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8"/>
  </p:notesMasterIdLst>
  <p:sldIdLst>
    <p:sldId id="256" r:id="rId2"/>
    <p:sldId id="257" r:id="rId3"/>
    <p:sldId id="266" r:id="rId4"/>
    <p:sldId id="259" r:id="rId5"/>
    <p:sldId id="260" r:id="rId6"/>
    <p:sldId id="261" r:id="rId7"/>
  </p:sldIdLst>
  <p:sldSz cx="9144000" cy="5143500" type="screen16x9"/>
  <p:notesSz cx="6858000" cy="9144000"/>
  <p:embeddedFontLst>
    <p:embeddedFont>
      <p:font typeface="Bellota Text" panose="020B0604020202020204" charset="0"/>
      <p:regular r:id="rId9"/>
      <p:bold r:id="rId10"/>
      <p:italic r:id="rId11"/>
      <p:boldItalic r:id="rId12"/>
    </p:embeddedFont>
    <p:embeddedFont>
      <p:font typeface="Fredoka One" panose="020B0604020202020204" charset="0"/>
      <p:regular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B0F0887-29B6-4BD7-8056-311CB91D0DB8}">
  <a:tblStyle styleId="{0B0F0887-29B6-4BD7-8056-311CB91D0DB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1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2"/>
        <p:cNvGrpSpPr/>
        <p:nvPr/>
      </p:nvGrpSpPr>
      <p:grpSpPr>
        <a:xfrm>
          <a:off x="0" y="0"/>
          <a:ext cx="0" cy="0"/>
          <a:chOff x="0" y="0"/>
          <a:chExt cx="0" cy="0"/>
        </a:xfrm>
      </p:grpSpPr>
      <p:sp>
        <p:nvSpPr>
          <p:cNvPr id="1273" name="Google Shape;1273;ged3401ed3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4" name="Google Shape;1274;ged3401ed3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9"/>
        <p:cNvGrpSpPr/>
        <p:nvPr/>
      </p:nvGrpSpPr>
      <p:grpSpPr>
        <a:xfrm>
          <a:off x="0" y="0"/>
          <a:ext cx="0" cy="0"/>
          <a:chOff x="0" y="0"/>
          <a:chExt cx="0" cy="0"/>
        </a:xfrm>
      </p:grpSpPr>
      <p:sp>
        <p:nvSpPr>
          <p:cNvPr id="1280" name="Google Shape;1280;ge1d838b627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1" name="Google Shape;1281;ge1d838b627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9"/>
        <p:cNvGrpSpPr/>
        <p:nvPr/>
      </p:nvGrpSpPr>
      <p:grpSpPr>
        <a:xfrm>
          <a:off x="0" y="0"/>
          <a:ext cx="0" cy="0"/>
          <a:chOff x="0" y="0"/>
          <a:chExt cx="0" cy="0"/>
        </a:xfrm>
      </p:grpSpPr>
      <p:sp>
        <p:nvSpPr>
          <p:cNvPr id="1280" name="Google Shape;1280;ge1d838b627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1" name="Google Shape;1281;ge1d838b627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8052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5"/>
        <p:cNvGrpSpPr/>
        <p:nvPr/>
      </p:nvGrpSpPr>
      <p:grpSpPr>
        <a:xfrm>
          <a:off x="0" y="0"/>
          <a:ext cx="0" cy="0"/>
          <a:chOff x="0" y="0"/>
          <a:chExt cx="0" cy="0"/>
        </a:xfrm>
      </p:grpSpPr>
      <p:sp>
        <p:nvSpPr>
          <p:cNvPr id="1306" name="Google Shape;1306;ge207fd22f2_0_250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7" name="Google Shape;1307;ge207fd22f2_0_250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1"/>
        <p:cNvGrpSpPr/>
        <p:nvPr/>
      </p:nvGrpSpPr>
      <p:grpSpPr>
        <a:xfrm>
          <a:off x="0" y="0"/>
          <a:ext cx="0" cy="0"/>
          <a:chOff x="0" y="0"/>
          <a:chExt cx="0" cy="0"/>
        </a:xfrm>
      </p:grpSpPr>
      <p:sp>
        <p:nvSpPr>
          <p:cNvPr id="1312" name="Google Shape;1312;ge1d838b627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3" name="Google Shape;1313;ge1d838b627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9"/>
        <p:cNvGrpSpPr/>
        <p:nvPr/>
      </p:nvGrpSpPr>
      <p:grpSpPr>
        <a:xfrm>
          <a:off x="0" y="0"/>
          <a:ext cx="0" cy="0"/>
          <a:chOff x="0" y="0"/>
          <a:chExt cx="0" cy="0"/>
        </a:xfrm>
      </p:grpSpPr>
      <p:sp>
        <p:nvSpPr>
          <p:cNvPr id="1320" name="Google Shape;1320;ge1d838b627_4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1" name="Google Shape;1321;ge1d838b627_4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1343224" y="-2225823"/>
            <a:ext cx="13049344" cy="9686125"/>
            <a:chOff x="-1343224" y="-2225823"/>
            <a:chExt cx="13049344" cy="9686125"/>
          </a:xfrm>
        </p:grpSpPr>
        <p:sp>
          <p:nvSpPr>
            <p:cNvPr id="10" name="Google Shape;10;p2"/>
            <p:cNvSpPr/>
            <p:nvPr/>
          </p:nvSpPr>
          <p:spPr>
            <a:xfrm>
              <a:off x="-1343224" y="-906619"/>
              <a:ext cx="1696973" cy="1695019"/>
            </a:xfrm>
            <a:custGeom>
              <a:avLst/>
              <a:gdLst/>
              <a:ahLst/>
              <a:cxnLst/>
              <a:rect l="l" t="t" r="r" b="b"/>
              <a:pathLst>
                <a:path w="16866" h="16847" extrusionOk="0">
                  <a:moveTo>
                    <a:pt x="8435" y="0"/>
                  </a:moveTo>
                  <a:cubicBezTo>
                    <a:pt x="3778" y="0"/>
                    <a:pt x="1" y="3774"/>
                    <a:pt x="1" y="8423"/>
                  </a:cubicBezTo>
                  <a:cubicBezTo>
                    <a:pt x="1" y="13077"/>
                    <a:pt x="3778" y="16847"/>
                    <a:pt x="8435" y="16847"/>
                  </a:cubicBezTo>
                  <a:cubicBezTo>
                    <a:pt x="13092" y="16847"/>
                    <a:pt x="16865" y="13077"/>
                    <a:pt x="16865" y="8423"/>
                  </a:cubicBezTo>
                  <a:cubicBezTo>
                    <a:pt x="16865" y="3774"/>
                    <a:pt x="13092" y="0"/>
                    <a:pt x="84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8457765" y="3995684"/>
              <a:ext cx="3248355" cy="2140732"/>
            </a:xfrm>
            <a:custGeom>
              <a:avLst/>
              <a:gdLst/>
              <a:ahLst/>
              <a:cxnLst/>
              <a:rect l="l" t="t" r="r" b="b"/>
              <a:pathLst>
                <a:path w="32285" h="21277" extrusionOk="0">
                  <a:moveTo>
                    <a:pt x="16450" y="0"/>
                  </a:moveTo>
                  <a:cubicBezTo>
                    <a:pt x="14104" y="0"/>
                    <a:pt x="11677" y="928"/>
                    <a:pt x="9451" y="1850"/>
                  </a:cubicBezTo>
                  <a:cubicBezTo>
                    <a:pt x="6147" y="3222"/>
                    <a:pt x="2553" y="4865"/>
                    <a:pt x="1079" y="8128"/>
                  </a:cubicBezTo>
                  <a:cubicBezTo>
                    <a:pt x="0" y="10516"/>
                    <a:pt x="379" y="13493"/>
                    <a:pt x="2018" y="15535"/>
                  </a:cubicBezTo>
                  <a:cubicBezTo>
                    <a:pt x="4339" y="18425"/>
                    <a:pt x="8387" y="19041"/>
                    <a:pt x="11962" y="20005"/>
                  </a:cubicBezTo>
                  <a:cubicBezTo>
                    <a:pt x="14004" y="20554"/>
                    <a:pt x="16155" y="21277"/>
                    <a:pt x="18221" y="21277"/>
                  </a:cubicBezTo>
                  <a:cubicBezTo>
                    <a:pt x="19134" y="21277"/>
                    <a:pt x="20031" y="21135"/>
                    <a:pt x="20895" y="20775"/>
                  </a:cubicBezTo>
                  <a:cubicBezTo>
                    <a:pt x="22255" y="20211"/>
                    <a:pt x="23344" y="19159"/>
                    <a:pt x="24588" y="18374"/>
                  </a:cubicBezTo>
                  <a:cubicBezTo>
                    <a:pt x="26721" y="17027"/>
                    <a:pt x="29164" y="16705"/>
                    <a:pt x="31612" y="16705"/>
                  </a:cubicBezTo>
                  <a:cubicBezTo>
                    <a:pt x="31764" y="16705"/>
                    <a:pt x="31916" y="16706"/>
                    <a:pt x="32068" y="16709"/>
                  </a:cubicBezTo>
                  <a:cubicBezTo>
                    <a:pt x="32285" y="12247"/>
                    <a:pt x="25948" y="6104"/>
                    <a:pt x="22824" y="3097"/>
                  </a:cubicBezTo>
                  <a:cubicBezTo>
                    <a:pt x="21746" y="2063"/>
                    <a:pt x="20594" y="1058"/>
                    <a:pt x="19208" y="505"/>
                  </a:cubicBezTo>
                  <a:cubicBezTo>
                    <a:pt x="18314" y="149"/>
                    <a:pt x="17388" y="0"/>
                    <a:pt x="16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664750" y="3728970"/>
              <a:ext cx="1669907" cy="1611812"/>
            </a:xfrm>
            <a:custGeom>
              <a:avLst/>
              <a:gdLst/>
              <a:ahLst/>
              <a:cxnLst/>
              <a:rect l="l" t="t" r="r" b="b"/>
              <a:pathLst>
                <a:path w="16597" h="16020" extrusionOk="0">
                  <a:moveTo>
                    <a:pt x="9973" y="187"/>
                  </a:moveTo>
                  <a:cubicBezTo>
                    <a:pt x="9767" y="187"/>
                    <a:pt x="9767" y="510"/>
                    <a:pt x="9973" y="510"/>
                  </a:cubicBezTo>
                  <a:cubicBezTo>
                    <a:pt x="10181" y="510"/>
                    <a:pt x="10181" y="187"/>
                    <a:pt x="9973" y="187"/>
                  </a:cubicBezTo>
                  <a:close/>
                  <a:moveTo>
                    <a:pt x="7232" y="1"/>
                  </a:moveTo>
                  <a:cubicBezTo>
                    <a:pt x="7069" y="1"/>
                    <a:pt x="6926" y="198"/>
                    <a:pt x="7083" y="322"/>
                  </a:cubicBezTo>
                  <a:lnTo>
                    <a:pt x="7365" y="546"/>
                  </a:lnTo>
                  <a:cubicBezTo>
                    <a:pt x="7406" y="579"/>
                    <a:pt x="7450" y="593"/>
                    <a:pt x="7493" y="593"/>
                  </a:cubicBezTo>
                  <a:cubicBezTo>
                    <a:pt x="7657" y="593"/>
                    <a:pt x="7801" y="392"/>
                    <a:pt x="7644" y="268"/>
                  </a:cubicBezTo>
                  <a:lnTo>
                    <a:pt x="7362" y="48"/>
                  </a:lnTo>
                  <a:cubicBezTo>
                    <a:pt x="7321" y="15"/>
                    <a:pt x="7276" y="1"/>
                    <a:pt x="7232" y="1"/>
                  </a:cubicBezTo>
                  <a:close/>
                  <a:moveTo>
                    <a:pt x="8630" y="384"/>
                  </a:moveTo>
                  <a:cubicBezTo>
                    <a:pt x="8501" y="384"/>
                    <a:pt x="8385" y="512"/>
                    <a:pt x="8458" y="671"/>
                  </a:cubicBezTo>
                  <a:cubicBezTo>
                    <a:pt x="8502" y="774"/>
                    <a:pt x="8550" y="872"/>
                    <a:pt x="8594" y="972"/>
                  </a:cubicBezTo>
                  <a:cubicBezTo>
                    <a:pt x="8632" y="1054"/>
                    <a:pt x="8700" y="1087"/>
                    <a:pt x="8771" y="1087"/>
                  </a:cubicBezTo>
                  <a:cubicBezTo>
                    <a:pt x="8937" y="1087"/>
                    <a:pt x="9123" y="904"/>
                    <a:pt x="8997" y="737"/>
                  </a:cubicBezTo>
                  <a:lnTo>
                    <a:pt x="8799" y="473"/>
                  </a:lnTo>
                  <a:cubicBezTo>
                    <a:pt x="8751" y="411"/>
                    <a:pt x="8689" y="384"/>
                    <a:pt x="8630" y="384"/>
                  </a:cubicBezTo>
                  <a:close/>
                  <a:moveTo>
                    <a:pt x="11610" y="753"/>
                  </a:moveTo>
                  <a:cubicBezTo>
                    <a:pt x="11405" y="753"/>
                    <a:pt x="11220" y="1023"/>
                    <a:pt x="11410" y="1210"/>
                  </a:cubicBezTo>
                  <a:lnTo>
                    <a:pt x="11520" y="1324"/>
                  </a:lnTo>
                  <a:cubicBezTo>
                    <a:pt x="11576" y="1380"/>
                    <a:pt x="11639" y="1403"/>
                    <a:pt x="11699" y="1403"/>
                  </a:cubicBezTo>
                  <a:cubicBezTo>
                    <a:pt x="11907" y="1403"/>
                    <a:pt x="12091" y="1132"/>
                    <a:pt x="11901" y="942"/>
                  </a:cubicBezTo>
                  <a:lnTo>
                    <a:pt x="11787" y="832"/>
                  </a:lnTo>
                  <a:cubicBezTo>
                    <a:pt x="11732" y="776"/>
                    <a:pt x="11670" y="753"/>
                    <a:pt x="11610" y="753"/>
                  </a:cubicBezTo>
                  <a:close/>
                  <a:moveTo>
                    <a:pt x="6226" y="715"/>
                  </a:moveTo>
                  <a:cubicBezTo>
                    <a:pt x="6088" y="715"/>
                    <a:pt x="5988" y="906"/>
                    <a:pt x="6097" y="1026"/>
                  </a:cubicBezTo>
                  <a:cubicBezTo>
                    <a:pt x="6196" y="1133"/>
                    <a:pt x="6295" y="1239"/>
                    <a:pt x="6394" y="1349"/>
                  </a:cubicBezTo>
                  <a:cubicBezTo>
                    <a:pt x="6440" y="1400"/>
                    <a:pt x="6493" y="1421"/>
                    <a:pt x="6545" y="1421"/>
                  </a:cubicBezTo>
                  <a:cubicBezTo>
                    <a:pt x="6736" y="1421"/>
                    <a:pt x="6907" y="1133"/>
                    <a:pt x="6676" y="982"/>
                  </a:cubicBezTo>
                  <a:cubicBezTo>
                    <a:pt x="6555" y="902"/>
                    <a:pt x="6434" y="825"/>
                    <a:pt x="6317" y="744"/>
                  </a:cubicBezTo>
                  <a:cubicBezTo>
                    <a:pt x="6286" y="724"/>
                    <a:pt x="6255" y="715"/>
                    <a:pt x="6226" y="715"/>
                  </a:cubicBezTo>
                  <a:close/>
                  <a:moveTo>
                    <a:pt x="3818" y="957"/>
                  </a:moveTo>
                  <a:cubicBezTo>
                    <a:pt x="3609" y="957"/>
                    <a:pt x="3425" y="1212"/>
                    <a:pt x="3625" y="1371"/>
                  </a:cubicBezTo>
                  <a:cubicBezTo>
                    <a:pt x="3721" y="1444"/>
                    <a:pt x="3812" y="1522"/>
                    <a:pt x="3907" y="1595"/>
                  </a:cubicBezTo>
                  <a:cubicBezTo>
                    <a:pt x="3959" y="1636"/>
                    <a:pt x="4015" y="1653"/>
                    <a:pt x="4070" y="1653"/>
                  </a:cubicBezTo>
                  <a:cubicBezTo>
                    <a:pt x="4278" y="1653"/>
                    <a:pt x="4460" y="1399"/>
                    <a:pt x="4259" y="1239"/>
                  </a:cubicBezTo>
                  <a:cubicBezTo>
                    <a:pt x="4168" y="1166"/>
                    <a:pt x="4073" y="1092"/>
                    <a:pt x="3980" y="1016"/>
                  </a:cubicBezTo>
                  <a:cubicBezTo>
                    <a:pt x="3929" y="975"/>
                    <a:pt x="3872" y="957"/>
                    <a:pt x="3818" y="957"/>
                  </a:cubicBezTo>
                  <a:close/>
                  <a:moveTo>
                    <a:pt x="10989" y="1290"/>
                  </a:moveTo>
                  <a:cubicBezTo>
                    <a:pt x="10851" y="1290"/>
                    <a:pt x="10728" y="1470"/>
                    <a:pt x="10856" y="1595"/>
                  </a:cubicBezTo>
                  <a:lnTo>
                    <a:pt x="11135" y="1877"/>
                  </a:lnTo>
                  <a:cubicBezTo>
                    <a:pt x="11172" y="1914"/>
                    <a:pt x="11214" y="1929"/>
                    <a:pt x="11255" y="1929"/>
                  </a:cubicBezTo>
                  <a:cubicBezTo>
                    <a:pt x="11393" y="1929"/>
                    <a:pt x="11516" y="1749"/>
                    <a:pt x="11388" y="1624"/>
                  </a:cubicBezTo>
                  <a:lnTo>
                    <a:pt x="11109" y="1342"/>
                  </a:lnTo>
                  <a:cubicBezTo>
                    <a:pt x="11072" y="1306"/>
                    <a:pt x="11030" y="1290"/>
                    <a:pt x="10989" y="1290"/>
                  </a:cubicBezTo>
                  <a:close/>
                  <a:moveTo>
                    <a:pt x="7498" y="971"/>
                  </a:moveTo>
                  <a:cubicBezTo>
                    <a:pt x="7356" y="971"/>
                    <a:pt x="7218" y="1080"/>
                    <a:pt x="7277" y="1254"/>
                  </a:cubicBezTo>
                  <a:cubicBezTo>
                    <a:pt x="7355" y="1470"/>
                    <a:pt x="7421" y="1694"/>
                    <a:pt x="7527" y="1899"/>
                  </a:cubicBezTo>
                  <a:cubicBezTo>
                    <a:pt x="7583" y="2008"/>
                    <a:pt x="7673" y="2053"/>
                    <a:pt x="7765" y="2053"/>
                  </a:cubicBezTo>
                  <a:cubicBezTo>
                    <a:pt x="7967" y="2053"/>
                    <a:pt x="8179" y="1834"/>
                    <a:pt x="8055" y="1595"/>
                  </a:cubicBezTo>
                  <a:cubicBezTo>
                    <a:pt x="7959" y="1408"/>
                    <a:pt x="7824" y="1243"/>
                    <a:pt x="7703" y="1074"/>
                  </a:cubicBezTo>
                  <a:cubicBezTo>
                    <a:pt x="7654" y="1003"/>
                    <a:pt x="7575" y="971"/>
                    <a:pt x="7498" y="971"/>
                  </a:cubicBezTo>
                  <a:close/>
                  <a:moveTo>
                    <a:pt x="4907" y="1257"/>
                  </a:moveTo>
                  <a:cubicBezTo>
                    <a:pt x="4795" y="1257"/>
                    <a:pt x="4718" y="1369"/>
                    <a:pt x="4711" y="1470"/>
                  </a:cubicBezTo>
                  <a:cubicBezTo>
                    <a:pt x="4684" y="1756"/>
                    <a:pt x="4831" y="1914"/>
                    <a:pt x="5004" y="2119"/>
                  </a:cubicBezTo>
                  <a:cubicBezTo>
                    <a:pt x="5075" y="2203"/>
                    <a:pt x="5159" y="2238"/>
                    <a:pt x="5240" y="2238"/>
                  </a:cubicBezTo>
                  <a:cubicBezTo>
                    <a:pt x="5500" y="2238"/>
                    <a:pt x="5740" y="1879"/>
                    <a:pt x="5513" y="1613"/>
                  </a:cubicBezTo>
                  <a:cubicBezTo>
                    <a:pt x="5334" y="1404"/>
                    <a:pt x="5205" y="1280"/>
                    <a:pt x="4923" y="1258"/>
                  </a:cubicBezTo>
                  <a:cubicBezTo>
                    <a:pt x="4917" y="1257"/>
                    <a:pt x="4912" y="1257"/>
                    <a:pt x="4907" y="1257"/>
                  </a:cubicBezTo>
                  <a:close/>
                  <a:moveTo>
                    <a:pt x="9930" y="1237"/>
                  </a:moveTo>
                  <a:cubicBezTo>
                    <a:pt x="9746" y="1237"/>
                    <a:pt x="9585" y="1471"/>
                    <a:pt x="9756" y="1628"/>
                  </a:cubicBezTo>
                  <a:cubicBezTo>
                    <a:pt x="9961" y="1818"/>
                    <a:pt x="10163" y="2006"/>
                    <a:pt x="10369" y="2196"/>
                  </a:cubicBezTo>
                  <a:cubicBezTo>
                    <a:pt x="10417" y="2240"/>
                    <a:pt x="10471" y="2259"/>
                    <a:pt x="10523" y="2259"/>
                  </a:cubicBezTo>
                  <a:cubicBezTo>
                    <a:pt x="10707" y="2259"/>
                    <a:pt x="10870" y="2024"/>
                    <a:pt x="10699" y="1866"/>
                  </a:cubicBezTo>
                  <a:cubicBezTo>
                    <a:pt x="10493" y="1676"/>
                    <a:pt x="10288" y="1488"/>
                    <a:pt x="10086" y="1302"/>
                  </a:cubicBezTo>
                  <a:cubicBezTo>
                    <a:pt x="10037" y="1256"/>
                    <a:pt x="9983" y="1237"/>
                    <a:pt x="9930" y="1237"/>
                  </a:cubicBezTo>
                  <a:close/>
                  <a:moveTo>
                    <a:pt x="12550" y="2060"/>
                  </a:moveTo>
                  <a:cubicBezTo>
                    <a:pt x="12227" y="2060"/>
                    <a:pt x="12227" y="2559"/>
                    <a:pt x="12550" y="2559"/>
                  </a:cubicBezTo>
                  <a:cubicBezTo>
                    <a:pt x="12873" y="2559"/>
                    <a:pt x="12877" y="2060"/>
                    <a:pt x="12550" y="2060"/>
                  </a:cubicBezTo>
                  <a:close/>
                  <a:moveTo>
                    <a:pt x="13456" y="1975"/>
                  </a:moveTo>
                  <a:cubicBezTo>
                    <a:pt x="13373" y="1975"/>
                    <a:pt x="13302" y="2080"/>
                    <a:pt x="13375" y="2160"/>
                  </a:cubicBezTo>
                  <a:cubicBezTo>
                    <a:pt x="13522" y="2310"/>
                    <a:pt x="13669" y="2464"/>
                    <a:pt x="13815" y="2614"/>
                  </a:cubicBezTo>
                  <a:cubicBezTo>
                    <a:pt x="13840" y="2641"/>
                    <a:pt x="13869" y="2652"/>
                    <a:pt x="13897" y="2652"/>
                  </a:cubicBezTo>
                  <a:cubicBezTo>
                    <a:pt x="13993" y="2652"/>
                    <a:pt x="14082" y="2523"/>
                    <a:pt x="13991" y="2438"/>
                  </a:cubicBezTo>
                  <a:cubicBezTo>
                    <a:pt x="13837" y="2295"/>
                    <a:pt x="13683" y="2152"/>
                    <a:pt x="13529" y="2006"/>
                  </a:cubicBezTo>
                  <a:cubicBezTo>
                    <a:pt x="13506" y="1984"/>
                    <a:pt x="13480" y="1975"/>
                    <a:pt x="13456" y="1975"/>
                  </a:cubicBezTo>
                  <a:close/>
                  <a:moveTo>
                    <a:pt x="6897" y="2239"/>
                  </a:moveTo>
                  <a:cubicBezTo>
                    <a:pt x="6811" y="2239"/>
                    <a:pt x="6724" y="2340"/>
                    <a:pt x="6783" y="2427"/>
                  </a:cubicBezTo>
                  <a:cubicBezTo>
                    <a:pt x="6834" y="2508"/>
                    <a:pt x="6885" y="2585"/>
                    <a:pt x="6933" y="2662"/>
                  </a:cubicBezTo>
                  <a:cubicBezTo>
                    <a:pt x="6965" y="2711"/>
                    <a:pt x="7008" y="2731"/>
                    <a:pt x="7050" y="2731"/>
                  </a:cubicBezTo>
                  <a:cubicBezTo>
                    <a:pt x="7157" y="2731"/>
                    <a:pt x="7257" y="2603"/>
                    <a:pt x="7160" y="2490"/>
                  </a:cubicBezTo>
                  <a:cubicBezTo>
                    <a:pt x="7098" y="2416"/>
                    <a:pt x="7039" y="2346"/>
                    <a:pt x="6977" y="2277"/>
                  </a:cubicBezTo>
                  <a:cubicBezTo>
                    <a:pt x="6954" y="2250"/>
                    <a:pt x="6925" y="2239"/>
                    <a:pt x="6897" y="2239"/>
                  </a:cubicBezTo>
                  <a:close/>
                  <a:moveTo>
                    <a:pt x="2410" y="2001"/>
                  </a:moveTo>
                  <a:cubicBezTo>
                    <a:pt x="2259" y="2001"/>
                    <a:pt x="2132" y="2191"/>
                    <a:pt x="2264" y="2336"/>
                  </a:cubicBezTo>
                  <a:lnTo>
                    <a:pt x="2587" y="2684"/>
                  </a:lnTo>
                  <a:cubicBezTo>
                    <a:pt x="2631" y="2731"/>
                    <a:pt x="2681" y="2751"/>
                    <a:pt x="2730" y="2751"/>
                  </a:cubicBezTo>
                  <a:cubicBezTo>
                    <a:pt x="2896" y="2751"/>
                    <a:pt x="3050" y="2527"/>
                    <a:pt x="2892" y="2383"/>
                  </a:cubicBezTo>
                  <a:cubicBezTo>
                    <a:pt x="2778" y="2273"/>
                    <a:pt x="2660" y="2167"/>
                    <a:pt x="2543" y="2057"/>
                  </a:cubicBezTo>
                  <a:cubicBezTo>
                    <a:pt x="2501" y="2018"/>
                    <a:pt x="2454" y="2001"/>
                    <a:pt x="2410" y="2001"/>
                  </a:cubicBezTo>
                  <a:close/>
                  <a:moveTo>
                    <a:pt x="3844" y="2146"/>
                  </a:moveTo>
                  <a:cubicBezTo>
                    <a:pt x="3774" y="2146"/>
                    <a:pt x="3704" y="2164"/>
                    <a:pt x="3643" y="2204"/>
                  </a:cubicBezTo>
                  <a:cubicBezTo>
                    <a:pt x="3628" y="2211"/>
                    <a:pt x="3628" y="2214"/>
                    <a:pt x="3633" y="2214"/>
                  </a:cubicBezTo>
                  <a:cubicBezTo>
                    <a:pt x="3577" y="2233"/>
                    <a:pt x="3530" y="2262"/>
                    <a:pt x="3511" y="2324"/>
                  </a:cubicBezTo>
                  <a:cubicBezTo>
                    <a:pt x="3527" y="2305"/>
                    <a:pt x="3537" y="2295"/>
                    <a:pt x="3545" y="2285"/>
                  </a:cubicBezTo>
                  <a:lnTo>
                    <a:pt x="3545" y="2285"/>
                  </a:lnTo>
                  <a:cubicBezTo>
                    <a:pt x="3527" y="2309"/>
                    <a:pt x="3510" y="2330"/>
                    <a:pt x="3489" y="2354"/>
                  </a:cubicBezTo>
                  <a:cubicBezTo>
                    <a:pt x="3435" y="2453"/>
                    <a:pt x="3423" y="2570"/>
                    <a:pt x="3449" y="2680"/>
                  </a:cubicBezTo>
                  <a:cubicBezTo>
                    <a:pt x="3496" y="2878"/>
                    <a:pt x="3628" y="3043"/>
                    <a:pt x="3809" y="3131"/>
                  </a:cubicBezTo>
                  <a:cubicBezTo>
                    <a:pt x="3871" y="3163"/>
                    <a:pt x="3939" y="3178"/>
                    <a:pt x="4007" y="3178"/>
                  </a:cubicBezTo>
                  <a:cubicBezTo>
                    <a:pt x="4275" y="3178"/>
                    <a:pt x="4541" y="2949"/>
                    <a:pt x="4439" y="2647"/>
                  </a:cubicBezTo>
                  <a:cubicBezTo>
                    <a:pt x="4369" y="2446"/>
                    <a:pt x="4263" y="2306"/>
                    <a:pt x="4068" y="2204"/>
                  </a:cubicBezTo>
                  <a:cubicBezTo>
                    <a:pt x="3999" y="2167"/>
                    <a:pt x="3921" y="2146"/>
                    <a:pt x="3844" y="2146"/>
                  </a:cubicBezTo>
                  <a:close/>
                  <a:moveTo>
                    <a:pt x="9537" y="2574"/>
                  </a:moveTo>
                  <a:cubicBezTo>
                    <a:pt x="9354" y="2574"/>
                    <a:pt x="9172" y="2765"/>
                    <a:pt x="9309" y="2940"/>
                  </a:cubicBezTo>
                  <a:cubicBezTo>
                    <a:pt x="9408" y="3069"/>
                    <a:pt x="9507" y="3194"/>
                    <a:pt x="9602" y="3322"/>
                  </a:cubicBezTo>
                  <a:cubicBezTo>
                    <a:pt x="9657" y="3392"/>
                    <a:pt x="9731" y="3422"/>
                    <a:pt x="9803" y="3422"/>
                  </a:cubicBezTo>
                  <a:cubicBezTo>
                    <a:pt x="9968" y="3422"/>
                    <a:pt x="10123" y="3266"/>
                    <a:pt x="10005" y="3087"/>
                  </a:cubicBezTo>
                  <a:cubicBezTo>
                    <a:pt x="9917" y="2955"/>
                    <a:pt x="9829" y="2820"/>
                    <a:pt x="9741" y="2688"/>
                  </a:cubicBezTo>
                  <a:cubicBezTo>
                    <a:pt x="9689" y="2607"/>
                    <a:pt x="9613" y="2574"/>
                    <a:pt x="9537" y="2574"/>
                  </a:cubicBezTo>
                  <a:close/>
                  <a:moveTo>
                    <a:pt x="11381" y="3083"/>
                  </a:moveTo>
                  <a:cubicBezTo>
                    <a:pt x="11243" y="3083"/>
                    <a:pt x="11121" y="3261"/>
                    <a:pt x="11249" y="3388"/>
                  </a:cubicBezTo>
                  <a:lnTo>
                    <a:pt x="11359" y="3498"/>
                  </a:lnTo>
                  <a:cubicBezTo>
                    <a:pt x="11397" y="3536"/>
                    <a:pt x="11439" y="3552"/>
                    <a:pt x="11480" y="3552"/>
                  </a:cubicBezTo>
                  <a:cubicBezTo>
                    <a:pt x="11618" y="3552"/>
                    <a:pt x="11739" y="3373"/>
                    <a:pt x="11611" y="3248"/>
                  </a:cubicBezTo>
                  <a:lnTo>
                    <a:pt x="11501" y="3135"/>
                  </a:lnTo>
                  <a:cubicBezTo>
                    <a:pt x="11464" y="3098"/>
                    <a:pt x="11422" y="3083"/>
                    <a:pt x="11381" y="3083"/>
                  </a:cubicBezTo>
                  <a:close/>
                  <a:moveTo>
                    <a:pt x="14072" y="3175"/>
                  </a:moveTo>
                  <a:cubicBezTo>
                    <a:pt x="13961" y="3175"/>
                    <a:pt x="13863" y="3318"/>
                    <a:pt x="13966" y="3417"/>
                  </a:cubicBezTo>
                  <a:lnTo>
                    <a:pt x="14245" y="3700"/>
                  </a:lnTo>
                  <a:cubicBezTo>
                    <a:pt x="14274" y="3729"/>
                    <a:pt x="14308" y="3741"/>
                    <a:pt x="14340" y="3741"/>
                  </a:cubicBezTo>
                  <a:cubicBezTo>
                    <a:pt x="14450" y="3741"/>
                    <a:pt x="14548" y="3597"/>
                    <a:pt x="14446" y="3498"/>
                  </a:cubicBezTo>
                  <a:lnTo>
                    <a:pt x="14167" y="3216"/>
                  </a:lnTo>
                  <a:cubicBezTo>
                    <a:pt x="14137" y="3187"/>
                    <a:pt x="14104" y="3175"/>
                    <a:pt x="14072" y="3175"/>
                  </a:cubicBezTo>
                  <a:close/>
                  <a:moveTo>
                    <a:pt x="8308" y="2776"/>
                  </a:moveTo>
                  <a:cubicBezTo>
                    <a:pt x="8090" y="2776"/>
                    <a:pt x="7887" y="3081"/>
                    <a:pt x="8077" y="3307"/>
                  </a:cubicBezTo>
                  <a:cubicBezTo>
                    <a:pt x="8143" y="3384"/>
                    <a:pt x="8187" y="3472"/>
                    <a:pt x="8223" y="3568"/>
                  </a:cubicBezTo>
                  <a:cubicBezTo>
                    <a:pt x="8274" y="3711"/>
                    <a:pt x="8397" y="3773"/>
                    <a:pt x="8519" y="3773"/>
                  </a:cubicBezTo>
                  <a:cubicBezTo>
                    <a:pt x="8706" y="3773"/>
                    <a:pt x="8890" y="3628"/>
                    <a:pt x="8810" y="3406"/>
                  </a:cubicBezTo>
                  <a:cubicBezTo>
                    <a:pt x="8737" y="3204"/>
                    <a:pt x="8641" y="3040"/>
                    <a:pt x="8506" y="2878"/>
                  </a:cubicBezTo>
                  <a:cubicBezTo>
                    <a:pt x="8446" y="2806"/>
                    <a:pt x="8377" y="2776"/>
                    <a:pt x="8308" y="2776"/>
                  </a:cubicBezTo>
                  <a:close/>
                  <a:moveTo>
                    <a:pt x="6319" y="3232"/>
                  </a:moveTo>
                  <a:cubicBezTo>
                    <a:pt x="6283" y="3232"/>
                    <a:pt x="6248" y="3243"/>
                    <a:pt x="6225" y="3274"/>
                  </a:cubicBezTo>
                  <a:cubicBezTo>
                    <a:pt x="6126" y="3399"/>
                    <a:pt x="6067" y="3516"/>
                    <a:pt x="6115" y="3681"/>
                  </a:cubicBezTo>
                  <a:cubicBezTo>
                    <a:pt x="6170" y="3890"/>
                    <a:pt x="6346" y="3967"/>
                    <a:pt x="6533" y="4041"/>
                  </a:cubicBezTo>
                  <a:cubicBezTo>
                    <a:pt x="6559" y="4050"/>
                    <a:pt x="6586" y="4055"/>
                    <a:pt x="6613" y="4055"/>
                  </a:cubicBezTo>
                  <a:cubicBezTo>
                    <a:pt x="6813" y="4055"/>
                    <a:pt x="6979" y="3794"/>
                    <a:pt x="6859" y="3619"/>
                  </a:cubicBezTo>
                  <a:cubicBezTo>
                    <a:pt x="6783" y="3509"/>
                    <a:pt x="6749" y="3399"/>
                    <a:pt x="6636" y="3318"/>
                  </a:cubicBezTo>
                  <a:cubicBezTo>
                    <a:pt x="6548" y="3260"/>
                    <a:pt x="6463" y="3256"/>
                    <a:pt x="6364" y="3238"/>
                  </a:cubicBezTo>
                  <a:cubicBezTo>
                    <a:pt x="6350" y="3234"/>
                    <a:pt x="6335" y="3232"/>
                    <a:pt x="6319" y="3232"/>
                  </a:cubicBezTo>
                  <a:close/>
                  <a:moveTo>
                    <a:pt x="2689" y="3420"/>
                  </a:moveTo>
                  <a:cubicBezTo>
                    <a:pt x="2507" y="3420"/>
                    <a:pt x="2333" y="3597"/>
                    <a:pt x="2470" y="3780"/>
                  </a:cubicBezTo>
                  <a:lnTo>
                    <a:pt x="2635" y="4004"/>
                  </a:lnTo>
                  <a:cubicBezTo>
                    <a:pt x="2692" y="4079"/>
                    <a:pt x="2770" y="4110"/>
                    <a:pt x="2847" y="4110"/>
                  </a:cubicBezTo>
                  <a:cubicBezTo>
                    <a:pt x="3030" y="4110"/>
                    <a:pt x="3206" y="3932"/>
                    <a:pt x="3071" y="3751"/>
                  </a:cubicBezTo>
                  <a:lnTo>
                    <a:pt x="2902" y="3527"/>
                  </a:lnTo>
                  <a:cubicBezTo>
                    <a:pt x="2845" y="3451"/>
                    <a:pt x="2766" y="3420"/>
                    <a:pt x="2689" y="3420"/>
                  </a:cubicBezTo>
                  <a:close/>
                  <a:moveTo>
                    <a:pt x="5097" y="3352"/>
                  </a:moveTo>
                  <a:cubicBezTo>
                    <a:pt x="4891" y="3352"/>
                    <a:pt x="4736" y="3644"/>
                    <a:pt x="4963" y="3817"/>
                  </a:cubicBezTo>
                  <a:cubicBezTo>
                    <a:pt x="5080" y="3905"/>
                    <a:pt x="5195" y="3997"/>
                    <a:pt x="5312" y="4085"/>
                  </a:cubicBezTo>
                  <a:cubicBezTo>
                    <a:pt x="5349" y="4112"/>
                    <a:pt x="5387" y="4124"/>
                    <a:pt x="5425" y="4124"/>
                  </a:cubicBezTo>
                  <a:cubicBezTo>
                    <a:pt x="5600" y="4124"/>
                    <a:pt x="5751" y="3863"/>
                    <a:pt x="5594" y="3718"/>
                  </a:cubicBezTo>
                  <a:cubicBezTo>
                    <a:pt x="5484" y="3619"/>
                    <a:pt x="5378" y="3524"/>
                    <a:pt x="5268" y="3424"/>
                  </a:cubicBezTo>
                  <a:cubicBezTo>
                    <a:pt x="5212" y="3374"/>
                    <a:pt x="5152" y="3352"/>
                    <a:pt x="5097" y="3352"/>
                  </a:cubicBezTo>
                  <a:close/>
                  <a:moveTo>
                    <a:pt x="1449" y="3678"/>
                  </a:moveTo>
                  <a:cubicBezTo>
                    <a:pt x="1361" y="3678"/>
                    <a:pt x="1283" y="3772"/>
                    <a:pt x="1315" y="3861"/>
                  </a:cubicBezTo>
                  <a:cubicBezTo>
                    <a:pt x="1362" y="4000"/>
                    <a:pt x="1392" y="4074"/>
                    <a:pt x="1521" y="4158"/>
                  </a:cubicBezTo>
                  <a:cubicBezTo>
                    <a:pt x="1551" y="4179"/>
                    <a:pt x="1584" y="4188"/>
                    <a:pt x="1615" y="4188"/>
                  </a:cubicBezTo>
                  <a:cubicBezTo>
                    <a:pt x="1752" y="4188"/>
                    <a:pt x="1877" y="4021"/>
                    <a:pt x="1788" y="3890"/>
                  </a:cubicBezTo>
                  <a:cubicBezTo>
                    <a:pt x="1704" y="3762"/>
                    <a:pt x="1634" y="3733"/>
                    <a:pt x="1491" y="3685"/>
                  </a:cubicBezTo>
                  <a:cubicBezTo>
                    <a:pt x="1477" y="3680"/>
                    <a:pt x="1463" y="3678"/>
                    <a:pt x="1449" y="3678"/>
                  </a:cubicBezTo>
                  <a:close/>
                  <a:moveTo>
                    <a:pt x="12713" y="3501"/>
                  </a:moveTo>
                  <a:cubicBezTo>
                    <a:pt x="12473" y="3501"/>
                    <a:pt x="12311" y="3892"/>
                    <a:pt x="12565" y="4085"/>
                  </a:cubicBezTo>
                  <a:lnTo>
                    <a:pt x="12792" y="4254"/>
                  </a:lnTo>
                  <a:cubicBezTo>
                    <a:pt x="12847" y="4295"/>
                    <a:pt x="12901" y="4312"/>
                    <a:pt x="12952" y="4312"/>
                  </a:cubicBezTo>
                  <a:cubicBezTo>
                    <a:pt x="13192" y="4312"/>
                    <a:pt x="13354" y="3919"/>
                    <a:pt x="13097" y="3725"/>
                  </a:cubicBezTo>
                  <a:lnTo>
                    <a:pt x="12873" y="3560"/>
                  </a:lnTo>
                  <a:cubicBezTo>
                    <a:pt x="12819" y="3519"/>
                    <a:pt x="12764" y="3501"/>
                    <a:pt x="12713" y="3501"/>
                  </a:cubicBezTo>
                  <a:close/>
                  <a:moveTo>
                    <a:pt x="9973" y="4008"/>
                  </a:moveTo>
                  <a:cubicBezTo>
                    <a:pt x="9697" y="4008"/>
                    <a:pt x="9518" y="4495"/>
                    <a:pt x="9892" y="4616"/>
                  </a:cubicBezTo>
                  <a:cubicBezTo>
                    <a:pt x="9932" y="4628"/>
                    <a:pt x="9973" y="4643"/>
                    <a:pt x="10009" y="4653"/>
                  </a:cubicBezTo>
                  <a:cubicBezTo>
                    <a:pt x="10042" y="4663"/>
                    <a:pt x="10073" y="4668"/>
                    <a:pt x="10102" y="4668"/>
                  </a:cubicBezTo>
                  <a:cubicBezTo>
                    <a:pt x="10362" y="4668"/>
                    <a:pt x="10464" y="4287"/>
                    <a:pt x="10233" y="4132"/>
                  </a:cubicBezTo>
                  <a:cubicBezTo>
                    <a:pt x="10196" y="4107"/>
                    <a:pt x="10163" y="4085"/>
                    <a:pt x="10127" y="4059"/>
                  </a:cubicBezTo>
                  <a:cubicBezTo>
                    <a:pt x="10074" y="4024"/>
                    <a:pt x="10022" y="4008"/>
                    <a:pt x="9973" y="4008"/>
                  </a:cubicBezTo>
                  <a:close/>
                  <a:moveTo>
                    <a:pt x="11273" y="4617"/>
                  </a:moveTo>
                  <a:cubicBezTo>
                    <a:pt x="11067" y="4617"/>
                    <a:pt x="10883" y="4885"/>
                    <a:pt x="11073" y="5075"/>
                  </a:cubicBezTo>
                  <a:lnTo>
                    <a:pt x="11241" y="5244"/>
                  </a:lnTo>
                  <a:cubicBezTo>
                    <a:pt x="11297" y="5299"/>
                    <a:pt x="11360" y="5323"/>
                    <a:pt x="11420" y="5323"/>
                  </a:cubicBezTo>
                  <a:cubicBezTo>
                    <a:pt x="11627" y="5323"/>
                    <a:pt x="11809" y="5052"/>
                    <a:pt x="11619" y="4863"/>
                  </a:cubicBezTo>
                  <a:lnTo>
                    <a:pt x="11454" y="4697"/>
                  </a:lnTo>
                  <a:cubicBezTo>
                    <a:pt x="11398" y="4641"/>
                    <a:pt x="11334" y="4617"/>
                    <a:pt x="11273" y="4617"/>
                  </a:cubicBezTo>
                  <a:close/>
                  <a:moveTo>
                    <a:pt x="8246" y="4522"/>
                  </a:moveTo>
                  <a:cubicBezTo>
                    <a:pt x="7987" y="4522"/>
                    <a:pt x="7766" y="4830"/>
                    <a:pt x="8007" y="5056"/>
                  </a:cubicBezTo>
                  <a:cubicBezTo>
                    <a:pt x="8194" y="5232"/>
                    <a:pt x="8355" y="5420"/>
                    <a:pt x="8609" y="5496"/>
                  </a:cubicBezTo>
                  <a:cubicBezTo>
                    <a:pt x="8639" y="5506"/>
                    <a:pt x="8668" y="5510"/>
                    <a:pt x="8696" y="5510"/>
                  </a:cubicBezTo>
                  <a:cubicBezTo>
                    <a:pt x="8900" y="5510"/>
                    <a:pt x="9018" y="5266"/>
                    <a:pt x="8931" y="5078"/>
                  </a:cubicBezTo>
                  <a:cubicBezTo>
                    <a:pt x="8836" y="4866"/>
                    <a:pt x="8638" y="4745"/>
                    <a:pt x="8462" y="4602"/>
                  </a:cubicBezTo>
                  <a:cubicBezTo>
                    <a:pt x="8393" y="4546"/>
                    <a:pt x="8318" y="4522"/>
                    <a:pt x="8246" y="4522"/>
                  </a:cubicBezTo>
                  <a:close/>
                  <a:moveTo>
                    <a:pt x="6728" y="4695"/>
                  </a:moveTo>
                  <a:cubicBezTo>
                    <a:pt x="6536" y="4695"/>
                    <a:pt x="6356" y="4952"/>
                    <a:pt x="6540" y="5122"/>
                  </a:cubicBezTo>
                  <a:cubicBezTo>
                    <a:pt x="6676" y="5251"/>
                    <a:pt x="6812" y="5376"/>
                    <a:pt x="6944" y="5501"/>
                  </a:cubicBezTo>
                  <a:cubicBezTo>
                    <a:pt x="6994" y="5547"/>
                    <a:pt x="7049" y="5567"/>
                    <a:pt x="7102" y="5567"/>
                  </a:cubicBezTo>
                  <a:cubicBezTo>
                    <a:pt x="7280" y="5567"/>
                    <a:pt x="7432" y="5341"/>
                    <a:pt x="7274" y="5174"/>
                  </a:cubicBezTo>
                  <a:cubicBezTo>
                    <a:pt x="7149" y="5039"/>
                    <a:pt x="7021" y="4902"/>
                    <a:pt x="6893" y="4770"/>
                  </a:cubicBezTo>
                  <a:cubicBezTo>
                    <a:pt x="6843" y="4717"/>
                    <a:pt x="6785" y="4695"/>
                    <a:pt x="6728" y="4695"/>
                  </a:cubicBezTo>
                  <a:close/>
                  <a:moveTo>
                    <a:pt x="566" y="4988"/>
                  </a:moveTo>
                  <a:cubicBezTo>
                    <a:pt x="387" y="4988"/>
                    <a:pt x="227" y="5222"/>
                    <a:pt x="391" y="5386"/>
                  </a:cubicBezTo>
                  <a:lnTo>
                    <a:pt x="560" y="5555"/>
                  </a:lnTo>
                  <a:cubicBezTo>
                    <a:pt x="607" y="5603"/>
                    <a:pt x="660" y="5623"/>
                    <a:pt x="712" y="5623"/>
                  </a:cubicBezTo>
                  <a:cubicBezTo>
                    <a:pt x="890" y="5623"/>
                    <a:pt x="1050" y="5390"/>
                    <a:pt x="886" y="5225"/>
                  </a:cubicBezTo>
                  <a:lnTo>
                    <a:pt x="721" y="5056"/>
                  </a:lnTo>
                  <a:cubicBezTo>
                    <a:pt x="672" y="5008"/>
                    <a:pt x="618" y="4988"/>
                    <a:pt x="566" y="4988"/>
                  </a:cubicBezTo>
                  <a:close/>
                  <a:moveTo>
                    <a:pt x="4423" y="4513"/>
                  </a:moveTo>
                  <a:cubicBezTo>
                    <a:pt x="4251" y="4513"/>
                    <a:pt x="4081" y="4669"/>
                    <a:pt x="4212" y="4844"/>
                  </a:cubicBezTo>
                  <a:cubicBezTo>
                    <a:pt x="4373" y="5064"/>
                    <a:pt x="4535" y="5281"/>
                    <a:pt x="4696" y="5501"/>
                  </a:cubicBezTo>
                  <a:cubicBezTo>
                    <a:pt x="4777" y="5611"/>
                    <a:pt x="4877" y="5655"/>
                    <a:pt x="4974" y="5655"/>
                  </a:cubicBezTo>
                  <a:cubicBezTo>
                    <a:pt x="5246" y="5655"/>
                    <a:pt x="5492" y="5303"/>
                    <a:pt x="5227" y="5090"/>
                  </a:cubicBezTo>
                  <a:cubicBezTo>
                    <a:pt x="5011" y="4914"/>
                    <a:pt x="4794" y="4738"/>
                    <a:pt x="4579" y="4565"/>
                  </a:cubicBezTo>
                  <a:cubicBezTo>
                    <a:pt x="4533" y="4529"/>
                    <a:pt x="4478" y="4513"/>
                    <a:pt x="4423" y="4513"/>
                  </a:cubicBezTo>
                  <a:close/>
                  <a:moveTo>
                    <a:pt x="14471" y="4935"/>
                  </a:moveTo>
                  <a:cubicBezTo>
                    <a:pt x="14255" y="4935"/>
                    <a:pt x="14109" y="5250"/>
                    <a:pt x="14343" y="5364"/>
                  </a:cubicBezTo>
                  <a:cubicBezTo>
                    <a:pt x="14546" y="5464"/>
                    <a:pt x="14700" y="5596"/>
                    <a:pt x="14817" y="5787"/>
                  </a:cubicBezTo>
                  <a:cubicBezTo>
                    <a:pt x="14864" y="5865"/>
                    <a:pt x="14934" y="5897"/>
                    <a:pt x="15005" y="5897"/>
                  </a:cubicBezTo>
                  <a:cubicBezTo>
                    <a:pt x="15165" y="5897"/>
                    <a:pt x="15327" y="5730"/>
                    <a:pt x="15220" y="5552"/>
                  </a:cubicBezTo>
                  <a:cubicBezTo>
                    <a:pt x="15062" y="5295"/>
                    <a:pt x="14846" y="5093"/>
                    <a:pt x="14578" y="4961"/>
                  </a:cubicBezTo>
                  <a:cubicBezTo>
                    <a:pt x="14541" y="4943"/>
                    <a:pt x="14505" y="4935"/>
                    <a:pt x="14471" y="4935"/>
                  </a:cubicBezTo>
                  <a:close/>
                  <a:moveTo>
                    <a:pt x="2412" y="5113"/>
                  </a:moveTo>
                  <a:cubicBezTo>
                    <a:pt x="2263" y="5113"/>
                    <a:pt x="2117" y="5305"/>
                    <a:pt x="2220" y="5442"/>
                  </a:cubicBezTo>
                  <a:cubicBezTo>
                    <a:pt x="2364" y="5633"/>
                    <a:pt x="2470" y="5809"/>
                    <a:pt x="2690" y="5911"/>
                  </a:cubicBezTo>
                  <a:cubicBezTo>
                    <a:pt x="2726" y="5927"/>
                    <a:pt x="2761" y="5935"/>
                    <a:pt x="2795" y="5935"/>
                  </a:cubicBezTo>
                  <a:cubicBezTo>
                    <a:pt x="2946" y="5935"/>
                    <a:pt x="3058" y="5780"/>
                    <a:pt x="2983" y="5618"/>
                  </a:cubicBezTo>
                  <a:cubicBezTo>
                    <a:pt x="2880" y="5398"/>
                    <a:pt x="2701" y="5291"/>
                    <a:pt x="2514" y="5149"/>
                  </a:cubicBezTo>
                  <a:cubicBezTo>
                    <a:pt x="2482" y="5124"/>
                    <a:pt x="2447" y="5113"/>
                    <a:pt x="2412" y="5113"/>
                  </a:cubicBezTo>
                  <a:close/>
                  <a:moveTo>
                    <a:pt x="3647" y="5489"/>
                  </a:moveTo>
                  <a:cubicBezTo>
                    <a:pt x="3510" y="5489"/>
                    <a:pt x="3378" y="5676"/>
                    <a:pt x="3511" y="5797"/>
                  </a:cubicBezTo>
                  <a:cubicBezTo>
                    <a:pt x="3611" y="5885"/>
                    <a:pt x="3706" y="5973"/>
                    <a:pt x="3804" y="6065"/>
                  </a:cubicBezTo>
                  <a:cubicBezTo>
                    <a:pt x="3839" y="6096"/>
                    <a:pt x="3877" y="6110"/>
                    <a:pt x="3913" y="6110"/>
                  </a:cubicBezTo>
                  <a:cubicBezTo>
                    <a:pt x="4037" y="6110"/>
                    <a:pt x="4140" y="5953"/>
                    <a:pt x="4032" y="5834"/>
                  </a:cubicBezTo>
                  <a:lnTo>
                    <a:pt x="3765" y="5545"/>
                  </a:lnTo>
                  <a:cubicBezTo>
                    <a:pt x="3730" y="5505"/>
                    <a:pt x="3688" y="5489"/>
                    <a:pt x="3647" y="5489"/>
                  </a:cubicBezTo>
                  <a:close/>
                  <a:moveTo>
                    <a:pt x="10195" y="5536"/>
                  </a:moveTo>
                  <a:cubicBezTo>
                    <a:pt x="10009" y="5536"/>
                    <a:pt x="9869" y="5844"/>
                    <a:pt x="10079" y="5980"/>
                  </a:cubicBezTo>
                  <a:cubicBezTo>
                    <a:pt x="10215" y="6068"/>
                    <a:pt x="10347" y="6161"/>
                    <a:pt x="10482" y="6249"/>
                  </a:cubicBezTo>
                  <a:cubicBezTo>
                    <a:pt x="10522" y="6275"/>
                    <a:pt x="10560" y="6286"/>
                    <a:pt x="10596" y="6286"/>
                  </a:cubicBezTo>
                  <a:cubicBezTo>
                    <a:pt x="10771" y="6286"/>
                    <a:pt x="10875" y="6012"/>
                    <a:pt x="10699" y="5878"/>
                  </a:cubicBezTo>
                  <a:cubicBezTo>
                    <a:pt x="10570" y="5779"/>
                    <a:pt x="10442" y="5680"/>
                    <a:pt x="10313" y="5581"/>
                  </a:cubicBezTo>
                  <a:cubicBezTo>
                    <a:pt x="10274" y="5550"/>
                    <a:pt x="10233" y="5536"/>
                    <a:pt x="10195" y="5536"/>
                  </a:cubicBezTo>
                  <a:close/>
                  <a:moveTo>
                    <a:pt x="12944" y="5567"/>
                  </a:moveTo>
                  <a:cubicBezTo>
                    <a:pt x="12803" y="5567"/>
                    <a:pt x="12713" y="5773"/>
                    <a:pt x="12862" y="5867"/>
                  </a:cubicBezTo>
                  <a:cubicBezTo>
                    <a:pt x="13082" y="6002"/>
                    <a:pt x="13306" y="6139"/>
                    <a:pt x="13526" y="6274"/>
                  </a:cubicBezTo>
                  <a:cubicBezTo>
                    <a:pt x="13556" y="6293"/>
                    <a:pt x="13587" y="6301"/>
                    <a:pt x="13615" y="6301"/>
                  </a:cubicBezTo>
                  <a:cubicBezTo>
                    <a:pt x="13771" y="6301"/>
                    <a:pt x="13876" y="6059"/>
                    <a:pt x="13705" y="5966"/>
                  </a:cubicBezTo>
                  <a:cubicBezTo>
                    <a:pt x="13478" y="5841"/>
                    <a:pt x="13251" y="5713"/>
                    <a:pt x="13023" y="5589"/>
                  </a:cubicBezTo>
                  <a:cubicBezTo>
                    <a:pt x="12996" y="5573"/>
                    <a:pt x="12969" y="5567"/>
                    <a:pt x="12944" y="5567"/>
                  </a:cubicBezTo>
                  <a:close/>
                  <a:moveTo>
                    <a:pt x="5987" y="5746"/>
                  </a:moveTo>
                  <a:cubicBezTo>
                    <a:pt x="5859" y="5746"/>
                    <a:pt x="5736" y="5847"/>
                    <a:pt x="5781" y="6007"/>
                  </a:cubicBezTo>
                  <a:cubicBezTo>
                    <a:pt x="5855" y="6256"/>
                    <a:pt x="5972" y="6432"/>
                    <a:pt x="6203" y="6557"/>
                  </a:cubicBezTo>
                  <a:cubicBezTo>
                    <a:pt x="6239" y="6576"/>
                    <a:pt x="6277" y="6585"/>
                    <a:pt x="6315" y="6585"/>
                  </a:cubicBezTo>
                  <a:cubicBezTo>
                    <a:pt x="6520" y="6585"/>
                    <a:pt x="6703" y="6322"/>
                    <a:pt x="6507" y="6164"/>
                  </a:cubicBezTo>
                  <a:cubicBezTo>
                    <a:pt x="6394" y="6073"/>
                    <a:pt x="6258" y="5963"/>
                    <a:pt x="6174" y="5841"/>
                  </a:cubicBezTo>
                  <a:cubicBezTo>
                    <a:pt x="6127" y="5776"/>
                    <a:pt x="6056" y="5746"/>
                    <a:pt x="5987" y="5746"/>
                  </a:cubicBezTo>
                  <a:close/>
                  <a:moveTo>
                    <a:pt x="15743" y="6041"/>
                  </a:moveTo>
                  <a:cubicBezTo>
                    <a:pt x="15602" y="6041"/>
                    <a:pt x="15508" y="6273"/>
                    <a:pt x="15656" y="6384"/>
                  </a:cubicBezTo>
                  <a:lnTo>
                    <a:pt x="15880" y="6552"/>
                  </a:lnTo>
                  <a:cubicBezTo>
                    <a:pt x="15912" y="6576"/>
                    <a:pt x="15945" y="6586"/>
                    <a:pt x="15975" y="6586"/>
                  </a:cubicBezTo>
                  <a:cubicBezTo>
                    <a:pt x="16118" y="6586"/>
                    <a:pt x="16212" y="6357"/>
                    <a:pt x="16064" y="6244"/>
                  </a:cubicBezTo>
                  <a:lnTo>
                    <a:pt x="15839" y="6076"/>
                  </a:lnTo>
                  <a:cubicBezTo>
                    <a:pt x="15806" y="6051"/>
                    <a:pt x="15774" y="6041"/>
                    <a:pt x="15743" y="6041"/>
                  </a:cubicBezTo>
                  <a:close/>
                  <a:moveTo>
                    <a:pt x="7075" y="5830"/>
                  </a:moveTo>
                  <a:cubicBezTo>
                    <a:pt x="6908" y="5830"/>
                    <a:pt x="6738" y="6011"/>
                    <a:pt x="6863" y="6175"/>
                  </a:cubicBezTo>
                  <a:lnTo>
                    <a:pt x="7167" y="6586"/>
                  </a:lnTo>
                  <a:cubicBezTo>
                    <a:pt x="7231" y="6670"/>
                    <a:pt x="7311" y="6705"/>
                    <a:pt x="7389" y="6705"/>
                  </a:cubicBezTo>
                  <a:cubicBezTo>
                    <a:pt x="7597" y="6705"/>
                    <a:pt x="7787" y="6457"/>
                    <a:pt x="7589" y="6259"/>
                  </a:cubicBezTo>
                  <a:cubicBezTo>
                    <a:pt x="7468" y="6139"/>
                    <a:pt x="7347" y="6014"/>
                    <a:pt x="7226" y="5892"/>
                  </a:cubicBezTo>
                  <a:cubicBezTo>
                    <a:pt x="7182" y="5849"/>
                    <a:pt x="7129" y="5830"/>
                    <a:pt x="7075" y="5830"/>
                  </a:cubicBezTo>
                  <a:close/>
                  <a:moveTo>
                    <a:pt x="1965" y="6182"/>
                  </a:moveTo>
                  <a:cubicBezTo>
                    <a:pt x="1800" y="6182"/>
                    <a:pt x="1652" y="6398"/>
                    <a:pt x="1802" y="6549"/>
                  </a:cubicBezTo>
                  <a:lnTo>
                    <a:pt x="1917" y="6662"/>
                  </a:lnTo>
                  <a:cubicBezTo>
                    <a:pt x="1960" y="6706"/>
                    <a:pt x="2010" y="6725"/>
                    <a:pt x="2058" y="6725"/>
                  </a:cubicBezTo>
                  <a:cubicBezTo>
                    <a:pt x="2222" y="6725"/>
                    <a:pt x="2371" y="6508"/>
                    <a:pt x="2220" y="6359"/>
                  </a:cubicBezTo>
                  <a:lnTo>
                    <a:pt x="2107" y="6244"/>
                  </a:lnTo>
                  <a:cubicBezTo>
                    <a:pt x="2063" y="6201"/>
                    <a:pt x="2013" y="6182"/>
                    <a:pt x="1965" y="6182"/>
                  </a:cubicBezTo>
                  <a:close/>
                  <a:moveTo>
                    <a:pt x="11880" y="6106"/>
                  </a:moveTo>
                  <a:cubicBezTo>
                    <a:pt x="11677" y="6106"/>
                    <a:pt x="11539" y="6427"/>
                    <a:pt x="11762" y="6542"/>
                  </a:cubicBezTo>
                  <a:cubicBezTo>
                    <a:pt x="11894" y="6611"/>
                    <a:pt x="12029" y="6681"/>
                    <a:pt x="12161" y="6750"/>
                  </a:cubicBezTo>
                  <a:cubicBezTo>
                    <a:pt x="12198" y="6769"/>
                    <a:pt x="12234" y="6778"/>
                    <a:pt x="12268" y="6778"/>
                  </a:cubicBezTo>
                  <a:cubicBezTo>
                    <a:pt x="12460" y="6778"/>
                    <a:pt x="12581" y="6505"/>
                    <a:pt x="12381" y="6381"/>
                  </a:cubicBezTo>
                  <a:cubicBezTo>
                    <a:pt x="12253" y="6300"/>
                    <a:pt x="12125" y="6219"/>
                    <a:pt x="11997" y="6142"/>
                  </a:cubicBezTo>
                  <a:cubicBezTo>
                    <a:pt x="11957" y="6117"/>
                    <a:pt x="11917" y="6106"/>
                    <a:pt x="11880" y="6106"/>
                  </a:cubicBezTo>
                  <a:close/>
                  <a:moveTo>
                    <a:pt x="14747" y="6403"/>
                  </a:moveTo>
                  <a:cubicBezTo>
                    <a:pt x="14456" y="6403"/>
                    <a:pt x="14365" y="6821"/>
                    <a:pt x="14670" y="6931"/>
                  </a:cubicBezTo>
                  <a:cubicBezTo>
                    <a:pt x="14769" y="6963"/>
                    <a:pt x="14857" y="7026"/>
                    <a:pt x="14923" y="7114"/>
                  </a:cubicBezTo>
                  <a:cubicBezTo>
                    <a:pt x="14994" y="7213"/>
                    <a:pt x="15085" y="7254"/>
                    <a:pt x="15174" y="7254"/>
                  </a:cubicBezTo>
                  <a:cubicBezTo>
                    <a:pt x="15405" y="7254"/>
                    <a:pt x="15617" y="6977"/>
                    <a:pt x="15399" y="6743"/>
                  </a:cubicBezTo>
                  <a:cubicBezTo>
                    <a:pt x="15238" y="6574"/>
                    <a:pt x="15040" y="6461"/>
                    <a:pt x="14813" y="6410"/>
                  </a:cubicBezTo>
                  <a:cubicBezTo>
                    <a:pt x="14790" y="6405"/>
                    <a:pt x="14768" y="6403"/>
                    <a:pt x="14747" y="6403"/>
                  </a:cubicBezTo>
                  <a:close/>
                  <a:moveTo>
                    <a:pt x="10928" y="6975"/>
                  </a:moveTo>
                  <a:cubicBezTo>
                    <a:pt x="10807" y="6975"/>
                    <a:pt x="10727" y="7162"/>
                    <a:pt x="10856" y="7246"/>
                  </a:cubicBezTo>
                  <a:cubicBezTo>
                    <a:pt x="11007" y="7337"/>
                    <a:pt x="11157" y="7432"/>
                    <a:pt x="11303" y="7525"/>
                  </a:cubicBezTo>
                  <a:cubicBezTo>
                    <a:pt x="11329" y="7541"/>
                    <a:pt x="11354" y="7548"/>
                    <a:pt x="11378" y="7548"/>
                  </a:cubicBezTo>
                  <a:cubicBezTo>
                    <a:pt x="11500" y="7548"/>
                    <a:pt x="11579" y="7362"/>
                    <a:pt x="11450" y="7278"/>
                  </a:cubicBezTo>
                  <a:cubicBezTo>
                    <a:pt x="11300" y="7183"/>
                    <a:pt x="11149" y="7092"/>
                    <a:pt x="10999" y="6997"/>
                  </a:cubicBezTo>
                  <a:cubicBezTo>
                    <a:pt x="10974" y="6981"/>
                    <a:pt x="10950" y="6975"/>
                    <a:pt x="10928" y="6975"/>
                  </a:cubicBezTo>
                  <a:close/>
                  <a:moveTo>
                    <a:pt x="4656" y="6811"/>
                  </a:moveTo>
                  <a:cubicBezTo>
                    <a:pt x="4453" y="6811"/>
                    <a:pt x="4270" y="7049"/>
                    <a:pt x="4457" y="7261"/>
                  </a:cubicBezTo>
                  <a:cubicBezTo>
                    <a:pt x="4535" y="7349"/>
                    <a:pt x="4615" y="7437"/>
                    <a:pt x="4696" y="7528"/>
                  </a:cubicBezTo>
                  <a:cubicBezTo>
                    <a:pt x="4741" y="7580"/>
                    <a:pt x="4798" y="7601"/>
                    <a:pt x="4855" y="7601"/>
                  </a:cubicBezTo>
                  <a:cubicBezTo>
                    <a:pt x="5032" y="7601"/>
                    <a:pt x="5215" y="7398"/>
                    <a:pt x="5088" y="7224"/>
                  </a:cubicBezTo>
                  <a:cubicBezTo>
                    <a:pt x="5019" y="7129"/>
                    <a:pt x="4948" y="7029"/>
                    <a:pt x="4879" y="6934"/>
                  </a:cubicBezTo>
                  <a:cubicBezTo>
                    <a:pt x="4815" y="6847"/>
                    <a:pt x="4734" y="6811"/>
                    <a:pt x="4656" y="6811"/>
                  </a:cubicBezTo>
                  <a:close/>
                  <a:moveTo>
                    <a:pt x="950" y="6873"/>
                  </a:moveTo>
                  <a:cubicBezTo>
                    <a:pt x="719" y="6873"/>
                    <a:pt x="584" y="7220"/>
                    <a:pt x="820" y="7341"/>
                  </a:cubicBezTo>
                  <a:cubicBezTo>
                    <a:pt x="963" y="7410"/>
                    <a:pt x="1081" y="7528"/>
                    <a:pt x="1213" y="7623"/>
                  </a:cubicBezTo>
                  <a:cubicBezTo>
                    <a:pt x="1257" y="7655"/>
                    <a:pt x="1301" y="7669"/>
                    <a:pt x="1342" y="7669"/>
                  </a:cubicBezTo>
                  <a:cubicBezTo>
                    <a:pt x="1509" y="7669"/>
                    <a:pt x="1627" y="7441"/>
                    <a:pt x="1557" y="7278"/>
                  </a:cubicBezTo>
                  <a:cubicBezTo>
                    <a:pt x="1450" y="7051"/>
                    <a:pt x="1249" y="6945"/>
                    <a:pt x="1015" y="6882"/>
                  </a:cubicBezTo>
                  <a:cubicBezTo>
                    <a:pt x="992" y="6876"/>
                    <a:pt x="971" y="6873"/>
                    <a:pt x="950" y="6873"/>
                  </a:cubicBezTo>
                  <a:close/>
                  <a:moveTo>
                    <a:pt x="9090" y="6816"/>
                  </a:moveTo>
                  <a:cubicBezTo>
                    <a:pt x="8830" y="6816"/>
                    <a:pt x="8625" y="7204"/>
                    <a:pt x="8927" y="7381"/>
                  </a:cubicBezTo>
                  <a:cubicBezTo>
                    <a:pt x="9085" y="7476"/>
                    <a:pt x="9243" y="7583"/>
                    <a:pt x="9411" y="7657"/>
                  </a:cubicBezTo>
                  <a:cubicBezTo>
                    <a:pt x="9449" y="7673"/>
                    <a:pt x="9487" y="7681"/>
                    <a:pt x="9522" y="7681"/>
                  </a:cubicBezTo>
                  <a:cubicBezTo>
                    <a:pt x="9712" y="7681"/>
                    <a:pt x="9842" y="7466"/>
                    <a:pt x="9694" y="7290"/>
                  </a:cubicBezTo>
                  <a:cubicBezTo>
                    <a:pt x="9577" y="7151"/>
                    <a:pt x="9430" y="7029"/>
                    <a:pt x="9294" y="6904"/>
                  </a:cubicBezTo>
                  <a:cubicBezTo>
                    <a:pt x="9228" y="6842"/>
                    <a:pt x="9157" y="6816"/>
                    <a:pt x="9090" y="6816"/>
                  </a:cubicBezTo>
                  <a:close/>
                  <a:moveTo>
                    <a:pt x="6057" y="7135"/>
                  </a:moveTo>
                  <a:cubicBezTo>
                    <a:pt x="5892" y="7135"/>
                    <a:pt x="5746" y="7350"/>
                    <a:pt x="5899" y="7503"/>
                  </a:cubicBezTo>
                  <a:lnTo>
                    <a:pt x="6177" y="7781"/>
                  </a:lnTo>
                  <a:cubicBezTo>
                    <a:pt x="6221" y="7825"/>
                    <a:pt x="6271" y="7844"/>
                    <a:pt x="6320" y="7844"/>
                  </a:cubicBezTo>
                  <a:cubicBezTo>
                    <a:pt x="6484" y="7844"/>
                    <a:pt x="6632" y="7629"/>
                    <a:pt x="6482" y="7476"/>
                  </a:cubicBezTo>
                  <a:cubicBezTo>
                    <a:pt x="6386" y="7385"/>
                    <a:pt x="6295" y="7290"/>
                    <a:pt x="6199" y="7198"/>
                  </a:cubicBezTo>
                  <a:cubicBezTo>
                    <a:pt x="6155" y="7154"/>
                    <a:pt x="6105" y="7135"/>
                    <a:pt x="6057" y="7135"/>
                  </a:cubicBezTo>
                  <a:close/>
                  <a:moveTo>
                    <a:pt x="7633" y="7056"/>
                  </a:moveTo>
                  <a:cubicBezTo>
                    <a:pt x="7396" y="7056"/>
                    <a:pt x="7235" y="7398"/>
                    <a:pt x="7490" y="7513"/>
                  </a:cubicBezTo>
                  <a:cubicBezTo>
                    <a:pt x="7773" y="7638"/>
                    <a:pt x="8015" y="7803"/>
                    <a:pt x="8227" y="8026"/>
                  </a:cubicBezTo>
                  <a:cubicBezTo>
                    <a:pt x="8279" y="8081"/>
                    <a:pt x="8338" y="8103"/>
                    <a:pt x="8395" y="8103"/>
                  </a:cubicBezTo>
                  <a:cubicBezTo>
                    <a:pt x="8585" y="8103"/>
                    <a:pt x="8755" y="7852"/>
                    <a:pt x="8583" y="7674"/>
                  </a:cubicBezTo>
                  <a:cubicBezTo>
                    <a:pt x="8345" y="7422"/>
                    <a:pt x="8062" y="7220"/>
                    <a:pt x="7743" y="7080"/>
                  </a:cubicBezTo>
                  <a:cubicBezTo>
                    <a:pt x="7705" y="7063"/>
                    <a:pt x="7668" y="7056"/>
                    <a:pt x="7633" y="7056"/>
                  </a:cubicBezTo>
                  <a:close/>
                  <a:moveTo>
                    <a:pt x="3146" y="7463"/>
                  </a:moveTo>
                  <a:cubicBezTo>
                    <a:pt x="2990" y="7463"/>
                    <a:pt x="2837" y="7679"/>
                    <a:pt x="2980" y="7836"/>
                  </a:cubicBezTo>
                  <a:lnTo>
                    <a:pt x="3332" y="8217"/>
                  </a:lnTo>
                  <a:cubicBezTo>
                    <a:pt x="3373" y="8263"/>
                    <a:pt x="3419" y="8282"/>
                    <a:pt x="3463" y="8282"/>
                  </a:cubicBezTo>
                  <a:cubicBezTo>
                    <a:pt x="3605" y="8282"/>
                    <a:pt x="3728" y="8087"/>
                    <a:pt x="3611" y="7938"/>
                  </a:cubicBezTo>
                  <a:cubicBezTo>
                    <a:pt x="3501" y="7803"/>
                    <a:pt x="3394" y="7667"/>
                    <a:pt x="3284" y="7535"/>
                  </a:cubicBezTo>
                  <a:cubicBezTo>
                    <a:pt x="3244" y="7485"/>
                    <a:pt x="3195" y="7463"/>
                    <a:pt x="3146" y="7463"/>
                  </a:cubicBezTo>
                  <a:close/>
                  <a:moveTo>
                    <a:pt x="270" y="7930"/>
                  </a:moveTo>
                  <a:cubicBezTo>
                    <a:pt x="109" y="7930"/>
                    <a:pt x="1" y="8186"/>
                    <a:pt x="174" y="8302"/>
                  </a:cubicBezTo>
                  <a:lnTo>
                    <a:pt x="512" y="8529"/>
                  </a:lnTo>
                  <a:cubicBezTo>
                    <a:pt x="547" y="8552"/>
                    <a:pt x="581" y="8562"/>
                    <a:pt x="614" y="8562"/>
                  </a:cubicBezTo>
                  <a:cubicBezTo>
                    <a:pt x="777" y="8562"/>
                    <a:pt x="884" y="8304"/>
                    <a:pt x="710" y="8188"/>
                  </a:cubicBezTo>
                  <a:lnTo>
                    <a:pt x="372" y="7965"/>
                  </a:lnTo>
                  <a:cubicBezTo>
                    <a:pt x="337" y="7941"/>
                    <a:pt x="302" y="7930"/>
                    <a:pt x="270" y="7930"/>
                  </a:cubicBezTo>
                  <a:close/>
                  <a:moveTo>
                    <a:pt x="14305" y="7630"/>
                  </a:moveTo>
                  <a:cubicBezTo>
                    <a:pt x="14112" y="7630"/>
                    <a:pt x="13945" y="7865"/>
                    <a:pt x="14128" y="8016"/>
                  </a:cubicBezTo>
                  <a:lnTo>
                    <a:pt x="14747" y="8515"/>
                  </a:lnTo>
                  <a:cubicBezTo>
                    <a:pt x="14795" y="8554"/>
                    <a:pt x="14848" y="8570"/>
                    <a:pt x="14899" y="8570"/>
                  </a:cubicBezTo>
                  <a:cubicBezTo>
                    <a:pt x="15093" y="8570"/>
                    <a:pt x="15262" y="8335"/>
                    <a:pt x="15077" y="8185"/>
                  </a:cubicBezTo>
                  <a:lnTo>
                    <a:pt x="14458" y="7686"/>
                  </a:lnTo>
                  <a:cubicBezTo>
                    <a:pt x="14409" y="7646"/>
                    <a:pt x="14356" y="7630"/>
                    <a:pt x="14305" y="7630"/>
                  </a:cubicBezTo>
                  <a:close/>
                  <a:moveTo>
                    <a:pt x="9016" y="8211"/>
                  </a:moveTo>
                  <a:cubicBezTo>
                    <a:pt x="8808" y="8211"/>
                    <a:pt x="8672" y="8537"/>
                    <a:pt x="8895" y="8686"/>
                  </a:cubicBezTo>
                  <a:lnTo>
                    <a:pt x="9063" y="8796"/>
                  </a:lnTo>
                  <a:cubicBezTo>
                    <a:pt x="9107" y="8826"/>
                    <a:pt x="9152" y="8840"/>
                    <a:pt x="9193" y="8840"/>
                  </a:cubicBezTo>
                  <a:cubicBezTo>
                    <a:pt x="9401" y="8840"/>
                    <a:pt x="9539" y="8514"/>
                    <a:pt x="9316" y="8364"/>
                  </a:cubicBezTo>
                  <a:lnTo>
                    <a:pt x="9147" y="8254"/>
                  </a:lnTo>
                  <a:cubicBezTo>
                    <a:pt x="9102" y="8224"/>
                    <a:pt x="9058" y="8211"/>
                    <a:pt x="9016" y="8211"/>
                  </a:cubicBezTo>
                  <a:close/>
                  <a:moveTo>
                    <a:pt x="15921" y="8364"/>
                  </a:moveTo>
                  <a:cubicBezTo>
                    <a:pt x="15773" y="8364"/>
                    <a:pt x="15645" y="8540"/>
                    <a:pt x="15785" y="8661"/>
                  </a:cubicBezTo>
                  <a:cubicBezTo>
                    <a:pt x="15883" y="8749"/>
                    <a:pt x="15983" y="8833"/>
                    <a:pt x="16081" y="8921"/>
                  </a:cubicBezTo>
                  <a:cubicBezTo>
                    <a:pt x="16134" y="8967"/>
                    <a:pt x="16188" y="8986"/>
                    <a:pt x="16239" y="8986"/>
                  </a:cubicBezTo>
                  <a:cubicBezTo>
                    <a:pt x="16446" y="8986"/>
                    <a:pt x="16596" y="8670"/>
                    <a:pt x="16364" y="8554"/>
                  </a:cubicBezTo>
                  <a:cubicBezTo>
                    <a:pt x="16243" y="8496"/>
                    <a:pt x="16122" y="8437"/>
                    <a:pt x="16001" y="8383"/>
                  </a:cubicBezTo>
                  <a:cubicBezTo>
                    <a:pt x="15975" y="8370"/>
                    <a:pt x="15947" y="8364"/>
                    <a:pt x="15921" y="8364"/>
                  </a:cubicBezTo>
                  <a:close/>
                  <a:moveTo>
                    <a:pt x="4760" y="8246"/>
                  </a:moveTo>
                  <a:cubicBezTo>
                    <a:pt x="4619" y="8246"/>
                    <a:pt x="4495" y="8425"/>
                    <a:pt x="4626" y="8547"/>
                  </a:cubicBezTo>
                  <a:cubicBezTo>
                    <a:pt x="4794" y="8698"/>
                    <a:pt x="4960" y="8848"/>
                    <a:pt x="5129" y="8999"/>
                  </a:cubicBezTo>
                  <a:cubicBezTo>
                    <a:pt x="5166" y="9033"/>
                    <a:pt x="5207" y="9047"/>
                    <a:pt x="5247" y="9047"/>
                  </a:cubicBezTo>
                  <a:cubicBezTo>
                    <a:pt x="5389" y="9047"/>
                    <a:pt x="5516" y="8866"/>
                    <a:pt x="5381" y="8745"/>
                  </a:cubicBezTo>
                  <a:cubicBezTo>
                    <a:pt x="5212" y="8595"/>
                    <a:pt x="5048" y="8444"/>
                    <a:pt x="4879" y="8295"/>
                  </a:cubicBezTo>
                  <a:cubicBezTo>
                    <a:pt x="4842" y="8261"/>
                    <a:pt x="4800" y="8246"/>
                    <a:pt x="4760" y="8246"/>
                  </a:cubicBezTo>
                  <a:close/>
                  <a:moveTo>
                    <a:pt x="12605" y="8075"/>
                  </a:moveTo>
                  <a:cubicBezTo>
                    <a:pt x="12432" y="8075"/>
                    <a:pt x="12310" y="8357"/>
                    <a:pt x="12499" y="8485"/>
                  </a:cubicBezTo>
                  <a:cubicBezTo>
                    <a:pt x="12763" y="8669"/>
                    <a:pt x="13031" y="8848"/>
                    <a:pt x="13295" y="9031"/>
                  </a:cubicBezTo>
                  <a:cubicBezTo>
                    <a:pt x="13331" y="9057"/>
                    <a:pt x="13366" y="9068"/>
                    <a:pt x="13399" y="9068"/>
                  </a:cubicBezTo>
                  <a:cubicBezTo>
                    <a:pt x="13557" y="9068"/>
                    <a:pt x="13657" y="8815"/>
                    <a:pt x="13493" y="8691"/>
                  </a:cubicBezTo>
                  <a:cubicBezTo>
                    <a:pt x="13232" y="8500"/>
                    <a:pt x="12976" y="8309"/>
                    <a:pt x="12715" y="8114"/>
                  </a:cubicBezTo>
                  <a:cubicBezTo>
                    <a:pt x="12678" y="8087"/>
                    <a:pt x="12640" y="8075"/>
                    <a:pt x="12605" y="8075"/>
                  </a:cubicBezTo>
                  <a:close/>
                  <a:moveTo>
                    <a:pt x="10762" y="8321"/>
                  </a:moveTo>
                  <a:cubicBezTo>
                    <a:pt x="10532" y="8321"/>
                    <a:pt x="10366" y="8637"/>
                    <a:pt x="10621" y="8811"/>
                  </a:cubicBezTo>
                  <a:cubicBezTo>
                    <a:pt x="10853" y="8969"/>
                    <a:pt x="11083" y="9126"/>
                    <a:pt x="11315" y="9285"/>
                  </a:cubicBezTo>
                  <a:cubicBezTo>
                    <a:pt x="11351" y="9311"/>
                    <a:pt x="11389" y="9322"/>
                    <a:pt x="11427" y="9322"/>
                  </a:cubicBezTo>
                  <a:cubicBezTo>
                    <a:pt x="11607" y="9322"/>
                    <a:pt x="11767" y="9061"/>
                    <a:pt x="11597" y="8921"/>
                  </a:cubicBezTo>
                  <a:cubicBezTo>
                    <a:pt x="11381" y="8745"/>
                    <a:pt x="11164" y="8569"/>
                    <a:pt x="10948" y="8393"/>
                  </a:cubicBezTo>
                  <a:cubicBezTo>
                    <a:pt x="10886" y="8343"/>
                    <a:pt x="10822" y="8321"/>
                    <a:pt x="10762" y="8321"/>
                  </a:cubicBezTo>
                  <a:close/>
                  <a:moveTo>
                    <a:pt x="6218" y="9043"/>
                  </a:moveTo>
                  <a:cubicBezTo>
                    <a:pt x="5873" y="9043"/>
                    <a:pt x="5869" y="9578"/>
                    <a:pt x="6218" y="9578"/>
                  </a:cubicBezTo>
                  <a:cubicBezTo>
                    <a:pt x="6562" y="9578"/>
                    <a:pt x="6562" y="9043"/>
                    <a:pt x="6218" y="9043"/>
                  </a:cubicBezTo>
                  <a:close/>
                  <a:moveTo>
                    <a:pt x="7845" y="8749"/>
                  </a:moveTo>
                  <a:cubicBezTo>
                    <a:pt x="7575" y="8749"/>
                    <a:pt x="7371" y="9195"/>
                    <a:pt x="7681" y="9361"/>
                  </a:cubicBezTo>
                  <a:cubicBezTo>
                    <a:pt x="7839" y="9442"/>
                    <a:pt x="7993" y="9527"/>
                    <a:pt x="8150" y="9607"/>
                  </a:cubicBezTo>
                  <a:cubicBezTo>
                    <a:pt x="8201" y="9634"/>
                    <a:pt x="8251" y="9646"/>
                    <a:pt x="8297" y="9646"/>
                  </a:cubicBezTo>
                  <a:cubicBezTo>
                    <a:pt x="8546" y="9646"/>
                    <a:pt x="8687" y="9292"/>
                    <a:pt x="8440" y="9116"/>
                  </a:cubicBezTo>
                  <a:cubicBezTo>
                    <a:pt x="8293" y="9009"/>
                    <a:pt x="8150" y="8906"/>
                    <a:pt x="8007" y="8804"/>
                  </a:cubicBezTo>
                  <a:cubicBezTo>
                    <a:pt x="7953" y="8766"/>
                    <a:pt x="7898" y="8749"/>
                    <a:pt x="7845" y="8749"/>
                  </a:cubicBezTo>
                  <a:close/>
                  <a:moveTo>
                    <a:pt x="2791" y="8933"/>
                  </a:moveTo>
                  <a:cubicBezTo>
                    <a:pt x="2636" y="8933"/>
                    <a:pt x="2531" y="9187"/>
                    <a:pt x="2697" y="9310"/>
                  </a:cubicBezTo>
                  <a:lnTo>
                    <a:pt x="3144" y="9647"/>
                  </a:lnTo>
                  <a:cubicBezTo>
                    <a:pt x="3180" y="9674"/>
                    <a:pt x="3216" y="9685"/>
                    <a:pt x="3249" y="9685"/>
                  </a:cubicBezTo>
                  <a:cubicBezTo>
                    <a:pt x="3406" y="9685"/>
                    <a:pt x="3510" y="9430"/>
                    <a:pt x="3347" y="9307"/>
                  </a:cubicBezTo>
                  <a:lnTo>
                    <a:pt x="2895" y="8972"/>
                  </a:lnTo>
                  <a:cubicBezTo>
                    <a:pt x="2860" y="8945"/>
                    <a:pt x="2824" y="8933"/>
                    <a:pt x="2791" y="8933"/>
                  </a:cubicBezTo>
                  <a:close/>
                  <a:moveTo>
                    <a:pt x="10533" y="9266"/>
                  </a:moveTo>
                  <a:cubicBezTo>
                    <a:pt x="10189" y="9266"/>
                    <a:pt x="10189" y="9801"/>
                    <a:pt x="10533" y="9801"/>
                  </a:cubicBezTo>
                  <a:cubicBezTo>
                    <a:pt x="10878" y="9801"/>
                    <a:pt x="10878" y="9266"/>
                    <a:pt x="10533" y="9266"/>
                  </a:cubicBezTo>
                  <a:close/>
                  <a:moveTo>
                    <a:pt x="12498" y="9170"/>
                  </a:moveTo>
                  <a:cubicBezTo>
                    <a:pt x="12324" y="9170"/>
                    <a:pt x="12210" y="9431"/>
                    <a:pt x="12396" y="9534"/>
                  </a:cubicBezTo>
                  <a:lnTo>
                    <a:pt x="12902" y="9816"/>
                  </a:lnTo>
                  <a:cubicBezTo>
                    <a:pt x="12935" y="9834"/>
                    <a:pt x="12967" y="9842"/>
                    <a:pt x="12997" y="9842"/>
                  </a:cubicBezTo>
                  <a:cubicBezTo>
                    <a:pt x="13172" y="9842"/>
                    <a:pt x="13288" y="9581"/>
                    <a:pt x="13100" y="9475"/>
                  </a:cubicBezTo>
                  <a:lnTo>
                    <a:pt x="12594" y="9197"/>
                  </a:lnTo>
                  <a:cubicBezTo>
                    <a:pt x="12561" y="9178"/>
                    <a:pt x="12529" y="9170"/>
                    <a:pt x="12498" y="9170"/>
                  </a:cubicBezTo>
                  <a:close/>
                  <a:moveTo>
                    <a:pt x="1187" y="8990"/>
                  </a:moveTo>
                  <a:cubicBezTo>
                    <a:pt x="970" y="8990"/>
                    <a:pt x="781" y="9260"/>
                    <a:pt x="985" y="9439"/>
                  </a:cubicBezTo>
                  <a:cubicBezTo>
                    <a:pt x="1157" y="9585"/>
                    <a:pt x="1326" y="9732"/>
                    <a:pt x="1494" y="9879"/>
                  </a:cubicBezTo>
                  <a:cubicBezTo>
                    <a:pt x="1550" y="9927"/>
                    <a:pt x="1612" y="9947"/>
                    <a:pt x="1672" y="9947"/>
                  </a:cubicBezTo>
                  <a:cubicBezTo>
                    <a:pt x="1890" y="9947"/>
                    <a:pt x="2083" y="9677"/>
                    <a:pt x="1876" y="9500"/>
                  </a:cubicBezTo>
                  <a:cubicBezTo>
                    <a:pt x="1707" y="9354"/>
                    <a:pt x="1535" y="9207"/>
                    <a:pt x="1367" y="9060"/>
                  </a:cubicBezTo>
                  <a:cubicBezTo>
                    <a:pt x="1310" y="9011"/>
                    <a:pt x="1248" y="8990"/>
                    <a:pt x="1187" y="8990"/>
                  </a:cubicBezTo>
                  <a:close/>
                  <a:moveTo>
                    <a:pt x="14736" y="9212"/>
                  </a:moveTo>
                  <a:cubicBezTo>
                    <a:pt x="14535" y="9212"/>
                    <a:pt x="14400" y="9537"/>
                    <a:pt x="14615" y="9691"/>
                  </a:cubicBezTo>
                  <a:cubicBezTo>
                    <a:pt x="14744" y="9786"/>
                    <a:pt x="14871" y="9882"/>
                    <a:pt x="15000" y="9977"/>
                  </a:cubicBezTo>
                  <a:cubicBezTo>
                    <a:pt x="15045" y="10011"/>
                    <a:pt x="15090" y="10025"/>
                    <a:pt x="15132" y="10025"/>
                  </a:cubicBezTo>
                  <a:cubicBezTo>
                    <a:pt x="15333" y="10025"/>
                    <a:pt x="15468" y="9702"/>
                    <a:pt x="15253" y="9544"/>
                  </a:cubicBezTo>
                  <a:lnTo>
                    <a:pt x="14868" y="9258"/>
                  </a:lnTo>
                  <a:cubicBezTo>
                    <a:pt x="14823" y="9226"/>
                    <a:pt x="14778" y="9212"/>
                    <a:pt x="14736" y="9212"/>
                  </a:cubicBezTo>
                  <a:close/>
                  <a:moveTo>
                    <a:pt x="5108" y="9697"/>
                  </a:moveTo>
                  <a:cubicBezTo>
                    <a:pt x="4941" y="9697"/>
                    <a:pt x="4826" y="9923"/>
                    <a:pt x="5004" y="10025"/>
                  </a:cubicBezTo>
                  <a:cubicBezTo>
                    <a:pt x="5114" y="10084"/>
                    <a:pt x="5224" y="10146"/>
                    <a:pt x="5334" y="10209"/>
                  </a:cubicBezTo>
                  <a:cubicBezTo>
                    <a:pt x="5366" y="10227"/>
                    <a:pt x="5397" y="10234"/>
                    <a:pt x="5427" y="10234"/>
                  </a:cubicBezTo>
                  <a:cubicBezTo>
                    <a:pt x="5606" y="10234"/>
                    <a:pt x="5727" y="9953"/>
                    <a:pt x="5532" y="9867"/>
                  </a:cubicBezTo>
                  <a:cubicBezTo>
                    <a:pt x="5415" y="9816"/>
                    <a:pt x="5300" y="9764"/>
                    <a:pt x="5187" y="9713"/>
                  </a:cubicBezTo>
                  <a:cubicBezTo>
                    <a:pt x="5160" y="9702"/>
                    <a:pt x="5134" y="9697"/>
                    <a:pt x="5108" y="9697"/>
                  </a:cubicBezTo>
                  <a:close/>
                  <a:moveTo>
                    <a:pt x="560" y="10051"/>
                  </a:moveTo>
                  <a:cubicBezTo>
                    <a:pt x="445" y="10051"/>
                    <a:pt x="335" y="10165"/>
                    <a:pt x="416" y="10285"/>
                  </a:cubicBezTo>
                  <a:lnTo>
                    <a:pt x="526" y="10454"/>
                  </a:lnTo>
                  <a:cubicBezTo>
                    <a:pt x="561" y="10507"/>
                    <a:pt x="611" y="10528"/>
                    <a:pt x="660" y="10528"/>
                  </a:cubicBezTo>
                  <a:cubicBezTo>
                    <a:pt x="774" y="10528"/>
                    <a:pt x="887" y="10413"/>
                    <a:pt x="805" y="10293"/>
                  </a:cubicBezTo>
                  <a:lnTo>
                    <a:pt x="695" y="10124"/>
                  </a:lnTo>
                  <a:cubicBezTo>
                    <a:pt x="660" y="10072"/>
                    <a:pt x="609" y="10051"/>
                    <a:pt x="560" y="10051"/>
                  </a:cubicBezTo>
                  <a:close/>
                  <a:moveTo>
                    <a:pt x="9083" y="10048"/>
                  </a:moveTo>
                  <a:cubicBezTo>
                    <a:pt x="8933" y="10048"/>
                    <a:pt x="8836" y="10256"/>
                    <a:pt x="8993" y="10344"/>
                  </a:cubicBezTo>
                  <a:cubicBezTo>
                    <a:pt x="9173" y="10443"/>
                    <a:pt x="9323" y="10568"/>
                    <a:pt x="9455" y="10726"/>
                  </a:cubicBezTo>
                  <a:cubicBezTo>
                    <a:pt x="9489" y="10766"/>
                    <a:pt x="9529" y="10783"/>
                    <a:pt x="9569" y="10783"/>
                  </a:cubicBezTo>
                  <a:cubicBezTo>
                    <a:pt x="9701" y="10783"/>
                    <a:pt x="9829" y="10602"/>
                    <a:pt x="9709" y="10473"/>
                  </a:cubicBezTo>
                  <a:cubicBezTo>
                    <a:pt x="9547" y="10300"/>
                    <a:pt x="9367" y="10168"/>
                    <a:pt x="9159" y="10065"/>
                  </a:cubicBezTo>
                  <a:cubicBezTo>
                    <a:pt x="9133" y="10053"/>
                    <a:pt x="9107" y="10048"/>
                    <a:pt x="9083" y="10048"/>
                  </a:cubicBezTo>
                  <a:close/>
                  <a:moveTo>
                    <a:pt x="15663" y="10145"/>
                  </a:moveTo>
                  <a:cubicBezTo>
                    <a:pt x="15423" y="10145"/>
                    <a:pt x="15394" y="10533"/>
                    <a:pt x="15631" y="10601"/>
                  </a:cubicBezTo>
                  <a:cubicBezTo>
                    <a:pt x="15785" y="10645"/>
                    <a:pt x="15873" y="10773"/>
                    <a:pt x="16027" y="10817"/>
                  </a:cubicBezTo>
                  <a:cubicBezTo>
                    <a:pt x="16047" y="10822"/>
                    <a:pt x="16066" y="10824"/>
                    <a:pt x="16086" y="10824"/>
                  </a:cubicBezTo>
                  <a:cubicBezTo>
                    <a:pt x="16235" y="10824"/>
                    <a:pt x="16352" y="10681"/>
                    <a:pt x="16316" y="10531"/>
                  </a:cubicBezTo>
                  <a:cubicBezTo>
                    <a:pt x="16247" y="10260"/>
                    <a:pt x="15939" y="10172"/>
                    <a:pt x="15690" y="10146"/>
                  </a:cubicBezTo>
                  <a:cubicBezTo>
                    <a:pt x="15680" y="10145"/>
                    <a:pt x="15672" y="10145"/>
                    <a:pt x="15663" y="10145"/>
                  </a:cubicBezTo>
                  <a:close/>
                  <a:moveTo>
                    <a:pt x="2695" y="10090"/>
                  </a:moveTo>
                  <a:cubicBezTo>
                    <a:pt x="2526" y="10090"/>
                    <a:pt x="2368" y="10292"/>
                    <a:pt x="2518" y="10484"/>
                  </a:cubicBezTo>
                  <a:cubicBezTo>
                    <a:pt x="2616" y="10608"/>
                    <a:pt x="2716" y="10737"/>
                    <a:pt x="2811" y="10861"/>
                  </a:cubicBezTo>
                  <a:cubicBezTo>
                    <a:pt x="2849" y="10910"/>
                    <a:pt x="2898" y="10931"/>
                    <a:pt x="2948" y="10931"/>
                  </a:cubicBezTo>
                  <a:cubicBezTo>
                    <a:pt x="3095" y="10931"/>
                    <a:pt x="3250" y="10752"/>
                    <a:pt x="3149" y="10601"/>
                  </a:cubicBezTo>
                  <a:cubicBezTo>
                    <a:pt x="3061" y="10469"/>
                    <a:pt x="2973" y="10337"/>
                    <a:pt x="2885" y="10201"/>
                  </a:cubicBezTo>
                  <a:cubicBezTo>
                    <a:pt x="2832" y="10123"/>
                    <a:pt x="2763" y="10090"/>
                    <a:pt x="2695" y="10090"/>
                  </a:cubicBezTo>
                  <a:close/>
                  <a:moveTo>
                    <a:pt x="11150" y="10012"/>
                  </a:moveTo>
                  <a:cubicBezTo>
                    <a:pt x="10977" y="10012"/>
                    <a:pt x="10828" y="10220"/>
                    <a:pt x="10988" y="10370"/>
                  </a:cubicBezTo>
                  <a:cubicBezTo>
                    <a:pt x="11175" y="10539"/>
                    <a:pt x="11359" y="10707"/>
                    <a:pt x="11545" y="10876"/>
                  </a:cubicBezTo>
                  <a:cubicBezTo>
                    <a:pt x="11594" y="10919"/>
                    <a:pt x="11647" y="10938"/>
                    <a:pt x="11699" y="10938"/>
                  </a:cubicBezTo>
                  <a:cubicBezTo>
                    <a:pt x="11887" y="10938"/>
                    <a:pt x="12054" y="10696"/>
                    <a:pt x="11875" y="10546"/>
                  </a:cubicBezTo>
                  <a:lnTo>
                    <a:pt x="11293" y="10065"/>
                  </a:lnTo>
                  <a:cubicBezTo>
                    <a:pt x="11248" y="10028"/>
                    <a:pt x="11198" y="10012"/>
                    <a:pt x="11150" y="10012"/>
                  </a:cubicBezTo>
                  <a:close/>
                  <a:moveTo>
                    <a:pt x="7514" y="10120"/>
                  </a:moveTo>
                  <a:cubicBezTo>
                    <a:pt x="7401" y="10120"/>
                    <a:pt x="7306" y="10256"/>
                    <a:pt x="7409" y="10359"/>
                  </a:cubicBezTo>
                  <a:cubicBezTo>
                    <a:pt x="7607" y="10553"/>
                    <a:pt x="7802" y="10748"/>
                    <a:pt x="8000" y="10946"/>
                  </a:cubicBezTo>
                  <a:cubicBezTo>
                    <a:pt x="8036" y="10980"/>
                    <a:pt x="8076" y="10995"/>
                    <a:pt x="8116" y="10995"/>
                  </a:cubicBezTo>
                  <a:cubicBezTo>
                    <a:pt x="8259" y="10995"/>
                    <a:pt x="8391" y="10805"/>
                    <a:pt x="8253" y="10693"/>
                  </a:cubicBezTo>
                  <a:cubicBezTo>
                    <a:pt x="8040" y="10513"/>
                    <a:pt x="7827" y="10333"/>
                    <a:pt x="7611" y="10157"/>
                  </a:cubicBezTo>
                  <a:cubicBezTo>
                    <a:pt x="7580" y="10131"/>
                    <a:pt x="7546" y="10120"/>
                    <a:pt x="7514" y="10120"/>
                  </a:cubicBezTo>
                  <a:close/>
                  <a:moveTo>
                    <a:pt x="14583" y="10387"/>
                  </a:moveTo>
                  <a:cubicBezTo>
                    <a:pt x="14448" y="10387"/>
                    <a:pt x="14330" y="10551"/>
                    <a:pt x="14461" y="10652"/>
                  </a:cubicBezTo>
                  <a:cubicBezTo>
                    <a:pt x="14641" y="10792"/>
                    <a:pt x="14820" y="10990"/>
                    <a:pt x="15044" y="11049"/>
                  </a:cubicBezTo>
                  <a:cubicBezTo>
                    <a:pt x="15055" y="11052"/>
                    <a:pt x="15066" y="11053"/>
                    <a:pt x="15077" y="11053"/>
                  </a:cubicBezTo>
                  <a:cubicBezTo>
                    <a:pt x="15167" y="11053"/>
                    <a:pt x="15233" y="10950"/>
                    <a:pt x="15187" y="10865"/>
                  </a:cubicBezTo>
                  <a:cubicBezTo>
                    <a:pt x="15081" y="10678"/>
                    <a:pt x="14857" y="10557"/>
                    <a:pt x="14688" y="10425"/>
                  </a:cubicBezTo>
                  <a:cubicBezTo>
                    <a:pt x="14655" y="10398"/>
                    <a:pt x="14618" y="10387"/>
                    <a:pt x="14583" y="10387"/>
                  </a:cubicBezTo>
                  <a:close/>
                  <a:moveTo>
                    <a:pt x="3928" y="10240"/>
                  </a:moveTo>
                  <a:cubicBezTo>
                    <a:pt x="3745" y="10240"/>
                    <a:pt x="3623" y="10496"/>
                    <a:pt x="3819" y="10601"/>
                  </a:cubicBezTo>
                  <a:cubicBezTo>
                    <a:pt x="4046" y="10722"/>
                    <a:pt x="4215" y="10898"/>
                    <a:pt x="4410" y="11059"/>
                  </a:cubicBezTo>
                  <a:cubicBezTo>
                    <a:pt x="4450" y="11093"/>
                    <a:pt x="4494" y="11107"/>
                    <a:pt x="4535" y="11107"/>
                  </a:cubicBezTo>
                  <a:cubicBezTo>
                    <a:pt x="4656" y="11107"/>
                    <a:pt x="4757" y="10982"/>
                    <a:pt x="4689" y="10843"/>
                  </a:cubicBezTo>
                  <a:cubicBezTo>
                    <a:pt x="4557" y="10564"/>
                    <a:pt x="4293" y="10388"/>
                    <a:pt x="4017" y="10260"/>
                  </a:cubicBezTo>
                  <a:cubicBezTo>
                    <a:pt x="3987" y="10246"/>
                    <a:pt x="3957" y="10240"/>
                    <a:pt x="3928" y="10240"/>
                  </a:cubicBezTo>
                  <a:close/>
                  <a:moveTo>
                    <a:pt x="12668" y="10446"/>
                  </a:moveTo>
                  <a:cubicBezTo>
                    <a:pt x="12482" y="10446"/>
                    <a:pt x="12346" y="10705"/>
                    <a:pt x="12554" y="10839"/>
                  </a:cubicBezTo>
                  <a:cubicBezTo>
                    <a:pt x="12781" y="10986"/>
                    <a:pt x="13027" y="11093"/>
                    <a:pt x="13291" y="11162"/>
                  </a:cubicBezTo>
                  <a:cubicBezTo>
                    <a:pt x="13310" y="11167"/>
                    <a:pt x="13327" y="11169"/>
                    <a:pt x="13344" y="11169"/>
                  </a:cubicBezTo>
                  <a:cubicBezTo>
                    <a:pt x="13527" y="11169"/>
                    <a:pt x="13582" y="10888"/>
                    <a:pt x="13383" y="10817"/>
                  </a:cubicBezTo>
                  <a:cubicBezTo>
                    <a:pt x="13177" y="10744"/>
                    <a:pt x="12987" y="10638"/>
                    <a:pt x="12814" y="10502"/>
                  </a:cubicBezTo>
                  <a:cubicBezTo>
                    <a:pt x="12766" y="10463"/>
                    <a:pt x="12715" y="10446"/>
                    <a:pt x="12668" y="10446"/>
                  </a:cubicBezTo>
                  <a:close/>
                  <a:moveTo>
                    <a:pt x="1581" y="10776"/>
                  </a:moveTo>
                  <a:cubicBezTo>
                    <a:pt x="1419" y="10776"/>
                    <a:pt x="1252" y="10976"/>
                    <a:pt x="1411" y="11140"/>
                  </a:cubicBezTo>
                  <a:cubicBezTo>
                    <a:pt x="1477" y="11206"/>
                    <a:pt x="1543" y="11276"/>
                    <a:pt x="1604" y="11342"/>
                  </a:cubicBezTo>
                  <a:cubicBezTo>
                    <a:pt x="1640" y="11378"/>
                    <a:pt x="1682" y="11394"/>
                    <a:pt x="1723" y="11394"/>
                  </a:cubicBezTo>
                  <a:cubicBezTo>
                    <a:pt x="1846" y="11394"/>
                    <a:pt x="1961" y="11254"/>
                    <a:pt x="1887" y="11122"/>
                  </a:cubicBezTo>
                  <a:cubicBezTo>
                    <a:pt x="1839" y="11041"/>
                    <a:pt x="1795" y="10961"/>
                    <a:pt x="1748" y="10880"/>
                  </a:cubicBezTo>
                  <a:cubicBezTo>
                    <a:pt x="1706" y="10806"/>
                    <a:pt x="1644" y="10776"/>
                    <a:pt x="1581" y="10776"/>
                  </a:cubicBezTo>
                  <a:close/>
                  <a:moveTo>
                    <a:pt x="6731" y="10755"/>
                  </a:moveTo>
                  <a:cubicBezTo>
                    <a:pt x="6455" y="10755"/>
                    <a:pt x="6264" y="11158"/>
                    <a:pt x="6570" y="11309"/>
                  </a:cubicBezTo>
                  <a:cubicBezTo>
                    <a:pt x="6727" y="11386"/>
                    <a:pt x="6885" y="11463"/>
                    <a:pt x="7043" y="11543"/>
                  </a:cubicBezTo>
                  <a:cubicBezTo>
                    <a:pt x="7077" y="11559"/>
                    <a:pt x="7113" y="11567"/>
                    <a:pt x="7148" y="11567"/>
                  </a:cubicBezTo>
                  <a:cubicBezTo>
                    <a:pt x="7357" y="11567"/>
                    <a:pt x="7551" y="11308"/>
                    <a:pt x="7347" y="11147"/>
                  </a:cubicBezTo>
                  <a:cubicBezTo>
                    <a:pt x="7211" y="11041"/>
                    <a:pt x="7072" y="10939"/>
                    <a:pt x="6937" y="10832"/>
                  </a:cubicBezTo>
                  <a:cubicBezTo>
                    <a:pt x="6867" y="10778"/>
                    <a:pt x="6796" y="10755"/>
                    <a:pt x="6731" y="10755"/>
                  </a:cubicBezTo>
                  <a:close/>
                  <a:moveTo>
                    <a:pt x="10483" y="10808"/>
                  </a:moveTo>
                  <a:cubicBezTo>
                    <a:pt x="10232" y="10808"/>
                    <a:pt x="10059" y="11203"/>
                    <a:pt x="10335" y="11345"/>
                  </a:cubicBezTo>
                  <a:cubicBezTo>
                    <a:pt x="10467" y="11415"/>
                    <a:pt x="10603" y="11485"/>
                    <a:pt x="10739" y="11555"/>
                  </a:cubicBezTo>
                  <a:cubicBezTo>
                    <a:pt x="10784" y="11578"/>
                    <a:pt x="10828" y="11588"/>
                    <a:pt x="10869" y="11588"/>
                  </a:cubicBezTo>
                  <a:cubicBezTo>
                    <a:pt x="11108" y="11588"/>
                    <a:pt x="11260" y="11245"/>
                    <a:pt x="11007" y="11089"/>
                  </a:cubicBezTo>
                  <a:cubicBezTo>
                    <a:pt x="10882" y="11008"/>
                    <a:pt x="10753" y="10931"/>
                    <a:pt x="10625" y="10850"/>
                  </a:cubicBezTo>
                  <a:cubicBezTo>
                    <a:pt x="10576" y="10821"/>
                    <a:pt x="10528" y="10808"/>
                    <a:pt x="10483" y="10808"/>
                  </a:cubicBezTo>
                  <a:close/>
                  <a:moveTo>
                    <a:pt x="8740" y="11068"/>
                  </a:moveTo>
                  <a:cubicBezTo>
                    <a:pt x="8616" y="11068"/>
                    <a:pt x="8537" y="11251"/>
                    <a:pt x="8667" y="11335"/>
                  </a:cubicBezTo>
                  <a:cubicBezTo>
                    <a:pt x="8865" y="11459"/>
                    <a:pt x="9027" y="11609"/>
                    <a:pt x="9159" y="11800"/>
                  </a:cubicBezTo>
                  <a:cubicBezTo>
                    <a:pt x="9197" y="11853"/>
                    <a:pt x="9246" y="11875"/>
                    <a:pt x="9293" y="11875"/>
                  </a:cubicBezTo>
                  <a:cubicBezTo>
                    <a:pt x="9411" y="11875"/>
                    <a:pt x="9516" y="11737"/>
                    <a:pt x="9411" y="11606"/>
                  </a:cubicBezTo>
                  <a:cubicBezTo>
                    <a:pt x="9247" y="11393"/>
                    <a:pt x="9049" y="11221"/>
                    <a:pt x="8814" y="11089"/>
                  </a:cubicBezTo>
                  <a:cubicBezTo>
                    <a:pt x="8788" y="11074"/>
                    <a:pt x="8764" y="11068"/>
                    <a:pt x="8740" y="11068"/>
                  </a:cubicBezTo>
                  <a:close/>
                  <a:moveTo>
                    <a:pt x="2643" y="11111"/>
                  </a:moveTo>
                  <a:cubicBezTo>
                    <a:pt x="2436" y="11111"/>
                    <a:pt x="2245" y="11388"/>
                    <a:pt x="2440" y="11573"/>
                  </a:cubicBezTo>
                  <a:cubicBezTo>
                    <a:pt x="2591" y="11716"/>
                    <a:pt x="2745" y="11863"/>
                    <a:pt x="2899" y="12005"/>
                  </a:cubicBezTo>
                  <a:cubicBezTo>
                    <a:pt x="2953" y="12056"/>
                    <a:pt x="3012" y="12078"/>
                    <a:pt x="3070" y="12078"/>
                  </a:cubicBezTo>
                  <a:cubicBezTo>
                    <a:pt x="3262" y="12078"/>
                    <a:pt x="3427" y="11834"/>
                    <a:pt x="3254" y="11653"/>
                  </a:cubicBezTo>
                  <a:cubicBezTo>
                    <a:pt x="3108" y="11499"/>
                    <a:pt x="2965" y="11345"/>
                    <a:pt x="2819" y="11191"/>
                  </a:cubicBezTo>
                  <a:cubicBezTo>
                    <a:pt x="2765" y="11135"/>
                    <a:pt x="2703" y="11111"/>
                    <a:pt x="2643" y="11111"/>
                  </a:cubicBezTo>
                  <a:close/>
                  <a:moveTo>
                    <a:pt x="14283" y="11626"/>
                  </a:moveTo>
                  <a:cubicBezTo>
                    <a:pt x="14169" y="11626"/>
                    <a:pt x="14058" y="11765"/>
                    <a:pt x="14138" y="11870"/>
                  </a:cubicBezTo>
                  <a:cubicBezTo>
                    <a:pt x="14282" y="12064"/>
                    <a:pt x="14431" y="12273"/>
                    <a:pt x="14688" y="12299"/>
                  </a:cubicBezTo>
                  <a:cubicBezTo>
                    <a:pt x="14692" y="12299"/>
                    <a:pt x="14696" y="12300"/>
                    <a:pt x="14700" y="12300"/>
                  </a:cubicBezTo>
                  <a:cubicBezTo>
                    <a:pt x="14840" y="12300"/>
                    <a:pt x="14935" y="12116"/>
                    <a:pt x="14857" y="12002"/>
                  </a:cubicBezTo>
                  <a:cubicBezTo>
                    <a:pt x="14739" y="11826"/>
                    <a:pt x="14527" y="11767"/>
                    <a:pt x="14358" y="11650"/>
                  </a:cubicBezTo>
                  <a:cubicBezTo>
                    <a:pt x="14334" y="11633"/>
                    <a:pt x="14308" y="11626"/>
                    <a:pt x="14283" y="11626"/>
                  </a:cubicBezTo>
                  <a:close/>
                  <a:moveTo>
                    <a:pt x="6214" y="11817"/>
                  </a:moveTo>
                  <a:cubicBezTo>
                    <a:pt x="6060" y="11817"/>
                    <a:pt x="5959" y="12054"/>
                    <a:pt x="6126" y="12152"/>
                  </a:cubicBezTo>
                  <a:lnTo>
                    <a:pt x="6408" y="12321"/>
                  </a:lnTo>
                  <a:cubicBezTo>
                    <a:pt x="6439" y="12339"/>
                    <a:pt x="6469" y="12347"/>
                    <a:pt x="6498" y="12347"/>
                  </a:cubicBezTo>
                  <a:cubicBezTo>
                    <a:pt x="6653" y="12347"/>
                    <a:pt x="6755" y="12112"/>
                    <a:pt x="6588" y="12013"/>
                  </a:cubicBezTo>
                  <a:lnTo>
                    <a:pt x="6306" y="11844"/>
                  </a:lnTo>
                  <a:cubicBezTo>
                    <a:pt x="6274" y="11825"/>
                    <a:pt x="6243" y="11817"/>
                    <a:pt x="6214" y="11817"/>
                  </a:cubicBezTo>
                  <a:close/>
                  <a:moveTo>
                    <a:pt x="10034" y="11648"/>
                  </a:moveTo>
                  <a:cubicBezTo>
                    <a:pt x="9843" y="11648"/>
                    <a:pt x="9776" y="11940"/>
                    <a:pt x="9983" y="11998"/>
                  </a:cubicBezTo>
                  <a:cubicBezTo>
                    <a:pt x="10189" y="12057"/>
                    <a:pt x="10354" y="12156"/>
                    <a:pt x="10504" y="12306"/>
                  </a:cubicBezTo>
                  <a:cubicBezTo>
                    <a:pt x="10545" y="12346"/>
                    <a:pt x="10590" y="12363"/>
                    <a:pt x="10634" y="12363"/>
                  </a:cubicBezTo>
                  <a:cubicBezTo>
                    <a:pt x="10788" y="12363"/>
                    <a:pt x="10928" y="12161"/>
                    <a:pt x="10783" y="12027"/>
                  </a:cubicBezTo>
                  <a:cubicBezTo>
                    <a:pt x="10581" y="11841"/>
                    <a:pt x="10347" y="11716"/>
                    <a:pt x="10079" y="11653"/>
                  </a:cubicBezTo>
                  <a:cubicBezTo>
                    <a:pt x="10063" y="11650"/>
                    <a:pt x="10048" y="11648"/>
                    <a:pt x="10034" y="11648"/>
                  </a:cubicBezTo>
                  <a:close/>
                  <a:moveTo>
                    <a:pt x="4880" y="11541"/>
                  </a:moveTo>
                  <a:cubicBezTo>
                    <a:pt x="4645" y="11541"/>
                    <a:pt x="4455" y="11885"/>
                    <a:pt x="4725" y="12075"/>
                  </a:cubicBezTo>
                  <a:cubicBezTo>
                    <a:pt x="4846" y="12159"/>
                    <a:pt x="4963" y="12244"/>
                    <a:pt x="5080" y="12325"/>
                  </a:cubicBezTo>
                  <a:cubicBezTo>
                    <a:pt x="5123" y="12355"/>
                    <a:pt x="5166" y="12368"/>
                    <a:pt x="5207" y="12368"/>
                  </a:cubicBezTo>
                  <a:cubicBezTo>
                    <a:pt x="5396" y="12368"/>
                    <a:pt x="5547" y="12095"/>
                    <a:pt x="5385" y="11932"/>
                  </a:cubicBezTo>
                  <a:cubicBezTo>
                    <a:pt x="5283" y="11829"/>
                    <a:pt x="5176" y="11731"/>
                    <a:pt x="5073" y="11628"/>
                  </a:cubicBezTo>
                  <a:cubicBezTo>
                    <a:pt x="5011" y="11566"/>
                    <a:pt x="4944" y="11541"/>
                    <a:pt x="4880" y="11541"/>
                  </a:cubicBezTo>
                  <a:close/>
                  <a:moveTo>
                    <a:pt x="1177" y="12048"/>
                  </a:moveTo>
                  <a:cubicBezTo>
                    <a:pt x="1074" y="12048"/>
                    <a:pt x="986" y="12174"/>
                    <a:pt x="1084" y="12255"/>
                  </a:cubicBezTo>
                  <a:cubicBezTo>
                    <a:pt x="1194" y="12350"/>
                    <a:pt x="1308" y="12442"/>
                    <a:pt x="1418" y="12533"/>
                  </a:cubicBezTo>
                  <a:cubicBezTo>
                    <a:pt x="1444" y="12555"/>
                    <a:pt x="1473" y="12564"/>
                    <a:pt x="1501" y="12564"/>
                  </a:cubicBezTo>
                  <a:cubicBezTo>
                    <a:pt x="1604" y="12564"/>
                    <a:pt x="1693" y="12438"/>
                    <a:pt x="1597" y="12357"/>
                  </a:cubicBezTo>
                  <a:cubicBezTo>
                    <a:pt x="1484" y="12266"/>
                    <a:pt x="1370" y="12171"/>
                    <a:pt x="1260" y="12079"/>
                  </a:cubicBezTo>
                  <a:cubicBezTo>
                    <a:pt x="1233" y="12057"/>
                    <a:pt x="1204" y="12048"/>
                    <a:pt x="1177" y="12048"/>
                  </a:cubicBezTo>
                  <a:close/>
                  <a:moveTo>
                    <a:pt x="13006" y="11693"/>
                  </a:moveTo>
                  <a:cubicBezTo>
                    <a:pt x="12869" y="11693"/>
                    <a:pt x="12745" y="11832"/>
                    <a:pt x="12833" y="11983"/>
                  </a:cubicBezTo>
                  <a:cubicBezTo>
                    <a:pt x="12961" y="12215"/>
                    <a:pt x="13133" y="12391"/>
                    <a:pt x="13350" y="12541"/>
                  </a:cubicBezTo>
                  <a:cubicBezTo>
                    <a:pt x="13402" y="12578"/>
                    <a:pt x="13455" y="12594"/>
                    <a:pt x="13504" y="12594"/>
                  </a:cubicBezTo>
                  <a:cubicBezTo>
                    <a:pt x="13781" y="12594"/>
                    <a:pt x="13964" y="12093"/>
                    <a:pt x="13585" y="11987"/>
                  </a:cubicBezTo>
                  <a:cubicBezTo>
                    <a:pt x="13416" y="11939"/>
                    <a:pt x="13273" y="11863"/>
                    <a:pt x="13141" y="11745"/>
                  </a:cubicBezTo>
                  <a:cubicBezTo>
                    <a:pt x="13100" y="11709"/>
                    <a:pt x="13052" y="11693"/>
                    <a:pt x="13006" y="11693"/>
                  </a:cubicBezTo>
                  <a:close/>
                  <a:moveTo>
                    <a:pt x="7787" y="11925"/>
                  </a:moveTo>
                  <a:cubicBezTo>
                    <a:pt x="7636" y="11925"/>
                    <a:pt x="7536" y="12160"/>
                    <a:pt x="7695" y="12262"/>
                  </a:cubicBezTo>
                  <a:lnTo>
                    <a:pt x="8480" y="12768"/>
                  </a:lnTo>
                  <a:cubicBezTo>
                    <a:pt x="8512" y="12789"/>
                    <a:pt x="8543" y="12797"/>
                    <a:pt x="8573" y="12797"/>
                  </a:cubicBezTo>
                  <a:cubicBezTo>
                    <a:pt x="8723" y="12797"/>
                    <a:pt x="8823" y="12565"/>
                    <a:pt x="8663" y="12460"/>
                  </a:cubicBezTo>
                  <a:cubicBezTo>
                    <a:pt x="8399" y="12291"/>
                    <a:pt x="8139" y="12123"/>
                    <a:pt x="7879" y="11954"/>
                  </a:cubicBezTo>
                  <a:cubicBezTo>
                    <a:pt x="7848" y="11934"/>
                    <a:pt x="7816" y="11925"/>
                    <a:pt x="7787" y="11925"/>
                  </a:cubicBezTo>
                  <a:close/>
                  <a:moveTo>
                    <a:pt x="4260" y="12370"/>
                  </a:moveTo>
                  <a:cubicBezTo>
                    <a:pt x="4084" y="12370"/>
                    <a:pt x="3958" y="12622"/>
                    <a:pt x="4153" y="12731"/>
                  </a:cubicBezTo>
                  <a:cubicBezTo>
                    <a:pt x="4212" y="12761"/>
                    <a:pt x="4271" y="12794"/>
                    <a:pt x="4329" y="12827"/>
                  </a:cubicBezTo>
                  <a:cubicBezTo>
                    <a:pt x="4355" y="12841"/>
                    <a:pt x="4383" y="12847"/>
                    <a:pt x="4409" y="12847"/>
                  </a:cubicBezTo>
                  <a:cubicBezTo>
                    <a:pt x="4558" y="12847"/>
                    <a:pt x="4689" y="12656"/>
                    <a:pt x="4549" y="12545"/>
                  </a:cubicBezTo>
                  <a:cubicBezTo>
                    <a:pt x="4498" y="12504"/>
                    <a:pt x="4442" y="12464"/>
                    <a:pt x="4391" y="12420"/>
                  </a:cubicBezTo>
                  <a:cubicBezTo>
                    <a:pt x="4347" y="12385"/>
                    <a:pt x="4302" y="12370"/>
                    <a:pt x="4260" y="12370"/>
                  </a:cubicBezTo>
                  <a:close/>
                  <a:moveTo>
                    <a:pt x="11938" y="12374"/>
                  </a:moveTo>
                  <a:cubicBezTo>
                    <a:pt x="11783" y="12374"/>
                    <a:pt x="11676" y="12617"/>
                    <a:pt x="11846" y="12713"/>
                  </a:cubicBezTo>
                  <a:cubicBezTo>
                    <a:pt x="12033" y="12819"/>
                    <a:pt x="12224" y="12926"/>
                    <a:pt x="12415" y="13032"/>
                  </a:cubicBezTo>
                  <a:cubicBezTo>
                    <a:pt x="12443" y="13048"/>
                    <a:pt x="12471" y="13055"/>
                    <a:pt x="12497" y="13055"/>
                  </a:cubicBezTo>
                  <a:cubicBezTo>
                    <a:pt x="12638" y="13055"/>
                    <a:pt x="12725" y="12849"/>
                    <a:pt x="12576" y="12753"/>
                  </a:cubicBezTo>
                  <a:cubicBezTo>
                    <a:pt x="12393" y="12636"/>
                    <a:pt x="12209" y="12519"/>
                    <a:pt x="12026" y="12401"/>
                  </a:cubicBezTo>
                  <a:cubicBezTo>
                    <a:pt x="11996" y="12382"/>
                    <a:pt x="11966" y="12374"/>
                    <a:pt x="11938" y="12374"/>
                  </a:cubicBezTo>
                  <a:close/>
                  <a:moveTo>
                    <a:pt x="9243" y="12713"/>
                  </a:moveTo>
                  <a:cubicBezTo>
                    <a:pt x="9015" y="12713"/>
                    <a:pt x="9012" y="13073"/>
                    <a:pt x="9243" y="13073"/>
                  </a:cubicBezTo>
                  <a:cubicBezTo>
                    <a:pt x="9474" y="13073"/>
                    <a:pt x="9474" y="12713"/>
                    <a:pt x="9243" y="12713"/>
                  </a:cubicBezTo>
                  <a:close/>
                  <a:moveTo>
                    <a:pt x="7280" y="12912"/>
                  </a:moveTo>
                  <a:cubicBezTo>
                    <a:pt x="7120" y="12912"/>
                    <a:pt x="6996" y="13179"/>
                    <a:pt x="7182" y="13289"/>
                  </a:cubicBezTo>
                  <a:cubicBezTo>
                    <a:pt x="7358" y="13388"/>
                    <a:pt x="7531" y="13491"/>
                    <a:pt x="7707" y="13593"/>
                  </a:cubicBezTo>
                  <a:cubicBezTo>
                    <a:pt x="7736" y="13610"/>
                    <a:pt x="7765" y="13618"/>
                    <a:pt x="7791" y="13618"/>
                  </a:cubicBezTo>
                  <a:cubicBezTo>
                    <a:pt x="7927" y="13618"/>
                    <a:pt x="8003" y="13416"/>
                    <a:pt x="7868" y="13315"/>
                  </a:cubicBezTo>
                  <a:cubicBezTo>
                    <a:pt x="7707" y="13193"/>
                    <a:pt x="7545" y="13069"/>
                    <a:pt x="7380" y="12948"/>
                  </a:cubicBezTo>
                  <a:cubicBezTo>
                    <a:pt x="7347" y="12922"/>
                    <a:pt x="7313" y="12912"/>
                    <a:pt x="7280" y="12912"/>
                  </a:cubicBezTo>
                  <a:close/>
                  <a:moveTo>
                    <a:pt x="3306" y="12867"/>
                  </a:moveTo>
                  <a:cubicBezTo>
                    <a:pt x="3128" y="12867"/>
                    <a:pt x="3009" y="13139"/>
                    <a:pt x="3203" y="13230"/>
                  </a:cubicBezTo>
                  <a:cubicBezTo>
                    <a:pt x="3386" y="13318"/>
                    <a:pt x="3540" y="13432"/>
                    <a:pt x="3680" y="13579"/>
                  </a:cubicBezTo>
                  <a:cubicBezTo>
                    <a:pt x="3718" y="13620"/>
                    <a:pt x="3760" y="13637"/>
                    <a:pt x="3800" y="13637"/>
                  </a:cubicBezTo>
                  <a:cubicBezTo>
                    <a:pt x="3930" y="13637"/>
                    <a:pt x="4042" y="13460"/>
                    <a:pt x="3933" y="13329"/>
                  </a:cubicBezTo>
                  <a:cubicBezTo>
                    <a:pt x="3782" y="13149"/>
                    <a:pt x="3606" y="13003"/>
                    <a:pt x="3401" y="12893"/>
                  </a:cubicBezTo>
                  <a:cubicBezTo>
                    <a:pt x="3369" y="12875"/>
                    <a:pt x="3336" y="12867"/>
                    <a:pt x="3306" y="12867"/>
                  </a:cubicBezTo>
                  <a:close/>
                  <a:moveTo>
                    <a:pt x="10819" y="12850"/>
                  </a:moveTo>
                  <a:cubicBezTo>
                    <a:pt x="10598" y="12850"/>
                    <a:pt x="10429" y="13167"/>
                    <a:pt x="10680" y="13351"/>
                  </a:cubicBezTo>
                  <a:cubicBezTo>
                    <a:pt x="10875" y="13491"/>
                    <a:pt x="11083" y="13597"/>
                    <a:pt x="11315" y="13677"/>
                  </a:cubicBezTo>
                  <a:cubicBezTo>
                    <a:pt x="11339" y="13686"/>
                    <a:pt x="11362" y="13690"/>
                    <a:pt x="11385" y="13690"/>
                  </a:cubicBezTo>
                  <a:cubicBezTo>
                    <a:pt x="11590" y="13690"/>
                    <a:pt x="11706" y="13358"/>
                    <a:pt x="11491" y="13252"/>
                  </a:cubicBezTo>
                  <a:cubicBezTo>
                    <a:pt x="11315" y="13164"/>
                    <a:pt x="11153" y="13061"/>
                    <a:pt x="11003" y="12929"/>
                  </a:cubicBezTo>
                  <a:cubicBezTo>
                    <a:pt x="10943" y="12874"/>
                    <a:pt x="10879" y="12850"/>
                    <a:pt x="10819" y="12850"/>
                  </a:cubicBezTo>
                  <a:close/>
                  <a:moveTo>
                    <a:pt x="1967" y="12921"/>
                  </a:moveTo>
                  <a:cubicBezTo>
                    <a:pt x="1809" y="12921"/>
                    <a:pt x="1665" y="13132"/>
                    <a:pt x="1817" y="13256"/>
                  </a:cubicBezTo>
                  <a:cubicBezTo>
                    <a:pt x="2030" y="13435"/>
                    <a:pt x="2247" y="13611"/>
                    <a:pt x="2459" y="13791"/>
                  </a:cubicBezTo>
                  <a:cubicBezTo>
                    <a:pt x="2494" y="13820"/>
                    <a:pt x="2531" y="13832"/>
                    <a:pt x="2568" y="13832"/>
                  </a:cubicBezTo>
                  <a:cubicBezTo>
                    <a:pt x="2695" y="13832"/>
                    <a:pt x="2803" y="13678"/>
                    <a:pt x="2687" y="13564"/>
                  </a:cubicBezTo>
                  <a:cubicBezTo>
                    <a:pt x="2489" y="13369"/>
                    <a:pt x="2294" y="13175"/>
                    <a:pt x="2096" y="12977"/>
                  </a:cubicBezTo>
                  <a:cubicBezTo>
                    <a:pt x="2056" y="12938"/>
                    <a:pt x="2011" y="12921"/>
                    <a:pt x="1967" y="12921"/>
                  </a:cubicBezTo>
                  <a:close/>
                  <a:moveTo>
                    <a:pt x="13553" y="13221"/>
                  </a:moveTo>
                  <a:cubicBezTo>
                    <a:pt x="13360" y="13221"/>
                    <a:pt x="13289" y="13508"/>
                    <a:pt x="13460" y="13626"/>
                  </a:cubicBezTo>
                  <a:cubicBezTo>
                    <a:pt x="13563" y="13699"/>
                    <a:pt x="13665" y="13773"/>
                    <a:pt x="13768" y="13843"/>
                  </a:cubicBezTo>
                  <a:cubicBezTo>
                    <a:pt x="13814" y="13875"/>
                    <a:pt x="13860" y="13889"/>
                    <a:pt x="13904" y="13889"/>
                  </a:cubicBezTo>
                  <a:cubicBezTo>
                    <a:pt x="14143" y="13889"/>
                    <a:pt x="14305" y="13462"/>
                    <a:pt x="13974" y="13351"/>
                  </a:cubicBezTo>
                  <a:cubicBezTo>
                    <a:pt x="13856" y="13315"/>
                    <a:pt x="13742" y="13274"/>
                    <a:pt x="13625" y="13234"/>
                  </a:cubicBezTo>
                  <a:cubicBezTo>
                    <a:pt x="13599" y="13225"/>
                    <a:pt x="13575" y="13221"/>
                    <a:pt x="13553" y="13221"/>
                  </a:cubicBezTo>
                  <a:close/>
                  <a:moveTo>
                    <a:pt x="5724" y="13307"/>
                  </a:moveTo>
                  <a:cubicBezTo>
                    <a:pt x="5545" y="13307"/>
                    <a:pt x="5390" y="13527"/>
                    <a:pt x="5561" y="13663"/>
                  </a:cubicBezTo>
                  <a:lnTo>
                    <a:pt x="5840" y="13887"/>
                  </a:lnTo>
                  <a:cubicBezTo>
                    <a:pt x="5885" y="13921"/>
                    <a:pt x="5933" y="13936"/>
                    <a:pt x="5980" y="13936"/>
                  </a:cubicBezTo>
                  <a:cubicBezTo>
                    <a:pt x="6160" y="13936"/>
                    <a:pt x="6316" y="13719"/>
                    <a:pt x="6144" y="13582"/>
                  </a:cubicBezTo>
                  <a:lnTo>
                    <a:pt x="5865" y="13359"/>
                  </a:lnTo>
                  <a:cubicBezTo>
                    <a:pt x="5820" y="13323"/>
                    <a:pt x="5771" y="13307"/>
                    <a:pt x="5724" y="13307"/>
                  </a:cubicBezTo>
                  <a:close/>
                  <a:moveTo>
                    <a:pt x="9033" y="13549"/>
                  </a:moveTo>
                  <a:cubicBezTo>
                    <a:pt x="8843" y="13549"/>
                    <a:pt x="8715" y="13818"/>
                    <a:pt x="8920" y="13905"/>
                  </a:cubicBezTo>
                  <a:cubicBezTo>
                    <a:pt x="9133" y="13997"/>
                    <a:pt x="9323" y="14110"/>
                    <a:pt x="9499" y="14264"/>
                  </a:cubicBezTo>
                  <a:cubicBezTo>
                    <a:pt x="9540" y="14300"/>
                    <a:pt x="9585" y="14315"/>
                    <a:pt x="9629" y="14315"/>
                  </a:cubicBezTo>
                  <a:cubicBezTo>
                    <a:pt x="9788" y="14315"/>
                    <a:pt x="9928" y="14115"/>
                    <a:pt x="9778" y="13985"/>
                  </a:cubicBezTo>
                  <a:cubicBezTo>
                    <a:pt x="9577" y="13809"/>
                    <a:pt x="9364" y="13670"/>
                    <a:pt x="9118" y="13567"/>
                  </a:cubicBezTo>
                  <a:cubicBezTo>
                    <a:pt x="9089" y="13555"/>
                    <a:pt x="9061" y="13549"/>
                    <a:pt x="9033" y="13549"/>
                  </a:cubicBezTo>
                  <a:close/>
                  <a:moveTo>
                    <a:pt x="7057" y="14004"/>
                  </a:moveTo>
                  <a:cubicBezTo>
                    <a:pt x="6827" y="14004"/>
                    <a:pt x="6827" y="14359"/>
                    <a:pt x="7057" y="14359"/>
                  </a:cubicBezTo>
                  <a:cubicBezTo>
                    <a:pt x="7289" y="14359"/>
                    <a:pt x="7289" y="14004"/>
                    <a:pt x="7057" y="14004"/>
                  </a:cubicBezTo>
                  <a:close/>
                  <a:moveTo>
                    <a:pt x="10703" y="14056"/>
                  </a:moveTo>
                  <a:cubicBezTo>
                    <a:pt x="10592" y="14056"/>
                    <a:pt x="10519" y="14221"/>
                    <a:pt x="10640" y="14290"/>
                  </a:cubicBezTo>
                  <a:lnTo>
                    <a:pt x="11032" y="14513"/>
                  </a:lnTo>
                  <a:cubicBezTo>
                    <a:pt x="11054" y="14526"/>
                    <a:pt x="11075" y="14531"/>
                    <a:pt x="11094" y="14531"/>
                  </a:cubicBezTo>
                  <a:cubicBezTo>
                    <a:pt x="11203" y="14531"/>
                    <a:pt x="11275" y="14365"/>
                    <a:pt x="11157" y="14297"/>
                  </a:cubicBezTo>
                  <a:lnTo>
                    <a:pt x="10765" y="14073"/>
                  </a:lnTo>
                  <a:cubicBezTo>
                    <a:pt x="10743" y="14061"/>
                    <a:pt x="10722" y="14056"/>
                    <a:pt x="10703" y="14056"/>
                  </a:cubicBezTo>
                  <a:close/>
                  <a:moveTo>
                    <a:pt x="8228" y="14187"/>
                  </a:moveTo>
                  <a:cubicBezTo>
                    <a:pt x="8029" y="14187"/>
                    <a:pt x="8031" y="14503"/>
                    <a:pt x="8235" y="14506"/>
                  </a:cubicBezTo>
                  <a:cubicBezTo>
                    <a:pt x="8421" y="14513"/>
                    <a:pt x="8590" y="14569"/>
                    <a:pt x="8737" y="14689"/>
                  </a:cubicBezTo>
                  <a:cubicBezTo>
                    <a:pt x="8771" y="14716"/>
                    <a:pt x="8807" y="14727"/>
                    <a:pt x="8842" y="14727"/>
                  </a:cubicBezTo>
                  <a:cubicBezTo>
                    <a:pt x="8976" y="14727"/>
                    <a:pt x="9092" y="14564"/>
                    <a:pt x="8964" y="14462"/>
                  </a:cubicBezTo>
                  <a:cubicBezTo>
                    <a:pt x="8748" y="14286"/>
                    <a:pt x="8513" y="14195"/>
                    <a:pt x="8235" y="14187"/>
                  </a:cubicBezTo>
                  <a:cubicBezTo>
                    <a:pt x="8232" y="14187"/>
                    <a:pt x="8230" y="14187"/>
                    <a:pt x="8228" y="14187"/>
                  </a:cubicBezTo>
                  <a:close/>
                  <a:moveTo>
                    <a:pt x="12664" y="14370"/>
                  </a:moveTo>
                  <a:cubicBezTo>
                    <a:pt x="12541" y="14370"/>
                    <a:pt x="12459" y="14564"/>
                    <a:pt x="12594" y="14638"/>
                  </a:cubicBezTo>
                  <a:cubicBezTo>
                    <a:pt x="12829" y="14770"/>
                    <a:pt x="13071" y="14843"/>
                    <a:pt x="13335" y="14869"/>
                  </a:cubicBezTo>
                  <a:cubicBezTo>
                    <a:pt x="13340" y="14869"/>
                    <a:pt x="13344" y="14870"/>
                    <a:pt x="13348" y="14870"/>
                  </a:cubicBezTo>
                  <a:cubicBezTo>
                    <a:pt x="13477" y="14870"/>
                    <a:pt x="13507" y="14645"/>
                    <a:pt x="13368" y="14623"/>
                  </a:cubicBezTo>
                  <a:cubicBezTo>
                    <a:pt x="13141" y="14591"/>
                    <a:pt x="12935" y="14517"/>
                    <a:pt x="12737" y="14393"/>
                  </a:cubicBezTo>
                  <a:cubicBezTo>
                    <a:pt x="12712" y="14377"/>
                    <a:pt x="12688" y="14370"/>
                    <a:pt x="12664" y="14370"/>
                  </a:cubicBezTo>
                  <a:close/>
                  <a:moveTo>
                    <a:pt x="3424" y="14399"/>
                  </a:moveTo>
                  <a:cubicBezTo>
                    <a:pt x="3254" y="14399"/>
                    <a:pt x="3143" y="14650"/>
                    <a:pt x="3325" y="14730"/>
                  </a:cubicBezTo>
                  <a:cubicBezTo>
                    <a:pt x="3584" y="14843"/>
                    <a:pt x="3819" y="14994"/>
                    <a:pt x="4029" y="15192"/>
                  </a:cubicBezTo>
                  <a:cubicBezTo>
                    <a:pt x="4062" y="15223"/>
                    <a:pt x="4100" y="15236"/>
                    <a:pt x="4135" y="15236"/>
                  </a:cubicBezTo>
                  <a:cubicBezTo>
                    <a:pt x="4260" y="15236"/>
                    <a:pt x="4370" y="15078"/>
                    <a:pt x="4256" y="14965"/>
                  </a:cubicBezTo>
                  <a:cubicBezTo>
                    <a:pt x="4036" y="14741"/>
                    <a:pt x="3787" y="14557"/>
                    <a:pt x="3504" y="14418"/>
                  </a:cubicBezTo>
                  <a:cubicBezTo>
                    <a:pt x="3477" y="14405"/>
                    <a:pt x="3449" y="14399"/>
                    <a:pt x="3424" y="14399"/>
                  </a:cubicBezTo>
                  <a:close/>
                  <a:moveTo>
                    <a:pt x="11013" y="14690"/>
                  </a:moveTo>
                  <a:cubicBezTo>
                    <a:pt x="10817" y="14690"/>
                    <a:pt x="10757" y="15028"/>
                    <a:pt x="10981" y="15122"/>
                  </a:cubicBezTo>
                  <a:cubicBezTo>
                    <a:pt x="11205" y="15214"/>
                    <a:pt x="11428" y="15309"/>
                    <a:pt x="11652" y="15401"/>
                  </a:cubicBezTo>
                  <a:cubicBezTo>
                    <a:pt x="11681" y="15414"/>
                    <a:pt x="11708" y="15420"/>
                    <a:pt x="11733" y="15420"/>
                  </a:cubicBezTo>
                  <a:cubicBezTo>
                    <a:pt x="11927" y="15420"/>
                    <a:pt x="11990" y="15081"/>
                    <a:pt x="11765" y="14990"/>
                  </a:cubicBezTo>
                  <a:cubicBezTo>
                    <a:pt x="11542" y="14895"/>
                    <a:pt x="11318" y="14799"/>
                    <a:pt x="11095" y="14708"/>
                  </a:cubicBezTo>
                  <a:cubicBezTo>
                    <a:pt x="11065" y="14695"/>
                    <a:pt x="11038" y="14690"/>
                    <a:pt x="11013" y="14690"/>
                  </a:cubicBezTo>
                  <a:close/>
                  <a:moveTo>
                    <a:pt x="5102" y="14633"/>
                  </a:moveTo>
                  <a:cubicBezTo>
                    <a:pt x="4957" y="14633"/>
                    <a:pt x="4862" y="14844"/>
                    <a:pt x="5019" y="14931"/>
                  </a:cubicBezTo>
                  <a:cubicBezTo>
                    <a:pt x="5330" y="15111"/>
                    <a:pt x="5642" y="15287"/>
                    <a:pt x="5953" y="15467"/>
                  </a:cubicBezTo>
                  <a:cubicBezTo>
                    <a:pt x="5983" y="15484"/>
                    <a:pt x="6013" y="15492"/>
                    <a:pt x="6041" y="15492"/>
                  </a:cubicBezTo>
                  <a:cubicBezTo>
                    <a:pt x="6201" y="15492"/>
                    <a:pt x="6308" y="15249"/>
                    <a:pt x="6133" y="15159"/>
                  </a:cubicBezTo>
                  <a:cubicBezTo>
                    <a:pt x="5814" y="14990"/>
                    <a:pt x="5498" y="14821"/>
                    <a:pt x="5180" y="14653"/>
                  </a:cubicBezTo>
                  <a:cubicBezTo>
                    <a:pt x="5153" y="14639"/>
                    <a:pt x="5127" y="14633"/>
                    <a:pt x="5102" y="14633"/>
                  </a:cubicBezTo>
                  <a:close/>
                  <a:moveTo>
                    <a:pt x="8179" y="14765"/>
                  </a:moveTo>
                  <a:cubicBezTo>
                    <a:pt x="8013" y="14765"/>
                    <a:pt x="7902" y="15023"/>
                    <a:pt x="8081" y="15137"/>
                  </a:cubicBezTo>
                  <a:cubicBezTo>
                    <a:pt x="8286" y="15265"/>
                    <a:pt x="8491" y="15397"/>
                    <a:pt x="8697" y="15529"/>
                  </a:cubicBezTo>
                  <a:cubicBezTo>
                    <a:pt x="8731" y="15551"/>
                    <a:pt x="8765" y="15561"/>
                    <a:pt x="8797" y="15561"/>
                  </a:cubicBezTo>
                  <a:cubicBezTo>
                    <a:pt x="8962" y="15561"/>
                    <a:pt x="9073" y="15302"/>
                    <a:pt x="8895" y="15188"/>
                  </a:cubicBezTo>
                  <a:lnTo>
                    <a:pt x="8279" y="14796"/>
                  </a:lnTo>
                  <a:cubicBezTo>
                    <a:pt x="8244" y="14774"/>
                    <a:pt x="8211" y="14765"/>
                    <a:pt x="8179" y="14765"/>
                  </a:cubicBezTo>
                  <a:close/>
                  <a:moveTo>
                    <a:pt x="7070" y="15316"/>
                  </a:moveTo>
                  <a:cubicBezTo>
                    <a:pt x="6915" y="15316"/>
                    <a:pt x="6810" y="15536"/>
                    <a:pt x="6977" y="15610"/>
                  </a:cubicBezTo>
                  <a:lnTo>
                    <a:pt x="7761" y="15943"/>
                  </a:lnTo>
                  <a:cubicBezTo>
                    <a:pt x="7785" y="15954"/>
                    <a:pt x="7808" y="15958"/>
                    <a:pt x="7830" y="15958"/>
                  </a:cubicBezTo>
                  <a:cubicBezTo>
                    <a:pt x="7984" y="15958"/>
                    <a:pt x="8089" y="15738"/>
                    <a:pt x="7923" y="15665"/>
                  </a:cubicBezTo>
                  <a:lnTo>
                    <a:pt x="7138" y="15331"/>
                  </a:lnTo>
                  <a:cubicBezTo>
                    <a:pt x="7115" y="15321"/>
                    <a:pt x="7092" y="15316"/>
                    <a:pt x="7070" y="15316"/>
                  </a:cubicBezTo>
                  <a:close/>
                  <a:moveTo>
                    <a:pt x="9863" y="15331"/>
                  </a:moveTo>
                  <a:cubicBezTo>
                    <a:pt x="9688" y="15331"/>
                    <a:pt x="9576" y="15582"/>
                    <a:pt x="9760" y="15694"/>
                  </a:cubicBezTo>
                  <a:cubicBezTo>
                    <a:pt x="10002" y="15841"/>
                    <a:pt x="10259" y="15947"/>
                    <a:pt x="10533" y="16013"/>
                  </a:cubicBezTo>
                  <a:cubicBezTo>
                    <a:pt x="10552" y="16017"/>
                    <a:pt x="10570" y="16019"/>
                    <a:pt x="10587" y="16019"/>
                  </a:cubicBezTo>
                  <a:cubicBezTo>
                    <a:pt x="10819" y="16019"/>
                    <a:pt x="10897" y="15647"/>
                    <a:pt x="10647" y="15599"/>
                  </a:cubicBezTo>
                  <a:cubicBezTo>
                    <a:pt x="10401" y="15551"/>
                    <a:pt x="10178" y="15474"/>
                    <a:pt x="9961" y="15357"/>
                  </a:cubicBezTo>
                  <a:cubicBezTo>
                    <a:pt x="9927" y="15339"/>
                    <a:pt x="9894" y="15331"/>
                    <a:pt x="9863" y="1533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6262781" y="4545090"/>
              <a:ext cx="120839" cy="117817"/>
            </a:xfrm>
            <a:custGeom>
              <a:avLst/>
              <a:gdLst/>
              <a:ahLst/>
              <a:cxnLst/>
              <a:rect l="l" t="t" r="r" b="b"/>
              <a:pathLst>
                <a:path w="1201" h="1171" extrusionOk="0">
                  <a:moveTo>
                    <a:pt x="602" y="0"/>
                  </a:moveTo>
                  <a:cubicBezTo>
                    <a:pt x="578" y="0"/>
                    <a:pt x="555" y="13"/>
                    <a:pt x="544" y="39"/>
                  </a:cubicBezTo>
                  <a:lnTo>
                    <a:pt x="408" y="358"/>
                  </a:lnTo>
                  <a:cubicBezTo>
                    <a:pt x="405" y="373"/>
                    <a:pt x="390" y="383"/>
                    <a:pt x="375" y="391"/>
                  </a:cubicBezTo>
                  <a:lnTo>
                    <a:pt x="53" y="527"/>
                  </a:lnTo>
                  <a:cubicBezTo>
                    <a:pt x="1" y="549"/>
                    <a:pt x="1" y="622"/>
                    <a:pt x="53" y="640"/>
                  </a:cubicBezTo>
                  <a:lnTo>
                    <a:pt x="371" y="776"/>
                  </a:lnTo>
                  <a:cubicBezTo>
                    <a:pt x="386" y="784"/>
                    <a:pt x="397" y="794"/>
                    <a:pt x="405" y="809"/>
                  </a:cubicBezTo>
                  <a:lnTo>
                    <a:pt x="540" y="1132"/>
                  </a:lnTo>
                  <a:cubicBezTo>
                    <a:pt x="551" y="1157"/>
                    <a:pt x="575" y="1170"/>
                    <a:pt x="599" y="1170"/>
                  </a:cubicBezTo>
                  <a:cubicBezTo>
                    <a:pt x="622" y="1170"/>
                    <a:pt x="646" y="1157"/>
                    <a:pt x="657" y="1132"/>
                  </a:cubicBezTo>
                  <a:lnTo>
                    <a:pt x="789" y="816"/>
                  </a:lnTo>
                  <a:cubicBezTo>
                    <a:pt x="797" y="801"/>
                    <a:pt x="808" y="791"/>
                    <a:pt x="823" y="784"/>
                  </a:cubicBezTo>
                  <a:lnTo>
                    <a:pt x="1149" y="647"/>
                  </a:lnTo>
                  <a:cubicBezTo>
                    <a:pt x="1200" y="625"/>
                    <a:pt x="1200" y="552"/>
                    <a:pt x="1149" y="530"/>
                  </a:cubicBezTo>
                  <a:lnTo>
                    <a:pt x="830" y="395"/>
                  </a:lnTo>
                  <a:cubicBezTo>
                    <a:pt x="815" y="391"/>
                    <a:pt x="804" y="376"/>
                    <a:pt x="797" y="361"/>
                  </a:cubicBezTo>
                  <a:lnTo>
                    <a:pt x="661" y="39"/>
                  </a:lnTo>
                  <a:cubicBezTo>
                    <a:pt x="650" y="13"/>
                    <a:pt x="626" y="0"/>
                    <a:pt x="6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 name="Google Shape;14;p2"/>
            <p:cNvGrpSpPr/>
            <p:nvPr/>
          </p:nvGrpSpPr>
          <p:grpSpPr>
            <a:xfrm>
              <a:off x="293338" y="622796"/>
              <a:ext cx="945977" cy="704605"/>
              <a:chOff x="-520813" y="853947"/>
              <a:chExt cx="1754408" cy="1306760"/>
            </a:xfrm>
          </p:grpSpPr>
          <p:sp>
            <p:nvSpPr>
              <p:cNvPr id="15" name="Google Shape;15;p2"/>
              <p:cNvSpPr/>
              <p:nvPr/>
            </p:nvSpPr>
            <p:spPr>
              <a:xfrm>
                <a:off x="-258513" y="1147336"/>
                <a:ext cx="511024" cy="304152"/>
              </a:xfrm>
              <a:custGeom>
                <a:avLst/>
                <a:gdLst/>
                <a:ahLst/>
                <a:cxnLst/>
                <a:rect l="l" t="t" r="r" b="b"/>
                <a:pathLst>
                  <a:path w="5079" h="3023" extrusionOk="0">
                    <a:moveTo>
                      <a:pt x="2823" y="1"/>
                    </a:moveTo>
                    <a:cubicBezTo>
                      <a:pt x="2226" y="1"/>
                      <a:pt x="1639" y="153"/>
                      <a:pt x="1243" y="622"/>
                    </a:cubicBezTo>
                    <a:cubicBezTo>
                      <a:pt x="111" y="1960"/>
                      <a:pt x="1" y="2209"/>
                      <a:pt x="158" y="2639"/>
                    </a:cubicBezTo>
                    <a:cubicBezTo>
                      <a:pt x="271" y="2952"/>
                      <a:pt x="1028" y="3023"/>
                      <a:pt x="1685" y="3023"/>
                    </a:cubicBezTo>
                    <a:cubicBezTo>
                      <a:pt x="2220" y="3023"/>
                      <a:pt x="2689" y="2976"/>
                      <a:pt x="2689" y="2976"/>
                    </a:cubicBezTo>
                    <a:lnTo>
                      <a:pt x="5079" y="530"/>
                    </a:lnTo>
                    <a:cubicBezTo>
                      <a:pt x="5079" y="530"/>
                      <a:pt x="3934" y="1"/>
                      <a:pt x="28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71007" y="1659558"/>
                <a:ext cx="436870" cy="427503"/>
              </a:xfrm>
              <a:custGeom>
                <a:avLst/>
                <a:gdLst/>
                <a:ahLst/>
                <a:cxnLst/>
                <a:rect l="l" t="t" r="r" b="b"/>
                <a:pathLst>
                  <a:path w="4342" h="4249" extrusionOk="0">
                    <a:moveTo>
                      <a:pt x="3942" y="1"/>
                    </a:moveTo>
                    <a:lnTo>
                      <a:pt x="906" y="1567"/>
                    </a:lnTo>
                    <a:cubicBezTo>
                      <a:pt x="906" y="1567"/>
                      <a:pt x="0" y="3723"/>
                      <a:pt x="476" y="4086"/>
                    </a:cubicBezTo>
                    <a:cubicBezTo>
                      <a:pt x="614" y="4188"/>
                      <a:pt x="737" y="4248"/>
                      <a:pt x="920" y="4248"/>
                    </a:cubicBezTo>
                    <a:cubicBezTo>
                      <a:pt x="1231" y="4248"/>
                      <a:pt x="1713" y="4076"/>
                      <a:pt x="2728" y="3642"/>
                    </a:cubicBezTo>
                    <a:cubicBezTo>
                      <a:pt x="4341" y="2953"/>
                      <a:pt x="3942" y="1"/>
                      <a:pt x="39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52354" y="853947"/>
                <a:ext cx="481242" cy="428006"/>
              </a:xfrm>
              <a:custGeom>
                <a:avLst/>
                <a:gdLst/>
                <a:ahLst/>
                <a:cxnLst/>
                <a:rect l="l" t="t" r="r" b="b"/>
                <a:pathLst>
                  <a:path w="4783" h="4254" extrusionOk="0">
                    <a:moveTo>
                      <a:pt x="2574" y="0"/>
                    </a:moveTo>
                    <a:cubicBezTo>
                      <a:pt x="1764" y="0"/>
                      <a:pt x="823" y="281"/>
                      <a:pt x="1" y="583"/>
                    </a:cubicBezTo>
                    <a:cubicBezTo>
                      <a:pt x="694" y="1994"/>
                      <a:pt x="1681" y="3226"/>
                      <a:pt x="2854" y="4253"/>
                    </a:cubicBezTo>
                    <a:cubicBezTo>
                      <a:pt x="3818" y="3128"/>
                      <a:pt x="4783" y="1539"/>
                      <a:pt x="4133" y="659"/>
                    </a:cubicBezTo>
                    <a:cubicBezTo>
                      <a:pt x="3777" y="176"/>
                      <a:pt x="3216" y="0"/>
                      <a:pt x="25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520813" y="1476643"/>
                <a:ext cx="751997" cy="684064"/>
              </a:xfrm>
              <a:custGeom>
                <a:avLst/>
                <a:gdLst/>
                <a:ahLst/>
                <a:cxnLst/>
                <a:rect l="l" t="t" r="r" b="b"/>
                <a:pathLst>
                  <a:path w="7474" h="6799" extrusionOk="0">
                    <a:moveTo>
                      <a:pt x="4844" y="0"/>
                    </a:moveTo>
                    <a:cubicBezTo>
                      <a:pt x="4844" y="0"/>
                      <a:pt x="1486" y="935"/>
                      <a:pt x="1295" y="2321"/>
                    </a:cubicBezTo>
                    <a:cubicBezTo>
                      <a:pt x="1180" y="3150"/>
                      <a:pt x="1718" y="3316"/>
                      <a:pt x="2167" y="3316"/>
                    </a:cubicBezTo>
                    <a:cubicBezTo>
                      <a:pt x="2468" y="3316"/>
                      <a:pt x="2728" y="3242"/>
                      <a:pt x="2728" y="3242"/>
                    </a:cubicBezTo>
                    <a:lnTo>
                      <a:pt x="2728" y="3242"/>
                    </a:lnTo>
                    <a:cubicBezTo>
                      <a:pt x="2728" y="3242"/>
                      <a:pt x="0" y="4477"/>
                      <a:pt x="792" y="5871"/>
                    </a:cubicBezTo>
                    <a:cubicBezTo>
                      <a:pt x="1010" y="6258"/>
                      <a:pt x="1308" y="6397"/>
                      <a:pt x="1626" y="6397"/>
                    </a:cubicBezTo>
                    <a:cubicBezTo>
                      <a:pt x="2455" y="6397"/>
                      <a:pt x="3414" y="5442"/>
                      <a:pt x="3414" y="5442"/>
                    </a:cubicBezTo>
                    <a:lnTo>
                      <a:pt x="3414" y="5442"/>
                    </a:lnTo>
                    <a:cubicBezTo>
                      <a:pt x="3414" y="5442"/>
                      <a:pt x="3246" y="5838"/>
                      <a:pt x="3744" y="6553"/>
                    </a:cubicBezTo>
                    <a:cubicBezTo>
                      <a:pt x="3863" y="6725"/>
                      <a:pt x="4019" y="6799"/>
                      <a:pt x="4198" y="6799"/>
                    </a:cubicBezTo>
                    <a:cubicBezTo>
                      <a:pt x="5345" y="6799"/>
                      <a:pt x="7474" y="3766"/>
                      <a:pt x="7474" y="3766"/>
                    </a:cubicBezTo>
                    <a:lnTo>
                      <a:pt x="48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24515" y="1539325"/>
                <a:ext cx="516256" cy="469760"/>
              </a:xfrm>
              <a:custGeom>
                <a:avLst/>
                <a:gdLst/>
                <a:ahLst/>
                <a:cxnLst/>
                <a:rect l="l" t="t" r="r" b="b"/>
                <a:pathLst>
                  <a:path w="5131" h="4669" extrusionOk="0">
                    <a:moveTo>
                      <a:pt x="3326" y="0"/>
                    </a:moveTo>
                    <a:cubicBezTo>
                      <a:pt x="3326" y="0"/>
                      <a:pt x="1019" y="642"/>
                      <a:pt x="891" y="1592"/>
                    </a:cubicBezTo>
                    <a:cubicBezTo>
                      <a:pt x="812" y="2163"/>
                      <a:pt x="1182" y="2277"/>
                      <a:pt x="1491" y="2277"/>
                    </a:cubicBezTo>
                    <a:cubicBezTo>
                      <a:pt x="1696" y="2277"/>
                      <a:pt x="1874" y="2226"/>
                      <a:pt x="1874" y="2226"/>
                    </a:cubicBezTo>
                    <a:lnTo>
                      <a:pt x="1874" y="2226"/>
                    </a:lnTo>
                    <a:cubicBezTo>
                      <a:pt x="1874" y="2226"/>
                      <a:pt x="0" y="3074"/>
                      <a:pt x="542" y="4030"/>
                    </a:cubicBezTo>
                    <a:cubicBezTo>
                      <a:pt x="694" y="4295"/>
                      <a:pt x="899" y="4391"/>
                      <a:pt x="1117" y="4391"/>
                    </a:cubicBezTo>
                    <a:cubicBezTo>
                      <a:pt x="1687" y="4391"/>
                      <a:pt x="2343" y="3737"/>
                      <a:pt x="2343" y="3737"/>
                    </a:cubicBezTo>
                    <a:lnTo>
                      <a:pt x="2343" y="3737"/>
                    </a:lnTo>
                    <a:cubicBezTo>
                      <a:pt x="2343" y="3737"/>
                      <a:pt x="2230" y="4008"/>
                      <a:pt x="2571" y="4500"/>
                    </a:cubicBezTo>
                    <a:cubicBezTo>
                      <a:pt x="2653" y="4618"/>
                      <a:pt x="2760" y="4668"/>
                      <a:pt x="2883" y="4668"/>
                    </a:cubicBezTo>
                    <a:cubicBezTo>
                      <a:pt x="3670" y="4668"/>
                      <a:pt x="5130" y="2586"/>
                      <a:pt x="5130" y="2586"/>
                    </a:cubicBezTo>
                    <a:lnTo>
                      <a:pt x="332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3440" y="912504"/>
                <a:ext cx="1072958" cy="945355"/>
              </a:xfrm>
              <a:custGeom>
                <a:avLst/>
                <a:gdLst/>
                <a:ahLst/>
                <a:cxnLst/>
                <a:rect l="l" t="t" r="r" b="b"/>
                <a:pathLst>
                  <a:path w="10664" h="9396" extrusionOk="0">
                    <a:moveTo>
                      <a:pt x="7811" y="1"/>
                    </a:moveTo>
                    <a:cubicBezTo>
                      <a:pt x="1390" y="2915"/>
                      <a:pt x="0" y="5607"/>
                      <a:pt x="0" y="5607"/>
                    </a:cubicBezTo>
                    <a:cubicBezTo>
                      <a:pt x="294" y="7958"/>
                      <a:pt x="2630" y="9373"/>
                      <a:pt x="2630" y="9373"/>
                    </a:cubicBezTo>
                    <a:cubicBezTo>
                      <a:pt x="2611" y="9386"/>
                      <a:pt x="2631" y="9396"/>
                      <a:pt x="2688" y="9396"/>
                    </a:cubicBezTo>
                    <a:cubicBezTo>
                      <a:pt x="3160" y="9396"/>
                      <a:pt x="6162" y="8726"/>
                      <a:pt x="10664" y="3671"/>
                    </a:cubicBezTo>
                    <a:cubicBezTo>
                      <a:pt x="9491" y="2644"/>
                      <a:pt x="8504" y="1412"/>
                      <a:pt x="78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275042" y="1217564"/>
                <a:ext cx="415439" cy="380617"/>
              </a:xfrm>
              <a:custGeom>
                <a:avLst/>
                <a:gdLst/>
                <a:ahLst/>
                <a:cxnLst/>
                <a:rect l="l" t="t" r="r" b="b"/>
                <a:pathLst>
                  <a:path w="4129" h="3783" extrusionOk="0">
                    <a:moveTo>
                      <a:pt x="2000" y="1"/>
                    </a:moveTo>
                    <a:cubicBezTo>
                      <a:pt x="1633" y="1"/>
                      <a:pt x="1271" y="105"/>
                      <a:pt x="972" y="313"/>
                    </a:cubicBezTo>
                    <a:cubicBezTo>
                      <a:pt x="0" y="991"/>
                      <a:pt x="55" y="2205"/>
                      <a:pt x="652" y="3059"/>
                    </a:cubicBezTo>
                    <a:cubicBezTo>
                      <a:pt x="997" y="3555"/>
                      <a:pt x="1573" y="3783"/>
                      <a:pt x="2146" y="3783"/>
                    </a:cubicBezTo>
                    <a:cubicBezTo>
                      <a:pt x="2565" y="3783"/>
                      <a:pt x="2982" y="3661"/>
                      <a:pt x="3307" y="3433"/>
                    </a:cubicBezTo>
                    <a:cubicBezTo>
                      <a:pt x="4078" y="2898"/>
                      <a:pt x="4129" y="1640"/>
                      <a:pt x="3531" y="785"/>
                    </a:cubicBezTo>
                    <a:cubicBezTo>
                      <a:pt x="3165" y="260"/>
                      <a:pt x="2577" y="1"/>
                      <a:pt x="2000" y="1"/>
                    </a:cubicBezTo>
                    <a:close/>
                  </a:path>
                </a:pathLst>
              </a:custGeom>
              <a:solidFill>
                <a:srgbClr val="03A6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314080" y="1253382"/>
                <a:ext cx="338066" cy="309484"/>
              </a:xfrm>
              <a:custGeom>
                <a:avLst/>
                <a:gdLst/>
                <a:ahLst/>
                <a:cxnLst/>
                <a:rect l="l" t="t" r="r" b="b"/>
                <a:pathLst>
                  <a:path w="3360" h="3076" extrusionOk="0">
                    <a:moveTo>
                      <a:pt x="1625" y="1"/>
                    </a:moveTo>
                    <a:cubicBezTo>
                      <a:pt x="1327" y="1"/>
                      <a:pt x="1033" y="85"/>
                      <a:pt x="789" y="253"/>
                    </a:cubicBezTo>
                    <a:cubicBezTo>
                      <a:pt x="0" y="808"/>
                      <a:pt x="44" y="1793"/>
                      <a:pt x="532" y="2490"/>
                    </a:cubicBezTo>
                    <a:cubicBezTo>
                      <a:pt x="811" y="2891"/>
                      <a:pt x="1279" y="3075"/>
                      <a:pt x="1744" y="3075"/>
                    </a:cubicBezTo>
                    <a:cubicBezTo>
                      <a:pt x="1938" y="3075"/>
                      <a:pt x="2131" y="3043"/>
                      <a:pt x="2310" y="2982"/>
                    </a:cubicBezTo>
                    <a:cubicBezTo>
                      <a:pt x="2446" y="2938"/>
                      <a:pt x="2574" y="2872"/>
                      <a:pt x="2688" y="2795"/>
                    </a:cubicBezTo>
                    <a:cubicBezTo>
                      <a:pt x="3315" y="2358"/>
                      <a:pt x="3359" y="1336"/>
                      <a:pt x="2872" y="639"/>
                    </a:cubicBezTo>
                    <a:cubicBezTo>
                      <a:pt x="2582" y="217"/>
                      <a:pt x="2109" y="4"/>
                      <a:pt x="1643" y="1"/>
                    </a:cubicBezTo>
                    <a:cubicBezTo>
                      <a:pt x="1637" y="1"/>
                      <a:pt x="1631" y="1"/>
                      <a:pt x="1625" y="1"/>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 name="Google Shape;23;p2"/>
            <p:cNvSpPr/>
            <p:nvPr/>
          </p:nvSpPr>
          <p:spPr>
            <a:xfrm>
              <a:off x="1719130" y="-2225823"/>
              <a:ext cx="3351184" cy="2653353"/>
            </a:xfrm>
            <a:custGeom>
              <a:avLst/>
              <a:gdLst/>
              <a:ahLst/>
              <a:cxnLst/>
              <a:rect l="l" t="t" r="r" b="b"/>
              <a:pathLst>
                <a:path w="33307" h="26372" extrusionOk="0">
                  <a:moveTo>
                    <a:pt x="3521" y="1"/>
                  </a:moveTo>
                  <a:cubicBezTo>
                    <a:pt x="1580" y="775"/>
                    <a:pt x="176" y="2748"/>
                    <a:pt x="88" y="4834"/>
                  </a:cubicBezTo>
                  <a:cubicBezTo>
                    <a:pt x="0" y="6924"/>
                    <a:pt x="1228" y="9010"/>
                    <a:pt x="3098" y="9946"/>
                  </a:cubicBezTo>
                  <a:cubicBezTo>
                    <a:pt x="5097" y="10943"/>
                    <a:pt x="7609" y="10682"/>
                    <a:pt x="9450" y="11948"/>
                  </a:cubicBezTo>
                  <a:cubicBezTo>
                    <a:pt x="10770" y="12857"/>
                    <a:pt x="11492" y="14383"/>
                    <a:pt x="12321" y="15754"/>
                  </a:cubicBezTo>
                  <a:cubicBezTo>
                    <a:pt x="14876" y="20001"/>
                    <a:pt x="21772" y="26372"/>
                    <a:pt x="26677" y="26372"/>
                  </a:cubicBezTo>
                  <a:cubicBezTo>
                    <a:pt x="26981" y="26372"/>
                    <a:pt x="27277" y="26347"/>
                    <a:pt x="27564" y="26296"/>
                  </a:cubicBezTo>
                  <a:cubicBezTo>
                    <a:pt x="28246" y="26176"/>
                    <a:pt x="30982" y="26161"/>
                    <a:pt x="31631" y="25907"/>
                  </a:cubicBezTo>
                  <a:cubicBezTo>
                    <a:pt x="33306" y="25247"/>
                    <a:pt x="32984" y="18339"/>
                    <a:pt x="30461" y="17056"/>
                  </a:cubicBezTo>
                  <a:cubicBezTo>
                    <a:pt x="29644" y="16641"/>
                    <a:pt x="29442" y="15329"/>
                    <a:pt x="29838" y="14500"/>
                  </a:cubicBezTo>
                  <a:cubicBezTo>
                    <a:pt x="30380" y="13367"/>
                    <a:pt x="32372" y="13143"/>
                    <a:pt x="32346" y="11889"/>
                  </a:cubicBezTo>
                  <a:cubicBezTo>
                    <a:pt x="29703" y="10855"/>
                    <a:pt x="28390" y="7962"/>
                    <a:pt x="26479" y="5860"/>
                  </a:cubicBezTo>
                  <a:cubicBezTo>
                    <a:pt x="22504" y="1497"/>
                    <a:pt x="16047" y="679"/>
                    <a:pt x="10165" y="136"/>
                  </a:cubicBezTo>
                  <a:lnTo>
                    <a:pt x="352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409059" y="-1098252"/>
              <a:ext cx="2191294" cy="1829437"/>
            </a:xfrm>
            <a:custGeom>
              <a:avLst/>
              <a:gdLst/>
              <a:ahLst/>
              <a:cxnLst/>
              <a:rect l="l" t="t" r="r" b="b"/>
              <a:pathLst>
                <a:path w="21779" h="18183" extrusionOk="0">
                  <a:moveTo>
                    <a:pt x="15591" y="1"/>
                  </a:moveTo>
                  <a:cubicBezTo>
                    <a:pt x="13852" y="1"/>
                    <a:pt x="12115" y="648"/>
                    <a:pt x="10686" y="1669"/>
                  </a:cubicBezTo>
                  <a:cubicBezTo>
                    <a:pt x="9483" y="2527"/>
                    <a:pt x="8468" y="3642"/>
                    <a:pt x="7192" y="4386"/>
                  </a:cubicBezTo>
                  <a:cubicBezTo>
                    <a:pt x="5849" y="5171"/>
                    <a:pt x="4250" y="5527"/>
                    <a:pt x="3074" y="6539"/>
                  </a:cubicBezTo>
                  <a:cubicBezTo>
                    <a:pt x="1534" y="7863"/>
                    <a:pt x="1" y="12395"/>
                    <a:pt x="1218" y="14313"/>
                  </a:cubicBezTo>
                  <a:cubicBezTo>
                    <a:pt x="2003" y="15545"/>
                    <a:pt x="7427" y="16733"/>
                    <a:pt x="9065" y="17349"/>
                  </a:cubicBezTo>
                  <a:cubicBezTo>
                    <a:pt x="10369" y="17836"/>
                    <a:pt x="11821" y="18182"/>
                    <a:pt x="13215" y="18182"/>
                  </a:cubicBezTo>
                  <a:cubicBezTo>
                    <a:pt x="14600" y="18182"/>
                    <a:pt x="15927" y="17840"/>
                    <a:pt x="16989" y="16953"/>
                  </a:cubicBezTo>
                  <a:cubicBezTo>
                    <a:pt x="17818" y="16260"/>
                    <a:pt x="18387" y="15306"/>
                    <a:pt x="18881" y="14346"/>
                  </a:cubicBezTo>
                  <a:cubicBezTo>
                    <a:pt x="19846" y="12483"/>
                    <a:pt x="20601" y="10513"/>
                    <a:pt x="21129" y="8482"/>
                  </a:cubicBezTo>
                  <a:cubicBezTo>
                    <a:pt x="21515" y="7012"/>
                    <a:pt x="21779" y="5446"/>
                    <a:pt x="21354" y="3987"/>
                  </a:cubicBezTo>
                  <a:cubicBezTo>
                    <a:pt x="20755" y="1941"/>
                    <a:pt x="18808" y="445"/>
                    <a:pt x="16707" y="92"/>
                  </a:cubicBezTo>
                  <a:cubicBezTo>
                    <a:pt x="16337" y="30"/>
                    <a:pt x="15964" y="1"/>
                    <a:pt x="155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3337925" y="4869731"/>
              <a:ext cx="2717410" cy="2590571"/>
            </a:xfrm>
            <a:custGeom>
              <a:avLst/>
              <a:gdLst/>
              <a:ahLst/>
              <a:cxnLst/>
              <a:rect l="l" t="t" r="r" b="b"/>
              <a:pathLst>
                <a:path w="27008" h="25748" extrusionOk="0">
                  <a:moveTo>
                    <a:pt x="11422" y="1"/>
                  </a:moveTo>
                  <a:cubicBezTo>
                    <a:pt x="9215" y="1"/>
                    <a:pt x="7020" y="262"/>
                    <a:pt x="4900" y="885"/>
                  </a:cubicBezTo>
                  <a:cubicBezTo>
                    <a:pt x="3397" y="1329"/>
                    <a:pt x="1842" y="2040"/>
                    <a:pt x="1082" y="3415"/>
                  </a:cubicBezTo>
                  <a:cubicBezTo>
                    <a:pt x="0" y="5378"/>
                    <a:pt x="1013" y="7903"/>
                    <a:pt x="2586" y="9499"/>
                  </a:cubicBezTo>
                  <a:cubicBezTo>
                    <a:pt x="3624" y="10552"/>
                    <a:pt x="5003" y="11596"/>
                    <a:pt x="4966" y="13074"/>
                  </a:cubicBezTo>
                  <a:cubicBezTo>
                    <a:pt x="4940" y="14310"/>
                    <a:pt x="3895" y="15630"/>
                    <a:pt x="4595" y="16653"/>
                  </a:cubicBezTo>
                  <a:cubicBezTo>
                    <a:pt x="4790" y="16939"/>
                    <a:pt x="5094" y="17130"/>
                    <a:pt x="5413" y="17262"/>
                  </a:cubicBezTo>
                  <a:cubicBezTo>
                    <a:pt x="5895" y="17461"/>
                    <a:pt x="6404" y="17533"/>
                    <a:pt x="6926" y="17533"/>
                  </a:cubicBezTo>
                  <a:cubicBezTo>
                    <a:pt x="8309" y="17533"/>
                    <a:pt x="9787" y="17028"/>
                    <a:pt x="11130" y="17028"/>
                  </a:cubicBezTo>
                  <a:cubicBezTo>
                    <a:pt x="11810" y="17028"/>
                    <a:pt x="12456" y="17158"/>
                    <a:pt x="13037" y="17548"/>
                  </a:cubicBezTo>
                  <a:cubicBezTo>
                    <a:pt x="13961" y="18164"/>
                    <a:pt x="14411" y="19300"/>
                    <a:pt x="14547" y="20408"/>
                  </a:cubicBezTo>
                  <a:cubicBezTo>
                    <a:pt x="14683" y="21512"/>
                    <a:pt x="14562" y="22630"/>
                    <a:pt x="14610" y="23741"/>
                  </a:cubicBezTo>
                  <a:cubicBezTo>
                    <a:pt x="14632" y="24237"/>
                    <a:pt x="14701" y="24761"/>
                    <a:pt x="15028" y="25127"/>
                  </a:cubicBezTo>
                  <a:cubicBezTo>
                    <a:pt x="15428" y="25583"/>
                    <a:pt x="16184" y="25748"/>
                    <a:pt x="16996" y="25748"/>
                  </a:cubicBezTo>
                  <a:cubicBezTo>
                    <a:pt x="18007" y="25748"/>
                    <a:pt x="19102" y="25492"/>
                    <a:pt x="19695" y="25223"/>
                  </a:cubicBezTo>
                  <a:cubicBezTo>
                    <a:pt x="20712" y="24761"/>
                    <a:pt x="20990" y="24079"/>
                    <a:pt x="21188" y="23037"/>
                  </a:cubicBezTo>
                  <a:cubicBezTo>
                    <a:pt x="21790" y="19825"/>
                    <a:pt x="23414" y="17144"/>
                    <a:pt x="24892" y="14240"/>
                  </a:cubicBezTo>
                  <a:cubicBezTo>
                    <a:pt x="25522" y="12997"/>
                    <a:pt x="26160" y="11743"/>
                    <a:pt x="26480" y="10386"/>
                  </a:cubicBezTo>
                  <a:cubicBezTo>
                    <a:pt x="27008" y="8131"/>
                    <a:pt x="26553" y="5601"/>
                    <a:pt x="25031" y="3860"/>
                  </a:cubicBezTo>
                  <a:cubicBezTo>
                    <a:pt x="23447" y="2047"/>
                    <a:pt x="20993" y="1299"/>
                    <a:pt x="18639" y="808"/>
                  </a:cubicBezTo>
                  <a:cubicBezTo>
                    <a:pt x="16273" y="314"/>
                    <a:pt x="13840" y="1"/>
                    <a:pt x="114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4613485" y="-421123"/>
              <a:ext cx="1649281" cy="941934"/>
            </a:xfrm>
            <a:custGeom>
              <a:avLst/>
              <a:gdLst/>
              <a:ahLst/>
              <a:cxnLst/>
              <a:rect l="l" t="t" r="r" b="b"/>
              <a:pathLst>
                <a:path w="16392" h="9362" extrusionOk="0">
                  <a:moveTo>
                    <a:pt x="1667" y="1"/>
                  </a:moveTo>
                  <a:cubicBezTo>
                    <a:pt x="1605" y="1"/>
                    <a:pt x="1543" y="2"/>
                    <a:pt x="1481" y="6"/>
                  </a:cubicBezTo>
                  <a:cubicBezTo>
                    <a:pt x="195" y="134"/>
                    <a:pt x="777" y="2239"/>
                    <a:pt x="1236" y="2636"/>
                  </a:cubicBezTo>
                  <a:cubicBezTo>
                    <a:pt x="1694" y="3035"/>
                    <a:pt x="1420" y="3032"/>
                    <a:pt x="1115" y="3072"/>
                  </a:cubicBezTo>
                  <a:cubicBezTo>
                    <a:pt x="811" y="3116"/>
                    <a:pt x="0" y="3736"/>
                    <a:pt x="22" y="4304"/>
                  </a:cubicBezTo>
                  <a:cubicBezTo>
                    <a:pt x="44" y="4873"/>
                    <a:pt x="8603" y="7061"/>
                    <a:pt x="11686" y="8374"/>
                  </a:cubicBezTo>
                  <a:cubicBezTo>
                    <a:pt x="9728" y="7450"/>
                    <a:pt x="8137" y="6743"/>
                    <a:pt x="6040" y="6210"/>
                  </a:cubicBezTo>
                  <a:cubicBezTo>
                    <a:pt x="5922" y="6188"/>
                    <a:pt x="5702" y="6144"/>
                    <a:pt x="5798" y="5958"/>
                  </a:cubicBezTo>
                  <a:cubicBezTo>
                    <a:pt x="5810" y="5935"/>
                    <a:pt x="5845" y="5924"/>
                    <a:pt x="5902" y="5924"/>
                  </a:cubicBezTo>
                  <a:cubicBezTo>
                    <a:pt x="6799" y="5924"/>
                    <a:pt x="13007" y="8685"/>
                    <a:pt x="13880" y="9196"/>
                  </a:cubicBezTo>
                  <a:cubicBezTo>
                    <a:pt x="14051" y="9296"/>
                    <a:pt x="14252" y="9362"/>
                    <a:pt x="14455" y="9362"/>
                  </a:cubicBezTo>
                  <a:cubicBezTo>
                    <a:pt x="14587" y="9362"/>
                    <a:pt x="14719" y="9334"/>
                    <a:pt x="14844" y="9269"/>
                  </a:cubicBezTo>
                  <a:cubicBezTo>
                    <a:pt x="12937" y="7711"/>
                    <a:pt x="8240" y="6174"/>
                    <a:pt x="8229" y="5980"/>
                  </a:cubicBezTo>
                  <a:cubicBezTo>
                    <a:pt x="8227" y="5958"/>
                    <a:pt x="8251" y="5948"/>
                    <a:pt x="8295" y="5948"/>
                  </a:cubicBezTo>
                  <a:cubicBezTo>
                    <a:pt x="8663" y="5948"/>
                    <a:pt x="10460" y="6626"/>
                    <a:pt x="11261" y="7117"/>
                  </a:cubicBezTo>
                  <a:cubicBezTo>
                    <a:pt x="12574" y="7813"/>
                    <a:pt x="13858" y="8161"/>
                    <a:pt x="14973" y="8946"/>
                  </a:cubicBezTo>
                  <a:cubicBezTo>
                    <a:pt x="15087" y="9014"/>
                    <a:pt x="15172" y="9040"/>
                    <a:pt x="15237" y="9040"/>
                  </a:cubicBezTo>
                  <a:cubicBezTo>
                    <a:pt x="15396" y="9040"/>
                    <a:pt x="15438" y="8886"/>
                    <a:pt x="15518" y="8829"/>
                  </a:cubicBezTo>
                  <a:cubicBezTo>
                    <a:pt x="15995" y="8403"/>
                    <a:pt x="16391" y="7117"/>
                    <a:pt x="16068" y="6980"/>
                  </a:cubicBezTo>
                  <a:cubicBezTo>
                    <a:pt x="15743" y="6845"/>
                    <a:pt x="15834" y="6853"/>
                    <a:pt x="15650" y="6819"/>
                  </a:cubicBezTo>
                  <a:cubicBezTo>
                    <a:pt x="15372" y="6775"/>
                    <a:pt x="16095" y="6376"/>
                    <a:pt x="15907" y="6174"/>
                  </a:cubicBezTo>
                  <a:cubicBezTo>
                    <a:pt x="15716" y="5973"/>
                    <a:pt x="9857" y="3512"/>
                    <a:pt x="10066" y="3245"/>
                  </a:cubicBezTo>
                  <a:cubicBezTo>
                    <a:pt x="10085" y="3222"/>
                    <a:pt x="10116" y="3211"/>
                    <a:pt x="10158" y="3211"/>
                  </a:cubicBezTo>
                  <a:cubicBezTo>
                    <a:pt x="10605" y="3211"/>
                    <a:pt x="12304" y="4400"/>
                    <a:pt x="13289" y="4876"/>
                  </a:cubicBezTo>
                  <a:cubicBezTo>
                    <a:pt x="14188" y="5247"/>
                    <a:pt x="15105" y="5599"/>
                    <a:pt x="16010" y="5983"/>
                  </a:cubicBezTo>
                  <a:cubicBezTo>
                    <a:pt x="16139" y="5741"/>
                    <a:pt x="16215" y="5514"/>
                    <a:pt x="16073" y="5286"/>
                  </a:cubicBezTo>
                  <a:cubicBezTo>
                    <a:pt x="15907" y="4861"/>
                    <a:pt x="14804" y="4814"/>
                    <a:pt x="14276" y="4502"/>
                  </a:cubicBezTo>
                  <a:cubicBezTo>
                    <a:pt x="12875" y="3512"/>
                    <a:pt x="11122" y="3032"/>
                    <a:pt x="9652" y="2192"/>
                  </a:cubicBezTo>
                  <a:cubicBezTo>
                    <a:pt x="8570" y="1605"/>
                    <a:pt x="7382" y="1348"/>
                    <a:pt x="6190" y="1110"/>
                  </a:cubicBezTo>
                  <a:cubicBezTo>
                    <a:pt x="4607" y="858"/>
                    <a:pt x="3051" y="1"/>
                    <a:pt x="16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 name="Google Shape;27;p2"/>
            <p:cNvGrpSpPr/>
            <p:nvPr/>
          </p:nvGrpSpPr>
          <p:grpSpPr>
            <a:xfrm>
              <a:off x="347082" y="60813"/>
              <a:ext cx="8436865" cy="4792108"/>
              <a:chOff x="347082" y="60813"/>
              <a:chExt cx="8436865" cy="4792108"/>
            </a:xfrm>
          </p:grpSpPr>
          <p:sp>
            <p:nvSpPr>
              <p:cNvPr id="28" name="Google Shape;28;p2"/>
              <p:cNvSpPr/>
              <p:nvPr/>
            </p:nvSpPr>
            <p:spPr>
              <a:xfrm>
                <a:off x="1052886" y="4126415"/>
                <a:ext cx="186440" cy="182813"/>
              </a:xfrm>
              <a:custGeom>
                <a:avLst/>
                <a:gdLst/>
                <a:ahLst/>
                <a:cxnLst/>
                <a:rect l="l" t="t" r="r" b="b"/>
                <a:pathLst>
                  <a:path w="1853" h="1817" extrusionOk="0">
                    <a:moveTo>
                      <a:pt x="931" y="0"/>
                    </a:moveTo>
                    <a:cubicBezTo>
                      <a:pt x="894" y="0"/>
                      <a:pt x="857" y="21"/>
                      <a:pt x="840" y="61"/>
                    </a:cubicBezTo>
                    <a:lnTo>
                      <a:pt x="632" y="552"/>
                    </a:lnTo>
                    <a:cubicBezTo>
                      <a:pt x="620" y="574"/>
                      <a:pt x="603" y="593"/>
                      <a:pt x="581" y="604"/>
                    </a:cubicBezTo>
                    <a:lnTo>
                      <a:pt x="78" y="816"/>
                    </a:lnTo>
                    <a:cubicBezTo>
                      <a:pt x="1" y="850"/>
                      <a:pt x="1" y="963"/>
                      <a:pt x="78" y="997"/>
                    </a:cubicBezTo>
                    <a:lnTo>
                      <a:pt x="569" y="1205"/>
                    </a:lnTo>
                    <a:cubicBezTo>
                      <a:pt x="595" y="1212"/>
                      <a:pt x="613" y="1234"/>
                      <a:pt x="620" y="1256"/>
                    </a:cubicBezTo>
                    <a:lnTo>
                      <a:pt x="833" y="1759"/>
                    </a:lnTo>
                    <a:cubicBezTo>
                      <a:pt x="850" y="1798"/>
                      <a:pt x="887" y="1817"/>
                      <a:pt x="924" y="1817"/>
                    </a:cubicBezTo>
                    <a:cubicBezTo>
                      <a:pt x="960" y="1817"/>
                      <a:pt x="997" y="1798"/>
                      <a:pt x="1013" y="1759"/>
                    </a:cubicBezTo>
                    <a:lnTo>
                      <a:pt x="1222" y="1268"/>
                    </a:lnTo>
                    <a:cubicBezTo>
                      <a:pt x="1233" y="1242"/>
                      <a:pt x="1251" y="1224"/>
                      <a:pt x="1273" y="1212"/>
                    </a:cubicBezTo>
                    <a:lnTo>
                      <a:pt x="1776" y="1000"/>
                    </a:lnTo>
                    <a:cubicBezTo>
                      <a:pt x="1853" y="967"/>
                      <a:pt x="1853" y="857"/>
                      <a:pt x="1776" y="824"/>
                    </a:cubicBezTo>
                    <a:lnTo>
                      <a:pt x="1285" y="615"/>
                    </a:lnTo>
                    <a:cubicBezTo>
                      <a:pt x="1263" y="604"/>
                      <a:pt x="1244" y="586"/>
                      <a:pt x="1233" y="564"/>
                    </a:cubicBezTo>
                    <a:lnTo>
                      <a:pt x="1021" y="61"/>
                    </a:lnTo>
                    <a:cubicBezTo>
                      <a:pt x="1004" y="21"/>
                      <a:pt x="967" y="0"/>
                      <a:pt x="9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4229787" y="4501786"/>
                <a:ext cx="162996" cy="157358"/>
              </a:xfrm>
              <a:custGeom>
                <a:avLst/>
                <a:gdLst/>
                <a:ahLst/>
                <a:cxnLst/>
                <a:rect l="l" t="t" r="r" b="b"/>
                <a:pathLst>
                  <a:path w="1620" h="1564" extrusionOk="0">
                    <a:moveTo>
                      <a:pt x="1243" y="0"/>
                    </a:moveTo>
                    <a:cubicBezTo>
                      <a:pt x="1225" y="0"/>
                      <a:pt x="1206" y="6"/>
                      <a:pt x="1189" y="17"/>
                    </a:cubicBezTo>
                    <a:lnTo>
                      <a:pt x="749" y="322"/>
                    </a:lnTo>
                    <a:cubicBezTo>
                      <a:pt x="734" y="333"/>
                      <a:pt x="715" y="341"/>
                      <a:pt x="694" y="341"/>
                    </a:cubicBezTo>
                    <a:cubicBezTo>
                      <a:pt x="689" y="341"/>
                      <a:pt x="684" y="340"/>
                      <a:pt x="680" y="339"/>
                    </a:cubicBezTo>
                    <a:lnTo>
                      <a:pt x="140" y="251"/>
                    </a:lnTo>
                    <a:cubicBezTo>
                      <a:pt x="135" y="250"/>
                      <a:pt x="129" y="250"/>
                      <a:pt x="124" y="250"/>
                    </a:cubicBezTo>
                    <a:cubicBezTo>
                      <a:pt x="49" y="250"/>
                      <a:pt x="1" y="337"/>
                      <a:pt x="45" y="402"/>
                    </a:cubicBezTo>
                    <a:lnTo>
                      <a:pt x="350" y="842"/>
                    </a:lnTo>
                    <a:cubicBezTo>
                      <a:pt x="365" y="864"/>
                      <a:pt x="372" y="886"/>
                      <a:pt x="368" y="911"/>
                    </a:cubicBezTo>
                    <a:lnTo>
                      <a:pt x="280" y="1451"/>
                    </a:lnTo>
                    <a:cubicBezTo>
                      <a:pt x="269" y="1514"/>
                      <a:pt x="320" y="1563"/>
                      <a:pt x="376" y="1563"/>
                    </a:cubicBezTo>
                    <a:cubicBezTo>
                      <a:pt x="394" y="1563"/>
                      <a:pt x="413" y="1558"/>
                      <a:pt x="431" y="1546"/>
                    </a:cubicBezTo>
                    <a:lnTo>
                      <a:pt x="871" y="1242"/>
                    </a:lnTo>
                    <a:cubicBezTo>
                      <a:pt x="884" y="1231"/>
                      <a:pt x="903" y="1226"/>
                      <a:pt x="922" y="1226"/>
                    </a:cubicBezTo>
                    <a:cubicBezTo>
                      <a:pt x="928" y="1226"/>
                      <a:pt x="934" y="1227"/>
                      <a:pt x="940" y="1227"/>
                    </a:cubicBezTo>
                    <a:lnTo>
                      <a:pt x="1479" y="1312"/>
                    </a:lnTo>
                    <a:cubicBezTo>
                      <a:pt x="1484" y="1313"/>
                      <a:pt x="1490" y="1313"/>
                      <a:pt x="1495" y="1313"/>
                    </a:cubicBezTo>
                    <a:cubicBezTo>
                      <a:pt x="1571" y="1313"/>
                      <a:pt x="1619" y="1226"/>
                      <a:pt x="1575" y="1161"/>
                    </a:cubicBezTo>
                    <a:lnTo>
                      <a:pt x="1270" y="725"/>
                    </a:lnTo>
                    <a:cubicBezTo>
                      <a:pt x="1255" y="703"/>
                      <a:pt x="1248" y="677"/>
                      <a:pt x="1255" y="652"/>
                    </a:cubicBezTo>
                    <a:lnTo>
                      <a:pt x="1340" y="116"/>
                    </a:lnTo>
                    <a:cubicBezTo>
                      <a:pt x="1351" y="50"/>
                      <a:pt x="1299" y="0"/>
                      <a:pt x="12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5380082" y="725263"/>
                <a:ext cx="186741" cy="182712"/>
              </a:xfrm>
              <a:custGeom>
                <a:avLst/>
                <a:gdLst/>
                <a:ahLst/>
                <a:cxnLst/>
                <a:rect l="l" t="t" r="r" b="b"/>
                <a:pathLst>
                  <a:path w="1856" h="1816" extrusionOk="0">
                    <a:moveTo>
                      <a:pt x="932" y="0"/>
                    </a:moveTo>
                    <a:cubicBezTo>
                      <a:pt x="896" y="0"/>
                      <a:pt x="860" y="20"/>
                      <a:pt x="843" y="61"/>
                    </a:cubicBezTo>
                    <a:lnTo>
                      <a:pt x="635" y="552"/>
                    </a:lnTo>
                    <a:cubicBezTo>
                      <a:pt x="623" y="574"/>
                      <a:pt x="605" y="592"/>
                      <a:pt x="583" y="604"/>
                    </a:cubicBezTo>
                    <a:lnTo>
                      <a:pt x="80" y="816"/>
                    </a:lnTo>
                    <a:cubicBezTo>
                      <a:pt x="0" y="849"/>
                      <a:pt x="0" y="963"/>
                      <a:pt x="80" y="996"/>
                    </a:cubicBezTo>
                    <a:lnTo>
                      <a:pt x="572" y="1205"/>
                    </a:lnTo>
                    <a:cubicBezTo>
                      <a:pt x="594" y="1212"/>
                      <a:pt x="613" y="1230"/>
                      <a:pt x="623" y="1256"/>
                    </a:cubicBezTo>
                    <a:lnTo>
                      <a:pt x="836" y="1755"/>
                    </a:lnTo>
                    <a:cubicBezTo>
                      <a:pt x="853" y="1796"/>
                      <a:pt x="889" y="1816"/>
                      <a:pt x="926" y="1816"/>
                    </a:cubicBezTo>
                    <a:cubicBezTo>
                      <a:pt x="962" y="1816"/>
                      <a:pt x="999" y="1796"/>
                      <a:pt x="1016" y="1755"/>
                    </a:cubicBezTo>
                    <a:lnTo>
                      <a:pt x="1225" y="1264"/>
                    </a:lnTo>
                    <a:cubicBezTo>
                      <a:pt x="1232" y="1242"/>
                      <a:pt x="1251" y="1223"/>
                      <a:pt x="1276" y="1212"/>
                    </a:cubicBezTo>
                    <a:lnTo>
                      <a:pt x="1779" y="1000"/>
                    </a:lnTo>
                    <a:cubicBezTo>
                      <a:pt x="1856" y="966"/>
                      <a:pt x="1856" y="856"/>
                      <a:pt x="1779" y="820"/>
                    </a:cubicBezTo>
                    <a:lnTo>
                      <a:pt x="1287" y="614"/>
                    </a:lnTo>
                    <a:cubicBezTo>
                      <a:pt x="1261" y="604"/>
                      <a:pt x="1243" y="585"/>
                      <a:pt x="1232" y="560"/>
                    </a:cubicBezTo>
                    <a:lnTo>
                      <a:pt x="1019" y="61"/>
                    </a:lnTo>
                    <a:cubicBezTo>
                      <a:pt x="1003" y="20"/>
                      <a:pt x="968" y="0"/>
                      <a:pt x="9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129454" y="60813"/>
                <a:ext cx="120336" cy="117817"/>
              </a:xfrm>
              <a:custGeom>
                <a:avLst/>
                <a:gdLst/>
                <a:ahLst/>
                <a:cxnLst/>
                <a:rect l="l" t="t" r="r" b="b"/>
                <a:pathLst>
                  <a:path w="1196" h="1171" extrusionOk="0">
                    <a:moveTo>
                      <a:pt x="600" y="1"/>
                    </a:moveTo>
                    <a:cubicBezTo>
                      <a:pt x="577" y="1"/>
                      <a:pt x="554" y="13"/>
                      <a:pt x="543" y="39"/>
                    </a:cubicBezTo>
                    <a:lnTo>
                      <a:pt x="407" y="354"/>
                    </a:lnTo>
                    <a:cubicBezTo>
                      <a:pt x="400" y="369"/>
                      <a:pt x="389" y="384"/>
                      <a:pt x="375" y="387"/>
                    </a:cubicBezTo>
                    <a:lnTo>
                      <a:pt x="52" y="526"/>
                    </a:lnTo>
                    <a:cubicBezTo>
                      <a:pt x="1" y="548"/>
                      <a:pt x="1" y="618"/>
                      <a:pt x="52" y="640"/>
                    </a:cubicBezTo>
                    <a:lnTo>
                      <a:pt x="367" y="775"/>
                    </a:lnTo>
                    <a:cubicBezTo>
                      <a:pt x="382" y="783"/>
                      <a:pt x="397" y="794"/>
                      <a:pt x="400" y="809"/>
                    </a:cubicBezTo>
                    <a:lnTo>
                      <a:pt x="539" y="1132"/>
                    </a:lnTo>
                    <a:cubicBezTo>
                      <a:pt x="550" y="1157"/>
                      <a:pt x="573" y="1170"/>
                      <a:pt x="596" y="1170"/>
                    </a:cubicBezTo>
                    <a:cubicBezTo>
                      <a:pt x="619" y="1170"/>
                      <a:pt x="642" y="1157"/>
                      <a:pt x="653" y="1132"/>
                    </a:cubicBezTo>
                    <a:lnTo>
                      <a:pt x="788" y="816"/>
                    </a:lnTo>
                    <a:cubicBezTo>
                      <a:pt x="796" y="802"/>
                      <a:pt x="807" y="790"/>
                      <a:pt x="822" y="783"/>
                    </a:cubicBezTo>
                    <a:lnTo>
                      <a:pt x="1145" y="643"/>
                    </a:lnTo>
                    <a:cubicBezTo>
                      <a:pt x="1196" y="621"/>
                      <a:pt x="1196" y="552"/>
                      <a:pt x="1145" y="530"/>
                    </a:cubicBezTo>
                    <a:lnTo>
                      <a:pt x="829" y="394"/>
                    </a:lnTo>
                    <a:cubicBezTo>
                      <a:pt x="815" y="387"/>
                      <a:pt x="800" y="376"/>
                      <a:pt x="796" y="362"/>
                    </a:cubicBezTo>
                    <a:lnTo>
                      <a:pt x="656" y="39"/>
                    </a:lnTo>
                    <a:cubicBezTo>
                      <a:pt x="645" y="13"/>
                      <a:pt x="623" y="1"/>
                      <a:pt x="6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8688965" y="3147328"/>
                <a:ext cx="94981" cy="92966"/>
              </a:xfrm>
              <a:custGeom>
                <a:avLst/>
                <a:gdLst/>
                <a:ahLst/>
                <a:cxnLst/>
                <a:rect l="l" t="t" r="r" b="b"/>
                <a:pathLst>
                  <a:path w="944" h="924" extrusionOk="0">
                    <a:moveTo>
                      <a:pt x="474" y="1"/>
                    </a:moveTo>
                    <a:cubicBezTo>
                      <a:pt x="456" y="1"/>
                      <a:pt x="438" y="11"/>
                      <a:pt x="430" y="31"/>
                    </a:cubicBezTo>
                    <a:lnTo>
                      <a:pt x="324" y="280"/>
                    </a:lnTo>
                    <a:cubicBezTo>
                      <a:pt x="317" y="291"/>
                      <a:pt x="309" y="302"/>
                      <a:pt x="295" y="306"/>
                    </a:cubicBezTo>
                    <a:lnTo>
                      <a:pt x="41" y="416"/>
                    </a:lnTo>
                    <a:cubicBezTo>
                      <a:pt x="1" y="431"/>
                      <a:pt x="1" y="489"/>
                      <a:pt x="41" y="504"/>
                    </a:cubicBezTo>
                    <a:lnTo>
                      <a:pt x="291" y="610"/>
                    </a:lnTo>
                    <a:cubicBezTo>
                      <a:pt x="302" y="617"/>
                      <a:pt x="313" y="625"/>
                      <a:pt x="317" y="639"/>
                    </a:cubicBezTo>
                    <a:lnTo>
                      <a:pt x="427" y="893"/>
                    </a:lnTo>
                    <a:cubicBezTo>
                      <a:pt x="434" y="913"/>
                      <a:pt x="452" y="923"/>
                      <a:pt x="471" y="923"/>
                    </a:cubicBezTo>
                    <a:cubicBezTo>
                      <a:pt x="490" y="923"/>
                      <a:pt x="509" y="913"/>
                      <a:pt x="518" y="893"/>
                    </a:cubicBezTo>
                    <a:lnTo>
                      <a:pt x="625" y="643"/>
                    </a:lnTo>
                    <a:cubicBezTo>
                      <a:pt x="628" y="632"/>
                      <a:pt x="639" y="621"/>
                      <a:pt x="650" y="617"/>
                    </a:cubicBezTo>
                    <a:lnTo>
                      <a:pt x="903" y="507"/>
                    </a:lnTo>
                    <a:cubicBezTo>
                      <a:pt x="944" y="493"/>
                      <a:pt x="944" y="434"/>
                      <a:pt x="903" y="416"/>
                    </a:cubicBezTo>
                    <a:lnTo>
                      <a:pt x="654" y="309"/>
                    </a:lnTo>
                    <a:cubicBezTo>
                      <a:pt x="643" y="306"/>
                      <a:pt x="632" y="295"/>
                      <a:pt x="628" y="284"/>
                    </a:cubicBezTo>
                    <a:lnTo>
                      <a:pt x="518" y="31"/>
                    </a:lnTo>
                    <a:cubicBezTo>
                      <a:pt x="511" y="11"/>
                      <a:pt x="493" y="1"/>
                      <a:pt x="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964453" y="321886"/>
                <a:ext cx="94880" cy="93268"/>
              </a:xfrm>
              <a:custGeom>
                <a:avLst/>
                <a:gdLst/>
                <a:ahLst/>
                <a:cxnLst/>
                <a:rect l="l" t="t" r="r" b="b"/>
                <a:pathLst>
                  <a:path w="943" h="927" extrusionOk="0">
                    <a:moveTo>
                      <a:pt x="473" y="0"/>
                    </a:moveTo>
                    <a:cubicBezTo>
                      <a:pt x="455" y="0"/>
                      <a:pt x="437" y="11"/>
                      <a:pt x="429" y="31"/>
                    </a:cubicBezTo>
                    <a:lnTo>
                      <a:pt x="323" y="280"/>
                    </a:lnTo>
                    <a:cubicBezTo>
                      <a:pt x="315" y="295"/>
                      <a:pt x="308" y="302"/>
                      <a:pt x="297" y="309"/>
                    </a:cubicBezTo>
                    <a:lnTo>
                      <a:pt x="40" y="415"/>
                    </a:lnTo>
                    <a:cubicBezTo>
                      <a:pt x="0" y="434"/>
                      <a:pt x="0" y="489"/>
                      <a:pt x="40" y="507"/>
                    </a:cubicBezTo>
                    <a:lnTo>
                      <a:pt x="290" y="613"/>
                    </a:lnTo>
                    <a:cubicBezTo>
                      <a:pt x="301" y="617"/>
                      <a:pt x="312" y="628"/>
                      <a:pt x="315" y="639"/>
                    </a:cubicBezTo>
                    <a:lnTo>
                      <a:pt x="426" y="896"/>
                    </a:lnTo>
                    <a:cubicBezTo>
                      <a:pt x="435" y="916"/>
                      <a:pt x="453" y="926"/>
                      <a:pt x="471" y="926"/>
                    </a:cubicBezTo>
                    <a:cubicBezTo>
                      <a:pt x="490" y="926"/>
                      <a:pt x="508" y="916"/>
                      <a:pt x="517" y="896"/>
                    </a:cubicBezTo>
                    <a:lnTo>
                      <a:pt x="624" y="643"/>
                    </a:lnTo>
                    <a:cubicBezTo>
                      <a:pt x="627" y="632"/>
                      <a:pt x="638" y="625"/>
                      <a:pt x="649" y="617"/>
                    </a:cubicBezTo>
                    <a:lnTo>
                      <a:pt x="906" y="511"/>
                    </a:lnTo>
                    <a:cubicBezTo>
                      <a:pt x="942" y="493"/>
                      <a:pt x="942" y="437"/>
                      <a:pt x="906" y="419"/>
                    </a:cubicBezTo>
                    <a:lnTo>
                      <a:pt x="653" y="313"/>
                    </a:lnTo>
                    <a:cubicBezTo>
                      <a:pt x="642" y="305"/>
                      <a:pt x="631" y="298"/>
                      <a:pt x="627" y="287"/>
                    </a:cubicBezTo>
                    <a:lnTo>
                      <a:pt x="521" y="31"/>
                    </a:lnTo>
                    <a:cubicBezTo>
                      <a:pt x="511" y="11"/>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582516" y="4759653"/>
                <a:ext cx="94981" cy="93268"/>
              </a:xfrm>
              <a:custGeom>
                <a:avLst/>
                <a:gdLst/>
                <a:ahLst/>
                <a:cxnLst/>
                <a:rect l="l" t="t" r="r" b="b"/>
                <a:pathLst>
                  <a:path w="944" h="927" extrusionOk="0">
                    <a:moveTo>
                      <a:pt x="474" y="0"/>
                    </a:moveTo>
                    <a:cubicBezTo>
                      <a:pt x="456" y="0"/>
                      <a:pt x="437" y="11"/>
                      <a:pt x="430" y="31"/>
                    </a:cubicBezTo>
                    <a:lnTo>
                      <a:pt x="324" y="283"/>
                    </a:lnTo>
                    <a:cubicBezTo>
                      <a:pt x="316" y="295"/>
                      <a:pt x="309" y="302"/>
                      <a:pt x="298" y="309"/>
                    </a:cubicBezTo>
                    <a:lnTo>
                      <a:pt x="41" y="415"/>
                    </a:lnTo>
                    <a:cubicBezTo>
                      <a:pt x="1" y="434"/>
                      <a:pt x="1" y="488"/>
                      <a:pt x="41" y="507"/>
                    </a:cubicBezTo>
                    <a:lnTo>
                      <a:pt x="291" y="613"/>
                    </a:lnTo>
                    <a:cubicBezTo>
                      <a:pt x="302" y="617"/>
                      <a:pt x="313" y="628"/>
                      <a:pt x="316" y="639"/>
                    </a:cubicBezTo>
                    <a:lnTo>
                      <a:pt x="426" y="896"/>
                    </a:lnTo>
                    <a:cubicBezTo>
                      <a:pt x="434" y="916"/>
                      <a:pt x="452" y="926"/>
                      <a:pt x="471" y="926"/>
                    </a:cubicBezTo>
                    <a:cubicBezTo>
                      <a:pt x="489" y="926"/>
                      <a:pt x="509" y="916"/>
                      <a:pt x="518" y="896"/>
                    </a:cubicBezTo>
                    <a:lnTo>
                      <a:pt x="624" y="647"/>
                    </a:lnTo>
                    <a:cubicBezTo>
                      <a:pt x="628" y="632"/>
                      <a:pt x="639" y="625"/>
                      <a:pt x="650" y="620"/>
                    </a:cubicBezTo>
                    <a:lnTo>
                      <a:pt x="903" y="510"/>
                    </a:lnTo>
                    <a:cubicBezTo>
                      <a:pt x="943" y="493"/>
                      <a:pt x="943" y="437"/>
                      <a:pt x="903" y="419"/>
                    </a:cubicBezTo>
                    <a:lnTo>
                      <a:pt x="654" y="312"/>
                    </a:lnTo>
                    <a:cubicBezTo>
                      <a:pt x="643" y="309"/>
                      <a:pt x="632" y="298"/>
                      <a:pt x="628" y="287"/>
                    </a:cubicBezTo>
                    <a:lnTo>
                      <a:pt x="518" y="31"/>
                    </a:lnTo>
                    <a:cubicBezTo>
                      <a:pt x="511" y="11"/>
                      <a:pt x="492"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47081" y="4501782"/>
                <a:ext cx="83209" cy="80088"/>
              </a:xfrm>
              <a:custGeom>
                <a:avLst/>
                <a:gdLst/>
                <a:ahLst/>
                <a:cxnLst/>
                <a:rect l="l" t="t" r="r" b="b"/>
                <a:pathLst>
                  <a:path w="827" h="796" extrusionOk="0">
                    <a:moveTo>
                      <a:pt x="633" y="0"/>
                    </a:moveTo>
                    <a:cubicBezTo>
                      <a:pt x="624" y="0"/>
                      <a:pt x="614" y="3"/>
                      <a:pt x="604" y="10"/>
                    </a:cubicBezTo>
                    <a:lnTo>
                      <a:pt x="384" y="164"/>
                    </a:lnTo>
                    <a:cubicBezTo>
                      <a:pt x="376" y="169"/>
                      <a:pt x="366" y="172"/>
                      <a:pt x="357" y="172"/>
                    </a:cubicBezTo>
                    <a:cubicBezTo>
                      <a:pt x="353" y="172"/>
                      <a:pt x="350" y="172"/>
                      <a:pt x="347" y="171"/>
                    </a:cubicBezTo>
                    <a:lnTo>
                      <a:pt x="72" y="127"/>
                    </a:lnTo>
                    <a:cubicBezTo>
                      <a:pt x="69" y="126"/>
                      <a:pt x="66" y="126"/>
                      <a:pt x="63" y="126"/>
                    </a:cubicBezTo>
                    <a:cubicBezTo>
                      <a:pt x="24" y="126"/>
                      <a:pt x="1" y="170"/>
                      <a:pt x="24" y="204"/>
                    </a:cubicBezTo>
                    <a:lnTo>
                      <a:pt x="178" y="428"/>
                    </a:lnTo>
                    <a:cubicBezTo>
                      <a:pt x="186" y="438"/>
                      <a:pt x="190" y="453"/>
                      <a:pt x="186" y="464"/>
                    </a:cubicBezTo>
                    <a:lnTo>
                      <a:pt x="142" y="739"/>
                    </a:lnTo>
                    <a:cubicBezTo>
                      <a:pt x="136" y="770"/>
                      <a:pt x="162" y="796"/>
                      <a:pt x="191" y="796"/>
                    </a:cubicBezTo>
                    <a:cubicBezTo>
                      <a:pt x="200" y="796"/>
                      <a:pt x="210" y="793"/>
                      <a:pt x="219" y="787"/>
                    </a:cubicBezTo>
                    <a:lnTo>
                      <a:pt x="442" y="633"/>
                    </a:lnTo>
                    <a:cubicBezTo>
                      <a:pt x="454" y="626"/>
                      <a:pt x="464" y="622"/>
                      <a:pt x="479" y="622"/>
                    </a:cubicBezTo>
                    <a:lnTo>
                      <a:pt x="754" y="670"/>
                    </a:lnTo>
                    <a:cubicBezTo>
                      <a:pt x="756" y="670"/>
                      <a:pt x="759" y="670"/>
                      <a:pt x="761" y="670"/>
                    </a:cubicBezTo>
                    <a:cubicBezTo>
                      <a:pt x="798" y="670"/>
                      <a:pt x="826" y="624"/>
                      <a:pt x="802" y="592"/>
                    </a:cubicBezTo>
                    <a:lnTo>
                      <a:pt x="648" y="369"/>
                    </a:lnTo>
                    <a:cubicBezTo>
                      <a:pt x="640" y="358"/>
                      <a:pt x="637" y="343"/>
                      <a:pt x="637" y="332"/>
                    </a:cubicBezTo>
                    <a:lnTo>
                      <a:pt x="681" y="57"/>
                    </a:lnTo>
                    <a:cubicBezTo>
                      <a:pt x="686" y="25"/>
                      <a:pt x="661" y="0"/>
                      <a:pt x="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513573" y="415154"/>
                <a:ext cx="94981" cy="93268"/>
              </a:xfrm>
              <a:custGeom>
                <a:avLst/>
                <a:gdLst/>
                <a:ahLst/>
                <a:cxnLst/>
                <a:rect l="l" t="t" r="r" b="b"/>
                <a:pathLst>
                  <a:path w="944" h="927" extrusionOk="0">
                    <a:moveTo>
                      <a:pt x="473" y="0"/>
                    </a:moveTo>
                    <a:cubicBezTo>
                      <a:pt x="455" y="0"/>
                      <a:pt x="435" y="10"/>
                      <a:pt x="426" y="30"/>
                    </a:cubicBezTo>
                    <a:lnTo>
                      <a:pt x="320" y="280"/>
                    </a:lnTo>
                    <a:cubicBezTo>
                      <a:pt x="316" y="294"/>
                      <a:pt x="309" y="302"/>
                      <a:pt x="294" y="309"/>
                    </a:cubicBezTo>
                    <a:lnTo>
                      <a:pt x="41" y="416"/>
                    </a:lnTo>
                    <a:cubicBezTo>
                      <a:pt x="1" y="434"/>
                      <a:pt x="1" y="489"/>
                      <a:pt x="41" y="507"/>
                    </a:cubicBezTo>
                    <a:lnTo>
                      <a:pt x="290" y="614"/>
                    </a:lnTo>
                    <a:cubicBezTo>
                      <a:pt x="302" y="617"/>
                      <a:pt x="312" y="629"/>
                      <a:pt x="316" y="639"/>
                    </a:cubicBezTo>
                    <a:lnTo>
                      <a:pt x="426" y="896"/>
                    </a:lnTo>
                    <a:cubicBezTo>
                      <a:pt x="433" y="916"/>
                      <a:pt x="452" y="927"/>
                      <a:pt x="470" y="927"/>
                    </a:cubicBezTo>
                    <a:cubicBezTo>
                      <a:pt x="489" y="927"/>
                      <a:pt x="507" y="916"/>
                      <a:pt x="514" y="896"/>
                    </a:cubicBezTo>
                    <a:lnTo>
                      <a:pt x="620" y="646"/>
                    </a:lnTo>
                    <a:cubicBezTo>
                      <a:pt x="628" y="632"/>
                      <a:pt x="635" y="624"/>
                      <a:pt x="650" y="617"/>
                    </a:cubicBezTo>
                    <a:lnTo>
                      <a:pt x="903" y="511"/>
                    </a:lnTo>
                    <a:cubicBezTo>
                      <a:pt x="943" y="492"/>
                      <a:pt x="943" y="438"/>
                      <a:pt x="903" y="419"/>
                    </a:cubicBezTo>
                    <a:lnTo>
                      <a:pt x="654" y="313"/>
                    </a:lnTo>
                    <a:cubicBezTo>
                      <a:pt x="642" y="309"/>
                      <a:pt x="632" y="299"/>
                      <a:pt x="628" y="287"/>
                    </a:cubicBezTo>
                    <a:lnTo>
                      <a:pt x="518" y="30"/>
                    </a:lnTo>
                    <a:cubicBezTo>
                      <a:pt x="510" y="10"/>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4134887" y="578066"/>
                <a:ext cx="94880" cy="92966"/>
              </a:xfrm>
              <a:custGeom>
                <a:avLst/>
                <a:gdLst/>
                <a:ahLst/>
                <a:cxnLst/>
                <a:rect l="l" t="t" r="r" b="b"/>
                <a:pathLst>
                  <a:path w="943" h="924" extrusionOk="0">
                    <a:moveTo>
                      <a:pt x="473" y="0"/>
                    </a:moveTo>
                    <a:cubicBezTo>
                      <a:pt x="454" y="0"/>
                      <a:pt x="435" y="9"/>
                      <a:pt x="426" y="28"/>
                    </a:cubicBezTo>
                    <a:lnTo>
                      <a:pt x="319" y="281"/>
                    </a:lnTo>
                    <a:cubicBezTo>
                      <a:pt x="316" y="292"/>
                      <a:pt x="305" y="303"/>
                      <a:pt x="294" y="307"/>
                    </a:cubicBezTo>
                    <a:lnTo>
                      <a:pt x="41" y="413"/>
                    </a:lnTo>
                    <a:cubicBezTo>
                      <a:pt x="0" y="431"/>
                      <a:pt x="0" y="490"/>
                      <a:pt x="41" y="505"/>
                    </a:cubicBezTo>
                    <a:lnTo>
                      <a:pt x="290" y="611"/>
                    </a:lnTo>
                    <a:cubicBezTo>
                      <a:pt x="301" y="618"/>
                      <a:pt x="312" y="625"/>
                      <a:pt x="316" y="637"/>
                    </a:cubicBezTo>
                    <a:lnTo>
                      <a:pt x="426" y="893"/>
                    </a:lnTo>
                    <a:cubicBezTo>
                      <a:pt x="433" y="913"/>
                      <a:pt x="451" y="923"/>
                      <a:pt x="470" y="923"/>
                    </a:cubicBezTo>
                    <a:cubicBezTo>
                      <a:pt x="488" y="923"/>
                      <a:pt x="507" y="913"/>
                      <a:pt x="514" y="893"/>
                    </a:cubicBezTo>
                    <a:lnTo>
                      <a:pt x="620" y="644"/>
                    </a:lnTo>
                    <a:cubicBezTo>
                      <a:pt x="628" y="633"/>
                      <a:pt x="635" y="622"/>
                      <a:pt x="650" y="618"/>
                    </a:cubicBezTo>
                    <a:lnTo>
                      <a:pt x="902" y="508"/>
                    </a:lnTo>
                    <a:cubicBezTo>
                      <a:pt x="943" y="490"/>
                      <a:pt x="943" y="435"/>
                      <a:pt x="902" y="417"/>
                    </a:cubicBezTo>
                    <a:lnTo>
                      <a:pt x="653" y="310"/>
                    </a:lnTo>
                    <a:cubicBezTo>
                      <a:pt x="642" y="307"/>
                      <a:pt x="631" y="295"/>
                      <a:pt x="628" y="285"/>
                    </a:cubicBezTo>
                    <a:lnTo>
                      <a:pt x="518" y="28"/>
                    </a:lnTo>
                    <a:cubicBezTo>
                      <a:pt x="510" y="9"/>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623568" y="231755"/>
                <a:ext cx="94981" cy="92865"/>
              </a:xfrm>
              <a:custGeom>
                <a:avLst/>
                <a:gdLst/>
                <a:ahLst/>
                <a:cxnLst/>
                <a:rect l="l" t="t" r="r" b="b"/>
                <a:pathLst>
                  <a:path w="944" h="923" extrusionOk="0">
                    <a:moveTo>
                      <a:pt x="474" y="0"/>
                    </a:moveTo>
                    <a:cubicBezTo>
                      <a:pt x="456" y="0"/>
                      <a:pt x="438" y="10"/>
                      <a:pt x="430" y="30"/>
                    </a:cubicBezTo>
                    <a:lnTo>
                      <a:pt x="324" y="280"/>
                    </a:lnTo>
                    <a:cubicBezTo>
                      <a:pt x="316" y="291"/>
                      <a:pt x="309" y="302"/>
                      <a:pt x="298" y="305"/>
                    </a:cubicBezTo>
                    <a:lnTo>
                      <a:pt x="41" y="415"/>
                    </a:lnTo>
                    <a:cubicBezTo>
                      <a:pt x="1" y="430"/>
                      <a:pt x="1" y="489"/>
                      <a:pt x="41" y="503"/>
                    </a:cubicBezTo>
                    <a:lnTo>
                      <a:pt x="291" y="610"/>
                    </a:lnTo>
                    <a:cubicBezTo>
                      <a:pt x="302" y="617"/>
                      <a:pt x="313" y="625"/>
                      <a:pt x="316" y="639"/>
                    </a:cubicBezTo>
                    <a:lnTo>
                      <a:pt x="426" y="892"/>
                    </a:lnTo>
                    <a:cubicBezTo>
                      <a:pt x="434" y="912"/>
                      <a:pt x="452" y="922"/>
                      <a:pt x="471" y="922"/>
                    </a:cubicBezTo>
                    <a:cubicBezTo>
                      <a:pt x="490" y="922"/>
                      <a:pt x="509" y="912"/>
                      <a:pt x="518" y="892"/>
                    </a:cubicBezTo>
                    <a:lnTo>
                      <a:pt x="624" y="643"/>
                    </a:lnTo>
                    <a:cubicBezTo>
                      <a:pt x="628" y="632"/>
                      <a:pt x="639" y="621"/>
                      <a:pt x="650" y="617"/>
                    </a:cubicBezTo>
                    <a:lnTo>
                      <a:pt x="903" y="507"/>
                    </a:lnTo>
                    <a:cubicBezTo>
                      <a:pt x="944" y="493"/>
                      <a:pt x="944" y="434"/>
                      <a:pt x="903" y="415"/>
                    </a:cubicBezTo>
                    <a:lnTo>
                      <a:pt x="654" y="309"/>
                    </a:lnTo>
                    <a:cubicBezTo>
                      <a:pt x="643" y="305"/>
                      <a:pt x="632" y="294"/>
                      <a:pt x="628" y="283"/>
                    </a:cubicBezTo>
                    <a:lnTo>
                      <a:pt x="518" y="30"/>
                    </a:lnTo>
                    <a:cubicBezTo>
                      <a:pt x="511" y="10"/>
                      <a:pt x="493"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8586138" y="3689231"/>
                <a:ext cx="120336" cy="117817"/>
              </a:xfrm>
              <a:custGeom>
                <a:avLst/>
                <a:gdLst/>
                <a:ahLst/>
                <a:cxnLst/>
                <a:rect l="l" t="t" r="r" b="b"/>
                <a:pathLst>
                  <a:path w="1196" h="1171" extrusionOk="0">
                    <a:moveTo>
                      <a:pt x="600" y="0"/>
                    </a:moveTo>
                    <a:cubicBezTo>
                      <a:pt x="577" y="0"/>
                      <a:pt x="554" y="13"/>
                      <a:pt x="543" y="39"/>
                    </a:cubicBezTo>
                    <a:lnTo>
                      <a:pt x="407" y="354"/>
                    </a:lnTo>
                    <a:cubicBezTo>
                      <a:pt x="400" y="369"/>
                      <a:pt x="389" y="380"/>
                      <a:pt x="374" y="388"/>
                    </a:cubicBezTo>
                    <a:lnTo>
                      <a:pt x="51" y="527"/>
                    </a:lnTo>
                    <a:cubicBezTo>
                      <a:pt x="0" y="549"/>
                      <a:pt x="0" y="618"/>
                      <a:pt x="51" y="640"/>
                    </a:cubicBezTo>
                    <a:lnTo>
                      <a:pt x="367" y="776"/>
                    </a:lnTo>
                    <a:cubicBezTo>
                      <a:pt x="381" y="784"/>
                      <a:pt x="396" y="794"/>
                      <a:pt x="400" y="809"/>
                    </a:cubicBezTo>
                    <a:lnTo>
                      <a:pt x="539" y="1131"/>
                    </a:lnTo>
                    <a:cubicBezTo>
                      <a:pt x="550" y="1157"/>
                      <a:pt x="573" y="1170"/>
                      <a:pt x="596" y="1170"/>
                    </a:cubicBezTo>
                    <a:cubicBezTo>
                      <a:pt x="619" y="1170"/>
                      <a:pt x="642" y="1157"/>
                      <a:pt x="653" y="1131"/>
                    </a:cubicBezTo>
                    <a:lnTo>
                      <a:pt x="789" y="816"/>
                    </a:lnTo>
                    <a:cubicBezTo>
                      <a:pt x="796" y="801"/>
                      <a:pt x="807" y="787"/>
                      <a:pt x="821" y="784"/>
                    </a:cubicBezTo>
                    <a:lnTo>
                      <a:pt x="1144" y="644"/>
                    </a:lnTo>
                    <a:cubicBezTo>
                      <a:pt x="1195" y="622"/>
                      <a:pt x="1195" y="552"/>
                      <a:pt x="1144" y="530"/>
                    </a:cubicBezTo>
                    <a:lnTo>
                      <a:pt x="829" y="395"/>
                    </a:lnTo>
                    <a:cubicBezTo>
                      <a:pt x="814" y="388"/>
                      <a:pt x="803" y="376"/>
                      <a:pt x="796" y="361"/>
                    </a:cubicBezTo>
                    <a:lnTo>
                      <a:pt x="657" y="39"/>
                    </a:lnTo>
                    <a:cubicBezTo>
                      <a:pt x="646" y="13"/>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7855931" y="4046899"/>
              <a:ext cx="1310007" cy="1333619"/>
            </a:xfrm>
            <a:custGeom>
              <a:avLst/>
              <a:gdLst/>
              <a:ahLst/>
              <a:cxnLst/>
              <a:rect l="l" t="t" r="r" b="b"/>
              <a:pathLst>
                <a:path w="13020" h="13255" extrusionOk="0">
                  <a:moveTo>
                    <a:pt x="5789" y="1"/>
                  </a:moveTo>
                  <a:cubicBezTo>
                    <a:pt x="5720" y="1"/>
                    <a:pt x="5652" y="38"/>
                    <a:pt x="5624" y="124"/>
                  </a:cubicBezTo>
                  <a:lnTo>
                    <a:pt x="5565" y="304"/>
                  </a:lnTo>
                  <a:cubicBezTo>
                    <a:pt x="5519" y="442"/>
                    <a:pt x="5637" y="539"/>
                    <a:pt x="5751" y="539"/>
                  </a:cubicBezTo>
                  <a:cubicBezTo>
                    <a:pt x="5821" y="539"/>
                    <a:pt x="5889" y="503"/>
                    <a:pt x="5917" y="417"/>
                  </a:cubicBezTo>
                  <a:lnTo>
                    <a:pt x="5976" y="238"/>
                  </a:lnTo>
                  <a:cubicBezTo>
                    <a:pt x="6019" y="98"/>
                    <a:pt x="5902" y="1"/>
                    <a:pt x="5789" y="1"/>
                  </a:cubicBezTo>
                  <a:close/>
                  <a:moveTo>
                    <a:pt x="7111" y="192"/>
                  </a:moveTo>
                  <a:cubicBezTo>
                    <a:pt x="7083" y="192"/>
                    <a:pt x="7055" y="202"/>
                    <a:pt x="7035" y="224"/>
                  </a:cubicBezTo>
                  <a:cubicBezTo>
                    <a:pt x="6951" y="307"/>
                    <a:pt x="6910" y="356"/>
                    <a:pt x="6900" y="476"/>
                  </a:cubicBezTo>
                  <a:cubicBezTo>
                    <a:pt x="6888" y="574"/>
                    <a:pt x="6976" y="639"/>
                    <a:pt x="7062" y="639"/>
                  </a:cubicBezTo>
                  <a:cubicBezTo>
                    <a:pt x="7111" y="639"/>
                    <a:pt x="7159" y="617"/>
                    <a:pt x="7186" y="568"/>
                  </a:cubicBezTo>
                  <a:cubicBezTo>
                    <a:pt x="7244" y="461"/>
                    <a:pt x="7240" y="403"/>
                    <a:pt x="7222" y="282"/>
                  </a:cubicBezTo>
                  <a:cubicBezTo>
                    <a:pt x="7215" y="227"/>
                    <a:pt x="7162" y="192"/>
                    <a:pt x="7111" y="192"/>
                  </a:cubicBezTo>
                  <a:close/>
                  <a:moveTo>
                    <a:pt x="8598" y="236"/>
                  </a:moveTo>
                  <a:cubicBezTo>
                    <a:pt x="8539" y="236"/>
                    <a:pt x="8481" y="267"/>
                    <a:pt x="8454" y="341"/>
                  </a:cubicBezTo>
                  <a:lnTo>
                    <a:pt x="8325" y="696"/>
                  </a:lnTo>
                  <a:cubicBezTo>
                    <a:pt x="8278" y="823"/>
                    <a:pt x="8391" y="914"/>
                    <a:pt x="8497" y="914"/>
                  </a:cubicBezTo>
                  <a:cubicBezTo>
                    <a:pt x="8563" y="914"/>
                    <a:pt x="8626" y="880"/>
                    <a:pt x="8648" y="799"/>
                  </a:cubicBezTo>
                  <a:cubicBezTo>
                    <a:pt x="8682" y="678"/>
                    <a:pt x="8718" y="557"/>
                    <a:pt x="8751" y="436"/>
                  </a:cubicBezTo>
                  <a:cubicBezTo>
                    <a:pt x="8785" y="316"/>
                    <a:pt x="8691" y="236"/>
                    <a:pt x="8598" y="236"/>
                  </a:cubicBezTo>
                  <a:close/>
                  <a:moveTo>
                    <a:pt x="8936" y="1220"/>
                  </a:moveTo>
                  <a:lnTo>
                    <a:pt x="8936" y="1220"/>
                  </a:lnTo>
                  <a:cubicBezTo>
                    <a:pt x="8946" y="1221"/>
                    <a:pt x="8953" y="1222"/>
                    <a:pt x="8960" y="1224"/>
                  </a:cubicBezTo>
                  <a:cubicBezTo>
                    <a:pt x="8952" y="1223"/>
                    <a:pt x="8944" y="1222"/>
                    <a:pt x="8936" y="1220"/>
                  </a:cubicBezTo>
                  <a:close/>
                  <a:moveTo>
                    <a:pt x="9788" y="813"/>
                  </a:moveTo>
                  <a:cubicBezTo>
                    <a:pt x="9715" y="813"/>
                    <a:pt x="9648" y="854"/>
                    <a:pt x="9628" y="950"/>
                  </a:cubicBezTo>
                  <a:cubicBezTo>
                    <a:pt x="9609" y="1041"/>
                    <a:pt x="9591" y="1136"/>
                    <a:pt x="9573" y="1228"/>
                  </a:cubicBezTo>
                  <a:cubicBezTo>
                    <a:pt x="9541" y="1382"/>
                    <a:pt x="9672" y="1486"/>
                    <a:pt x="9789" y="1486"/>
                  </a:cubicBezTo>
                  <a:cubicBezTo>
                    <a:pt x="9862" y="1486"/>
                    <a:pt x="9930" y="1445"/>
                    <a:pt x="9950" y="1349"/>
                  </a:cubicBezTo>
                  <a:cubicBezTo>
                    <a:pt x="9969" y="1258"/>
                    <a:pt x="9987" y="1162"/>
                    <a:pt x="10006" y="1070"/>
                  </a:cubicBezTo>
                  <a:cubicBezTo>
                    <a:pt x="10037" y="919"/>
                    <a:pt x="9905" y="813"/>
                    <a:pt x="9788" y="813"/>
                  </a:cubicBezTo>
                  <a:close/>
                  <a:moveTo>
                    <a:pt x="3653" y="889"/>
                  </a:moveTo>
                  <a:cubicBezTo>
                    <a:pt x="3578" y="889"/>
                    <a:pt x="3500" y="935"/>
                    <a:pt x="3490" y="1030"/>
                  </a:cubicBezTo>
                  <a:lnTo>
                    <a:pt x="3453" y="1346"/>
                  </a:lnTo>
                  <a:cubicBezTo>
                    <a:pt x="3441" y="1451"/>
                    <a:pt x="3520" y="1505"/>
                    <a:pt x="3601" y="1505"/>
                  </a:cubicBezTo>
                  <a:cubicBezTo>
                    <a:pt x="3676" y="1505"/>
                    <a:pt x="3754" y="1459"/>
                    <a:pt x="3764" y="1363"/>
                  </a:cubicBezTo>
                  <a:lnTo>
                    <a:pt x="3801" y="1045"/>
                  </a:lnTo>
                  <a:cubicBezTo>
                    <a:pt x="3812" y="942"/>
                    <a:pt x="3734" y="889"/>
                    <a:pt x="3653" y="889"/>
                  </a:cubicBezTo>
                  <a:close/>
                  <a:moveTo>
                    <a:pt x="7653" y="909"/>
                  </a:moveTo>
                  <a:cubicBezTo>
                    <a:pt x="7597" y="909"/>
                    <a:pt x="7542" y="938"/>
                    <a:pt x="7508" y="1008"/>
                  </a:cubicBezTo>
                  <a:lnTo>
                    <a:pt x="7413" y="1206"/>
                  </a:lnTo>
                  <a:cubicBezTo>
                    <a:pt x="7336" y="1365"/>
                    <a:pt x="7475" y="1518"/>
                    <a:pt x="7603" y="1518"/>
                  </a:cubicBezTo>
                  <a:cubicBezTo>
                    <a:pt x="7659" y="1518"/>
                    <a:pt x="7713" y="1489"/>
                    <a:pt x="7746" y="1419"/>
                  </a:cubicBezTo>
                  <a:lnTo>
                    <a:pt x="7846" y="1221"/>
                  </a:lnTo>
                  <a:cubicBezTo>
                    <a:pt x="7923" y="1063"/>
                    <a:pt x="7783" y="909"/>
                    <a:pt x="7653" y="909"/>
                  </a:cubicBezTo>
                  <a:close/>
                  <a:moveTo>
                    <a:pt x="4593" y="954"/>
                  </a:moveTo>
                  <a:cubicBezTo>
                    <a:pt x="4495" y="954"/>
                    <a:pt x="4400" y="1015"/>
                    <a:pt x="4402" y="1136"/>
                  </a:cubicBezTo>
                  <a:cubicBezTo>
                    <a:pt x="4402" y="1261"/>
                    <a:pt x="4362" y="1390"/>
                    <a:pt x="4343" y="1514"/>
                  </a:cubicBezTo>
                  <a:cubicBezTo>
                    <a:pt x="4323" y="1646"/>
                    <a:pt x="4423" y="1711"/>
                    <a:pt x="4529" y="1711"/>
                  </a:cubicBezTo>
                  <a:cubicBezTo>
                    <a:pt x="4597" y="1711"/>
                    <a:pt x="4667" y="1685"/>
                    <a:pt x="4710" y="1632"/>
                  </a:cubicBezTo>
                  <a:cubicBezTo>
                    <a:pt x="4835" y="1473"/>
                    <a:pt x="4835" y="1294"/>
                    <a:pt x="4795" y="1107"/>
                  </a:cubicBezTo>
                  <a:cubicBezTo>
                    <a:pt x="4772" y="1004"/>
                    <a:pt x="4681" y="954"/>
                    <a:pt x="4593" y="954"/>
                  </a:cubicBezTo>
                  <a:close/>
                  <a:moveTo>
                    <a:pt x="5469" y="1429"/>
                  </a:moveTo>
                  <a:cubicBezTo>
                    <a:pt x="5405" y="1429"/>
                    <a:pt x="5341" y="1463"/>
                    <a:pt x="5316" y="1544"/>
                  </a:cubicBezTo>
                  <a:lnTo>
                    <a:pt x="5279" y="1661"/>
                  </a:lnTo>
                  <a:cubicBezTo>
                    <a:pt x="5236" y="1790"/>
                    <a:pt x="5345" y="1880"/>
                    <a:pt x="5450" y="1880"/>
                  </a:cubicBezTo>
                  <a:cubicBezTo>
                    <a:pt x="5514" y="1880"/>
                    <a:pt x="5577" y="1847"/>
                    <a:pt x="5602" y="1767"/>
                  </a:cubicBezTo>
                  <a:lnTo>
                    <a:pt x="5638" y="1646"/>
                  </a:lnTo>
                  <a:cubicBezTo>
                    <a:pt x="5681" y="1517"/>
                    <a:pt x="5573" y="1429"/>
                    <a:pt x="5469" y="1429"/>
                  </a:cubicBezTo>
                  <a:close/>
                  <a:moveTo>
                    <a:pt x="8875" y="1209"/>
                  </a:moveTo>
                  <a:cubicBezTo>
                    <a:pt x="8788" y="1209"/>
                    <a:pt x="8705" y="1245"/>
                    <a:pt x="8641" y="1297"/>
                  </a:cubicBezTo>
                  <a:cubicBezTo>
                    <a:pt x="8516" y="1404"/>
                    <a:pt x="8450" y="1558"/>
                    <a:pt x="8450" y="1715"/>
                  </a:cubicBezTo>
                  <a:cubicBezTo>
                    <a:pt x="8453" y="1911"/>
                    <a:pt x="8630" y="2081"/>
                    <a:pt x="8811" y="2081"/>
                  </a:cubicBezTo>
                  <a:cubicBezTo>
                    <a:pt x="8885" y="2081"/>
                    <a:pt x="8959" y="2053"/>
                    <a:pt x="9022" y="1987"/>
                  </a:cubicBezTo>
                  <a:cubicBezTo>
                    <a:pt x="9140" y="1862"/>
                    <a:pt x="9198" y="1738"/>
                    <a:pt x="9202" y="1561"/>
                  </a:cubicBezTo>
                  <a:cubicBezTo>
                    <a:pt x="9202" y="1444"/>
                    <a:pt x="9154" y="1324"/>
                    <a:pt x="9048" y="1261"/>
                  </a:cubicBezTo>
                  <a:cubicBezTo>
                    <a:pt x="9037" y="1258"/>
                    <a:pt x="9034" y="1258"/>
                    <a:pt x="9037" y="1258"/>
                  </a:cubicBezTo>
                  <a:cubicBezTo>
                    <a:pt x="9010" y="1233"/>
                    <a:pt x="8978" y="1214"/>
                    <a:pt x="8940" y="1214"/>
                  </a:cubicBezTo>
                  <a:cubicBezTo>
                    <a:pt x="8933" y="1214"/>
                    <a:pt x="8925" y="1215"/>
                    <a:pt x="8918" y="1216"/>
                  </a:cubicBezTo>
                  <a:lnTo>
                    <a:pt x="8918" y="1216"/>
                  </a:lnTo>
                  <a:cubicBezTo>
                    <a:pt x="8907" y="1214"/>
                    <a:pt x="8897" y="1211"/>
                    <a:pt x="8887" y="1209"/>
                  </a:cubicBezTo>
                  <a:cubicBezTo>
                    <a:pt x="8883" y="1209"/>
                    <a:pt x="8879" y="1209"/>
                    <a:pt x="8875" y="1209"/>
                  </a:cubicBezTo>
                  <a:close/>
                  <a:moveTo>
                    <a:pt x="6380" y="1356"/>
                  </a:moveTo>
                  <a:cubicBezTo>
                    <a:pt x="6325" y="1356"/>
                    <a:pt x="6273" y="1380"/>
                    <a:pt x="6247" y="1434"/>
                  </a:cubicBezTo>
                  <a:cubicBezTo>
                    <a:pt x="6166" y="1602"/>
                    <a:pt x="6078" y="1742"/>
                    <a:pt x="6086" y="1932"/>
                  </a:cubicBezTo>
                  <a:cubicBezTo>
                    <a:pt x="6090" y="2043"/>
                    <a:pt x="6171" y="2108"/>
                    <a:pt x="6258" y="2108"/>
                  </a:cubicBezTo>
                  <a:cubicBezTo>
                    <a:pt x="6308" y="2108"/>
                    <a:pt x="6361" y="2085"/>
                    <a:pt x="6401" y="2035"/>
                  </a:cubicBezTo>
                  <a:cubicBezTo>
                    <a:pt x="6518" y="1884"/>
                    <a:pt x="6529" y="1715"/>
                    <a:pt x="6562" y="1532"/>
                  </a:cubicBezTo>
                  <a:cubicBezTo>
                    <a:pt x="6581" y="1429"/>
                    <a:pt x="6477" y="1356"/>
                    <a:pt x="6380" y="1356"/>
                  </a:cubicBezTo>
                  <a:close/>
                  <a:moveTo>
                    <a:pt x="2274" y="1857"/>
                  </a:moveTo>
                  <a:cubicBezTo>
                    <a:pt x="2237" y="1857"/>
                    <a:pt x="2201" y="1875"/>
                    <a:pt x="2176" y="1918"/>
                  </a:cubicBezTo>
                  <a:lnTo>
                    <a:pt x="2099" y="2057"/>
                  </a:lnTo>
                  <a:cubicBezTo>
                    <a:pt x="2043" y="2157"/>
                    <a:pt x="2132" y="2255"/>
                    <a:pt x="2217" y="2255"/>
                  </a:cubicBezTo>
                  <a:cubicBezTo>
                    <a:pt x="2253" y="2255"/>
                    <a:pt x="2289" y="2237"/>
                    <a:pt x="2312" y="2192"/>
                  </a:cubicBezTo>
                  <a:lnTo>
                    <a:pt x="2393" y="2053"/>
                  </a:lnTo>
                  <a:cubicBezTo>
                    <a:pt x="2446" y="1953"/>
                    <a:pt x="2359" y="1857"/>
                    <a:pt x="2274" y="1857"/>
                  </a:cubicBezTo>
                  <a:close/>
                  <a:moveTo>
                    <a:pt x="10028" y="1733"/>
                  </a:moveTo>
                  <a:cubicBezTo>
                    <a:pt x="10001" y="1733"/>
                    <a:pt x="9974" y="1739"/>
                    <a:pt x="9950" y="1749"/>
                  </a:cubicBezTo>
                  <a:cubicBezTo>
                    <a:pt x="9741" y="1837"/>
                    <a:pt x="9683" y="1994"/>
                    <a:pt x="9602" y="2192"/>
                  </a:cubicBezTo>
                  <a:cubicBezTo>
                    <a:pt x="9515" y="2402"/>
                    <a:pt x="9690" y="2547"/>
                    <a:pt x="9869" y="2547"/>
                  </a:cubicBezTo>
                  <a:cubicBezTo>
                    <a:pt x="9978" y="2547"/>
                    <a:pt x="10088" y="2493"/>
                    <a:pt x="10141" y="2365"/>
                  </a:cubicBezTo>
                  <a:cubicBezTo>
                    <a:pt x="10226" y="2163"/>
                    <a:pt x="10266" y="2031"/>
                    <a:pt x="10178" y="1822"/>
                  </a:cubicBezTo>
                  <a:cubicBezTo>
                    <a:pt x="10152" y="1761"/>
                    <a:pt x="10090" y="1733"/>
                    <a:pt x="10028" y="1733"/>
                  </a:cubicBezTo>
                  <a:close/>
                  <a:moveTo>
                    <a:pt x="3159" y="1866"/>
                  </a:moveTo>
                  <a:cubicBezTo>
                    <a:pt x="3080" y="1866"/>
                    <a:pt x="3004" y="1910"/>
                    <a:pt x="2979" y="2013"/>
                  </a:cubicBezTo>
                  <a:cubicBezTo>
                    <a:pt x="2939" y="2185"/>
                    <a:pt x="2899" y="2358"/>
                    <a:pt x="2855" y="2530"/>
                  </a:cubicBezTo>
                  <a:cubicBezTo>
                    <a:pt x="2816" y="2695"/>
                    <a:pt x="2955" y="2809"/>
                    <a:pt x="3082" y="2809"/>
                  </a:cubicBezTo>
                  <a:cubicBezTo>
                    <a:pt x="3161" y="2809"/>
                    <a:pt x="3236" y="2765"/>
                    <a:pt x="3262" y="2662"/>
                  </a:cubicBezTo>
                  <a:cubicBezTo>
                    <a:pt x="3302" y="2490"/>
                    <a:pt x="3343" y="2314"/>
                    <a:pt x="3387" y="2141"/>
                  </a:cubicBezTo>
                  <a:cubicBezTo>
                    <a:pt x="3425" y="1979"/>
                    <a:pt x="3287" y="1866"/>
                    <a:pt x="3159" y="1866"/>
                  </a:cubicBezTo>
                  <a:close/>
                  <a:moveTo>
                    <a:pt x="6591" y="2376"/>
                  </a:moveTo>
                  <a:cubicBezTo>
                    <a:pt x="6537" y="2376"/>
                    <a:pt x="6485" y="2405"/>
                    <a:pt x="6467" y="2471"/>
                  </a:cubicBezTo>
                  <a:cubicBezTo>
                    <a:pt x="6438" y="2574"/>
                    <a:pt x="6411" y="2673"/>
                    <a:pt x="6382" y="2776"/>
                  </a:cubicBezTo>
                  <a:cubicBezTo>
                    <a:pt x="6357" y="2873"/>
                    <a:pt x="6434" y="2938"/>
                    <a:pt x="6510" y="2938"/>
                  </a:cubicBezTo>
                  <a:cubicBezTo>
                    <a:pt x="6558" y="2938"/>
                    <a:pt x="6605" y="2912"/>
                    <a:pt x="6628" y="2853"/>
                  </a:cubicBezTo>
                  <a:lnTo>
                    <a:pt x="6734" y="2559"/>
                  </a:lnTo>
                  <a:cubicBezTo>
                    <a:pt x="6775" y="2452"/>
                    <a:pt x="6681" y="2376"/>
                    <a:pt x="6591" y="2376"/>
                  </a:cubicBezTo>
                  <a:close/>
                  <a:moveTo>
                    <a:pt x="10907" y="2473"/>
                  </a:moveTo>
                  <a:cubicBezTo>
                    <a:pt x="10850" y="2473"/>
                    <a:pt x="10792" y="2503"/>
                    <a:pt x="10768" y="2567"/>
                  </a:cubicBezTo>
                  <a:cubicBezTo>
                    <a:pt x="10728" y="2677"/>
                    <a:pt x="10688" y="2783"/>
                    <a:pt x="10647" y="2893"/>
                  </a:cubicBezTo>
                  <a:cubicBezTo>
                    <a:pt x="10596" y="3033"/>
                    <a:pt x="10714" y="3125"/>
                    <a:pt x="10828" y="3125"/>
                  </a:cubicBezTo>
                  <a:cubicBezTo>
                    <a:pt x="10912" y="3125"/>
                    <a:pt x="10994" y="3075"/>
                    <a:pt x="11006" y="2959"/>
                  </a:cubicBezTo>
                  <a:cubicBezTo>
                    <a:pt x="11021" y="2846"/>
                    <a:pt x="11032" y="2732"/>
                    <a:pt x="11043" y="2618"/>
                  </a:cubicBezTo>
                  <a:cubicBezTo>
                    <a:pt x="11054" y="2524"/>
                    <a:pt x="10981" y="2473"/>
                    <a:pt x="10907" y="2473"/>
                  </a:cubicBezTo>
                  <a:close/>
                  <a:moveTo>
                    <a:pt x="8586" y="2602"/>
                  </a:moveTo>
                  <a:cubicBezTo>
                    <a:pt x="8499" y="2602"/>
                    <a:pt x="8410" y="2656"/>
                    <a:pt x="8388" y="2780"/>
                  </a:cubicBezTo>
                  <a:cubicBezTo>
                    <a:pt x="8366" y="2893"/>
                    <a:pt x="8347" y="3007"/>
                    <a:pt x="8325" y="3120"/>
                  </a:cubicBezTo>
                  <a:cubicBezTo>
                    <a:pt x="8305" y="3239"/>
                    <a:pt x="8410" y="3308"/>
                    <a:pt x="8513" y="3308"/>
                  </a:cubicBezTo>
                  <a:cubicBezTo>
                    <a:pt x="8589" y="3308"/>
                    <a:pt x="8663" y="3270"/>
                    <a:pt x="8685" y="3186"/>
                  </a:cubicBezTo>
                  <a:cubicBezTo>
                    <a:pt x="8714" y="3073"/>
                    <a:pt x="8744" y="2963"/>
                    <a:pt x="8773" y="2853"/>
                  </a:cubicBezTo>
                  <a:cubicBezTo>
                    <a:pt x="8815" y="2696"/>
                    <a:pt x="8701" y="2602"/>
                    <a:pt x="8586" y="2602"/>
                  </a:cubicBezTo>
                  <a:close/>
                  <a:moveTo>
                    <a:pt x="2084" y="2815"/>
                  </a:moveTo>
                  <a:cubicBezTo>
                    <a:pt x="2022" y="2815"/>
                    <a:pt x="1962" y="2848"/>
                    <a:pt x="1934" y="2930"/>
                  </a:cubicBezTo>
                  <a:cubicBezTo>
                    <a:pt x="1912" y="3000"/>
                    <a:pt x="1887" y="3069"/>
                    <a:pt x="1865" y="3139"/>
                  </a:cubicBezTo>
                  <a:cubicBezTo>
                    <a:pt x="1830" y="3240"/>
                    <a:pt x="1918" y="3319"/>
                    <a:pt x="2006" y="3319"/>
                  </a:cubicBezTo>
                  <a:cubicBezTo>
                    <a:pt x="2049" y="3319"/>
                    <a:pt x="2092" y="3300"/>
                    <a:pt x="2121" y="3256"/>
                  </a:cubicBezTo>
                  <a:cubicBezTo>
                    <a:pt x="2162" y="3194"/>
                    <a:pt x="2202" y="3135"/>
                    <a:pt x="2242" y="3073"/>
                  </a:cubicBezTo>
                  <a:cubicBezTo>
                    <a:pt x="2329" y="2938"/>
                    <a:pt x="2204" y="2815"/>
                    <a:pt x="2084" y="2815"/>
                  </a:cubicBezTo>
                  <a:close/>
                  <a:moveTo>
                    <a:pt x="4993" y="2727"/>
                  </a:moveTo>
                  <a:cubicBezTo>
                    <a:pt x="4928" y="2727"/>
                    <a:pt x="4864" y="2760"/>
                    <a:pt x="4835" y="2838"/>
                  </a:cubicBezTo>
                  <a:lnTo>
                    <a:pt x="4692" y="3223"/>
                  </a:lnTo>
                  <a:cubicBezTo>
                    <a:pt x="4649" y="3340"/>
                    <a:pt x="4742" y="3416"/>
                    <a:pt x="4838" y="3416"/>
                  </a:cubicBezTo>
                  <a:cubicBezTo>
                    <a:pt x="4898" y="3416"/>
                    <a:pt x="4959" y="3386"/>
                    <a:pt x="4989" y="3318"/>
                  </a:cubicBezTo>
                  <a:cubicBezTo>
                    <a:pt x="5047" y="3194"/>
                    <a:pt x="5103" y="3066"/>
                    <a:pt x="5157" y="2941"/>
                  </a:cubicBezTo>
                  <a:cubicBezTo>
                    <a:pt x="5212" y="2819"/>
                    <a:pt x="5102" y="2727"/>
                    <a:pt x="4993" y="2727"/>
                  </a:cubicBezTo>
                  <a:close/>
                  <a:moveTo>
                    <a:pt x="11745" y="2899"/>
                  </a:moveTo>
                  <a:cubicBezTo>
                    <a:pt x="11687" y="2899"/>
                    <a:pt x="11634" y="2931"/>
                    <a:pt x="11619" y="3007"/>
                  </a:cubicBezTo>
                  <a:lnTo>
                    <a:pt x="11564" y="3286"/>
                  </a:lnTo>
                  <a:cubicBezTo>
                    <a:pt x="11541" y="3405"/>
                    <a:pt x="11645" y="3489"/>
                    <a:pt x="11737" y="3489"/>
                  </a:cubicBezTo>
                  <a:cubicBezTo>
                    <a:pt x="11794" y="3489"/>
                    <a:pt x="11847" y="3457"/>
                    <a:pt x="11861" y="3381"/>
                  </a:cubicBezTo>
                  <a:lnTo>
                    <a:pt x="11916" y="3102"/>
                  </a:lnTo>
                  <a:cubicBezTo>
                    <a:pt x="11941" y="2982"/>
                    <a:pt x="11837" y="2899"/>
                    <a:pt x="11745" y="2899"/>
                  </a:cubicBezTo>
                  <a:close/>
                  <a:moveTo>
                    <a:pt x="1112" y="3030"/>
                  </a:moveTo>
                  <a:cubicBezTo>
                    <a:pt x="1075" y="3030"/>
                    <a:pt x="1040" y="3051"/>
                    <a:pt x="1029" y="3098"/>
                  </a:cubicBezTo>
                  <a:cubicBezTo>
                    <a:pt x="1007" y="3212"/>
                    <a:pt x="981" y="3326"/>
                    <a:pt x="955" y="3440"/>
                  </a:cubicBezTo>
                  <a:cubicBezTo>
                    <a:pt x="937" y="3514"/>
                    <a:pt x="1003" y="3566"/>
                    <a:pt x="1062" y="3566"/>
                  </a:cubicBezTo>
                  <a:cubicBezTo>
                    <a:pt x="1098" y="3566"/>
                    <a:pt x="1133" y="3546"/>
                    <a:pt x="1142" y="3498"/>
                  </a:cubicBezTo>
                  <a:cubicBezTo>
                    <a:pt x="1168" y="3384"/>
                    <a:pt x="1193" y="3274"/>
                    <a:pt x="1219" y="3161"/>
                  </a:cubicBezTo>
                  <a:cubicBezTo>
                    <a:pt x="1237" y="3083"/>
                    <a:pt x="1172" y="3030"/>
                    <a:pt x="1112" y="3030"/>
                  </a:cubicBezTo>
                  <a:close/>
                  <a:moveTo>
                    <a:pt x="7523" y="2529"/>
                  </a:moveTo>
                  <a:cubicBezTo>
                    <a:pt x="7472" y="2529"/>
                    <a:pt x="7422" y="2556"/>
                    <a:pt x="7391" y="2622"/>
                  </a:cubicBezTo>
                  <a:cubicBezTo>
                    <a:pt x="7296" y="2812"/>
                    <a:pt x="7200" y="3007"/>
                    <a:pt x="7105" y="3198"/>
                  </a:cubicBezTo>
                  <a:cubicBezTo>
                    <a:pt x="6985" y="3437"/>
                    <a:pt x="7186" y="3609"/>
                    <a:pt x="7366" y="3609"/>
                  </a:cubicBezTo>
                  <a:cubicBezTo>
                    <a:pt x="7468" y="3609"/>
                    <a:pt x="7562" y="3554"/>
                    <a:pt x="7589" y="3425"/>
                  </a:cubicBezTo>
                  <a:cubicBezTo>
                    <a:pt x="7633" y="3208"/>
                    <a:pt x="7677" y="2992"/>
                    <a:pt x="7721" y="2776"/>
                  </a:cubicBezTo>
                  <a:cubicBezTo>
                    <a:pt x="7748" y="2651"/>
                    <a:pt x="7631" y="2529"/>
                    <a:pt x="7523" y="2529"/>
                  </a:cubicBezTo>
                  <a:close/>
                  <a:moveTo>
                    <a:pt x="3862" y="3033"/>
                  </a:moveTo>
                  <a:cubicBezTo>
                    <a:pt x="3787" y="3033"/>
                    <a:pt x="3707" y="3079"/>
                    <a:pt x="3691" y="3172"/>
                  </a:cubicBezTo>
                  <a:lnTo>
                    <a:pt x="3617" y="3608"/>
                  </a:lnTo>
                  <a:cubicBezTo>
                    <a:pt x="3600" y="3711"/>
                    <a:pt x="3677" y="3764"/>
                    <a:pt x="3759" y="3764"/>
                  </a:cubicBezTo>
                  <a:cubicBezTo>
                    <a:pt x="3834" y="3764"/>
                    <a:pt x="3914" y="3719"/>
                    <a:pt x="3930" y="3626"/>
                  </a:cubicBezTo>
                  <a:lnTo>
                    <a:pt x="4003" y="3190"/>
                  </a:lnTo>
                  <a:cubicBezTo>
                    <a:pt x="4020" y="3087"/>
                    <a:pt x="3943" y="3033"/>
                    <a:pt x="3862" y="3033"/>
                  </a:cubicBezTo>
                  <a:close/>
                  <a:moveTo>
                    <a:pt x="10105" y="3511"/>
                  </a:moveTo>
                  <a:cubicBezTo>
                    <a:pt x="10075" y="3511"/>
                    <a:pt x="10045" y="3525"/>
                    <a:pt x="10028" y="3557"/>
                  </a:cubicBezTo>
                  <a:cubicBezTo>
                    <a:pt x="9991" y="3619"/>
                    <a:pt x="9954" y="3685"/>
                    <a:pt x="9918" y="3748"/>
                  </a:cubicBezTo>
                  <a:cubicBezTo>
                    <a:pt x="9865" y="3841"/>
                    <a:pt x="9940" y="3918"/>
                    <a:pt x="10017" y="3918"/>
                  </a:cubicBezTo>
                  <a:cubicBezTo>
                    <a:pt x="10058" y="3918"/>
                    <a:pt x="10100" y="3896"/>
                    <a:pt x="10123" y="3843"/>
                  </a:cubicBezTo>
                  <a:cubicBezTo>
                    <a:pt x="10148" y="3777"/>
                    <a:pt x="10178" y="3707"/>
                    <a:pt x="10204" y="3641"/>
                  </a:cubicBezTo>
                  <a:cubicBezTo>
                    <a:pt x="10233" y="3569"/>
                    <a:pt x="10168" y="3511"/>
                    <a:pt x="10105" y="3511"/>
                  </a:cubicBezTo>
                  <a:close/>
                  <a:moveTo>
                    <a:pt x="2972" y="3351"/>
                  </a:moveTo>
                  <a:cubicBezTo>
                    <a:pt x="2906" y="3351"/>
                    <a:pt x="2839" y="3385"/>
                    <a:pt x="2800" y="3469"/>
                  </a:cubicBezTo>
                  <a:cubicBezTo>
                    <a:pt x="2749" y="3586"/>
                    <a:pt x="2693" y="3700"/>
                    <a:pt x="2639" y="3814"/>
                  </a:cubicBezTo>
                  <a:cubicBezTo>
                    <a:pt x="2584" y="3933"/>
                    <a:pt x="2701" y="4033"/>
                    <a:pt x="2812" y="4033"/>
                  </a:cubicBezTo>
                  <a:cubicBezTo>
                    <a:pt x="2865" y="4033"/>
                    <a:pt x="2916" y="4011"/>
                    <a:pt x="2947" y="3956"/>
                  </a:cubicBezTo>
                  <a:cubicBezTo>
                    <a:pt x="3009" y="3846"/>
                    <a:pt x="3071" y="3736"/>
                    <a:pt x="3130" y="3626"/>
                  </a:cubicBezTo>
                  <a:cubicBezTo>
                    <a:pt x="3216" y="3475"/>
                    <a:pt x="3096" y="3351"/>
                    <a:pt x="2972" y="3351"/>
                  </a:cubicBezTo>
                  <a:close/>
                  <a:moveTo>
                    <a:pt x="9117" y="3457"/>
                  </a:moveTo>
                  <a:cubicBezTo>
                    <a:pt x="9040" y="3457"/>
                    <a:pt x="8969" y="3478"/>
                    <a:pt x="8902" y="3538"/>
                  </a:cubicBezTo>
                  <a:cubicBezTo>
                    <a:pt x="8773" y="3656"/>
                    <a:pt x="8784" y="3810"/>
                    <a:pt x="8799" y="3968"/>
                  </a:cubicBezTo>
                  <a:cubicBezTo>
                    <a:pt x="8812" y="4079"/>
                    <a:pt x="8921" y="4143"/>
                    <a:pt x="9028" y="4143"/>
                  </a:cubicBezTo>
                  <a:cubicBezTo>
                    <a:pt x="9103" y="4143"/>
                    <a:pt x="9177" y="4111"/>
                    <a:pt x="9213" y="4041"/>
                  </a:cubicBezTo>
                  <a:cubicBezTo>
                    <a:pt x="9264" y="3949"/>
                    <a:pt x="9331" y="3883"/>
                    <a:pt x="9345" y="3777"/>
                  </a:cubicBezTo>
                  <a:cubicBezTo>
                    <a:pt x="9356" y="3692"/>
                    <a:pt x="9327" y="3634"/>
                    <a:pt x="9305" y="3557"/>
                  </a:cubicBezTo>
                  <a:cubicBezTo>
                    <a:pt x="9294" y="3520"/>
                    <a:pt x="9268" y="3480"/>
                    <a:pt x="9228" y="3469"/>
                  </a:cubicBezTo>
                  <a:cubicBezTo>
                    <a:pt x="9189" y="3462"/>
                    <a:pt x="9153" y="3457"/>
                    <a:pt x="9117" y="3457"/>
                  </a:cubicBezTo>
                  <a:close/>
                  <a:moveTo>
                    <a:pt x="5966" y="3526"/>
                  </a:moveTo>
                  <a:cubicBezTo>
                    <a:pt x="5891" y="3526"/>
                    <a:pt x="5816" y="3567"/>
                    <a:pt x="5778" y="3667"/>
                  </a:cubicBezTo>
                  <a:cubicBezTo>
                    <a:pt x="5744" y="3755"/>
                    <a:pt x="5707" y="3843"/>
                    <a:pt x="5675" y="3931"/>
                  </a:cubicBezTo>
                  <a:cubicBezTo>
                    <a:pt x="5620" y="4072"/>
                    <a:pt x="5755" y="4192"/>
                    <a:pt x="5880" y="4192"/>
                  </a:cubicBezTo>
                  <a:cubicBezTo>
                    <a:pt x="5940" y="4192"/>
                    <a:pt x="5997" y="4165"/>
                    <a:pt x="6030" y="4100"/>
                  </a:cubicBezTo>
                  <a:cubicBezTo>
                    <a:pt x="6074" y="4015"/>
                    <a:pt x="6115" y="3931"/>
                    <a:pt x="6159" y="3846"/>
                  </a:cubicBezTo>
                  <a:cubicBezTo>
                    <a:pt x="6249" y="3670"/>
                    <a:pt x="6107" y="3526"/>
                    <a:pt x="5966" y="3526"/>
                  </a:cubicBezTo>
                  <a:close/>
                  <a:moveTo>
                    <a:pt x="11153" y="3425"/>
                  </a:moveTo>
                  <a:cubicBezTo>
                    <a:pt x="11114" y="3425"/>
                    <a:pt x="11073" y="3441"/>
                    <a:pt x="11036" y="3480"/>
                  </a:cubicBezTo>
                  <a:cubicBezTo>
                    <a:pt x="10911" y="3616"/>
                    <a:pt x="10776" y="3744"/>
                    <a:pt x="10669" y="3890"/>
                  </a:cubicBezTo>
                  <a:cubicBezTo>
                    <a:pt x="10541" y="4070"/>
                    <a:pt x="10710" y="4254"/>
                    <a:pt x="10883" y="4254"/>
                  </a:cubicBezTo>
                  <a:cubicBezTo>
                    <a:pt x="10953" y="4254"/>
                    <a:pt x="11024" y="4224"/>
                    <a:pt x="11076" y="4151"/>
                  </a:cubicBezTo>
                  <a:cubicBezTo>
                    <a:pt x="11172" y="4015"/>
                    <a:pt x="11241" y="3861"/>
                    <a:pt x="11318" y="3714"/>
                  </a:cubicBezTo>
                  <a:cubicBezTo>
                    <a:pt x="11384" y="3587"/>
                    <a:pt x="11276" y="3425"/>
                    <a:pt x="11153" y="3425"/>
                  </a:cubicBezTo>
                  <a:close/>
                  <a:moveTo>
                    <a:pt x="2194" y="3667"/>
                  </a:moveTo>
                  <a:cubicBezTo>
                    <a:pt x="2112" y="3667"/>
                    <a:pt x="2033" y="3709"/>
                    <a:pt x="2004" y="3810"/>
                  </a:cubicBezTo>
                  <a:cubicBezTo>
                    <a:pt x="1956" y="3968"/>
                    <a:pt x="1912" y="4129"/>
                    <a:pt x="1865" y="4290"/>
                  </a:cubicBezTo>
                  <a:cubicBezTo>
                    <a:pt x="1822" y="4441"/>
                    <a:pt x="1943" y="4544"/>
                    <a:pt x="2062" y="4544"/>
                  </a:cubicBezTo>
                  <a:cubicBezTo>
                    <a:pt x="2136" y="4544"/>
                    <a:pt x="2210" y="4504"/>
                    <a:pt x="2242" y="4411"/>
                  </a:cubicBezTo>
                  <a:cubicBezTo>
                    <a:pt x="2297" y="4254"/>
                    <a:pt x="2352" y="4096"/>
                    <a:pt x="2411" y="3938"/>
                  </a:cubicBezTo>
                  <a:cubicBezTo>
                    <a:pt x="2466" y="3779"/>
                    <a:pt x="2327" y="3667"/>
                    <a:pt x="2194" y="3667"/>
                  </a:cubicBezTo>
                  <a:close/>
                  <a:moveTo>
                    <a:pt x="12002" y="4034"/>
                  </a:moveTo>
                  <a:cubicBezTo>
                    <a:pt x="11957" y="4034"/>
                    <a:pt x="11910" y="4054"/>
                    <a:pt x="11872" y="4103"/>
                  </a:cubicBezTo>
                  <a:cubicBezTo>
                    <a:pt x="11820" y="4169"/>
                    <a:pt x="11766" y="4239"/>
                    <a:pt x="11710" y="4305"/>
                  </a:cubicBezTo>
                  <a:cubicBezTo>
                    <a:pt x="11607" y="4440"/>
                    <a:pt x="11755" y="4592"/>
                    <a:pt x="11886" y="4592"/>
                  </a:cubicBezTo>
                  <a:cubicBezTo>
                    <a:pt x="11941" y="4592"/>
                    <a:pt x="11992" y="4566"/>
                    <a:pt x="12022" y="4503"/>
                  </a:cubicBezTo>
                  <a:cubicBezTo>
                    <a:pt x="12062" y="4426"/>
                    <a:pt x="12099" y="4349"/>
                    <a:pt x="12136" y="4268"/>
                  </a:cubicBezTo>
                  <a:cubicBezTo>
                    <a:pt x="12197" y="4143"/>
                    <a:pt x="12105" y="4034"/>
                    <a:pt x="12002" y="4034"/>
                  </a:cubicBezTo>
                  <a:close/>
                  <a:moveTo>
                    <a:pt x="723" y="3876"/>
                  </a:moveTo>
                  <a:cubicBezTo>
                    <a:pt x="662" y="3876"/>
                    <a:pt x="606" y="3907"/>
                    <a:pt x="589" y="3982"/>
                  </a:cubicBezTo>
                  <a:cubicBezTo>
                    <a:pt x="541" y="4195"/>
                    <a:pt x="493" y="4411"/>
                    <a:pt x="445" y="4628"/>
                  </a:cubicBezTo>
                  <a:cubicBezTo>
                    <a:pt x="423" y="4725"/>
                    <a:pt x="502" y="4791"/>
                    <a:pt x="577" y="4791"/>
                  </a:cubicBezTo>
                  <a:cubicBezTo>
                    <a:pt x="624" y="4791"/>
                    <a:pt x="669" y="4765"/>
                    <a:pt x="687" y="4704"/>
                  </a:cubicBezTo>
                  <a:lnTo>
                    <a:pt x="885" y="4078"/>
                  </a:lnTo>
                  <a:cubicBezTo>
                    <a:pt x="924" y="3958"/>
                    <a:pt x="819" y="3876"/>
                    <a:pt x="723" y="3876"/>
                  </a:cubicBezTo>
                  <a:close/>
                  <a:moveTo>
                    <a:pt x="7251" y="4100"/>
                  </a:moveTo>
                  <a:cubicBezTo>
                    <a:pt x="7215" y="4100"/>
                    <a:pt x="7177" y="4114"/>
                    <a:pt x="7142" y="4147"/>
                  </a:cubicBezTo>
                  <a:cubicBezTo>
                    <a:pt x="6991" y="4290"/>
                    <a:pt x="6910" y="4437"/>
                    <a:pt x="6907" y="4646"/>
                  </a:cubicBezTo>
                  <a:cubicBezTo>
                    <a:pt x="6903" y="4770"/>
                    <a:pt x="7019" y="4852"/>
                    <a:pt x="7126" y="4852"/>
                  </a:cubicBezTo>
                  <a:cubicBezTo>
                    <a:pt x="7201" y="4852"/>
                    <a:pt x="7272" y="4811"/>
                    <a:pt x="7291" y="4716"/>
                  </a:cubicBezTo>
                  <a:cubicBezTo>
                    <a:pt x="7318" y="4602"/>
                    <a:pt x="7343" y="4470"/>
                    <a:pt x="7398" y="4367"/>
                  </a:cubicBezTo>
                  <a:cubicBezTo>
                    <a:pt x="7465" y="4241"/>
                    <a:pt x="7367" y="4100"/>
                    <a:pt x="7251" y="4100"/>
                  </a:cubicBezTo>
                  <a:close/>
                  <a:moveTo>
                    <a:pt x="5053" y="4158"/>
                  </a:moveTo>
                  <a:cubicBezTo>
                    <a:pt x="4999" y="4158"/>
                    <a:pt x="4948" y="4186"/>
                    <a:pt x="4930" y="4254"/>
                  </a:cubicBezTo>
                  <a:cubicBezTo>
                    <a:pt x="4886" y="4426"/>
                    <a:pt x="4839" y="4598"/>
                    <a:pt x="4795" y="4770"/>
                  </a:cubicBezTo>
                  <a:cubicBezTo>
                    <a:pt x="4765" y="4879"/>
                    <a:pt x="4858" y="4954"/>
                    <a:pt x="4943" y="4954"/>
                  </a:cubicBezTo>
                  <a:cubicBezTo>
                    <a:pt x="4995" y="4954"/>
                    <a:pt x="5045" y="4925"/>
                    <a:pt x="5062" y="4858"/>
                  </a:cubicBezTo>
                  <a:cubicBezTo>
                    <a:pt x="5110" y="4686"/>
                    <a:pt x="5154" y="4514"/>
                    <a:pt x="5201" y="4342"/>
                  </a:cubicBezTo>
                  <a:cubicBezTo>
                    <a:pt x="5231" y="4233"/>
                    <a:pt x="5139" y="4158"/>
                    <a:pt x="5053" y="4158"/>
                  </a:cubicBezTo>
                  <a:close/>
                  <a:moveTo>
                    <a:pt x="8214" y="4228"/>
                  </a:moveTo>
                  <a:cubicBezTo>
                    <a:pt x="8138" y="4228"/>
                    <a:pt x="8065" y="4268"/>
                    <a:pt x="8039" y="4364"/>
                  </a:cubicBezTo>
                  <a:cubicBezTo>
                    <a:pt x="8000" y="4503"/>
                    <a:pt x="7959" y="4646"/>
                    <a:pt x="7919" y="4785"/>
                  </a:cubicBezTo>
                  <a:cubicBezTo>
                    <a:pt x="7878" y="4925"/>
                    <a:pt x="7991" y="5021"/>
                    <a:pt x="8102" y="5021"/>
                  </a:cubicBezTo>
                  <a:cubicBezTo>
                    <a:pt x="8171" y="5021"/>
                    <a:pt x="8240" y="4984"/>
                    <a:pt x="8271" y="4899"/>
                  </a:cubicBezTo>
                  <a:cubicBezTo>
                    <a:pt x="8318" y="4760"/>
                    <a:pt x="8366" y="4620"/>
                    <a:pt x="8418" y="4484"/>
                  </a:cubicBezTo>
                  <a:cubicBezTo>
                    <a:pt x="8470" y="4334"/>
                    <a:pt x="8338" y="4228"/>
                    <a:pt x="8214" y="4228"/>
                  </a:cubicBezTo>
                  <a:close/>
                  <a:moveTo>
                    <a:pt x="12658" y="4927"/>
                  </a:moveTo>
                  <a:cubicBezTo>
                    <a:pt x="12574" y="4927"/>
                    <a:pt x="12486" y="5012"/>
                    <a:pt x="12536" y="5112"/>
                  </a:cubicBezTo>
                  <a:cubicBezTo>
                    <a:pt x="12561" y="5159"/>
                    <a:pt x="12601" y="5179"/>
                    <a:pt x="12642" y="5179"/>
                  </a:cubicBezTo>
                  <a:cubicBezTo>
                    <a:pt x="12728" y="5179"/>
                    <a:pt x="12815" y="5093"/>
                    <a:pt x="12763" y="4994"/>
                  </a:cubicBezTo>
                  <a:cubicBezTo>
                    <a:pt x="12739" y="4946"/>
                    <a:pt x="12699" y="4927"/>
                    <a:pt x="12658" y="4927"/>
                  </a:cubicBezTo>
                  <a:close/>
                  <a:moveTo>
                    <a:pt x="3331" y="4286"/>
                  </a:moveTo>
                  <a:cubicBezTo>
                    <a:pt x="3259" y="4286"/>
                    <a:pt x="3190" y="4332"/>
                    <a:pt x="3189" y="4430"/>
                  </a:cubicBezTo>
                  <a:cubicBezTo>
                    <a:pt x="3189" y="4631"/>
                    <a:pt x="3123" y="4814"/>
                    <a:pt x="3079" y="5012"/>
                  </a:cubicBezTo>
                  <a:cubicBezTo>
                    <a:pt x="3056" y="5117"/>
                    <a:pt x="3134" y="5193"/>
                    <a:pt x="3217" y="5193"/>
                  </a:cubicBezTo>
                  <a:cubicBezTo>
                    <a:pt x="3259" y="5193"/>
                    <a:pt x="3302" y="5174"/>
                    <a:pt x="3336" y="5130"/>
                  </a:cubicBezTo>
                  <a:cubicBezTo>
                    <a:pt x="3482" y="4936"/>
                    <a:pt x="3512" y="4686"/>
                    <a:pt x="3500" y="4444"/>
                  </a:cubicBezTo>
                  <a:cubicBezTo>
                    <a:pt x="3496" y="4342"/>
                    <a:pt x="3412" y="4286"/>
                    <a:pt x="3331" y="4286"/>
                  </a:cubicBezTo>
                  <a:close/>
                  <a:moveTo>
                    <a:pt x="6283" y="4656"/>
                  </a:moveTo>
                  <a:cubicBezTo>
                    <a:pt x="6218" y="4656"/>
                    <a:pt x="6155" y="4690"/>
                    <a:pt x="6130" y="4770"/>
                  </a:cubicBezTo>
                  <a:lnTo>
                    <a:pt x="6034" y="5071"/>
                  </a:lnTo>
                  <a:cubicBezTo>
                    <a:pt x="5991" y="5198"/>
                    <a:pt x="6100" y="5287"/>
                    <a:pt x="6204" y="5287"/>
                  </a:cubicBezTo>
                  <a:cubicBezTo>
                    <a:pt x="6269" y="5287"/>
                    <a:pt x="6332" y="5254"/>
                    <a:pt x="6357" y="5174"/>
                  </a:cubicBezTo>
                  <a:cubicBezTo>
                    <a:pt x="6389" y="5075"/>
                    <a:pt x="6419" y="4976"/>
                    <a:pt x="6452" y="4873"/>
                  </a:cubicBezTo>
                  <a:cubicBezTo>
                    <a:pt x="6492" y="4744"/>
                    <a:pt x="6386" y="4656"/>
                    <a:pt x="6283" y="4656"/>
                  </a:cubicBezTo>
                  <a:close/>
                  <a:moveTo>
                    <a:pt x="10108" y="4634"/>
                  </a:moveTo>
                  <a:cubicBezTo>
                    <a:pt x="10015" y="4634"/>
                    <a:pt x="9921" y="4680"/>
                    <a:pt x="9877" y="4789"/>
                  </a:cubicBezTo>
                  <a:cubicBezTo>
                    <a:pt x="9844" y="4862"/>
                    <a:pt x="9800" y="4924"/>
                    <a:pt x="9745" y="4983"/>
                  </a:cubicBezTo>
                  <a:cubicBezTo>
                    <a:pt x="9583" y="5156"/>
                    <a:pt x="9742" y="5411"/>
                    <a:pt x="9922" y="5411"/>
                  </a:cubicBezTo>
                  <a:cubicBezTo>
                    <a:pt x="9974" y="5411"/>
                    <a:pt x="10027" y="5390"/>
                    <a:pt x="10075" y="5339"/>
                  </a:cubicBezTo>
                  <a:cubicBezTo>
                    <a:pt x="10189" y="5218"/>
                    <a:pt x="10270" y="5090"/>
                    <a:pt x="10336" y="4936"/>
                  </a:cubicBezTo>
                  <a:cubicBezTo>
                    <a:pt x="10410" y="4758"/>
                    <a:pt x="10261" y="4634"/>
                    <a:pt x="10108" y="4634"/>
                  </a:cubicBezTo>
                  <a:close/>
                  <a:moveTo>
                    <a:pt x="4154" y="4927"/>
                  </a:moveTo>
                  <a:cubicBezTo>
                    <a:pt x="4089" y="4927"/>
                    <a:pt x="4028" y="4968"/>
                    <a:pt x="4025" y="5056"/>
                  </a:cubicBezTo>
                  <a:cubicBezTo>
                    <a:pt x="4021" y="5156"/>
                    <a:pt x="4018" y="5254"/>
                    <a:pt x="4018" y="5354"/>
                  </a:cubicBezTo>
                  <a:cubicBezTo>
                    <a:pt x="4013" y="5460"/>
                    <a:pt x="4099" y="5513"/>
                    <a:pt x="4182" y="5513"/>
                  </a:cubicBezTo>
                  <a:cubicBezTo>
                    <a:pt x="4259" y="5513"/>
                    <a:pt x="4332" y="5466"/>
                    <a:pt x="4326" y="5372"/>
                  </a:cubicBezTo>
                  <a:cubicBezTo>
                    <a:pt x="4321" y="5269"/>
                    <a:pt x="4314" y="5170"/>
                    <a:pt x="4311" y="5071"/>
                  </a:cubicBezTo>
                  <a:cubicBezTo>
                    <a:pt x="4305" y="4978"/>
                    <a:pt x="4227" y="4927"/>
                    <a:pt x="4154" y="4927"/>
                  </a:cubicBezTo>
                  <a:close/>
                  <a:moveTo>
                    <a:pt x="1257" y="4805"/>
                  </a:moveTo>
                  <a:cubicBezTo>
                    <a:pt x="1181" y="4805"/>
                    <a:pt x="1107" y="4851"/>
                    <a:pt x="1109" y="4946"/>
                  </a:cubicBezTo>
                  <a:cubicBezTo>
                    <a:pt x="1117" y="5108"/>
                    <a:pt x="1091" y="5258"/>
                    <a:pt x="1036" y="5408"/>
                  </a:cubicBezTo>
                  <a:cubicBezTo>
                    <a:pt x="997" y="5517"/>
                    <a:pt x="1083" y="5588"/>
                    <a:pt x="1170" y="5588"/>
                  </a:cubicBezTo>
                  <a:cubicBezTo>
                    <a:pt x="1225" y="5588"/>
                    <a:pt x="1280" y="5560"/>
                    <a:pt x="1307" y="5496"/>
                  </a:cubicBezTo>
                  <a:cubicBezTo>
                    <a:pt x="1381" y="5328"/>
                    <a:pt x="1417" y="5148"/>
                    <a:pt x="1421" y="4965"/>
                  </a:cubicBezTo>
                  <a:cubicBezTo>
                    <a:pt x="1425" y="4860"/>
                    <a:pt x="1339" y="4805"/>
                    <a:pt x="1257" y="4805"/>
                  </a:cubicBezTo>
                  <a:close/>
                  <a:moveTo>
                    <a:pt x="7550" y="4881"/>
                  </a:moveTo>
                  <a:cubicBezTo>
                    <a:pt x="7495" y="4881"/>
                    <a:pt x="7443" y="4907"/>
                    <a:pt x="7413" y="4968"/>
                  </a:cubicBezTo>
                  <a:lnTo>
                    <a:pt x="7237" y="5335"/>
                  </a:lnTo>
                  <a:cubicBezTo>
                    <a:pt x="7149" y="5516"/>
                    <a:pt x="7295" y="5659"/>
                    <a:pt x="7434" y="5659"/>
                  </a:cubicBezTo>
                  <a:cubicBezTo>
                    <a:pt x="7510" y="5659"/>
                    <a:pt x="7584" y="5617"/>
                    <a:pt x="7618" y="5515"/>
                  </a:cubicBezTo>
                  <a:cubicBezTo>
                    <a:pt x="7662" y="5383"/>
                    <a:pt x="7702" y="5254"/>
                    <a:pt x="7743" y="5126"/>
                  </a:cubicBezTo>
                  <a:cubicBezTo>
                    <a:pt x="7788" y="4995"/>
                    <a:pt x="7664" y="4881"/>
                    <a:pt x="7550" y="4881"/>
                  </a:cubicBezTo>
                  <a:close/>
                  <a:moveTo>
                    <a:pt x="1951" y="5294"/>
                  </a:moveTo>
                  <a:cubicBezTo>
                    <a:pt x="1879" y="5294"/>
                    <a:pt x="1811" y="5339"/>
                    <a:pt x="1809" y="5438"/>
                  </a:cubicBezTo>
                  <a:cubicBezTo>
                    <a:pt x="1806" y="5489"/>
                    <a:pt x="1806" y="5544"/>
                    <a:pt x="1806" y="5596"/>
                  </a:cubicBezTo>
                  <a:cubicBezTo>
                    <a:pt x="1804" y="5686"/>
                    <a:pt x="1887" y="5745"/>
                    <a:pt x="1963" y="5745"/>
                  </a:cubicBezTo>
                  <a:cubicBezTo>
                    <a:pt x="2017" y="5745"/>
                    <a:pt x="2068" y="5715"/>
                    <a:pt x="2081" y="5647"/>
                  </a:cubicBezTo>
                  <a:cubicBezTo>
                    <a:pt x="2092" y="5596"/>
                    <a:pt x="2103" y="5544"/>
                    <a:pt x="2114" y="5493"/>
                  </a:cubicBezTo>
                  <a:cubicBezTo>
                    <a:pt x="2139" y="5366"/>
                    <a:pt x="2042" y="5294"/>
                    <a:pt x="1951" y="5294"/>
                  </a:cubicBezTo>
                  <a:close/>
                  <a:moveTo>
                    <a:pt x="4981" y="5442"/>
                  </a:moveTo>
                  <a:cubicBezTo>
                    <a:pt x="4840" y="5442"/>
                    <a:pt x="4696" y="5584"/>
                    <a:pt x="4780" y="5750"/>
                  </a:cubicBezTo>
                  <a:cubicBezTo>
                    <a:pt x="4820" y="5828"/>
                    <a:pt x="4887" y="5861"/>
                    <a:pt x="4955" y="5861"/>
                  </a:cubicBezTo>
                  <a:cubicBezTo>
                    <a:pt x="5097" y="5861"/>
                    <a:pt x="5242" y="5719"/>
                    <a:pt x="5157" y="5555"/>
                  </a:cubicBezTo>
                  <a:cubicBezTo>
                    <a:pt x="5117" y="5475"/>
                    <a:pt x="5049" y="5442"/>
                    <a:pt x="4981" y="5442"/>
                  </a:cubicBezTo>
                  <a:close/>
                  <a:moveTo>
                    <a:pt x="8834" y="5197"/>
                  </a:moveTo>
                  <a:cubicBezTo>
                    <a:pt x="8741" y="5197"/>
                    <a:pt x="8652" y="5249"/>
                    <a:pt x="8616" y="5372"/>
                  </a:cubicBezTo>
                  <a:cubicBezTo>
                    <a:pt x="8560" y="5566"/>
                    <a:pt x="8487" y="5750"/>
                    <a:pt x="8523" y="5955"/>
                  </a:cubicBezTo>
                  <a:cubicBezTo>
                    <a:pt x="8546" y="6074"/>
                    <a:pt x="8638" y="6129"/>
                    <a:pt x="8734" y="6129"/>
                  </a:cubicBezTo>
                  <a:cubicBezTo>
                    <a:pt x="8810" y="6129"/>
                    <a:pt x="8888" y="6095"/>
                    <a:pt x="8938" y="6032"/>
                  </a:cubicBezTo>
                  <a:cubicBezTo>
                    <a:pt x="9052" y="5885"/>
                    <a:pt x="9066" y="5702"/>
                    <a:pt x="9103" y="5530"/>
                  </a:cubicBezTo>
                  <a:cubicBezTo>
                    <a:pt x="9144" y="5334"/>
                    <a:pt x="8984" y="5197"/>
                    <a:pt x="8834" y="5197"/>
                  </a:cubicBezTo>
                  <a:close/>
                  <a:moveTo>
                    <a:pt x="2701" y="5399"/>
                  </a:moveTo>
                  <a:cubicBezTo>
                    <a:pt x="2599" y="5399"/>
                    <a:pt x="2498" y="5460"/>
                    <a:pt x="2477" y="5603"/>
                  </a:cubicBezTo>
                  <a:cubicBezTo>
                    <a:pt x="2462" y="5716"/>
                    <a:pt x="2448" y="5830"/>
                    <a:pt x="2429" y="5944"/>
                  </a:cubicBezTo>
                  <a:cubicBezTo>
                    <a:pt x="2413" y="6074"/>
                    <a:pt x="2520" y="6147"/>
                    <a:pt x="2627" y="6147"/>
                  </a:cubicBezTo>
                  <a:cubicBezTo>
                    <a:pt x="2708" y="6147"/>
                    <a:pt x="2790" y="6105"/>
                    <a:pt x="2818" y="6014"/>
                  </a:cubicBezTo>
                  <a:cubicBezTo>
                    <a:pt x="2851" y="5904"/>
                    <a:pt x="2888" y="5794"/>
                    <a:pt x="2921" y="5684"/>
                  </a:cubicBezTo>
                  <a:cubicBezTo>
                    <a:pt x="2975" y="5509"/>
                    <a:pt x="2838" y="5399"/>
                    <a:pt x="2701" y="5399"/>
                  </a:cubicBezTo>
                  <a:close/>
                  <a:moveTo>
                    <a:pt x="10726" y="5425"/>
                  </a:moveTo>
                  <a:cubicBezTo>
                    <a:pt x="10668" y="5425"/>
                    <a:pt x="10613" y="5453"/>
                    <a:pt x="10581" y="5522"/>
                  </a:cubicBezTo>
                  <a:cubicBezTo>
                    <a:pt x="10530" y="5640"/>
                    <a:pt x="10475" y="5753"/>
                    <a:pt x="10420" y="5870"/>
                  </a:cubicBezTo>
                  <a:cubicBezTo>
                    <a:pt x="10350" y="6015"/>
                    <a:pt x="10472" y="6158"/>
                    <a:pt x="10592" y="6158"/>
                  </a:cubicBezTo>
                  <a:cubicBezTo>
                    <a:pt x="10644" y="6158"/>
                    <a:pt x="10695" y="6132"/>
                    <a:pt x="10732" y="6068"/>
                  </a:cubicBezTo>
                  <a:cubicBezTo>
                    <a:pt x="10794" y="5958"/>
                    <a:pt x="10856" y="5845"/>
                    <a:pt x="10918" y="5735"/>
                  </a:cubicBezTo>
                  <a:cubicBezTo>
                    <a:pt x="11005" y="5576"/>
                    <a:pt x="10859" y="5425"/>
                    <a:pt x="10726" y="5425"/>
                  </a:cubicBezTo>
                  <a:close/>
                  <a:moveTo>
                    <a:pt x="11830" y="5238"/>
                  </a:moveTo>
                  <a:cubicBezTo>
                    <a:pt x="11761" y="5238"/>
                    <a:pt x="11694" y="5276"/>
                    <a:pt x="11670" y="5364"/>
                  </a:cubicBezTo>
                  <a:cubicBezTo>
                    <a:pt x="11612" y="5577"/>
                    <a:pt x="11553" y="5786"/>
                    <a:pt x="11490" y="5999"/>
                  </a:cubicBezTo>
                  <a:cubicBezTo>
                    <a:pt x="11452" y="6139"/>
                    <a:pt x="11571" y="6236"/>
                    <a:pt x="11683" y="6236"/>
                  </a:cubicBezTo>
                  <a:cubicBezTo>
                    <a:pt x="11752" y="6236"/>
                    <a:pt x="11818" y="6199"/>
                    <a:pt x="11842" y="6112"/>
                  </a:cubicBezTo>
                  <a:cubicBezTo>
                    <a:pt x="11901" y="5900"/>
                    <a:pt x="11960" y="5687"/>
                    <a:pt x="12018" y="5474"/>
                  </a:cubicBezTo>
                  <a:cubicBezTo>
                    <a:pt x="12059" y="5335"/>
                    <a:pt x="11941" y="5238"/>
                    <a:pt x="11830" y="5238"/>
                  </a:cubicBezTo>
                  <a:close/>
                  <a:moveTo>
                    <a:pt x="225" y="5445"/>
                  </a:moveTo>
                  <a:cubicBezTo>
                    <a:pt x="156" y="5445"/>
                    <a:pt x="92" y="5487"/>
                    <a:pt x="97" y="5574"/>
                  </a:cubicBezTo>
                  <a:cubicBezTo>
                    <a:pt x="112" y="5801"/>
                    <a:pt x="90" y="6021"/>
                    <a:pt x="27" y="6241"/>
                  </a:cubicBezTo>
                  <a:cubicBezTo>
                    <a:pt x="0" y="6338"/>
                    <a:pt x="79" y="6405"/>
                    <a:pt x="156" y="6405"/>
                  </a:cubicBezTo>
                  <a:cubicBezTo>
                    <a:pt x="204" y="6405"/>
                    <a:pt x="252" y="6379"/>
                    <a:pt x="273" y="6318"/>
                  </a:cubicBezTo>
                  <a:cubicBezTo>
                    <a:pt x="350" y="6083"/>
                    <a:pt x="387" y="5838"/>
                    <a:pt x="383" y="5592"/>
                  </a:cubicBezTo>
                  <a:cubicBezTo>
                    <a:pt x="379" y="5495"/>
                    <a:pt x="299" y="5445"/>
                    <a:pt x="225" y="5445"/>
                  </a:cubicBezTo>
                  <a:close/>
                  <a:moveTo>
                    <a:pt x="12220" y="6031"/>
                  </a:moveTo>
                  <a:cubicBezTo>
                    <a:pt x="12166" y="6031"/>
                    <a:pt x="12113" y="6060"/>
                    <a:pt x="12092" y="6127"/>
                  </a:cubicBezTo>
                  <a:lnTo>
                    <a:pt x="11996" y="6424"/>
                  </a:lnTo>
                  <a:cubicBezTo>
                    <a:pt x="11960" y="6532"/>
                    <a:pt x="12050" y="6606"/>
                    <a:pt x="12137" y="6606"/>
                  </a:cubicBezTo>
                  <a:cubicBezTo>
                    <a:pt x="12190" y="6606"/>
                    <a:pt x="12243" y="6578"/>
                    <a:pt x="12264" y="6512"/>
                  </a:cubicBezTo>
                  <a:lnTo>
                    <a:pt x="12363" y="6212"/>
                  </a:lnTo>
                  <a:cubicBezTo>
                    <a:pt x="12397" y="6105"/>
                    <a:pt x="12307" y="6031"/>
                    <a:pt x="12220" y="6031"/>
                  </a:cubicBezTo>
                  <a:close/>
                  <a:moveTo>
                    <a:pt x="12755" y="6234"/>
                  </a:moveTo>
                  <a:cubicBezTo>
                    <a:pt x="12675" y="6234"/>
                    <a:pt x="12596" y="6276"/>
                    <a:pt x="12565" y="6376"/>
                  </a:cubicBezTo>
                  <a:lnTo>
                    <a:pt x="12524" y="6498"/>
                  </a:lnTo>
                  <a:cubicBezTo>
                    <a:pt x="12472" y="6658"/>
                    <a:pt x="12607" y="6768"/>
                    <a:pt x="12738" y="6768"/>
                  </a:cubicBezTo>
                  <a:cubicBezTo>
                    <a:pt x="12819" y="6768"/>
                    <a:pt x="12899" y="6726"/>
                    <a:pt x="12932" y="6626"/>
                  </a:cubicBezTo>
                  <a:lnTo>
                    <a:pt x="12968" y="6505"/>
                  </a:lnTo>
                  <a:cubicBezTo>
                    <a:pt x="13020" y="6344"/>
                    <a:pt x="12885" y="6234"/>
                    <a:pt x="12755" y="6234"/>
                  </a:cubicBezTo>
                  <a:close/>
                  <a:moveTo>
                    <a:pt x="9855" y="6262"/>
                  </a:moveTo>
                  <a:cubicBezTo>
                    <a:pt x="9719" y="6262"/>
                    <a:pt x="9581" y="6354"/>
                    <a:pt x="9613" y="6542"/>
                  </a:cubicBezTo>
                  <a:cubicBezTo>
                    <a:pt x="9617" y="6574"/>
                    <a:pt x="9624" y="6608"/>
                    <a:pt x="9628" y="6637"/>
                  </a:cubicBezTo>
                  <a:cubicBezTo>
                    <a:pt x="9648" y="6759"/>
                    <a:pt x="9737" y="6814"/>
                    <a:pt x="9832" y="6814"/>
                  </a:cubicBezTo>
                  <a:cubicBezTo>
                    <a:pt x="9943" y="6814"/>
                    <a:pt x="10061" y="6737"/>
                    <a:pt x="10079" y="6604"/>
                  </a:cubicBezTo>
                  <a:cubicBezTo>
                    <a:pt x="10082" y="6571"/>
                    <a:pt x="10086" y="6538"/>
                    <a:pt x="10090" y="6505"/>
                  </a:cubicBezTo>
                  <a:cubicBezTo>
                    <a:pt x="10109" y="6343"/>
                    <a:pt x="9983" y="6262"/>
                    <a:pt x="9855" y="6262"/>
                  </a:cubicBezTo>
                  <a:close/>
                  <a:moveTo>
                    <a:pt x="6874" y="5717"/>
                  </a:moveTo>
                  <a:cubicBezTo>
                    <a:pt x="6778" y="5717"/>
                    <a:pt x="6691" y="5775"/>
                    <a:pt x="6697" y="5896"/>
                  </a:cubicBezTo>
                  <a:cubicBezTo>
                    <a:pt x="6712" y="6142"/>
                    <a:pt x="6683" y="6373"/>
                    <a:pt x="6602" y="6604"/>
                  </a:cubicBezTo>
                  <a:cubicBezTo>
                    <a:pt x="6550" y="6754"/>
                    <a:pt x="6674" y="6857"/>
                    <a:pt x="6797" y="6857"/>
                  </a:cubicBezTo>
                  <a:cubicBezTo>
                    <a:pt x="6872" y="6857"/>
                    <a:pt x="6948" y="6817"/>
                    <a:pt x="6980" y="6725"/>
                  </a:cubicBezTo>
                  <a:cubicBezTo>
                    <a:pt x="7071" y="6464"/>
                    <a:pt x="7112" y="6193"/>
                    <a:pt x="7098" y="5918"/>
                  </a:cubicBezTo>
                  <a:cubicBezTo>
                    <a:pt x="7090" y="5786"/>
                    <a:pt x="6977" y="5717"/>
                    <a:pt x="6874" y="5717"/>
                  </a:cubicBezTo>
                  <a:close/>
                  <a:moveTo>
                    <a:pt x="3074" y="6488"/>
                  </a:moveTo>
                  <a:cubicBezTo>
                    <a:pt x="3006" y="6488"/>
                    <a:pt x="2937" y="6531"/>
                    <a:pt x="2932" y="6618"/>
                  </a:cubicBezTo>
                  <a:lnTo>
                    <a:pt x="2913" y="6875"/>
                  </a:lnTo>
                  <a:cubicBezTo>
                    <a:pt x="2908" y="6971"/>
                    <a:pt x="2981" y="7020"/>
                    <a:pt x="3056" y="7020"/>
                  </a:cubicBezTo>
                  <a:cubicBezTo>
                    <a:pt x="3124" y="7020"/>
                    <a:pt x="3192" y="6978"/>
                    <a:pt x="3199" y="6890"/>
                  </a:cubicBezTo>
                  <a:lnTo>
                    <a:pt x="3214" y="6633"/>
                  </a:lnTo>
                  <a:cubicBezTo>
                    <a:pt x="3222" y="6538"/>
                    <a:pt x="3148" y="6488"/>
                    <a:pt x="3074" y="6488"/>
                  </a:cubicBezTo>
                  <a:close/>
                  <a:moveTo>
                    <a:pt x="3903" y="6403"/>
                  </a:moveTo>
                  <a:cubicBezTo>
                    <a:pt x="3790" y="6403"/>
                    <a:pt x="3684" y="6473"/>
                    <a:pt x="3688" y="6622"/>
                  </a:cubicBezTo>
                  <a:cubicBezTo>
                    <a:pt x="3691" y="6762"/>
                    <a:pt x="3691" y="6901"/>
                    <a:pt x="3695" y="7040"/>
                  </a:cubicBezTo>
                  <a:cubicBezTo>
                    <a:pt x="3697" y="7164"/>
                    <a:pt x="3818" y="7249"/>
                    <a:pt x="3925" y="7249"/>
                  </a:cubicBezTo>
                  <a:cubicBezTo>
                    <a:pt x="3998" y="7249"/>
                    <a:pt x="4066" y="7209"/>
                    <a:pt x="4084" y="7114"/>
                  </a:cubicBezTo>
                  <a:cubicBezTo>
                    <a:pt x="4109" y="6978"/>
                    <a:pt x="4131" y="6842"/>
                    <a:pt x="4157" y="6710"/>
                  </a:cubicBezTo>
                  <a:cubicBezTo>
                    <a:pt x="4193" y="6511"/>
                    <a:pt x="4043" y="6403"/>
                    <a:pt x="3903" y="6403"/>
                  </a:cubicBezTo>
                  <a:close/>
                  <a:moveTo>
                    <a:pt x="1801" y="6647"/>
                  </a:moveTo>
                  <a:cubicBezTo>
                    <a:pt x="1738" y="6647"/>
                    <a:pt x="1680" y="6682"/>
                    <a:pt x="1663" y="6765"/>
                  </a:cubicBezTo>
                  <a:lnTo>
                    <a:pt x="1604" y="7044"/>
                  </a:lnTo>
                  <a:cubicBezTo>
                    <a:pt x="1580" y="7175"/>
                    <a:pt x="1692" y="7265"/>
                    <a:pt x="1793" y="7265"/>
                  </a:cubicBezTo>
                  <a:cubicBezTo>
                    <a:pt x="1856" y="7265"/>
                    <a:pt x="1914" y="7230"/>
                    <a:pt x="1931" y="7146"/>
                  </a:cubicBezTo>
                  <a:lnTo>
                    <a:pt x="1985" y="6868"/>
                  </a:lnTo>
                  <a:cubicBezTo>
                    <a:pt x="2013" y="6737"/>
                    <a:pt x="1901" y="6647"/>
                    <a:pt x="1801" y="6647"/>
                  </a:cubicBezTo>
                  <a:close/>
                  <a:moveTo>
                    <a:pt x="5721" y="6469"/>
                  </a:moveTo>
                  <a:cubicBezTo>
                    <a:pt x="5594" y="6469"/>
                    <a:pt x="5467" y="6544"/>
                    <a:pt x="5465" y="6703"/>
                  </a:cubicBezTo>
                  <a:cubicBezTo>
                    <a:pt x="5462" y="6842"/>
                    <a:pt x="5462" y="6982"/>
                    <a:pt x="5458" y="7121"/>
                  </a:cubicBezTo>
                  <a:cubicBezTo>
                    <a:pt x="5456" y="7274"/>
                    <a:pt x="5566" y="7351"/>
                    <a:pt x="5678" y="7351"/>
                  </a:cubicBezTo>
                  <a:cubicBezTo>
                    <a:pt x="5784" y="7351"/>
                    <a:pt x="5892" y="7283"/>
                    <a:pt x="5913" y="7146"/>
                  </a:cubicBezTo>
                  <a:cubicBezTo>
                    <a:pt x="5935" y="7007"/>
                    <a:pt x="5954" y="6868"/>
                    <a:pt x="5976" y="6728"/>
                  </a:cubicBezTo>
                  <a:cubicBezTo>
                    <a:pt x="6001" y="6560"/>
                    <a:pt x="5861" y="6469"/>
                    <a:pt x="5721" y="6469"/>
                  </a:cubicBezTo>
                  <a:close/>
                  <a:moveTo>
                    <a:pt x="11097" y="6957"/>
                  </a:moveTo>
                  <a:cubicBezTo>
                    <a:pt x="11044" y="6957"/>
                    <a:pt x="10991" y="6985"/>
                    <a:pt x="10970" y="7051"/>
                  </a:cubicBezTo>
                  <a:lnTo>
                    <a:pt x="10933" y="7172"/>
                  </a:lnTo>
                  <a:cubicBezTo>
                    <a:pt x="10897" y="7278"/>
                    <a:pt x="10986" y="7353"/>
                    <a:pt x="11073" y="7353"/>
                  </a:cubicBezTo>
                  <a:cubicBezTo>
                    <a:pt x="11127" y="7353"/>
                    <a:pt x="11180" y="7324"/>
                    <a:pt x="11201" y="7256"/>
                  </a:cubicBezTo>
                  <a:lnTo>
                    <a:pt x="11241" y="7139"/>
                  </a:lnTo>
                  <a:cubicBezTo>
                    <a:pt x="11275" y="7031"/>
                    <a:pt x="11184" y="6957"/>
                    <a:pt x="11097" y="6957"/>
                  </a:cubicBezTo>
                  <a:close/>
                  <a:moveTo>
                    <a:pt x="7539" y="6643"/>
                  </a:moveTo>
                  <a:cubicBezTo>
                    <a:pt x="7427" y="6643"/>
                    <a:pt x="7319" y="6709"/>
                    <a:pt x="7310" y="6860"/>
                  </a:cubicBezTo>
                  <a:cubicBezTo>
                    <a:pt x="7303" y="7007"/>
                    <a:pt x="7284" y="7158"/>
                    <a:pt x="7296" y="7304"/>
                  </a:cubicBezTo>
                  <a:cubicBezTo>
                    <a:pt x="7302" y="7423"/>
                    <a:pt x="7392" y="7494"/>
                    <a:pt x="7484" y="7494"/>
                  </a:cubicBezTo>
                  <a:cubicBezTo>
                    <a:pt x="7551" y="7494"/>
                    <a:pt x="7619" y="7456"/>
                    <a:pt x="7655" y="7370"/>
                  </a:cubicBezTo>
                  <a:cubicBezTo>
                    <a:pt x="7709" y="7234"/>
                    <a:pt x="7743" y="7088"/>
                    <a:pt x="7783" y="6948"/>
                  </a:cubicBezTo>
                  <a:cubicBezTo>
                    <a:pt x="7837" y="6757"/>
                    <a:pt x="7685" y="6643"/>
                    <a:pt x="7539" y="6643"/>
                  </a:cubicBezTo>
                  <a:close/>
                  <a:moveTo>
                    <a:pt x="6587" y="7131"/>
                  </a:moveTo>
                  <a:cubicBezTo>
                    <a:pt x="6491" y="7131"/>
                    <a:pt x="6393" y="7190"/>
                    <a:pt x="6379" y="7312"/>
                  </a:cubicBezTo>
                  <a:lnTo>
                    <a:pt x="6360" y="7469"/>
                  </a:lnTo>
                  <a:cubicBezTo>
                    <a:pt x="6347" y="7603"/>
                    <a:pt x="6448" y="7672"/>
                    <a:pt x="6551" y="7672"/>
                  </a:cubicBezTo>
                  <a:cubicBezTo>
                    <a:pt x="6647" y="7672"/>
                    <a:pt x="6746" y="7613"/>
                    <a:pt x="6760" y="7491"/>
                  </a:cubicBezTo>
                  <a:lnTo>
                    <a:pt x="6775" y="7334"/>
                  </a:lnTo>
                  <a:cubicBezTo>
                    <a:pt x="6790" y="7200"/>
                    <a:pt x="6690" y="7131"/>
                    <a:pt x="6587" y="7131"/>
                  </a:cubicBezTo>
                  <a:close/>
                  <a:moveTo>
                    <a:pt x="4760" y="6794"/>
                  </a:moveTo>
                  <a:cubicBezTo>
                    <a:pt x="4719" y="6794"/>
                    <a:pt x="4679" y="6817"/>
                    <a:pt x="4663" y="6872"/>
                  </a:cubicBezTo>
                  <a:lnTo>
                    <a:pt x="4465" y="7498"/>
                  </a:lnTo>
                  <a:cubicBezTo>
                    <a:pt x="4430" y="7607"/>
                    <a:pt x="4527" y="7682"/>
                    <a:pt x="4614" y="7682"/>
                  </a:cubicBezTo>
                  <a:cubicBezTo>
                    <a:pt x="4668" y="7682"/>
                    <a:pt x="4718" y="7654"/>
                    <a:pt x="4732" y="7586"/>
                  </a:cubicBezTo>
                  <a:cubicBezTo>
                    <a:pt x="4783" y="7370"/>
                    <a:pt x="4832" y="7154"/>
                    <a:pt x="4879" y="6941"/>
                  </a:cubicBezTo>
                  <a:cubicBezTo>
                    <a:pt x="4897" y="6855"/>
                    <a:pt x="4827" y="6794"/>
                    <a:pt x="4760" y="6794"/>
                  </a:cubicBezTo>
                  <a:close/>
                  <a:moveTo>
                    <a:pt x="8911" y="7001"/>
                  </a:moveTo>
                  <a:cubicBezTo>
                    <a:pt x="8822" y="7001"/>
                    <a:pt x="8730" y="7054"/>
                    <a:pt x="8718" y="7168"/>
                  </a:cubicBezTo>
                  <a:cubicBezTo>
                    <a:pt x="8704" y="7293"/>
                    <a:pt x="8689" y="7422"/>
                    <a:pt x="8674" y="7546"/>
                  </a:cubicBezTo>
                  <a:cubicBezTo>
                    <a:pt x="8663" y="7661"/>
                    <a:pt x="8743" y="7718"/>
                    <a:pt x="8829" y="7718"/>
                  </a:cubicBezTo>
                  <a:cubicBezTo>
                    <a:pt x="8911" y="7718"/>
                    <a:pt x="8997" y="7666"/>
                    <a:pt x="9015" y="7564"/>
                  </a:cubicBezTo>
                  <a:cubicBezTo>
                    <a:pt x="9037" y="7440"/>
                    <a:pt x="9063" y="7315"/>
                    <a:pt x="9085" y="7187"/>
                  </a:cubicBezTo>
                  <a:cubicBezTo>
                    <a:pt x="9106" y="7067"/>
                    <a:pt x="9010" y="7001"/>
                    <a:pt x="8911" y="7001"/>
                  </a:cubicBezTo>
                  <a:close/>
                  <a:moveTo>
                    <a:pt x="12217" y="7383"/>
                  </a:moveTo>
                  <a:cubicBezTo>
                    <a:pt x="12083" y="7383"/>
                    <a:pt x="11946" y="7517"/>
                    <a:pt x="12026" y="7671"/>
                  </a:cubicBezTo>
                  <a:cubicBezTo>
                    <a:pt x="12064" y="7744"/>
                    <a:pt x="12126" y="7775"/>
                    <a:pt x="12190" y="7775"/>
                  </a:cubicBezTo>
                  <a:cubicBezTo>
                    <a:pt x="12322" y="7775"/>
                    <a:pt x="12458" y="7641"/>
                    <a:pt x="12382" y="7488"/>
                  </a:cubicBezTo>
                  <a:cubicBezTo>
                    <a:pt x="12344" y="7414"/>
                    <a:pt x="12280" y="7383"/>
                    <a:pt x="12217" y="7383"/>
                  </a:cubicBezTo>
                  <a:close/>
                  <a:moveTo>
                    <a:pt x="692" y="6726"/>
                  </a:moveTo>
                  <a:cubicBezTo>
                    <a:pt x="632" y="6726"/>
                    <a:pt x="574" y="6763"/>
                    <a:pt x="570" y="6842"/>
                  </a:cubicBezTo>
                  <a:cubicBezTo>
                    <a:pt x="555" y="7124"/>
                    <a:pt x="545" y="7410"/>
                    <a:pt x="533" y="7693"/>
                  </a:cubicBezTo>
                  <a:cubicBezTo>
                    <a:pt x="528" y="7789"/>
                    <a:pt x="604" y="7838"/>
                    <a:pt x="679" y="7838"/>
                  </a:cubicBezTo>
                  <a:cubicBezTo>
                    <a:pt x="747" y="7838"/>
                    <a:pt x="814" y="7797"/>
                    <a:pt x="816" y="7711"/>
                  </a:cubicBezTo>
                  <a:cubicBezTo>
                    <a:pt x="819" y="7425"/>
                    <a:pt x="819" y="7139"/>
                    <a:pt x="823" y="6857"/>
                  </a:cubicBezTo>
                  <a:cubicBezTo>
                    <a:pt x="825" y="6771"/>
                    <a:pt x="758" y="6726"/>
                    <a:pt x="692" y="6726"/>
                  </a:cubicBezTo>
                  <a:close/>
                  <a:moveTo>
                    <a:pt x="9909" y="7396"/>
                  </a:moveTo>
                  <a:cubicBezTo>
                    <a:pt x="9828" y="7396"/>
                    <a:pt x="9748" y="7439"/>
                    <a:pt x="9716" y="7539"/>
                  </a:cubicBezTo>
                  <a:lnTo>
                    <a:pt x="9661" y="7718"/>
                  </a:lnTo>
                  <a:cubicBezTo>
                    <a:pt x="9608" y="7879"/>
                    <a:pt x="9742" y="7991"/>
                    <a:pt x="9872" y="7991"/>
                  </a:cubicBezTo>
                  <a:cubicBezTo>
                    <a:pt x="9953" y="7991"/>
                    <a:pt x="10032" y="7948"/>
                    <a:pt x="10064" y="7847"/>
                  </a:cubicBezTo>
                  <a:lnTo>
                    <a:pt x="10123" y="7667"/>
                  </a:lnTo>
                  <a:cubicBezTo>
                    <a:pt x="10175" y="7507"/>
                    <a:pt x="10040" y="7396"/>
                    <a:pt x="9909" y="7396"/>
                  </a:cubicBezTo>
                  <a:close/>
                  <a:moveTo>
                    <a:pt x="1846" y="7868"/>
                  </a:moveTo>
                  <a:cubicBezTo>
                    <a:pt x="1752" y="7868"/>
                    <a:pt x="1656" y="7963"/>
                    <a:pt x="1711" y="8074"/>
                  </a:cubicBezTo>
                  <a:cubicBezTo>
                    <a:pt x="1738" y="8127"/>
                    <a:pt x="1784" y="8149"/>
                    <a:pt x="1829" y="8149"/>
                  </a:cubicBezTo>
                  <a:cubicBezTo>
                    <a:pt x="1924" y="8149"/>
                    <a:pt x="2021" y="8054"/>
                    <a:pt x="1963" y="7942"/>
                  </a:cubicBezTo>
                  <a:cubicBezTo>
                    <a:pt x="1936" y="7890"/>
                    <a:pt x="1891" y="7868"/>
                    <a:pt x="1846" y="7868"/>
                  </a:cubicBezTo>
                  <a:close/>
                  <a:moveTo>
                    <a:pt x="2674" y="7631"/>
                  </a:moveTo>
                  <a:cubicBezTo>
                    <a:pt x="2597" y="7631"/>
                    <a:pt x="2519" y="7676"/>
                    <a:pt x="2514" y="7774"/>
                  </a:cubicBezTo>
                  <a:cubicBezTo>
                    <a:pt x="2506" y="7931"/>
                    <a:pt x="2495" y="8092"/>
                    <a:pt x="2488" y="8250"/>
                  </a:cubicBezTo>
                  <a:cubicBezTo>
                    <a:pt x="2484" y="8337"/>
                    <a:pt x="2545" y="8380"/>
                    <a:pt x="2608" y="8380"/>
                  </a:cubicBezTo>
                  <a:cubicBezTo>
                    <a:pt x="2668" y="8380"/>
                    <a:pt x="2730" y="8341"/>
                    <a:pt x="2745" y="8265"/>
                  </a:cubicBezTo>
                  <a:cubicBezTo>
                    <a:pt x="2771" y="8107"/>
                    <a:pt x="2800" y="7950"/>
                    <a:pt x="2825" y="7788"/>
                  </a:cubicBezTo>
                  <a:cubicBezTo>
                    <a:pt x="2843" y="7686"/>
                    <a:pt x="2759" y="7631"/>
                    <a:pt x="2674" y="7631"/>
                  </a:cubicBezTo>
                  <a:close/>
                  <a:moveTo>
                    <a:pt x="5366" y="7868"/>
                  </a:moveTo>
                  <a:cubicBezTo>
                    <a:pt x="5306" y="7868"/>
                    <a:pt x="5249" y="7904"/>
                    <a:pt x="5245" y="7982"/>
                  </a:cubicBezTo>
                  <a:cubicBezTo>
                    <a:pt x="5242" y="8148"/>
                    <a:pt x="5209" y="8294"/>
                    <a:pt x="5147" y="8444"/>
                  </a:cubicBezTo>
                  <a:cubicBezTo>
                    <a:pt x="5101" y="8548"/>
                    <a:pt x="5193" y="8624"/>
                    <a:pt x="5283" y="8624"/>
                  </a:cubicBezTo>
                  <a:cubicBezTo>
                    <a:pt x="5337" y="8624"/>
                    <a:pt x="5391" y="8597"/>
                    <a:pt x="5414" y="8532"/>
                  </a:cubicBezTo>
                  <a:cubicBezTo>
                    <a:pt x="5477" y="8356"/>
                    <a:pt x="5506" y="8180"/>
                    <a:pt x="5502" y="7997"/>
                  </a:cubicBezTo>
                  <a:cubicBezTo>
                    <a:pt x="5500" y="7913"/>
                    <a:pt x="5432" y="7868"/>
                    <a:pt x="5366" y="7868"/>
                  </a:cubicBezTo>
                  <a:close/>
                  <a:moveTo>
                    <a:pt x="3569" y="7635"/>
                  </a:moveTo>
                  <a:cubicBezTo>
                    <a:pt x="3501" y="7635"/>
                    <a:pt x="3432" y="7676"/>
                    <a:pt x="3424" y="7762"/>
                  </a:cubicBezTo>
                  <a:lnTo>
                    <a:pt x="3353" y="8500"/>
                  </a:lnTo>
                  <a:cubicBezTo>
                    <a:pt x="3344" y="8595"/>
                    <a:pt x="3416" y="8645"/>
                    <a:pt x="3489" y="8645"/>
                  </a:cubicBezTo>
                  <a:cubicBezTo>
                    <a:pt x="3557" y="8645"/>
                    <a:pt x="3627" y="8602"/>
                    <a:pt x="3636" y="8514"/>
                  </a:cubicBezTo>
                  <a:cubicBezTo>
                    <a:pt x="3658" y="8268"/>
                    <a:pt x="3683" y="8023"/>
                    <a:pt x="3705" y="7777"/>
                  </a:cubicBezTo>
                  <a:cubicBezTo>
                    <a:pt x="3715" y="7684"/>
                    <a:pt x="3643" y="7635"/>
                    <a:pt x="3569" y="7635"/>
                  </a:cubicBezTo>
                  <a:close/>
                  <a:moveTo>
                    <a:pt x="11223" y="8018"/>
                  </a:moveTo>
                  <a:cubicBezTo>
                    <a:pt x="11107" y="8018"/>
                    <a:pt x="10983" y="8088"/>
                    <a:pt x="10959" y="8232"/>
                  </a:cubicBezTo>
                  <a:lnTo>
                    <a:pt x="10918" y="8452"/>
                  </a:lnTo>
                  <a:cubicBezTo>
                    <a:pt x="10892" y="8610"/>
                    <a:pt x="11010" y="8692"/>
                    <a:pt x="11136" y="8692"/>
                  </a:cubicBezTo>
                  <a:cubicBezTo>
                    <a:pt x="11253" y="8692"/>
                    <a:pt x="11378" y="8622"/>
                    <a:pt x="11402" y="8478"/>
                  </a:cubicBezTo>
                  <a:lnTo>
                    <a:pt x="11439" y="8258"/>
                  </a:lnTo>
                  <a:cubicBezTo>
                    <a:pt x="11466" y="8100"/>
                    <a:pt x="11349" y="8018"/>
                    <a:pt x="11223" y="8018"/>
                  </a:cubicBezTo>
                  <a:close/>
                  <a:moveTo>
                    <a:pt x="8225" y="8069"/>
                  </a:moveTo>
                  <a:cubicBezTo>
                    <a:pt x="8170" y="8069"/>
                    <a:pt x="8115" y="8103"/>
                    <a:pt x="8110" y="8173"/>
                  </a:cubicBezTo>
                  <a:cubicBezTo>
                    <a:pt x="8095" y="8312"/>
                    <a:pt x="8083" y="8452"/>
                    <a:pt x="8073" y="8591"/>
                  </a:cubicBezTo>
                  <a:cubicBezTo>
                    <a:pt x="8065" y="8666"/>
                    <a:pt x="8123" y="8706"/>
                    <a:pt x="8183" y="8706"/>
                  </a:cubicBezTo>
                  <a:cubicBezTo>
                    <a:pt x="8238" y="8706"/>
                    <a:pt x="8293" y="8672"/>
                    <a:pt x="8300" y="8602"/>
                  </a:cubicBezTo>
                  <a:cubicBezTo>
                    <a:pt x="8311" y="8463"/>
                    <a:pt x="8322" y="8324"/>
                    <a:pt x="8333" y="8184"/>
                  </a:cubicBezTo>
                  <a:cubicBezTo>
                    <a:pt x="8341" y="8108"/>
                    <a:pt x="8283" y="8069"/>
                    <a:pt x="8225" y="8069"/>
                  </a:cubicBezTo>
                  <a:close/>
                  <a:moveTo>
                    <a:pt x="12685" y="8048"/>
                  </a:moveTo>
                  <a:cubicBezTo>
                    <a:pt x="12654" y="8048"/>
                    <a:pt x="12623" y="8065"/>
                    <a:pt x="12609" y="8104"/>
                  </a:cubicBezTo>
                  <a:cubicBezTo>
                    <a:pt x="12554" y="8265"/>
                    <a:pt x="12499" y="8422"/>
                    <a:pt x="12444" y="8580"/>
                  </a:cubicBezTo>
                  <a:cubicBezTo>
                    <a:pt x="12419" y="8655"/>
                    <a:pt x="12485" y="8708"/>
                    <a:pt x="12546" y="8708"/>
                  </a:cubicBezTo>
                  <a:cubicBezTo>
                    <a:pt x="12584" y="8708"/>
                    <a:pt x="12621" y="8689"/>
                    <a:pt x="12634" y="8643"/>
                  </a:cubicBezTo>
                  <a:cubicBezTo>
                    <a:pt x="12678" y="8481"/>
                    <a:pt x="12726" y="8320"/>
                    <a:pt x="12770" y="8158"/>
                  </a:cubicBezTo>
                  <a:cubicBezTo>
                    <a:pt x="12788" y="8093"/>
                    <a:pt x="12736" y="8048"/>
                    <a:pt x="12685" y="8048"/>
                  </a:cubicBezTo>
                  <a:close/>
                  <a:moveTo>
                    <a:pt x="4543" y="8010"/>
                  </a:moveTo>
                  <a:cubicBezTo>
                    <a:pt x="4490" y="8010"/>
                    <a:pt x="4437" y="8043"/>
                    <a:pt x="4431" y="8111"/>
                  </a:cubicBezTo>
                  <a:cubicBezTo>
                    <a:pt x="4414" y="8294"/>
                    <a:pt x="4365" y="8463"/>
                    <a:pt x="4282" y="8628"/>
                  </a:cubicBezTo>
                  <a:cubicBezTo>
                    <a:pt x="4227" y="8733"/>
                    <a:pt x="4306" y="8818"/>
                    <a:pt x="4390" y="8818"/>
                  </a:cubicBezTo>
                  <a:cubicBezTo>
                    <a:pt x="4435" y="8818"/>
                    <a:pt x="4482" y="8793"/>
                    <a:pt x="4509" y="8734"/>
                  </a:cubicBezTo>
                  <a:cubicBezTo>
                    <a:pt x="4600" y="8540"/>
                    <a:pt x="4648" y="8338"/>
                    <a:pt x="4656" y="8126"/>
                  </a:cubicBezTo>
                  <a:cubicBezTo>
                    <a:pt x="4659" y="8049"/>
                    <a:pt x="4601" y="8010"/>
                    <a:pt x="4543" y="8010"/>
                  </a:cubicBezTo>
                  <a:close/>
                  <a:moveTo>
                    <a:pt x="6391" y="8565"/>
                  </a:moveTo>
                  <a:cubicBezTo>
                    <a:pt x="6249" y="8565"/>
                    <a:pt x="6104" y="8707"/>
                    <a:pt x="6188" y="8870"/>
                  </a:cubicBezTo>
                  <a:cubicBezTo>
                    <a:pt x="6229" y="8950"/>
                    <a:pt x="6296" y="8984"/>
                    <a:pt x="6364" y="8984"/>
                  </a:cubicBezTo>
                  <a:cubicBezTo>
                    <a:pt x="6506" y="8984"/>
                    <a:pt x="6650" y="8841"/>
                    <a:pt x="6565" y="8676"/>
                  </a:cubicBezTo>
                  <a:cubicBezTo>
                    <a:pt x="6525" y="8598"/>
                    <a:pt x="6458" y="8565"/>
                    <a:pt x="6391" y="8565"/>
                  </a:cubicBezTo>
                  <a:close/>
                  <a:moveTo>
                    <a:pt x="9111" y="8388"/>
                  </a:moveTo>
                  <a:cubicBezTo>
                    <a:pt x="9020" y="8388"/>
                    <a:pt x="8931" y="8442"/>
                    <a:pt x="8931" y="8554"/>
                  </a:cubicBezTo>
                  <a:lnTo>
                    <a:pt x="8931" y="8914"/>
                  </a:lnTo>
                  <a:cubicBezTo>
                    <a:pt x="8931" y="9029"/>
                    <a:pt x="9018" y="9089"/>
                    <a:pt x="9105" y="9089"/>
                  </a:cubicBezTo>
                  <a:cubicBezTo>
                    <a:pt x="9184" y="9089"/>
                    <a:pt x="9263" y="9038"/>
                    <a:pt x="9272" y="8932"/>
                  </a:cubicBezTo>
                  <a:cubicBezTo>
                    <a:pt x="9279" y="8815"/>
                    <a:pt x="9290" y="8694"/>
                    <a:pt x="9301" y="8576"/>
                  </a:cubicBezTo>
                  <a:cubicBezTo>
                    <a:pt x="9311" y="8452"/>
                    <a:pt x="9210" y="8388"/>
                    <a:pt x="9111" y="8388"/>
                  </a:cubicBezTo>
                  <a:close/>
                  <a:moveTo>
                    <a:pt x="3548" y="8943"/>
                  </a:moveTo>
                  <a:cubicBezTo>
                    <a:pt x="3454" y="8943"/>
                    <a:pt x="3357" y="9037"/>
                    <a:pt x="3412" y="9149"/>
                  </a:cubicBezTo>
                  <a:cubicBezTo>
                    <a:pt x="3440" y="9201"/>
                    <a:pt x="3485" y="9223"/>
                    <a:pt x="3530" y="9223"/>
                  </a:cubicBezTo>
                  <a:cubicBezTo>
                    <a:pt x="3625" y="9223"/>
                    <a:pt x="3722" y="9128"/>
                    <a:pt x="3666" y="9017"/>
                  </a:cubicBezTo>
                  <a:cubicBezTo>
                    <a:pt x="3638" y="8964"/>
                    <a:pt x="3593" y="8943"/>
                    <a:pt x="3548" y="8943"/>
                  </a:cubicBezTo>
                  <a:close/>
                  <a:moveTo>
                    <a:pt x="913" y="8353"/>
                  </a:moveTo>
                  <a:cubicBezTo>
                    <a:pt x="852" y="8353"/>
                    <a:pt x="796" y="8390"/>
                    <a:pt x="801" y="8466"/>
                  </a:cubicBezTo>
                  <a:lnTo>
                    <a:pt x="849" y="9142"/>
                  </a:lnTo>
                  <a:cubicBezTo>
                    <a:pt x="855" y="9228"/>
                    <a:pt x="928" y="9273"/>
                    <a:pt x="994" y="9273"/>
                  </a:cubicBezTo>
                  <a:cubicBezTo>
                    <a:pt x="1055" y="9273"/>
                    <a:pt x="1111" y="9235"/>
                    <a:pt x="1105" y="9156"/>
                  </a:cubicBezTo>
                  <a:lnTo>
                    <a:pt x="1058" y="8481"/>
                  </a:lnTo>
                  <a:cubicBezTo>
                    <a:pt x="1052" y="8397"/>
                    <a:pt x="979" y="8353"/>
                    <a:pt x="913" y="8353"/>
                  </a:cubicBezTo>
                  <a:close/>
                  <a:moveTo>
                    <a:pt x="12035" y="8900"/>
                  </a:moveTo>
                  <a:cubicBezTo>
                    <a:pt x="11992" y="8900"/>
                    <a:pt x="11951" y="8923"/>
                    <a:pt x="11934" y="8976"/>
                  </a:cubicBezTo>
                  <a:lnTo>
                    <a:pt x="11839" y="9277"/>
                  </a:lnTo>
                  <a:cubicBezTo>
                    <a:pt x="11809" y="9361"/>
                    <a:pt x="11880" y="9419"/>
                    <a:pt x="11950" y="9419"/>
                  </a:cubicBezTo>
                  <a:cubicBezTo>
                    <a:pt x="11994" y="9419"/>
                    <a:pt x="12037" y="9396"/>
                    <a:pt x="12055" y="9343"/>
                  </a:cubicBezTo>
                  <a:lnTo>
                    <a:pt x="12150" y="9046"/>
                  </a:lnTo>
                  <a:cubicBezTo>
                    <a:pt x="12177" y="8960"/>
                    <a:pt x="12105" y="8900"/>
                    <a:pt x="12035" y="8900"/>
                  </a:cubicBezTo>
                  <a:close/>
                  <a:moveTo>
                    <a:pt x="7120" y="8383"/>
                  </a:moveTo>
                  <a:cubicBezTo>
                    <a:pt x="7026" y="8383"/>
                    <a:pt x="6933" y="8443"/>
                    <a:pt x="6917" y="8576"/>
                  </a:cubicBezTo>
                  <a:cubicBezTo>
                    <a:pt x="6888" y="8793"/>
                    <a:pt x="6863" y="9013"/>
                    <a:pt x="6834" y="9233"/>
                  </a:cubicBezTo>
                  <a:cubicBezTo>
                    <a:pt x="6818" y="9352"/>
                    <a:pt x="6926" y="9424"/>
                    <a:pt x="7028" y="9424"/>
                  </a:cubicBezTo>
                  <a:cubicBezTo>
                    <a:pt x="7103" y="9424"/>
                    <a:pt x="7174" y="9385"/>
                    <a:pt x="7193" y="9299"/>
                  </a:cubicBezTo>
                  <a:cubicBezTo>
                    <a:pt x="7240" y="9083"/>
                    <a:pt x="7284" y="8866"/>
                    <a:pt x="7332" y="8654"/>
                  </a:cubicBezTo>
                  <a:cubicBezTo>
                    <a:pt x="7367" y="8484"/>
                    <a:pt x="7242" y="8383"/>
                    <a:pt x="7120" y="8383"/>
                  </a:cubicBezTo>
                  <a:close/>
                  <a:moveTo>
                    <a:pt x="2157" y="8771"/>
                  </a:moveTo>
                  <a:cubicBezTo>
                    <a:pt x="2074" y="8771"/>
                    <a:pt x="1988" y="8856"/>
                    <a:pt x="2037" y="8954"/>
                  </a:cubicBezTo>
                  <a:cubicBezTo>
                    <a:pt x="2099" y="9090"/>
                    <a:pt x="2121" y="9230"/>
                    <a:pt x="2088" y="9376"/>
                  </a:cubicBezTo>
                  <a:cubicBezTo>
                    <a:pt x="2068" y="9474"/>
                    <a:pt x="2153" y="9541"/>
                    <a:pt x="2230" y="9541"/>
                  </a:cubicBezTo>
                  <a:cubicBezTo>
                    <a:pt x="2277" y="9541"/>
                    <a:pt x="2321" y="9515"/>
                    <a:pt x="2334" y="9453"/>
                  </a:cubicBezTo>
                  <a:cubicBezTo>
                    <a:pt x="2378" y="9237"/>
                    <a:pt x="2360" y="9039"/>
                    <a:pt x="2261" y="8841"/>
                  </a:cubicBezTo>
                  <a:cubicBezTo>
                    <a:pt x="2238" y="8791"/>
                    <a:pt x="2198" y="8771"/>
                    <a:pt x="2157" y="8771"/>
                  </a:cubicBezTo>
                  <a:close/>
                  <a:moveTo>
                    <a:pt x="1695" y="8933"/>
                  </a:moveTo>
                  <a:cubicBezTo>
                    <a:pt x="1620" y="8933"/>
                    <a:pt x="1544" y="8979"/>
                    <a:pt x="1535" y="9075"/>
                  </a:cubicBezTo>
                  <a:cubicBezTo>
                    <a:pt x="1520" y="9266"/>
                    <a:pt x="1501" y="9457"/>
                    <a:pt x="1483" y="9651"/>
                  </a:cubicBezTo>
                  <a:cubicBezTo>
                    <a:pt x="1474" y="9754"/>
                    <a:pt x="1554" y="9809"/>
                    <a:pt x="1635" y="9809"/>
                  </a:cubicBezTo>
                  <a:cubicBezTo>
                    <a:pt x="1710" y="9809"/>
                    <a:pt x="1787" y="9763"/>
                    <a:pt x="1795" y="9666"/>
                  </a:cubicBezTo>
                  <a:lnTo>
                    <a:pt x="1846" y="9090"/>
                  </a:lnTo>
                  <a:cubicBezTo>
                    <a:pt x="1856" y="8987"/>
                    <a:pt x="1776" y="8933"/>
                    <a:pt x="1695" y="8933"/>
                  </a:cubicBezTo>
                  <a:close/>
                  <a:moveTo>
                    <a:pt x="9932" y="8970"/>
                  </a:moveTo>
                  <a:cubicBezTo>
                    <a:pt x="9872" y="8970"/>
                    <a:pt x="9813" y="9008"/>
                    <a:pt x="9807" y="9086"/>
                  </a:cubicBezTo>
                  <a:cubicBezTo>
                    <a:pt x="9793" y="9292"/>
                    <a:pt x="9774" y="9497"/>
                    <a:pt x="9760" y="9702"/>
                  </a:cubicBezTo>
                  <a:cubicBezTo>
                    <a:pt x="9752" y="9796"/>
                    <a:pt x="9828" y="9846"/>
                    <a:pt x="9903" y="9846"/>
                  </a:cubicBezTo>
                  <a:cubicBezTo>
                    <a:pt x="9972" y="9846"/>
                    <a:pt x="10040" y="9805"/>
                    <a:pt x="10042" y="9717"/>
                  </a:cubicBezTo>
                  <a:cubicBezTo>
                    <a:pt x="10050" y="9512"/>
                    <a:pt x="10057" y="9306"/>
                    <a:pt x="10060" y="9101"/>
                  </a:cubicBezTo>
                  <a:cubicBezTo>
                    <a:pt x="10064" y="9015"/>
                    <a:pt x="9998" y="8970"/>
                    <a:pt x="9932" y="8970"/>
                  </a:cubicBezTo>
                  <a:close/>
                  <a:moveTo>
                    <a:pt x="5252" y="9082"/>
                  </a:moveTo>
                  <a:cubicBezTo>
                    <a:pt x="5140" y="9082"/>
                    <a:pt x="5030" y="9151"/>
                    <a:pt x="5030" y="9292"/>
                  </a:cubicBezTo>
                  <a:cubicBezTo>
                    <a:pt x="5025" y="9409"/>
                    <a:pt x="5025" y="9530"/>
                    <a:pt x="5025" y="9648"/>
                  </a:cubicBezTo>
                  <a:cubicBezTo>
                    <a:pt x="5025" y="9791"/>
                    <a:pt x="5135" y="9865"/>
                    <a:pt x="5243" y="9865"/>
                  </a:cubicBezTo>
                  <a:cubicBezTo>
                    <a:pt x="5343" y="9865"/>
                    <a:pt x="5441" y="9803"/>
                    <a:pt x="5451" y="9673"/>
                  </a:cubicBezTo>
                  <a:cubicBezTo>
                    <a:pt x="5462" y="9552"/>
                    <a:pt x="5473" y="9435"/>
                    <a:pt x="5480" y="9314"/>
                  </a:cubicBezTo>
                  <a:cubicBezTo>
                    <a:pt x="5493" y="9162"/>
                    <a:pt x="5372" y="9082"/>
                    <a:pt x="5252" y="9082"/>
                  </a:cubicBezTo>
                  <a:close/>
                  <a:moveTo>
                    <a:pt x="4581" y="9111"/>
                  </a:moveTo>
                  <a:cubicBezTo>
                    <a:pt x="4499" y="9111"/>
                    <a:pt x="4418" y="9173"/>
                    <a:pt x="4439" y="9277"/>
                  </a:cubicBezTo>
                  <a:cubicBezTo>
                    <a:pt x="4472" y="9442"/>
                    <a:pt x="4465" y="9596"/>
                    <a:pt x="4414" y="9758"/>
                  </a:cubicBezTo>
                  <a:cubicBezTo>
                    <a:pt x="4375" y="9876"/>
                    <a:pt x="4477" y="9958"/>
                    <a:pt x="4573" y="9958"/>
                  </a:cubicBezTo>
                  <a:cubicBezTo>
                    <a:pt x="4632" y="9958"/>
                    <a:pt x="4689" y="9927"/>
                    <a:pt x="4710" y="9853"/>
                  </a:cubicBezTo>
                  <a:cubicBezTo>
                    <a:pt x="4766" y="9644"/>
                    <a:pt x="4773" y="9431"/>
                    <a:pt x="4717" y="9218"/>
                  </a:cubicBezTo>
                  <a:cubicBezTo>
                    <a:pt x="4699" y="9144"/>
                    <a:pt x="4640" y="9111"/>
                    <a:pt x="4581" y="9111"/>
                  </a:cubicBezTo>
                  <a:close/>
                  <a:moveTo>
                    <a:pt x="2842" y="9078"/>
                  </a:moveTo>
                  <a:cubicBezTo>
                    <a:pt x="2768" y="9078"/>
                    <a:pt x="2701" y="9124"/>
                    <a:pt x="2708" y="9218"/>
                  </a:cubicBezTo>
                  <a:cubicBezTo>
                    <a:pt x="2723" y="9402"/>
                    <a:pt x="2712" y="9582"/>
                    <a:pt x="2668" y="9758"/>
                  </a:cubicBezTo>
                  <a:cubicBezTo>
                    <a:pt x="2638" y="9877"/>
                    <a:pt x="2740" y="9959"/>
                    <a:pt x="2833" y="9959"/>
                  </a:cubicBezTo>
                  <a:cubicBezTo>
                    <a:pt x="2892" y="9959"/>
                    <a:pt x="2947" y="9927"/>
                    <a:pt x="2965" y="9853"/>
                  </a:cubicBezTo>
                  <a:cubicBezTo>
                    <a:pt x="3013" y="9651"/>
                    <a:pt x="3035" y="9446"/>
                    <a:pt x="3020" y="9237"/>
                  </a:cubicBezTo>
                  <a:cubicBezTo>
                    <a:pt x="3012" y="9133"/>
                    <a:pt x="2923" y="9078"/>
                    <a:pt x="2842" y="9078"/>
                  </a:cubicBezTo>
                  <a:close/>
                  <a:moveTo>
                    <a:pt x="6097" y="9281"/>
                  </a:moveTo>
                  <a:cubicBezTo>
                    <a:pt x="6035" y="9281"/>
                    <a:pt x="5976" y="9316"/>
                    <a:pt x="5954" y="9398"/>
                  </a:cubicBezTo>
                  <a:cubicBezTo>
                    <a:pt x="5902" y="9589"/>
                    <a:pt x="5847" y="9780"/>
                    <a:pt x="5795" y="9974"/>
                  </a:cubicBezTo>
                  <a:cubicBezTo>
                    <a:pt x="5758" y="10115"/>
                    <a:pt x="5879" y="10211"/>
                    <a:pt x="5991" y="10211"/>
                  </a:cubicBezTo>
                  <a:cubicBezTo>
                    <a:pt x="6061" y="10211"/>
                    <a:pt x="6128" y="10173"/>
                    <a:pt x="6147" y="10084"/>
                  </a:cubicBezTo>
                  <a:lnTo>
                    <a:pt x="6276" y="9501"/>
                  </a:lnTo>
                  <a:cubicBezTo>
                    <a:pt x="6305" y="9372"/>
                    <a:pt x="6198" y="9281"/>
                    <a:pt x="6097" y="9281"/>
                  </a:cubicBezTo>
                  <a:close/>
                  <a:moveTo>
                    <a:pt x="8010" y="9627"/>
                  </a:moveTo>
                  <a:cubicBezTo>
                    <a:pt x="7928" y="9627"/>
                    <a:pt x="7841" y="9676"/>
                    <a:pt x="7827" y="9780"/>
                  </a:cubicBezTo>
                  <a:cubicBezTo>
                    <a:pt x="7794" y="10032"/>
                    <a:pt x="7765" y="10286"/>
                    <a:pt x="7731" y="10535"/>
                  </a:cubicBezTo>
                  <a:cubicBezTo>
                    <a:pt x="7718" y="10641"/>
                    <a:pt x="7793" y="10694"/>
                    <a:pt x="7873" y="10694"/>
                  </a:cubicBezTo>
                  <a:cubicBezTo>
                    <a:pt x="7948" y="10694"/>
                    <a:pt x="8028" y="10647"/>
                    <a:pt x="8044" y="10553"/>
                  </a:cubicBezTo>
                  <a:cubicBezTo>
                    <a:pt x="8083" y="10301"/>
                    <a:pt x="8127" y="10051"/>
                    <a:pt x="8168" y="9798"/>
                  </a:cubicBezTo>
                  <a:cubicBezTo>
                    <a:pt x="8187" y="9687"/>
                    <a:pt x="8101" y="9627"/>
                    <a:pt x="8010" y="9627"/>
                  </a:cubicBezTo>
                  <a:close/>
                  <a:moveTo>
                    <a:pt x="7200" y="9945"/>
                  </a:moveTo>
                  <a:cubicBezTo>
                    <a:pt x="7126" y="9945"/>
                    <a:pt x="7053" y="9991"/>
                    <a:pt x="7049" y="10088"/>
                  </a:cubicBezTo>
                  <a:lnTo>
                    <a:pt x="7035" y="10546"/>
                  </a:lnTo>
                  <a:cubicBezTo>
                    <a:pt x="7033" y="10649"/>
                    <a:pt x="7117" y="10704"/>
                    <a:pt x="7198" y="10704"/>
                  </a:cubicBezTo>
                  <a:cubicBezTo>
                    <a:pt x="7273" y="10704"/>
                    <a:pt x="7345" y="10657"/>
                    <a:pt x="7347" y="10560"/>
                  </a:cubicBezTo>
                  <a:lnTo>
                    <a:pt x="7362" y="10106"/>
                  </a:lnTo>
                  <a:cubicBezTo>
                    <a:pt x="7365" y="10001"/>
                    <a:pt x="7282" y="9945"/>
                    <a:pt x="7200" y="9945"/>
                  </a:cubicBezTo>
                  <a:close/>
                  <a:moveTo>
                    <a:pt x="10868" y="9780"/>
                  </a:moveTo>
                  <a:cubicBezTo>
                    <a:pt x="10780" y="9780"/>
                    <a:pt x="10696" y="9834"/>
                    <a:pt x="10698" y="9949"/>
                  </a:cubicBezTo>
                  <a:cubicBezTo>
                    <a:pt x="10702" y="10125"/>
                    <a:pt x="10666" y="10282"/>
                    <a:pt x="10570" y="10436"/>
                  </a:cubicBezTo>
                  <a:cubicBezTo>
                    <a:pt x="10485" y="10578"/>
                    <a:pt x="10612" y="10718"/>
                    <a:pt x="10739" y="10718"/>
                  </a:cubicBezTo>
                  <a:cubicBezTo>
                    <a:pt x="10792" y="10718"/>
                    <a:pt x="10845" y="10694"/>
                    <a:pt x="10882" y="10634"/>
                  </a:cubicBezTo>
                  <a:cubicBezTo>
                    <a:pt x="11006" y="10428"/>
                    <a:pt x="11072" y="10205"/>
                    <a:pt x="11069" y="9966"/>
                  </a:cubicBezTo>
                  <a:cubicBezTo>
                    <a:pt x="11065" y="9844"/>
                    <a:pt x="10964" y="9780"/>
                    <a:pt x="10868" y="9780"/>
                  </a:cubicBezTo>
                  <a:close/>
                  <a:moveTo>
                    <a:pt x="3950" y="10067"/>
                  </a:moveTo>
                  <a:cubicBezTo>
                    <a:pt x="3854" y="10067"/>
                    <a:pt x="3759" y="10125"/>
                    <a:pt x="3739" y="10257"/>
                  </a:cubicBezTo>
                  <a:cubicBezTo>
                    <a:pt x="3710" y="10447"/>
                    <a:pt x="3713" y="10634"/>
                    <a:pt x="3739" y="10824"/>
                  </a:cubicBezTo>
                  <a:cubicBezTo>
                    <a:pt x="3751" y="10920"/>
                    <a:pt x="3831" y="10966"/>
                    <a:pt x="3914" y="10966"/>
                  </a:cubicBezTo>
                  <a:cubicBezTo>
                    <a:pt x="4008" y="10966"/>
                    <a:pt x="4104" y="10907"/>
                    <a:pt x="4101" y="10795"/>
                  </a:cubicBezTo>
                  <a:cubicBezTo>
                    <a:pt x="4098" y="10638"/>
                    <a:pt x="4113" y="10487"/>
                    <a:pt x="4153" y="10333"/>
                  </a:cubicBezTo>
                  <a:cubicBezTo>
                    <a:pt x="4199" y="10167"/>
                    <a:pt x="4074" y="10067"/>
                    <a:pt x="3950" y="10067"/>
                  </a:cubicBezTo>
                  <a:close/>
                  <a:moveTo>
                    <a:pt x="3158" y="10481"/>
                  </a:moveTo>
                  <a:cubicBezTo>
                    <a:pt x="3111" y="10481"/>
                    <a:pt x="3063" y="10510"/>
                    <a:pt x="3060" y="10572"/>
                  </a:cubicBezTo>
                  <a:lnTo>
                    <a:pt x="3045" y="10927"/>
                  </a:lnTo>
                  <a:cubicBezTo>
                    <a:pt x="3041" y="10994"/>
                    <a:pt x="3094" y="11029"/>
                    <a:pt x="3145" y="11029"/>
                  </a:cubicBezTo>
                  <a:cubicBezTo>
                    <a:pt x="3193" y="11029"/>
                    <a:pt x="3240" y="11000"/>
                    <a:pt x="3243" y="10939"/>
                  </a:cubicBezTo>
                  <a:lnTo>
                    <a:pt x="3258" y="10582"/>
                  </a:lnTo>
                  <a:cubicBezTo>
                    <a:pt x="3262" y="10516"/>
                    <a:pt x="3210" y="10481"/>
                    <a:pt x="3158" y="10481"/>
                  </a:cubicBezTo>
                  <a:close/>
                  <a:moveTo>
                    <a:pt x="1903" y="10319"/>
                  </a:moveTo>
                  <a:cubicBezTo>
                    <a:pt x="1830" y="10319"/>
                    <a:pt x="1758" y="10365"/>
                    <a:pt x="1751" y="10462"/>
                  </a:cubicBezTo>
                  <a:cubicBezTo>
                    <a:pt x="1736" y="10685"/>
                    <a:pt x="1755" y="10902"/>
                    <a:pt x="1806" y="11122"/>
                  </a:cubicBezTo>
                  <a:cubicBezTo>
                    <a:pt x="1829" y="11210"/>
                    <a:pt x="1901" y="11248"/>
                    <a:pt x="1973" y="11248"/>
                  </a:cubicBezTo>
                  <a:cubicBezTo>
                    <a:pt x="2075" y="11248"/>
                    <a:pt x="2176" y="11172"/>
                    <a:pt x="2140" y="11052"/>
                  </a:cubicBezTo>
                  <a:cubicBezTo>
                    <a:pt x="2085" y="10861"/>
                    <a:pt x="2059" y="10675"/>
                    <a:pt x="2063" y="10480"/>
                  </a:cubicBezTo>
                  <a:cubicBezTo>
                    <a:pt x="2065" y="10375"/>
                    <a:pt x="1983" y="10319"/>
                    <a:pt x="1903" y="10319"/>
                  </a:cubicBezTo>
                  <a:close/>
                  <a:moveTo>
                    <a:pt x="9926" y="10494"/>
                  </a:moveTo>
                  <a:cubicBezTo>
                    <a:pt x="9809" y="10494"/>
                    <a:pt x="9691" y="10587"/>
                    <a:pt x="9712" y="10744"/>
                  </a:cubicBezTo>
                  <a:cubicBezTo>
                    <a:pt x="9727" y="10829"/>
                    <a:pt x="9716" y="10912"/>
                    <a:pt x="9675" y="10990"/>
                  </a:cubicBezTo>
                  <a:cubicBezTo>
                    <a:pt x="9570" y="11190"/>
                    <a:pt x="9735" y="11354"/>
                    <a:pt x="9895" y="11354"/>
                  </a:cubicBezTo>
                  <a:cubicBezTo>
                    <a:pt x="9982" y="11354"/>
                    <a:pt x="10067" y="11307"/>
                    <a:pt x="10108" y="11191"/>
                  </a:cubicBezTo>
                  <a:cubicBezTo>
                    <a:pt x="10170" y="11019"/>
                    <a:pt x="10178" y="10836"/>
                    <a:pt x="10130" y="10656"/>
                  </a:cubicBezTo>
                  <a:cubicBezTo>
                    <a:pt x="10099" y="10544"/>
                    <a:pt x="10013" y="10494"/>
                    <a:pt x="9926" y="10494"/>
                  </a:cubicBezTo>
                  <a:close/>
                  <a:moveTo>
                    <a:pt x="6349" y="10515"/>
                  </a:moveTo>
                  <a:cubicBezTo>
                    <a:pt x="6273" y="10515"/>
                    <a:pt x="6199" y="10563"/>
                    <a:pt x="6188" y="10670"/>
                  </a:cubicBezTo>
                  <a:cubicBezTo>
                    <a:pt x="6166" y="10883"/>
                    <a:pt x="6181" y="11096"/>
                    <a:pt x="6228" y="11305"/>
                  </a:cubicBezTo>
                  <a:cubicBezTo>
                    <a:pt x="6245" y="11380"/>
                    <a:pt x="6301" y="11414"/>
                    <a:pt x="6359" y="11414"/>
                  </a:cubicBezTo>
                  <a:cubicBezTo>
                    <a:pt x="6438" y="11414"/>
                    <a:pt x="6520" y="11351"/>
                    <a:pt x="6507" y="11247"/>
                  </a:cubicBezTo>
                  <a:cubicBezTo>
                    <a:pt x="6485" y="11074"/>
                    <a:pt x="6489" y="10902"/>
                    <a:pt x="6521" y="10733"/>
                  </a:cubicBezTo>
                  <a:cubicBezTo>
                    <a:pt x="6549" y="10596"/>
                    <a:pt x="6447" y="10515"/>
                    <a:pt x="6349" y="10515"/>
                  </a:cubicBezTo>
                  <a:close/>
                  <a:moveTo>
                    <a:pt x="4753" y="10720"/>
                  </a:moveTo>
                  <a:cubicBezTo>
                    <a:pt x="4684" y="10720"/>
                    <a:pt x="4615" y="10762"/>
                    <a:pt x="4612" y="10851"/>
                  </a:cubicBezTo>
                  <a:cubicBezTo>
                    <a:pt x="4604" y="11022"/>
                    <a:pt x="4597" y="11195"/>
                    <a:pt x="4593" y="11367"/>
                  </a:cubicBezTo>
                  <a:cubicBezTo>
                    <a:pt x="4589" y="11453"/>
                    <a:pt x="4654" y="11497"/>
                    <a:pt x="4718" y="11497"/>
                  </a:cubicBezTo>
                  <a:cubicBezTo>
                    <a:pt x="4779" y="11497"/>
                    <a:pt x="4839" y="11460"/>
                    <a:pt x="4846" y="11382"/>
                  </a:cubicBezTo>
                  <a:cubicBezTo>
                    <a:pt x="4861" y="11210"/>
                    <a:pt x="4879" y="11037"/>
                    <a:pt x="4893" y="10865"/>
                  </a:cubicBezTo>
                  <a:cubicBezTo>
                    <a:pt x="4903" y="10770"/>
                    <a:pt x="4828" y="10720"/>
                    <a:pt x="4753" y="10720"/>
                  </a:cubicBezTo>
                  <a:close/>
                  <a:moveTo>
                    <a:pt x="10612" y="11116"/>
                  </a:moveTo>
                  <a:cubicBezTo>
                    <a:pt x="10543" y="11116"/>
                    <a:pt x="10471" y="11157"/>
                    <a:pt x="10456" y="11242"/>
                  </a:cubicBezTo>
                  <a:lnTo>
                    <a:pt x="10420" y="11462"/>
                  </a:lnTo>
                  <a:cubicBezTo>
                    <a:pt x="10403" y="11556"/>
                    <a:pt x="10472" y="11605"/>
                    <a:pt x="10546" y="11605"/>
                  </a:cubicBezTo>
                  <a:cubicBezTo>
                    <a:pt x="10615" y="11605"/>
                    <a:pt x="10688" y="11563"/>
                    <a:pt x="10702" y="11477"/>
                  </a:cubicBezTo>
                  <a:lnTo>
                    <a:pt x="10739" y="11257"/>
                  </a:lnTo>
                  <a:cubicBezTo>
                    <a:pt x="10754" y="11164"/>
                    <a:pt x="10685" y="11116"/>
                    <a:pt x="10612" y="11116"/>
                  </a:cubicBezTo>
                  <a:close/>
                  <a:moveTo>
                    <a:pt x="8901" y="10628"/>
                  </a:moveTo>
                  <a:cubicBezTo>
                    <a:pt x="8833" y="10628"/>
                    <a:pt x="8770" y="10666"/>
                    <a:pt x="8751" y="10755"/>
                  </a:cubicBezTo>
                  <a:lnTo>
                    <a:pt x="8623" y="11374"/>
                  </a:lnTo>
                  <a:cubicBezTo>
                    <a:pt x="8594" y="11517"/>
                    <a:pt x="8716" y="11615"/>
                    <a:pt x="8826" y="11615"/>
                  </a:cubicBezTo>
                  <a:cubicBezTo>
                    <a:pt x="8894" y="11615"/>
                    <a:pt x="8957" y="11577"/>
                    <a:pt x="8975" y="11489"/>
                  </a:cubicBezTo>
                  <a:lnTo>
                    <a:pt x="9103" y="10868"/>
                  </a:lnTo>
                  <a:cubicBezTo>
                    <a:pt x="9133" y="10726"/>
                    <a:pt x="9010" y="10628"/>
                    <a:pt x="8901" y="10628"/>
                  </a:cubicBezTo>
                  <a:close/>
                  <a:moveTo>
                    <a:pt x="2793" y="10910"/>
                  </a:moveTo>
                  <a:cubicBezTo>
                    <a:pt x="2697" y="10910"/>
                    <a:pt x="2589" y="10987"/>
                    <a:pt x="2598" y="11110"/>
                  </a:cubicBezTo>
                  <a:cubicBezTo>
                    <a:pt x="2613" y="11305"/>
                    <a:pt x="2627" y="11496"/>
                    <a:pt x="2642" y="11687"/>
                  </a:cubicBezTo>
                  <a:cubicBezTo>
                    <a:pt x="2650" y="11779"/>
                    <a:pt x="2713" y="11820"/>
                    <a:pt x="2782" y="11820"/>
                  </a:cubicBezTo>
                  <a:cubicBezTo>
                    <a:pt x="2878" y="11820"/>
                    <a:pt x="2986" y="11742"/>
                    <a:pt x="2976" y="11616"/>
                  </a:cubicBezTo>
                  <a:cubicBezTo>
                    <a:pt x="2961" y="11426"/>
                    <a:pt x="2947" y="11235"/>
                    <a:pt x="2932" y="11041"/>
                  </a:cubicBezTo>
                  <a:cubicBezTo>
                    <a:pt x="2924" y="10950"/>
                    <a:pt x="2861" y="10910"/>
                    <a:pt x="2793" y="10910"/>
                  </a:cubicBezTo>
                  <a:close/>
                  <a:moveTo>
                    <a:pt x="5604" y="11208"/>
                  </a:moveTo>
                  <a:cubicBezTo>
                    <a:pt x="5559" y="11208"/>
                    <a:pt x="5514" y="11229"/>
                    <a:pt x="5480" y="11279"/>
                  </a:cubicBezTo>
                  <a:cubicBezTo>
                    <a:pt x="5367" y="11455"/>
                    <a:pt x="5304" y="11643"/>
                    <a:pt x="5279" y="11848"/>
                  </a:cubicBezTo>
                  <a:cubicBezTo>
                    <a:pt x="5256" y="12009"/>
                    <a:pt x="5383" y="12091"/>
                    <a:pt x="5513" y="12091"/>
                  </a:cubicBezTo>
                  <a:cubicBezTo>
                    <a:pt x="5651" y="12091"/>
                    <a:pt x="5792" y="11998"/>
                    <a:pt x="5756" y="11811"/>
                  </a:cubicBezTo>
                  <a:cubicBezTo>
                    <a:pt x="5726" y="11675"/>
                    <a:pt x="5729" y="11547"/>
                    <a:pt x="5763" y="11411"/>
                  </a:cubicBezTo>
                  <a:cubicBezTo>
                    <a:pt x="5790" y="11300"/>
                    <a:pt x="5698" y="11208"/>
                    <a:pt x="5604" y="11208"/>
                  </a:cubicBezTo>
                  <a:close/>
                  <a:moveTo>
                    <a:pt x="7961" y="11527"/>
                  </a:moveTo>
                  <a:cubicBezTo>
                    <a:pt x="7864" y="11527"/>
                    <a:pt x="7762" y="11585"/>
                    <a:pt x="7743" y="11704"/>
                  </a:cubicBezTo>
                  <a:cubicBezTo>
                    <a:pt x="7724" y="11833"/>
                    <a:pt x="7702" y="11958"/>
                    <a:pt x="7684" y="12083"/>
                  </a:cubicBezTo>
                  <a:cubicBezTo>
                    <a:pt x="7663" y="12214"/>
                    <a:pt x="7760" y="12282"/>
                    <a:pt x="7864" y="12282"/>
                  </a:cubicBezTo>
                  <a:cubicBezTo>
                    <a:pt x="7959" y="12282"/>
                    <a:pt x="8061" y="12224"/>
                    <a:pt x="8080" y="12105"/>
                  </a:cubicBezTo>
                  <a:lnTo>
                    <a:pt x="8142" y="11726"/>
                  </a:lnTo>
                  <a:cubicBezTo>
                    <a:pt x="8163" y="11595"/>
                    <a:pt x="8065" y="11527"/>
                    <a:pt x="7961" y="11527"/>
                  </a:cubicBezTo>
                  <a:close/>
                  <a:moveTo>
                    <a:pt x="7114" y="11857"/>
                  </a:moveTo>
                  <a:cubicBezTo>
                    <a:pt x="7067" y="11857"/>
                    <a:pt x="7025" y="11884"/>
                    <a:pt x="7013" y="11946"/>
                  </a:cubicBezTo>
                  <a:cubicBezTo>
                    <a:pt x="6980" y="12122"/>
                    <a:pt x="6903" y="12325"/>
                    <a:pt x="6944" y="12501"/>
                  </a:cubicBezTo>
                  <a:cubicBezTo>
                    <a:pt x="6954" y="12552"/>
                    <a:pt x="6996" y="12579"/>
                    <a:pt x="7040" y="12579"/>
                  </a:cubicBezTo>
                  <a:cubicBezTo>
                    <a:pt x="7071" y="12579"/>
                    <a:pt x="7103" y="12564"/>
                    <a:pt x="7123" y="12533"/>
                  </a:cubicBezTo>
                  <a:cubicBezTo>
                    <a:pt x="7218" y="12391"/>
                    <a:pt x="7225" y="12188"/>
                    <a:pt x="7255" y="12024"/>
                  </a:cubicBezTo>
                  <a:cubicBezTo>
                    <a:pt x="7273" y="11925"/>
                    <a:pt x="7189" y="11857"/>
                    <a:pt x="7114" y="11857"/>
                  </a:cubicBezTo>
                  <a:close/>
                  <a:moveTo>
                    <a:pt x="9013" y="12059"/>
                  </a:moveTo>
                  <a:cubicBezTo>
                    <a:pt x="8960" y="12059"/>
                    <a:pt x="8911" y="12088"/>
                    <a:pt x="8894" y="12156"/>
                  </a:cubicBezTo>
                  <a:cubicBezTo>
                    <a:pt x="8872" y="12259"/>
                    <a:pt x="8846" y="12361"/>
                    <a:pt x="8821" y="12464"/>
                  </a:cubicBezTo>
                  <a:cubicBezTo>
                    <a:pt x="8784" y="12614"/>
                    <a:pt x="8901" y="12695"/>
                    <a:pt x="9011" y="12695"/>
                  </a:cubicBezTo>
                  <a:cubicBezTo>
                    <a:pt x="9099" y="12695"/>
                    <a:pt x="9184" y="12642"/>
                    <a:pt x="9180" y="12530"/>
                  </a:cubicBezTo>
                  <a:cubicBezTo>
                    <a:pt x="9176" y="12423"/>
                    <a:pt x="9176" y="12313"/>
                    <a:pt x="9173" y="12207"/>
                  </a:cubicBezTo>
                  <a:cubicBezTo>
                    <a:pt x="9171" y="12118"/>
                    <a:pt x="9089" y="12059"/>
                    <a:pt x="9013" y="12059"/>
                  </a:cubicBezTo>
                  <a:close/>
                  <a:moveTo>
                    <a:pt x="3636" y="11970"/>
                  </a:moveTo>
                  <a:cubicBezTo>
                    <a:pt x="3581" y="11970"/>
                    <a:pt x="3525" y="12004"/>
                    <a:pt x="3522" y="12075"/>
                  </a:cubicBezTo>
                  <a:cubicBezTo>
                    <a:pt x="3515" y="12288"/>
                    <a:pt x="3551" y="12486"/>
                    <a:pt x="3629" y="12684"/>
                  </a:cubicBezTo>
                  <a:cubicBezTo>
                    <a:pt x="3643" y="12721"/>
                    <a:pt x="3676" y="12736"/>
                    <a:pt x="3710" y="12736"/>
                  </a:cubicBezTo>
                  <a:cubicBezTo>
                    <a:pt x="3772" y="12736"/>
                    <a:pt x="3839" y="12686"/>
                    <a:pt x="3815" y="12618"/>
                  </a:cubicBezTo>
                  <a:cubicBezTo>
                    <a:pt x="3757" y="12442"/>
                    <a:pt x="3735" y="12269"/>
                    <a:pt x="3749" y="12086"/>
                  </a:cubicBezTo>
                  <a:cubicBezTo>
                    <a:pt x="3755" y="12010"/>
                    <a:pt x="3696" y="11970"/>
                    <a:pt x="3636" y="11970"/>
                  </a:cubicBezTo>
                  <a:close/>
                  <a:moveTo>
                    <a:pt x="6136" y="12101"/>
                  </a:moveTo>
                  <a:cubicBezTo>
                    <a:pt x="6096" y="12101"/>
                    <a:pt x="6057" y="12118"/>
                    <a:pt x="6037" y="12159"/>
                  </a:cubicBezTo>
                  <a:cubicBezTo>
                    <a:pt x="5949" y="12332"/>
                    <a:pt x="5858" y="12511"/>
                    <a:pt x="5935" y="12702"/>
                  </a:cubicBezTo>
                  <a:cubicBezTo>
                    <a:pt x="5958" y="12757"/>
                    <a:pt x="6015" y="12785"/>
                    <a:pt x="6072" y="12785"/>
                  </a:cubicBezTo>
                  <a:cubicBezTo>
                    <a:pt x="6126" y="12785"/>
                    <a:pt x="6180" y="12761"/>
                    <a:pt x="6206" y="12713"/>
                  </a:cubicBezTo>
                  <a:cubicBezTo>
                    <a:pt x="6284" y="12567"/>
                    <a:pt x="6250" y="12398"/>
                    <a:pt x="6272" y="12232"/>
                  </a:cubicBezTo>
                  <a:cubicBezTo>
                    <a:pt x="6282" y="12155"/>
                    <a:pt x="6206" y="12101"/>
                    <a:pt x="6136" y="12101"/>
                  </a:cubicBezTo>
                  <a:close/>
                  <a:moveTo>
                    <a:pt x="4738" y="12160"/>
                  </a:moveTo>
                  <a:cubicBezTo>
                    <a:pt x="4654" y="12160"/>
                    <a:pt x="4563" y="12219"/>
                    <a:pt x="4549" y="12317"/>
                  </a:cubicBezTo>
                  <a:cubicBezTo>
                    <a:pt x="4538" y="12416"/>
                    <a:pt x="4524" y="12515"/>
                    <a:pt x="4509" y="12614"/>
                  </a:cubicBezTo>
                  <a:cubicBezTo>
                    <a:pt x="4491" y="12755"/>
                    <a:pt x="4602" y="12827"/>
                    <a:pt x="4715" y="12827"/>
                  </a:cubicBezTo>
                  <a:cubicBezTo>
                    <a:pt x="4835" y="12827"/>
                    <a:pt x="4956" y="12747"/>
                    <a:pt x="4930" y="12581"/>
                  </a:cubicBezTo>
                  <a:cubicBezTo>
                    <a:pt x="4915" y="12486"/>
                    <a:pt x="4901" y="12391"/>
                    <a:pt x="4886" y="12291"/>
                  </a:cubicBezTo>
                  <a:cubicBezTo>
                    <a:pt x="4873" y="12200"/>
                    <a:pt x="4808" y="12160"/>
                    <a:pt x="4738" y="12160"/>
                  </a:cubicBezTo>
                  <a:close/>
                  <a:moveTo>
                    <a:pt x="7671" y="12527"/>
                  </a:moveTo>
                  <a:cubicBezTo>
                    <a:pt x="7563" y="12527"/>
                    <a:pt x="7446" y="12623"/>
                    <a:pt x="7472" y="12750"/>
                  </a:cubicBezTo>
                  <a:cubicBezTo>
                    <a:pt x="7497" y="12878"/>
                    <a:pt x="7438" y="12985"/>
                    <a:pt x="7464" y="13109"/>
                  </a:cubicBezTo>
                  <a:cubicBezTo>
                    <a:pt x="7484" y="13201"/>
                    <a:pt x="7564" y="13254"/>
                    <a:pt x="7648" y="13254"/>
                  </a:cubicBezTo>
                  <a:cubicBezTo>
                    <a:pt x="7691" y="13254"/>
                    <a:pt x="7735" y="13240"/>
                    <a:pt x="7772" y="13208"/>
                  </a:cubicBezTo>
                  <a:cubicBezTo>
                    <a:pt x="7937" y="13061"/>
                    <a:pt x="7885" y="12816"/>
                    <a:pt x="7816" y="12628"/>
                  </a:cubicBezTo>
                  <a:cubicBezTo>
                    <a:pt x="7788" y="12557"/>
                    <a:pt x="7731" y="12527"/>
                    <a:pt x="7671" y="125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2"/>
            <p:cNvGrpSpPr/>
            <p:nvPr/>
          </p:nvGrpSpPr>
          <p:grpSpPr>
            <a:xfrm>
              <a:off x="8220954" y="344675"/>
              <a:ext cx="1403579" cy="1045666"/>
              <a:chOff x="6710104" y="4744850"/>
              <a:chExt cx="1403579" cy="1045666"/>
            </a:xfrm>
          </p:grpSpPr>
          <p:sp>
            <p:nvSpPr>
              <p:cNvPr id="42" name="Google Shape;42;p2"/>
              <p:cNvSpPr/>
              <p:nvPr/>
            </p:nvSpPr>
            <p:spPr>
              <a:xfrm>
                <a:off x="6858107" y="4744850"/>
                <a:ext cx="1080706" cy="1045666"/>
              </a:xfrm>
              <a:custGeom>
                <a:avLst/>
                <a:gdLst/>
                <a:ahLst/>
                <a:cxnLst/>
                <a:rect l="l" t="t" r="r" b="b"/>
                <a:pathLst>
                  <a:path w="10741" h="10393" extrusionOk="0">
                    <a:moveTo>
                      <a:pt x="5372" y="0"/>
                    </a:moveTo>
                    <a:cubicBezTo>
                      <a:pt x="5261" y="0"/>
                      <a:pt x="5148" y="4"/>
                      <a:pt x="5035" y="11"/>
                    </a:cubicBezTo>
                    <a:cubicBezTo>
                      <a:pt x="2170" y="198"/>
                      <a:pt x="0" y="2670"/>
                      <a:pt x="187" y="5534"/>
                    </a:cubicBezTo>
                    <a:cubicBezTo>
                      <a:pt x="363" y="8282"/>
                      <a:pt x="2650" y="10392"/>
                      <a:pt x="5362" y="10392"/>
                    </a:cubicBezTo>
                    <a:cubicBezTo>
                      <a:pt x="5476" y="10392"/>
                      <a:pt x="5590" y="10389"/>
                      <a:pt x="5706" y="10381"/>
                    </a:cubicBezTo>
                    <a:cubicBezTo>
                      <a:pt x="8569" y="10195"/>
                      <a:pt x="10741" y="7722"/>
                      <a:pt x="10557" y="4859"/>
                    </a:cubicBezTo>
                    <a:cubicBezTo>
                      <a:pt x="10377" y="2108"/>
                      <a:pt x="8090" y="0"/>
                      <a:pt x="5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7359465" y="5072547"/>
                <a:ext cx="98603" cy="84112"/>
              </a:xfrm>
              <a:custGeom>
                <a:avLst/>
                <a:gdLst/>
                <a:ahLst/>
                <a:cxnLst/>
                <a:rect l="l" t="t" r="r" b="b"/>
                <a:pathLst>
                  <a:path w="980" h="836" extrusionOk="0">
                    <a:moveTo>
                      <a:pt x="454" y="0"/>
                    </a:moveTo>
                    <a:cubicBezTo>
                      <a:pt x="256" y="0"/>
                      <a:pt x="80" y="142"/>
                      <a:pt x="44" y="341"/>
                    </a:cubicBezTo>
                    <a:cubicBezTo>
                      <a:pt x="0" y="568"/>
                      <a:pt x="151" y="788"/>
                      <a:pt x="378" y="828"/>
                    </a:cubicBezTo>
                    <a:cubicBezTo>
                      <a:pt x="407" y="833"/>
                      <a:pt x="437" y="836"/>
                      <a:pt x="468" y="836"/>
                    </a:cubicBezTo>
                    <a:cubicBezTo>
                      <a:pt x="676" y="836"/>
                      <a:pt x="901" y="719"/>
                      <a:pt x="939" y="524"/>
                    </a:cubicBezTo>
                    <a:cubicBezTo>
                      <a:pt x="980" y="297"/>
                      <a:pt x="756" y="51"/>
                      <a:pt x="528" y="7"/>
                    </a:cubicBezTo>
                    <a:cubicBezTo>
                      <a:pt x="503" y="3"/>
                      <a:pt x="47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548720" y="5347423"/>
                <a:ext cx="90855" cy="84011"/>
              </a:xfrm>
              <a:custGeom>
                <a:avLst/>
                <a:gdLst/>
                <a:ahLst/>
                <a:cxnLst/>
                <a:rect l="l" t="t" r="r" b="b"/>
                <a:pathLst>
                  <a:path w="903" h="835" extrusionOk="0">
                    <a:moveTo>
                      <a:pt x="454" y="0"/>
                    </a:moveTo>
                    <a:cubicBezTo>
                      <a:pt x="256" y="0"/>
                      <a:pt x="80" y="142"/>
                      <a:pt x="41" y="344"/>
                    </a:cubicBezTo>
                    <a:cubicBezTo>
                      <a:pt x="1" y="567"/>
                      <a:pt x="151" y="787"/>
                      <a:pt x="375" y="828"/>
                    </a:cubicBezTo>
                    <a:cubicBezTo>
                      <a:pt x="400" y="832"/>
                      <a:pt x="425" y="835"/>
                      <a:pt x="450" y="835"/>
                    </a:cubicBezTo>
                    <a:cubicBezTo>
                      <a:pt x="649" y="835"/>
                      <a:pt x="826" y="696"/>
                      <a:pt x="862" y="494"/>
                    </a:cubicBezTo>
                    <a:cubicBezTo>
                      <a:pt x="903" y="267"/>
                      <a:pt x="756" y="51"/>
                      <a:pt x="529" y="7"/>
                    </a:cubicBezTo>
                    <a:cubicBezTo>
                      <a:pt x="504" y="2"/>
                      <a:pt x="479"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7253921" y="5656607"/>
                <a:ext cx="90956" cy="84011"/>
              </a:xfrm>
              <a:custGeom>
                <a:avLst/>
                <a:gdLst/>
                <a:ahLst/>
                <a:cxnLst/>
                <a:rect l="l" t="t" r="r" b="b"/>
                <a:pathLst>
                  <a:path w="904" h="835" extrusionOk="0">
                    <a:moveTo>
                      <a:pt x="455" y="0"/>
                    </a:moveTo>
                    <a:cubicBezTo>
                      <a:pt x="256" y="0"/>
                      <a:pt x="80" y="141"/>
                      <a:pt x="41" y="340"/>
                    </a:cubicBezTo>
                    <a:cubicBezTo>
                      <a:pt x="1" y="568"/>
                      <a:pt x="151" y="784"/>
                      <a:pt x="375" y="828"/>
                    </a:cubicBezTo>
                    <a:cubicBezTo>
                      <a:pt x="400" y="832"/>
                      <a:pt x="425" y="835"/>
                      <a:pt x="449" y="835"/>
                    </a:cubicBezTo>
                    <a:cubicBezTo>
                      <a:pt x="648" y="835"/>
                      <a:pt x="823" y="694"/>
                      <a:pt x="863" y="494"/>
                    </a:cubicBezTo>
                    <a:cubicBezTo>
                      <a:pt x="903" y="267"/>
                      <a:pt x="753" y="51"/>
                      <a:pt x="529" y="7"/>
                    </a:cubicBezTo>
                    <a:cubicBezTo>
                      <a:pt x="504" y="2"/>
                      <a:pt x="479" y="0"/>
                      <a:pt x="4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7029955" y="5282125"/>
                <a:ext cx="55036" cy="58657"/>
              </a:xfrm>
              <a:custGeom>
                <a:avLst/>
                <a:gdLst/>
                <a:ahLst/>
                <a:cxnLst/>
                <a:rect l="l" t="t" r="r" b="b"/>
                <a:pathLst>
                  <a:path w="547" h="583" extrusionOk="0">
                    <a:moveTo>
                      <a:pt x="309" y="1"/>
                    </a:moveTo>
                    <a:cubicBezTo>
                      <a:pt x="178" y="1"/>
                      <a:pt x="47" y="155"/>
                      <a:pt x="27" y="285"/>
                    </a:cubicBezTo>
                    <a:cubicBezTo>
                      <a:pt x="0" y="421"/>
                      <a:pt x="88" y="553"/>
                      <a:pt x="228" y="578"/>
                    </a:cubicBezTo>
                    <a:cubicBezTo>
                      <a:pt x="244" y="581"/>
                      <a:pt x="260" y="583"/>
                      <a:pt x="275" y="583"/>
                    </a:cubicBezTo>
                    <a:cubicBezTo>
                      <a:pt x="393" y="583"/>
                      <a:pt x="499" y="497"/>
                      <a:pt x="521" y="377"/>
                    </a:cubicBezTo>
                    <a:cubicBezTo>
                      <a:pt x="547" y="238"/>
                      <a:pt x="470" y="28"/>
                      <a:pt x="335" y="3"/>
                    </a:cubicBezTo>
                    <a:cubicBezTo>
                      <a:pt x="326" y="1"/>
                      <a:pt x="318" y="1"/>
                      <a:pt x="3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7653157" y="4866190"/>
                <a:ext cx="45076" cy="41452"/>
              </a:xfrm>
              <a:custGeom>
                <a:avLst/>
                <a:gdLst/>
                <a:ahLst/>
                <a:cxnLst/>
                <a:rect l="l" t="t" r="r" b="b"/>
                <a:pathLst>
                  <a:path w="448" h="412" extrusionOk="0">
                    <a:moveTo>
                      <a:pt x="222" y="0"/>
                    </a:moveTo>
                    <a:cubicBezTo>
                      <a:pt x="127" y="0"/>
                      <a:pt x="42" y="69"/>
                      <a:pt x="22" y="169"/>
                    </a:cubicBezTo>
                    <a:cubicBezTo>
                      <a:pt x="0" y="279"/>
                      <a:pt x="73" y="386"/>
                      <a:pt x="187" y="408"/>
                    </a:cubicBezTo>
                    <a:cubicBezTo>
                      <a:pt x="200" y="410"/>
                      <a:pt x="212" y="412"/>
                      <a:pt x="225" y="412"/>
                    </a:cubicBezTo>
                    <a:cubicBezTo>
                      <a:pt x="321" y="412"/>
                      <a:pt x="409" y="340"/>
                      <a:pt x="425" y="242"/>
                    </a:cubicBezTo>
                    <a:cubicBezTo>
                      <a:pt x="447" y="132"/>
                      <a:pt x="374" y="22"/>
                      <a:pt x="261" y="4"/>
                    </a:cubicBezTo>
                    <a:cubicBezTo>
                      <a:pt x="248" y="1"/>
                      <a:pt x="235"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7774195" y="5202540"/>
                <a:ext cx="65702" cy="60871"/>
              </a:xfrm>
              <a:custGeom>
                <a:avLst/>
                <a:gdLst/>
                <a:ahLst/>
                <a:cxnLst/>
                <a:rect l="l" t="t" r="r" b="b"/>
                <a:pathLst>
                  <a:path w="653" h="605" extrusionOk="0">
                    <a:moveTo>
                      <a:pt x="327" y="0"/>
                    </a:moveTo>
                    <a:cubicBezTo>
                      <a:pt x="183" y="0"/>
                      <a:pt x="55" y="101"/>
                      <a:pt x="29" y="247"/>
                    </a:cubicBezTo>
                    <a:cubicBezTo>
                      <a:pt x="0" y="413"/>
                      <a:pt x="106" y="570"/>
                      <a:pt x="271" y="599"/>
                    </a:cubicBezTo>
                    <a:cubicBezTo>
                      <a:pt x="290" y="603"/>
                      <a:pt x="309" y="604"/>
                      <a:pt x="327" y="604"/>
                    </a:cubicBezTo>
                    <a:cubicBezTo>
                      <a:pt x="470" y="604"/>
                      <a:pt x="598" y="504"/>
                      <a:pt x="623" y="357"/>
                    </a:cubicBezTo>
                    <a:cubicBezTo>
                      <a:pt x="652" y="193"/>
                      <a:pt x="546" y="35"/>
                      <a:pt x="381" y="5"/>
                    </a:cubicBezTo>
                    <a:cubicBezTo>
                      <a:pt x="363" y="2"/>
                      <a:pt x="345"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957715" y="5178292"/>
                <a:ext cx="103332" cy="86426"/>
              </a:xfrm>
              <a:custGeom>
                <a:avLst/>
                <a:gdLst/>
                <a:ahLst/>
                <a:cxnLst/>
                <a:rect l="l" t="t" r="r" b="b"/>
                <a:pathLst>
                  <a:path w="1027" h="859" extrusionOk="0">
                    <a:moveTo>
                      <a:pt x="478" y="1"/>
                    </a:moveTo>
                    <a:cubicBezTo>
                      <a:pt x="336" y="1"/>
                      <a:pt x="199" y="72"/>
                      <a:pt x="121" y="202"/>
                    </a:cubicBezTo>
                    <a:cubicBezTo>
                      <a:pt x="0" y="400"/>
                      <a:pt x="66" y="657"/>
                      <a:pt x="261" y="774"/>
                    </a:cubicBezTo>
                    <a:cubicBezTo>
                      <a:pt x="349" y="828"/>
                      <a:pt x="463" y="859"/>
                      <a:pt x="573" y="859"/>
                    </a:cubicBezTo>
                    <a:cubicBezTo>
                      <a:pt x="710" y="859"/>
                      <a:pt x="841" y="811"/>
                      <a:pt x="906" y="701"/>
                    </a:cubicBezTo>
                    <a:cubicBezTo>
                      <a:pt x="1026" y="507"/>
                      <a:pt x="891" y="180"/>
                      <a:pt x="693" y="60"/>
                    </a:cubicBezTo>
                    <a:cubicBezTo>
                      <a:pt x="625" y="20"/>
                      <a:pt x="551"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7335922" y="5204150"/>
                <a:ext cx="70129" cy="59864"/>
              </a:xfrm>
              <a:custGeom>
                <a:avLst/>
                <a:gdLst/>
                <a:ahLst/>
                <a:cxnLst/>
                <a:rect l="l" t="t" r="r" b="b"/>
                <a:pathLst>
                  <a:path w="697" h="595" extrusionOk="0">
                    <a:moveTo>
                      <a:pt x="330" y="0"/>
                    </a:moveTo>
                    <a:cubicBezTo>
                      <a:pt x="230" y="0"/>
                      <a:pt x="132" y="40"/>
                      <a:pt x="80" y="126"/>
                    </a:cubicBezTo>
                    <a:cubicBezTo>
                      <a:pt x="0" y="265"/>
                      <a:pt x="73" y="470"/>
                      <a:pt x="212" y="554"/>
                    </a:cubicBezTo>
                    <a:cubicBezTo>
                      <a:pt x="259" y="581"/>
                      <a:pt x="311" y="595"/>
                      <a:pt x="362" y="595"/>
                    </a:cubicBezTo>
                    <a:cubicBezTo>
                      <a:pt x="462" y="595"/>
                      <a:pt x="560" y="544"/>
                      <a:pt x="616" y="451"/>
                    </a:cubicBezTo>
                    <a:cubicBezTo>
                      <a:pt x="696" y="312"/>
                      <a:pt x="652" y="133"/>
                      <a:pt x="513" y="48"/>
                    </a:cubicBezTo>
                    <a:cubicBezTo>
                      <a:pt x="459" y="17"/>
                      <a:pt x="394" y="0"/>
                      <a:pt x="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7135801" y="5436667"/>
                <a:ext cx="70632" cy="59764"/>
              </a:xfrm>
              <a:custGeom>
                <a:avLst/>
                <a:gdLst/>
                <a:ahLst/>
                <a:cxnLst/>
                <a:rect l="l" t="t" r="r" b="b"/>
                <a:pathLst>
                  <a:path w="702" h="594" extrusionOk="0">
                    <a:moveTo>
                      <a:pt x="332" y="0"/>
                    </a:moveTo>
                    <a:cubicBezTo>
                      <a:pt x="233" y="0"/>
                      <a:pt x="136" y="40"/>
                      <a:pt x="85" y="125"/>
                    </a:cubicBezTo>
                    <a:cubicBezTo>
                      <a:pt x="1" y="264"/>
                      <a:pt x="78" y="469"/>
                      <a:pt x="217" y="553"/>
                    </a:cubicBezTo>
                    <a:cubicBezTo>
                      <a:pt x="263" y="581"/>
                      <a:pt x="314" y="594"/>
                      <a:pt x="365" y="594"/>
                    </a:cubicBezTo>
                    <a:cubicBezTo>
                      <a:pt x="465" y="594"/>
                      <a:pt x="564" y="543"/>
                      <a:pt x="617" y="450"/>
                    </a:cubicBezTo>
                    <a:cubicBezTo>
                      <a:pt x="702" y="311"/>
                      <a:pt x="658" y="132"/>
                      <a:pt x="518" y="51"/>
                    </a:cubicBezTo>
                    <a:cubicBezTo>
                      <a:pt x="463" y="17"/>
                      <a:pt x="397" y="0"/>
                      <a:pt x="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7636455" y="5583361"/>
                <a:ext cx="96087" cy="84112"/>
              </a:xfrm>
              <a:custGeom>
                <a:avLst/>
                <a:gdLst/>
                <a:ahLst/>
                <a:cxnLst/>
                <a:rect l="l" t="t" r="r" b="b"/>
                <a:pathLst>
                  <a:path w="955" h="836" extrusionOk="0">
                    <a:moveTo>
                      <a:pt x="479" y="1"/>
                    </a:moveTo>
                    <a:cubicBezTo>
                      <a:pt x="337" y="1"/>
                      <a:pt x="198" y="72"/>
                      <a:pt x="119" y="202"/>
                    </a:cubicBezTo>
                    <a:cubicBezTo>
                      <a:pt x="1" y="401"/>
                      <a:pt x="67" y="657"/>
                      <a:pt x="261" y="775"/>
                    </a:cubicBezTo>
                    <a:cubicBezTo>
                      <a:pt x="329" y="816"/>
                      <a:pt x="404" y="836"/>
                      <a:pt x="478" y="836"/>
                    </a:cubicBezTo>
                    <a:cubicBezTo>
                      <a:pt x="619" y="836"/>
                      <a:pt x="758" y="763"/>
                      <a:pt x="837" y="635"/>
                    </a:cubicBezTo>
                    <a:cubicBezTo>
                      <a:pt x="955" y="437"/>
                      <a:pt x="889" y="180"/>
                      <a:pt x="694" y="60"/>
                    </a:cubicBezTo>
                    <a:cubicBezTo>
                      <a:pt x="627"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7360974" y="5626524"/>
                <a:ext cx="57652" cy="50407"/>
              </a:xfrm>
              <a:custGeom>
                <a:avLst/>
                <a:gdLst/>
                <a:ahLst/>
                <a:cxnLst/>
                <a:rect l="l" t="t" r="r" b="b"/>
                <a:pathLst>
                  <a:path w="573" h="501" extrusionOk="0">
                    <a:moveTo>
                      <a:pt x="286" y="1"/>
                    </a:moveTo>
                    <a:cubicBezTo>
                      <a:pt x="202" y="1"/>
                      <a:pt x="119" y="45"/>
                      <a:pt x="73" y="122"/>
                    </a:cubicBezTo>
                    <a:cubicBezTo>
                      <a:pt x="0" y="240"/>
                      <a:pt x="41" y="394"/>
                      <a:pt x="158" y="463"/>
                    </a:cubicBezTo>
                    <a:cubicBezTo>
                      <a:pt x="198" y="488"/>
                      <a:pt x="242" y="500"/>
                      <a:pt x="285" y="500"/>
                    </a:cubicBezTo>
                    <a:cubicBezTo>
                      <a:pt x="370" y="500"/>
                      <a:pt x="453" y="456"/>
                      <a:pt x="499" y="379"/>
                    </a:cubicBezTo>
                    <a:cubicBezTo>
                      <a:pt x="572" y="262"/>
                      <a:pt x="532" y="108"/>
                      <a:pt x="415" y="38"/>
                    </a:cubicBezTo>
                    <a:cubicBezTo>
                      <a:pt x="374" y="13"/>
                      <a:pt x="330" y="1"/>
                      <a:pt x="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7116282" y="4885306"/>
                <a:ext cx="96087" cy="84213"/>
              </a:xfrm>
              <a:custGeom>
                <a:avLst/>
                <a:gdLst/>
                <a:ahLst/>
                <a:cxnLst/>
                <a:rect l="l" t="t" r="r" b="b"/>
                <a:pathLst>
                  <a:path w="955" h="837" extrusionOk="0">
                    <a:moveTo>
                      <a:pt x="479" y="1"/>
                    </a:moveTo>
                    <a:cubicBezTo>
                      <a:pt x="337" y="1"/>
                      <a:pt x="199" y="73"/>
                      <a:pt x="122" y="203"/>
                    </a:cubicBezTo>
                    <a:cubicBezTo>
                      <a:pt x="0" y="401"/>
                      <a:pt x="66" y="658"/>
                      <a:pt x="261" y="775"/>
                    </a:cubicBezTo>
                    <a:cubicBezTo>
                      <a:pt x="329" y="816"/>
                      <a:pt x="403" y="836"/>
                      <a:pt x="476" y="836"/>
                    </a:cubicBezTo>
                    <a:cubicBezTo>
                      <a:pt x="618" y="836"/>
                      <a:pt x="757" y="763"/>
                      <a:pt x="837" y="632"/>
                    </a:cubicBezTo>
                    <a:cubicBezTo>
                      <a:pt x="954" y="434"/>
                      <a:pt x="892" y="177"/>
                      <a:pt x="694" y="60"/>
                    </a:cubicBezTo>
                    <a:cubicBezTo>
                      <a:pt x="626"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6710104" y="5132614"/>
                <a:ext cx="1403579" cy="442293"/>
              </a:xfrm>
              <a:custGeom>
                <a:avLst/>
                <a:gdLst/>
                <a:ahLst/>
                <a:cxnLst/>
                <a:rect l="l" t="t" r="r" b="b"/>
                <a:pathLst>
                  <a:path w="13950" h="4396" extrusionOk="0">
                    <a:moveTo>
                      <a:pt x="11859" y="1"/>
                    </a:moveTo>
                    <a:cubicBezTo>
                      <a:pt x="11918" y="213"/>
                      <a:pt x="11962" y="433"/>
                      <a:pt x="11992" y="656"/>
                    </a:cubicBezTo>
                    <a:cubicBezTo>
                      <a:pt x="12542" y="690"/>
                      <a:pt x="12997" y="763"/>
                      <a:pt x="13154" y="862"/>
                    </a:cubicBezTo>
                    <a:cubicBezTo>
                      <a:pt x="13121" y="906"/>
                      <a:pt x="13055" y="979"/>
                      <a:pt x="12909" y="1089"/>
                    </a:cubicBezTo>
                    <a:cubicBezTo>
                      <a:pt x="12648" y="1284"/>
                      <a:pt x="12351" y="1467"/>
                      <a:pt x="12028" y="1643"/>
                    </a:cubicBezTo>
                    <a:cubicBezTo>
                      <a:pt x="9575" y="2977"/>
                      <a:pt x="5544" y="3757"/>
                      <a:pt x="3077" y="3757"/>
                    </a:cubicBezTo>
                    <a:cubicBezTo>
                      <a:pt x="2764" y="3757"/>
                      <a:pt x="2476" y="3744"/>
                      <a:pt x="2219" y="3719"/>
                    </a:cubicBezTo>
                    <a:cubicBezTo>
                      <a:pt x="2087" y="3707"/>
                      <a:pt x="1959" y="3689"/>
                      <a:pt x="1842" y="3670"/>
                    </a:cubicBezTo>
                    <a:cubicBezTo>
                      <a:pt x="796" y="3484"/>
                      <a:pt x="705" y="3257"/>
                      <a:pt x="705" y="3257"/>
                    </a:cubicBezTo>
                    <a:cubicBezTo>
                      <a:pt x="701" y="3128"/>
                      <a:pt x="1108" y="2787"/>
                      <a:pt x="1768" y="2468"/>
                    </a:cubicBezTo>
                    <a:cubicBezTo>
                      <a:pt x="1720" y="2252"/>
                      <a:pt x="1688" y="2028"/>
                      <a:pt x="1669" y="1800"/>
                    </a:cubicBezTo>
                    <a:cubicBezTo>
                      <a:pt x="987" y="2105"/>
                      <a:pt x="1" y="2658"/>
                      <a:pt x="63" y="3318"/>
                    </a:cubicBezTo>
                    <a:cubicBezTo>
                      <a:pt x="126" y="3946"/>
                      <a:pt x="1042" y="4181"/>
                      <a:pt x="1727" y="4305"/>
                    </a:cubicBezTo>
                    <a:cubicBezTo>
                      <a:pt x="1988" y="4349"/>
                      <a:pt x="2292" y="4379"/>
                      <a:pt x="2634" y="4389"/>
                    </a:cubicBezTo>
                    <a:cubicBezTo>
                      <a:pt x="2755" y="4394"/>
                      <a:pt x="2881" y="4396"/>
                      <a:pt x="3010" y="4396"/>
                    </a:cubicBezTo>
                    <a:cubicBezTo>
                      <a:pt x="3315" y="4396"/>
                      <a:pt x="3642" y="4384"/>
                      <a:pt x="3986" y="4364"/>
                    </a:cubicBezTo>
                    <a:cubicBezTo>
                      <a:pt x="6400" y="4206"/>
                      <a:pt x="9663" y="3513"/>
                      <a:pt x="11926" y="2413"/>
                    </a:cubicBezTo>
                    <a:cubicBezTo>
                      <a:pt x="12439" y="2164"/>
                      <a:pt x="12901" y="1896"/>
                      <a:pt x="13290" y="1607"/>
                    </a:cubicBezTo>
                    <a:cubicBezTo>
                      <a:pt x="13454" y="1485"/>
                      <a:pt x="13950" y="1118"/>
                      <a:pt x="13789" y="656"/>
                    </a:cubicBezTo>
                    <a:cubicBezTo>
                      <a:pt x="13616" y="177"/>
                      <a:pt x="12706" y="30"/>
                      <a:pt x="11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 name="Google Shape;56;p2"/>
            <p:cNvGrpSpPr/>
            <p:nvPr/>
          </p:nvGrpSpPr>
          <p:grpSpPr>
            <a:xfrm>
              <a:off x="4859500" y="4655018"/>
              <a:ext cx="701488" cy="609712"/>
              <a:chOff x="4731225" y="4019643"/>
              <a:chExt cx="701488" cy="609712"/>
            </a:xfrm>
          </p:grpSpPr>
          <p:sp>
            <p:nvSpPr>
              <p:cNvPr id="57" name="Google Shape;57;p2"/>
              <p:cNvSpPr/>
              <p:nvPr/>
            </p:nvSpPr>
            <p:spPr>
              <a:xfrm>
                <a:off x="4731225" y="4019643"/>
                <a:ext cx="701488" cy="609712"/>
              </a:xfrm>
              <a:custGeom>
                <a:avLst/>
                <a:gdLst/>
                <a:ahLst/>
                <a:cxnLst/>
                <a:rect l="l" t="t" r="r" b="b"/>
                <a:pathLst>
                  <a:path w="6972" h="6060" extrusionOk="0">
                    <a:moveTo>
                      <a:pt x="2738" y="1"/>
                    </a:moveTo>
                    <a:cubicBezTo>
                      <a:pt x="2687" y="1"/>
                      <a:pt x="2634" y="12"/>
                      <a:pt x="2579" y="38"/>
                    </a:cubicBezTo>
                    <a:cubicBezTo>
                      <a:pt x="2249" y="192"/>
                      <a:pt x="2325" y="1490"/>
                      <a:pt x="2491" y="1553"/>
                    </a:cubicBezTo>
                    <a:lnTo>
                      <a:pt x="2550" y="1582"/>
                    </a:lnTo>
                    <a:cubicBezTo>
                      <a:pt x="2361" y="1582"/>
                      <a:pt x="2166" y="1595"/>
                      <a:pt x="1973" y="1595"/>
                    </a:cubicBezTo>
                    <a:cubicBezTo>
                      <a:pt x="1877" y="1595"/>
                      <a:pt x="1781" y="1592"/>
                      <a:pt x="1687" y="1582"/>
                    </a:cubicBezTo>
                    <a:cubicBezTo>
                      <a:pt x="1552" y="1568"/>
                      <a:pt x="1313" y="1499"/>
                      <a:pt x="1112" y="1499"/>
                    </a:cubicBezTo>
                    <a:cubicBezTo>
                      <a:pt x="994" y="1499"/>
                      <a:pt x="888" y="1523"/>
                      <a:pt x="826" y="1597"/>
                    </a:cubicBezTo>
                    <a:cubicBezTo>
                      <a:pt x="444" y="2044"/>
                      <a:pt x="1673" y="2832"/>
                      <a:pt x="1904" y="3041"/>
                    </a:cubicBezTo>
                    <a:cubicBezTo>
                      <a:pt x="1758" y="3287"/>
                      <a:pt x="1" y="3977"/>
                      <a:pt x="723" y="4219"/>
                    </a:cubicBezTo>
                    <a:cubicBezTo>
                      <a:pt x="791" y="4242"/>
                      <a:pt x="875" y="4250"/>
                      <a:pt x="965" y="4250"/>
                    </a:cubicBezTo>
                    <a:cubicBezTo>
                      <a:pt x="1173" y="4250"/>
                      <a:pt x="1415" y="4205"/>
                      <a:pt x="1574" y="4189"/>
                    </a:cubicBezTo>
                    <a:cubicBezTo>
                      <a:pt x="1846" y="4159"/>
                      <a:pt x="2175" y="3945"/>
                      <a:pt x="2443" y="3945"/>
                    </a:cubicBezTo>
                    <a:cubicBezTo>
                      <a:pt x="2468" y="3945"/>
                      <a:pt x="2492" y="3947"/>
                      <a:pt x="2516" y="3951"/>
                    </a:cubicBezTo>
                    <a:cubicBezTo>
                      <a:pt x="2572" y="4534"/>
                      <a:pt x="2142" y="5109"/>
                      <a:pt x="2076" y="5708"/>
                    </a:cubicBezTo>
                    <a:cubicBezTo>
                      <a:pt x="2061" y="5850"/>
                      <a:pt x="2174" y="5963"/>
                      <a:pt x="2304" y="5963"/>
                    </a:cubicBezTo>
                    <a:cubicBezTo>
                      <a:pt x="2337" y="5963"/>
                      <a:pt x="2372" y="5955"/>
                      <a:pt x="2406" y="5938"/>
                    </a:cubicBezTo>
                    <a:cubicBezTo>
                      <a:pt x="2762" y="5762"/>
                      <a:pt x="3037" y="5190"/>
                      <a:pt x="3205" y="4941"/>
                    </a:cubicBezTo>
                    <a:cubicBezTo>
                      <a:pt x="3298" y="4809"/>
                      <a:pt x="3366" y="4750"/>
                      <a:pt x="3429" y="4750"/>
                    </a:cubicBezTo>
                    <a:cubicBezTo>
                      <a:pt x="3501" y="4750"/>
                      <a:pt x="3567" y="4826"/>
                      <a:pt x="3657" y="4960"/>
                    </a:cubicBezTo>
                    <a:cubicBezTo>
                      <a:pt x="3826" y="5205"/>
                      <a:pt x="3975" y="5451"/>
                      <a:pt x="4156" y="5689"/>
                    </a:cubicBezTo>
                    <a:cubicBezTo>
                      <a:pt x="4257" y="5823"/>
                      <a:pt x="4355" y="6059"/>
                      <a:pt x="4550" y="6059"/>
                    </a:cubicBezTo>
                    <a:cubicBezTo>
                      <a:pt x="4573" y="6059"/>
                      <a:pt x="4598" y="6056"/>
                      <a:pt x="4625" y="6048"/>
                    </a:cubicBezTo>
                    <a:cubicBezTo>
                      <a:pt x="4819" y="5994"/>
                      <a:pt x="4874" y="5652"/>
                      <a:pt x="4889" y="5480"/>
                    </a:cubicBezTo>
                    <a:cubicBezTo>
                      <a:pt x="4907" y="5205"/>
                      <a:pt x="4669" y="4537"/>
                      <a:pt x="4933" y="4369"/>
                    </a:cubicBezTo>
                    <a:cubicBezTo>
                      <a:pt x="4989" y="4332"/>
                      <a:pt x="5062" y="4318"/>
                      <a:pt x="5146" y="4318"/>
                    </a:cubicBezTo>
                    <a:cubicBezTo>
                      <a:pt x="5463" y="4318"/>
                      <a:pt x="5926" y="4530"/>
                      <a:pt x="6150" y="4542"/>
                    </a:cubicBezTo>
                    <a:cubicBezTo>
                      <a:pt x="6167" y="4542"/>
                      <a:pt x="6183" y="4543"/>
                      <a:pt x="6198" y="4543"/>
                    </a:cubicBezTo>
                    <a:cubicBezTo>
                      <a:pt x="6759" y="4543"/>
                      <a:pt x="6431" y="4038"/>
                      <a:pt x="6234" y="3760"/>
                    </a:cubicBezTo>
                    <a:cubicBezTo>
                      <a:pt x="6080" y="3540"/>
                      <a:pt x="5952" y="3408"/>
                      <a:pt x="5725" y="3258"/>
                    </a:cubicBezTo>
                    <a:cubicBezTo>
                      <a:pt x="5542" y="3140"/>
                      <a:pt x="5259" y="3078"/>
                      <a:pt x="5410" y="2854"/>
                    </a:cubicBezTo>
                    <a:cubicBezTo>
                      <a:pt x="5574" y="2609"/>
                      <a:pt x="6172" y="2601"/>
                      <a:pt x="6422" y="2421"/>
                    </a:cubicBezTo>
                    <a:cubicBezTo>
                      <a:pt x="6972" y="2025"/>
                      <a:pt x="6385" y="1758"/>
                      <a:pt x="5977" y="1732"/>
                    </a:cubicBezTo>
                    <a:cubicBezTo>
                      <a:pt x="5928" y="1729"/>
                      <a:pt x="5878" y="1727"/>
                      <a:pt x="5827" y="1727"/>
                    </a:cubicBezTo>
                    <a:cubicBezTo>
                      <a:pt x="5547" y="1727"/>
                      <a:pt x="5252" y="1772"/>
                      <a:pt x="4972" y="1772"/>
                    </a:cubicBezTo>
                    <a:cubicBezTo>
                      <a:pt x="4872" y="1772"/>
                      <a:pt x="4774" y="1766"/>
                      <a:pt x="4679" y="1751"/>
                    </a:cubicBezTo>
                    <a:cubicBezTo>
                      <a:pt x="4650" y="1446"/>
                      <a:pt x="5552" y="368"/>
                      <a:pt x="5065" y="170"/>
                    </a:cubicBezTo>
                    <a:cubicBezTo>
                      <a:pt x="5041" y="161"/>
                      <a:pt x="5016" y="157"/>
                      <a:pt x="4988" y="157"/>
                    </a:cubicBezTo>
                    <a:cubicBezTo>
                      <a:pt x="4743" y="157"/>
                      <a:pt x="4357" y="493"/>
                      <a:pt x="4229" y="621"/>
                    </a:cubicBezTo>
                    <a:cubicBezTo>
                      <a:pt x="4027" y="819"/>
                      <a:pt x="3939" y="1197"/>
                      <a:pt x="3694" y="1333"/>
                    </a:cubicBezTo>
                    <a:cubicBezTo>
                      <a:pt x="3470" y="1103"/>
                      <a:pt x="3224" y="1"/>
                      <a:pt x="27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5026728" y="4245419"/>
                <a:ext cx="173158" cy="158263"/>
              </a:xfrm>
              <a:custGeom>
                <a:avLst/>
                <a:gdLst/>
                <a:ahLst/>
                <a:cxnLst/>
                <a:rect l="l" t="t" r="r" b="b"/>
                <a:pathLst>
                  <a:path w="1721" h="1573" extrusionOk="0">
                    <a:moveTo>
                      <a:pt x="751" y="0"/>
                    </a:moveTo>
                    <a:cubicBezTo>
                      <a:pt x="645" y="0"/>
                      <a:pt x="539" y="19"/>
                      <a:pt x="441" y="60"/>
                    </a:cubicBezTo>
                    <a:cubicBezTo>
                      <a:pt x="104" y="199"/>
                      <a:pt x="1" y="427"/>
                      <a:pt x="45" y="691"/>
                    </a:cubicBezTo>
                    <a:cubicBezTo>
                      <a:pt x="31" y="761"/>
                      <a:pt x="23" y="830"/>
                      <a:pt x="26" y="900"/>
                    </a:cubicBezTo>
                    <a:cubicBezTo>
                      <a:pt x="48" y="1310"/>
                      <a:pt x="426" y="1573"/>
                      <a:pt x="804" y="1573"/>
                    </a:cubicBezTo>
                    <a:cubicBezTo>
                      <a:pt x="934" y="1573"/>
                      <a:pt x="1063" y="1542"/>
                      <a:pt x="1178" y="1476"/>
                    </a:cubicBezTo>
                    <a:cubicBezTo>
                      <a:pt x="1556" y="1256"/>
                      <a:pt x="1720" y="614"/>
                      <a:pt x="1405" y="277"/>
                    </a:cubicBezTo>
                    <a:cubicBezTo>
                      <a:pt x="1239" y="103"/>
                      <a:pt x="994" y="0"/>
                      <a:pt x="7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9" name="Google Shape;59;p2"/>
          <p:cNvSpPr txBox="1">
            <a:spLocks noGrp="1"/>
          </p:cNvSpPr>
          <p:nvPr>
            <p:ph type="ctrTitle"/>
          </p:nvPr>
        </p:nvSpPr>
        <p:spPr>
          <a:xfrm>
            <a:off x="1677750" y="1002951"/>
            <a:ext cx="5788500" cy="2180400"/>
          </a:xfrm>
          <a:prstGeom prst="rect">
            <a:avLst/>
          </a:prstGeom>
        </p:spPr>
        <p:txBody>
          <a:bodyPr spcFirstLastPara="1" wrap="square" lIns="91425" tIns="91425" rIns="91425" bIns="91425" anchor="ctr" anchorCtr="0">
            <a:noAutofit/>
          </a:bodyPr>
          <a:lstStyle>
            <a:lvl1pPr lvl="0" algn="ctr">
              <a:lnSpc>
                <a:spcPct val="90000"/>
              </a:lnSpc>
              <a:spcBef>
                <a:spcPts val="0"/>
              </a:spcBef>
              <a:spcAft>
                <a:spcPts val="0"/>
              </a:spcAft>
              <a:buClr>
                <a:srgbClr val="191919"/>
              </a:buClr>
              <a:buSzPts val="5200"/>
              <a:buNone/>
              <a:defRPr sz="6300">
                <a:latin typeface="Fredoka One"/>
                <a:ea typeface="Fredoka One"/>
                <a:cs typeface="Fredoka One"/>
                <a:sym typeface="Fredoka One"/>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60" name="Google Shape;60;p2"/>
          <p:cNvSpPr txBox="1">
            <a:spLocks noGrp="1"/>
          </p:cNvSpPr>
          <p:nvPr>
            <p:ph type="subTitle" idx="1"/>
          </p:nvPr>
        </p:nvSpPr>
        <p:spPr>
          <a:xfrm>
            <a:off x="2255100" y="3183350"/>
            <a:ext cx="4633800" cy="408600"/>
          </a:xfrm>
          <a:prstGeom prst="rect">
            <a:avLst/>
          </a:prstGeom>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sz="1600">
                <a:latin typeface="Bellota Text"/>
                <a:ea typeface="Bellota Text"/>
                <a:cs typeface="Bellota Text"/>
                <a:sym typeface="Bellota Text"/>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3">
  <p:cSld name="BLANK_1_1_1_1_1_1_1_1_1_1">
    <p:spTree>
      <p:nvGrpSpPr>
        <p:cNvPr id="1" name="Shape 1175"/>
        <p:cNvGrpSpPr/>
        <p:nvPr/>
      </p:nvGrpSpPr>
      <p:grpSpPr>
        <a:xfrm>
          <a:off x="0" y="0"/>
          <a:ext cx="0" cy="0"/>
          <a:chOff x="0" y="0"/>
          <a:chExt cx="0" cy="0"/>
        </a:xfrm>
      </p:grpSpPr>
      <p:grpSp>
        <p:nvGrpSpPr>
          <p:cNvPr id="1176" name="Google Shape;1176;p25"/>
          <p:cNvGrpSpPr/>
          <p:nvPr/>
        </p:nvGrpSpPr>
        <p:grpSpPr>
          <a:xfrm rot="10800000" flipH="1">
            <a:off x="8430782" y="-392444"/>
            <a:ext cx="899404" cy="854422"/>
            <a:chOff x="1466972" y="4823231"/>
            <a:chExt cx="899404" cy="854422"/>
          </a:xfrm>
        </p:grpSpPr>
        <p:sp>
          <p:nvSpPr>
            <p:cNvPr id="1177" name="Google Shape;1177;p25"/>
            <p:cNvSpPr/>
            <p:nvPr/>
          </p:nvSpPr>
          <p:spPr>
            <a:xfrm>
              <a:off x="1466972" y="5137745"/>
              <a:ext cx="284772" cy="505567"/>
            </a:xfrm>
            <a:custGeom>
              <a:avLst/>
              <a:gdLst/>
              <a:ahLst/>
              <a:cxnLst/>
              <a:rect l="l" t="t" r="r" b="b"/>
              <a:pathLst>
                <a:path w="5971" h="10600" extrusionOk="0">
                  <a:moveTo>
                    <a:pt x="3840" y="1"/>
                  </a:moveTo>
                  <a:lnTo>
                    <a:pt x="3840" y="1"/>
                  </a:lnTo>
                  <a:cubicBezTo>
                    <a:pt x="2551" y="27"/>
                    <a:pt x="1552" y="395"/>
                    <a:pt x="710" y="869"/>
                  </a:cubicBezTo>
                  <a:cubicBezTo>
                    <a:pt x="0" y="4972"/>
                    <a:pt x="2262" y="8969"/>
                    <a:pt x="5970" y="10600"/>
                  </a:cubicBezTo>
                  <a:cubicBezTo>
                    <a:pt x="684" y="5103"/>
                    <a:pt x="3840" y="1"/>
                    <a:pt x="38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25"/>
            <p:cNvSpPr/>
            <p:nvPr/>
          </p:nvSpPr>
          <p:spPr>
            <a:xfrm>
              <a:off x="1500837" y="4944572"/>
              <a:ext cx="173124" cy="232132"/>
            </a:xfrm>
            <a:custGeom>
              <a:avLst/>
              <a:gdLst/>
              <a:ahLst/>
              <a:cxnLst/>
              <a:rect l="l" t="t" r="r" b="b"/>
              <a:pathLst>
                <a:path w="3630" h="4867" extrusionOk="0">
                  <a:moveTo>
                    <a:pt x="2552" y="1"/>
                  </a:moveTo>
                  <a:cubicBezTo>
                    <a:pt x="1315" y="1184"/>
                    <a:pt x="421" y="2762"/>
                    <a:pt x="79" y="4551"/>
                  </a:cubicBezTo>
                  <a:cubicBezTo>
                    <a:pt x="53" y="4656"/>
                    <a:pt x="53" y="4787"/>
                    <a:pt x="0" y="4866"/>
                  </a:cubicBezTo>
                  <a:cubicBezTo>
                    <a:pt x="842" y="4419"/>
                    <a:pt x="1841" y="4051"/>
                    <a:pt x="3130" y="4025"/>
                  </a:cubicBezTo>
                  <a:cubicBezTo>
                    <a:pt x="3288" y="3814"/>
                    <a:pt x="3472" y="3604"/>
                    <a:pt x="3630" y="3393"/>
                  </a:cubicBezTo>
                  <a:cubicBezTo>
                    <a:pt x="2946" y="2447"/>
                    <a:pt x="2683" y="1184"/>
                    <a:pt x="25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25"/>
            <p:cNvSpPr/>
            <p:nvPr/>
          </p:nvSpPr>
          <p:spPr>
            <a:xfrm>
              <a:off x="1623752" y="4823231"/>
              <a:ext cx="588335" cy="283213"/>
            </a:xfrm>
            <a:custGeom>
              <a:avLst/>
              <a:gdLst/>
              <a:ahLst/>
              <a:cxnLst/>
              <a:rect l="l" t="t" r="r" b="b"/>
              <a:pathLst>
                <a:path w="12336" h="5938" extrusionOk="0">
                  <a:moveTo>
                    <a:pt x="6330" y="0"/>
                  </a:moveTo>
                  <a:cubicBezTo>
                    <a:pt x="3926" y="0"/>
                    <a:pt x="1667" y="952"/>
                    <a:pt x="1" y="2597"/>
                  </a:cubicBezTo>
                  <a:cubicBezTo>
                    <a:pt x="106" y="3702"/>
                    <a:pt x="369" y="4991"/>
                    <a:pt x="1053" y="5937"/>
                  </a:cubicBezTo>
                  <a:cubicBezTo>
                    <a:pt x="3464" y="2933"/>
                    <a:pt x="6585" y="2059"/>
                    <a:pt x="9383" y="2059"/>
                  </a:cubicBezTo>
                  <a:cubicBezTo>
                    <a:pt x="10431" y="2059"/>
                    <a:pt x="11433" y="2182"/>
                    <a:pt x="12336" y="2361"/>
                  </a:cubicBezTo>
                  <a:cubicBezTo>
                    <a:pt x="11178" y="1309"/>
                    <a:pt x="9758" y="520"/>
                    <a:pt x="8128" y="178"/>
                  </a:cubicBezTo>
                  <a:cubicBezTo>
                    <a:pt x="7524" y="58"/>
                    <a:pt x="6922" y="0"/>
                    <a:pt x="6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25"/>
            <p:cNvSpPr/>
            <p:nvPr/>
          </p:nvSpPr>
          <p:spPr>
            <a:xfrm>
              <a:off x="1499596" y="5137745"/>
              <a:ext cx="632212" cy="539907"/>
            </a:xfrm>
            <a:custGeom>
              <a:avLst/>
              <a:gdLst/>
              <a:ahLst/>
              <a:cxnLst/>
              <a:rect l="l" t="t" r="r" b="b"/>
              <a:pathLst>
                <a:path w="13256" h="11320" extrusionOk="0">
                  <a:moveTo>
                    <a:pt x="3156" y="1"/>
                  </a:moveTo>
                  <a:cubicBezTo>
                    <a:pt x="3156" y="1"/>
                    <a:pt x="0" y="5103"/>
                    <a:pt x="5286" y="10600"/>
                  </a:cubicBezTo>
                  <a:cubicBezTo>
                    <a:pt x="5865" y="10810"/>
                    <a:pt x="6417" y="11021"/>
                    <a:pt x="6996" y="11126"/>
                  </a:cubicBezTo>
                  <a:cubicBezTo>
                    <a:pt x="7615" y="11257"/>
                    <a:pt x="8231" y="11320"/>
                    <a:pt x="8836" y="11320"/>
                  </a:cubicBezTo>
                  <a:cubicBezTo>
                    <a:pt x="10415" y="11320"/>
                    <a:pt x="11925" y="10894"/>
                    <a:pt x="13255" y="10153"/>
                  </a:cubicBezTo>
                  <a:cubicBezTo>
                    <a:pt x="5681" y="6024"/>
                    <a:pt x="3156" y="1"/>
                    <a:pt x="31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25"/>
            <p:cNvSpPr/>
            <p:nvPr/>
          </p:nvSpPr>
          <p:spPr>
            <a:xfrm>
              <a:off x="1673929" y="4921439"/>
              <a:ext cx="692447" cy="386950"/>
            </a:xfrm>
            <a:custGeom>
              <a:avLst/>
              <a:gdLst/>
              <a:ahLst/>
              <a:cxnLst/>
              <a:rect l="l" t="t" r="r" b="b"/>
              <a:pathLst>
                <a:path w="14519" h="8113" extrusionOk="0">
                  <a:moveTo>
                    <a:pt x="8321" y="0"/>
                  </a:moveTo>
                  <a:cubicBezTo>
                    <a:pt x="5533" y="0"/>
                    <a:pt x="2412" y="874"/>
                    <a:pt x="1" y="3878"/>
                  </a:cubicBezTo>
                  <a:cubicBezTo>
                    <a:pt x="27" y="3957"/>
                    <a:pt x="53" y="4010"/>
                    <a:pt x="106" y="4036"/>
                  </a:cubicBezTo>
                  <a:cubicBezTo>
                    <a:pt x="106" y="4036"/>
                    <a:pt x="4524" y="7508"/>
                    <a:pt x="14098" y="8113"/>
                  </a:cubicBezTo>
                  <a:cubicBezTo>
                    <a:pt x="14518" y="5141"/>
                    <a:pt x="13361" y="2248"/>
                    <a:pt x="11257" y="302"/>
                  </a:cubicBezTo>
                  <a:cubicBezTo>
                    <a:pt x="10362" y="123"/>
                    <a:pt x="9365" y="0"/>
                    <a:pt x="832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25"/>
            <p:cNvSpPr/>
            <p:nvPr/>
          </p:nvSpPr>
          <p:spPr>
            <a:xfrm>
              <a:off x="1650128" y="5107649"/>
              <a:ext cx="694927" cy="516871"/>
            </a:xfrm>
            <a:custGeom>
              <a:avLst/>
              <a:gdLst/>
              <a:ahLst/>
              <a:cxnLst/>
              <a:rect l="l" t="t" r="r" b="b"/>
              <a:pathLst>
                <a:path w="14571" h="10837" extrusionOk="0">
                  <a:moveTo>
                    <a:pt x="500" y="1"/>
                  </a:moveTo>
                  <a:cubicBezTo>
                    <a:pt x="342" y="211"/>
                    <a:pt x="158" y="395"/>
                    <a:pt x="0" y="632"/>
                  </a:cubicBezTo>
                  <a:cubicBezTo>
                    <a:pt x="0" y="632"/>
                    <a:pt x="2578" y="6655"/>
                    <a:pt x="10099" y="10836"/>
                  </a:cubicBezTo>
                  <a:cubicBezTo>
                    <a:pt x="12256" y="9600"/>
                    <a:pt x="13913" y="7496"/>
                    <a:pt x="14465" y="4866"/>
                  </a:cubicBezTo>
                  <a:cubicBezTo>
                    <a:pt x="14491" y="4682"/>
                    <a:pt x="14518" y="4445"/>
                    <a:pt x="14570" y="4261"/>
                  </a:cubicBezTo>
                  <a:cubicBezTo>
                    <a:pt x="5023" y="3630"/>
                    <a:pt x="605" y="185"/>
                    <a:pt x="605" y="185"/>
                  </a:cubicBezTo>
                  <a:cubicBezTo>
                    <a:pt x="552" y="106"/>
                    <a:pt x="526" y="80"/>
                    <a:pt x="5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25"/>
            <p:cNvSpPr/>
            <p:nvPr/>
          </p:nvSpPr>
          <p:spPr>
            <a:xfrm>
              <a:off x="1523397" y="4982014"/>
              <a:ext cx="291067" cy="330336"/>
            </a:xfrm>
            <a:custGeom>
              <a:avLst/>
              <a:gdLst/>
              <a:ahLst/>
              <a:cxnLst/>
              <a:rect l="l" t="t" r="r" b="b"/>
              <a:pathLst>
                <a:path w="6103" h="6926" extrusionOk="0">
                  <a:moveTo>
                    <a:pt x="3785" y="1"/>
                  </a:moveTo>
                  <a:cubicBezTo>
                    <a:pt x="2667" y="1"/>
                    <a:pt x="1441" y="983"/>
                    <a:pt x="790" y="2503"/>
                  </a:cubicBezTo>
                  <a:cubicBezTo>
                    <a:pt x="1" y="4344"/>
                    <a:pt x="395" y="6264"/>
                    <a:pt x="1631" y="6790"/>
                  </a:cubicBezTo>
                  <a:cubicBezTo>
                    <a:pt x="1851" y="6882"/>
                    <a:pt x="2083" y="6926"/>
                    <a:pt x="2319" y="6926"/>
                  </a:cubicBezTo>
                  <a:cubicBezTo>
                    <a:pt x="3437" y="6926"/>
                    <a:pt x="4662" y="5943"/>
                    <a:pt x="5313" y="4423"/>
                  </a:cubicBezTo>
                  <a:cubicBezTo>
                    <a:pt x="6102" y="2582"/>
                    <a:pt x="5708" y="662"/>
                    <a:pt x="4472" y="136"/>
                  </a:cubicBezTo>
                  <a:cubicBezTo>
                    <a:pt x="4252" y="45"/>
                    <a:pt x="4021" y="1"/>
                    <a:pt x="37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4" name="Google Shape;1184;p25"/>
          <p:cNvGrpSpPr/>
          <p:nvPr/>
        </p:nvGrpSpPr>
        <p:grpSpPr>
          <a:xfrm flipH="1">
            <a:off x="118408" y="-220703"/>
            <a:ext cx="9996782" cy="5073623"/>
            <a:chOff x="347082" y="-220703"/>
            <a:chExt cx="9996782" cy="5073623"/>
          </a:xfrm>
        </p:grpSpPr>
        <p:sp>
          <p:nvSpPr>
            <p:cNvPr id="1185" name="Google Shape;1185;p25"/>
            <p:cNvSpPr/>
            <p:nvPr/>
          </p:nvSpPr>
          <p:spPr>
            <a:xfrm>
              <a:off x="6035398" y="4186867"/>
              <a:ext cx="120436" cy="117817"/>
            </a:xfrm>
            <a:custGeom>
              <a:avLst/>
              <a:gdLst/>
              <a:ahLst/>
              <a:cxnLst/>
              <a:rect l="l" t="t" r="r" b="b"/>
              <a:pathLst>
                <a:path w="1197" h="1171" extrusionOk="0">
                  <a:moveTo>
                    <a:pt x="602" y="0"/>
                  </a:moveTo>
                  <a:cubicBezTo>
                    <a:pt x="579" y="0"/>
                    <a:pt x="555" y="13"/>
                    <a:pt x="544" y="39"/>
                  </a:cubicBezTo>
                  <a:lnTo>
                    <a:pt x="408" y="358"/>
                  </a:lnTo>
                  <a:cubicBezTo>
                    <a:pt x="405" y="373"/>
                    <a:pt x="390" y="384"/>
                    <a:pt x="375" y="391"/>
                  </a:cubicBezTo>
                  <a:lnTo>
                    <a:pt x="53" y="527"/>
                  </a:lnTo>
                  <a:cubicBezTo>
                    <a:pt x="1" y="549"/>
                    <a:pt x="1" y="622"/>
                    <a:pt x="53" y="641"/>
                  </a:cubicBezTo>
                  <a:lnTo>
                    <a:pt x="368" y="776"/>
                  </a:lnTo>
                  <a:cubicBezTo>
                    <a:pt x="386" y="783"/>
                    <a:pt x="397" y="795"/>
                    <a:pt x="405" y="809"/>
                  </a:cubicBezTo>
                  <a:lnTo>
                    <a:pt x="540" y="1132"/>
                  </a:lnTo>
                  <a:cubicBezTo>
                    <a:pt x="551" y="1157"/>
                    <a:pt x="575" y="1170"/>
                    <a:pt x="598" y="1170"/>
                  </a:cubicBezTo>
                  <a:cubicBezTo>
                    <a:pt x="622" y="1170"/>
                    <a:pt x="645" y="1157"/>
                    <a:pt x="654" y="1132"/>
                  </a:cubicBezTo>
                  <a:lnTo>
                    <a:pt x="789" y="817"/>
                  </a:lnTo>
                  <a:cubicBezTo>
                    <a:pt x="796" y="802"/>
                    <a:pt x="808" y="791"/>
                    <a:pt x="823" y="783"/>
                  </a:cubicBezTo>
                  <a:lnTo>
                    <a:pt x="1145" y="648"/>
                  </a:lnTo>
                  <a:cubicBezTo>
                    <a:pt x="1197" y="626"/>
                    <a:pt x="1197" y="553"/>
                    <a:pt x="1145" y="531"/>
                  </a:cubicBezTo>
                  <a:lnTo>
                    <a:pt x="830" y="395"/>
                  </a:lnTo>
                  <a:cubicBezTo>
                    <a:pt x="815" y="391"/>
                    <a:pt x="804" y="377"/>
                    <a:pt x="796" y="362"/>
                  </a:cubicBezTo>
                  <a:lnTo>
                    <a:pt x="657" y="39"/>
                  </a:lnTo>
                  <a:cubicBezTo>
                    <a:pt x="648" y="13"/>
                    <a:pt x="625" y="0"/>
                    <a:pt x="6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6" name="Google Shape;1186;p25"/>
            <p:cNvGrpSpPr/>
            <p:nvPr/>
          </p:nvGrpSpPr>
          <p:grpSpPr>
            <a:xfrm>
              <a:off x="347082" y="-220703"/>
              <a:ext cx="9996782" cy="5073623"/>
              <a:chOff x="347082" y="-220703"/>
              <a:chExt cx="9996782" cy="5073623"/>
            </a:xfrm>
          </p:grpSpPr>
          <p:sp>
            <p:nvSpPr>
              <p:cNvPr id="1187" name="Google Shape;1187;p25"/>
              <p:cNvSpPr/>
              <p:nvPr/>
            </p:nvSpPr>
            <p:spPr>
              <a:xfrm>
                <a:off x="2953286" y="3420540"/>
                <a:ext cx="186440" cy="182813"/>
              </a:xfrm>
              <a:custGeom>
                <a:avLst/>
                <a:gdLst/>
                <a:ahLst/>
                <a:cxnLst/>
                <a:rect l="l" t="t" r="r" b="b"/>
                <a:pathLst>
                  <a:path w="1853" h="1817" extrusionOk="0">
                    <a:moveTo>
                      <a:pt x="931" y="0"/>
                    </a:moveTo>
                    <a:cubicBezTo>
                      <a:pt x="894" y="0"/>
                      <a:pt x="857" y="21"/>
                      <a:pt x="840" y="61"/>
                    </a:cubicBezTo>
                    <a:lnTo>
                      <a:pt x="632" y="552"/>
                    </a:lnTo>
                    <a:cubicBezTo>
                      <a:pt x="620" y="574"/>
                      <a:pt x="603" y="593"/>
                      <a:pt x="581" y="604"/>
                    </a:cubicBezTo>
                    <a:lnTo>
                      <a:pt x="78" y="816"/>
                    </a:lnTo>
                    <a:cubicBezTo>
                      <a:pt x="1" y="850"/>
                      <a:pt x="1" y="963"/>
                      <a:pt x="78" y="997"/>
                    </a:cubicBezTo>
                    <a:lnTo>
                      <a:pt x="569" y="1205"/>
                    </a:lnTo>
                    <a:cubicBezTo>
                      <a:pt x="595" y="1212"/>
                      <a:pt x="613" y="1234"/>
                      <a:pt x="620" y="1256"/>
                    </a:cubicBezTo>
                    <a:lnTo>
                      <a:pt x="833" y="1759"/>
                    </a:lnTo>
                    <a:cubicBezTo>
                      <a:pt x="850" y="1798"/>
                      <a:pt x="887" y="1817"/>
                      <a:pt x="924" y="1817"/>
                    </a:cubicBezTo>
                    <a:cubicBezTo>
                      <a:pt x="960" y="1817"/>
                      <a:pt x="997" y="1798"/>
                      <a:pt x="1013" y="1759"/>
                    </a:cubicBezTo>
                    <a:lnTo>
                      <a:pt x="1222" y="1268"/>
                    </a:lnTo>
                    <a:cubicBezTo>
                      <a:pt x="1233" y="1242"/>
                      <a:pt x="1251" y="1224"/>
                      <a:pt x="1273" y="1212"/>
                    </a:cubicBezTo>
                    <a:lnTo>
                      <a:pt x="1776" y="1000"/>
                    </a:lnTo>
                    <a:cubicBezTo>
                      <a:pt x="1853" y="967"/>
                      <a:pt x="1853" y="857"/>
                      <a:pt x="1776" y="824"/>
                    </a:cubicBezTo>
                    <a:lnTo>
                      <a:pt x="1285" y="615"/>
                    </a:lnTo>
                    <a:cubicBezTo>
                      <a:pt x="1263" y="604"/>
                      <a:pt x="1244" y="586"/>
                      <a:pt x="1233" y="564"/>
                    </a:cubicBezTo>
                    <a:lnTo>
                      <a:pt x="1021" y="61"/>
                    </a:lnTo>
                    <a:cubicBezTo>
                      <a:pt x="1004" y="21"/>
                      <a:pt x="967" y="0"/>
                      <a:pt x="9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25"/>
              <p:cNvSpPr/>
              <p:nvPr/>
            </p:nvSpPr>
            <p:spPr>
              <a:xfrm>
                <a:off x="6805562" y="1414511"/>
                <a:ext cx="162996" cy="157358"/>
              </a:xfrm>
              <a:custGeom>
                <a:avLst/>
                <a:gdLst/>
                <a:ahLst/>
                <a:cxnLst/>
                <a:rect l="l" t="t" r="r" b="b"/>
                <a:pathLst>
                  <a:path w="1620" h="1564" extrusionOk="0">
                    <a:moveTo>
                      <a:pt x="1243" y="0"/>
                    </a:moveTo>
                    <a:cubicBezTo>
                      <a:pt x="1225" y="0"/>
                      <a:pt x="1206" y="6"/>
                      <a:pt x="1189" y="17"/>
                    </a:cubicBezTo>
                    <a:lnTo>
                      <a:pt x="749" y="322"/>
                    </a:lnTo>
                    <a:cubicBezTo>
                      <a:pt x="734" y="333"/>
                      <a:pt x="715" y="341"/>
                      <a:pt x="694" y="341"/>
                    </a:cubicBezTo>
                    <a:cubicBezTo>
                      <a:pt x="689" y="341"/>
                      <a:pt x="684" y="340"/>
                      <a:pt x="680" y="339"/>
                    </a:cubicBezTo>
                    <a:lnTo>
                      <a:pt x="140" y="251"/>
                    </a:lnTo>
                    <a:cubicBezTo>
                      <a:pt x="135" y="250"/>
                      <a:pt x="129" y="250"/>
                      <a:pt x="124" y="250"/>
                    </a:cubicBezTo>
                    <a:cubicBezTo>
                      <a:pt x="49" y="250"/>
                      <a:pt x="1" y="337"/>
                      <a:pt x="45" y="402"/>
                    </a:cubicBezTo>
                    <a:lnTo>
                      <a:pt x="350" y="842"/>
                    </a:lnTo>
                    <a:cubicBezTo>
                      <a:pt x="365" y="864"/>
                      <a:pt x="372" y="886"/>
                      <a:pt x="368" y="911"/>
                    </a:cubicBezTo>
                    <a:lnTo>
                      <a:pt x="280" y="1451"/>
                    </a:lnTo>
                    <a:cubicBezTo>
                      <a:pt x="269" y="1514"/>
                      <a:pt x="320" y="1563"/>
                      <a:pt x="376" y="1563"/>
                    </a:cubicBezTo>
                    <a:cubicBezTo>
                      <a:pt x="394" y="1563"/>
                      <a:pt x="413" y="1558"/>
                      <a:pt x="431" y="1546"/>
                    </a:cubicBezTo>
                    <a:lnTo>
                      <a:pt x="871" y="1242"/>
                    </a:lnTo>
                    <a:cubicBezTo>
                      <a:pt x="884" y="1231"/>
                      <a:pt x="903" y="1226"/>
                      <a:pt x="922" y="1226"/>
                    </a:cubicBezTo>
                    <a:cubicBezTo>
                      <a:pt x="928" y="1226"/>
                      <a:pt x="934" y="1227"/>
                      <a:pt x="940" y="1227"/>
                    </a:cubicBezTo>
                    <a:lnTo>
                      <a:pt x="1479" y="1312"/>
                    </a:lnTo>
                    <a:cubicBezTo>
                      <a:pt x="1484" y="1313"/>
                      <a:pt x="1490" y="1313"/>
                      <a:pt x="1495" y="1313"/>
                    </a:cubicBezTo>
                    <a:cubicBezTo>
                      <a:pt x="1571" y="1313"/>
                      <a:pt x="1619" y="1226"/>
                      <a:pt x="1575" y="1161"/>
                    </a:cubicBezTo>
                    <a:lnTo>
                      <a:pt x="1270" y="725"/>
                    </a:lnTo>
                    <a:cubicBezTo>
                      <a:pt x="1255" y="703"/>
                      <a:pt x="1248" y="677"/>
                      <a:pt x="1255" y="652"/>
                    </a:cubicBezTo>
                    <a:lnTo>
                      <a:pt x="1340" y="116"/>
                    </a:lnTo>
                    <a:cubicBezTo>
                      <a:pt x="1351" y="50"/>
                      <a:pt x="1299" y="0"/>
                      <a:pt x="12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25"/>
              <p:cNvSpPr/>
              <p:nvPr/>
            </p:nvSpPr>
            <p:spPr>
              <a:xfrm>
                <a:off x="5953782" y="-220703"/>
                <a:ext cx="186741" cy="182712"/>
              </a:xfrm>
              <a:custGeom>
                <a:avLst/>
                <a:gdLst/>
                <a:ahLst/>
                <a:cxnLst/>
                <a:rect l="l" t="t" r="r" b="b"/>
                <a:pathLst>
                  <a:path w="1856" h="1816" extrusionOk="0">
                    <a:moveTo>
                      <a:pt x="930" y="0"/>
                    </a:moveTo>
                    <a:cubicBezTo>
                      <a:pt x="893" y="0"/>
                      <a:pt x="857" y="21"/>
                      <a:pt x="840" y="61"/>
                    </a:cubicBezTo>
                    <a:lnTo>
                      <a:pt x="631" y="552"/>
                    </a:lnTo>
                    <a:cubicBezTo>
                      <a:pt x="623" y="574"/>
                      <a:pt x="605" y="593"/>
                      <a:pt x="579" y="603"/>
                    </a:cubicBezTo>
                    <a:lnTo>
                      <a:pt x="81" y="816"/>
                    </a:lnTo>
                    <a:cubicBezTo>
                      <a:pt x="0" y="850"/>
                      <a:pt x="0" y="963"/>
                      <a:pt x="81" y="996"/>
                    </a:cubicBezTo>
                    <a:lnTo>
                      <a:pt x="572" y="1205"/>
                    </a:lnTo>
                    <a:cubicBezTo>
                      <a:pt x="594" y="1212"/>
                      <a:pt x="613" y="1231"/>
                      <a:pt x="623" y="1256"/>
                    </a:cubicBezTo>
                    <a:lnTo>
                      <a:pt x="836" y="1755"/>
                    </a:lnTo>
                    <a:cubicBezTo>
                      <a:pt x="853" y="1795"/>
                      <a:pt x="888" y="1815"/>
                      <a:pt x="924" y="1815"/>
                    </a:cubicBezTo>
                    <a:cubicBezTo>
                      <a:pt x="960" y="1815"/>
                      <a:pt x="996" y="1795"/>
                      <a:pt x="1012" y="1755"/>
                    </a:cubicBezTo>
                    <a:lnTo>
                      <a:pt x="1221" y="1263"/>
                    </a:lnTo>
                    <a:cubicBezTo>
                      <a:pt x="1232" y="1241"/>
                      <a:pt x="1251" y="1224"/>
                      <a:pt x="1273" y="1212"/>
                    </a:cubicBezTo>
                    <a:lnTo>
                      <a:pt x="1775" y="999"/>
                    </a:lnTo>
                    <a:cubicBezTo>
                      <a:pt x="1855" y="967"/>
                      <a:pt x="1855" y="857"/>
                      <a:pt x="1775" y="823"/>
                    </a:cubicBezTo>
                    <a:lnTo>
                      <a:pt x="1283" y="615"/>
                    </a:lnTo>
                    <a:cubicBezTo>
                      <a:pt x="1261" y="603"/>
                      <a:pt x="1243" y="586"/>
                      <a:pt x="1232" y="564"/>
                    </a:cubicBezTo>
                    <a:lnTo>
                      <a:pt x="1019" y="61"/>
                    </a:lnTo>
                    <a:cubicBezTo>
                      <a:pt x="1003" y="21"/>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25"/>
              <p:cNvSpPr/>
              <p:nvPr/>
            </p:nvSpPr>
            <p:spPr>
              <a:xfrm>
                <a:off x="10157122" y="1448069"/>
                <a:ext cx="186741" cy="182712"/>
              </a:xfrm>
              <a:custGeom>
                <a:avLst/>
                <a:gdLst/>
                <a:ahLst/>
                <a:cxnLst/>
                <a:rect l="l" t="t" r="r" b="b"/>
                <a:pathLst>
                  <a:path w="1856" h="1816" extrusionOk="0">
                    <a:moveTo>
                      <a:pt x="930" y="0"/>
                    </a:moveTo>
                    <a:cubicBezTo>
                      <a:pt x="893" y="0"/>
                      <a:pt x="857" y="20"/>
                      <a:pt x="840" y="61"/>
                    </a:cubicBezTo>
                    <a:lnTo>
                      <a:pt x="631" y="552"/>
                    </a:lnTo>
                    <a:cubicBezTo>
                      <a:pt x="624" y="574"/>
                      <a:pt x="605" y="592"/>
                      <a:pt x="580" y="603"/>
                    </a:cubicBezTo>
                    <a:lnTo>
                      <a:pt x="81" y="816"/>
                    </a:lnTo>
                    <a:cubicBezTo>
                      <a:pt x="1" y="849"/>
                      <a:pt x="1" y="959"/>
                      <a:pt x="81" y="996"/>
                    </a:cubicBezTo>
                    <a:lnTo>
                      <a:pt x="573" y="1201"/>
                    </a:lnTo>
                    <a:cubicBezTo>
                      <a:pt x="595" y="1212"/>
                      <a:pt x="613" y="1230"/>
                      <a:pt x="624" y="1256"/>
                    </a:cubicBezTo>
                    <a:lnTo>
                      <a:pt x="837" y="1755"/>
                    </a:lnTo>
                    <a:cubicBezTo>
                      <a:pt x="853" y="1795"/>
                      <a:pt x="889" y="1815"/>
                      <a:pt x="925" y="1815"/>
                    </a:cubicBezTo>
                    <a:cubicBezTo>
                      <a:pt x="961" y="1815"/>
                      <a:pt x="998" y="1795"/>
                      <a:pt x="1016" y="1755"/>
                    </a:cubicBezTo>
                    <a:lnTo>
                      <a:pt x="1221" y="1263"/>
                    </a:lnTo>
                    <a:cubicBezTo>
                      <a:pt x="1233" y="1241"/>
                      <a:pt x="1251" y="1223"/>
                      <a:pt x="1277" y="1212"/>
                    </a:cubicBezTo>
                    <a:lnTo>
                      <a:pt x="1775" y="999"/>
                    </a:lnTo>
                    <a:cubicBezTo>
                      <a:pt x="1856" y="966"/>
                      <a:pt x="1856" y="853"/>
                      <a:pt x="1775" y="819"/>
                    </a:cubicBezTo>
                    <a:lnTo>
                      <a:pt x="1284" y="611"/>
                    </a:lnTo>
                    <a:cubicBezTo>
                      <a:pt x="1262" y="603"/>
                      <a:pt x="1243" y="585"/>
                      <a:pt x="1233" y="559"/>
                    </a:cubicBezTo>
                    <a:lnTo>
                      <a:pt x="1020" y="61"/>
                    </a:lnTo>
                    <a:cubicBezTo>
                      <a:pt x="1004" y="20"/>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25"/>
              <p:cNvSpPr/>
              <p:nvPr/>
            </p:nvSpPr>
            <p:spPr>
              <a:xfrm>
                <a:off x="1297020" y="1141088"/>
                <a:ext cx="186741" cy="182712"/>
              </a:xfrm>
              <a:custGeom>
                <a:avLst/>
                <a:gdLst/>
                <a:ahLst/>
                <a:cxnLst/>
                <a:rect l="l" t="t" r="r" b="b"/>
                <a:pathLst>
                  <a:path w="1856" h="1816" extrusionOk="0">
                    <a:moveTo>
                      <a:pt x="932" y="0"/>
                    </a:moveTo>
                    <a:cubicBezTo>
                      <a:pt x="896" y="0"/>
                      <a:pt x="860" y="20"/>
                      <a:pt x="843" y="61"/>
                    </a:cubicBezTo>
                    <a:lnTo>
                      <a:pt x="635" y="552"/>
                    </a:lnTo>
                    <a:cubicBezTo>
                      <a:pt x="623" y="574"/>
                      <a:pt x="605" y="592"/>
                      <a:pt x="583" y="604"/>
                    </a:cubicBezTo>
                    <a:lnTo>
                      <a:pt x="80" y="816"/>
                    </a:lnTo>
                    <a:cubicBezTo>
                      <a:pt x="0" y="849"/>
                      <a:pt x="0" y="963"/>
                      <a:pt x="80" y="996"/>
                    </a:cubicBezTo>
                    <a:lnTo>
                      <a:pt x="572" y="1205"/>
                    </a:lnTo>
                    <a:cubicBezTo>
                      <a:pt x="594" y="1212"/>
                      <a:pt x="613" y="1230"/>
                      <a:pt x="623" y="1256"/>
                    </a:cubicBezTo>
                    <a:lnTo>
                      <a:pt x="836" y="1755"/>
                    </a:lnTo>
                    <a:cubicBezTo>
                      <a:pt x="853" y="1796"/>
                      <a:pt x="889" y="1816"/>
                      <a:pt x="926" y="1816"/>
                    </a:cubicBezTo>
                    <a:cubicBezTo>
                      <a:pt x="962" y="1816"/>
                      <a:pt x="999" y="1796"/>
                      <a:pt x="1016" y="1755"/>
                    </a:cubicBezTo>
                    <a:lnTo>
                      <a:pt x="1225" y="1264"/>
                    </a:lnTo>
                    <a:cubicBezTo>
                      <a:pt x="1232" y="1242"/>
                      <a:pt x="1251" y="1223"/>
                      <a:pt x="1276" y="1212"/>
                    </a:cubicBezTo>
                    <a:lnTo>
                      <a:pt x="1779" y="1000"/>
                    </a:lnTo>
                    <a:cubicBezTo>
                      <a:pt x="1856" y="966"/>
                      <a:pt x="1856" y="856"/>
                      <a:pt x="1779" y="820"/>
                    </a:cubicBezTo>
                    <a:lnTo>
                      <a:pt x="1287" y="614"/>
                    </a:lnTo>
                    <a:cubicBezTo>
                      <a:pt x="1261" y="604"/>
                      <a:pt x="1243" y="585"/>
                      <a:pt x="1232" y="560"/>
                    </a:cubicBezTo>
                    <a:lnTo>
                      <a:pt x="1019" y="61"/>
                    </a:lnTo>
                    <a:cubicBezTo>
                      <a:pt x="1003" y="20"/>
                      <a:pt x="968" y="0"/>
                      <a:pt x="9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25"/>
              <p:cNvSpPr/>
              <p:nvPr/>
            </p:nvSpPr>
            <p:spPr>
              <a:xfrm>
                <a:off x="8331440" y="2642753"/>
                <a:ext cx="94981" cy="92966"/>
              </a:xfrm>
              <a:custGeom>
                <a:avLst/>
                <a:gdLst/>
                <a:ahLst/>
                <a:cxnLst/>
                <a:rect l="l" t="t" r="r" b="b"/>
                <a:pathLst>
                  <a:path w="944" h="924" extrusionOk="0">
                    <a:moveTo>
                      <a:pt x="474" y="1"/>
                    </a:moveTo>
                    <a:cubicBezTo>
                      <a:pt x="456" y="1"/>
                      <a:pt x="438" y="11"/>
                      <a:pt x="430" y="31"/>
                    </a:cubicBezTo>
                    <a:lnTo>
                      <a:pt x="324" y="280"/>
                    </a:lnTo>
                    <a:cubicBezTo>
                      <a:pt x="317" y="291"/>
                      <a:pt x="309" y="302"/>
                      <a:pt x="295" y="306"/>
                    </a:cubicBezTo>
                    <a:lnTo>
                      <a:pt x="41" y="416"/>
                    </a:lnTo>
                    <a:cubicBezTo>
                      <a:pt x="1" y="431"/>
                      <a:pt x="1" y="489"/>
                      <a:pt x="41" y="504"/>
                    </a:cubicBezTo>
                    <a:lnTo>
                      <a:pt x="291" y="610"/>
                    </a:lnTo>
                    <a:cubicBezTo>
                      <a:pt x="302" y="617"/>
                      <a:pt x="313" y="625"/>
                      <a:pt x="317" y="639"/>
                    </a:cubicBezTo>
                    <a:lnTo>
                      <a:pt x="427" y="893"/>
                    </a:lnTo>
                    <a:cubicBezTo>
                      <a:pt x="434" y="913"/>
                      <a:pt x="452" y="923"/>
                      <a:pt x="471" y="923"/>
                    </a:cubicBezTo>
                    <a:cubicBezTo>
                      <a:pt x="490" y="923"/>
                      <a:pt x="509" y="913"/>
                      <a:pt x="518" y="893"/>
                    </a:cubicBezTo>
                    <a:lnTo>
                      <a:pt x="625" y="643"/>
                    </a:lnTo>
                    <a:cubicBezTo>
                      <a:pt x="628" y="632"/>
                      <a:pt x="639" y="621"/>
                      <a:pt x="650" y="617"/>
                    </a:cubicBezTo>
                    <a:lnTo>
                      <a:pt x="903" y="507"/>
                    </a:lnTo>
                    <a:cubicBezTo>
                      <a:pt x="944" y="493"/>
                      <a:pt x="944" y="434"/>
                      <a:pt x="903" y="416"/>
                    </a:cubicBezTo>
                    <a:lnTo>
                      <a:pt x="654" y="309"/>
                    </a:lnTo>
                    <a:cubicBezTo>
                      <a:pt x="643" y="306"/>
                      <a:pt x="632" y="295"/>
                      <a:pt x="628" y="284"/>
                    </a:cubicBezTo>
                    <a:lnTo>
                      <a:pt x="518" y="31"/>
                    </a:lnTo>
                    <a:cubicBezTo>
                      <a:pt x="511" y="11"/>
                      <a:pt x="493" y="1"/>
                      <a:pt x="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25"/>
              <p:cNvSpPr/>
              <p:nvPr/>
            </p:nvSpPr>
            <p:spPr>
              <a:xfrm>
                <a:off x="7964453" y="321886"/>
                <a:ext cx="94880" cy="93268"/>
              </a:xfrm>
              <a:custGeom>
                <a:avLst/>
                <a:gdLst/>
                <a:ahLst/>
                <a:cxnLst/>
                <a:rect l="l" t="t" r="r" b="b"/>
                <a:pathLst>
                  <a:path w="943" h="927" extrusionOk="0">
                    <a:moveTo>
                      <a:pt x="473" y="0"/>
                    </a:moveTo>
                    <a:cubicBezTo>
                      <a:pt x="455" y="0"/>
                      <a:pt x="437" y="11"/>
                      <a:pt x="429" y="31"/>
                    </a:cubicBezTo>
                    <a:lnTo>
                      <a:pt x="323" y="280"/>
                    </a:lnTo>
                    <a:cubicBezTo>
                      <a:pt x="315" y="295"/>
                      <a:pt x="308" y="302"/>
                      <a:pt x="297" y="309"/>
                    </a:cubicBezTo>
                    <a:lnTo>
                      <a:pt x="40" y="415"/>
                    </a:lnTo>
                    <a:cubicBezTo>
                      <a:pt x="0" y="434"/>
                      <a:pt x="0" y="489"/>
                      <a:pt x="40" y="507"/>
                    </a:cubicBezTo>
                    <a:lnTo>
                      <a:pt x="290" y="613"/>
                    </a:lnTo>
                    <a:cubicBezTo>
                      <a:pt x="301" y="617"/>
                      <a:pt x="312" y="628"/>
                      <a:pt x="315" y="639"/>
                    </a:cubicBezTo>
                    <a:lnTo>
                      <a:pt x="426" y="896"/>
                    </a:lnTo>
                    <a:cubicBezTo>
                      <a:pt x="435" y="916"/>
                      <a:pt x="453" y="926"/>
                      <a:pt x="471" y="926"/>
                    </a:cubicBezTo>
                    <a:cubicBezTo>
                      <a:pt x="490" y="926"/>
                      <a:pt x="508" y="916"/>
                      <a:pt x="517" y="896"/>
                    </a:cubicBezTo>
                    <a:lnTo>
                      <a:pt x="624" y="643"/>
                    </a:lnTo>
                    <a:cubicBezTo>
                      <a:pt x="627" y="632"/>
                      <a:pt x="638" y="625"/>
                      <a:pt x="649" y="617"/>
                    </a:cubicBezTo>
                    <a:lnTo>
                      <a:pt x="906" y="511"/>
                    </a:lnTo>
                    <a:cubicBezTo>
                      <a:pt x="942" y="493"/>
                      <a:pt x="942" y="437"/>
                      <a:pt x="906" y="419"/>
                    </a:cubicBezTo>
                    <a:lnTo>
                      <a:pt x="653" y="313"/>
                    </a:lnTo>
                    <a:cubicBezTo>
                      <a:pt x="642" y="305"/>
                      <a:pt x="631" y="298"/>
                      <a:pt x="627" y="287"/>
                    </a:cubicBezTo>
                    <a:lnTo>
                      <a:pt x="521" y="31"/>
                    </a:lnTo>
                    <a:cubicBezTo>
                      <a:pt x="511" y="11"/>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25"/>
              <p:cNvSpPr/>
              <p:nvPr/>
            </p:nvSpPr>
            <p:spPr>
              <a:xfrm>
                <a:off x="2582516" y="4759653"/>
                <a:ext cx="94981" cy="93268"/>
              </a:xfrm>
              <a:custGeom>
                <a:avLst/>
                <a:gdLst/>
                <a:ahLst/>
                <a:cxnLst/>
                <a:rect l="l" t="t" r="r" b="b"/>
                <a:pathLst>
                  <a:path w="944" h="927" extrusionOk="0">
                    <a:moveTo>
                      <a:pt x="474" y="0"/>
                    </a:moveTo>
                    <a:cubicBezTo>
                      <a:pt x="456" y="0"/>
                      <a:pt x="437" y="11"/>
                      <a:pt x="430" y="31"/>
                    </a:cubicBezTo>
                    <a:lnTo>
                      <a:pt x="324" y="283"/>
                    </a:lnTo>
                    <a:cubicBezTo>
                      <a:pt x="316" y="295"/>
                      <a:pt x="309" y="302"/>
                      <a:pt x="298" y="309"/>
                    </a:cubicBezTo>
                    <a:lnTo>
                      <a:pt x="41" y="415"/>
                    </a:lnTo>
                    <a:cubicBezTo>
                      <a:pt x="1" y="434"/>
                      <a:pt x="1" y="488"/>
                      <a:pt x="41" y="507"/>
                    </a:cubicBezTo>
                    <a:lnTo>
                      <a:pt x="291" y="613"/>
                    </a:lnTo>
                    <a:cubicBezTo>
                      <a:pt x="302" y="617"/>
                      <a:pt x="313" y="628"/>
                      <a:pt x="316" y="639"/>
                    </a:cubicBezTo>
                    <a:lnTo>
                      <a:pt x="426" y="896"/>
                    </a:lnTo>
                    <a:cubicBezTo>
                      <a:pt x="434" y="916"/>
                      <a:pt x="452" y="926"/>
                      <a:pt x="471" y="926"/>
                    </a:cubicBezTo>
                    <a:cubicBezTo>
                      <a:pt x="489" y="926"/>
                      <a:pt x="509" y="916"/>
                      <a:pt x="518" y="896"/>
                    </a:cubicBezTo>
                    <a:lnTo>
                      <a:pt x="624" y="647"/>
                    </a:lnTo>
                    <a:cubicBezTo>
                      <a:pt x="628" y="632"/>
                      <a:pt x="639" y="625"/>
                      <a:pt x="650" y="620"/>
                    </a:cubicBezTo>
                    <a:lnTo>
                      <a:pt x="903" y="510"/>
                    </a:lnTo>
                    <a:cubicBezTo>
                      <a:pt x="943" y="493"/>
                      <a:pt x="943" y="437"/>
                      <a:pt x="903" y="419"/>
                    </a:cubicBezTo>
                    <a:lnTo>
                      <a:pt x="654" y="312"/>
                    </a:lnTo>
                    <a:cubicBezTo>
                      <a:pt x="643" y="309"/>
                      <a:pt x="632" y="298"/>
                      <a:pt x="628" y="287"/>
                    </a:cubicBezTo>
                    <a:lnTo>
                      <a:pt x="518" y="31"/>
                    </a:lnTo>
                    <a:cubicBezTo>
                      <a:pt x="511" y="11"/>
                      <a:pt x="492"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25"/>
              <p:cNvSpPr/>
              <p:nvPr/>
            </p:nvSpPr>
            <p:spPr>
              <a:xfrm>
                <a:off x="347081" y="4501782"/>
                <a:ext cx="83209" cy="80088"/>
              </a:xfrm>
              <a:custGeom>
                <a:avLst/>
                <a:gdLst/>
                <a:ahLst/>
                <a:cxnLst/>
                <a:rect l="l" t="t" r="r" b="b"/>
                <a:pathLst>
                  <a:path w="827" h="796" extrusionOk="0">
                    <a:moveTo>
                      <a:pt x="633" y="0"/>
                    </a:moveTo>
                    <a:cubicBezTo>
                      <a:pt x="624" y="0"/>
                      <a:pt x="614" y="3"/>
                      <a:pt x="604" y="10"/>
                    </a:cubicBezTo>
                    <a:lnTo>
                      <a:pt x="384" y="164"/>
                    </a:lnTo>
                    <a:cubicBezTo>
                      <a:pt x="376" y="169"/>
                      <a:pt x="366" y="172"/>
                      <a:pt x="357" y="172"/>
                    </a:cubicBezTo>
                    <a:cubicBezTo>
                      <a:pt x="353" y="172"/>
                      <a:pt x="350" y="172"/>
                      <a:pt x="347" y="171"/>
                    </a:cubicBezTo>
                    <a:lnTo>
                      <a:pt x="72" y="127"/>
                    </a:lnTo>
                    <a:cubicBezTo>
                      <a:pt x="69" y="126"/>
                      <a:pt x="66" y="126"/>
                      <a:pt x="63" y="126"/>
                    </a:cubicBezTo>
                    <a:cubicBezTo>
                      <a:pt x="24" y="126"/>
                      <a:pt x="1" y="170"/>
                      <a:pt x="24" y="204"/>
                    </a:cubicBezTo>
                    <a:lnTo>
                      <a:pt x="178" y="428"/>
                    </a:lnTo>
                    <a:cubicBezTo>
                      <a:pt x="186" y="438"/>
                      <a:pt x="190" y="453"/>
                      <a:pt x="186" y="464"/>
                    </a:cubicBezTo>
                    <a:lnTo>
                      <a:pt x="142" y="739"/>
                    </a:lnTo>
                    <a:cubicBezTo>
                      <a:pt x="136" y="770"/>
                      <a:pt x="162" y="796"/>
                      <a:pt x="191" y="796"/>
                    </a:cubicBezTo>
                    <a:cubicBezTo>
                      <a:pt x="200" y="796"/>
                      <a:pt x="210" y="793"/>
                      <a:pt x="219" y="787"/>
                    </a:cubicBezTo>
                    <a:lnTo>
                      <a:pt x="442" y="633"/>
                    </a:lnTo>
                    <a:cubicBezTo>
                      <a:pt x="454" y="626"/>
                      <a:pt x="464" y="622"/>
                      <a:pt x="479" y="622"/>
                    </a:cubicBezTo>
                    <a:lnTo>
                      <a:pt x="754" y="670"/>
                    </a:lnTo>
                    <a:cubicBezTo>
                      <a:pt x="756" y="670"/>
                      <a:pt x="759" y="670"/>
                      <a:pt x="761" y="670"/>
                    </a:cubicBezTo>
                    <a:cubicBezTo>
                      <a:pt x="798" y="670"/>
                      <a:pt x="826" y="624"/>
                      <a:pt x="802" y="592"/>
                    </a:cubicBezTo>
                    <a:lnTo>
                      <a:pt x="648" y="369"/>
                    </a:lnTo>
                    <a:cubicBezTo>
                      <a:pt x="640" y="358"/>
                      <a:pt x="637" y="343"/>
                      <a:pt x="637" y="332"/>
                    </a:cubicBezTo>
                    <a:lnTo>
                      <a:pt x="681" y="57"/>
                    </a:lnTo>
                    <a:cubicBezTo>
                      <a:pt x="686" y="25"/>
                      <a:pt x="661" y="0"/>
                      <a:pt x="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25"/>
              <p:cNvSpPr/>
              <p:nvPr/>
            </p:nvSpPr>
            <p:spPr>
              <a:xfrm>
                <a:off x="2653148" y="1047829"/>
                <a:ext cx="94981" cy="93268"/>
              </a:xfrm>
              <a:custGeom>
                <a:avLst/>
                <a:gdLst/>
                <a:ahLst/>
                <a:cxnLst/>
                <a:rect l="l" t="t" r="r" b="b"/>
                <a:pathLst>
                  <a:path w="944" h="927" extrusionOk="0">
                    <a:moveTo>
                      <a:pt x="473" y="0"/>
                    </a:moveTo>
                    <a:cubicBezTo>
                      <a:pt x="455" y="0"/>
                      <a:pt x="435" y="10"/>
                      <a:pt x="426" y="30"/>
                    </a:cubicBezTo>
                    <a:lnTo>
                      <a:pt x="320" y="280"/>
                    </a:lnTo>
                    <a:cubicBezTo>
                      <a:pt x="316" y="294"/>
                      <a:pt x="309" y="302"/>
                      <a:pt x="294" y="309"/>
                    </a:cubicBezTo>
                    <a:lnTo>
                      <a:pt x="41" y="416"/>
                    </a:lnTo>
                    <a:cubicBezTo>
                      <a:pt x="1" y="434"/>
                      <a:pt x="1" y="489"/>
                      <a:pt x="41" y="507"/>
                    </a:cubicBezTo>
                    <a:lnTo>
                      <a:pt x="290" y="614"/>
                    </a:lnTo>
                    <a:cubicBezTo>
                      <a:pt x="302" y="617"/>
                      <a:pt x="312" y="629"/>
                      <a:pt x="316" y="639"/>
                    </a:cubicBezTo>
                    <a:lnTo>
                      <a:pt x="426" y="896"/>
                    </a:lnTo>
                    <a:cubicBezTo>
                      <a:pt x="433" y="916"/>
                      <a:pt x="452" y="927"/>
                      <a:pt x="470" y="927"/>
                    </a:cubicBezTo>
                    <a:cubicBezTo>
                      <a:pt x="489" y="927"/>
                      <a:pt x="507" y="916"/>
                      <a:pt x="514" y="896"/>
                    </a:cubicBezTo>
                    <a:lnTo>
                      <a:pt x="620" y="646"/>
                    </a:lnTo>
                    <a:cubicBezTo>
                      <a:pt x="628" y="632"/>
                      <a:pt x="635" y="624"/>
                      <a:pt x="650" y="617"/>
                    </a:cubicBezTo>
                    <a:lnTo>
                      <a:pt x="903" y="511"/>
                    </a:lnTo>
                    <a:cubicBezTo>
                      <a:pt x="943" y="492"/>
                      <a:pt x="943" y="438"/>
                      <a:pt x="903" y="419"/>
                    </a:cubicBezTo>
                    <a:lnTo>
                      <a:pt x="654" y="313"/>
                    </a:lnTo>
                    <a:cubicBezTo>
                      <a:pt x="642" y="309"/>
                      <a:pt x="632" y="299"/>
                      <a:pt x="628" y="287"/>
                    </a:cubicBezTo>
                    <a:lnTo>
                      <a:pt x="518" y="30"/>
                    </a:lnTo>
                    <a:cubicBezTo>
                      <a:pt x="510" y="10"/>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25"/>
              <p:cNvSpPr/>
              <p:nvPr/>
            </p:nvSpPr>
            <p:spPr>
              <a:xfrm>
                <a:off x="4134887" y="578066"/>
                <a:ext cx="94880" cy="92966"/>
              </a:xfrm>
              <a:custGeom>
                <a:avLst/>
                <a:gdLst/>
                <a:ahLst/>
                <a:cxnLst/>
                <a:rect l="l" t="t" r="r" b="b"/>
                <a:pathLst>
                  <a:path w="943" h="924" extrusionOk="0">
                    <a:moveTo>
                      <a:pt x="473" y="0"/>
                    </a:moveTo>
                    <a:cubicBezTo>
                      <a:pt x="454" y="0"/>
                      <a:pt x="435" y="9"/>
                      <a:pt x="426" y="28"/>
                    </a:cubicBezTo>
                    <a:lnTo>
                      <a:pt x="319" y="281"/>
                    </a:lnTo>
                    <a:cubicBezTo>
                      <a:pt x="316" y="292"/>
                      <a:pt x="305" y="303"/>
                      <a:pt x="294" y="307"/>
                    </a:cubicBezTo>
                    <a:lnTo>
                      <a:pt x="41" y="413"/>
                    </a:lnTo>
                    <a:cubicBezTo>
                      <a:pt x="0" y="431"/>
                      <a:pt x="0" y="490"/>
                      <a:pt x="41" y="505"/>
                    </a:cubicBezTo>
                    <a:lnTo>
                      <a:pt x="290" y="611"/>
                    </a:lnTo>
                    <a:cubicBezTo>
                      <a:pt x="301" y="618"/>
                      <a:pt x="312" y="625"/>
                      <a:pt x="316" y="637"/>
                    </a:cubicBezTo>
                    <a:lnTo>
                      <a:pt x="426" y="893"/>
                    </a:lnTo>
                    <a:cubicBezTo>
                      <a:pt x="433" y="913"/>
                      <a:pt x="451" y="923"/>
                      <a:pt x="470" y="923"/>
                    </a:cubicBezTo>
                    <a:cubicBezTo>
                      <a:pt x="488" y="923"/>
                      <a:pt x="507" y="913"/>
                      <a:pt x="514" y="893"/>
                    </a:cubicBezTo>
                    <a:lnTo>
                      <a:pt x="620" y="644"/>
                    </a:lnTo>
                    <a:cubicBezTo>
                      <a:pt x="628" y="633"/>
                      <a:pt x="635" y="622"/>
                      <a:pt x="650" y="618"/>
                    </a:cubicBezTo>
                    <a:lnTo>
                      <a:pt x="902" y="508"/>
                    </a:lnTo>
                    <a:cubicBezTo>
                      <a:pt x="943" y="490"/>
                      <a:pt x="943" y="435"/>
                      <a:pt x="902" y="417"/>
                    </a:cubicBezTo>
                    <a:lnTo>
                      <a:pt x="653" y="310"/>
                    </a:lnTo>
                    <a:cubicBezTo>
                      <a:pt x="642" y="307"/>
                      <a:pt x="631" y="295"/>
                      <a:pt x="628" y="285"/>
                    </a:cubicBezTo>
                    <a:lnTo>
                      <a:pt x="518" y="28"/>
                    </a:lnTo>
                    <a:cubicBezTo>
                      <a:pt x="510" y="9"/>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25"/>
              <p:cNvSpPr/>
              <p:nvPr/>
            </p:nvSpPr>
            <p:spPr>
              <a:xfrm>
                <a:off x="8695593" y="3794245"/>
                <a:ext cx="186749" cy="182799"/>
              </a:xfrm>
              <a:custGeom>
                <a:avLst/>
                <a:gdLst/>
                <a:ahLst/>
                <a:cxnLst/>
                <a:rect l="l" t="t" r="r" b="b"/>
                <a:pathLst>
                  <a:path w="1196" h="1171" extrusionOk="0">
                    <a:moveTo>
                      <a:pt x="600" y="0"/>
                    </a:moveTo>
                    <a:cubicBezTo>
                      <a:pt x="577" y="0"/>
                      <a:pt x="554" y="13"/>
                      <a:pt x="543" y="39"/>
                    </a:cubicBezTo>
                    <a:lnTo>
                      <a:pt x="407" y="354"/>
                    </a:lnTo>
                    <a:cubicBezTo>
                      <a:pt x="400" y="369"/>
                      <a:pt x="389" y="380"/>
                      <a:pt x="374" y="388"/>
                    </a:cubicBezTo>
                    <a:lnTo>
                      <a:pt x="51" y="527"/>
                    </a:lnTo>
                    <a:cubicBezTo>
                      <a:pt x="0" y="549"/>
                      <a:pt x="0" y="618"/>
                      <a:pt x="51" y="640"/>
                    </a:cubicBezTo>
                    <a:lnTo>
                      <a:pt x="367" y="776"/>
                    </a:lnTo>
                    <a:cubicBezTo>
                      <a:pt x="381" y="784"/>
                      <a:pt x="396" y="794"/>
                      <a:pt x="400" y="809"/>
                    </a:cubicBezTo>
                    <a:lnTo>
                      <a:pt x="539" y="1131"/>
                    </a:lnTo>
                    <a:cubicBezTo>
                      <a:pt x="550" y="1157"/>
                      <a:pt x="573" y="1170"/>
                      <a:pt x="596" y="1170"/>
                    </a:cubicBezTo>
                    <a:cubicBezTo>
                      <a:pt x="619" y="1170"/>
                      <a:pt x="642" y="1157"/>
                      <a:pt x="653" y="1131"/>
                    </a:cubicBezTo>
                    <a:lnTo>
                      <a:pt x="789" y="816"/>
                    </a:lnTo>
                    <a:cubicBezTo>
                      <a:pt x="796" y="801"/>
                      <a:pt x="807" y="787"/>
                      <a:pt x="821" y="784"/>
                    </a:cubicBezTo>
                    <a:lnTo>
                      <a:pt x="1144" y="644"/>
                    </a:lnTo>
                    <a:cubicBezTo>
                      <a:pt x="1195" y="622"/>
                      <a:pt x="1195" y="552"/>
                      <a:pt x="1144" y="530"/>
                    </a:cubicBezTo>
                    <a:lnTo>
                      <a:pt x="829" y="395"/>
                    </a:lnTo>
                    <a:cubicBezTo>
                      <a:pt x="814" y="388"/>
                      <a:pt x="803" y="376"/>
                      <a:pt x="796" y="361"/>
                    </a:cubicBezTo>
                    <a:lnTo>
                      <a:pt x="657" y="39"/>
                    </a:lnTo>
                    <a:cubicBezTo>
                      <a:pt x="646" y="13"/>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99" name="Google Shape;1199;p25"/>
          <p:cNvGrpSpPr/>
          <p:nvPr/>
        </p:nvGrpSpPr>
        <p:grpSpPr>
          <a:xfrm rot="622903" flipH="1">
            <a:off x="6979863" y="136661"/>
            <a:ext cx="1666259" cy="1645345"/>
            <a:chOff x="6043127" y="5692802"/>
            <a:chExt cx="1666308" cy="1645394"/>
          </a:xfrm>
        </p:grpSpPr>
        <p:sp>
          <p:nvSpPr>
            <p:cNvPr id="1200" name="Google Shape;1200;p25"/>
            <p:cNvSpPr/>
            <p:nvPr/>
          </p:nvSpPr>
          <p:spPr>
            <a:xfrm rot="1799937" flipH="1">
              <a:off x="6631687" y="6730150"/>
              <a:ext cx="296069" cy="258983"/>
            </a:xfrm>
            <a:custGeom>
              <a:avLst/>
              <a:gdLst/>
              <a:ahLst/>
              <a:cxnLst/>
              <a:rect l="l" t="t" r="r" b="b"/>
              <a:pathLst>
                <a:path w="6208" h="5430" extrusionOk="0">
                  <a:moveTo>
                    <a:pt x="2525" y="0"/>
                  </a:moveTo>
                  <a:cubicBezTo>
                    <a:pt x="2236" y="947"/>
                    <a:pt x="605" y="2657"/>
                    <a:pt x="290" y="3183"/>
                  </a:cubicBezTo>
                  <a:cubicBezTo>
                    <a:pt x="1" y="3761"/>
                    <a:pt x="474" y="4182"/>
                    <a:pt x="947" y="4629"/>
                  </a:cubicBezTo>
                  <a:cubicBezTo>
                    <a:pt x="1291" y="4955"/>
                    <a:pt x="1945" y="5429"/>
                    <a:pt x="2543" y="5429"/>
                  </a:cubicBezTo>
                  <a:cubicBezTo>
                    <a:pt x="2814" y="5429"/>
                    <a:pt x="3074" y="5331"/>
                    <a:pt x="3288" y="5076"/>
                  </a:cubicBezTo>
                  <a:cubicBezTo>
                    <a:pt x="3972" y="4235"/>
                    <a:pt x="6207" y="3104"/>
                    <a:pt x="6207" y="3104"/>
                  </a:cubicBezTo>
                  <a:lnTo>
                    <a:pt x="252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25"/>
            <p:cNvSpPr/>
            <p:nvPr/>
          </p:nvSpPr>
          <p:spPr>
            <a:xfrm rot="1799937" flipH="1">
              <a:off x="6328335" y="6397729"/>
              <a:ext cx="200734" cy="177807"/>
            </a:xfrm>
            <a:custGeom>
              <a:avLst/>
              <a:gdLst/>
              <a:ahLst/>
              <a:cxnLst/>
              <a:rect l="l" t="t" r="r" b="b"/>
              <a:pathLst>
                <a:path w="4209" h="3728" extrusionOk="0">
                  <a:moveTo>
                    <a:pt x="1247" y="1"/>
                  </a:moveTo>
                  <a:cubicBezTo>
                    <a:pt x="1214" y="1"/>
                    <a:pt x="1185" y="3"/>
                    <a:pt x="1157" y="7"/>
                  </a:cubicBezTo>
                  <a:cubicBezTo>
                    <a:pt x="500" y="138"/>
                    <a:pt x="0" y="822"/>
                    <a:pt x="0" y="822"/>
                  </a:cubicBezTo>
                  <a:cubicBezTo>
                    <a:pt x="0" y="822"/>
                    <a:pt x="132" y="2348"/>
                    <a:pt x="158" y="3216"/>
                  </a:cubicBezTo>
                  <a:cubicBezTo>
                    <a:pt x="158" y="3216"/>
                    <a:pt x="864" y="3728"/>
                    <a:pt x="1633" y="3728"/>
                  </a:cubicBezTo>
                  <a:cubicBezTo>
                    <a:pt x="1924" y="3728"/>
                    <a:pt x="2224" y="3654"/>
                    <a:pt x="2499" y="3452"/>
                  </a:cubicBezTo>
                  <a:cubicBezTo>
                    <a:pt x="3472" y="2742"/>
                    <a:pt x="4208" y="1769"/>
                    <a:pt x="4077" y="1453"/>
                  </a:cubicBezTo>
                  <a:cubicBezTo>
                    <a:pt x="3951" y="1126"/>
                    <a:pt x="1988" y="1"/>
                    <a:pt x="12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25"/>
            <p:cNvSpPr/>
            <p:nvPr/>
          </p:nvSpPr>
          <p:spPr>
            <a:xfrm rot="1799937" flipH="1">
              <a:off x="6490482" y="6240683"/>
              <a:ext cx="205741" cy="177473"/>
            </a:xfrm>
            <a:custGeom>
              <a:avLst/>
              <a:gdLst/>
              <a:ahLst/>
              <a:cxnLst/>
              <a:rect l="l" t="t" r="r" b="b"/>
              <a:pathLst>
                <a:path w="4314" h="3721" extrusionOk="0">
                  <a:moveTo>
                    <a:pt x="1705" y="1"/>
                  </a:moveTo>
                  <a:cubicBezTo>
                    <a:pt x="931" y="1"/>
                    <a:pt x="0" y="1691"/>
                    <a:pt x="0" y="1691"/>
                  </a:cubicBezTo>
                  <a:cubicBezTo>
                    <a:pt x="0" y="1691"/>
                    <a:pt x="632" y="2427"/>
                    <a:pt x="895" y="3400"/>
                  </a:cubicBezTo>
                  <a:cubicBezTo>
                    <a:pt x="895" y="3400"/>
                    <a:pt x="1614" y="3720"/>
                    <a:pt x="2277" y="3720"/>
                  </a:cubicBezTo>
                  <a:cubicBezTo>
                    <a:pt x="2621" y="3720"/>
                    <a:pt x="2950" y="3634"/>
                    <a:pt x="3156" y="3374"/>
                  </a:cubicBezTo>
                  <a:cubicBezTo>
                    <a:pt x="3788" y="2611"/>
                    <a:pt x="4314" y="1402"/>
                    <a:pt x="4314" y="928"/>
                  </a:cubicBezTo>
                  <a:cubicBezTo>
                    <a:pt x="4314" y="481"/>
                    <a:pt x="2578" y="139"/>
                    <a:pt x="1789" y="8"/>
                  </a:cubicBezTo>
                  <a:cubicBezTo>
                    <a:pt x="1761" y="3"/>
                    <a:pt x="1733" y="1"/>
                    <a:pt x="17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25"/>
            <p:cNvSpPr/>
            <p:nvPr/>
          </p:nvSpPr>
          <p:spPr>
            <a:xfrm rot="1799937" flipH="1">
              <a:off x="6721575" y="6148862"/>
              <a:ext cx="190718" cy="208856"/>
            </a:xfrm>
            <a:custGeom>
              <a:avLst/>
              <a:gdLst/>
              <a:ahLst/>
              <a:cxnLst/>
              <a:rect l="l" t="t" r="r" b="b"/>
              <a:pathLst>
                <a:path w="3999" h="4379" extrusionOk="0">
                  <a:moveTo>
                    <a:pt x="3103" y="0"/>
                  </a:moveTo>
                  <a:cubicBezTo>
                    <a:pt x="2371" y="0"/>
                    <a:pt x="1089" y="409"/>
                    <a:pt x="737" y="644"/>
                  </a:cubicBezTo>
                  <a:cubicBezTo>
                    <a:pt x="290" y="986"/>
                    <a:pt x="1" y="3195"/>
                    <a:pt x="27" y="3353"/>
                  </a:cubicBezTo>
                  <a:cubicBezTo>
                    <a:pt x="54" y="3353"/>
                    <a:pt x="1158" y="3616"/>
                    <a:pt x="1895" y="4378"/>
                  </a:cubicBezTo>
                  <a:cubicBezTo>
                    <a:pt x="1895" y="4378"/>
                    <a:pt x="3736" y="3458"/>
                    <a:pt x="3867" y="3063"/>
                  </a:cubicBezTo>
                  <a:cubicBezTo>
                    <a:pt x="3999" y="2669"/>
                    <a:pt x="3841" y="617"/>
                    <a:pt x="3604" y="170"/>
                  </a:cubicBezTo>
                  <a:cubicBezTo>
                    <a:pt x="3543" y="49"/>
                    <a:pt x="3356" y="0"/>
                    <a:pt x="31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25"/>
            <p:cNvSpPr/>
            <p:nvPr/>
          </p:nvSpPr>
          <p:spPr>
            <a:xfrm rot="1799937" flipH="1">
              <a:off x="6937002" y="6191939"/>
              <a:ext cx="196966" cy="216058"/>
            </a:xfrm>
            <a:custGeom>
              <a:avLst/>
              <a:gdLst/>
              <a:ahLst/>
              <a:cxnLst/>
              <a:rect l="l" t="t" r="r" b="b"/>
              <a:pathLst>
                <a:path w="4130" h="4530" extrusionOk="0">
                  <a:moveTo>
                    <a:pt x="2293" y="1"/>
                  </a:moveTo>
                  <a:cubicBezTo>
                    <a:pt x="1588" y="1"/>
                    <a:pt x="505" y="1255"/>
                    <a:pt x="263" y="1689"/>
                  </a:cubicBezTo>
                  <a:cubicBezTo>
                    <a:pt x="0" y="2136"/>
                    <a:pt x="973" y="4530"/>
                    <a:pt x="973" y="4530"/>
                  </a:cubicBezTo>
                  <a:lnTo>
                    <a:pt x="2446" y="4477"/>
                  </a:lnTo>
                  <a:cubicBezTo>
                    <a:pt x="2446" y="4477"/>
                    <a:pt x="3735" y="3031"/>
                    <a:pt x="3919" y="2399"/>
                  </a:cubicBezTo>
                  <a:cubicBezTo>
                    <a:pt x="4129" y="1768"/>
                    <a:pt x="3156" y="295"/>
                    <a:pt x="2473" y="32"/>
                  </a:cubicBezTo>
                  <a:cubicBezTo>
                    <a:pt x="2416" y="11"/>
                    <a:pt x="2356" y="1"/>
                    <a:pt x="22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25"/>
            <p:cNvSpPr/>
            <p:nvPr/>
          </p:nvSpPr>
          <p:spPr>
            <a:xfrm rot="1799937" flipH="1">
              <a:off x="7121747" y="6374758"/>
              <a:ext cx="124189" cy="139317"/>
            </a:xfrm>
            <a:custGeom>
              <a:avLst/>
              <a:gdLst/>
              <a:ahLst/>
              <a:cxnLst/>
              <a:rect l="l" t="t" r="r" b="b"/>
              <a:pathLst>
                <a:path w="2604" h="2921" extrusionOk="0">
                  <a:moveTo>
                    <a:pt x="1013" y="1"/>
                  </a:moveTo>
                  <a:cubicBezTo>
                    <a:pt x="669" y="1"/>
                    <a:pt x="78" y="1033"/>
                    <a:pt x="26" y="1474"/>
                  </a:cubicBezTo>
                  <a:cubicBezTo>
                    <a:pt x="0" y="1948"/>
                    <a:pt x="1026" y="2921"/>
                    <a:pt x="1026" y="2921"/>
                  </a:cubicBezTo>
                  <a:lnTo>
                    <a:pt x="2078" y="2868"/>
                  </a:lnTo>
                  <a:cubicBezTo>
                    <a:pt x="2078" y="2868"/>
                    <a:pt x="2604" y="1422"/>
                    <a:pt x="2499" y="1080"/>
                  </a:cubicBezTo>
                  <a:cubicBezTo>
                    <a:pt x="2393" y="764"/>
                    <a:pt x="1341" y="28"/>
                    <a:pt x="1026" y="1"/>
                  </a:cubicBezTo>
                  <a:cubicBezTo>
                    <a:pt x="1022" y="1"/>
                    <a:pt x="1017" y="1"/>
                    <a:pt x="10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25"/>
            <p:cNvSpPr/>
            <p:nvPr/>
          </p:nvSpPr>
          <p:spPr>
            <a:xfrm rot="1799937" flipH="1">
              <a:off x="6631687" y="6730150"/>
              <a:ext cx="296069" cy="258983"/>
            </a:xfrm>
            <a:custGeom>
              <a:avLst/>
              <a:gdLst/>
              <a:ahLst/>
              <a:cxnLst/>
              <a:rect l="l" t="t" r="r" b="b"/>
              <a:pathLst>
                <a:path w="6208" h="5430" extrusionOk="0">
                  <a:moveTo>
                    <a:pt x="2525" y="0"/>
                  </a:moveTo>
                  <a:cubicBezTo>
                    <a:pt x="2236" y="947"/>
                    <a:pt x="605" y="2657"/>
                    <a:pt x="290" y="3183"/>
                  </a:cubicBezTo>
                  <a:cubicBezTo>
                    <a:pt x="1" y="3761"/>
                    <a:pt x="474" y="4182"/>
                    <a:pt x="947" y="4629"/>
                  </a:cubicBezTo>
                  <a:cubicBezTo>
                    <a:pt x="1291" y="4955"/>
                    <a:pt x="1945" y="5429"/>
                    <a:pt x="2543" y="5429"/>
                  </a:cubicBezTo>
                  <a:cubicBezTo>
                    <a:pt x="2814" y="5429"/>
                    <a:pt x="3074" y="5331"/>
                    <a:pt x="3288" y="5076"/>
                  </a:cubicBezTo>
                  <a:cubicBezTo>
                    <a:pt x="3972" y="4235"/>
                    <a:pt x="6207" y="3104"/>
                    <a:pt x="6207" y="3104"/>
                  </a:cubicBezTo>
                  <a:lnTo>
                    <a:pt x="2525" y="0"/>
                  </a:lnTo>
                  <a:close/>
                </a:path>
              </a:pathLst>
            </a:custGeom>
            <a:solidFill>
              <a:srgbClr val="000000">
                <a:alpha val="213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25"/>
            <p:cNvSpPr/>
            <p:nvPr/>
          </p:nvSpPr>
          <p:spPr>
            <a:xfrm rot="1799937" flipH="1">
              <a:off x="7019162" y="6651111"/>
              <a:ext cx="296069" cy="259031"/>
            </a:xfrm>
            <a:custGeom>
              <a:avLst/>
              <a:gdLst/>
              <a:ahLst/>
              <a:cxnLst/>
              <a:rect l="l" t="t" r="r" b="b"/>
              <a:pathLst>
                <a:path w="6208" h="5431" extrusionOk="0">
                  <a:moveTo>
                    <a:pt x="2526" y="1"/>
                  </a:moveTo>
                  <a:cubicBezTo>
                    <a:pt x="2236" y="948"/>
                    <a:pt x="579" y="2683"/>
                    <a:pt x="290" y="3183"/>
                  </a:cubicBezTo>
                  <a:cubicBezTo>
                    <a:pt x="1" y="3762"/>
                    <a:pt x="448" y="4182"/>
                    <a:pt x="948" y="4656"/>
                  </a:cubicBezTo>
                  <a:cubicBezTo>
                    <a:pt x="1290" y="4963"/>
                    <a:pt x="1943" y="5430"/>
                    <a:pt x="2540" y="5430"/>
                  </a:cubicBezTo>
                  <a:cubicBezTo>
                    <a:pt x="2812" y="5430"/>
                    <a:pt x="3074" y="5333"/>
                    <a:pt x="3288" y="5077"/>
                  </a:cubicBezTo>
                  <a:cubicBezTo>
                    <a:pt x="3972" y="4261"/>
                    <a:pt x="6208" y="3104"/>
                    <a:pt x="6208" y="3104"/>
                  </a:cubicBezTo>
                  <a:lnTo>
                    <a:pt x="252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25"/>
            <p:cNvSpPr/>
            <p:nvPr/>
          </p:nvSpPr>
          <p:spPr>
            <a:xfrm rot="1799937" flipH="1">
              <a:off x="6255934" y="5923676"/>
              <a:ext cx="1240695" cy="1183645"/>
            </a:xfrm>
            <a:custGeom>
              <a:avLst/>
              <a:gdLst/>
              <a:ahLst/>
              <a:cxnLst/>
              <a:rect l="l" t="t" r="r" b="b"/>
              <a:pathLst>
                <a:path w="26015" h="24817" extrusionOk="0">
                  <a:moveTo>
                    <a:pt x="3981" y="0"/>
                  </a:moveTo>
                  <a:cubicBezTo>
                    <a:pt x="2902" y="0"/>
                    <a:pt x="1825" y="519"/>
                    <a:pt x="1237" y="2042"/>
                  </a:cubicBezTo>
                  <a:cubicBezTo>
                    <a:pt x="1" y="5067"/>
                    <a:pt x="2631" y="5935"/>
                    <a:pt x="2867" y="6329"/>
                  </a:cubicBezTo>
                  <a:cubicBezTo>
                    <a:pt x="3078" y="6697"/>
                    <a:pt x="3025" y="6645"/>
                    <a:pt x="2815" y="8302"/>
                  </a:cubicBezTo>
                  <a:cubicBezTo>
                    <a:pt x="2657" y="9538"/>
                    <a:pt x="2368" y="10932"/>
                    <a:pt x="3393" y="12746"/>
                  </a:cubicBezTo>
                  <a:cubicBezTo>
                    <a:pt x="7523" y="15482"/>
                    <a:pt x="12125" y="18033"/>
                    <a:pt x="14624" y="22188"/>
                  </a:cubicBezTo>
                  <a:cubicBezTo>
                    <a:pt x="15413" y="22872"/>
                    <a:pt x="17727" y="24581"/>
                    <a:pt x="21409" y="24792"/>
                  </a:cubicBezTo>
                  <a:cubicBezTo>
                    <a:pt x="21700" y="24809"/>
                    <a:pt x="21973" y="24816"/>
                    <a:pt x="22228" y="24816"/>
                  </a:cubicBezTo>
                  <a:cubicBezTo>
                    <a:pt x="26014" y="24816"/>
                    <a:pt x="26004" y="23104"/>
                    <a:pt x="25117" y="23030"/>
                  </a:cubicBezTo>
                  <a:cubicBezTo>
                    <a:pt x="24197" y="22977"/>
                    <a:pt x="19831" y="22214"/>
                    <a:pt x="19594" y="19321"/>
                  </a:cubicBezTo>
                  <a:cubicBezTo>
                    <a:pt x="19358" y="16428"/>
                    <a:pt x="19831" y="13088"/>
                    <a:pt x="16622" y="10327"/>
                  </a:cubicBezTo>
                  <a:cubicBezTo>
                    <a:pt x="15462" y="9330"/>
                    <a:pt x="13855" y="9070"/>
                    <a:pt x="12228" y="9070"/>
                  </a:cubicBezTo>
                  <a:cubicBezTo>
                    <a:pt x="10460" y="9070"/>
                    <a:pt x="8669" y="9377"/>
                    <a:pt x="7405" y="9377"/>
                  </a:cubicBezTo>
                  <a:cubicBezTo>
                    <a:pt x="6642" y="9377"/>
                    <a:pt x="6071" y="9265"/>
                    <a:pt x="5813" y="8907"/>
                  </a:cubicBezTo>
                  <a:cubicBezTo>
                    <a:pt x="4735" y="7381"/>
                    <a:pt x="6365" y="7223"/>
                    <a:pt x="7496" y="5461"/>
                  </a:cubicBezTo>
                  <a:cubicBezTo>
                    <a:pt x="8575" y="3673"/>
                    <a:pt x="7891" y="2095"/>
                    <a:pt x="6681" y="1017"/>
                  </a:cubicBezTo>
                  <a:cubicBezTo>
                    <a:pt x="6073" y="486"/>
                    <a:pt x="5026" y="0"/>
                    <a:pt x="39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25"/>
            <p:cNvSpPr/>
            <p:nvPr/>
          </p:nvSpPr>
          <p:spPr>
            <a:xfrm rot="1799937" flipH="1">
              <a:off x="6677985" y="6393476"/>
              <a:ext cx="92855" cy="75215"/>
            </a:xfrm>
            <a:custGeom>
              <a:avLst/>
              <a:gdLst/>
              <a:ahLst/>
              <a:cxnLst/>
              <a:rect l="l" t="t" r="r" b="b"/>
              <a:pathLst>
                <a:path w="1947" h="1577" extrusionOk="0">
                  <a:moveTo>
                    <a:pt x="390" y="1"/>
                  </a:moveTo>
                  <a:cubicBezTo>
                    <a:pt x="287" y="1"/>
                    <a:pt x="206" y="31"/>
                    <a:pt x="158" y="94"/>
                  </a:cubicBezTo>
                  <a:cubicBezTo>
                    <a:pt x="1" y="278"/>
                    <a:pt x="237" y="752"/>
                    <a:pt x="658" y="1146"/>
                  </a:cubicBezTo>
                  <a:cubicBezTo>
                    <a:pt x="995" y="1408"/>
                    <a:pt x="1331" y="1577"/>
                    <a:pt x="1564" y="1577"/>
                  </a:cubicBezTo>
                  <a:cubicBezTo>
                    <a:pt x="1658" y="1577"/>
                    <a:pt x="1736" y="1549"/>
                    <a:pt x="1789" y="1488"/>
                  </a:cubicBezTo>
                  <a:cubicBezTo>
                    <a:pt x="1947" y="1304"/>
                    <a:pt x="1710" y="831"/>
                    <a:pt x="1289" y="436"/>
                  </a:cubicBezTo>
                  <a:cubicBezTo>
                    <a:pt x="977" y="161"/>
                    <a:pt x="627" y="1"/>
                    <a:pt x="39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25"/>
            <p:cNvSpPr/>
            <p:nvPr/>
          </p:nvSpPr>
          <p:spPr>
            <a:xfrm rot="1799937" flipH="1">
              <a:off x="6835938" y="6383276"/>
              <a:ext cx="92855" cy="75215"/>
            </a:xfrm>
            <a:custGeom>
              <a:avLst/>
              <a:gdLst/>
              <a:ahLst/>
              <a:cxnLst/>
              <a:rect l="l" t="t" r="r" b="b"/>
              <a:pathLst>
                <a:path w="1947" h="1577" extrusionOk="0">
                  <a:moveTo>
                    <a:pt x="396" y="1"/>
                  </a:moveTo>
                  <a:cubicBezTo>
                    <a:pt x="295" y="1"/>
                    <a:pt x="213" y="31"/>
                    <a:pt x="158" y="94"/>
                  </a:cubicBezTo>
                  <a:cubicBezTo>
                    <a:pt x="0" y="278"/>
                    <a:pt x="237" y="752"/>
                    <a:pt x="658" y="1146"/>
                  </a:cubicBezTo>
                  <a:cubicBezTo>
                    <a:pt x="994" y="1408"/>
                    <a:pt x="1331" y="1577"/>
                    <a:pt x="1563" y="1577"/>
                  </a:cubicBezTo>
                  <a:cubicBezTo>
                    <a:pt x="1658" y="1577"/>
                    <a:pt x="1735" y="1549"/>
                    <a:pt x="1788" y="1488"/>
                  </a:cubicBezTo>
                  <a:cubicBezTo>
                    <a:pt x="1946" y="1304"/>
                    <a:pt x="1710" y="831"/>
                    <a:pt x="1289" y="436"/>
                  </a:cubicBezTo>
                  <a:cubicBezTo>
                    <a:pt x="958" y="161"/>
                    <a:pt x="628"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25"/>
            <p:cNvSpPr/>
            <p:nvPr/>
          </p:nvSpPr>
          <p:spPr>
            <a:xfrm rot="1799937" flipH="1">
              <a:off x="6618045" y="6490447"/>
              <a:ext cx="65290" cy="51367"/>
            </a:xfrm>
            <a:custGeom>
              <a:avLst/>
              <a:gdLst/>
              <a:ahLst/>
              <a:cxnLst/>
              <a:rect l="l" t="t" r="r" b="b"/>
              <a:pathLst>
                <a:path w="1369" h="1077" extrusionOk="0">
                  <a:moveTo>
                    <a:pt x="251" y="1"/>
                  </a:moveTo>
                  <a:cubicBezTo>
                    <a:pt x="196" y="1"/>
                    <a:pt x="154" y="17"/>
                    <a:pt x="132" y="52"/>
                  </a:cubicBezTo>
                  <a:cubicBezTo>
                    <a:pt x="1" y="184"/>
                    <a:pt x="159" y="499"/>
                    <a:pt x="474" y="762"/>
                  </a:cubicBezTo>
                  <a:cubicBezTo>
                    <a:pt x="705" y="955"/>
                    <a:pt x="951" y="1077"/>
                    <a:pt x="1107" y="1077"/>
                  </a:cubicBezTo>
                  <a:cubicBezTo>
                    <a:pt x="1164" y="1077"/>
                    <a:pt x="1209" y="1061"/>
                    <a:pt x="1237" y="1025"/>
                  </a:cubicBezTo>
                  <a:cubicBezTo>
                    <a:pt x="1369" y="894"/>
                    <a:pt x="1211" y="578"/>
                    <a:pt x="869" y="315"/>
                  </a:cubicBezTo>
                  <a:cubicBezTo>
                    <a:pt x="657" y="123"/>
                    <a:pt x="403" y="1"/>
                    <a:pt x="2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25"/>
            <p:cNvSpPr/>
            <p:nvPr/>
          </p:nvSpPr>
          <p:spPr>
            <a:xfrm rot="1799937" flipH="1">
              <a:off x="6693504" y="6532444"/>
              <a:ext cx="53987" cy="44070"/>
            </a:xfrm>
            <a:custGeom>
              <a:avLst/>
              <a:gdLst/>
              <a:ahLst/>
              <a:cxnLst/>
              <a:rect l="l" t="t" r="r" b="b"/>
              <a:pathLst>
                <a:path w="1132" h="924" extrusionOk="0">
                  <a:moveTo>
                    <a:pt x="303" y="0"/>
                  </a:moveTo>
                  <a:cubicBezTo>
                    <a:pt x="234" y="0"/>
                    <a:pt x="175" y="21"/>
                    <a:pt x="132" y="64"/>
                  </a:cubicBezTo>
                  <a:cubicBezTo>
                    <a:pt x="0" y="195"/>
                    <a:pt x="132" y="511"/>
                    <a:pt x="342" y="695"/>
                  </a:cubicBezTo>
                  <a:cubicBezTo>
                    <a:pt x="528" y="847"/>
                    <a:pt x="714" y="923"/>
                    <a:pt x="844" y="923"/>
                  </a:cubicBezTo>
                  <a:cubicBezTo>
                    <a:pt x="916" y="923"/>
                    <a:pt x="972" y="900"/>
                    <a:pt x="1000" y="853"/>
                  </a:cubicBezTo>
                  <a:cubicBezTo>
                    <a:pt x="1131" y="721"/>
                    <a:pt x="1000" y="432"/>
                    <a:pt x="789" y="248"/>
                  </a:cubicBezTo>
                  <a:cubicBezTo>
                    <a:pt x="630" y="88"/>
                    <a:pt x="446" y="0"/>
                    <a:pt x="3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25"/>
            <p:cNvSpPr/>
            <p:nvPr/>
          </p:nvSpPr>
          <p:spPr>
            <a:xfrm rot="1799937" flipH="1">
              <a:off x="6754714" y="6469239"/>
              <a:ext cx="55274" cy="44070"/>
            </a:xfrm>
            <a:custGeom>
              <a:avLst/>
              <a:gdLst/>
              <a:ahLst/>
              <a:cxnLst/>
              <a:rect l="l" t="t" r="r" b="b"/>
              <a:pathLst>
                <a:path w="1159" h="924" extrusionOk="0">
                  <a:moveTo>
                    <a:pt x="306" y="1"/>
                  </a:moveTo>
                  <a:cubicBezTo>
                    <a:pt x="231" y="1"/>
                    <a:pt x="170" y="24"/>
                    <a:pt x="132" y="71"/>
                  </a:cubicBezTo>
                  <a:cubicBezTo>
                    <a:pt x="1" y="203"/>
                    <a:pt x="132" y="492"/>
                    <a:pt x="369" y="676"/>
                  </a:cubicBezTo>
                  <a:cubicBezTo>
                    <a:pt x="546" y="836"/>
                    <a:pt x="736" y="924"/>
                    <a:pt x="872" y="924"/>
                  </a:cubicBezTo>
                  <a:cubicBezTo>
                    <a:pt x="939" y="924"/>
                    <a:pt x="992" y="903"/>
                    <a:pt x="1027" y="860"/>
                  </a:cubicBezTo>
                  <a:cubicBezTo>
                    <a:pt x="1158" y="729"/>
                    <a:pt x="1027" y="413"/>
                    <a:pt x="790" y="229"/>
                  </a:cubicBezTo>
                  <a:cubicBezTo>
                    <a:pt x="621" y="77"/>
                    <a:pt x="441" y="1"/>
                    <a:pt x="3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25"/>
            <p:cNvSpPr/>
            <p:nvPr/>
          </p:nvSpPr>
          <p:spPr>
            <a:xfrm rot="1799937" flipH="1">
              <a:off x="6868099" y="6450397"/>
              <a:ext cx="75305" cy="60668"/>
            </a:xfrm>
            <a:custGeom>
              <a:avLst/>
              <a:gdLst/>
              <a:ahLst/>
              <a:cxnLst/>
              <a:rect l="l" t="t" r="r" b="b"/>
              <a:pathLst>
                <a:path w="1579" h="1272" extrusionOk="0">
                  <a:moveTo>
                    <a:pt x="390" y="1"/>
                  </a:moveTo>
                  <a:cubicBezTo>
                    <a:pt x="305" y="1"/>
                    <a:pt x="233" y="25"/>
                    <a:pt x="184" y="73"/>
                  </a:cubicBezTo>
                  <a:cubicBezTo>
                    <a:pt x="0" y="231"/>
                    <a:pt x="184" y="626"/>
                    <a:pt x="526" y="941"/>
                  </a:cubicBezTo>
                  <a:cubicBezTo>
                    <a:pt x="787" y="1146"/>
                    <a:pt x="1061" y="1272"/>
                    <a:pt x="1245" y="1272"/>
                  </a:cubicBezTo>
                  <a:cubicBezTo>
                    <a:pt x="1321" y="1272"/>
                    <a:pt x="1382" y="1250"/>
                    <a:pt x="1420" y="1204"/>
                  </a:cubicBezTo>
                  <a:cubicBezTo>
                    <a:pt x="1578" y="1020"/>
                    <a:pt x="1420" y="626"/>
                    <a:pt x="1052" y="336"/>
                  </a:cubicBezTo>
                  <a:cubicBezTo>
                    <a:pt x="834" y="119"/>
                    <a:pt x="579" y="1"/>
                    <a:pt x="39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25"/>
            <p:cNvSpPr/>
            <p:nvPr/>
          </p:nvSpPr>
          <p:spPr>
            <a:xfrm rot="1799937" flipH="1">
              <a:off x="7460494" y="6393097"/>
              <a:ext cx="82840" cy="72162"/>
            </a:xfrm>
            <a:custGeom>
              <a:avLst/>
              <a:gdLst/>
              <a:ahLst/>
              <a:cxnLst/>
              <a:rect l="l" t="t" r="r" b="b"/>
              <a:pathLst>
                <a:path w="1737" h="1513" extrusionOk="0">
                  <a:moveTo>
                    <a:pt x="848" y="0"/>
                  </a:moveTo>
                  <a:cubicBezTo>
                    <a:pt x="579" y="0"/>
                    <a:pt x="331" y="154"/>
                    <a:pt x="185" y="410"/>
                  </a:cubicBezTo>
                  <a:cubicBezTo>
                    <a:pt x="1" y="778"/>
                    <a:pt x="159" y="1225"/>
                    <a:pt x="527" y="1436"/>
                  </a:cubicBezTo>
                  <a:cubicBezTo>
                    <a:pt x="624" y="1488"/>
                    <a:pt x="732" y="1513"/>
                    <a:pt x="841" y="1513"/>
                  </a:cubicBezTo>
                  <a:cubicBezTo>
                    <a:pt x="1115" y="1513"/>
                    <a:pt x="1395" y="1357"/>
                    <a:pt x="1526" y="1094"/>
                  </a:cubicBezTo>
                  <a:cubicBezTo>
                    <a:pt x="1737" y="752"/>
                    <a:pt x="1579" y="278"/>
                    <a:pt x="1211" y="94"/>
                  </a:cubicBezTo>
                  <a:cubicBezTo>
                    <a:pt x="1090" y="30"/>
                    <a:pt x="967" y="0"/>
                    <a:pt x="8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25"/>
            <p:cNvSpPr/>
            <p:nvPr/>
          </p:nvSpPr>
          <p:spPr>
            <a:xfrm rot="1799937" flipH="1">
              <a:off x="7529197" y="6367220"/>
              <a:ext cx="31429" cy="27615"/>
            </a:xfrm>
            <a:custGeom>
              <a:avLst/>
              <a:gdLst/>
              <a:ahLst/>
              <a:cxnLst/>
              <a:rect l="l" t="t" r="r" b="b"/>
              <a:pathLst>
                <a:path w="659" h="579" extrusionOk="0">
                  <a:moveTo>
                    <a:pt x="319" y="0"/>
                  </a:moveTo>
                  <a:cubicBezTo>
                    <a:pt x="209" y="0"/>
                    <a:pt x="111" y="68"/>
                    <a:pt x="54" y="163"/>
                  </a:cubicBezTo>
                  <a:cubicBezTo>
                    <a:pt x="1" y="295"/>
                    <a:pt x="54" y="479"/>
                    <a:pt x="185" y="558"/>
                  </a:cubicBezTo>
                  <a:cubicBezTo>
                    <a:pt x="219" y="571"/>
                    <a:pt x="258" y="578"/>
                    <a:pt x="299" y="578"/>
                  </a:cubicBezTo>
                  <a:cubicBezTo>
                    <a:pt x="415" y="578"/>
                    <a:pt x="541" y="524"/>
                    <a:pt x="580" y="426"/>
                  </a:cubicBezTo>
                  <a:cubicBezTo>
                    <a:pt x="658" y="295"/>
                    <a:pt x="580" y="84"/>
                    <a:pt x="448" y="32"/>
                  </a:cubicBezTo>
                  <a:cubicBezTo>
                    <a:pt x="405" y="10"/>
                    <a:pt x="361" y="0"/>
                    <a:pt x="3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25"/>
            <p:cNvSpPr/>
            <p:nvPr/>
          </p:nvSpPr>
          <p:spPr>
            <a:xfrm rot="5414195">
              <a:off x="6882787" y="6441468"/>
              <a:ext cx="115463" cy="677893"/>
            </a:xfrm>
            <a:custGeom>
              <a:avLst/>
              <a:gdLst/>
              <a:ahLst/>
              <a:cxnLst/>
              <a:rect l="l" t="t" r="r" b="b"/>
              <a:pathLst>
                <a:path w="7063" h="21113" extrusionOk="0">
                  <a:moveTo>
                    <a:pt x="5733" y="4129"/>
                  </a:moveTo>
                  <a:cubicBezTo>
                    <a:pt x="6829" y="7431"/>
                    <a:pt x="7544" y="21559"/>
                    <a:pt x="6591" y="21083"/>
                  </a:cubicBezTo>
                  <a:cubicBezTo>
                    <a:pt x="5639" y="20607"/>
                    <a:pt x="161" y="4097"/>
                    <a:pt x="18" y="1271"/>
                  </a:cubicBezTo>
                  <a:cubicBezTo>
                    <a:pt x="-125" y="-1555"/>
                    <a:pt x="4638" y="827"/>
                    <a:pt x="5733" y="4129"/>
                  </a:cubicBezTo>
                  <a:close/>
                </a:path>
              </a:pathLst>
            </a:custGeom>
            <a:solidFill>
              <a:schemeClr val="accent1"/>
            </a:solidFill>
            <a:ln>
              <a:noFill/>
            </a:ln>
          </p:spPr>
        </p:sp>
        <p:sp>
          <p:nvSpPr>
            <p:cNvPr id="1218" name="Google Shape;1218;p25"/>
            <p:cNvSpPr/>
            <p:nvPr/>
          </p:nvSpPr>
          <p:spPr>
            <a:xfrm rot="1799937" flipH="1">
              <a:off x="6551178" y="6742234"/>
              <a:ext cx="296021" cy="288012"/>
            </a:xfrm>
            <a:custGeom>
              <a:avLst/>
              <a:gdLst/>
              <a:ahLst/>
              <a:cxnLst/>
              <a:rect l="l" t="t" r="r" b="b"/>
              <a:pathLst>
                <a:path w="6207" h="5430" extrusionOk="0">
                  <a:moveTo>
                    <a:pt x="2525" y="0"/>
                  </a:moveTo>
                  <a:cubicBezTo>
                    <a:pt x="2236" y="973"/>
                    <a:pt x="605" y="2683"/>
                    <a:pt x="289" y="3209"/>
                  </a:cubicBezTo>
                  <a:cubicBezTo>
                    <a:pt x="0" y="3761"/>
                    <a:pt x="473" y="4182"/>
                    <a:pt x="947" y="4655"/>
                  </a:cubicBezTo>
                  <a:cubicBezTo>
                    <a:pt x="1290" y="4962"/>
                    <a:pt x="1942" y="5430"/>
                    <a:pt x="2539" y="5430"/>
                  </a:cubicBezTo>
                  <a:cubicBezTo>
                    <a:pt x="2812" y="5430"/>
                    <a:pt x="3073" y="5332"/>
                    <a:pt x="3288" y="5076"/>
                  </a:cubicBezTo>
                  <a:cubicBezTo>
                    <a:pt x="3971" y="4261"/>
                    <a:pt x="6207" y="3103"/>
                    <a:pt x="6207" y="3103"/>
                  </a:cubicBezTo>
                  <a:lnTo>
                    <a:pt x="252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25"/>
            <p:cNvSpPr/>
            <p:nvPr/>
          </p:nvSpPr>
          <p:spPr>
            <a:xfrm rot="1799948" flipH="1">
              <a:off x="6889044" y="6650740"/>
              <a:ext cx="348775" cy="287995"/>
            </a:xfrm>
            <a:custGeom>
              <a:avLst/>
              <a:gdLst/>
              <a:ahLst/>
              <a:cxnLst/>
              <a:rect l="l" t="t" r="r" b="b"/>
              <a:pathLst>
                <a:path w="6208" h="5422" extrusionOk="0">
                  <a:moveTo>
                    <a:pt x="2525" y="1"/>
                  </a:moveTo>
                  <a:cubicBezTo>
                    <a:pt x="2236" y="947"/>
                    <a:pt x="579" y="2657"/>
                    <a:pt x="290" y="3183"/>
                  </a:cubicBezTo>
                  <a:cubicBezTo>
                    <a:pt x="0" y="3735"/>
                    <a:pt x="447" y="4156"/>
                    <a:pt x="947" y="4629"/>
                  </a:cubicBezTo>
                  <a:cubicBezTo>
                    <a:pt x="1288" y="4952"/>
                    <a:pt x="1933" y="5421"/>
                    <a:pt x="2526" y="5421"/>
                  </a:cubicBezTo>
                  <a:cubicBezTo>
                    <a:pt x="2804" y="5421"/>
                    <a:pt x="3070" y="5318"/>
                    <a:pt x="3288" y="5050"/>
                  </a:cubicBezTo>
                  <a:cubicBezTo>
                    <a:pt x="3972" y="4235"/>
                    <a:pt x="6207" y="3078"/>
                    <a:pt x="6207" y="3078"/>
                  </a:cubicBezTo>
                  <a:lnTo>
                    <a:pt x="252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20" name="Google Shape;1220;p25"/>
          <p:cNvSpPr/>
          <p:nvPr/>
        </p:nvSpPr>
        <p:spPr>
          <a:xfrm rot="10800000">
            <a:off x="9057047" y="1350621"/>
            <a:ext cx="1696973" cy="1695019"/>
          </a:xfrm>
          <a:custGeom>
            <a:avLst/>
            <a:gdLst/>
            <a:ahLst/>
            <a:cxnLst/>
            <a:rect l="l" t="t" r="r" b="b"/>
            <a:pathLst>
              <a:path w="16866" h="16847" extrusionOk="0">
                <a:moveTo>
                  <a:pt x="8435" y="0"/>
                </a:moveTo>
                <a:cubicBezTo>
                  <a:pt x="3778" y="0"/>
                  <a:pt x="1" y="3774"/>
                  <a:pt x="1" y="8423"/>
                </a:cubicBezTo>
                <a:cubicBezTo>
                  <a:pt x="1" y="13077"/>
                  <a:pt x="3778" y="16847"/>
                  <a:pt x="8435" y="16847"/>
                </a:cubicBezTo>
                <a:cubicBezTo>
                  <a:pt x="13092" y="16847"/>
                  <a:pt x="16865" y="13077"/>
                  <a:pt x="16865" y="8423"/>
                </a:cubicBezTo>
                <a:cubicBezTo>
                  <a:pt x="16865" y="3774"/>
                  <a:pt x="13092" y="0"/>
                  <a:pt x="84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25"/>
          <p:cNvSpPr/>
          <p:nvPr/>
        </p:nvSpPr>
        <p:spPr>
          <a:xfrm flipH="1">
            <a:off x="-1243849" y="3995684"/>
            <a:ext cx="3248355" cy="2140732"/>
          </a:xfrm>
          <a:custGeom>
            <a:avLst/>
            <a:gdLst/>
            <a:ahLst/>
            <a:cxnLst/>
            <a:rect l="l" t="t" r="r" b="b"/>
            <a:pathLst>
              <a:path w="32285" h="21277" extrusionOk="0">
                <a:moveTo>
                  <a:pt x="16450" y="0"/>
                </a:moveTo>
                <a:cubicBezTo>
                  <a:pt x="14104" y="0"/>
                  <a:pt x="11677" y="928"/>
                  <a:pt x="9451" y="1850"/>
                </a:cubicBezTo>
                <a:cubicBezTo>
                  <a:pt x="6147" y="3222"/>
                  <a:pt x="2553" y="4865"/>
                  <a:pt x="1079" y="8128"/>
                </a:cubicBezTo>
                <a:cubicBezTo>
                  <a:pt x="0" y="10516"/>
                  <a:pt x="379" y="13493"/>
                  <a:pt x="2018" y="15535"/>
                </a:cubicBezTo>
                <a:cubicBezTo>
                  <a:pt x="4339" y="18425"/>
                  <a:pt x="8387" y="19041"/>
                  <a:pt x="11962" y="20005"/>
                </a:cubicBezTo>
                <a:cubicBezTo>
                  <a:pt x="14004" y="20554"/>
                  <a:pt x="16155" y="21277"/>
                  <a:pt x="18221" y="21277"/>
                </a:cubicBezTo>
                <a:cubicBezTo>
                  <a:pt x="19134" y="21277"/>
                  <a:pt x="20031" y="21135"/>
                  <a:pt x="20895" y="20775"/>
                </a:cubicBezTo>
                <a:cubicBezTo>
                  <a:pt x="22255" y="20211"/>
                  <a:pt x="23344" y="19159"/>
                  <a:pt x="24588" y="18374"/>
                </a:cubicBezTo>
                <a:cubicBezTo>
                  <a:pt x="26721" y="17027"/>
                  <a:pt x="29164" y="16705"/>
                  <a:pt x="31612" y="16705"/>
                </a:cubicBezTo>
                <a:cubicBezTo>
                  <a:pt x="31764" y="16705"/>
                  <a:pt x="31916" y="16706"/>
                  <a:pt x="32068" y="16709"/>
                </a:cubicBezTo>
                <a:cubicBezTo>
                  <a:pt x="32285" y="12247"/>
                  <a:pt x="25948" y="6104"/>
                  <a:pt x="22824" y="3097"/>
                </a:cubicBezTo>
                <a:cubicBezTo>
                  <a:pt x="21746" y="2063"/>
                  <a:pt x="20594" y="1058"/>
                  <a:pt x="19208" y="505"/>
                </a:cubicBezTo>
                <a:cubicBezTo>
                  <a:pt x="18314" y="149"/>
                  <a:pt x="17388" y="0"/>
                  <a:pt x="16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25"/>
          <p:cNvSpPr/>
          <p:nvPr/>
        </p:nvSpPr>
        <p:spPr>
          <a:xfrm rot="10800000">
            <a:off x="5286913" y="-1654540"/>
            <a:ext cx="1669907" cy="1611812"/>
          </a:xfrm>
          <a:custGeom>
            <a:avLst/>
            <a:gdLst/>
            <a:ahLst/>
            <a:cxnLst/>
            <a:rect l="l" t="t" r="r" b="b"/>
            <a:pathLst>
              <a:path w="16597" h="16020" extrusionOk="0">
                <a:moveTo>
                  <a:pt x="9973" y="187"/>
                </a:moveTo>
                <a:cubicBezTo>
                  <a:pt x="9767" y="187"/>
                  <a:pt x="9767" y="510"/>
                  <a:pt x="9973" y="510"/>
                </a:cubicBezTo>
                <a:cubicBezTo>
                  <a:pt x="10181" y="510"/>
                  <a:pt x="10181" y="187"/>
                  <a:pt x="9973" y="187"/>
                </a:cubicBezTo>
                <a:close/>
                <a:moveTo>
                  <a:pt x="7232" y="1"/>
                </a:moveTo>
                <a:cubicBezTo>
                  <a:pt x="7069" y="1"/>
                  <a:pt x="6926" y="198"/>
                  <a:pt x="7083" y="322"/>
                </a:cubicBezTo>
                <a:lnTo>
                  <a:pt x="7365" y="546"/>
                </a:lnTo>
                <a:cubicBezTo>
                  <a:pt x="7406" y="579"/>
                  <a:pt x="7450" y="593"/>
                  <a:pt x="7493" y="593"/>
                </a:cubicBezTo>
                <a:cubicBezTo>
                  <a:pt x="7657" y="593"/>
                  <a:pt x="7801" y="392"/>
                  <a:pt x="7644" y="268"/>
                </a:cubicBezTo>
                <a:lnTo>
                  <a:pt x="7362" y="48"/>
                </a:lnTo>
                <a:cubicBezTo>
                  <a:pt x="7321" y="15"/>
                  <a:pt x="7276" y="1"/>
                  <a:pt x="7232" y="1"/>
                </a:cubicBezTo>
                <a:close/>
                <a:moveTo>
                  <a:pt x="8630" y="384"/>
                </a:moveTo>
                <a:cubicBezTo>
                  <a:pt x="8501" y="384"/>
                  <a:pt x="8385" y="512"/>
                  <a:pt x="8458" y="671"/>
                </a:cubicBezTo>
                <a:cubicBezTo>
                  <a:pt x="8502" y="774"/>
                  <a:pt x="8550" y="872"/>
                  <a:pt x="8594" y="972"/>
                </a:cubicBezTo>
                <a:cubicBezTo>
                  <a:pt x="8632" y="1054"/>
                  <a:pt x="8700" y="1087"/>
                  <a:pt x="8771" y="1087"/>
                </a:cubicBezTo>
                <a:cubicBezTo>
                  <a:pt x="8937" y="1087"/>
                  <a:pt x="9123" y="904"/>
                  <a:pt x="8997" y="737"/>
                </a:cubicBezTo>
                <a:lnTo>
                  <a:pt x="8799" y="473"/>
                </a:lnTo>
                <a:cubicBezTo>
                  <a:pt x="8751" y="411"/>
                  <a:pt x="8689" y="384"/>
                  <a:pt x="8630" y="384"/>
                </a:cubicBezTo>
                <a:close/>
                <a:moveTo>
                  <a:pt x="11610" y="753"/>
                </a:moveTo>
                <a:cubicBezTo>
                  <a:pt x="11405" y="753"/>
                  <a:pt x="11220" y="1023"/>
                  <a:pt x="11410" y="1210"/>
                </a:cubicBezTo>
                <a:lnTo>
                  <a:pt x="11520" y="1324"/>
                </a:lnTo>
                <a:cubicBezTo>
                  <a:pt x="11576" y="1380"/>
                  <a:pt x="11639" y="1403"/>
                  <a:pt x="11699" y="1403"/>
                </a:cubicBezTo>
                <a:cubicBezTo>
                  <a:pt x="11907" y="1403"/>
                  <a:pt x="12091" y="1132"/>
                  <a:pt x="11901" y="942"/>
                </a:cubicBezTo>
                <a:lnTo>
                  <a:pt x="11787" y="832"/>
                </a:lnTo>
                <a:cubicBezTo>
                  <a:pt x="11732" y="776"/>
                  <a:pt x="11670" y="753"/>
                  <a:pt x="11610" y="753"/>
                </a:cubicBezTo>
                <a:close/>
                <a:moveTo>
                  <a:pt x="6226" y="715"/>
                </a:moveTo>
                <a:cubicBezTo>
                  <a:pt x="6088" y="715"/>
                  <a:pt x="5988" y="906"/>
                  <a:pt x="6097" y="1026"/>
                </a:cubicBezTo>
                <a:cubicBezTo>
                  <a:pt x="6196" y="1133"/>
                  <a:pt x="6295" y="1239"/>
                  <a:pt x="6394" y="1349"/>
                </a:cubicBezTo>
                <a:cubicBezTo>
                  <a:pt x="6440" y="1400"/>
                  <a:pt x="6493" y="1421"/>
                  <a:pt x="6545" y="1421"/>
                </a:cubicBezTo>
                <a:cubicBezTo>
                  <a:pt x="6736" y="1421"/>
                  <a:pt x="6907" y="1133"/>
                  <a:pt x="6676" y="982"/>
                </a:cubicBezTo>
                <a:cubicBezTo>
                  <a:pt x="6555" y="902"/>
                  <a:pt x="6434" y="825"/>
                  <a:pt x="6317" y="744"/>
                </a:cubicBezTo>
                <a:cubicBezTo>
                  <a:pt x="6286" y="724"/>
                  <a:pt x="6255" y="715"/>
                  <a:pt x="6226" y="715"/>
                </a:cubicBezTo>
                <a:close/>
                <a:moveTo>
                  <a:pt x="3818" y="957"/>
                </a:moveTo>
                <a:cubicBezTo>
                  <a:pt x="3609" y="957"/>
                  <a:pt x="3425" y="1212"/>
                  <a:pt x="3625" y="1371"/>
                </a:cubicBezTo>
                <a:cubicBezTo>
                  <a:pt x="3721" y="1444"/>
                  <a:pt x="3812" y="1522"/>
                  <a:pt x="3907" y="1595"/>
                </a:cubicBezTo>
                <a:cubicBezTo>
                  <a:pt x="3959" y="1636"/>
                  <a:pt x="4015" y="1653"/>
                  <a:pt x="4070" y="1653"/>
                </a:cubicBezTo>
                <a:cubicBezTo>
                  <a:pt x="4278" y="1653"/>
                  <a:pt x="4460" y="1399"/>
                  <a:pt x="4259" y="1239"/>
                </a:cubicBezTo>
                <a:cubicBezTo>
                  <a:pt x="4168" y="1166"/>
                  <a:pt x="4073" y="1092"/>
                  <a:pt x="3980" y="1016"/>
                </a:cubicBezTo>
                <a:cubicBezTo>
                  <a:pt x="3929" y="975"/>
                  <a:pt x="3872" y="957"/>
                  <a:pt x="3818" y="957"/>
                </a:cubicBezTo>
                <a:close/>
                <a:moveTo>
                  <a:pt x="10989" y="1290"/>
                </a:moveTo>
                <a:cubicBezTo>
                  <a:pt x="10851" y="1290"/>
                  <a:pt x="10728" y="1470"/>
                  <a:pt x="10856" y="1595"/>
                </a:cubicBezTo>
                <a:lnTo>
                  <a:pt x="11135" y="1877"/>
                </a:lnTo>
                <a:cubicBezTo>
                  <a:pt x="11172" y="1914"/>
                  <a:pt x="11214" y="1929"/>
                  <a:pt x="11255" y="1929"/>
                </a:cubicBezTo>
                <a:cubicBezTo>
                  <a:pt x="11393" y="1929"/>
                  <a:pt x="11516" y="1749"/>
                  <a:pt x="11388" y="1624"/>
                </a:cubicBezTo>
                <a:lnTo>
                  <a:pt x="11109" y="1342"/>
                </a:lnTo>
                <a:cubicBezTo>
                  <a:pt x="11072" y="1306"/>
                  <a:pt x="11030" y="1290"/>
                  <a:pt x="10989" y="1290"/>
                </a:cubicBezTo>
                <a:close/>
                <a:moveTo>
                  <a:pt x="7498" y="971"/>
                </a:moveTo>
                <a:cubicBezTo>
                  <a:pt x="7356" y="971"/>
                  <a:pt x="7218" y="1080"/>
                  <a:pt x="7277" y="1254"/>
                </a:cubicBezTo>
                <a:cubicBezTo>
                  <a:pt x="7355" y="1470"/>
                  <a:pt x="7421" y="1694"/>
                  <a:pt x="7527" y="1899"/>
                </a:cubicBezTo>
                <a:cubicBezTo>
                  <a:pt x="7583" y="2008"/>
                  <a:pt x="7673" y="2053"/>
                  <a:pt x="7765" y="2053"/>
                </a:cubicBezTo>
                <a:cubicBezTo>
                  <a:pt x="7967" y="2053"/>
                  <a:pt x="8179" y="1834"/>
                  <a:pt x="8055" y="1595"/>
                </a:cubicBezTo>
                <a:cubicBezTo>
                  <a:pt x="7959" y="1408"/>
                  <a:pt x="7824" y="1243"/>
                  <a:pt x="7703" y="1074"/>
                </a:cubicBezTo>
                <a:cubicBezTo>
                  <a:pt x="7654" y="1003"/>
                  <a:pt x="7575" y="971"/>
                  <a:pt x="7498" y="971"/>
                </a:cubicBezTo>
                <a:close/>
                <a:moveTo>
                  <a:pt x="4907" y="1257"/>
                </a:moveTo>
                <a:cubicBezTo>
                  <a:pt x="4795" y="1257"/>
                  <a:pt x="4718" y="1369"/>
                  <a:pt x="4711" y="1470"/>
                </a:cubicBezTo>
                <a:cubicBezTo>
                  <a:pt x="4684" y="1756"/>
                  <a:pt x="4831" y="1914"/>
                  <a:pt x="5004" y="2119"/>
                </a:cubicBezTo>
                <a:cubicBezTo>
                  <a:pt x="5075" y="2203"/>
                  <a:pt x="5159" y="2238"/>
                  <a:pt x="5240" y="2238"/>
                </a:cubicBezTo>
                <a:cubicBezTo>
                  <a:pt x="5500" y="2238"/>
                  <a:pt x="5740" y="1879"/>
                  <a:pt x="5513" y="1613"/>
                </a:cubicBezTo>
                <a:cubicBezTo>
                  <a:pt x="5334" y="1404"/>
                  <a:pt x="5205" y="1280"/>
                  <a:pt x="4923" y="1258"/>
                </a:cubicBezTo>
                <a:cubicBezTo>
                  <a:pt x="4917" y="1257"/>
                  <a:pt x="4912" y="1257"/>
                  <a:pt x="4907" y="1257"/>
                </a:cubicBezTo>
                <a:close/>
                <a:moveTo>
                  <a:pt x="9930" y="1237"/>
                </a:moveTo>
                <a:cubicBezTo>
                  <a:pt x="9746" y="1237"/>
                  <a:pt x="9585" y="1471"/>
                  <a:pt x="9756" y="1628"/>
                </a:cubicBezTo>
                <a:cubicBezTo>
                  <a:pt x="9961" y="1818"/>
                  <a:pt x="10163" y="2006"/>
                  <a:pt x="10369" y="2196"/>
                </a:cubicBezTo>
                <a:cubicBezTo>
                  <a:pt x="10417" y="2240"/>
                  <a:pt x="10471" y="2259"/>
                  <a:pt x="10523" y="2259"/>
                </a:cubicBezTo>
                <a:cubicBezTo>
                  <a:pt x="10707" y="2259"/>
                  <a:pt x="10870" y="2024"/>
                  <a:pt x="10699" y="1866"/>
                </a:cubicBezTo>
                <a:cubicBezTo>
                  <a:pt x="10493" y="1676"/>
                  <a:pt x="10288" y="1488"/>
                  <a:pt x="10086" y="1302"/>
                </a:cubicBezTo>
                <a:cubicBezTo>
                  <a:pt x="10037" y="1256"/>
                  <a:pt x="9983" y="1237"/>
                  <a:pt x="9930" y="1237"/>
                </a:cubicBezTo>
                <a:close/>
                <a:moveTo>
                  <a:pt x="12550" y="2060"/>
                </a:moveTo>
                <a:cubicBezTo>
                  <a:pt x="12227" y="2060"/>
                  <a:pt x="12227" y="2559"/>
                  <a:pt x="12550" y="2559"/>
                </a:cubicBezTo>
                <a:cubicBezTo>
                  <a:pt x="12873" y="2559"/>
                  <a:pt x="12877" y="2060"/>
                  <a:pt x="12550" y="2060"/>
                </a:cubicBezTo>
                <a:close/>
                <a:moveTo>
                  <a:pt x="13456" y="1975"/>
                </a:moveTo>
                <a:cubicBezTo>
                  <a:pt x="13373" y="1975"/>
                  <a:pt x="13302" y="2080"/>
                  <a:pt x="13375" y="2160"/>
                </a:cubicBezTo>
                <a:cubicBezTo>
                  <a:pt x="13522" y="2310"/>
                  <a:pt x="13669" y="2464"/>
                  <a:pt x="13815" y="2614"/>
                </a:cubicBezTo>
                <a:cubicBezTo>
                  <a:pt x="13840" y="2641"/>
                  <a:pt x="13869" y="2652"/>
                  <a:pt x="13897" y="2652"/>
                </a:cubicBezTo>
                <a:cubicBezTo>
                  <a:pt x="13993" y="2652"/>
                  <a:pt x="14082" y="2523"/>
                  <a:pt x="13991" y="2438"/>
                </a:cubicBezTo>
                <a:cubicBezTo>
                  <a:pt x="13837" y="2295"/>
                  <a:pt x="13683" y="2152"/>
                  <a:pt x="13529" y="2006"/>
                </a:cubicBezTo>
                <a:cubicBezTo>
                  <a:pt x="13506" y="1984"/>
                  <a:pt x="13480" y="1975"/>
                  <a:pt x="13456" y="1975"/>
                </a:cubicBezTo>
                <a:close/>
                <a:moveTo>
                  <a:pt x="6897" y="2239"/>
                </a:moveTo>
                <a:cubicBezTo>
                  <a:pt x="6811" y="2239"/>
                  <a:pt x="6724" y="2340"/>
                  <a:pt x="6783" y="2427"/>
                </a:cubicBezTo>
                <a:cubicBezTo>
                  <a:pt x="6834" y="2508"/>
                  <a:pt x="6885" y="2585"/>
                  <a:pt x="6933" y="2662"/>
                </a:cubicBezTo>
                <a:cubicBezTo>
                  <a:pt x="6965" y="2711"/>
                  <a:pt x="7008" y="2731"/>
                  <a:pt x="7050" y="2731"/>
                </a:cubicBezTo>
                <a:cubicBezTo>
                  <a:pt x="7157" y="2731"/>
                  <a:pt x="7257" y="2603"/>
                  <a:pt x="7160" y="2490"/>
                </a:cubicBezTo>
                <a:cubicBezTo>
                  <a:pt x="7098" y="2416"/>
                  <a:pt x="7039" y="2346"/>
                  <a:pt x="6977" y="2277"/>
                </a:cubicBezTo>
                <a:cubicBezTo>
                  <a:pt x="6954" y="2250"/>
                  <a:pt x="6925" y="2239"/>
                  <a:pt x="6897" y="2239"/>
                </a:cubicBezTo>
                <a:close/>
                <a:moveTo>
                  <a:pt x="2410" y="2001"/>
                </a:moveTo>
                <a:cubicBezTo>
                  <a:pt x="2259" y="2001"/>
                  <a:pt x="2132" y="2191"/>
                  <a:pt x="2264" y="2336"/>
                </a:cubicBezTo>
                <a:lnTo>
                  <a:pt x="2587" y="2684"/>
                </a:lnTo>
                <a:cubicBezTo>
                  <a:pt x="2631" y="2731"/>
                  <a:pt x="2681" y="2751"/>
                  <a:pt x="2730" y="2751"/>
                </a:cubicBezTo>
                <a:cubicBezTo>
                  <a:pt x="2896" y="2751"/>
                  <a:pt x="3050" y="2527"/>
                  <a:pt x="2892" y="2383"/>
                </a:cubicBezTo>
                <a:cubicBezTo>
                  <a:pt x="2778" y="2273"/>
                  <a:pt x="2660" y="2167"/>
                  <a:pt x="2543" y="2057"/>
                </a:cubicBezTo>
                <a:cubicBezTo>
                  <a:pt x="2501" y="2018"/>
                  <a:pt x="2454" y="2001"/>
                  <a:pt x="2410" y="2001"/>
                </a:cubicBezTo>
                <a:close/>
                <a:moveTo>
                  <a:pt x="3844" y="2146"/>
                </a:moveTo>
                <a:cubicBezTo>
                  <a:pt x="3774" y="2146"/>
                  <a:pt x="3704" y="2164"/>
                  <a:pt x="3643" y="2204"/>
                </a:cubicBezTo>
                <a:cubicBezTo>
                  <a:pt x="3628" y="2211"/>
                  <a:pt x="3628" y="2214"/>
                  <a:pt x="3633" y="2214"/>
                </a:cubicBezTo>
                <a:cubicBezTo>
                  <a:pt x="3577" y="2233"/>
                  <a:pt x="3530" y="2262"/>
                  <a:pt x="3511" y="2324"/>
                </a:cubicBezTo>
                <a:cubicBezTo>
                  <a:pt x="3527" y="2305"/>
                  <a:pt x="3537" y="2295"/>
                  <a:pt x="3545" y="2285"/>
                </a:cubicBezTo>
                <a:lnTo>
                  <a:pt x="3545" y="2285"/>
                </a:lnTo>
                <a:cubicBezTo>
                  <a:pt x="3527" y="2309"/>
                  <a:pt x="3510" y="2330"/>
                  <a:pt x="3489" y="2354"/>
                </a:cubicBezTo>
                <a:cubicBezTo>
                  <a:pt x="3435" y="2453"/>
                  <a:pt x="3423" y="2570"/>
                  <a:pt x="3449" y="2680"/>
                </a:cubicBezTo>
                <a:cubicBezTo>
                  <a:pt x="3496" y="2878"/>
                  <a:pt x="3628" y="3043"/>
                  <a:pt x="3809" y="3131"/>
                </a:cubicBezTo>
                <a:cubicBezTo>
                  <a:pt x="3871" y="3163"/>
                  <a:pt x="3939" y="3178"/>
                  <a:pt x="4007" y="3178"/>
                </a:cubicBezTo>
                <a:cubicBezTo>
                  <a:pt x="4275" y="3178"/>
                  <a:pt x="4541" y="2949"/>
                  <a:pt x="4439" y="2647"/>
                </a:cubicBezTo>
                <a:cubicBezTo>
                  <a:pt x="4369" y="2446"/>
                  <a:pt x="4263" y="2306"/>
                  <a:pt x="4068" y="2204"/>
                </a:cubicBezTo>
                <a:cubicBezTo>
                  <a:pt x="3999" y="2167"/>
                  <a:pt x="3921" y="2146"/>
                  <a:pt x="3844" y="2146"/>
                </a:cubicBezTo>
                <a:close/>
                <a:moveTo>
                  <a:pt x="9537" y="2574"/>
                </a:moveTo>
                <a:cubicBezTo>
                  <a:pt x="9354" y="2574"/>
                  <a:pt x="9172" y="2765"/>
                  <a:pt x="9309" y="2940"/>
                </a:cubicBezTo>
                <a:cubicBezTo>
                  <a:pt x="9408" y="3069"/>
                  <a:pt x="9507" y="3194"/>
                  <a:pt x="9602" y="3322"/>
                </a:cubicBezTo>
                <a:cubicBezTo>
                  <a:pt x="9657" y="3392"/>
                  <a:pt x="9731" y="3422"/>
                  <a:pt x="9803" y="3422"/>
                </a:cubicBezTo>
                <a:cubicBezTo>
                  <a:pt x="9968" y="3422"/>
                  <a:pt x="10123" y="3266"/>
                  <a:pt x="10005" y="3087"/>
                </a:cubicBezTo>
                <a:cubicBezTo>
                  <a:pt x="9917" y="2955"/>
                  <a:pt x="9829" y="2820"/>
                  <a:pt x="9741" y="2688"/>
                </a:cubicBezTo>
                <a:cubicBezTo>
                  <a:pt x="9689" y="2607"/>
                  <a:pt x="9613" y="2574"/>
                  <a:pt x="9537" y="2574"/>
                </a:cubicBezTo>
                <a:close/>
                <a:moveTo>
                  <a:pt x="11381" y="3083"/>
                </a:moveTo>
                <a:cubicBezTo>
                  <a:pt x="11243" y="3083"/>
                  <a:pt x="11121" y="3261"/>
                  <a:pt x="11249" y="3388"/>
                </a:cubicBezTo>
                <a:lnTo>
                  <a:pt x="11359" y="3498"/>
                </a:lnTo>
                <a:cubicBezTo>
                  <a:pt x="11397" y="3536"/>
                  <a:pt x="11439" y="3552"/>
                  <a:pt x="11480" y="3552"/>
                </a:cubicBezTo>
                <a:cubicBezTo>
                  <a:pt x="11618" y="3552"/>
                  <a:pt x="11739" y="3373"/>
                  <a:pt x="11611" y="3248"/>
                </a:cubicBezTo>
                <a:lnTo>
                  <a:pt x="11501" y="3135"/>
                </a:lnTo>
                <a:cubicBezTo>
                  <a:pt x="11464" y="3098"/>
                  <a:pt x="11422" y="3083"/>
                  <a:pt x="11381" y="3083"/>
                </a:cubicBezTo>
                <a:close/>
                <a:moveTo>
                  <a:pt x="14072" y="3175"/>
                </a:moveTo>
                <a:cubicBezTo>
                  <a:pt x="13961" y="3175"/>
                  <a:pt x="13863" y="3318"/>
                  <a:pt x="13966" y="3417"/>
                </a:cubicBezTo>
                <a:lnTo>
                  <a:pt x="14245" y="3700"/>
                </a:lnTo>
                <a:cubicBezTo>
                  <a:pt x="14274" y="3729"/>
                  <a:pt x="14308" y="3741"/>
                  <a:pt x="14340" y="3741"/>
                </a:cubicBezTo>
                <a:cubicBezTo>
                  <a:pt x="14450" y="3741"/>
                  <a:pt x="14548" y="3597"/>
                  <a:pt x="14446" y="3498"/>
                </a:cubicBezTo>
                <a:lnTo>
                  <a:pt x="14167" y="3216"/>
                </a:lnTo>
                <a:cubicBezTo>
                  <a:pt x="14137" y="3187"/>
                  <a:pt x="14104" y="3175"/>
                  <a:pt x="14072" y="3175"/>
                </a:cubicBezTo>
                <a:close/>
                <a:moveTo>
                  <a:pt x="8308" y="2776"/>
                </a:moveTo>
                <a:cubicBezTo>
                  <a:pt x="8090" y="2776"/>
                  <a:pt x="7887" y="3081"/>
                  <a:pt x="8077" y="3307"/>
                </a:cubicBezTo>
                <a:cubicBezTo>
                  <a:pt x="8143" y="3384"/>
                  <a:pt x="8187" y="3472"/>
                  <a:pt x="8223" y="3568"/>
                </a:cubicBezTo>
                <a:cubicBezTo>
                  <a:pt x="8274" y="3711"/>
                  <a:pt x="8397" y="3773"/>
                  <a:pt x="8519" y="3773"/>
                </a:cubicBezTo>
                <a:cubicBezTo>
                  <a:pt x="8706" y="3773"/>
                  <a:pt x="8890" y="3628"/>
                  <a:pt x="8810" y="3406"/>
                </a:cubicBezTo>
                <a:cubicBezTo>
                  <a:pt x="8737" y="3204"/>
                  <a:pt x="8641" y="3040"/>
                  <a:pt x="8506" y="2878"/>
                </a:cubicBezTo>
                <a:cubicBezTo>
                  <a:pt x="8446" y="2806"/>
                  <a:pt x="8377" y="2776"/>
                  <a:pt x="8308" y="2776"/>
                </a:cubicBezTo>
                <a:close/>
                <a:moveTo>
                  <a:pt x="6319" y="3232"/>
                </a:moveTo>
                <a:cubicBezTo>
                  <a:pt x="6283" y="3232"/>
                  <a:pt x="6248" y="3243"/>
                  <a:pt x="6225" y="3274"/>
                </a:cubicBezTo>
                <a:cubicBezTo>
                  <a:pt x="6126" y="3399"/>
                  <a:pt x="6067" y="3516"/>
                  <a:pt x="6115" y="3681"/>
                </a:cubicBezTo>
                <a:cubicBezTo>
                  <a:pt x="6170" y="3890"/>
                  <a:pt x="6346" y="3967"/>
                  <a:pt x="6533" y="4041"/>
                </a:cubicBezTo>
                <a:cubicBezTo>
                  <a:pt x="6559" y="4050"/>
                  <a:pt x="6586" y="4055"/>
                  <a:pt x="6613" y="4055"/>
                </a:cubicBezTo>
                <a:cubicBezTo>
                  <a:pt x="6813" y="4055"/>
                  <a:pt x="6979" y="3794"/>
                  <a:pt x="6859" y="3619"/>
                </a:cubicBezTo>
                <a:cubicBezTo>
                  <a:pt x="6783" y="3509"/>
                  <a:pt x="6749" y="3399"/>
                  <a:pt x="6636" y="3318"/>
                </a:cubicBezTo>
                <a:cubicBezTo>
                  <a:pt x="6548" y="3260"/>
                  <a:pt x="6463" y="3256"/>
                  <a:pt x="6364" y="3238"/>
                </a:cubicBezTo>
                <a:cubicBezTo>
                  <a:pt x="6350" y="3234"/>
                  <a:pt x="6335" y="3232"/>
                  <a:pt x="6319" y="3232"/>
                </a:cubicBezTo>
                <a:close/>
                <a:moveTo>
                  <a:pt x="2689" y="3420"/>
                </a:moveTo>
                <a:cubicBezTo>
                  <a:pt x="2507" y="3420"/>
                  <a:pt x="2333" y="3597"/>
                  <a:pt x="2470" y="3780"/>
                </a:cubicBezTo>
                <a:lnTo>
                  <a:pt x="2635" y="4004"/>
                </a:lnTo>
                <a:cubicBezTo>
                  <a:pt x="2692" y="4079"/>
                  <a:pt x="2770" y="4110"/>
                  <a:pt x="2847" y="4110"/>
                </a:cubicBezTo>
                <a:cubicBezTo>
                  <a:pt x="3030" y="4110"/>
                  <a:pt x="3206" y="3932"/>
                  <a:pt x="3071" y="3751"/>
                </a:cubicBezTo>
                <a:lnTo>
                  <a:pt x="2902" y="3527"/>
                </a:lnTo>
                <a:cubicBezTo>
                  <a:pt x="2845" y="3451"/>
                  <a:pt x="2766" y="3420"/>
                  <a:pt x="2689" y="3420"/>
                </a:cubicBezTo>
                <a:close/>
                <a:moveTo>
                  <a:pt x="5097" y="3352"/>
                </a:moveTo>
                <a:cubicBezTo>
                  <a:pt x="4891" y="3352"/>
                  <a:pt x="4736" y="3644"/>
                  <a:pt x="4963" y="3817"/>
                </a:cubicBezTo>
                <a:cubicBezTo>
                  <a:pt x="5080" y="3905"/>
                  <a:pt x="5195" y="3997"/>
                  <a:pt x="5312" y="4085"/>
                </a:cubicBezTo>
                <a:cubicBezTo>
                  <a:pt x="5349" y="4112"/>
                  <a:pt x="5387" y="4124"/>
                  <a:pt x="5425" y="4124"/>
                </a:cubicBezTo>
                <a:cubicBezTo>
                  <a:pt x="5600" y="4124"/>
                  <a:pt x="5751" y="3863"/>
                  <a:pt x="5594" y="3718"/>
                </a:cubicBezTo>
                <a:cubicBezTo>
                  <a:pt x="5484" y="3619"/>
                  <a:pt x="5378" y="3524"/>
                  <a:pt x="5268" y="3424"/>
                </a:cubicBezTo>
                <a:cubicBezTo>
                  <a:pt x="5212" y="3374"/>
                  <a:pt x="5152" y="3352"/>
                  <a:pt x="5097" y="3352"/>
                </a:cubicBezTo>
                <a:close/>
                <a:moveTo>
                  <a:pt x="1449" y="3678"/>
                </a:moveTo>
                <a:cubicBezTo>
                  <a:pt x="1361" y="3678"/>
                  <a:pt x="1283" y="3772"/>
                  <a:pt x="1315" y="3861"/>
                </a:cubicBezTo>
                <a:cubicBezTo>
                  <a:pt x="1362" y="4000"/>
                  <a:pt x="1392" y="4074"/>
                  <a:pt x="1521" y="4158"/>
                </a:cubicBezTo>
                <a:cubicBezTo>
                  <a:pt x="1551" y="4179"/>
                  <a:pt x="1584" y="4188"/>
                  <a:pt x="1615" y="4188"/>
                </a:cubicBezTo>
                <a:cubicBezTo>
                  <a:pt x="1752" y="4188"/>
                  <a:pt x="1877" y="4021"/>
                  <a:pt x="1788" y="3890"/>
                </a:cubicBezTo>
                <a:cubicBezTo>
                  <a:pt x="1704" y="3762"/>
                  <a:pt x="1634" y="3733"/>
                  <a:pt x="1491" y="3685"/>
                </a:cubicBezTo>
                <a:cubicBezTo>
                  <a:pt x="1477" y="3680"/>
                  <a:pt x="1463" y="3678"/>
                  <a:pt x="1449" y="3678"/>
                </a:cubicBezTo>
                <a:close/>
                <a:moveTo>
                  <a:pt x="12713" y="3501"/>
                </a:moveTo>
                <a:cubicBezTo>
                  <a:pt x="12473" y="3501"/>
                  <a:pt x="12311" y="3892"/>
                  <a:pt x="12565" y="4085"/>
                </a:cubicBezTo>
                <a:lnTo>
                  <a:pt x="12792" y="4254"/>
                </a:lnTo>
                <a:cubicBezTo>
                  <a:pt x="12847" y="4295"/>
                  <a:pt x="12901" y="4312"/>
                  <a:pt x="12952" y="4312"/>
                </a:cubicBezTo>
                <a:cubicBezTo>
                  <a:pt x="13192" y="4312"/>
                  <a:pt x="13354" y="3919"/>
                  <a:pt x="13097" y="3725"/>
                </a:cubicBezTo>
                <a:lnTo>
                  <a:pt x="12873" y="3560"/>
                </a:lnTo>
                <a:cubicBezTo>
                  <a:pt x="12819" y="3519"/>
                  <a:pt x="12764" y="3501"/>
                  <a:pt x="12713" y="3501"/>
                </a:cubicBezTo>
                <a:close/>
                <a:moveTo>
                  <a:pt x="9973" y="4008"/>
                </a:moveTo>
                <a:cubicBezTo>
                  <a:pt x="9697" y="4008"/>
                  <a:pt x="9518" y="4495"/>
                  <a:pt x="9892" y="4616"/>
                </a:cubicBezTo>
                <a:cubicBezTo>
                  <a:pt x="9932" y="4628"/>
                  <a:pt x="9973" y="4643"/>
                  <a:pt x="10009" y="4653"/>
                </a:cubicBezTo>
                <a:cubicBezTo>
                  <a:pt x="10042" y="4663"/>
                  <a:pt x="10073" y="4668"/>
                  <a:pt x="10102" y="4668"/>
                </a:cubicBezTo>
                <a:cubicBezTo>
                  <a:pt x="10362" y="4668"/>
                  <a:pt x="10464" y="4287"/>
                  <a:pt x="10233" y="4132"/>
                </a:cubicBezTo>
                <a:cubicBezTo>
                  <a:pt x="10196" y="4107"/>
                  <a:pt x="10163" y="4085"/>
                  <a:pt x="10127" y="4059"/>
                </a:cubicBezTo>
                <a:cubicBezTo>
                  <a:pt x="10074" y="4024"/>
                  <a:pt x="10022" y="4008"/>
                  <a:pt x="9973" y="4008"/>
                </a:cubicBezTo>
                <a:close/>
                <a:moveTo>
                  <a:pt x="11273" y="4617"/>
                </a:moveTo>
                <a:cubicBezTo>
                  <a:pt x="11067" y="4617"/>
                  <a:pt x="10883" y="4885"/>
                  <a:pt x="11073" y="5075"/>
                </a:cubicBezTo>
                <a:lnTo>
                  <a:pt x="11241" y="5244"/>
                </a:lnTo>
                <a:cubicBezTo>
                  <a:pt x="11297" y="5299"/>
                  <a:pt x="11360" y="5323"/>
                  <a:pt x="11420" y="5323"/>
                </a:cubicBezTo>
                <a:cubicBezTo>
                  <a:pt x="11627" y="5323"/>
                  <a:pt x="11809" y="5052"/>
                  <a:pt x="11619" y="4863"/>
                </a:cubicBezTo>
                <a:lnTo>
                  <a:pt x="11454" y="4697"/>
                </a:lnTo>
                <a:cubicBezTo>
                  <a:pt x="11398" y="4641"/>
                  <a:pt x="11334" y="4617"/>
                  <a:pt x="11273" y="4617"/>
                </a:cubicBezTo>
                <a:close/>
                <a:moveTo>
                  <a:pt x="8246" y="4522"/>
                </a:moveTo>
                <a:cubicBezTo>
                  <a:pt x="7987" y="4522"/>
                  <a:pt x="7766" y="4830"/>
                  <a:pt x="8007" y="5056"/>
                </a:cubicBezTo>
                <a:cubicBezTo>
                  <a:pt x="8194" y="5232"/>
                  <a:pt x="8355" y="5420"/>
                  <a:pt x="8609" y="5496"/>
                </a:cubicBezTo>
                <a:cubicBezTo>
                  <a:pt x="8639" y="5506"/>
                  <a:pt x="8668" y="5510"/>
                  <a:pt x="8696" y="5510"/>
                </a:cubicBezTo>
                <a:cubicBezTo>
                  <a:pt x="8900" y="5510"/>
                  <a:pt x="9018" y="5266"/>
                  <a:pt x="8931" y="5078"/>
                </a:cubicBezTo>
                <a:cubicBezTo>
                  <a:pt x="8836" y="4866"/>
                  <a:pt x="8638" y="4745"/>
                  <a:pt x="8462" y="4602"/>
                </a:cubicBezTo>
                <a:cubicBezTo>
                  <a:pt x="8393" y="4546"/>
                  <a:pt x="8318" y="4522"/>
                  <a:pt x="8246" y="4522"/>
                </a:cubicBezTo>
                <a:close/>
                <a:moveTo>
                  <a:pt x="6728" y="4695"/>
                </a:moveTo>
                <a:cubicBezTo>
                  <a:pt x="6536" y="4695"/>
                  <a:pt x="6356" y="4952"/>
                  <a:pt x="6540" y="5122"/>
                </a:cubicBezTo>
                <a:cubicBezTo>
                  <a:pt x="6676" y="5251"/>
                  <a:pt x="6812" y="5376"/>
                  <a:pt x="6944" y="5501"/>
                </a:cubicBezTo>
                <a:cubicBezTo>
                  <a:pt x="6994" y="5547"/>
                  <a:pt x="7049" y="5567"/>
                  <a:pt x="7102" y="5567"/>
                </a:cubicBezTo>
                <a:cubicBezTo>
                  <a:pt x="7280" y="5567"/>
                  <a:pt x="7432" y="5341"/>
                  <a:pt x="7274" y="5174"/>
                </a:cubicBezTo>
                <a:cubicBezTo>
                  <a:pt x="7149" y="5039"/>
                  <a:pt x="7021" y="4902"/>
                  <a:pt x="6893" y="4770"/>
                </a:cubicBezTo>
                <a:cubicBezTo>
                  <a:pt x="6843" y="4717"/>
                  <a:pt x="6785" y="4695"/>
                  <a:pt x="6728" y="4695"/>
                </a:cubicBezTo>
                <a:close/>
                <a:moveTo>
                  <a:pt x="566" y="4988"/>
                </a:moveTo>
                <a:cubicBezTo>
                  <a:pt x="387" y="4988"/>
                  <a:pt x="227" y="5222"/>
                  <a:pt x="391" y="5386"/>
                </a:cubicBezTo>
                <a:lnTo>
                  <a:pt x="560" y="5555"/>
                </a:lnTo>
                <a:cubicBezTo>
                  <a:pt x="607" y="5603"/>
                  <a:pt x="660" y="5623"/>
                  <a:pt x="712" y="5623"/>
                </a:cubicBezTo>
                <a:cubicBezTo>
                  <a:pt x="890" y="5623"/>
                  <a:pt x="1050" y="5390"/>
                  <a:pt x="886" y="5225"/>
                </a:cubicBezTo>
                <a:lnTo>
                  <a:pt x="721" y="5056"/>
                </a:lnTo>
                <a:cubicBezTo>
                  <a:pt x="672" y="5008"/>
                  <a:pt x="618" y="4988"/>
                  <a:pt x="566" y="4988"/>
                </a:cubicBezTo>
                <a:close/>
                <a:moveTo>
                  <a:pt x="4423" y="4513"/>
                </a:moveTo>
                <a:cubicBezTo>
                  <a:pt x="4251" y="4513"/>
                  <a:pt x="4081" y="4669"/>
                  <a:pt x="4212" y="4844"/>
                </a:cubicBezTo>
                <a:cubicBezTo>
                  <a:pt x="4373" y="5064"/>
                  <a:pt x="4535" y="5281"/>
                  <a:pt x="4696" y="5501"/>
                </a:cubicBezTo>
                <a:cubicBezTo>
                  <a:pt x="4777" y="5611"/>
                  <a:pt x="4877" y="5655"/>
                  <a:pt x="4974" y="5655"/>
                </a:cubicBezTo>
                <a:cubicBezTo>
                  <a:pt x="5246" y="5655"/>
                  <a:pt x="5492" y="5303"/>
                  <a:pt x="5227" y="5090"/>
                </a:cubicBezTo>
                <a:cubicBezTo>
                  <a:pt x="5011" y="4914"/>
                  <a:pt x="4794" y="4738"/>
                  <a:pt x="4579" y="4565"/>
                </a:cubicBezTo>
                <a:cubicBezTo>
                  <a:pt x="4533" y="4529"/>
                  <a:pt x="4478" y="4513"/>
                  <a:pt x="4423" y="4513"/>
                </a:cubicBezTo>
                <a:close/>
                <a:moveTo>
                  <a:pt x="14471" y="4935"/>
                </a:moveTo>
                <a:cubicBezTo>
                  <a:pt x="14255" y="4935"/>
                  <a:pt x="14109" y="5250"/>
                  <a:pt x="14343" y="5364"/>
                </a:cubicBezTo>
                <a:cubicBezTo>
                  <a:pt x="14546" y="5464"/>
                  <a:pt x="14700" y="5596"/>
                  <a:pt x="14817" y="5787"/>
                </a:cubicBezTo>
                <a:cubicBezTo>
                  <a:pt x="14864" y="5865"/>
                  <a:pt x="14934" y="5897"/>
                  <a:pt x="15005" y="5897"/>
                </a:cubicBezTo>
                <a:cubicBezTo>
                  <a:pt x="15165" y="5897"/>
                  <a:pt x="15327" y="5730"/>
                  <a:pt x="15220" y="5552"/>
                </a:cubicBezTo>
                <a:cubicBezTo>
                  <a:pt x="15062" y="5295"/>
                  <a:pt x="14846" y="5093"/>
                  <a:pt x="14578" y="4961"/>
                </a:cubicBezTo>
                <a:cubicBezTo>
                  <a:pt x="14541" y="4943"/>
                  <a:pt x="14505" y="4935"/>
                  <a:pt x="14471" y="4935"/>
                </a:cubicBezTo>
                <a:close/>
                <a:moveTo>
                  <a:pt x="2412" y="5113"/>
                </a:moveTo>
                <a:cubicBezTo>
                  <a:pt x="2263" y="5113"/>
                  <a:pt x="2117" y="5305"/>
                  <a:pt x="2220" y="5442"/>
                </a:cubicBezTo>
                <a:cubicBezTo>
                  <a:pt x="2364" y="5633"/>
                  <a:pt x="2470" y="5809"/>
                  <a:pt x="2690" y="5911"/>
                </a:cubicBezTo>
                <a:cubicBezTo>
                  <a:pt x="2726" y="5927"/>
                  <a:pt x="2761" y="5935"/>
                  <a:pt x="2795" y="5935"/>
                </a:cubicBezTo>
                <a:cubicBezTo>
                  <a:pt x="2946" y="5935"/>
                  <a:pt x="3058" y="5780"/>
                  <a:pt x="2983" y="5618"/>
                </a:cubicBezTo>
                <a:cubicBezTo>
                  <a:pt x="2880" y="5398"/>
                  <a:pt x="2701" y="5291"/>
                  <a:pt x="2514" y="5149"/>
                </a:cubicBezTo>
                <a:cubicBezTo>
                  <a:pt x="2482" y="5124"/>
                  <a:pt x="2447" y="5113"/>
                  <a:pt x="2412" y="5113"/>
                </a:cubicBezTo>
                <a:close/>
                <a:moveTo>
                  <a:pt x="3647" y="5489"/>
                </a:moveTo>
                <a:cubicBezTo>
                  <a:pt x="3510" y="5489"/>
                  <a:pt x="3378" y="5676"/>
                  <a:pt x="3511" y="5797"/>
                </a:cubicBezTo>
                <a:cubicBezTo>
                  <a:pt x="3611" y="5885"/>
                  <a:pt x="3706" y="5973"/>
                  <a:pt x="3804" y="6065"/>
                </a:cubicBezTo>
                <a:cubicBezTo>
                  <a:pt x="3839" y="6096"/>
                  <a:pt x="3877" y="6110"/>
                  <a:pt x="3913" y="6110"/>
                </a:cubicBezTo>
                <a:cubicBezTo>
                  <a:pt x="4037" y="6110"/>
                  <a:pt x="4140" y="5953"/>
                  <a:pt x="4032" y="5834"/>
                </a:cubicBezTo>
                <a:lnTo>
                  <a:pt x="3765" y="5545"/>
                </a:lnTo>
                <a:cubicBezTo>
                  <a:pt x="3730" y="5505"/>
                  <a:pt x="3688" y="5489"/>
                  <a:pt x="3647" y="5489"/>
                </a:cubicBezTo>
                <a:close/>
                <a:moveTo>
                  <a:pt x="10195" y="5536"/>
                </a:moveTo>
                <a:cubicBezTo>
                  <a:pt x="10009" y="5536"/>
                  <a:pt x="9869" y="5844"/>
                  <a:pt x="10079" y="5980"/>
                </a:cubicBezTo>
                <a:cubicBezTo>
                  <a:pt x="10215" y="6068"/>
                  <a:pt x="10347" y="6161"/>
                  <a:pt x="10482" y="6249"/>
                </a:cubicBezTo>
                <a:cubicBezTo>
                  <a:pt x="10522" y="6275"/>
                  <a:pt x="10560" y="6286"/>
                  <a:pt x="10596" y="6286"/>
                </a:cubicBezTo>
                <a:cubicBezTo>
                  <a:pt x="10771" y="6286"/>
                  <a:pt x="10875" y="6012"/>
                  <a:pt x="10699" y="5878"/>
                </a:cubicBezTo>
                <a:cubicBezTo>
                  <a:pt x="10570" y="5779"/>
                  <a:pt x="10442" y="5680"/>
                  <a:pt x="10313" y="5581"/>
                </a:cubicBezTo>
                <a:cubicBezTo>
                  <a:pt x="10274" y="5550"/>
                  <a:pt x="10233" y="5536"/>
                  <a:pt x="10195" y="5536"/>
                </a:cubicBezTo>
                <a:close/>
                <a:moveTo>
                  <a:pt x="12944" y="5567"/>
                </a:moveTo>
                <a:cubicBezTo>
                  <a:pt x="12803" y="5567"/>
                  <a:pt x="12713" y="5773"/>
                  <a:pt x="12862" y="5867"/>
                </a:cubicBezTo>
                <a:cubicBezTo>
                  <a:pt x="13082" y="6002"/>
                  <a:pt x="13306" y="6139"/>
                  <a:pt x="13526" y="6274"/>
                </a:cubicBezTo>
                <a:cubicBezTo>
                  <a:pt x="13556" y="6293"/>
                  <a:pt x="13587" y="6301"/>
                  <a:pt x="13615" y="6301"/>
                </a:cubicBezTo>
                <a:cubicBezTo>
                  <a:pt x="13771" y="6301"/>
                  <a:pt x="13876" y="6059"/>
                  <a:pt x="13705" y="5966"/>
                </a:cubicBezTo>
                <a:cubicBezTo>
                  <a:pt x="13478" y="5841"/>
                  <a:pt x="13251" y="5713"/>
                  <a:pt x="13023" y="5589"/>
                </a:cubicBezTo>
                <a:cubicBezTo>
                  <a:pt x="12996" y="5573"/>
                  <a:pt x="12969" y="5567"/>
                  <a:pt x="12944" y="5567"/>
                </a:cubicBezTo>
                <a:close/>
                <a:moveTo>
                  <a:pt x="5987" y="5746"/>
                </a:moveTo>
                <a:cubicBezTo>
                  <a:pt x="5859" y="5746"/>
                  <a:pt x="5736" y="5847"/>
                  <a:pt x="5781" y="6007"/>
                </a:cubicBezTo>
                <a:cubicBezTo>
                  <a:pt x="5855" y="6256"/>
                  <a:pt x="5972" y="6432"/>
                  <a:pt x="6203" y="6557"/>
                </a:cubicBezTo>
                <a:cubicBezTo>
                  <a:pt x="6239" y="6576"/>
                  <a:pt x="6277" y="6585"/>
                  <a:pt x="6315" y="6585"/>
                </a:cubicBezTo>
                <a:cubicBezTo>
                  <a:pt x="6520" y="6585"/>
                  <a:pt x="6703" y="6322"/>
                  <a:pt x="6507" y="6164"/>
                </a:cubicBezTo>
                <a:cubicBezTo>
                  <a:pt x="6394" y="6073"/>
                  <a:pt x="6258" y="5963"/>
                  <a:pt x="6174" y="5841"/>
                </a:cubicBezTo>
                <a:cubicBezTo>
                  <a:pt x="6127" y="5776"/>
                  <a:pt x="6056" y="5746"/>
                  <a:pt x="5987" y="5746"/>
                </a:cubicBezTo>
                <a:close/>
                <a:moveTo>
                  <a:pt x="15743" y="6041"/>
                </a:moveTo>
                <a:cubicBezTo>
                  <a:pt x="15602" y="6041"/>
                  <a:pt x="15508" y="6273"/>
                  <a:pt x="15656" y="6384"/>
                </a:cubicBezTo>
                <a:lnTo>
                  <a:pt x="15880" y="6552"/>
                </a:lnTo>
                <a:cubicBezTo>
                  <a:pt x="15912" y="6576"/>
                  <a:pt x="15945" y="6586"/>
                  <a:pt x="15975" y="6586"/>
                </a:cubicBezTo>
                <a:cubicBezTo>
                  <a:pt x="16118" y="6586"/>
                  <a:pt x="16212" y="6357"/>
                  <a:pt x="16064" y="6244"/>
                </a:cubicBezTo>
                <a:lnTo>
                  <a:pt x="15839" y="6076"/>
                </a:lnTo>
                <a:cubicBezTo>
                  <a:pt x="15806" y="6051"/>
                  <a:pt x="15774" y="6041"/>
                  <a:pt x="15743" y="6041"/>
                </a:cubicBezTo>
                <a:close/>
                <a:moveTo>
                  <a:pt x="7075" y="5830"/>
                </a:moveTo>
                <a:cubicBezTo>
                  <a:pt x="6908" y="5830"/>
                  <a:pt x="6738" y="6011"/>
                  <a:pt x="6863" y="6175"/>
                </a:cubicBezTo>
                <a:lnTo>
                  <a:pt x="7167" y="6586"/>
                </a:lnTo>
                <a:cubicBezTo>
                  <a:pt x="7231" y="6670"/>
                  <a:pt x="7311" y="6705"/>
                  <a:pt x="7389" y="6705"/>
                </a:cubicBezTo>
                <a:cubicBezTo>
                  <a:pt x="7597" y="6705"/>
                  <a:pt x="7787" y="6457"/>
                  <a:pt x="7589" y="6259"/>
                </a:cubicBezTo>
                <a:cubicBezTo>
                  <a:pt x="7468" y="6139"/>
                  <a:pt x="7347" y="6014"/>
                  <a:pt x="7226" y="5892"/>
                </a:cubicBezTo>
                <a:cubicBezTo>
                  <a:pt x="7182" y="5849"/>
                  <a:pt x="7129" y="5830"/>
                  <a:pt x="7075" y="5830"/>
                </a:cubicBezTo>
                <a:close/>
                <a:moveTo>
                  <a:pt x="1965" y="6182"/>
                </a:moveTo>
                <a:cubicBezTo>
                  <a:pt x="1800" y="6182"/>
                  <a:pt x="1652" y="6398"/>
                  <a:pt x="1802" y="6549"/>
                </a:cubicBezTo>
                <a:lnTo>
                  <a:pt x="1917" y="6662"/>
                </a:lnTo>
                <a:cubicBezTo>
                  <a:pt x="1960" y="6706"/>
                  <a:pt x="2010" y="6725"/>
                  <a:pt x="2058" y="6725"/>
                </a:cubicBezTo>
                <a:cubicBezTo>
                  <a:pt x="2222" y="6725"/>
                  <a:pt x="2371" y="6508"/>
                  <a:pt x="2220" y="6359"/>
                </a:cubicBezTo>
                <a:lnTo>
                  <a:pt x="2107" y="6244"/>
                </a:lnTo>
                <a:cubicBezTo>
                  <a:pt x="2063" y="6201"/>
                  <a:pt x="2013" y="6182"/>
                  <a:pt x="1965" y="6182"/>
                </a:cubicBezTo>
                <a:close/>
                <a:moveTo>
                  <a:pt x="11880" y="6106"/>
                </a:moveTo>
                <a:cubicBezTo>
                  <a:pt x="11677" y="6106"/>
                  <a:pt x="11539" y="6427"/>
                  <a:pt x="11762" y="6542"/>
                </a:cubicBezTo>
                <a:cubicBezTo>
                  <a:pt x="11894" y="6611"/>
                  <a:pt x="12029" y="6681"/>
                  <a:pt x="12161" y="6750"/>
                </a:cubicBezTo>
                <a:cubicBezTo>
                  <a:pt x="12198" y="6769"/>
                  <a:pt x="12234" y="6778"/>
                  <a:pt x="12268" y="6778"/>
                </a:cubicBezTo>
                <a:cubicBezTo>
                  <a:pt x="12460" y="6778"/>
                  <a:pt x="12581" y="6505"/>
                  <a:pt x="12381" y="6381"/>
                </a:cubicBezTo>
                <a:cubicBezTo>
                  <a:pt x="12253" y="6300"/>
                  <a:pt x="12125" y="6219"/>
                  <a:pt x="11997" y="6142"/>
                </a:cubicBezTo>
                <a:cubicBezTo>
                  <a:pt x="11957" y="6117"/>
                  <a:pt x="11917" y="6106"/>
                  <a:pt x="11880" y="6106"/>
                </a:cubicBezTo>
                <a:close/>
                <a:moveTo>
                  <a:pt x="14747" y="6403"/>
                </a:moveTo>
                <a:cubicBezTo>
                  <a:pt x="14456" y="6403"/>
                  <a:pt x="14365" y="6821"/>
                  <a:pt x="14670" y="6931"/>
                </a:cubicBezTo>
                <a:cubicBezTo>
                  <a:pt x="14769" y="6963"/>
                  <a:pt x="14857" y="7026"/>
                  <a:pt x="14923" y="7114"/>
                </a:cubicBezTo>
                <a:cubicBezTo>
                  <a:pt x="14994" y="7213"/>
                  <a:pt x="15085" y="7254"/>
                  <a:pt x="15174" y="7254"/>
                </a:cubicBezTo>
                <a:cubicBezTo>
                  <a:pt x="15405" y="7254"/>
                  <a:pt x="15617" y="6977"/>
                  <a:pt x="15399" y="6743"/>
                </a:cubicBezTo>
                <a:cubicBezTo>
                  <a:pt x="15238" y="6574"/>
                  <a:pt x="15040" y="6461"/>
                  <a:pt x="14813" y="6410"/>
                </a:cubicBezTo>
                <a:cubicBezTo>
                  <a:pt x="14790" y="6405"/>
                  <a:pt x="14768" y="6403"/>
                  <a:pt x="14747" y="6403"/>
                </a:cubicBezTo>
                <a:close/>
                <a:moveTo>
                  <a:pt x="10928" y="6975"/>
                </a:moveTo>
                <a:cubicBezTo>
                  <a:pt x="10807" y="6975"/>
                  <a:pt x="10727" y="7162"/>
                  <a:pt x="10856" y="7246"/>
                </a:cubicBezTo>
                <a:cubicBezTo>
                  <a:pt x="11007" y="7337"/>
                  <a:pt x="11157" y="7432"/>
                  <a:pt x="11303" y="7525"/>
                </a:cubicBezTo>
                <a:cubicBezTo>
                  <a:pt x="11329" y="7541"/>
                  <a:pt x="11354" y="7548"/>
                  <a:pt x="11378" y="7548"/>
                </a:cubicBezTo>
                <a:cubicBezTo>
                  <a:pt x="11500" y="7548"/>
                  <a:pt x="11579" y="7362"/>
                  <a:pt x="11450" y="7278"/>
                </a:cubicBezTo>
                <a:cubicBezTo>
                  <a:pt x="11300" y="7183"/>
                  <a:pt x="11149" y="7092"/>
                  <a:pt x="10999" y="6997"/>
                </a:cubicBezTo>
                <a:cubicBezTo>
                  <a:pt x="10974" y="6981"/>
                  <a:pt x="10950" y="6975"/>
                  <a:pt x="10928" y="6975"/>
                </a:cubicBezTo>
                <a:close/>
                <a:moveTo>
                  <a:pt x="4656" y="6811"/>
                </a:moveTo>
                <a:cubicBezTo>
                  <a:pt x="4453" y="6811"/>
                  <a:pt x="4270" y="7049"/>
                  <a:pt x="4457" y="7261"/>
                </a:cubicBezTo>
                <a:cubicBezTo>
                  <a:pt x="4535" y="7349"/>
                  <a:pt x="4615" y="7437"/>
                  <a:pt x="4696" y="7528"/>
                </a:cubicBezTo>
                <a:cubicBezTo>
                  <a:pt x="4741" y="7580"/>
                  <a:pt x="4798" y="7601"/>
                  <a:pt x="4855" y="7601"/>
                </a:cubicBezTo>
                <a:cubicBezTo>
                  <a:pt x="5032" y="7601"/>
                  <a:pt x="5215" y="7398"/>
                  <a:pt x="5088" y="7224"/>
                </a:cubicBezTo>
                <a:cubicBezTo>
                  <a:pt x="5019" y="7129"/>
                  <a:pt x="4948" y="7029"/>
                  <a:pt x="4879" y="6934"/>
                </a:cubicBezTo>
                <a:cubicBezTo>
                  <a:pt x="4815" y="6847"/>
                  <a:pt x="4734" y="6811"/>
                  <a:pt x="4656" y="6811"/>
                </a:cubicBezTo>
                <a:close/>
                <a:moveTo>
                  <a:pt x="950" y="6873"/>
                </a:moveTo>
                <a:cubicBezTo>
                  <a:pt x="719" y="6873"/>
                  <a:pt x="584" y="7220"/>
                  <a:pt x="820" y="7341"/>
                </a:cubicBezTo>
                <a:cubicBezTo>
                  <a:pt x="963" y="7410"/>
                  <a:pt x="1081" y="7528"/>
                  <a:pt x="1213" y="7623"/>
                </a:cubicBezTo>
                <a:cubicBezTo>
                  <a:pt x="1257" y="7655"/>
                  <a:pt x="1301" y="7669"/>
                  <a:pt x="1342" y="7669"/>
                </a:cubicBezTo>
                <a:cubicBezTo>
                  <a:pt x="1509" y="7669"/>
                  <a:pt x="1627" y="7441"/>
                  <a:pt x="1557" y="7278"/>
                </a:cubicBezTo>
                <a:cubicBezTo>
                  <a:pt x="1450" y="7051"/>
                  <a:pt x="1249" y="6945"/>
                  <a:pt x="1015" y="6882"/>
                </a:cubicBezTo>
                <a:cubicBezTo>
                  <a:pt x="992" y="6876"/>
                  <a:pt x="971" y="6873"/>
                  <a:pt x="950" y="6873"/>
                </a:cubicBezTo>
                <a:close/>
                <a:moveTo>
                  <a:pt x="9090" y="6816"/>
                </a:moveTo>
                <a:cubicBezTo>
                  <a:pt x="8830" y="6816"/>
                  <a:pt x="8625" y="7204"/>
                  <a:pt x="8927" y="7381"/>
                </a:cubicBezTo>
                <a:cubicBezTo>
                  <a:pt x="9085" y="7476"/>
                  <a:pt x="9243" y="7583"/>
                  <a:pt x="9411" y="7657"/>
                </a:cubicBezTo>
                <a:cubicBezTo>
                  <a:pt x="9449" y="7673"/>
                  <a:pt x="9487" y="7681"/>
                  <a:pt x="9522" y="7681"/>
                </a:cubicBezTo>
                <a:cubicBezTo>
                  <a:pt x="9712" y="7681"/>
                  <a:pt x="9842" y="7466"/>
                  <a:pt x="9694" y="7290"/>
                </a:cubicBezTo>
                <a:cubicBezTo>
                  <a:pt x="9577" y="7151"/>
                  <a:pt x="9430" y="7029"/>
                  <a:pt x="9294" y="6904"/>
                </a:cubicBezTo>
                <a:cubicBezTo>
                  <a:pt x="9228" y="6842"/>
                  <a:pt x="9157" y="6816"/>
                  <a:pt x="9090" y="6816"/>
                </a:cubicBezTo>
                <a:close/>
                <a:moveTo>
                  <a:pt x="6057" y="7135"/>
                </a:moveTo>
                <a:cubicBezTo>
                  <a:pt x="5892" y="7135"/>
                  <a:pt x="5746" y="7350"/>
                  <a:pt x="5899" y="7503"/>
                </a:cubicBezTo>
                <a:lnTo>
                  <a:pt x="6177" y="7781"/>
                </a:lnTo>
                <a:cubicBezTo>
                  <a:pt x="6221" y="7825"/>
                  <a:pt x="6271" y="7844"/>
                  <a:pt x="6320" y="7844"/>
                </a:cubicBezTo>
                <a:cubicBezTo>
                  <a:pt x="6484" y="7844"/>
                  <a:pt x="6632" y="7629"/>
                  <a:pt x="6482" y="7476"/>
                </a:cubicBezTo>
                <a:cubicBezTo>
                  <a:pt x="6386" y="7385"/>
                  <a:pt x="6295" y="7290"/>
                  <a:pt x="6199" y="7198"/>
                </a:cubicBezTo>
                <a:cubicBezTo>
                  <a:pt x="6155" y="7154"/>
                  <a:pt x="6105" y="7135"/>
                  <a:pt x="6057" y="7135"/>
                </a:cubicBezTo>
                <a:close/>
                <a:moveTo>
                  <a:pt x="7633" y="7056"/>
                </a:moveTo>
                <a:cubicBezTo>
                  <a:pt x="7396" y="7056"/>
                  <a:pt x="7235" y="7398"/>
                  <a:pt x="7490" y="7513"/>
                </a:cubicBezTo>
                <a:cubicBezTo>
                  <a:pt x="7773" y="7638"/>
                  <a:pt x="8015" y="7803"/>
                  <a:pt x="8227" y="8026"/>
                </a:cubicBezTo>
                <a:cubicBezTo>
                  <a:pt x="8279" y="8081"/>
                  <a:pt x="8338" y="8103"/>
                  <a:pt x="8395" y="8103"/>
                </a:cubicBezTo>
                <a:cubicBezTo>
                  <a:pt x="8585" y="8103"/>
                  <a:pt x="8755" y="7852"/>
                  <a:pt x="8583" y="7674"/>
                </a:cubicBezTo>
                <a:cubicBezTo>
                  <a:pt x="8345" y="7422"/>
                  <a:pt x="8062" y="7220"/>
                  <a:pt x="7743" y="7080"/>
                </a:cubicBezTo>
                <a:cubicBezTo>
                  <a:pt x="7705" y="7063"/>
                  <a:pt x="7668" y="7056"/>
                  <a:pt x="7633" y="7056"/>
                </a:cubicBezTo>
                <a:close/>
                <a:moveTo>
                  <a:pt x="3146" y="7463"/>
                </a:moveTo>
                <a:cubicBezTo>
                  <a:pt x="2990" y="7463"/>
                  <a:pt x="2837" y="7679"/>
                  <a:pt x="2980" y="7836"/>
                </a:cubicBezTo>
                <a:lnTo>
                  <a:pt x="3332" y="8217"/>
                </a:lnTo>
                <a:cubicBezTo>
                  <a:pt x="3373" y="8263"/>
                  <a:pt x="3419" y="8282"/>
                  <a:pt x="3463" y="8282"/>
                </a:cubicBezTo>
                <a:cubicBezTo>
                  <a:pt x="3605" y="8282"/>
                  <a:pt x="3728" y="8087"/>
                  <a:pt x="3611" y="7938"/>
                </a:cubicBezTo>
                <a:cubicBezTo>
                  <a:pt x="3501" y="7803"/>
                  <a:pt x="3394" y="7667"/>
                  <a:pt x="3284" y="7535"/>
                </a:cubicBezTo>
                <a:cubicBezTo>
                  <a:pt x="3244" y="7485"/>
                  <a:pt x="3195" y="7463"/>
                  <a:pt x="3146" y="7463"/>
                </a:cubicBezTo>
                <a:close/>
                <a:moveTo>
                  <a:pt x="270" y="7930"/>
                </a:moveTo>
                <a:cubicBezTo>
                  <a:pt x="109" y="7930"/>
                  <a:pt x="1" y="8186"/>
                  <a:pt x="174" y="8302"/>
                </a:cubicBezTo>
                <a:lnTo>
                  <a:pt x="512" y="8529"/>
                </a:lnTo>
                <a:cubicBezTo>
                  <a:pt x="547" y="8552"/>
                  <a:pt x="581" y="8562"/>
                  <a:pt x="614" y="8562"/>
                </a:cubicBezTo>
                <a:cubicBezTo>
                  <a:pt x="777" y="8562"/>
                  <a:pt x="884" y="8304"/>
                  <a:pt x="710" y="8188"/>
                </a:cubicBezTo>
                <a:lnTo>
                  <a:pt x="372" y="7965"/>
                </a:lnTo>
                <a:cubicBezTo>
                  <a:pt x="337" y="7941"/>
                  <a:pt x="302" y="7930"/>
                  <a:pt x="270" y="7930"/>
                </a:cubicBezTo>
                <a:close/>
                <a:moveTo>
                  <a:pt x="14305" y="7630"/>
                </a:moveTo>
                <a:cubicBezTo>
                  <a:pt x="14112" y="7630"/>
                  <a:pt x="13945" y="7865"/>
                  <a:pt x="14128" y="8016"/>
                </a:cubicBezTo>
                <a:lnTo>
                  <a:pt x="14747" y="8515"/>
                </a:lnTo>
                <a:cubicBezTo>
                  <a:pt x="14795" y="8554"/>
                  <a:pt x="14848" y="8570"/>
                  <a:pt x="14899" y="8570"/>
                </a:cubicBezTo>
                <a:cubicBezTo>
                  <a:pt x="15093" y="8570"/>
                  <a:pt x="15262" y="8335"/>
                  <a:pt x="15077" y="8185"/>
                </a:cubicBezTo>
                <a:lnTo>
                  <a:pt x="14458" y="7686"/>
                </a:lnTo>
                <a:cubicBezTo>
                  <a:pt x="14409" y="7646"/>
                  <a:pt x="14356" y="7630"/>
                  <a:pt x="14305" y="7630"/>
                </a:cubicBezTo>
                <a:close/>
                <a:moveTo>
                  <a:pt x="9016" y="8211"/>
                </a:moveTo>
                <a:cubicBezTo>
                  <a:pt x="8808" y="8211"/>
                  <a:pt x="8672" y="8537"/>
                  <a:pt x="8895" y="8686"/>
                </a:cubicBezTo>
                <a:lnTo>
                  <a:pt x="9063" y="8796"/>
                </a:lnTo>
                <a:cubicBezTo>
                  <a:pt x="9107" y="8826"/>
                  <a:pt x="9152" y="8840"/>
                  <a:pt x="9193" y="8840"/>
                </a:cubicBezTo>
                <a:cubicBezTo>
                  <a:pt x="9401" y="8840"/>
                  <a:pt x="9539" y="8514"/>
                  <a:pt x="9316" y="8364"/>
                </a:cubicBezTo>
                <a:lnTo>
                  <a:pt x="9147" y="8254"/>
                </a:lnTo>
                <a:cubicBezTo>
                  <a:pt x="9102" y="8224"/>
                  <a:pt x="9058" y="8211"/>
                  <a:pt x="9016" y="8211"/>
                </a:cubicBezTo>
                <a:close/>
                <a:moveTo>
                  <a:pt x="15921" y="8364"/>
                </a:moveTo>
                <a:cubicBezTo>
                  <a:pt x="15773" y="8364"/>
                  <a:pt x="15645" y="8540"/>
                  <a:pt x="15785" y="8661"/>
                </a:cubicBezTo>
                <a:cubicBezTo>
                  <a:pt x="15883" y="8749"/>
                  <a:pt x="15983" y="8833"/>
                  <a:pt x="16081" y="8921"/>
                </a:cubicBezTo>
                <a:cubicBezTo>
                  <a:pt x="16134" y="8967"/>
                  <a:pt x="16188" y="8986"/>
                  <a:pt x="16239" y="8986"/>
                </a:cubicBezTo>
                <a:cubicBezTo>
                  <a:pt x="16446" y="8986"/>
                  <a:pt x="16596" y="8670"/>
                  <a:pt x="16364" y="8554"/>
                </a:cubicBezTo>
                <a:cubicBezTo>
                  <a:pt x="16243" y="8496"/>
                  <a:pt x="16122" y="8437"/>
                  <a:pt x="16001" y="8383"/>
                </a:cubicBezTo>
                <a:cubicBezTo>
                  <a:pt x="15975" y="8370"/>
                  <a:pt x="15947" y="8364"/>
                  <a:pt x="15921" y="8364"/>
                </a:cubicBezTo>
                <a:close/>
                <a:moveTo>
                  <a:pt x="4760" y="8246"/>
                </a:moveTo>
                <a:cubicBezTo>
                  <a:pt x="4619" y="8246"/>
                  <a:pt x="4495" y="8425"/>
                  <a:pt x="4626" y="8547"/>
                </a:cubicBezTo>
                <a:cubicBezTo>
                  <a:pt x="4794" y="8698"/>
                  <a:pt x="4960" y="8848"/>
                  <a:pt x="5129" y="8999"/>
                </a:cubicBezTo>
                <a:cubicBezTo>
                  <a:pt x="5166" y="9033"/>
                  <a:pt x="5207" y="9047"/>
                  <a:pt x="5247" y="9047"/>
                </a:cubicBezTo>
                <a:cubicBezTo>
                  <a:pt x="5389" y="9047"/>
                  <a:pt x="5516" y="8866"/>
                  <a:pt x="5381" y="8745"/>
                </a:cubicBezTo>
                <a:cubicBezTo>
                  <a:pt x="5212" y="8595"/>
                  <a:pt x="5048" y="8444"/>
                  <a:pt x="4879" y="8295"/>
                </a:cubicBezTo>
                <a:cubicBezTo>
                  <a:pt x="4842" y="8261"/>
                  <a:pt x="4800" y="8246"/>
                  <a:pt x="4760" y="8246"/>
                </a:cubicBezTo>
                <a:close/>
                <a:moveTo>
                  <a:pt x="12605" y="8075"/>
                </a:moveTo>
                <a:cubicBezTo>
                  <a:pt x="12432" y="8075"/>
                  <a:pt x="12310" y="8357"/>
                  <a:pt x="12499" y="8485"/>
                </a:cubicBezTo>
                <a:cubicBezTo>
                  <a:pt x="12763" y="8669"/>
                  <a:pt x="13031" y="8848"/>
                  <a:pt x="13295" y="9031"/>
                </a:cubicBezTo>
                <a:cubicBezTo>
                  <a:pt x="13331" y="9057"/>
                  <a:pt x="13366" y="9068"/>
                  <a:pt x="13399" y="9068"/>
                </a:cubicBezTo>
                <a:cubicBezTo>
                  <a:pt x="13557" y="9068"/>
                  <a:pt x="13657" y="8815"/>
                  <a:pt x="13493" y="8691"/>
                </a:cubicBezTo>
                <a:cubicBezTo>
                  <a:pt x="13232" y="8500"/>
                  <a:pt x="12976" y="8309"/>
                  <a:pt x="12715" y="8114"/>
                </a:cubicBezTo>
                <a:cubicBezTo>
                  <a:pt x="12678" y="8087"/>
                  <a:pt x="12640" y="8075"/>
                  <a:pt x="12605" y="8075"/>
                </a:cubicBezTo>
                <a:close/>
                <a:moveTo>
                  <a:pt x="10762" y="8321"/>
                </a:moveTo>
                <a:cubicBezTo>
                  <a:pt x="10532" y="8321"/>
                  <a:pt x="10366" y="8637"/>
                  <a:pt x="10621" y="8811"/>
                </a:cubicBezTo>
                <a:cubicBezTo>
                  <a:pt x="10853" y="8969"/>
                  <a:pt x="11083" y="9126"/>
                  <a:pt x="11315" y="9285"/>
                </a:cubicBezTo>
                <a:cubicBezTo>
                  <a:pt x="11351" y="9311"/>
                  <a:pt x="11389" y="9322"/>
                  <a:pt x="11427" y="9322"/>
                </a:cubicBezTo>
                <a:cubicBezTo>
                  <a:pt x="11607" y="9322"/>
                  <a:pt x="11767" y="9061"/>
                  <a:pt x="11597" y="8921"/>
                </a:cubicBezTo>
                <a:cubicBezTo>
                  <a:pt x="11381" y="8745"/>
                  <a:pt x="11164" y="8569"/>
                  <a:pt x="10948" y="8393"/>
                </a:cubicBezTo>
                <a:cubicBezTo>
                  <a:pt x="10886" y="8343"/>
                  <a:pt x="10822" y="8321"/>
                  <a:pt x="10762" y="8321"/>
                </a:cubicBezTo>
                <a:close/>
                <a:moveTo>
                  <a:pt x="6218" y="9043"/>
                </a:moveTo>
                <a:cubicBezTo>
                  <a:pt x="5873" y="9043"/>
                  <a:pt x="5869" y="9578"/>
                  <a:pt x="6218" y="9578"/>
                </a:cubicBezTo>
                <a:cubicBezTo>
                  <a:pt x="6562" y="9578"/>
                  <a:pt x="6562" y="9043"/>
                  <a:pt x="6218" y="9043"/>
                </a:cubicBezTo>
                <a:close/>
                <a:moveTo>
                  <a:pt x="7845" y="8749"/>
                </a:moveTo>
                <a:cubicBezTo>
                  <a:pt x="7575" y="8749"/>
                  <a:pt x="7371" y="9195"/>
                  <a:pt x="7681" y="9361"/>
                </a:cubicBezTo>
                <a:cubicBezTo>
                  <a:pt x="7839" y="9442"/>
                  <a:pt x="7993" y="9527"/>
                  <a:pt x="8150" y="9607"/>
                </a:cubicBezTo>
                <a:cubicBezTo>
                  <a:pt x="8201" y="9634"/>
                  <a:pt x="8251" y="9646"/>
                  <a:pt x="8297" y="9646"/>
                </a:cubicBezTo>
                <a:cubicBezTo>
                  <a:pt x="8546" y="9646"/>
                  <a:pt x="8687" y="9292"/>
                  <a:pt x="8440" y="9116"/>
                </a:cubicBezTo>
                <a:cubicBezTo>
                  <a:pt x="8293" y="9009"/>
                  <a:pt x="8150" y="8906"/>
                  <a:pt x="8007" y="8804"/>
                </a:cubicBezTo>
                <a:cubicBezTo>
                  <a:pt x="7953" y="8766"/>
                  <a:pt x="7898" y="8749"/>
                  <a:pt x="7845" y="8749"/>
                </a:cubicBezTo>
                <a:close/>
                <a:moveTo>
                  <a:pt x="2791" y="8933"/>
                </a:moveTo>
                <a:cubicBezTo>
                  <a:pt x="2636" y="8933"/>
                  <a:pt x="2531" y="9187"/>
                  <a:pt x="2697" y="9310"/>
                </a:cubicBezTo>
                <a:lnTo>
                  <a:pt x="3144" y="9647"/>
                </a:lnTo>
                <a:cubicBezTo>
                  <a:pt x="3180" y="9674"/>
                  <a:pt x="3216" y="9685"/>
                  <a:pt x="3249" y="9685"/>
                </a:cubicBezTo>
                <a:cubicBezTo>
                  <a:pt x="3406" y="9685"/>
                  <a:pt x="3510" y="9430"/>
                  <a:pt x="3347" y="9307"/>
                </a:cubicBezTo>
                <a:lnTo>
                  <a:pt x="2895" y="8972"/>
                </a:lnTo>
                <a:cubicBezTo>
                  <a:pt x="2860" y="8945"/>
                  <a:pt x="2824" y="8933"/>
                  <a:pt x="2791" y="8933"/>
                </a:cubicBezTo>
                <a:close/>
                <a:moveTo>
                  <a:pt x="10533" y="9266"/>
                </a:moveTo>
                <a:cubicBezTo>
                  <a:pt x="10189" y="9266"/>
                  <a:pt x="10189" y="9801"/>
                  <a:pt x="10533" y="9801"/>
                </a:cubicBezTo>
                <a:cubicBezTo>
                  <a:pt x="10878" y="9801"/>
                  <a:pt x="10878" y="9266"/>
                  <a:pt x="10533" y="9266"/>
                </a:cubicBezTo>
                <a:close/>
                <a:moveTo>
                  <a:pt x="12498" y="9170"/>
                </a:moveTo>
                <a:cubicBezTo>
                  <a:pt x="12324" y="9170"/>
                  <a:pt x="12210" y="9431"/>
                  <a:pt x="12396" y="9534"/>
                </a:cubicBezTo>
                <a:lnTo>
                  <a:pt x="12902" y="9816"/>
                </a:lnTo>
                <a:cubicBezTo>
                  <a:pt x="12935" y="9834"/>
                  <a:pt x="12967" y="9842"/>
                  <a:pt x="12997" y="9842"/>
                </a:cubicBezTo>
                <a:cubicBezTo>
                  <a:pt x="13172" y="9842"/>
                  <a:pt x="13288" y="9581"/>
                  <a:pt x="13100" y="9475"/>
                </a:cubicBezTo>
                <a:lnTo>
                  <a:pt x="12594" y="9197"/>
                </a:lnTo>
                <a:cubicBezTo>
                  <a:pt x="12561" y="9178"/>
                  <a:pt x="12529" y="9170"/>
                  <a:pt x="12498" y="9170"/>
                </a:cubicBezTo>
                <a:close/>
                <a:moveTo>
                  <a:pt x="1187" y="8990"/>
                </a:moveTo>
                <a:cubicBezTo>
                  <a:pt x="970" y="8990"/>
                  <a:pt x="781" y="9260"/>
                  <a:pt x="985" y="9439"/>
                </a:cubicBezTo>
                <a:cubicBezTo>
                  <a:pt x="1157" y="9585"/>
                  <a:pt x="1326" y="9732"/>
                  <a:pt x="1494" y="9879"/>
                </a:cubicBezTo>
                <a:cubicBezTo>
                  <a:pt x="1550" y="9927"/>
                  <a:pt x="1612" y="9947"/>
                  <a:pt x="1672" y="9947"/>
                </a:cubicBezTo>
                <a:cubicBezTo>
                  <a:pt x="1890" y="9947"/>
                  <a:pt x="2083" y="9677"/>
                  <a:pt x="1876" y="9500"/>
                </a:cubicBezTo>
                <a:cubicBezTo>
                  <a:pt x="1707" y="9354"/>
                  <a:pt x="1535" y="9207"/>
                  <a:pt x="1367" y="9060"/>
                </a:cubicBezTo>
                <a:cubicBezTo>
                  <a:pt x="1310" y="9011"/>
                  <a:pt x="1248" y="8990"/>
                  <a:pt x="1187" y="8990"/>
                </a:cubicBezTo>
                <a:close/>
                <a:moveTo>
                  <a:pt x="14736" y="9212"/>
                </a:moveTo>
                <a:cubicBezTo>
                  <a:pt x="14535" y="9212"/>
                  <a:pt x="14400" y="9537"/>
                  <a:pt x="14615" y="9691"/>
                </a:cubicBezTo>
                <a:cubicBezTo>
                  <a:pt x="14744" y="9786"/>
                  <a:pt x="14871" y="9882"/>
                  <a:pt x="15000" y="9977"/>
                </a:cubicBezTo>
                <a:cubicBezTo>
                  <a:pt x="15045" y="10011"/>
                  <a:pt x="15090" y="10025"/>
                  <a:pt x="15132" y="10025"/>
                </a:cubicBezTo>
                <a:cubicBezTo>
                  <a:pt x="15333" y="10025"/>
                  <a:pt x="15468" y="9702"/>
                  <a:pt x="15253" y="9544"/>
                </a:cubicBezTo>
                <a:lnTo>
                  <a:pt x="14868" y="9258"/>
                </a:lnTo>
                <a:cubicBezTo>
                  <a:pt x="14823" y="9226"/>
                  <a:pt x="14778" y="9212"/>
                  <a:pt x="14736" y="9212"/>
                </a:cubicBezTo>
                <a:close/>
                <a:moveTo>
                  <a:pt x="5108" y="9697"/>
                </a:moveTo>
                <a:cubicBezTo>
                  <a:pt x="4941" y="9697"/>
                  <a:pt x="4826" y="9923"/>
                  <a:pt x="5004" y="10025"/>
                </a:cubicBezTo>
                <a:cubicBezTo>
                  <a:pt x="5114" y="10084"/>
                  <a:pt x="5224" y="10146"/>
                  <a:pt x="5334" y="10209"/>
                </a:cubicBezTo>
                <a:cubicBezTo>
                  <a:pt x="5366" y="10227"/>
                  <a:pt x="5397" y="10234"/>
                  <a:pt x="5427" y="10234"/>
                </a:cubicBezTo>
                <a:cubicBezTo>
                  <a:pt x="5606" y="10234"/>
                  <a:pt x="5727" y="9953"/>
                  <a:pt x="5532" y="9867"/>
                </a:cubicBezTo>
                <a:cubicBezTo>
                  <a:pt x="5415" y="9816"/>
                  <a:pt x="5300" y="9764"/>
                  <a:pt x="5187" y="9713"/>
                </a:cubicBezTo>
                <a:cubicBezTo>
                  <a:pt x="5160" y="9702"/>
                  <a:pt x="5134" y="9697"/>
                  <a:pt x="5108" y="9697"/>
                </a:cubicBezTo>
                <a:close/>
                <a:moveTo>
                  <a:pt x="560" y="10051"/>
                </a:moveTo>
                <a:cubicBezTo>
                  <a:pt x="445" y="10051"/>
                  <a:pt x="335" y="10165"/>
                  <a:pt x="416" y="10285"/>
                </a:cubicBezTo>
                <a:lnTo>
                  <a:pt x="526" y="10454"/>
                </a:lnTo>
                <a:cubicBezTo>
                  <a:pt x="561" y="10507"/>
                  <a:pt x="611" y="10528"/>
                  <a:pt x="660" y="10528"/>
                </a:cubicBezTo>
                <a:cubicBezTo>
                  <a:pt x="774" y="10528"/>
                  <a:pt x="887" y="10413"/>
                  <a:pt x="805" y="10293"/>
                </a:cubicBezTo>
                <a:lnTo>
                  <a:pt x="695" y="10124"/>
                </a:lnTo>
                <a:cubicBezTo>
                  <a:pt x="660" y="10072"/>
                  <a:pt x="609" y="10051"/>
                  <a:pt x="560" y="10051"/>
                </a:cubicBezTo>
                <a:close/>
                <a:moveTo>
                  <a:pt x="9083" y="10048"/>
                </a:moveTo>
                <a:cubicBezTo>
                  <a:pt x="8933" y="10048"/>
                  <a:pt x="8836" y="10256"/>
                  <a:pt x="8993" y="10344"/>
                </a:cubicBezTo>
                <a:cubicBezTo>
                  <a:pt x="9173" y="10443"/>
                  <a:pt x="9323" y="10568"/>
                  <a:pt x="9455" y="10726"/>
                </a:cubicBezTo>
                <a:cubicBezTo>
                  <a:pt x="9489" y="10766"/>
                  <a:pt x="9529" y="10783"/>
                  <a:pt x="9569" y="10783"/>
                </a:cubicBezTo>
                <a:cubicBezTo>
                  <a:pt x="9701" y="10783"/>
                  <a:pt x="9829" y="10602"/>
                  <a:pt x="9709" y="10473"/>
                </a:cubicBezTo>
                <a:cubicBezTo>
                  <a:pt x="9547" y="10300"/>
                  <a:pt x="9367" y="10168"/>
                  <a:pt x="9159" y="10065"/>
                </a:cubicBezTo>
                <a:cubicBezTo>
                  <a:pt x="9133" y="10053"/>
                  <a:pt x="9107" y="10048"/>
                  <a:pt x="9083" y="10048"/>
                </a:cubicBezTo>
                <a:close/>
                <a:moveTo>
                  <a:pt x="15663" y="10145"/>
                </a:moveTo>
                <a:cubicBezTo>
                  <a:pt x="15423" y="10145"/>
                  <a:pt x="15394" y="10533"/>
                  <a:pt x="15631" y="10601"/>
                </a:cubicBezTo>
                <a:cubicBezTo>
                  <a:pt x="15785" y="10645"/>
                  <a:pt x="15873" y="10773"/>
                  <a:pt x="16027" y="10817"/>
                </a:cubicBezTo>
                <a:cubicBezTo>
                  <a:pt x="16047" y="10822"/>
                  <a:pt x="16066" y="10824"/>
                  <a:pt x="16086" y="10824"/>
                </a:cubicBezTo>
                <a:cubicBezTo>
                  <a:pt x="16235" y="10824"/>
                  <a:pt x="16352" y="10681"/>
                  <a:pt x="16316" y="10531"/>
                </a:cubicBezTo>
                <a:cubicBezTo>
                  <a:pt x="16247" y="10260"/>
                  <a:pt x="15939" y="10172"/>
                  <a:pt x="15690" y="10146"/>
                </a:cubicBezTo>
                <a:cubicBezTo>
                  <a:pt x="15680" y="10145"/>
                  <a:pt x="15672" y="10145"/>
                  <a:pt x="15663" y="10145"/>
                </a:cubicBezTo>
                <a:close/>
                <a:moveTo>
                  <a:pt x="2695" y="10090"/>
                </a:moveTo>
                <a:cubicBezTo>
                  <a:pt x="2526" y="10090"/>
                  <a:pt x="2368" y="10292"/>
                  <a:pt x="2518" y="10484"/>
                </a:cubicBezTo>
                <a:cubicBezTo>
                  <a:pt x="2616" y="10608"/>
                  <a:pt x="2716" y="10737"/>
                  <a:pt x="2811" y="10861"/>
                </a:cubicBezTo>
                <a:cubicBezTo>
                  <a:pt x="2849" y="10910"/>
                  <a:pt x="2898" y="10931"/>
                  <a:pt x="2948" y="10931"/>
                </a:cubicBezTo>
                <a:cubicBezTo>
                  <a:pt x="3095" y="10931"/>
                  <a:pt x="3250" y="10752"/>
                  <a:pt x="3149" y="10601"/>
                </a:cubicBezTo>
                <a:cubicBezTo>
                  <a:pt x="3061" y="10469"/>
                  <a:pt x="2973" y="10337"/>
                  <a:pt x="2885" y="10201"/>
                </a:cubicBezTo>
                <a:cubicBezTo>
                  <a:pt x="2832" y="10123"/>
                  <a:pt x="2763" y="10090"/>
                  <a:pt x="2695" y="10090"/>
                </a:cubicBezTo>
                <a:close/>
                <a:moveTo>
                  <a:pt x="11150" y="10012"/>
                </a:moveTo>
                <a:cubicBezTo>
                  <a:pt x="10977" y="10012"/>
                  <a:pt x="10828" y="10220"/>
                  <a:pt x="10988" y="10370"/>
                </a:cubicBezTo>
                <a:cubicBezTo>
                  <a:pt x="11175" y="10539"/>
                  <a:pt x="11359" y="10707"/>
                  <a:pt x="11545" y="10876"/>
                </a:cubicBezTo>
                <a:cubicBezTo>
                  <a:pt x="11594" y="10919"/>
                  <a:pt x="11647" y="10938"/>
                  <a:pt x="11699" y="10938"/>
                </a:cubicBezTo>
                <a:cubicBezTo>
                  <a:pt x="11887" y="10938"/>
                  <a:pt x="12054" y="10696"/>
                  <a:pt x="11875" y="10546"/>
                </a:cubicBezTo>
                <a:lnTo>
                  <a:pt x="11293" y="10065"/>
                </a:lnTo>
                <a:cubicBezTo>
                  <a:pt x="11248" y="10028"/>
                  <a:pt x="11198" y="10012"/>
                  <a:pt x="11150" y="10012"/>
                </a:cubicBezTo>
                <a:close/>
                <a:moveTo>
                  <a:pt x="7514" y="10120"/>
                </a:moveTo>
                <a:cubicBezTo>
                  <a:pt x="7401" y="10120"/>
                  <a:pt x="7306" y="10256"/>
                  <a:pt x="7409" y="10359"/>
                </a:cubicBezTo>
                <a:cubicBezTo>
                  <a:pt x="7607" y="10553"/>
                  <a:pt x="7802" y="10748"/>
                  <a:pt x="8000" y="10946"/>
                </a:cubicBezTo>
                <a:cubicBezTo>
                  <a:pt x="8036" y="10980"/>
                  <a:pt x="8076" y="10995"/>
                  <a:pt x="8116" y="10995"/>
                </a:cubicBezTo>
                <a:cubicBezTo>
                  <a:pt x="8259" y="10995"/>
                  <a:pt x="8391" y="10805"/>
                  <a:pt x="8253" y="10693"/>
                </a:cubicBezTo>
                <a:cubicBezTo>
                  <a:pt x="8040" y="10513"/>
                  <a:pt x="7827" y="10333"/>
                  <a:pt x="7611" y="10157"/>
                </a:cubicBezTo>
                <a:cubicBezTo>
                  <a:pt x="7580" y="10131"/>
                  <a:pt x="7546" y="10120"/>
                  <a:pt x="7514" y="10120"/>
                </a:cubicBezTo>
                <a:close/>
                <a:moveTo>
                  <a:pt x="14583" y="10387"/>
                </a:moveTo>
                <a:cubicBezTo>
                  <a:pt x="14448" y="10387"/>
                  <a:pt x="14330" y="10551"/>
                  <a:pt x="14461" y="10652"/>
                </a:cubicBezTo>
                <a:cubicBezTo>
                  <a:pt x="14641" y="10792"/>
                  <a:pt x="14820" y="10990"/>
                  <a:pt x="15044" y="11049"/>
                </a:cubicBezTo>
                <a:cubicBezTo>
                  <a:pt x="15055" y="11052"/>
                  <a:pt x="15066" y="11053"/>
                  <a:pt x="15077" y="11053"/>
                </a:cubicBezTo>
                <a:cubicBezTo>
                  <a:pt x="15167" y="11053"/>
                  <a:pt x="15233" y="10950"/>
                  <a:pt x="15187" y="10865"/>
                </a:cubicBezTo>
                <a:cubicBezTo>
                  <a:pt x="15081" y="10678"/>
                  <a:pt x="14857" y="10557"/>
                  <a:pt x="14688" y="10425"/>
                </a:cubicBezTo>
                <a:cubicBezTo>
                  <a:pt x="14655" y="10398"/>
                  <a:pt x="14618" y="10387"/>
                  <a:pt x="14583" y="10387"/>
                </a:cubicBezTo>
                <a:close/>
                <a:moveTo>
                  <a:pt x="3928" y="10240"/>
                </a:moveTo>
                <a:cubicBezTo>
                  <a:pt x="3745" y="10240"/>
                  <a:pt x="3623" y="10496"/>
                  <a:pt x="3819" y="10601"/>
                </a:cubicBezTo>
                <a:cubicBezTo>
                  <a:pt x="4046" y="10722"/>
                  <a:pt x="4215" y="10898"/>
                  <a:pt x="4410" y="11059"/>
                </a:cubicBezTo>
                <a:cubicBezTo>
                  <a:pt x="4450" y="11093"/>
                  <a:pt x="4494" y="11107"/>
                  <a:pt x="4535" y="11107"/>
                </a:cubicBezTo>
                <a:cubicBezTo>
                  <a:pt x="4656" y="11107"/>
                  <a:pt x="4757" y="10982"/>
                  <a:pt x="4689" y="10843"/>
                </a:cubicBezTo>
                <a:cubicBezTo>
                  <a:pt x="4557" y="10564"/>
                  <a:pt x="4293" y="10388"/>
                  <a:pt x="4017" y="10260"/>
                </a:cubicBezTo>
                <a:cubicBezTo>
                  <a:pt x="3987" y="10246"/>
                  <a:pt x="3957" y="10240"/>
                  <a:pt x="3928" y="10240"/>
                </a:cubicBezTo>
                <a:close/>
                <a:moveTo>
                  <a:pt x="12668" y="10446"/>
                </a:moveTo>
                <a:cubicBezTo>
                  <a:pt x="12482" y="10446"/>
                  <a:pt x="12346" y="10705"/>
                  <a:pt x="12554" y="10839"/>
                </a:cubicBezTo>
                <a:cubicBezTo>
                  <a:pt x="12781" y="10986"/>
                  <a:pt x="13027" y="11093"/>
                  <a:pt x="13291" y="11162"/>
                </a:cubicBezTo>
                <a:cubicBezTo>
                  <a:pt x="13310" y="11167"/>
                  <a:pt x="13327" y="11169"/>
                  <a:pt x="13344" y="11169"/>
                </a:cubicBezTo>
                <a:cubicBezTo>
                  <a:pt x="13527" y="11169"/>
                  <a:pt x="13582" y="10888"/>
                  <a:pt x="13383" y="10817"/>
                </a:cubicBezTo>
                <a:cubicBezTo>
                  <a:pt x="13177" y="10744"/>
                  <a:pt x="12987" y="10638"/>
                  <a:pt x="12814" y="10502"/>
                </a:cubicBezTo>
                <a:cubicBezTo>
                  <a:pt x="12766" y="10463"/>
                  <a:pt x="12715" y="10446"/>
                  <a:pt x="12668" y="10446"/>
                </a:cubicBezTo>
                <a:close/>
                <a:moveTo>
                  <a:pt x="1581" y="10776"/>
                </a:moveTo>
                <a:cubicBezTo>
                  <a:pt x="1419" y="10776"/>
                  <a:pt x="1252" y="10976"/>
                  <a:pt x="1411" y="11140"/>
                </a:cubicBezTo>
                <a:cubicBezTo>
                  <a:pt x="1477" y="11206"/>
                  <a:pt x="1543" y="11276"/>
                  <a:pt x="1604" y="11342"/>
                </a:cubicBezTo>
                <a:cubicBezTo>
                  <a:pt x="1640" y="11378"/>
                  <a:pt x="1682" y="11394"/>
                  <a:pt x="1723" y="11394"/>
                </a:cubicBezTo>
                <a:cubicBezTo>
                  <a:pt x="1846" y="11394"/>
                  <a:pt x="1961" y="11254"/>
                  <a:pt x="1887" y="11122"/>
                </a:cubicBezTo>
                <a:cubicBezTo>
                  <a:pt x="1839" y="11041"/>
                  <a:pt x="1795" y="10961"/>
                  <a:pt x="1748" y="10880"/>
                </a:cubicBezTo>
                <a:cubicBezTo>
                  <a:pt x="1706" y="10806"/>
                  <a:pt x="1644" y="10776"/>
                  <a:pt x="1581" y="10776"/>
                </a:cubicBezTo>
                <a:close/>
                <a:moveTo>
                  <a:pt x="6731" y="10755"/>
                </a:moveTo>
                <a:cubicBezTo>
                  <a:pt x="6455" y="10755"/>
                  <a:pt x="6264" y="11158"/>
                  <a:pt x="6570" y="11309"/>
                </a:cubicBezTo>
                <a:cubicBezTo>
                  <a:pt x="6727" y="11386"/>
                  <a:pt x="6885" y="11463"/>
                  <a:pt x="7043" y="11543"/>
                </a:cubicBezTo>
                <a:cubicBezTo>
                  <a:pt x="7077" y="11559"/>
                  <a:pt x="7113" y="11567"/>
                  <a:pt x="7148" y="11567"/>
                </a:cubicBezTo>
                <a:cubicBezTo>
                  <a:pt x="7357" y="11567"/>
                  <a:pt x="7551" y="11308"/>
                  <a:pt x="7347" y="11147"/>
                </a:cubicBezTo>
                <a:cubicBezTo>
                  <a:pt x="7211" y="11041"/>
                  <a:pt x="7072" y="10939"/>
                  <a:pt x="6937" y="10832"/>
                </a:cubicBezTo>
                <a:cubicBezTo>
                  <a:pt x="6867" y="10778"/>
                  <a:pt x="6796" y="10755"/>
                  <a:pt x="6731" y="10755"/>
                </a:cubicBezTo>
                <a:close/>
                <a:moveTo>
                  <a:pt x="10483" y="10808"/>
                </a:moveTo>
                <a:cubicBezTo>
                  <a:pt x="10232" y="10808"/>
                  <a:pt x="10059" y="11203"/>
                  <a:pt x="10335" y="11345"/>
                </a:cubicBezTo>
                <a:cubicBezTo>
                  <a:pt x="10467" y="11415"/>
                  <a:pt x="10603" y="11485"/>
                  <a:pt x="10739" y="11555"/>
                </a:cubicBezTo>
                <a:cubicBezTo>
                  <a:pt x="10784" y="11578"/>
                  <a:pt x="10828" y="11588"/>
                  <a:pt x="10869" y="11588"/>
                </a:cubicBezTo>
                <a:cubicBezTo>
                  <a:pt x="11108" y="11588"/>
                  <a:pt x="11260" y="11245"/>
                  <a:pt x="11007" y="11089"/>
                </a:cubicBezTo>
                <a:cubicBezTo>
                  <a:pt x="10882" y="11008"/>
                  <a:pt x="10753" y="10931"/>
                  <a:pt x="10625" y="10850"/>
                </a:cubicBezTo>
                <a:cubicBezTo>
                  <a:pt x="10576" y="10821"/>
                  <a:pt x="10528" y="10808"/>
                  <a:pt x="10483" y="10808"/>
                </a:cubicBezTo>
                <a:close/>
                <a:moveTo>
                  <a:pt x="8740" y="11068"/>
                </a:moveTo>
                <a:cubicBezTo>
                  <a:pt x="8616" y="11068"/>
                  <a:pt x="8537" y="11251"/>
                  <a:pt x="8667" y="11335"/>
                </a:cubicBezTo>
                <a:cubicBezTo>
                  <a:pt x="8865" y="11459"/>
                  <a:pt x="9027" y="11609"/>
                  <a:pt x="9159" y="11800"/>
                </a:cubicBezTo>
                <a:cubicBezTo>
                  <a:pt x="9197" y="11853"/>
                  <a:pt x="9246" y="11875"/>
                  <a:pt x="9293" y="11875"/>
                </a:cubicBezTo>
                <a:cubicBezTo>
                  <a:pt x="9411" y="11875"/>
                  <a:pt x="9516" y="11737"/>
                  <a:pt x="9411" y="11606"/>
                </a:cubicBezTo>
                <a:cubicBezTo>
                  <a:pt x="9247" y="11393"/>
                  <a:pt x="9049" y="11221"/>
                  <a:pt x="8814" y="11089"/>
                </a:cubicBezTo>
                <a:cubicBezTo>
                  <a:pt x="8788" y="11074"/>
                  <a:pt x="8764" y="11068"/>
                  <a:pt x="8740" y="11068"/>
                </a:cubicBezTo>
                <a:close/>
                <a:moveTo>
                  <a:pt x="2643" y="11111"/>
                </a:moveTo>
                <a:cubicBezTo>
                  <a:pt x="2436" y="11111"/>
                  <a:pt x="2245" y="11388"/>
                  <a:pt x="2440" y="11573"/>
                </a:cubicBezTo>
                <a:cubicBezTo>
                  <a:pt x="2591" y="11716"/>
                  <a:pt x="2745" y="11863"/>
                  <a:pt x="2899" y="12005"/>
                </a:cubicBezTo>
                <a:cubicBezTo>
                  <a:pt x="2953" y="12056"/>
                  <a:pt x="3012" y="12078"/>
                  <a:pt x="3070" y="12078"/>
                </a:cubicBezTo>
                <a:cubicBezTo>
                  <a:pt x="3262" y="12078"/>
                  <a:pt x="3427" y="11834"/>
                  <a:pt x="3254" y="11653"/>
                </a:cubicBezTo>
                <a:cubicBezTo>
                  <a:pt x="3108" y="11499"/>
                  <a:pt x="2965" y="11345"/>
                  <a:pt x="2819" y="11191"/>
                </a:cubicBezTo>
                <a:cubicBezTo>
                  <a:pt x="2765" y="11135"/>
                  <a:pt x="2703" y="11111"/>
                  <a:pt x="2643" y="11111"/>
                </a:cubicBezTo>
                <a:close/>
                <a:moveTo>
                  <a:pt x="14283" y="11626"/>
                </a:moveTo>
                <a:cubicBezTo>
                  <a:pt x="14169" y="11626"/>
                  <a:pt x="14058" y="11765"/>
                  <a:pt x="14138" y="11870"/>
                </a:cubicBezTo>
                <a:cubicBezTo>
                  <a:pt x="14282" y="12064"/>
                  <a:pt x="14431" y="12273"/>
                  <a:pt x="14688" y="12299"/>
                </a:cubicBezTo>
                <a:cubicBezTo>
                  <a:pt x="14692" y="12299"/>
                  <a:pt x="14696" y="12300"/>
                  <a:pt x="14700" y="12300"/>
                </a:cubicBezTo>
                <a:cubicBezTo>
                  <a:pt x="14840" y="12300"/>
                  <a:pt x="14935" y="12116"/>
                  <a:pt x="14857" y="12002"/>
                </a:cubicBezTo>
                <a:cubicBezTo>
                  <a:pt x="14739" y="11826"/>
                  <a:pt x="14527" y="11767"/>
                  <a:pt x="14358" y="11650"/>
                </a:cubicBezTo>
                <a:cubicBezTo>
                  <a:pt x="14334" y="11633"/>
                  <a:pt x="14308" y="11626"/>
                  <a:pt x="14283" y="11626"/>
                </a:cubicBezTo>
                <a:close/>
                <a:moveTo>
                  <a:pt x="6214" y="11817"/>
                </a:moveTo>
                <a:cubicBezTo>
                  <a:pt x="6060" y="11817"/>
                  <a:pt x="5959" y="12054"/>
                  <a:pt x="6126" y="12152"/>
                </a:cubicBezTo>
                <a:lnTo>
                  <a:pt x="6408" y="12321"/>
                </a:lnTo>
                <a:cubicBezTo>
                  <a:pt x="6439" y="12339"/>
                  <a:pt x="6469" y="12347"/>
                  <a:pt x="6498" y="12347"/>
                </a:cubicBezTo>
                <a:cubicBezTo>
                  <a:pt x="6653" y="12347"/>
                  <a:pt x="6755" y="12112"/>
                  <a:pt x="6588" y="12013"/>
                </a:cubicBezTo>
                <a:lnTo>
                  <a:pt x="6306" y="11844"/>
                </a:lnTo>
                <a:cubicBezTo>
                  <a:pt x="6274" y="11825"/>
                  <a:pt x="6243" y="11817"/>
                  <a:pt x="6214" y="11817"/>
                </a:cubicBezTo>
                <a:close/>
                <a:moveTo>
                  <a:pt x="10034" y="11648"/>
                </a:moveTo>
                <a:cubicBezTo>
                  <a:pt x="9843" y="11648"/>
                  <a:pt x="9776" y="11940"/>
                  <a:pt x="9983" y="11998"/>
                </a:cubicBezTo>
                <a:cubicBezTo>
                  <a:pt x="10189" y="12057"/>
                  <a:pt x="10354" y="12156"/>
                  <a:pt x="10504" y="12306"/>
                </a:cubicBezTo>
                <a:cubicBezTo>
                  <a:pt x="10545" y="12346"/>
                  <a:pt x="10590" y="12363"/>
                  <a:pt x="10634" y="12363"/>
                </a:cubicBezTo>
                <a:cubicBezTo>
                  <a:pt x="10788" y="12363"/>
                  <a:pt x="10928" y="12161"/>
                  <a:pt x="10783" y="12027"/>
                </a:cubicBezTo>
                <a:cubicBezTo>
                  <a:pt x="10581" y="11841"/>
                  <a:pt x="10347" y="11716"/>
                  <a:pt x="10079" y="11653"/>
                </a:cubicBezTo>
                <a:cubicBezTo>
                  <a:pt x="10063" y="11650"/>
                  <a:pt x="10048" y="11648"/>
                  <a:pt x="10034" y="11648"/>
                </a:cubicBezTo>
                <a:close/>
                <a:moveTo>
                  <a:pt x="4880" y="11541"/>
                </a:moveTo>
                <a:cubicBezTo>
                  <a:pt x="4645" y="11541"/>
                  <a:pt x="4455" y="11885"/>
                  <a:pt x="4725" y="12075"/>
                </a:cubicBezTo>
                <a:cubicBezTo>
                  <a:pt x="4846" y="12159"/>
                  <a:pt x="4963" y="12244"/>
                  <a:pt x="5080" y="12325"/>
                </a:cubicBezTo>
                <a:cubicBezTo>
                  <a:pt x="5123" y="12355"/>
                  <a:pt x="5166" y="12368"/>
                  <a:pt x="5207" y="12368"/>
                </a:cubicBezTo>
                <a:cubicBezTo>
                  <a:pt x="5396" y="12368"/>
                  <a:pt x="5547" y="12095"/>
                  <a:pt x="5385" y="11932"/>
                </a:cubicBezTo>
                <a:cubicBezTo>
                  <a:pt x="5283" y="11829"/>
                  <a:pt x="5176" y="11731"/>
                  <a:pt x="5073" y="11628"/>
                </a:cubicBezTo>
                <a:cubicBezTo>
                  <a:pt x="5011" y="11566"/>
                  <a:pt x="4944" y="11541"/>
                  <a:pt x="4880" y="11541"/>
                </a:cubicBezTo>
                <a:close/>
                <a:moveTo>
                  <a:pt x="1177" y="12048"/>
                </a:moveTo>
                <a:cubicBezTo>
                  <a:pt x="1074" y="12048"/>
                  <a:pt x="986" y="12174"/>
                  <a:pt x="1084" y="12255"/>
                </a:cubicBezTo>
                <a:cubicBezTo>
                  <a:pt x="1194" y="12350"/>
                  <a:pt x="1308" y="12442"/>
                  <a:pt x="1418" y="12533"/>
                </a:cubicBezTo>
                <a:cubicBezTo>
                  <a:pt x="1444" y="12555"/>
                  <a:pt x="1473" y="12564"/>
                  <a:pt x="1501" y="12564"/>
                </a:cubicBezTo>
                <a:cubicBezTo>
                  <a:pt x="1604" y="12564"/>
                  <a:pt x="1693" y="12438"/>
                  <a:pt x="1597" y="12357"/>
                </a:cubicBezTo>
                <a:cubicBezTo>
                  <a:pt x="1484" y="12266"/>
                  <a:pt x="1370" y="12171"/>
                  <a:pt x="1260" y="12079"/>
                </a:cubicBezTo>
                <a:cubicBezTo>
                  <a:pt x="1233" y="12057"/>
                  <a:pt x="1204" y="12048"/>
                  <a:pt x="1177" y="12048"/>
                </a:cubicBezTo>
                <a:close/>
                <a:moveTo>
                  <a:pt x="13006" y="11693"/>
                </a:moveTo>
                <a:cubicBezTo>
                  <a:pt x="12869" y="11693"/>
                  <a:pt x="12745" y="11832"/>
                  <a:pt x="12833" y="11983"/>
                </a:cubicBezTo>
                <a:cubicBezTo>
                  <a:pt x="12961" y="12215"/>
                  <a:pt x="13133" y="12391"/>
                  <a:pt x="13350" y="12541"/>
                </a:cubicBezTo>
                <a:cubicBezTo>
                  <a:pt x="13402" y="12578"/>
                  <a:pt x="13455" y="12594"/>
                  <a:pt x="13504" y="12594"/>
                </a:cubicBezTo>
                <a:cubicBezTo>
                  <a:pt x="13781" y="12594"/>
                  <a:pt x="13964" y="12093"/>
                  <a:pt x="13585" y="11987"/>
                </a:cubicBezTo>
                <a:cubicBezTo>
                  <a:pt x="13416" y="11939"/>
                  <a:pt x="13273" y="11863"/>
                  <a:pt x="13141" y="11745"/>
                </a:cubicBezTo>
                <a:cubicBezTo>
                  <a:pt x="13100" y="11709"/>
                  <a:pt x="13052" y="11693"/>
                  <a:pt x="13006" y="11693"/>
                </a:cubicBezTo>
                <a:close/>
                <a:moveTo>
                  <a:pt x="7787" y="11925"/>
                </a:moveTo>
                <a:cubicBezTo>
                  <a:pt x="7636" y="11925"/>
                  <a:pt x="7536" y="12160"/>
                  <a:pt x="7695" y="12262"/>
                </a:cubicBezTo>
                <a:lnTo>
                  <a:pt x="8480" y="12768"/>
                </a:lnTo>
                <a:cubicBezTo>
                  <a:pt x="8512" y="12789"/>
                  <a:pt x="8543" y="12797"/>
                  <a:pt x="8573" y="12797"/>
                </a:cubicBezTo>
                <a:cubicBezTo>
                  <a:pt x="8723" y="12797"/>
                  <a:pt x="8823" y="12565"/>
                  <a:pt x="8663" y="12460"/>
                </a:cubicBezTo>
                <a:cubicBezTo>
                  <a:pt x="8399" y="12291"/>
                  <a:pt x="8139" y="12123"/>
                  <a:pt x="7879" y="11954"/>
                </a:cubicBezTo>
                <a:cubicBezTo>
                  <a:pt x="7848" y="11934"/>
                  <a:pt x="7816" y="11925"/>
                  <a:pt x="7787" y="11925"/>
                </a:cubicBezTo>
                <a:close/>
                <a:moveTo>
                  <a:pt x="4260" y="12370"/>
                </a:moveTo>
                <a:cubicBezTo>
                  <a:pt x="4084" y="12370"/>
                  <a:pt x="3958" y="12622"/>
                  <a:pt x="4153" y="12731"/>
                </a:cubicBezTo>
                <a:cubicBezTo>
                  <a:pt x="4212" y="12761"/>
                  <a:pt x="4271" y="12794"/>
                  <a:pt x="4329" y="12827"/>
                </a:cubicBezTo>
                <a:cubicBezTo>
                  <a:pt x="4355" y="12841"/>
                  <a:pt x="4383" y="12847"/>
                  <a:pt x="4409" y="12847"/>
                </a:cubicBezTo>
                <a:cubicBezTo>
                  <a:pt x="4558" y="12847"/>
                  <a:pt x="4689" y="12656"/>
                  <a:pt x="4549" y="12545"/>
                </a:cubicBezTo>
                <a:cubicBezTo>
                  <a:pt x="4498" y="12504"/>
                  <a:pt x="4442" y="12464"/>
                  <a:pt x="4391" y="12420"/>
                </a:cubicBezTo>
                <a:cubicBezTo>
                  <a:pt x="4347" y="12385"/>
                  <a:pt x="4302" y="12370"/>
                  <a:pt x="4260" y="12370"/>
                </a:cubicBezTo>
                <a:close/>
                <a:moveTo>
                  <a:pt x="11938" y="12374"/>
                </a:moveTo>
                <a:cubicBezTo>
                  <a:pt x="11783" y="12374"/>
                  <a:pt x="11676" y="12617"/>
                  <a:pt x="11846" y="12713"/>
                </a:cubicBezTo>
                <a:cubicBezTo>
                  <a:pt x="12033" y="12819"/>
                  <a:pt x="12224" y="12926"/>
                  <a:pt x="12415" y="13032"/>
                </a:cubicBezTo>
                <a:cubicBezTo>
                  <a:pt x="12443" y="13048"/>
                  <a:pt x="12471" y="13055"/>
                  <a:pt x="12497" y="13055"/>
                </a:cubicBezTo>
                <a:cubicBezTo>
                  <a:pt x="12638" y="13055"/>
                  <a:pt x="12725" y="12849"/>
                  <a:pt x="12576" y="12753"/>
                </a:cubicBezTo>
                <a:cubicBezTo>
                  <a:pt x="12393" y="12636"/>
                  <a:pt x="12209" y="12519"/>
                  <a:pt x="12026" y="12401"/>
                </a:cubicBezTo>
                <a:cubicBezTo>
                  <a:pt x="11996" y="12382"/>
                  <a:pt x="11966" y="12374"/>
                  <a:pt x="11938" y="12374"/>
                </a:cubicBezTo>
                <a:close/>
                <a:moveTo>
                  <a:pt x="9243" y="12713"/>
                </a:moveTo>
                <a:cubicBezTo>
                  <a:pt x="9015" y="12713"/>
                  <a:pt x="9012" y="13073"/>
                  <a:pt x="9243" y="13073"/>
                </a:cubicBezTo>
                <a:cubicBezTo>
                  <a:pt x="9474" y="13073"/>
                  <a:pt x="9474" y="12713"/>
                  <a:pt x="9243" y="12713"/>
                </a:cubicBezTo>
                <a:close/>
                <a:moveTo>
                  <a:pt x="7280" y="12912"/>
                </a:moveTo>
                <a:cubicBezTo>
                  <a:pt x="7120" y="12912"/>
                  <a:pt x="6996" y="13179"/>
                  <a:pt x="7182" y="13289"/>
                </a:cubicBezTo>
                <a:cubicBezTo>
                  <a:pt x="7358" y="13388"/>
                  <a:pt x="7531" y="13491"/>
                  <a:pt x="7707" y="13593"/>
                </a:cubicBezTo>
                <a:cubicBezTo>
                  <a:pt x="7736" y="13610"/>
                  <a:pt x="7765" y="13618"/>
                  <a:pt x="7791" y="13618"/>
                </a:cubicBezTo>
                <a:cubicBezTo>
                  <a:pt x="7927" y="13618"/>
                  <a:pt x="8003" y="13416"/>
                  <a:pt x="7868" y="13315"/>
                </a:cubicBezTo>
                <a:cubicBezTo>
                  <a:pt x="7707" y="13193"/>
                  <a:pt x="7545" y="13069"/>
                  <a:pt x="7380" y="12948"/>
                </a:cubicBezTo>
                <a:cubicBezTo>
                  <a:pt x="7347" y="12922"/>
                  <a:pt x="7313" y="12912"/>
                  <a:pt x="7280" y="12912"/>
                </a:cubicBezTo>
                <a:close/>
                <a:moveTo>
                  <a:pt x="3306" y="12867"/>
                </a:moveTo>
                <a:cubicBezTo>
                  <a:pt x="3128" y="12867"/>
                  <a:pt x="3009" y="13139"/>
                  <a:pt x="3203" y="13230"/>
                </a:cubicBezTo>
                <a:cubicBezTo>
                  <a:pt x="3386" y="13318"/>
                  <a:pt x="3540" y="13432"/>
                  <a:pt x="3680" y="13579"/>
                </a:cubicBezTo>
                <a:cubicBezTo>
                  <a:pt x="3718" y="13620"/>
                  <a:pt x="3760" y="13637"/>
                  <a:pt x="3800" y="13637"/>
                </a:cubicBezTo>
                <a:cubicBezTo>
                  <a:pt x="3930" y="13637"/>
                  <a:pt x="4042" y="13460"/>
                  <a:pt x="3933" y="13329"/>
                </a:cubicBezTo>
                <a:cubicBezTo>
                  <a:pt x="3782" y="13149"/>
                  <a:pt x="3606" y="13003"/>
                  <a:pt x="3401" y="12893"/>
                </a:cubicBezTo>
                <a:cubicBezTo>
                  <a:pt x="3369" y="12875"/>
                  <a:pt x="3336" y="12867"/>
                  <a:pt x="3306" y="12867"/>
                </a:cubicBezTo>
                <a:close/>
                <a:moveTo>
                  <a:pt x="10819" y="12850"/>
                </a:moveTo>
                <a:cubicBezTo>
                  <a:pt x="10598" y="12850"/>
                  <a:pt x="10429" y="13167"/>
                  <a:pt x="10680" y="13351"/>
                </a:cubicBezTo>
                <a:cubicBezTo>
                  <a:pt x="10875" y="13491"/>
                  <a:pt x="11083" y="13597"/>
                  <a:pt x="11315" y="13677"/>
                </a:cubicBezTo>
                <a:cubicBezTo>
                  <a:pt x="11339" y="13686"/>
                  <a:pt x="11362" y="13690"/>
                  <a:pt x="11385" y="13690"/>
                </a:cubicBezTo>
                <a:cubicBezTo>
                  <a:pt x="11590" y="13690"/>
                  <a:pt x="11706" y="13358"/>
                  <a:pt x="11491" y="13252"/>
                </a:cubicBezTo>
                <a:cubicBezTo>
                  <a:pt x="11315" y="13164"/>
                  <a:pt x="11153" y="13061"/>
                  <a:pt x="11003" y="12929"/>
                </a:cubicBezTo>
                <a:cubicBezTo>
                  <a:pt x="10943" y="12874"/>
                  <a:pt x="10879" y="12850"/>
                  <a:pt x="10819" y="12850"/>
                </a:cubicBezTo>
                <a:close/>
                <a:moveTo>
                  <a:pt x="1967" y="12921"/>
                </a:moveTo>
                <a:cubicBezTo>
                  <a:pt x="1809" y="12921"/>
                  <a:pt x="1665" y="13132"/>
                  <a:pt x="1817" y="13256"/>
                </a:cubicBezTo>
                <a:cubicBezTo>
                  <a:pt x="2030" y="13435"/>
                  <a:pt x="2247" y="13611"/>
                  <a:pt x="2459" y="13791"/>
                </a:cubicBezTo>
                <a:cubicBezTo>
                  <a:pt x="2494" y="13820"/>
                  <a:pt x="2531" y="13832"/>
                  <a:pt x="2568" y="13832"/>
                </a:cubicBezTo>
                <a:cubicBezTo>
                  <a:pt x="2695" y="13832"/>
                  <a:pt x="2803" y="13678"/>
                  <a:pt x="2687" y="13564"/>
                </a:cubicBezTo>
                <a:cubicBezTo>
                  <a:pt x="2489" y="13369"/>
                  <a:pt x="2294" y="13175"/>
                  <a:pt x="2096" y="12977"/>
                </a:cubicBezTo>
                <a:cubicBezTo>
                  <a:pt x="2056" y="12938"/>
                  <a:pt x="2011" y="12921"/>
                  <a:pt x="1967" y="12921"/>
                </a:cubicBezTo>
                <a:close/>
                <a:moveTo>
                  <a:pt x="13553" y="13221"/>
                </a:moveTo>
                <a:cubicBezTo>
                  <a:pt x="13360" y="13221"/>
                  <a:pt x="13289" y="13508"/>
                  <a:pt x="13460" y="13626"/>
                </a:cubicBezTo>
                <a:cubicBezTo>
                  <a:pt x="13563" y="13699"/>
                  <a:pt x="13665" y="13773"/>
                  <a:pt x="13768" y="13843"/>
                </a:cubicBezTo>
                <a:cubicBezTo>
                  <a:pt x="13814" y="13875"/>
                  <a:pt x="13860" y="13889"/>
                  <a:pt x="13904" y="13889"/>
                </a:cubicBezTo>
                <a:cubicBezTo>
                  <a:pt x="14143" y="13889"/>
                  <a:pt x="14305" y="13462"/>
                  <a:pt x="13974" y="13351"/>
                </a:cubicBezTo>
                <a:cubicBezTo>
                  <a:pt x="13856" y="13315"/>
                  <a:pt x="13742" y="13274"/>
                  <a:pt x="13625" y="13234"/>
                </a:cubicBezTo>
                <a:cubicBezTo>
                  <a:pt x="13599" y="13225"/>
                  <a:pt x="13575" y="13221"/>
                  <a:pt x="13553" y="13221"/>
                </a:cubicBezTo>
                <a:close/>
                <a:moveTo>
                  <a:pt x="5724" y="13307"/>
                </a:moveTo>
                <a:cubicBezTo>
                  <a:pt x="5545" y="13307"/>
                  <a:pt x="5390" y="13527"/>
                  <a:pt x="5561" y="13663"/>
                </a:cubicBezTo>
                <a:lnTo>
                  <a:pt x="5840" y="13887"/>
                </a:lnTo>
                <a:cubicBezTo>
                  <a:pt x="5885" y="13921"/>
                  <a:pt x="5933" y="13936"/>
                  <a:pt x="5980" y="13936"/>
                </a:cubicBezTo>
                <a:cubicBezTo>
                  <a:pt x="6160" y="13936"/>
                  <a:pt x="6316" y="13719"/>
                  <a:pt x="6144" y="13582"/>
                </a:cubicBezTo>
                <a:lnTo>
                  <a:pt x="5865" y="13359"/>
                </a:lnTo>
                <a:cubicBezTo>
                  <a:pt x="5820" y="13323"/>
                  <a:pt x="5771" y="13307"/>
                  <a:pt x="5724" y="13307"/>
                </a:cubicBezTo>
                <a:close/>
                <a:moveTo>
                  <a:pt x="9033" y="13549"/>
                </a:moveTo>
                <a:cubicBezTo>
                  <a:pt x="8843" y="13549"/>
                  <a:pt x="8715" y="13818"/>
                  <a:pt x="8920" y="13905"/>
                </a:cubicBezTo>
                <a:cubicBezTo>
                  <a:pt x="9133" y="13997"/>
                  <a:pt x="9323" y="14110"/>
                  <a:pt x="9499" y="14264"/>
                </a:cubicBezTo>
                <a:cubicBezTo>
                  <a:pt x="9540" y="14300"/>
                  <a:pt x="9585" y="14315"/>
                  <a:pt x="9629" y="14315"/>
                </a:cubicBezTo>
                <a:cubicBezTo>
                  <a:pt x="9788" y="14315"/>
                  <a:pt x="9928" y="14115"/>
                  <a:pt x="9778" y="13985"/>
                </a:cubicBezTo>
                <a:cubicBezTo>
                  <a:pt x="9577" y="13809"/>
                  <a:pt x="9364" y="13670"/>
                  <a:pt x="9118" y="13567"/>
                </a:cubicBezTo>
                <a:cubicBezTo>
                  <a:pt x="9089" y="13555"/>
                  <a:pt x="9061" y="13549"/>
                  <a:pt x="9033" y="13549"/>
                </a:cubicBezTo>
                <a:close/>
                <a:moveTo>
                  <a:pt x="7057" y="14004"/>
                </a:moveTo>
                <a:cubicBezTo>
                  <a:pt x="6827" y="14004"/>
                  <a:pt x="6827" y="14359"/>
                  <a:pt x="7057" y="14359"/>
                </a:cubicBezTo>
                <a:cubicBezTo>
                  <a:pt x="7289" y="14359"/>
                  <a:pt x="7289" y="14004"/>
                  <a:pt x="7057" y="14004"/>
                </a:cubicBezTo>
                <a:close/>
                <a:moveTo>
                  <a:pt x="10703" y="14056"/>
                </a:moveTo>
                <a:cubicBezTo>
                  <a:pt x="10592" y="14056"/>
                  <a:pt x="10519" y="14221"/>
                  <a:pt x="10640" y="14290"/>
                </a:cubicBezTo>
                <a:lnTo>
                  <a:pt x="11032" y="14513"/>
                </a:lnTo>
                <a:cubicBezTo>
                  <a:pt x="11054" y="14526"/>
                  <a:pt x="11075" y="14531"/>
                  <a:pt x="11094" y="14531"/>
                </a:cubicBezTo>
                <a:cubicBezTo>
                  <a:pt x="11203" y="14531"/>
                  <a:pt x="11275" y="14365"/>
                  <a:pt x="11157" y="14297"/>
                </a:cubicBezTo>
                <a:lnTo>
                  <a:pt x="10765" y="14073"/>
                </a:lnTo>
                <a:cubicBezTo>
                  <a:pt x="10743" y="14061"/>
                  <a:pt x="10722" y="14056"/>
                  <a:pt x="10703" y="14056"/>
                </a:cubicBezTo>
                <a:close/>
                <a:moveTo>
                  <a:pt x="8228" y="14187"/>
                </a:moveTo>
                <a:cubicBezTo>
                  <a:pt x="8029" y="14187"/>
                  <a:pt x="8031" y="14503"/>
                  <a:pt x="8235" y="14506"/>
                </a:cubicBezTo>
                <a:cubicBezTo>
                  <a:pt x="8421" y="14513"/>
                  <a:pt x="8590" y="14569"/>
                  <a:pt x="8737" y="14689"/>
                </a:cubicBezTo>
                <a:cubicBezTo>
                  <a:pt x="8771" y="14716"/>
                  <a:pt x="8807" y="14727"/>
                  <a:pt x="8842" y="14727"/>
                </a:cubicBezTo>
                <a:cubicBezTo>
                  <a:pt x="8976" y="14727"/>
                  <a:pt x="9092" y="14564"/>
                  <a:pt x="8964" y="14462"/>
                </a:cubicBezTo>
                <a:cubicBezTo>
                  <a:pt x="8748" y="14286"/>
                  <a:pt x="8513" y="14195"/>
                  <a:pt x="8235" y="14187"/>
                </a:cubicBezTo>
                <a:cubicBezTo>
                  <a:pt x="8232" y="14187"/>
                  <a:pt x="8230" y="14187"/>
                  <a:pt x="8228" y="14187"/>
                </a:cubicBezTo>
                <a:close/>
                <a:moveTo>
                  <a:pt x="12664" y="14370"/>
                </a:moveTo>
                <a:cubicBezTo>
                  <a:pt x="12541" y="14370"/>
                  <a:pt x="12459" y="14564"/>
                  <a:pt x="12594" y="14638"/>
                </a:cubicBezTo>
                <a:cubicBezTo>
                  <a:pt x="12829" y="14770"/>
                  <a:pt x="13071" y="14843"/>
                  <a:pt x="13335" y="14869"/>
                </a:cubicBezTo>
                <a:cubicBezTo>
                  <a:pt x="13340" y="14869"/>
                  <a:pt x="13344" y="14870"/>
                  <a:pt x="13348" y="14870"/>
                </a:cubicBezTo>
                <a:cubicBezTo>
                  <a:pt x="13477" y="14870"/>
                  <a:pt x="13507" y="14645"/>
                  <a:pt x="13368" y="14623"/>
                </a:cubicBezTo>
                <a:cubicBezTo>
                  <a:pt x="13141" y="14591"/>
                  <a:pt x="12935" y="14517"/>
                  <a:pt x="12737" y="14393"/>
                </a:cubicBezTo>
                <a:cubicBezTo>
                  <a:pt x="12712" y="14377"/>
                  <a:pt x="12688" y="14370"/>
                  <a:pt x="12664" y="14370"/>
                </a:cubicBezTo>
                <a:close/>
                <a:moveTo>
                  <a:pt x="3424" y="14399"/>
                </a:moveTo>
                <a:cubicBezTo>
                  <a:pt x="3254" y="14399"/>
                  <a:pt x="3143" y="14650"/>
                  <a:pt x="3325" y="14730"/>
                </a:cubicBezTo>
                <a:cubicBezTo>
                  <a:pt x="3584" y="14843"/>
                  <a:pt x="3819" y="14994"/>
                  <a:pt x="4029" y="15192"/>
                </a:cubicBezTo>
                <a:cubicBezTo>
                  <a:pt x="4062" y="15223"/>
                  <a:pt x="4100" y="15236"/>
                  <a:pt x="4135" y="15236"/>
                </a:cubicBezTo>
                <a:cubicBezTo>
                  <a:pt x="4260" y="15236"/>
                  <a:pt x="4370" y="15078"/>
                  <a:pt x="4256" y="14965"/>
                </a:cubicBezTo>
                <a:cubicBezTo>
                  <a:pt x="4036" y="14741"/>
                  <a:pt x="3787" y="14557"/>
                  <a:pt x="3504" y="14418"/>
                </a:cubicBezTo>
                <a:cubicBezTo>
                  <a:pt x="3477" y="14405"/>
                  <a:pt x="3449" y="14399"/>
                  <a:pt x="3424" y="14399"/>
                </a:cubicBezTo>
                <a:close/>
                <a:moveTo>
                  <a:pt x="11013" y="14690"/>
                </a:moveTo>
                <a:cubicBezTo>
                  <a:pt x="10817" y="14690"/>
                  <a:pt x="10757" y="15028"/>
                  <a:pt x="10981" y="15122"/>
                </a:cubicBezTo>
                <a:cubicBezTo>
                  <a:pt x="11205" y="15214"/>
                  <a:pt x="11428" y="15309"/>
                  <a:pt x="11652" y="15401"/>
                </a:cubicBezTo>
                <a:cubicBezTo>
                  <a:pt x="11681" y="15414"/>
                  <a:pt x="11708" y="15420"/>
                  <a:pt x="11733" y="15420"/>
                </a:cubicBezTo>
                <a:cubicBezTo>
                  <a:pt x="11927" y="15420"/>
                  <a:pt x="11990" y="15081"/>
                  <a:pt x="11765" y="14990"/>
                </a:cubicBezTo>
                <a:cubicBezTo>
                  <a:pt x="11542" y="14895"/>
                  <a:pt x="11318" y="14799"/>
                  <a:pt x="11095" y="14708"/>
                </a:cubicBezTo>
                <a:cubicBezTo>
                  <a:pt x="11065" y="14695"/>
                  <a:pt x="11038" y="14690"/>
                  <a:pt x="11013" y="14690"/>
                </a:cubicBezTo>
                <a:close/>
                <a:moveTo>
                  <a:pt x="5102" y="14633"/>
                </a:moveTo>
                <a:cubicBezTo>
                  <a:pt x="4957" y="14633"/>
                  <a:pt x="4862" y="14844"/>
                  <a:pt x="5019" y="14931"/>
                </a:cubicBezTo>
                <a:cubicBezTo>
                  <a:pt x="5330" y="15111"/>
                  <a:pt x="5642" y="15287"/>
                  <a:pt x="5953" y="15467"/>
                </a:cubicBezTo>
                <a:cubicBezTo>
                  <a:pt x="5983" y="15484"/>
                  <a:pt x="6013" y="15492"/>
                  <a:pt x="6041" y="15492"/>
                </a:cubicBezTo>
                <a:cubicBezTo>
                  <a:pt x="6201" y="15492"/>
                  <a:pt x="6308" y="15249"/>
                  <a:pt x="6133" y="15159"/>
                </a:cubicBezTo>
                <a:cubicBezTo>
                  <a:pt x="5814" y="14990"/>
                  <a:pt x="5498" y="14821"/>
                  <a:pt x="5180" y="14653"/>
                </a:cubicBezTo>
                <a:cubicBezTo>
                  <a:pt x="5153" y="14639"/>
                  <a:pt x="5127" y="14633"/>
                  <a:pt x="5102" y="14633"/>
                </a:cubicBezTo>
                <a:close/>
                <a:moveTo>
                  <a:pt x="8179" y="14765"/>
                </a:moveTo>
                <a:cubicBezTo>
                  <a:pt x="8013" y="14765"/>
                  <a:pt x="7902" y="15023"/>
                  <a:pt x="8081" y="15137"/>
                </a:cubicBezTo>
                <a:cubicBezTo>
                  <a:pt x="8286" y="15265"/>
                  <a:pt x="8491" y="15397"/>
                  <a:pt x="8697" y="15529"/>
                </a:cubicBezTo>
                <a:cubicBezTo>
                  <a:pt x="8731" y="15551"/>
                  <a:pt x="8765" y="15561"/>
                  <a:pt x="8797" y="15561"/>
                </a:cubicBezTo>
                <a:cubicBezTo>
                  <a:pt x="8962" y="15561"/>
                  <a:pt x="9073" y="15302"/>
                  <a:pt x="8895" y="15188"/>
                </a:cubicBezTo>
                <a:lnTo>
                  <a:pt x="8279" y="14796"/>
                </a:lnTo>
                <a:cubicBezTo>
                  <a:pt x="8244" y="14774"/>
                  <a:pt x="8211" y="14765"/>
                  <a:pt x="8179" y="14765"/>
                </a:cubicBezTo>
                <a:close/>
                <a:moveTo>
                  <a:pt x="7070" y="15316"/>
                </a:moveTo>
                <a:cubicBezTo>
                  <a:pt x="6915" y="15316"/>
                  <a:pt x="6810" y="15536"/>
                  <a:pt x="6977" y="15610"/>
                </a:cubicBezTo>
                <a:lnTo>
                  <a:pt x="7761" y="15943"/>
                </a:lnTo>
                <a:cubicBezTo>
                  <a:pt x="7785" y="15954"/>
                  <a:pt x="7808" y="15958"/>
                  <a:pt x="7830" y="15958"/>
                </a:cubicBezTo>
                <a:cubicBezTo>
                  <a:pt x="7984" y="15958"/>
                  <a:pt x="8089" y="15738"/>
                  <a:pt x="7923" y="15665"/>
                </a:cubicBezTo>
                <a:lnTo>
                  <a:pt x="7138" y="15331"/>
                </a:lnTo>
                <a:cubicBezTo>
                  <a:pt x="7115" y="15321"/>
                  <a:pt x="7092" y="15316"/>
                  <a:pt x="7070" y="15316"/>
                </a:cubicBezTo>
                <a:close/>
                <a:moveTo>
                  <a:pt x="9863" y="15331"/>
                </a:moveTo>
                <a:cubicBezTo>
                  <a:pt x="9688" y="15331"/>
                  <a:pt x="9576" y="15582"/>
                  <a:pt x="9760" y="15694"/>
                </a:cubicBezTo>
                <a:cubicBezTo>
                  <a:pt x="10002" y="15841"/>
                  <a:pt x="10259" y="15947"/>
                  <a:pt x="10533" y="16013"/>
                </a:cubicBezTo>
                <a:cubicBezTo>
                  <a:pt x="10552" y="16017"/>
                  <a:pt x="10570" y="16019"/>
                  <a:pt x="10587" y="16019"/>
                </a:cubicBezTo>
                <a:cubicBezTo>
                  <a:pt x="10819" y="16019"/>
                  <a:pt x="10897" y="15647"/>
                  <a:pt x="10647" y="15599"/>
                </a:cubicBezTo>
                <a:cubicBezTo>
                  <a:pt x="10401" y="15551"/>
                  <a:pt x="10178" y="15474"/>
                  <a:pt x="9961" y="15357"/>
                </a:cubicBezTo>
                <a:cubicBezTo>
                  <a:pt x="9927" y="15339"/>
                  <a:pt x="9894" y="15331"/>
                  <a:pt x="9863" y="1533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3" name="Google Shape;1223;p25"/>
          <p:cNvGrpSpPr/>
          <p:nvPr/>
        </p:nvGrpSpPr>
        <p:grpSpPr>
          <a:xfrm flipH="1">
            <a:off x="5397575" y="4374132"/>
            <a:ext cx="787011" cy="697446"/>
            <a:chOff x="6542573" y="467894"/>
            <a:chExt cx="787011" cy="697446"/>
          </a:xfrm>
        </p:grpSpPr>
        <p:sp>
          <p:nvSpPr>
            <p:cNvPr id="1224" name="Google Shape;1224;p25"/>
            <p:cNvSpPr/>
            <p:nvPr/>
          </p:nvSpPr>
          <p:spPr>
            <a:xfrm>
              <a:off x="6542573" y="467894"/>
              <a:ext cx="787011" cy="697446"/>
            </a:xfrm>
            <a:custGeom>
              <a:avLst/>
              <a:gdLst/>
              <a:ahLst/>
              <a:cxnLst/>
              <a:rect l="l" t="t" r="r" b="b"/>
              <a:pathLst>
                <a:path w="7822" h="6932" extrusionOk="0">
                  <a:moveTo>
                    <a:pt x="1777" y="0"/>
                  </a:moveTo>
                  <a:cubicBezTo>
                    <a:pt x="610" y="0"/>
                    <a:pt x="1354" y="1594"/>
                    <a:pt x="1886" y="1918"/>
                  </a:cubicBezTo>
                  <a:cubicBezTo>
                    <a:pt x="1576" y="1868"/>
                    <a:pt x="1045" y="1672"/>
                    <a:pt x="631" y="1672"/>
                  </a:cubicBezTo>
                  <a:cubicBezTo>
                    <a:pt x="271" y="1672"/>
                    <a:pt x="0" y="1820"/>
                    <a:pt x="41" y="2340"/>
                  </a:cubicBezTo>
                  <a:cubicBezTo>
                    <a:pt x="104" y="3118"/>
                    <a:pt x="1419" y="3312"/>
                    <a:pt x="2062" y="3356"/>
                  </a:cubicBezTo>
                  <a:cubicBezTo>
                    <a:pt x="1431" y="3436"/>
                    <a:pt x="661" y="3602"/>
                    <a:pt x="774" y="4412"/>
                  </a:cubicBezTo>
                  <a:cubicBezTo>
                    <a:pt x="866" y="5085"/>
                    <a:pt x="1562" y="5274"/>
                    <a:pt x="2200" y="5274"/>
                  </a:cubicBezTo>
                  <a:cubicBezTo>
                    <a:pt x="2428" y="5274"/>
                    <a:pt x="2649" y="5250"/>
                    <a:pt x="2832" y="5215"/>
                  </a:cubicBezTo>
                  <a:lnTo>
                    <a:pt x="2832" y="5215"/>
                  </a:lnTo>
                  <a:cubicBezTo>
                    <a:pt x="1893" y="5645"/>
                    <a:pt x="2480" y="6620"/>
                    <a:pt x="3282" y="6755"/>
                  </a:cubicBezTo>
                  <a:cubicBezTo>
                    <a:pt x="3939" y="6869"/>
                    <a:pt x="4658" y="6825"/>
                    <a:pt x="5318" y="6862"/>
                  </a:cubicBezTo>
                  <a:cubicBezTo>
                    <a:pt x="5638" y="6879"/>
                    <a:pt x="5999" y="6931"/>
                    <a:pt x="6349" y="6931"/>
                  </a:cubicBezTo>
                  <a:cubicBezTo>
                    <a:pt x="6661" y="6931"/>
                    <a:pt x="6965" y="6890"/>
                    <a:pt x="7224" y="6745"/>
                  </a:cubicBezTo>
                  <a:cubicBezTo>
                    <a:pt x="7734" y="6459"/>
                    <a:pt x="7822" y="6129"/>
                    <a:pt x="7796" y="5711"/>
                  </a:cubicBezTo>
                  <a:lnTo>
                    <a:pt x="7796" y="5711"/>
                  </a:lnTo>
                  <a:lnTo>
                    <a:pt x="7804" y="5780"/>
                  </a:lnTo>
                  <a:cubicBezTo>
                    <a:pt x="7822" y="5637"/>
                    <a:pt x="7789" y="5491"/>
                    <a:pt x="7749" y="5344"/>
                  </a:cubicBezTo>
                  <a:cubicBezTo>
                    <a:pt x="7745" y="5318"/>
                    <a:pt x="7742" y="5293"/>
                    <a:pt x="7738" y="5263"/>
                  </a:cubicBezTo>
                  <a:lnTo>
                    <a:pt x="7738" y="5263"/>
                  </a:lnTo>
                  <a:lnTo>
                    <a:pt x="7745" y="5329"/>
                  </a:lnTo>
                  <a:cubicBezTo>
                    <a:pt x="7698" y="5156"/>
                    <a:pt x="7642" y="4985"/>
                    <a:pt x="7632" y="4812"/>
                  </a:cubicBezTo>
                  <a:cubicBezTo>
                    <a:pt x="7591" y="4174"/>
                    <a:pt x="7789" y="3506"/>
                    <a:pt x="7742" y="2854"/>
                  </a:cubicBezTo>
                  <a:cubicBezTo>
                    <a:pt x="7708" y="2392"/>
                    <a:pt x="7562" y="1889"/>
                    <a:pt x="7078" y="1772"/>
                  </a:cubicBezTo>
                  <a:cubicBezTo>
                    <a:pt x="7011" y="1756"/>
                    <a:pt x="6942" y="1748"/>
                    <a:pt x="6873" y="1748"/>
                  </a:cubicBezTo>
                  <a:cubicBezTo>
                    <a:pt x="6386" y="1748"/>
                    <a:pt x="5881" y="2134"/>
                    <a:pt x="5970" y="2637"/>
                  </a:cubicBezTo>
                  <a:cubicBezTo>
                    <a:pt x="5706" y="2036"/>
                    <a:pt x="5446" y="1526"/>
                    <a:pt x="5006" y="1050"/>
                  </a:cubicBezTo>
                  <a:cubicBezTo>
                    <a:pt x="4789" y="813"/>
                    <a:pt x="4505" y="696"/>
                    <a:pt x="4259" y="696"/>
                  </a:cubicBezTo>
                  <a:cubicBezTo>
                    <a:pt x="3862" y="696"/>
                    <a:pt x="3567" y="1003"/>
                    <a:pt x="3825" y="1603"/>
                  </a:cubicBezTo>
                  <a:cubicBezTo>
                    <a:pt x="3550" y="1038"/>
                    <a:pt x="2497" y="16"/>
                    <a:pt x="1805" y="1"/>
                  </a:cubicBezTo>
                  <a:cubicBezTo>
                    <a:pt x="1795" y="0"/>
                    <a:pt x="1786" y="0"/>
                    <a:pt x="17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25"/>
            <p:cNvSpPr/>
            <p:nvPr/>
          </p:nvSpPr>
          <p:spPr>
            <a:xfrm>
              <a:off x="6717339" y="624549"/>
              <a:ext cx="558011" cy="446619"/>
            </a:xfrm>
            <a:custGeom>
              <a:avLst/>
              <a:gdLst/>
              <a:ahLst/>
              <a:cxnLst/>
              <a:rect l="l" t="t" r="r" b="b"/>
              <a:pathLst>
                <a:path w="5546" h="4439" extrusionOk="0">
                  <a:moveTo>
                    <a:pt x="614" y="0"/>
                  </a:moveTo>
                  <a:cubicBezTo>
                    <a:pt x="499" y="0"/>
                    <a:pt x="408" y="177"/>
                    <a:pt x="526" y="277"/>
                  </a:cubicBezTo>
                  <a:cubicBezTo>
                    <a:pt x="826" y="537"/>
                    <a:pt x="1117" y="813"/>
                    <a:pt x="1410" y="1080"/>
                  </a:cubicBezTo>
                  <a:cubicBezTo>
                    <a:pt x="1029" y="977"/>
                    <a:pt x="633" y="923"/>
                    <a:pt x="266" y="765"/>
                  </a:cubicBezTo>
                  <a:cubicBezTo>
                    <a:pt x="245" y="757"/>
                    <a:pt x="225" y="753"/>
                    <a:pt x="207" y="753"/>
                  </a:cubicBezTo>
                  <a:cubicBezTo>
                    <a:pt x="66" y="753"/>
                    <a:pt x="0" y="979"/>
                    <a:pt x="156" y="1043"/>
                  </a:cubicBezTo>
                  <a:cubicBezTo>
                    <a:pt x="731" y="1289"/>
                    <a:pt x="1403" y="1267"/>
                    <a:pt x="1934" y="1608"/>
                  </a:cubicBezTo>
                  <a:cubicBezTo>
                    <a:pt x="1962" y="1627"/>
                    <a:pt x="1987" y="1635"/>
                    <a:pt x="2014" y="1635"/>
                  </a:cubicBezTo>
                  <a:cubicBezTo>
                    <a:pt x="2019" y="1635"/>
                    <a:pt x="2024" y="1635"/>
                    <a:pt x="2030" y="1634"/>
                  </a:cubicBezTo>
                  <a:cubicBezTo>
                    <a:pt x="2297" y="1865"/>
                    <a:pt x="2573" y="2092"/>
                    <a:pt x="2862" y="2298"/>
                  </a:cubicBezTo>
                  <a:cubicBezTo>
                    <a:pt x="2969" y="2375"/>
                    <a:pt x="3086" y="2452"/>
                    <a:pt x="3207" y="2536"/>
                  </a:cubicBezTo>
                  <a:cubicBezTo>
                    <a:pt x="3153" y="2538"/>
                    <a:pt x="3100" y="2539"/>
                    <a:pt x="3046" y="2539"/>
                  </a:cubicBezTo>
                  <a:cubicBezTo>
                    <a:pt x="2455" y="2539"/>
                    <a:pt x="1867" y="2422"/>
                    <a:pt x="1280" y="2422"/>
                  </a:cubicBezTo>
                  <a:cubicBezTo>
                    <a:pt x="1272" y="2422"/>
                    <a:pt x="1264" y="2422"/>
                    <a:pt x="1256" y="2422"/>
                  </a:cubicBezTo>
                  <a:cubicBezTo>
                    <a:pt x="1066" y="2426"/>
                    <a:pt x="1029" y="2719"/>
                    <a:pt x="1218" y="2719"/>
                  </a:cubicBezTo>
                  <a:cubicBezTo>
                    <a:pt x="1220" y="2719"/>
                    <a:pt x="1221" y="2719"/>
                    <a:pt x="1222" y="2719"/>
                  </a:cubicBezTo>
                  <a:cubicBezTo>
                    <a:pt x="1230" y="2719"/>
                    <a:pt x="1237" y="2719"/>
                    <a:pt x="1244" y="2719"/>
                  </a:cubicBezTo>
                  <a:cubicBezTo>
                    <a:pt x="1851" y="2719"/>
                    <a:pt x="2455" y="2836"/>
                    <a:pt x="3062" y="2836"/>
                  </a:cubicBezTo>
                  <a:cubicBezTo>
                    <a:pt x="3223" y="2836"/>
                    <a:pt x="3383" y="2828"/>
                    <a:pt x="3544" y="2807"/>
                  </a:cubicBezTo>
                  <a:cubicBezTo>
                    <a:pt x="3559" y="2804"/>
                    <a:pt x="3570" y="2800"/>
                    <a:pt x="3585" y="2793"/>
                  </a:cubicBezTo>
                  <a:cubicBezTo>
                    <a:pt x="4032" y="3105"/>
                    <a:pt x="4501" y="3453"/>
                    <a:pt x="4849" y="3841"/>
                  </a:cubicBezTo>
                  <a:cubicBezTo>
                    <a:pt x="4516" y="3900"/>
                    <a:pt x="4182" y="3875"/>
                    <a:pt x="3845" y="3890"/>
                  </a:cubicBezTo>
                  <a:cubicBezTo>
                    <a:pt x="3394" y="3912"/>
                    <a:pt x="2947" y="3985"/>
                    <a:pt x="2495" y="4017"/>
                  </a:cubicBezTo>
                  <a:cubicBezTo>
                    <a:pt x="2310" y="4032"/>
                    <a:pt x="2347" y="4315"/>
                    <a:pt x="2525" y="4315"/>
                  </a:cubicBezTo>
                  <a:cubicBezTo>
                    <a:pt x="2530" y="4315"/>
                    <a:pt x="2534" y="4315"/>
                    <a:pt x="2539" y="4315"/>
                  </a:cubicBezTo>
                  <a:cubicBezTo>
                    <a:pt x="2991" y="4278"/>
                    <a:pt x="3438" y="4205"/>
                    <a:pt x="3889" y="4186"/>
                  </a:cubicBezTo>
                  <a:cubicBezTo>
                    <a:pt x="4270" y="4168"/>
                    <a:pt x="4644" y="4205"/>
                    <a:pt x="5022" y="4110"/>
                  </a:cubicBezTo>
                  <a:cubicBezTo>
                    <a:pt x="5033" y="4105"/>
                    <a:pt x="5040" y="4098"/>
                    <a:pt x="5051" y="4095"/>
                  </a:cubicBezTo>
                  <a:cubicBezTo>
                    <a:pt x="5113" y="4179"/>
                    <a:pt x="5169" y="4267"/>
                    <a:pt x="5216" y="4355"/>
                  </a:cubicBezTo>
                  <a:cubicBezTo>
                    <a:pt x="5245" y="4414"/>
                    <a:pt x="5296" y="4439"/>
                    <a:pt x="5347" y="4439"/>
                  </a:cubicBezTo>
                  <a:cubicBezTo>
                    <a:pt x="5446" y="4439"/>
                    <a:pt x="5545" y="4347"/>
                    <a:pt x="5487" y="4234"/>
                  </a:cubicBezTo>
                  <a:cubicBezTo>
                    <a:pt x="5399" y="4061"/>
                    <a:pt x="5282" y="3900"/>
                    <a:pt x="5150" y="3746"/>
                  </a:cubicBezTo>
                  <a:cubicBezTo>
                    <a:pt x="4930" y="3185"/>
                    <a:pt x="5084" y="2547"/>
                    <a:pt x="5003" y="1964"/>
                  </a:cubicBezTo>
                  <a:cubicBezTo>
                    <a:pt x="4990" y="1879"/>
                    <a:pt x="4926" y="1841"/>
                    <a:pt x="4860" y="1841"/>
                  </a:cubicBezTo>
                  <a:cubicBezTo>
                    <a:pt x="4777" y="1841"/>
                    <a:pt x="4692" y="1902"/>
                    <a:pt x="4707" y="2008"/>
                  </a:cubicBezTo>
                  <a:cubicBezTo>
                    <a:pt x="4769" y="2444"/>
                    <a:pt x="4710" y="2903"/>
                    <a:pt x="4754" y="3343"/>
                  </a:cubicBezTo>
                  <a:cubicBezTo>
                    <a:pt x="4417" y="3042"/>
                    <a:pt x="4039" y="2774"/>
                    <a:pt x="3695" y="2525"/>
                  </a:cubicBezTo>
                  <a:cubicBezTo>
                    <a:pt x="3742" y="2301"/>
                    <a:pt x="3559" y="1960"/>
                    <a:pt x="3489" y="1773"/>
                  </a:cubicBezTo>
                  <a:cubicBezTo>
                    <a:pt x="3357" y="1429"/>
                    <a:pt x="3221" y="1073"/>
                    <a:pt x="3042" y="750"/>
                  </a:cubicBezTo>
                  <a:cubicBezTo>
                    <a:pt x="3009" y="694"/>
                    <a:pt x="2957" y="671"/>
                    <a:pt x="2905" y="671"/>
                  </a:cubicBezTo>
                  <a:cubicBezTo>
                    <a:pt x="2804" y="671"/>
                    <a:pt x="2706" y="760"/>
                    <a:pt x="2767" y="871"/>
                  </a:cubicBezTo>
                  <a:cubicBezTo>
                    <a:pt x="2910" y="1124"/>
                    <a:pt x="3020" y="1403"/>
                    <a:pt x="3130" y="1674"/>
                  </a:cubicBezTo>
                  <a:cubicBezTo>
                    <a:pt x="3177" y="1788"/>
                    <a:pt x="3331" y="2092"/>
                    <a:pt x="3390" y="2298"/>
                  </a:cubicBezTo>
                  <a:cubicBezTo>
                    <a:pt x="2444" y="1590"/>
                    <a:pt x="1593" y="813"/>
                    <a:pt x="699" y="35"/>
                  </a:cubicBezTo>
                  <a:cubicBezTo>
                    <a:pt x="671" y="11"/>
                    <a:pt x="642" y="0"/>
                    <a:pt x="6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26" name="Google Shape;1226;p25"/>
          <p:cNvSpPr/>
          <p:nvPr/>
        </p:nvSpPr>
        <p:spPr>
          <a:xfrm rot="8100000">
            <a:off x="7967532" y="3803579"/>
            <a:ext cx="2322071" cy="1838582"/>
          </a:xfrm>
          <a:custGeom>
            <a:avLst/>
            <a:gdLst/>
            <a:ahLst/>
            <a:cxnLst/>
            <a:rect l="l" t="t" r="r" b="b"/>
            <a:pathLst>
              <a:path w="33307" h="26372" extrusionOk="0">
                <a:moveTo>
                  <a:pt x="3521" y="1"/>
                </a:moveTo>
                <a:cubicBezTo>
                  <a:pt x="1580" y="775"/>
                  <a:pt x="176" y="2748"/>
                  <a:pt x="88" y="4834"/>
                </a:cubicBezTo>
                <a:cubicBezTo>
                  <a:pt x="0" y="6924"/>
                  <a:pt x="1228" y="9010"/>
                  <a:pt x="3098" y="9946"/>
                </a:cubicBezTo>
                <a:cubicBezTo>
                  <a:pt x="5097" y="10943"/>
                  <a:pt x="7609" y="10682"/>
                  <a:pt x="9450" y="11948"/>
                </a:cubicBezTo>
                <a:cubicBezTo>
                  <a:pt x="10770" y="12857"/>
                  <a:pt x="11492" y="14383"/>
                  <a:pt x="12321" y="15754"/>
                </a:cubicBezTo>
                <a:cubicBezTo>
                  <a:pt x="14876" y="20001"/>
                  <a:pt x="21772" y="26372"/>
                  <a:pt x="26677" y="26372"/>
                </a:cubicBezTo>
                <a:cubicBezTo>
                  <a:pt x="26981" y="26372"/>
                  <a:pt x="27277" y="26347"/>
                  <a:pt x="27564" y="26296"/>
                </a:cubicBezTo>
                <a:cubicBezTo>
                  <a:pt x="28246" y="26176"/>
                  <a:pt x="30982" y="26161"/>
                  <a:pt x="31631" y="25907"/>
                </a:cubicBezTo>
                <a:cubicBezTo>
                  <a:pt x="33306" y="25247"/>
                  <a:pt x="32984" y="18339"/>
                  <a:pt x="30461" y="17056"/>
                </a:cubicBezTo>
                <a:cubicBezTo>
                  <a:pt x="29644" y="16641"/>
                  <a:pt x="29442" y="15329"/>
                  <a:pt x="29838" y="14500"/>
                </a:cubicBezTo>
                <a:cubicBezTo>
                  <a:pt x="30380" y="13367"/>
                  <a:pt x="32372" y="13143"/>
                  <a:pt x="32346" y="11889"/>
                </a:cubicBezTo>
                <a:cubicBezTo>
                  <a:pt x="29703" y="10855"/>
                  <a:pt x="28390" y="7962"/>
                  <a:pt x="26479" y="5860"/>
                </a:cubicBezTo>
                <a:cubicBezTo>
                  <a:pt x="22504" y="1497"/>
                  <a:pt x="16047" y="679"/>
                  <a:pt x="10165" y="136"/>
                </a:cubicBezTo>
                <a:lnTo>
                  <a:pt x="352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25"/>
          <p:cNvSpPr/>
          <p:nvPr/>
        </p:nvSpPr>
        <p:spPr>
          <a:xfrm flipH="1">
            <a:off x="-138082" y="-1098252"/>
            <a:ext cx="2191294" cy="1829437"/>
          </a:xfrm>
          <a:custGeom>
            <a:avLst/>
            <a:gdLst/>
            <a:ahLst/>
            <a:cxnLst/>
            <a:rect l="l" t="t" r="r" b="b"/>
            <a:pathLst>
              <a:path w="21779" h="18183" extrusionOk="0">
                <a:moveTo>
                  <a:pt x="15591" y="1"/>
                </a:moveTo>
                <a:cubicBezTo>
                  <a:pt x="13852" y="1"/>
                  <a:pt x="12115" y="648"/>
                  <a:pt x="10686" y="1669"/>
                </a:cubicBezTo>
                <a:cubicBezTo>
                  <a:pt x="9483" y="2527"/>
                  <a:pt x="8468" y="3642"/>
                  <a:pt x="7192" y="4386"/>
                </a:cubicBezTo>
                <a:cubicBezTo>
                  <a:pt x="5849" y="5171"/>
                  <a:pt x="4250" y="5527"/>
                  <a:pt x="3074" y="6539"/>
                </a:cubicBezTo>
                <a:cubicBezTo>
                  <a:pt x="1534" y="7863"/>
                  <a:pt x="1" y="12395"/>
                  <a:pt x="1218" y="14313"/>
                </a:cubicBezTo>
                <a:cubicBezTo>
                  <a:pt x="2003" y="15545"/>
                  <a:pt x="7427" y="16733"/>
                  <a:pt x="9065" y="17349"/>
                </a:cubicBezTo>
                <a:cubicBezTo>
                  <a:pt x="10369" y="17836"/>
                  <a:pt x="11821" y="18182"/>
                  <a:pt x="13215" y="18182"/>
                </a:cubicBezTo>
                <a:cubicBezTo>
                  <a:pt x="14600" y="18182"/>
                  <a:pt x="15927" y="17840"/>
                  <a:pt x="16989" y="16953"/>
                </a:cubicBezTo>
                <a:cubicBezTo>
                  <a:pt x="17818" y="16260"/>
                  <a:pt x="18387" y="15306"/>
                  <a:pt x="18881" y="14346"/>
                </a:cubicBezTo>
                <a:cubicBezTo>
                  <a:pt x="19846" y="12483"/>
                  <a:pt x="20601" y="10513"/>
                  <a:pt x="21129" y="8482"/>
                </a:cubicBezTo>
                <a:cubicBezTo>
                  <a:pt x="21515" y="7012"/>
                  <a:pt x="21779" y="5446"/>
                  <a:pt x="21354" y="3987"/>
                </a:cubicBezTo>
                <a:cubicBezTo>
                  <a:pt x="20755" y="1941"/>
                  <a:pt x="18808" y="445"/>
                  <a:pt x="16707" y="92"/>
                </a:cubicBezTo>
                <a:cubicBezTo>
                  <a:pt x="16337" y="30"/>
                  <a:pt x="15964" y="1"/>
                  <a:pt x="155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25"/>
          <p:cNvSpPr/>
          <p:nvPr/>
        </p:nvSpPr>
        <p:spPr>
          <a:xfrm rot="10800000">
            <a:off x="7407780" y="4018531"/>
            <a:ext cx="1649281" cy="941934"/>
          </a:xfrm>
          <a:custGeom>
            <a:avLst/>
            <a:gdLst/>
            <a:ahLst/>
            <a:cxnLst/>
            <a:rect l="l" t="t" r="r" b="b"/>
            <a:pathLst>
              <a:path w="16392" h="9362" extrusionOk="0">
                <a:moveTo>
                  <a:pt x="1667" y="1"/>
                </a:moveTo>
                <a:cubicBezTo>
                  <a:pt x="1605" y="1"/>
                  <a:pt x="1543" y="2"/>
                  <a:pt x="1481" y="6"/>
                </a:cubicBezTo>
                <a:cubicBezTo>
                  <a:pt x="195" y="134"/>
                  <a:pt x="777" y="2239"/>
                  <a:pt x="1236" y="2636"/>
                </a:cubicBezTo>
                <a:cubicBezTo>
                  <a:pt x="1694" y="3035"/>
                  <a:pt x="1420" y="3032"/>
                  <a:pt x="1115" y="3072"/>
                </a:cubicBezTo>
                <a:cubicBezTo>
                  <a:pt x="811" y="3116"/>
                  <a:pt x="0" y="3736"/>
                  <a:pt x="22" y="4304"/>
                </a:cubicBezTo>
                <a:cubicBezTo>
                  <a:pt x="44" y="4873"/>
                  <a:pt x="8603" y="7061"/>
                  <a:pt x="11686" y="8374"/>
                </a:cubicBezTo>
                <a:cubicBezTo>
                  <a:pt x="9728" y="7450"/>
                  <a:pt x="8137" y="6743"/>
                  <a:pt x="6040" y="6210"/>
                </a:cubicBezTo>
                <a:cubicBezTo>
                  <a:pt x="5922" y="6188"/>
                  <a:pt x="5702" y="6144"/>
                  <a:pt x="5798" y="5958"/>
                </a:cubicBezTo>
                <a:cubicBezTo>
                  <a:pt x="5810" y="5935"/>
                  <a:pt x="5845" y="5924"/>
                  <a:pt x="5902" y="5924"/>
                </a:cubicBezTo>
                <a:cubicBezTo>
                  <a:pt x="6799" y="5924"/>
                  <a:pt x="13007" y="8685"/>
                  <a:pt x="13880" y="9196"/>
                </a:cubicBezTo>
                <a:cubicBezTo>
                  <a:pt x="14051" y="9296"/>
                  <a:pt x="14252" y="9362"/>
                  <a:pt x="14455" y="9362"/>
                </a:cubicBezTo>
                <a:cubicBezTo>
                  <a:pt x="14587" y="9362"/>
                  <a:pt x="14719" y="9334"/>
                  <a:pt x="14844" y="9269"/>
                </a:cubicBezTo>
                <a:cubicBezTo>
                  <a:pt x="12937" y="7711"/>
                  <a:pt x="8240" y="6174"/>
                  <a:pt x="8229" y="5980"/>
                </a:cubicBezTo>
                <a:cubicBezTo>
                  <a:pt x="8227" y="5958"/>
                  <a:pt x="8251" y="5948"/>
                  <a:pt x="8295" y="5948"/>
                </a:cubicBezTo>
                <a:cubicBezTo>
                  <a:pt x="8663" y="5948"/>
                  <a:pt x="10460" y="6626"/>
                  <a:pt x="11261" y="7117"/>
                </a:cubicBezTo>
                <a:cubicBezTo>
                  <a:pt x="12574" y="7813"/>
                  <a:pt x="13858" y="8161"/>
                  <a:pt x="14973" y="8946"/>
                </a:cubicBezTo>
                <a:cubicBezTo>
                  <a:pt x="15087" y="9014"/>
                  <a:pt x="15172" y="9040"/>
                  <a:pt x="15237" y="9040"/>
                </a:cubicBezTo>
                <a:cubicBezTo>
                  <a:pt x="15396" y="9040"/>
                  <a:pt x="15438" y="8886"/>
                  <a:pt x="15518" y="8829"/>
                </a:cubicBezTo>
                <a:cubicBezTo>
                  <a:pt x="15995" y="8403"/>
                  <a:pt x="16391" y="7117"/>
                  <a:pt x="16068" y="6980"/>
                </a:cubicBezTo>
                <a:cubicBezTo>
                  <a:pt x="15743" y="6845"/>
                  <a:pt x="15834" y="6853"/>
                  <a:pt x="15650" y="6819"/>
                </a:cubicBezTo>
                <a:cubicBezTo>
                  <a:pt x="15372" y="6775"/>
                  <a:pt x="16095" y="6376"/>
                  <a:pt x="15907" y="6174"/>
                </a:cubicBezTo>
                <a:cubicBezTo>
                  <a:pt x="15716" y="5973"/>
                  <a:pt x="9857" y="3512"/>
                  <a:pt x="10066" y="3245"/>
                </a:cubicBezTo>
                <a:cubicBezTo>
                  <a:pt x="10085" y="3222"/>
                  <a:pt x="10116" y="3211"/>
                  <a:pt x="10158" y="3211"/>
                </a:cubicBezTo>
                <a:cubicBezTo>
                  <a:pt x="10605" y="3211"/>
                  <a:pt x="12304" y="4400"/>
                  <a:pt x="13289" y="4876"/>
                </a:cubicBezTo>
                <a:cubicBezTo>
                  <a:pt x="14188" y="5247"/>
                  <a:pt x="15105" y="5599"/>
                  <a:pt x="16010" y="5983"/>
                </a:cubicBezTo>
                <a:cubicBezTo>
                  <a:pt x="16139" y="5741"/>
                  <a:pt x="16215" y="5514"/>
                  <a:pt x="16073" y="5286"/>
                </a:cubicBezTo>
                <a:cubicBezTo>
                  <a:pt x="15907" y="4861"/>
                  <a:pt x="14804" y="4814"/>
                  <a:pt x="14276" y="4502"/>
                </a:cubicBezTo>
                <a:cubicBezTo>
                  <a:pt x="12875" y="3512"/>
                  <a:pt x="11122" y="3032"/>
                  <a:pt x="9652" y="2192"/>
                </a:cubicBezTo>
                <a:cubicBezTo>
                  <a:pt x="8570" y="1605"/>
                  <a:pt x="7382" y="1348"/>
                  <a:pt x="6190" y="1110"/>
                </a:cubicBezTo>
                <a:cubicBezTo>
                  <a:pt x="4607" y="858"/>
                  <a:pt x="3051" y="1"/>
                  <a:pt x="16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25"/>
          <p:cNvSpPr/>
          <p:nvPr/>
        </p:nvSpPr>
        <p:spPr>
          <a:xfrm rot="10800000">
            <a:off x="2523458" y="4309215"/>
            <a:ext cx="1080706" cy="1045666"/>
          </a:xfrm>
          <a:custGeom>
            <a:avLst/>
            <a:gdLst/>
            <a:ahLst/>
            <a:cxnLst/>
            <a:rect l="l" t="t" r="r" b="b"/>
            <a:pathLst>
              <a:path w="10741" h="10393" extrusionOk="0">
                <a:moveTo>
                  <a:pt x="5372" y="0"/>
                </a:moveTo>
                <a:cubicBezTo>
                  <a:pt x="5261" y="0"/>
                  <a:pt x="5148" y="4"/>
                  <a:pt x="5035" y="11"/>
                </a:cubicBezTo>
                <a:cubicBezTo>
                  <a:pt x="2170" y="198"/>
                  <a:pt x="0" y="2670"/>
                  <a:pt x="187" y="5534"/>
                </a:cubicBezTo>
                <a:cubicBezTo>
                  <a:pt x="363" y="8282"/>
                  <a:pt x="2650" y="10392"/>
                  <a:pt x="5362" y="10392"/>
                </a:cubicBezTo>
                <a:cubicBezTo>
                  <a:pt x="5476" y="10392"/>
                  <a:pt x="5590" y="10389"/>
                  <a:pt x="5706" y="10381"/>
                </a:cubicBezTo>
                <a:cubicBezTo>
                  <a:pt x="8569" y="10195"/>
                  <a:pt x="10741" y="7722"/>
                  <a:pt x="10557" y="4859"/>
                </a:cubicBezTo>
                <a:cubicBezTo>
                  <a:pt x="10377" y="2108"/>
                  <a:pt x="8090" y="0"/>
                  <a:pt x="5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25"/>
          <p:cNvSpPr/>
          <p:nvPr/>
        </p:nvSpPr>
        <p:spPr>
          <a:xfrm rot="10800000">
            <a:off x="3004203" y="4943071"/>
            <a:ext cx="98603" cy="84112"/>
          </a:xfrm>
          <a:custGeom>
            <a:avLst/>
            <a:gdLst/>
            <a:ahLst/>
            <a:cxnLst/>
            <a:rect l="l" t="t" r="r" b="b"/>
            <a:pathLst>
              <a:path w="980" h="836" extrusionOk="0">
                <a:moveTo>
                  <a:pt x="454" y="0"/>
                </a:moveTo>
                <a:cubicBezTo>
                  <a:pt x="256" y="0"/>
                  <a:pt x="80" y="142"/>
                  <a:pt x="44" y="341"/>
                </a:cubicBezTo>
                <a:cubicBezTo>
                  <a:pt x="0" y="568"/>
                  <a:pt x="151" y="788"/>
                  <a:pt x="378" y="828"/>
                </a:cubicBezTo>
                <a:cubicBezTo>
                  <a:pt x="407" y="833"/>
                  <a:pt x="437" y="836"/>
                  <a:pt x="468" y="836"/>
                </a:cubicBezTo>
                <a:cubicBezTo>
                  <a:pt x="676" y="836"/>
                  <a:pt x="901" y="719"/>
                  <a:pt x="939" y="524"/>
                </a:cubicBezTo>
                <a:cubicBezTo>
                  <a:pt x="980" y="297"/>
                  <a:pt x="756" y="51"/>
                  <a:pt x="528" y="7"/>
                </a:cubicBezTo>
                <a:cubicBezTo>
                  <a:pt x="503" y="3"/>
                  <a:pt x="47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25"/>
          <p:cNvSpPr/>
          <p:nvPr/>
        </p:nvSpPr>
        <p:spPr>
          <a:xfrm rot="10800000">
            <a:off x="2822696" y="4668296"/>
            <a:ext cx="90855" cy="84011"/>
          </a:xfrm>
          <a:custGeom>
            <a:avLst/>
            <a:gdLst/>
            <a:ahLst/>
            <a:cxnLst/>
            <a:rect l="l" t="t" r="r" b="b"/>
            <a:pathLst>
              <a:path w="903" h="835" extrusionOk="0">
                <a:moveTo>
                  <a:pt x="454" y="0"/>
                </a:moveTo>
                <a:cubicBezTo>
                  <a:pt x="256" y="0"/>
                  <a:pt x="80" y="142"/>
                  <a:pt x="41" y="344"/>
                </a:cubicBezTo>
                <a:cubicBezTo>
                  <a:pt x="1" y="567"/>
                  <a:pt x="151" y="787"/>
                  <a:pt x="375" y="828"/>
                </a:cubicBezTo>
                <a:cubicBezTo>
                  <a:pt x="400" y="832"/>
                  <a:pt x="425" y="835"/>
                  <a:pt x="450" y="835"/>
                </a:cubicBezTo>
                <a:cubicBezTo>
                  <a:pt x="649" y="835"/>
                  <a:pt x="826" y="696"/>
                  <a:pt x="862" y="494"/>
                </a:cubicBezTo>
                <a:cubicBezTo>
                  <a:pt x="903" y="267"/>
                  <a:pt x="756" y="51"/>
                  <a:pt x="529" y="7"/>
                </a:cubicBezTo>
                <a:cubicBezTo>
                  <a:pt x="504" y="2"/>
                  <a:pt x="479"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25"/>
          <p:cNvSpPr/>
          <p:nvPr/>
        </p:nvSpPr>
        <p:spPr>
          <a:xfrm rot="10800000">
            <a:off x="3117393" y="4359112"/>
            <a:ext cx="90956" cy="84011"/>
          </a:xfrm>
          <a:custGeom>
            <a:avLst/>
            <a:gdLst/>
            <a:ahLst/>
            <a:cxnLst/>
            <a:rect l="l" t="t" r="r" b="b"/>
            <a:pathLst>
              <a:path w="904" h="835" extrusionOk="0">
                <a:moveTo>
                  <a:pt x="455" y="0"/>
                </a:moveTo>
                <a:cubicBezTo>
                  <a:pt x="256" y="0"/>
                  <a:pt x="80" y="141"/>
                  <a:pt x="41" y="340"/>
                </a:cubicBezTo>
                <a:cubicBezTo>
                  <a:pt x="1" y="568"/>
                  <a:pt x="151" y="784"/>
                  <a:pt x="375" y="828"/>
                </a:cubicBezTo>
                <a:cubicBezTo>
                  <a:pt x="400" y="832"/>
                  <a:pt x="425" y="835"/>
                  <a:pt x="449" y="835"/>
                </a:cubicBezTo>
                <a:cubicBezTo>
                  <a:pt x="648" y="835"/>
                  <a:pt x="823" y="694"/>
                  <a:pt x="863" y="494"/>
                </a:cubicBezTo>
                <a:cubicBezTo>
                  <a:pt x="903" y="267"/>
                  <a:pt x="753" y="51"/>
                  <a:pt x="529" y="7"/>
                </a:cubicBezTo>
                <a:cubicBezTo>
                  <a:pt x="504" y="2"/>
                  <a:pt x="479" y="0"/>
                  <a:pt x="4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25"/>
          <p:cNvSpPr/>
          <p:nvPr/>
        </p:nvSpPr>
        <p:spPr>
          <a:xfrm rot="10800000">
            <a:off x="3377279" y="4758949"/>
            <a:ext cx="55036" cy="58657"/>
          </a:xfrm>
          <a:custGeom>
            <a:avLst/>
            <a:gdLst/>
            <a:ahLst/>
            <a:cxnLst/>
            <a:rect l="l" t="t" r="r" b="b"/>
            <a:pathLst>
              <a:path w="547" h="583" extrusionOk="0">
                <a:moveTo>
                  <a:pt x="309" y="1"/>
                </a:moveTo>
                <a:cubicBezTo>
                  <a:pt x="178" y="1"/>
                  <a:pt x="47" y="155"/>
                  <a:pt x="27" y="285"/>
                </a:cubicBezTo>
                <a:cubicBezTo>
                  <a:pt x="0" y="421"/>
                  <a:pt x="88" y="553"/>
                  <a:pt x="228" y="578"/>
                </a:cubicBezTo>
                <a:cubicBezTo>
                  <a:pt x="244" y="581"/>
                  <a:pt x="260" y="583"/>
                  <a:pt x="275" y="583"/>
                </a:cubicBezTo>
                <a:cubicBezTo>
                  <a:pt x="393" y="583"/>
                  <a:pt x="499" y="497"/>
                  <a:pt x="521" y="377"/>
                </a:cubicBezTo>
                <a:cubicBezTo>
                  <a:pt x="547" y="238"/>
                  <a:pt x="470" y="28"/>
                  <a:pt x="335" y="3"/>
                </a:cubicBezTo>
                <a:cubicBezTo>
                  <a:pt x="326" y="1"/>
                  <a:pt x="318" y="1"/>
                  <a:pt x="3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25"/>
          <p:cNvSpPr/>
          <p:nvPr/>
        </p:nvSpPr>
        <p:spPr>
          <a:xfrm rot="10800000">
            <a:off x="2764039" y="5192089"/>
            <a:ext cx="45076" cy="41452"/>
          </a:xfrm>
          <a:custGeom>
            <a:avLst/>
            <a:gdLst/>
            <a:ahLst/>
            <a:cxnLst/>
            <a:rect l="l" t="t" r="r" b="b"/>
            <a:pathLst>
              <a:path w="448" h="412" extrusionOk="0">
                <a:moveTo>
                  <a:pt x="222" y="0"/>
                </a:moveTo>
                <a:cubicBezTo>
                  <a:pt x="127" y="0"/>
                  <a:pt x="42" y="69"/>
                  <a:pt x="22" y="169"/>
                </a:cubicBezTo>
                <a:cubicBezTo>
                  <a:pt x="0" y="279"/>
                  <a:pt x="73" y="386"/>
                  <a:pt x="187" y="408"/>
                </a:cubicBezTo>
                <a:cubicBezTo>
                  <a:pt x="200" y="410"/>
                  <a:pt x="212" y="412"/>
                  <a:pt x="225" y="412"/>
                </a:cubicBezTo>
                <a:cubicBezTo>
                  <a:pt x="321" y="412"/>
                  <a:pt x="409" y="340"/>
                  <a:pt x="425" y="242"/>
                </a:cubicBezTo>
                <a:cubicBezTo>
                  <a:pt x="447" y="132"/>
                  <a:pt x="374" y="22"/>
                  <a:pt x="261" y="4"/>
                </a:cubicBezTo>
                <a:cubicBezTo>
                  <a:pt x="248" y="1"/>
                  <a:pt x="235"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25"/>
          <p:cNvSpPr/>
          <p:nvPr/>
        </p:nvSpPr>
        <p:spPr>
          <a:xfrm rot="10800000">
            <a:off x="2622374" y="4836320"/>
            <a:ext cx="65702" cy="60871"/>
          </a:xfrm>
          <a:custGeom>
            <a:avLst/>
            <a:gdLst/>
            <a:ahLst/>
            <a:cxnLst/>
            <a:rect l="l" t="t" r="r" b="b"/>
            <a:pathLst>
              <a:path w="653" h="605" extrusionOk="0">
                <a:moveTo>
                  <a:pt x="327" y="0"/>
                </a:moveTo>
                <a:cubicBezTo>
                  <a:pt x="183" y="0"/>
                  <a:pt x="55" y="101"/>
                  <a:pt x="29" y="247"/>
                </a:cubicBezTo>
                <a:cubicBezTo>
                  <a:pt x="0" y="413"/>
                  <a:pt x="106" y="570"/>
                  <a:pt x="271" y="599"/>
                </a:cubicBezTo>
                <a:cubicBezTo>
                  <a:pt x="290" y="603"/>
                  <a:pt x="309" y="604"/>
                  <a:pt x="327" y="604"/>
                </a:cubicBezTo>
                <a:cubicBezTo>
                  <a:pt x="470" y="604"/>
                  <a:pt x="598" y="504"/>
                  <a:pt x="623" y="357"/>
                </a:cubicBezTo>
                <a:cubicBezTo>
                  <a:pt x="652" y="193"/>
                  <a:pt x="546" y="35"/>
                  <a:pt x="381" y="5"/>
                </a:cubicBezTo>
                <a:cubicBezTo>
                  <a:pt x="363" y="2"/>
                  <a:pt x="345"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25"/>
          <p:cNvSpPr/>
          <p:nvPr/>
        </p:nvSpPr>
        <p:spPr>
          <a:xfrm rot="10800000">
            <a:off x="3401225" y="4835013"/>
            <a:ext cx="103332" cy="86426"/>
          </a:xfrm>
          <a:custGeom>
            <a:avLst/>
            <a:gdLst/>
            <a:ahLst/>
            <a:cxnLst/>
            <a:rect l="l" t="t" r="r" b="b"/>
            <a:pathLst>
              <a:path w="1027" h="859" extrusionOk="0">
                <a:moveTo>
                  <a:pt x="478" y="1"/>
                </a:moveTo>
                <a:cubicBezTo>
                  <a:pt x="336" y="1"/>
                  <a:pt x="199" y="72"/>
                  <a:pt x="121" y="202"/>
                </a:cubicBezTo>
                <a:cubicBezTo>
                  <a:pt x="0" y="400"/>
                  <a:pt x="66" y="657"/>
                  <a:pt x="261" y="774"/>
                </a:cubicBezTo>
                <a:cubicBezTo>
                  <a:pt x="349" y="828"/>
                  <a:pt x="463" y="859"/>
                  <a:pt x="573" y="859"/>
                </a:cubicBezTo>
                <a:cubicBezTo>
                  <a:pt x="710" y="859"/>
                  <a:pt x="841" y="811"/>
                  <a:pt x="906" y="701"/>
                </a:cubicBezTo>
                <a:cubicBezTo>
                  <a:pt x="1026" y="507"/>
                  <a:pt x="891" y="180"/>
                  <a:pt x="693" y="60"/>
                </a:cubicBezTo>
                <a:cubicBezTo>
                  <a:pt x="625" y="20"/>
                  <a:pt x="551"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25"/>
          <p:cNvSpPr/>
          <p:nvPr/>
        </p:nvSpPr>
        <p:spPr>
          <a:xfrm rot="10800000">
            <a:off x="3056221" y="4835717"/>
            <a:ext cx="70129" cy="59864"/>
          </a:xfrm>
          <a:custGeom>
            <a:avLst/>
            <a:gdLst/>
            <a:ahLst/>
            <a:cxnLst/>
            <a:rect l="l" t="t" r="r" b="b"/>
            <a:pathLst>
              <a:path w="697" h="595" extrusionOk="0">
                <a:moveTo>
                  <a:pt x="330" y="0"/>
                </a:moveTo>
                <a:cubicBezTo>
                  <a:pt x="230" y="0"/>
                  <a:pt x="132" y="40"/>
                  <a:pt x="80" y="126"/>
                </a:cubicBezTo>
                <a:cubicBezTo>
                  <a:pt x="0" y="265"/>
                  <a:pt x="73" y="470"/>
                  <a:pt x="212" y="554"/>
                </a:cubicBezTo>
                <a:cubicBezTo>
                  <a:pt x="259" y="581"/>
                  <a:pt x="311" y="595"/>
                  <a:pt x="362" y="595"/>
                </a:cubicBezTo>
                <a:cubicBezTo>
                  <a:pt x="462" y="595"/>
                  <a:pt x="560" y="544"/>
                  <a:pt x="616" y="451"/>
                </a:cubicBezTo>
                <a:cubicBezTo>
                  <a:pt x="696" y="312"/>
                  <a:pt x="652" y="133"/>
                  <a:pt x="513" y="48"/>
                </a:cubicBezTo>
                <a:cubicBezTo>
                  <a:pt x="459" y="17"/>
                  <a:pt x="394" y="0"/>
                  <a:pt x="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25"/>
          <p:cNvSpPr/>
          <p:nvPr/>
        </p:nvSpPr>
        <p:spPr>
          <a:xfrm rot="10800000">
            <a:off x="3255838" y="4603300"/>
            <a:ext cx="70632" cy="59764"/>
          </a:xfrm>
          <a:custGeom>
            <a:avLst/>
            <a:gdLst/>
            <a:ahLst/>
            <a:cxnLst/>
            <a:rect l="l" t="t" r="r" b="b"/>
            <a:pathLst>
              <a:path w="702" h="594" extrusionOk="0">
                <a:moveTo>
                  <a:pt x="332" y="0"/>
                </a:moveTo>
                <a:cubicBezTo>
                  <a:pt x="233" y="0"/>
                  <a:pt x="136" y="40"/>
                  <a:pt x="85" y="125"/>
                </a:cubicBezTo>
                <a:cubicBezTo>
                  <a:pt x="1" y="264"/>
                  <a:pt x="78" y="469"/>
                  <a:pt x="217" y="553"/>
                </a:cubicBezTo>
                <a:cubicBezTo>
                  <a:pt x="263" y="581"/>
                  <a:pt x="314" y="594"/>
                  <a:pt x="365" y="594"/>
                </a:cubicBezTo>
                <a:cubicBezTo>
                  <a:pt x="465" y="594"/>
                  <a:pt x="564" y="543"/>
                  <a:pt x="617" y="450"/>
                </a:cubicBezTo>
                <a:cubicBezTo>
                  <a:pt x="702" y="311"/>
                  <a:pt x="658" y="132"/>
                  <a:pt x="518" y="51"/>
                </a:cubicBezTo>
                <a:cubicBezTo>
                  <a:pt x="463" y="17"/>
                  <a:pt x="397" y="0"/>
                  <a:pt x="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25"/>
          <p:cNvSpPr/>
          <p:nvPr/>
        </p:nvSpPr>
        <p:spPr>
          <a:xfrm rot="10800000">
            <a:off x="2729729" y="4432258"/>
            <a:ext cx="96087" cy="84112"/>
          </a:xfrm>
          <a:custGeom>
            <a:avLst/>
            <a:gdLst/>
            <a:ahLst/>
            <a:cxnLst/>
            <a:rect l="l" t="t" r="r" b="b"/>
            <a:pathLst>
              <a:path w="955" h="836" extrusionOk="0">
                <a:moveTo>
                  <a:pt x="479" y="1"/>
                </a:moveTo>
                <a:cubicBezTo>
                  <a:pt x="337" y="1"/>
                  <a:pt x="198" y="72"/>
                  <a:pt x="119" y="202"/>
                </a:cubicBezTo>
                <a:cubicBezTo>
                  <a:pt x="1" y="401"/>
                  <a:pt x="67" y="657"/>
                  <a:pt x="261" y="775"/>
                </a:cubicBezTo>
                <a:cubicBezTo>
                  <a:pt x="329" y="816"/>
                  <a:pt x="404" y="836"/>
                  <a:pt x="478" y="836"/>
                </a:cubicBezTo>
                <a:cubicBezTo>
                  <a:pt x="619" y="836"/>
                  <a:pt x="758" y="763"/>
                  <a:pt x="837" y="635"/>
                </a:cubicBezTo>
                <a:cubicBezTo>
                  <a:pt x="955" y="437"/>
                  <a:pt x="889" y="180"/>
                  <a:pt x="694" y="60"/>
                </a:cubicBezTo>
                <a:cubicBezTo>
                  <a:pt x="627"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25"/>
          <p:cNvSpPr/>
          <p:nvPr/>
        </p:nvSpPr>
        <p:spPr>
          <a:xfrm rot="10800000">
            <a:off x="3043644" y="4422800"/>
            <a:ext cx="57652" cy="50407"/>
          </a:xfrm>
          <a:custGeom>
            <a:avLst/>
            <a:gdLst/>
            <a:ahLst/>
            <a:cxnLst/>
            <a:rect l="l" t="t" r="r" b="b"/>
            <a:pathLst>
              <a:path w="573" h="501" extrusionOk="0">
                <a:moveTo>
                  <a:pt x="286" y="1"/>
                </a:moveTo>
                <a:cubicBezTo>
                  <a:pt x="202" y="1"/>
                  <a:pt x="119" y="45"/>
                  <a:pt x="73" y="122"/>
                </a:cubicBezTo>
                <a:cubicBezTo>
                  <a:pt x="0" y="240"/>
                  <a:pt x="41" y="394"/>
                  <a:pt x="158" y="463"/>
                </a:cubicBezTo>
                <a:cubicBezTo>
                  <a:pt x="198" y="488"/>
                  <a:pt x="242" y="500"/>
                  <a:pt x="285" y="500"/>
                </a:cubicBezTo>
                <a:cubicBezTo>
                  <a:pt x="370" y="500"/>
                  <a:pt x="453" y="456"/>
                  <a:pt x="499" y="379"/>
                </a:cubicBezTo>
                <a:cubicBezTo>
                  <a:pt x="572" y="262"/>
                  <a:pt x="532" y="108"/>
                  <a:pt x="415" y="38"/>
                </a:cubicBezTo>
                <a:cubicBezTo>
                  <a:pt x="374" y="13"/>
                  <a:pt x="330" y="1"/>
                  <a:pt x="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25"/>
          <p:cNvSpPr/>
          <p:nvPr/>
        </p:nvSpPr>
        <p:spPr>
          <a:xfrm rot="10800000">
            <a:off x="3249902" y="5130212"/>
            <a:ext cx="96087" cy="84213"/>
          </a:xfrm>
          <a:custGeom>
            <a:avLst/>
            <a:gdLst/>
            <a:ahLst/>
            <a:cxnLst/>
            <a:rect l="l" t="t" r="r" b="b"/>
            <a:pathLst>
              <a:path w="955" h="837" extrusionOk="0">
                <a:moveTo>
                  <a:pt x="479" y="1"/>
                </a:moveTo>
                <a:cubicBezTo>
                  <a:pt x="337" y="1"/>
                  <a:pt x="199" y="73"/>
                  <a:pt x="122" y="203"/>
                </a:cubicBezTo>
                <a:cubicBezTo>
                  <a:pt x="0" y="401"/>
                  <a:pt x="66" y="658"/>
                  <a:pt x="261" y="775"/>
                </a:cubicBezTo>
                <a:cubicBezTo>
                  <a:pt x="329" y="816"/>
                  <a:pt x="403" y="836"/>
                  <a:pt x="476" y="836"/>
                </a:cubicBezTo>
                <a:cubicBezTo>
                  <a:pt x="618" y="836"/>
                  <a:pt x="757" y="763"/>
                  <a:pt x="837" y="632"/>
                </a:cubicBezTo>
                <a:cubicBezTo>
                  <a:pt x="954" y="434"/>
                  <a:pt x="892" y="177"/>
                  <a:pt x="694" y="60"/>
                </a:cubicBezTo>
                <a:cubicBezTo>
                  <a:pt x="626"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25"/>
          <p:cNvSpPr/>
          <p:nvPr/>
        </p:nvSpPr>
        <p:spPr>
          <a:xfrm rot="10800000">
            <a:off x="2348587" y="4524825"/>
            <a:ext cx="1403579" cy="442293"/>
          </a:xfrm>
          <a:custGeom>
            <a:avLst/>
            <a:gdLst/>
            <a:ahLst/>
            <a:cxnLst/>
            <a:rect l="l" t="t" r="r" b="b"/>
            <a:pathLst>
              <a:path w="13950" h="4396" extrusionOk="0">
                <a:moveTo>
                  <a:pt x="11859" y="1"/>
                </a:moveTo>
                <a:cubicBezTo>
                  <a:pt x="11918" y="213"/>
                  <a:pt x="11962" y="433"/>
                  <a:pt x="11992" y="656"/>
                </a:cubicBezTo>
                <a:cubicBezTo>
                  <a:pt x="12542" y="690"/>
                  <a:pt x="12997" y="763"/>
                  <a:pt x="13154" y="862"/>
                </a:cubicBezTo>
                <a:cubicBezTo>
                  <a:pt x="13121" y="906"/>
                  <a:pt x="13055" y="979"/>
                  <a:pt x="12909" y="1089"/>
                </a:cubicBezTo>
                <a:cubicBezTo>
                  <a:pt x="12648" y="1284"/>
                  <a:pt x="12351" y="1467"/>
                  <a:pt x="12028" y="1643"/>
                </a:cubicBezTo>
                <a:cubicBezTo>
                  <a:pt x="9575" y="2977"/>
                  <a:pt x="5544" y="3757"/>
                  <a:pt x="3077" y="3757"/>
                </a:cubicBezTo>
                <a:cubicBezTo>
                  <a:pt x="2764" y="3757"/>
                  <a:pt x="2476" y="3744"/>
                  <a:pt x="2219" y="3719"/>
                </a:cubicBezTo>
                <a:cubicBezTo>
                  <a:pt x="2087" y="3707"/>
                  <a:pt x="1959" y="3689"/>
                  <a:pt x="1842" y="3670"/>
                </a:cubicBezTo>
                <a:cubicBezTo>
                  <a:pt x="796" y="3484"/>
                  <a:pt x="705" y="3257"/>
                  <a:pt x="705" y="3257"/>
                </a:cubicBezTo>
                <a:cubicBezTo>
                  <a:pt x="701" y="3128"/>
                  <a:pt x="1108" y="2787"/>
                  <a:pt x="1768" y="2468"/>
                </a:cubicBezTo>
                <a:cubicBezTo>
                  <a:pt x="1720" y="2252"/>
                  <a:pt x="1688" y="2028"/>
                  <a:pt x="1669" y="1800"/>
                </a:cubicBezTo>
                <a:cubicBezTo>
                  <a:pt x="987" y="2105"/>
                  <a:pt x="1" y="2658"/>
                  <a:pt x="63" y="3318"/>
                </a:cubicBezTo>
                <a:cubicBezTo>
                  <a:pt x="126" y="3946"/>
                  <a:pt x="1042" y="4181"/>
                  <a:pt x="1727" y="4305"/>
                </a:cubicBezTo>
                <a:cubicBezTo>
                  <a:pt x="1988" y="4349"/>
                  <a:pt x="2292" y="4379"/>
                  <a:pt x="2634" y="4389"/>
                </a:cubicBezTo>
                <a:cubicBezTo>
                  <a:pt x="2755" y="4394"/>
                  <a:pt x="2881" y="4396"/>
                  <a:pt x="3010" y="4396"/>
                </a:cubicBezTo>
                <a:cubicBezTo>
                  <a:pt x="3315" y="4396"/>
                  <a:pt x="3642" y="4384"/>
                  <a:pt x="3986" y="4364"/>
                </a:cubicBezTo>
                <a:cubicBezTo>
                  <a:pt x="6400" y="4206"/>
                  <a:pt x="9663" y="3513"/>
                  <a:pt x="11926" y="2413"/>
                </a:cubicBezTo>
                <a:cubicBezTo>
                  <a:pt x="12439" y="2164"/>
                  <a:pt x="12901" y="1896"/>
                  <a:pt x="13290" y="1607"/>
                </a:cubicBezTo>
                <a:cubicBezTo>
                  <a:pt x="13454" y="1485"/>
                  <a:pt x="13950" y="1118"/>
                  <a:pt x="13789" y="656"/>
                </a:cubicBezTo>
                <a:cubicBezTo>
                  <a:pt x="13616" y="177"/>
                  <a:pt x="12706" y="30"/>
                  <a:pt x="11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43" name="Google Shape;1243;p25"/>
          <p:cNvGrpSpPr/>
          <p:nvPr/>
        </p:nvGrpSpPr>
        <p:grpSpPr>
          <a:xfrm>
            <a:off x="226261" y="2339827"/>
            <a:ext cx="973929" cy="1080715"/>
            <a:chOff x="1004773" y="2354077"/>
            <a:chExt cx="973929" cy="1080715"/>
          </a:xfrm>
        </p:grpSpPr>
        <p:sp>
          <p:nvSpPr>
            <p:cNvPr id="1244" name="Google Shape;1244;p25"/>
            <p:cNvSpPr/>
            <p:nvPr/>
          </p:nvSpPr>
          <p:spPr>
            <a:xfrm rot="5400000" flipH="1">
              <a:off x="951381" y="2407471"/>
              <a:ext cx="1080715" cy="973927"/>
            </a:xfrm>
            <a:custGeom>
              <a:avLst/>
              <a:gdLst/>
              <a:ahLst/>
              <a:cxnLst/>
              <a:rect l="l" t="t" r="r" b="b"/>
              <a:pathLst>
                <a:path w="19910" h="17941" extrusionOk="0">
                  <a:moveTo>
                    <a:pt x="9880" y="1"/>
                  </a:moveTo>
                  <a:cubicBezTo>
                    <a:pt x="8929" y="1"/>
                    <a:pt x="7965" y="153"/>
                    <a:pt x="7023" y="450"/>
                  </a:cubicBezTo>
                  <a:cubicBezTo>
                    <a:pt x="6339" y="687"/>
                    <a:pt x="5681" y="976"/>
                    <a:pt x="5077" y="1344"/>
                  </a:cubicBezTo>
                  <a:cubicBezTo>
                    <a:pt x="1658" y="3475"/>
                    <a:pt x="1" y="7762"/>
                    <a:pt x="1342" y="11759"/>
                  </a:cubicBezTo>
                  <a:lnTo>
                    <a:pt x="1526" y="12364"/>
                  </a:lnTo>
                  <a:cubicBezTo>
                    <a:pt x="2657" y="15047"/>
                    <a:pt x="4945" y="16967"/>
                    <a:pt x="7654" y="17650"/>
                  </a:cubicBezTo>
                  <a:cubicBezTo>
                    <a:pt x="8362" y="17841"/>
                    <a:pt x="9099" y="17940"/>
                    <a:pt x="9845" y="17940"/>
                  </a:cubicBezTo>
                  <a:cubicBezTo>
                    <a:pt x="10540" y="17940"/>
                    <a:pt x="11243" y="17854"/>
                    <a:pt x="11941" y="17677"/>
                  </a:cubicBezTo>
                  <a:lnTo>
                    <a:pt x="12651" y="17493"/>
                  </a:lnTo>
                  <a:cubicBezTo>
                    <a:pt x="17332" y="15915"/>
                    <a:pt x="19910" y="10839"/>
                    <a:pt x="18358" y="6157"/>
                  </a:cubicBezTo>
                  <a:cubicBezTo>
                    <a:pt x="18358" y="6105"/>
                    <a:pt x="18332" y="6105"/>
                    <a:pt x="18332" y="6078"/>
                  </a:cubicBezTo>
                  <a:cubicBezTo>
                    <a:pt x="17253" y="2922"/>
                    <a:pt x="14623" y="740"/>
                    <a:pt x="11546" y="161"/>
                  </a:cubicBezTo>
                  <a:cubicBezTo>
                    <a:pt x="11000" y="54"/>
                    <a:pt x="10442" y="1"/>
                    <a:pt x="98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25"/>
            <p:cNvSpPr/>
            <p:nvPr/>
          </p:nvSpPr>
          <p:spPr>
            <a:xfrm rot="5400000" flipH="1">
              <a:off x="1382758" y="2382089"/>
              <a:ext cx="523965" cy="641974"/>
            </a:xfrm>
            <a:custGeom>
              <a:avLst/>
              <a:gdLst/>
              <a:ahLst/>
              <a:cxnLst/>
              <a:rect l="l" t="t" r="r" b="b"/>
              <a:pathLst>
                <a:path w="9653" h="11826" extrusionOk="0">
                  <a:moveTo>
                    <a:pt x="2867" y="1"/>
                  </a:moveTo>
                  <a:cubicBezTo>
                    <a:pt x="2630" y="211"/>
                    <a:pt x="2473" y="579"/>
                    <a:pt x="2367" y="921"/>
                  </a:cubicBezTo>
                  <a:cubicBezTo>
                    <a:pt x="2236" y="1263"/>
                    <a:pt x="2157" y="1710"/>
                    <a:pt x="1920" y="2026"/>
                  </a:cubicBezTo>
                  <a:cubicBezTo>
                    <a:pt x="1499" y="2710"/>
                    <a:pt x="579" y="3025"/>
                    <a:pt x="184" y="3762"/>
                  </a:cubicBezTo>
                  <a:cubicBezTo>
                    <a:pt x="79" y="3998"/>
                    <a:pt x="0" y="4261"/>
                    <a:pt x="53" y="4524"/>
                  </a:cubicBezTo>
                  <a:cubicBezTo>
                    <a:pt x="123" y="5082"/>
                    <a:pt x="603" y="5270"/>
                    <a:pt x="1077" y="5270"/>
                  </a:cubicBezTo>
                  <a:cubicBezTo>
                    <a:pt x="1139" y="5270"/>
                    <a:pt x="1201" y="5267"/>
                    <a:pt x="1263" y="5261"/>
                  </a:cubicBezTo>
                  <a:cubicBezTo>
                    <a:pt x="1657" y="5208"/>
                    <a:pt x="1973" y="5050"/>
                    <a:pt x="2341" y="4945"/>
                  </a:cubicBezTo>
                  <a:cubicBezTo>
                    <a:pt x="2668" y="4852"/>
                    <a:pt x="3011" y="4805"/>
                    <a:pt x="3353" y="4805"/>
                  </a:cubicBezTo>
                  <a:cubicBezTo>
                    <a:pt x="3781" y="4805"/>
                    <a:pt x="4208" y="4878"/>
                    <a:pt x="4603" y="5024"/>
                  </a:cubicBezTo>
                  <a:cubicBezTo>
                    <a:pt x="5076" y="5156"/>
                    <a:pt x="5103" y="5813"/>
                    <a:pt x="4655" y="5997"/>
                  </a:cubicBezTo>
                  <a:cubicBezTo>
                    <a:pt x="4419" y="6076"/>
                    <a:pt x="4208" y="6208"/>
                    <a:pt x="4024" y="6339"/>
                  </a:cubicBezTo>
                  <a:cubicBezTo>
                    <a:pt x="3525" y="6707"/>
                    <a:pt x="3130" y="7365"/>
                    <a:pt x="3288" y="7970"/>
                  </a:cubicBezTo>
                  <a:cubicBezTo>
                    <a:pt x="3393" y="8364"/>
                    <a:pt x="3682" y="8732"/>
                    <a:pt x="4024" y="9022"/>
                  </a:cubicBezTo>
                  <a:lnTo>
                    <a:pt x="6102" y="11099"/>
                  </a:lnTo>
                  <a:cubicBezTo>
                    <a:pt x="6434" y="11453"/>
                    <a:pt x="6821" y="11826"/>
                    <a:pt x="7312" y="11826"/>
                  </a:cubicBezTo>
                  <a:cubicBezTo>
                    <a:pt x="7404" y="11826"/>
                    <a:pt x="7501" y="11813"/>
                    <a:pt x="7601" y="11783"/>
                  </a:cubicBezTo>
                  <a:cubicBezTo>
                    <a:pt x="7996" y="11652"/>
                    <a:pt x="8285" y="11336"/>
                    <a:pt x="8390" y="10942"/>
                  </a:cubicBezTo>
                  <a:cubicBezTo>
                    <a:pt x="8600" y="10232"/>
                    <a:pt x="8337" y="9548"/>
                    <a:pt x="7996" y="8917"/>
                  </a:cubicBezTo>
                  <a:cubicBezTo>
                    <a:pt x="7706" y="8364"/>
                    <a:pt x="7364" y="7786"/>
                    <a:pt x="7417" y="7128"/>
                  </a:cubicBezTo>
                  <a:cubicBezTo>
                    <a:pt x="7443" y="6865"/>
                    <a:pt x="7496" y="6602"/>
                    <a:pt x="7680" y="6392"/>
                  </a:cubicBezTo>
                  <a:cubicBezTo>
                    <a:pt x="7973" y="5995"/>
                    <a:pt x="8368" y="5938"/>
                    <a:pt x="8775" y="5938"/>
                  </a:cubicBezTo>
                  <a:cubicBezTo>
                    <a:pt x="8942" y="5938"/>
                    <a:pt x="9111" y="5947"/>
                    <a:pt x="9276" y="5947"/>
                  </a:cubicBezTo>
                  <a:cubicBezTo>
                    <a:pt x="9323" y="5947"/>
                    <a:pt x="9370" y="5947"/>
                    <a:pt x="9416" y="5945"/>
                  </a:cubicBezTo>
                  <a:cubicBezTo>
                    <a:pt x="9521" y="5945"/>
                    <a:pt x="9574" y="5945"/>
                    <a:pt x="9652" y="5918"/>
                  </a:cubicBezTo>
                  <a:cubicBezTo>
                    <a:pt x="8548" y="2762"/>
                    <a:pt x="5918" y="579"/>
                    <a:pt x="28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25"/>
            <p:cNvSpPr/>
            <p:nvPr/>
          </p:nvSpPr>
          <p:spPr>
            <a:xfrm rot="5400000" flipH="1">
              <a:off x="1130446" y="2658085"/>
              <a:ext cx="649623" cy="900968"/>
            </a:xfrm>
            <a:custGeom>
              <a:avLst/>
              <a:gdLst/>
              <a:ahLst/>
              <a:cxnLst/>
              <a:rect l="l" t="t" r="r" b="b"/>
              <a:pathLst>
                <a:path w="11968" h="16597" extrusionOk="0">
                  <a:moveTo>
                    <a:pt x="5051" y="0"/>
                  </a:moveTo>
                  <a:cubicBezTo>
                    <a:pt x="1632" y="2131"/>
                    <a:pt x="1" y="6418"/>
                    <a:pt x="1316" y="10415"/>
                  </a:cubicBezTo>
                  <a:lnTo>
                    <a:pt x="1500" y="11020"/>
                  </a:lnTo>
                  <a:cubicBezTo>
                    <a:pt x="1579" y="11046"/>
                    <a:pt x="1632" y="11046"/>
                    <a:pt x="1710" y="11046"/>
                  </a:cubicBezTo>
                  <a:cubicBezTo>
                    <a:pt x="1740" y="11048"/>
                    <a:pt x="1769" y="11048"/>
                    <a:pt x="1799" y="11048"/>
                  </a:cubicBezTo>
                  <a:cubicBezTo>
                    <a:pt x="2451" y="11048"/>
                    <a:pt x="3080" y="10778"/>
                    <a:pt x="3709" y="10652"/>
                  </a:cubicBezTo>
                  <a:cubicBezTo>
                    <a:pt x="3860" y="10622"/>
                    <a:pt x="4020" y="10606"/>
                    <a:pt x="4181" y="10606"/>
                  </a:cubicBezTo>
                  <a:cubicBezTo>
                    <a:pt x="4725" y="10606"/>
                    <a:pt x="5281" y="10791"/>
                    <a:pt x="5524" y="11257"/>
                  </a:cubicBezTo>
                  <a:cubicBezTo>
                    <a:pt x="5734" y="11678"/>
                    <a:pt x="5577" y="12230"/>
                    <a:pt x="5577" y="12730"/>
                  </a:cubicBezTo>
                  <a:cubicBezTo>
                    <a:pt x="5550" y="14150"/>
                    <a:pt x="6523" y="15333"/>
                    <a:pt x="7628" y="16306"/>
                  </a:cubicBezTo>
                  <a:cubicBezTo>
                    <a:pt x="8336" y="16497"/>
                    <a:pt x="9073" y="16596"/>
                    <a:pt x="9819" y="16596"/>
                  </a:cubicBezTo>
                  <a:cubicBezTo>
                    <a:pt x="10514" y="16596"/>
                    <a:pt x="11217" y="16510"/>
                    <a:pt x="11915" y="16333"/>
                  </a:cubicBezTo>
                  <a:cubicBezTo>
                    <a:pt x="11967" y="15780"/>
                    <a:pt x="11836" y="15254"/>
                    <a:pt x="11626" y="14755"/>
                  </a:cubicBezTo>
                  <a:cubicBezTo>
                    <a:pt x="11336" y="13676"/>
                    <a:pt x="11073" y="12624"/>
                    <a:pt x="10810" y="11546"/>
                  </a:cubicBezTo>
                  <a:cubicBezTo>
                    <a:pt x="10574" y="10599"/>
                    <a:pt x="10179" y="9495"/>
                    <a:pt x="9232" y="9284"/>
                  </a:cubicBezTo>
                  <a:cubicBezTo>
                    <a:pt x="9095" y="9245"/>
                    <a:pt x="8959" y="9230"/>
                    <a:pt x="8822" y="9230"/>
                  </a:cubicBezTo>
                  <a:cubicBezTo>
                    <a:pt x="8297" y="9230"/>
                    <a:pt x="7769" y="9458"/>
                    <a:pt x="7230" y="9458"/>
                  </a:cubicBezTo>
                  <a:cubicBezTo>
                    <a:pt x="7153" y="9458"/>
                    <a:pt x="7075" y="9453"/>
                    <a:pt x="6997" y="9442"/>
                  </a:cubicBezTo>
                  <a:cubicBezTo>
                    <a:pt x="6471" y="9363"/>
                    <a:pt x="5971" y="8916"/>
                    <a:pt x="5813" y="8390"/>
                  </a:cubicBezTo>
                  <a:cubicBezTo>
                    <a:pt x="5655" y="7838"/>
                    <a:pt x="5840" y="7207"/>
                    <a:pt x="6260" y="6838"/>
                  </a:cubicBezTo>
                  <a:cubicBezTo>
                    <a:pt x="6523" y="6602"/>
                    <a:pt x="6865" y="6470"/>
                    <a:pt x="7128" y="6260"/>
                  </a:cubicBezTo>
                  <a:cubicBezTo>
                    <a:pt x="7391" y="6023"/>
                    <a:pt x="7549" y="5602"/>
                    <a:pt x="7365" y="5339"/>
                  </a:cubicBezTo>
                  <a:cubicBezTo>
                    <a:pt x="7232" y="5145"/>
                    <a:pt x="7007" y="5106"/>
                    <a:pt x="6757" y="5106"/>
                  </a:cubicBezTo>
                  <a:cubicBezTo>
                    <a:pt x="6590" y="5106"/>
                    <a:pt x="6411" y="5123"/>
                    <a:pt x="6241" y="5123"/>
                  </a:cubicBezTo>
                  <a:cubicBezTo>
                    <a:pt x="6014" y="5123"/>
                    <a:pt x="5802" y="5092"/>
                    <a:pt x="5655" y="4945"/>
                  </a:cubicBezTo>
                  <a:cubicBezTo>
                    <a:pt x="5445" y="4734"/>
                    <a:pt x="5445" y="4366"/>
                    <a:pt x="5550" y="4103"/>
                  </a:cubicBezTo>
                  <a:cubicBezTo>
                    <a:pt x="5655" y="3840"/>
                    <a:pt x="5840" y="3630"/>
                    <a:pt x="5971" y="3367"/>
                  </a:cubicBezTo>
                  <a:cubicBezTo>
                    <a:pt x="6497" y="2315"/>
                    <a:pt x="6076" y="1000"/>
                    <a:pt x="5261" y="158"/>
                  </a:cubicBezTo>
                  <a:cubicBezTo>
                    <a:pt x="5182" y="132"/>
                    <a:pt x="5129" y="79"/>
                    <a:pt x="50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7" name="Google Shape;1247;p25"/>
          <p:cNvGrpSpPr/>
          <p:nvPr/>
        </p:nvGrpSpPr>
        <p:grpSpPr>
          <a:xfrm flipH="1">
            <a:off x="8134636" y="2950296"/>
            <a:ext cx="708714" cy="774397"/>
            <a:chOff x="6577671" y="3798459"/>
            <a:chExt cx="708714" cy="774397"/>
          </a:xfrm>
        </p:grpSpPr>
        <p:sp>
          <p:nvSpPr>
            <p:cNvPr id="1248" name="Google Shape;1248;p25"/>
            <p:cNvSpPr/>
            <p:nvPr/>
          </p:nvSpPr>
          <p:spPr>
            <a:xfrm>
              <a:off x="6614063" y="3798459"/>
              <a:ext cx="672321" cy="714137"/>
            </a:xfrm>
            <a:custGeom>
              <a:avLst/>
              <a:gdLst/>
              <a:ahLst/>
              <a:cxnLst/>
              <a:rect l="l" t="t" r="r" b="b"/>
              <a:pathLst>
                <a:path w="14097" h="14973" extrusionOk="0">
                  <a:moveTo>
                    <a:pt x="7275" y="1"/>
                  </a:moveTo>
                  <a:cubicBezTo>
                    <a:pt x="5228" y="1"/>
                    <a:pt x="3223" y="1045"/>
                    <a:pt x="2078" y="2937"/>
                  </a:cubicBezTo>
                  <a:cubicBezTo>
                    <a:pt x="1210" y="4357"/>
                    <a:pt x="1026" y="5988"/>
                    <a:pt x="1341" y="7461"/>
                  </a:cubicBezTo>
                  <a:cubicBezTo>
                    <a:pt x="1552" y="8329"/>
                    <a:pt x="1420" y="9170"/>
                    <a:pt x="1000" y="9933"/>
                  </a:cubicBezTo>
                  <a:lnTo>
                    <a:pt x="921" y="10038"/>
                  </a:lnTo>
                  <a:cubicBezTo>
                    <a:pt x="0" y="11537"/>
                    <a:pt x="500" y="13562"/>
                    <a:pt x="1999" y="14483"/>
                  </a:cubicBezTo>
                  <a:lnTo>
                    <a:pt x="2078" y="14509"/>
                  </a:lnTo>
                  <a:cubicBezTo>
                    <a:pt x="2590" y="14823"/>
                    <a:pt x="3163" y="14972"/>
                    <a:pt x="3732" y="14972"/>
                  </a:cubicBezTo>
                  <a:cubicBezTo>
                    <a:pt x="4831" y="14972"/>
                    <a:pt x="5916" y="14418"/>
                    <a:pt x="6523" y="13431"/>
                  </a:cubicBezTo>
                  <a:cubicBezTo>
                    <a:pt x="6970" y="12668"/>
                    <a:pt x="7732" y="12142"/>
                    <a:pt x="8574" y="11932"/>
                  </a:cubicBezTo>
                  <a:cubicBezTo>
                    <a:pt x="10099" y="11537"/>
                    <a:pt x="11467" y="10590"/>
                    <a:pt x="12361" y="9144"/>
                  </a:cubicBezTo>
                  <a:cubicBezTo>
                    <a:pt x="14097" y="6277"/>
                    <a:pt x="13203" y="2569"/>
                    <a:pt x="10362" y="859"/>
                  </a:cubicBezTo>
                  <a:cubicBezTo>
                    <a:pt x="9397" y="278"/>
                    <a:pt x="8330" y="1"/>
                    <a:pt x="72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25"/>
            <p:cNvSpPr/>
            <p:nvPr/>
          </p:nvSpPr>
          <p:spPr>
            <a:xfrm>
              <a:off x="6718186" y="3968642"/>
              <a:ext cx="140502" cy="380129"/>
            </a:xfrm>
            <a:custGeom>
              <a:avLst/>
              <a:gdLst/>
              <a:ahLst/>
              <a:cxnLst/>
              <a:rect l="l" t="t" r="r" b="b"/>
              <a:pathLst>
                <a:path w="2946" h="7970" fill="none" extrusionOk="0">
                  <a:moveTo>
                    <a:pt x="0" y="7969"/>
                  </a:moveTo>
                  <a:lnTo>
                    <a:pt x="2946" y="0"/>
                  </a:lnTo>
                </a:path>
              </a:pathLst>
            </a:custGeom>
            <a:noFill/>
            <a:ln w="9875" cap="flat" cmpd="sng">
              <a:solidFill>
                <a:schemeClr val="accent3"/>
              </a:solidFill>
              <a:prstDash val="solid"/>
              <a:miter lim="263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25"/>
            <p:cNvSpPr/>
            <p:nvPr/>
          </p:nvSpPr>
          <p:spPr>
            <a:xfrm>
              <a:off x="6797172" y="4146743"/>
              <a:ext cx="299843" cy="274771"/>
            </a:xfrm>
            <a:custGeom>
              <a:avLst/>
              <a:gdLst/>
              <a:ahLst/>
              <a:cxnLst/>
              <a:rect l="l" t="t" r="r" b="b"/>
              <a:pathLst>
                <a:path w="6287" h="5761" fill="none" extrusionOk="0">
                  <a:moveTo>
                    <a:pt x="1" y="5761"/>
                  </a:moveTo>
                  <a:lnTo>
                    <a:pt x="6287" y="1"/>
                  </a:lnTo>
                </a:path>
              </a:pathLst>
            </a:custGeom>
            <a:noFill/>
            <a:ln w="9875" cap="flat" cmpd="sng">
              <a:solidFill>
                <a:schemeClr val="accent3"/>
              </a:solidFill>
              <a:prstDash val="solid"/>
              <a:miter lim="263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25"/>
            <p:cNvSpPr/>
            <p:nvPr/>
          </p:nvSpPr>
          <p:spPr>
            <a:xfrm>
              <a:off x="6577671" y="4273474"/>
              <a:ext cx="348728" cy="299382"/>
            </a:xfrm>
            <a:custGeom>
              <a:avLst/>
              <a:gdLst/>
              <a:ahLst/>
              <a:cxnLst/>
              <a:rect l="l" t="t" r="r" b="b"/>
              <a:pathLst>
                <a:path w="7312" h="6277" extrusionOk="0">
                  <a:moveTo>
                    <a:pt x="1684" y="0"/>
                  </a:moveTo>
                  <a:lnTo>
                    <a:pt x="711" y="1657"/>
                  </a:lnTo>
                  <a:cubicBezTo>
                    <a:pt x="0" y="2762"/>
                    <a:pt x="369" y="4261"/>
                    <a:pt x="1526" y="4945"/>
                  </a:cubicBezTo>
                  <a:lnTo>
                    <a:pt x="3235" y="5970"/>
                  </a:lnTo>
                  <a:cubicBezTo>
                    <a:pt x="3595" y="6177"/>
                    <a:pt x="3986" y="6276"/>
                    <a:pt x="4368" y="6276"/>
                  </a:cubicBezTo>
                  <a:cubicBezTo>
                    <a:pt x="5104" y="6276"/>
                    <a:pt x="5809" y="5909"/>
                    <a:pt x="6207" y="5234"/>
                  </a:cubicBezTo>
                  <a:lnTo>
                    <a:pt x="7312" y="3393"/>
                  </a:lnTo>
                  <a:lnTo>
                    <a:pt x="16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25"/>
            <p:cNvSpPr/>
            <p:nvPr/>
          </p:nvSpPr>
          <p:spPr>
            <a:xfrm>
              <a:off x="6847349" y="3972410"/>
              <a:ext cx="253438" cy="193212"/>
            </a:xfrm>
            <a:custGeom>
              <a:avLst/>
              <a:gdLst/>
              <a:ahLst/>
              <a:cxnLst/>
              <a:rect l="l" t="t" r="r" b="b"/>
              <a:pathLst>
                <a:path w="5314" h="4051" fill="none" extrusionOk="0">
                  <a:moveTo>
                    <a:pt x="1" y="184"/>
                  </a:moveTo>
                  <a:cubicBezTo>
                    <a:pt x="185" y="737"/>
                    <a:pt x="606" y="1157"/>
                    <a:pt x="1211" y="1052"/>
                  </a:cubicBezTo>
                  <a:cubicBezTo>
                    <a:pt x="1421" y="1026"/>
                    <a:pt x="1632" y="868"/>
                    <a:pt x="1737" y="658"/>
                  </a:cubicBezTo>
                  <a:cubicBezTo>
                    <a:pt x="1816" y="474"/>
                    <a:pt x="1737" y="184"/>
                    <a:pt x="1526" y="105"/>
                  </a:cubicBezTo>
                  <a:cubicBezTo>
                    <a:pt x="1316" y="0"/>
                    <a:pt x="1079" y="184"/>
                    <a:pt x="974" y="368"/>
                  </a:cubicBezTo>
                  <a:cubicBezTo>
                    <a:pt x="869" y="579"/>
                    <a:pt x="895" y="842"/>
                    <a:pt x="974" y="1026"/>
                  </a:cubicBezTo>
                  <a:cubicBezTo>
                    <a:pt x="1237" y="1815"/>
                    <a:pt x="2026" y="2341"/>
                    <a:pt x="2841" y="2315"/>
                  </a:cubicBezTo>
                  <a:cubicBezTo>
                    <a:pt x="3210" y="2288"/>
                    <a:pt x="3630" y="2052"/>
                    <a:pt x="3525" y="1683"/>
                  </a:cubicBezTo>
                  <a:cubicBezTo>
                    <a:pt x="3473" y="1315"/>
                    <a:pt x="2868" y="1315"/>
                    <a:pt x="2684" y="1631"/>
                  </a:cubicBezTo>
                  <a:cubicBezTo>
                    <a:pt x="2473" y="1920"/>
                    <a:pt x="2578" y="2341"/>
                    <a:pt x="2762" y="2630"/>
                  </a:cubicBezTo>
                  <a:cubicBezTo>
                    <a:pt x="2999" y="3025"/>
                    <a:pt x="3420" y="3340"/>
                    <a:pt x="3893" y="3340"/>
                  </a:cubicBezTo>
                  <a:cubicBezTo>
                    <a:pt x="4340" y="3340"/>
                    <a:pt x="5129" y="2762"/>
                    <a:pt x="4788" y="2472"/>
                  </a:cubicBezTo>
                  <a:cubicBezTo>
                    <a:pt x="4446" y="2183"/>
                    <a:pt x="3841" y="2998"/>
                    <a:pt x="3999" y="3419"/>
                  </a:cubicBezTo>
                  <a:cubicBezTo>
                    <a:pt x="4156" y="3866"/>
                    <a:pt x="4945" y="4050"/>
                    <a:pt x="5314" y="3761"/>
                  </a:cubicBezTo>
                </a:path>
              </a:pathLst>
            </a:custGeom>
            <a:solidFill>
              <a:schemeClr val="lt1"/>
            </a:solidFill>
            <a:ln w="5925" cap="rnd" cmpd="sng">
              <a:solidFill>
                <a:srgbClr val="0455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25"/>
            <p:cNvSpPr/>
            <p:nvPr/>
          </p:nvSpPr>
          <p:spPr>
            <a:xfrm>
              <a:off x="6634096" y="4289786"/>
              <a:ext cx="287300" cy="175661"/>
            </a:xfrm>
            <a:custGeom>
              <a:avLst/>
              <a:gdLst/>
              <a:ahLst/>
              <a:cxnLst/>
              <a:rect l="l" t="t" r="r" b="b"/>
              <a:pathLst>
                <a:path w="6024" h="3683" extrusionOk="0">
                  <a:moveTo>
                    <a:pt x="245" y="0"/>
                  </a:moveTo>
                  <a:cubicBezTo>
                    <a:pt x="185" y="0"/>
                    <a:pt x="132" y="35"/>
                    <a:pt x="80" y="105"/>
                  </a:cubicBezTo>
                  <a:cubicBezTo>
                    <a:pt x="1" y="158"/>
                    <a:pt x="54" y="237"/>
                    <a:pt x="80" y="289"/>
                  </a:cubicBezTo>
                  <a:cubicBezTo>
                    <a:pt x="80" y="316"/>
                    <a:pt x="106" y="316"/>
                    <a:pt x="159" y="368"/>
                  </a:cubicBezTo>
                  <a:cubicBezTo>
                    <a:pt x="185" y="368"/>
                    <a:pt x="2868" y="1973"/>
                    <a:pt x="5734" y="3656"/>
                  </a:cubicBezTo>
                  <a:cubicBezTo>
                    <a:pt x="5769" y="3673"/>
                    <a:pt x="5802" y="3682"/>
                    <a:pt x="5832" y="3682"/>
                  </a:cubicBezTo>
                  <a:cubicBezTo>
                    <a:pt x="5892" y="3682"/>
                    <a:pt x="5945" y="3647"/>
                    <a:pt x="5997" y="3577"/>
                  </a:cubicBezTo>
                  <a:cubicBezTo>
                    <a:pt x="6024" y="3472"/>
                    <a:pt x="6024" y="3393"/>
                    <a:pt x="5918" y="3314"/>
                  </a:cubicBezTo>
                  <a:cubicBezTo>
                    <a:pt x="3078" y="1683"/>
                    <a:pt x="369" y="26"/>
                    <a:pt x="343" y="26"/>
                  </a:cubicBezTo>
                  <a:cubicBezTo>
                    <a:pt x="308" y="9"/>
                    <a:pt x="276" y="0"/>
                    <a:pt x="2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25"/>
            <p:cNvSpPr/>
            <p:nvPr/>
          </p:nvSpPr>
          <p:spPr>
            <a:xfrm>
              <a:off x="6614063" y="4325225"/>
              <a:ext cx="287252" cy="176281"/>
            </a:xfrm>
            <a:custGeom>
              <a:avLst/>
              <a:gdLst/>
              <a:ahLst/>
              <a:cxnLst/>
              <a:rect l="l" t="t" r="r" b="b"/>
              <a:pathLst>
                <a:path w="6023" h="3696" extrusionOk="0">
                  <a:moveTo>
                    <a:pt x="221" y="0"/>
                  </a:moveTo>
                  <a:cubicBezTo>
                    <a:pt x="162" y="0"/>
                    <a:pt x="111" y="35"/>
                    <a:pt x="79" y="99"/>
                  </a:cubicBezTo>
                  <a:cubicBezTo>
                    <a:pt x="0" y="178"/>
                    <a:pt x="53" y="230"/>
                    <a:pt x="79" y="309"/>
                  </a:cubicBezTo>
                  <a:cubicBezTo>
                    <a:pt x="79" y="309"/>
                    <a:pt x="105" y="309"/>
                    <a:pt x="132" y="362"/>
                  </a:cubicBezTo>
                  <a:cubicBezTo>
                    <a:pt x="184" y="362"/>
                    <a:pt x="2867" y="1966"/>
                    <a:pt x="5734" y="3649"/>
                  </a:cubicBezTo>
                  <a:cubicBezTo>
                    <a:pt x="5775" y="3680"/>
                    <a:pt x="5812" y="3695"/>
                    <a:pt x="5847" y="3695"/>
                  </a:cubicBezTo>
                  <a:cubicBezTo>
                    <a:pt x="5901" y="3695"/>
                    <a:pt x="5949" y="3660"/>
                    <a:pt x="5997" y="3597"/>
                  </a:cubicBezTo>
                  <a:cubicBezTo>
                    <a:pt x="6023" y="3491"/>
                    <a:pt x="6023" y="3386"/>
                    <a:pt x="5918" y="3334"/>
                  </a:cubicBezTo>
                  <a:cubicBezTo>
                    <a:pt x="3051" y="1677"/>
                    <a:pt x="368" y="46"/>
                    <a:pt x="342" y="46"/>
                  </a:cubicBezTo>
                  <a:cubicBezTo>
                    <a:pt x="301" y="15"/>
                    <a:pt x="259" y="0"/>
                    <a:pt x="2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25"/>
            <p:cNvSpPr/>
            <p:nvPr/>
          </p:nvSpPr>
          <p:spPr>
            <a:xfrm>
              <a:off x="6595223" y="4356562"/>
              <a:ext cx="287300" cy="176281"/>
            </a:xfrm>
            <a:custGeom>
              <a:avLst/>
              <a:gdLst/>
              <a:ahLst/>
              <a:cxnLst/>
              <a:rect l="l" t="t" r="r" b="b"/>
              <a:pathLst>
                <a:path w="6024" h="3696" extrusionOk="0">
                  <a:moveTo>
                    <a:pt x="221" y="1"/>
                  </a:moveTo>
                  <a:cubicBezTo>
                    <a:pt x="163" y="1"/>
                    <a:pt x="111" y="36"/>
                    <a:pt x="80" y="99"/>
                  </a:cubicBezTo>
                  <a:cubicBezTo>
                    <a:pt x="1" y="178"/>
                    <a:pt x="27" y="231"/>
                    <a:pt x="80" y="310"/>
                  </a:cubicBezTo>
                  <a:lnTo>
                    <a:pt x="132" y="362"/>
                  </a:lnTo>
                  <a:cubicBezTo>
                    <a:pt x="185" y="362"/>
                    <a:pt x="2867" y="1967"/>
                    <a:pt x="5734" y="3650"/>
                  </a:cubicBezTo>
                  <a:cubicBezTo>
                    <a:pt x="5776" y="3681"/>
                    <a:pt x="5813" y="3696"/>
                    <a:pt x="5848" y="3696"/>
                  </a:cubicBezTo>
                  <a:cubicBezTo>
                    <a:pt x="5901" y="3696"/>
                    <a:pt x="5949" y="3661"/>
                    <a:pt x="5997" y="3597"/>
                  </a:cubicBezTo>
                  <a:cubicBezTo>
                    <a:pt x="6023" y="3492"/>
                    <a:pt x="6023" y="3387"/>
                    <a:pt x="5918" y="3334"/>
                  </a:cubicBezTo>
                  <a:cubicBezTo>
                    <a:pt x="3051" y="1677"/>
                    <a:pt x="369" y="47"/>
                    <a:pt x="343" y="47"/>
                  </a:cubicBezTo>
                  <a:cubicBezTo>
                    <a:pt x="301" y="16"/>
                    <a:pt x="260" y="1"/>
                    <a:pt x="2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25"/>
            <p:cNvSpPr/>
            <p:nvPr/>
          </p:nvSpPr>
          <p:spPr>
            <a:xfrm>
              <a:off x="6585207" y="4392955"/>
              <a:ext cx="268461" cy="169651"/>
            </a:xfrm>
            <a:custGeom>
              <a:avLst/>
              <a:gdLst/>
              <a:ahLst/>
              <a:cxnLst/>
              <a:rect l="l" t="t" r="r" b="b"/>
              <a:pathLst>
                <a:path w="5629" h="3557" extrusionOk="0">
                  <a:moveTo>
                    <a:pt x="202" y="0"/>
                  </a:moveTo>
                  <a:cubicBezTo>
                    <a:pt x="148" y="0"/>
                    <a:pt x="101" y="35"/>
                    <a:pt x="53" y="99"/>
                  </a:cubicBezTo>
                  <a:cubicBezTo>
                    <a:pt x="0" y="178"/>
                    <a:pt x="27" y="230"/>
                    <a:pt x="53" y="309"/>
                  </a:cubicBezTo>
                  <a:lnTo>
                    <a:pt x="132" y="362"/>
                  </a:lnTo>
                  <a:cubicBezTo>
                    <a:pt x="158" y="362"/>
                    <a:pt x="2499" y="1835"/>
                    <a:pt x="5339" y="3518"/>
                  </a:cubicBezTo>
                  <a:cubicBezTo>
                    <a:pt x="5376" y="3545"/>
                    <a:pt x="5412" y="3557"/>
                    <a:pt x="5447" y="3557"/>
                  </a:cubicBezTo>
                  <a:cubicBezTo>
                    <a:pt x="5511" y="3557"/>
                    <a:pt x="5568" y="3517"/>
                    <a:pt x="5602" y="3465"/>
                  </a:cubicBezTo>
                  <a:cubicBezTo>
                    <a:pt x="5628" y="3360"/>
                    <a:pt x="5628" y="3255"/>
                    <a:pt x="5550" y="3202"/>
                  </a:cubicBezTo>
                  <a:cubicBezTo>
                    <a:pt x="2683" y="1519"/>
                    <a:pt x="342" y="46"/>
                    <a:pt x="316" y="46"/>
                  </a:cubicBezTo>
                  <a:cubicBezTo>
                    <a:pt x="274" y="15"/>
                    <a:pt x="237" y="0"/>
                    <a:pt x="20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7" name="Google Shape;1257;p25"/>
          <p:cNvGrpSpPr/>
          <p:nvPr/>
        </p:nvGrpSpPr>
        <p:grpSpPr>
          <a:xfrm flipH="1">
            <a:off x="1053251" y="368271"/>
            <a:ext cx="1470194" cy="1095065"/>
            <a:chOff x="-520813" y="853947"/>
            <a:chExt cx="1754408" cy="1306760"/>
          </a:xfrm>
        </p:grpSpPr>
        <p:sp>
          <p:nvSpPr>
            <p:cNvPr id="1258" name="Google Shape;1258;p25"/>
            <p:cNvSpPr/>
            <p:nvPr/>
          </p:nvSpPr>
          <p:spPr>
            <a:xfrm>
              <a:off x="-258513" y="1147336"/>
              <a:ext cx="511024" cy="304152"/>
            </a:xfrm>
            <a:custGeom>
              <a:avLst/>
              <a:gdLst/>
              <a:ahLst/>
              <a:cxnLst/>
              <a:rect l="l" t="t" r="r" b="b"/>
              <a:pathLst>
                <a:path w="5079" h="3023" extrusionOk="0">
                  <a:moveTo>
                    <a:pt x="2823" y="1"/>
                  </a:moveTo>
                  <a:cubicBezTo>
                    <a:pt x="2226" y="1"/>
                    <a:pt x="1639" y="153"/>
                    <a:pt x="1243" y="622"/>
                  </a:cubicBezTo>
                  <a:cubicBezTo>
                    <a:pt x="111" y="1960"/>
                    <a:pt x="1" y="2209"/>
                    <a:pt x="158" y="2639"/>
                  </a:cubicBezTo>
                  <a:cubicBezTo>
                    <a:pt x="271" y="2952"/>
                    <a:pt x="1028" y="3023"/>
                    <a:pt x="1685" y="3023"/>
                  </a:cubicBezTo>
                  <a:cubicBezTo>
                    <a:pt x="2220" y="3023"/>
                    <a:pt x="2689" y="2976"/>
                    <a:pt x="2689" y="2976"/>
                  </a:cubicBezTo>
                  <a:lnTo>
                    <a:pt x="5079" y="530"/>
                  </a:lnTo>
                  <a:cubicBezTo>
                    <a:pt x="5079" y="530"/>
                    <a:pt x="3934" y="1"/>
                    <a:pt x="28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25"/>
            <p:cNvSpPr/>
            <p:nvPr/>
          </p:nvSpPr>
          <p:spPr>
            <a:xfrm>
              <a:off x="171007" y="1659558"/>
              <a:ext cx="436870" cy="427503"/>
            </a:xfrm>
            <a:custGeom>
              <a:avLst/>
              <a:gdLst/>
              <a:ahLst/>
              <a:cxnLst/>
              <a:rect l="l" t="t" r="r" b="b"/>
              <a:pathLst>
                <a:path w="4342" h="4249" extrusionOk="0">
                  <a:moveTo>
                    <a:pt x="3942" y="1"/>
                  </a:moveTo>
                  <a:lnTo>
                    <a:pt x="906" y="1567"/>
                  </a:lnTo>
                  <a:cubicBezTo>
                    <a:pt x="906" y="1567"/>
                    <a:pt x="0" y="3723"/>
                    <a:pt x="476" y="4086"/>
                  </a:cubicBezTo>
                  <a:cubicBezTo>
                    <a:pt x="614" y="4188"/>
                    <a:pt x="737" y="4248"/>
                    <a:pt x="920" y="4248"/>
                  </a:cubicBezTo>
                  <a:cubicBezTo>
                    <a:pt x="1231" y="4248"/>
                    <a:pt x="1713" y="4076"/>
                    <a:pt x="2728" y="3642"/>
                  </a:cubicBezTo>
                  <a:cubicBezTo>
                    <a:pt x="4341" y="2953"/>
                    <a:pt x="3942" y="1"/>
                    <a:pt x="39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25"/>
            <p:cNvSpPr/>
            <p:nvPr/>
          </p:nvSpPr>
          <p:spPr>
            <a:xfrm>
              <a:off x="752354" y="853947"/>
              <a:ext cx="481242" cy="428006"/>
            </a:xfrm>
            <a:custGeom>
              <a:avLst/>
              <a:gdLst/>
              <a:ahLst/>
              <a:cxnLst/>
              <a:rect l="l" t="t" r="r" b="b"/>
              <a:pathLst>
                <a:path w="4783" h="4254" extrusionOk="0">
                  <a:moveTo>
                    <a:pt x="2574" y="0"/>
                  </a:moveTo>
                  <a:cubicBezTo>
                    <a:pt x="1764" y="0"/>
                    <a:pt x="823" y="281"/>
                    <a:pt x="1" y="583"/>
                  </a:cubicBezTo>
                  <a:cubicBezTo>
                    <a:pt x="694" y="1994"/>
                    <a:pt x="1681" y="3226"/>
                    <a:pt x="2854" y="4253"/>
                  </a:cubicBezTo>
                  <a:cubicBezTo>
                    <a:pt x="3818" y="3128"/>
                    <a:pt x="4783" y="1539"/>
                    <a:pt x="4133" y="659"/>
                  </a:cubicBezTo>
                  <a:cubicBezTo>
                    <a:pt x="3777" y="176"/>
                    <a:pt x="3216" y="0"/>
                    <a:pt x="25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25"/>
            <p:cNvSpPr/>
            <p:nvPr/>
          </p:nvSpPr>
          <p:spPr>
            <a:xfrm>
              <a:off x="-520813" y="1476643"/>
              <a:ext cx="751997" cy="684064"/>
            </a:xfrm>
            <a:custGeom>
              <a:avLst/>
              <a:gdLst/>
              <a:ahLst/>
              <a:cxnLst/>
              <a:rect l="l" t="t" r="r" b="b"/>
              <a:pathLst>
                <a:path w="7474" h="6799" extrusionOk="0">
                  <a:moveTo>
                    <a:pt x="4844" y="0"/>
                  </a:moveTo>
                  <a:cubicBezTo>
                    <a:pt x="4844" y="0"/>
                    <a:pt x="1486" y="935"/>
                    <a:pt x="1295" y="2321"/>
                  </a:cubicBezTo>
                  <a:cubicBezTo>
                    <a:pt x="1180" y="3150"/>
                    <a:pt x="1718" y="3316"/>
                    <a:pt x="2167" y="3316"/>
                  </a:cubicBezTo>
                  <a:cubicBezTo>
                    <a:pt x="2468" y="3316"/>
                    <a:pt x="2728" y="3242"/>
                    <a:pt x="2728" y="3242"/>
                  </a:cubicBezTo>
                  <a:lnTo>
                    <a:pt x="2728" y="3242"/>
                  </a:lnTo>
                  <a:cubicBezTo>
                    <a:pt x="2728" y="3242"/>
                    <a:pt x="0" y="4477"/>
                    <a:pt x="792" y="5871"/>
                  </a:cubicBezTo>
                  <a:cubicBezTo>
                    <a:pt x="1010" y="6258"/>
                    <a:pt x="1308" y="6397"/>
                    <a:pt x="1626" y="6397"/>
                  </a:cubicBezTo>
                  <a:cubicBezTo>
                    <a:pt x="2455" y="6397"/>
                    <a:pt x="3414" y="5442"/>
                    <a:pt x="3414" y="5442"/>
                  </a:cubicBezTo>
                  <a:lnTo>
                    <a:pt x="3414" y="5442"/>
                  </a:lnTo>
                  <a:cubicBezTo>
                    <a:pt x="3414" y="5442"/>
                    <a:pt x="3246" y="5838"/>
                    <a:pt x="3744" y="6553"/>
                  </a:cubicBezTo>
                  <a:cubicBezTo>
                    <a:pt x="3863" y="6725"/>
                    <a:pt x="4019" y="6799"/>
                    <a:pt x="4198" y="6799"/>
                  </a:cubicBezTo>
                  <a:cubicBezTo>
                    <a:pt x="5345" y="6799"/>
                    <a:pt x="7474" y="3766"/>
                    <a:pt x="7474" y="3766"/>
                  </a:cubicBezTo>
                  <a:lnTo>
                    <a:pt x="48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25"/>
            <p:cNvSpPr/>
            <p:nvPr/>
          </p:nvSpPr>
          <p:spPr>
            <a:xfrm>
              <a:off x="-324515" y="1539325"/>
              <a:ext cx="516256" cy="469760"/>
            </a:xfrm>
            <a:custGeom>
              <a:avLst/>
              <a:gdLst/>
              <a:ahLst/>
              <a:cxnLst/>
              <a:rect l="l" t="t" r="r" b="b"/>
              <a:pathLst>
                <a:path w="5131" h="4669" extrusionOk="0">
                  <a:moveTo>
                    <a:pt x="3326" y="0"/>
                  </a:moveTo>
                  <a:cubicBezTo>
                    <a:pt x="3326" y="0"/>
                    <a:pt x="1019" y="642"/>
                    <a:pt x="891" y="1592"/>
                  </a:cubicBezTo>
                  <a:cubicBezTo>
                    <a:pt x="812" y="2163"/>
                    <a:pt x="1182" y="2277"/>
                    <a:pt x="1491" y="2277"/>
                  </a:cubicBezTo>
                  <a:cubicBezTo>
                    <a:pt x="1696" y="2277"/>
                    <a:pt x="1874" y="2226"/>
                    <a:pt x="1874" y="2226"/>
                  </a:cubicBezTo>
                  <a:lnTo>
                    <a:pt x="1874" y="2226"/>
                  </a:lnTo>
                  <a:cubicBezTo>
                    <a:pt x="1874" y="2226"/>
                    <a:pt x="0" y="3074"/>
                    <a:pt x="542" y="4030"/>
                  </a:cubicBezTo>
                  <a:cubicBezTo>
                    <a:pt x="694" y="4295"/>
                    <a:pt x="899" y="4391"/>
                    <a:pt x="1117" y="4391"/>
                  </a:cubicBezTo>
                  <a:cubicBezTo>
                    <a:pt x="1687" y="4391"/>
                    <a:pt x="2343" y="3737"/>
                    <a:pt x="2343" y="3737"/>
                  </a:cubicBezTo>
                  <a:lnTo>
                    <a:pt x="2343" y="3737"/>
                  </a:lnTo>
                  <a:cubicBezTo>
                    <a:pt x="2343" y="3737"/>
                    <a:pt x="2230" y="4008"/>
                    <a:pt x="2571" y="4500"/>
                  </a:cubicBezTo>
                  <a:cubicBezTo>
                    <a:pt x="2653" y="4618"/>
                    <a:pt x="2760" y="4668"/>
                    <a:pt x="2883" y="4668"/>
                  </a:cubicBezTo>
                  <a:cubicBezTo>
                    <a:pt x="3670" y="4668"/>
                    <a:pt x="5130" y="2586"/>
                    <a:pt x="5130" y="2586"/>
                  </a:cubicBezTo>
                  <a:lnTo>
                    <a:pt x="332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25"/>
            <p:cNvSpPr/>
            <p:nvPr/>
          </p:nvSpPr>
          <p:spPr>
            <a:xfrm>
              <a:off x="-33440" y="912504"/>
              <a:ext cx="1072958" cy="945355"/>
            </a:xfrm>
            <a:custGeom>
              <a:avLst/>
              <a:gdLst/>
              <a:ahLst/>
              <a:cxnLst/>
              <a:rect l="l" t="t" r="r" b="b"/>
              <a:pathLst>
                <a:path w="10664" h="9396" extrusionOk="0">
                  <a:moveTo>
                    <a:pt x="7811" y="1"/>
                  </a:moveTo>
                  <a:cubicBezTo>
                    <a:pt x="1390" y="2915"/>
                    <a:pt x="0" y="5607"/>
                    <a:pt x="0" y="5607"/>
                  </a:cubicBezTo>
                  <a:cubicBezTo>
                    <a:pt x="294" y="7958"/>
                    <a:pt x="2630" y="9373"/>
                    <a:pt x="2630" y="9373"/>
                  </a:cubicBezTo>
                  <a:cubicBezTo>
                    <a:pt x="2611" y="9386"/>
                    <a:pt x="2631" y="9396"/>
                    <a:pt x="2688" y="9396"/>
                  </a:cubicBezTo>
                  <a:cubicBezTo>
                    <a:pt x="3160" y="9396"/>
                    <a:pt x="6162" y="8726"/>
                    <a:pt x="10664" y="3671"/>
                  </a:cubicBezTo>
                  <a:cubicBezTo>
                    <a:pt x="9491" y="2644"/>
                    <a:pt x="8504" y="1412"/>
                    <a:pt x="78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25"/>
            <p:cNvSpPr/>
            <p:nvPr/>
          </p:nvSpPr>
          <p:spPr>
            <a:xfrm>
              <a:off x="275042" y="1217564"/>
              <a:ext cx="415439" cy="380617"/>
            </a:xfrm>
            <a:custGeom>
              <a:avLst/>
              <a:gdLst/>
              <a:ahLst/>
              <a:cxnLst/>
              <a:rect l="l" t="t" r="r" b="b"/>
              <a:pathLst>
                <a:path w="4129" h="3783" extrusionOk="0">
                  <a:moveTo>
                    <a:pt x="2000" y="1"/>
                  </a:moveTo>
                  <a:cubicBezTo>
                    <a:pt x="1633" y="1"/>
                    <a:pt x="1271" y="105"/>
                    <a:pt x="972" y="313"/>
                  </a:cubicBezTo>
                  <a:cubicBezTo>
                    <a:pt x="0" y="991"/>
                    <a:pt x="55" y="2205"/>
                    <a:pt x="652" y="3059"/>
                  </a:cubicBezTo>
                  <a:cubicBezTo>
                    <a:pt x="997" y="3555"/>
                    <a:pt x="1573" y="3783"/>
                    <a:pt x="2146" y="3783"/>
                  </a:cubicBezTo>
                  <a:cubicBezTo>
                    <a:pt x="2565" y="3783"/>
                    <a:pt x="2982" y="3661"/>
                    <a:pt x="3307" y="3433"/>
                  </a:cubicBezTo>
                  <a:cubicBezTo>
                    <a:pt x="4078" y="2898"/>
                    <a:pt x="4129" y="1640"/>
                    <a:pt x="3531" y="785"/>
                  </a:cubicBezTo>
                  <a:cubicBezTo>
                    <a:pt x="3165" y="260"/>
                    <a:pt x="2577" y="1"/>
                    <a:pt x="2000" y="1"/>
                  </a:cubicBezTo>
                  <a:close/>
                </a:path>
              </a:pathLst>
            </a:custGeom>
            <a:solidFill>
              <a:srgbClr val="03A6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25"/>
            <p:cNvSpPr/>
            <p:nvPr/>
          </p:nvSpPr>
          <p:spPr>
            <a:xfrm>
              <a:off x="314080" y="1253382"/>
              <a:ext cx="338066" cy="309484"/>
            </a:xfrm>
            <a:custGeom>
              <a:avLst/>
              <a:gdLst/>
              <a:ahLst/>
              <a:cxnLst/>
              <a:rect l="l" t="t" r="r" b="b"/>
              <a:pathLst>
                <a:path w="3360" h="3076" extrusionOk="0">
                  <a:moveTo>
                    <a:pt x="1625" y="1"/>
                  </a:moveTo>
                  <a:cubicBezTo>
                    <a:pt x="1327" y="1"/>
                    <a:pt x="1033" y="85"/>
                    <a:pt x="789" y="253"/>
                  </a:cubicBezTo>
                  <a:cubicBezTo>
                    <a:pt x="0" y="808"/>
                    <a:pt x="44" y="1793"/>
                    <a:pt x="532" y="2490"/>
                  </a:cubicBezTo>
                  <a:cubicBezTo>
                    <a:pt x="811" y="2891"/>
                    <a:pt x="1279" y="3075"/>
                    <a:pt x="1744" y="3075"/>
                  </a:cubicBezTo>
                  <a:cubicBezTo>
                    <a:pt x="1938" y="3075"/>
                    <a:pt x="2131" y="3043"/>
                    <a:pt x="2310" y="2982"/>
                  </a:cubicBezTo>
                  <a:cubicBezTo>
                    <a:pt x="2446" y="2938"/>
                    <a:pt x="2574" y="2872"/>
                    <a:pt x="2688" y="2795"/>
                  </a:cubicBezTo>
                  <a:cubicBezTo>
                    <a:pt x="3315" y="2358"/>
                    <a:pt x="3359" y="1336"/>
                    <a:pt x="2872" y="639"/>
                  </a:cubicBezTo>
                  <a:cubicBezTo>
                    <a:pt x="2582" y="217"/>
                    <a:pt x="2109" y="4"/>
                    <a:pt x="1643" y="1"/>
                  </a:cubicBezTo>
                  <a:cubicBezTo>
                    <a:pt x="1637" y="1"/>
                    <a:pt x="1631" y="1"/>
                    <a:pt x="1625" y="1"/>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1"/>
        <p:cNvGrpSpPr/>
        <p:nvPr/>
      </p:nvGrpSpPr>
      <p:grpSpPr>
        <a:xfrm>
          <a:off x="0" y="0"/>
          <a:ext cx="0" cy="0"/>
          <a:chOff x="0" y="0"/>
          <a:chExt cx="0" cy="0"/>
        </a:xfrm>
      </p:grpSpPr>
      <p:sp>
        <p:nvSpPr>
          <p:cNvPr id="62" name="Google Shape;62;p3"/>
          <p:cNvSpPr/>
          <p:nvPr/>
        </p:nvSpPr>
        <p:spPr>
          <a:xfrm>
            <a:off x="1912630" y="-2225823"/>
            <a:ext cx="3351184" cy="2653353"/>
          </a:xfrm>
          <a:custGeom>
            <a:avLst/>
            <a:gdLst/>
            <a:ahLst/>
            <a:cxnLst/>
            <a:rect l="l" t="t" r="r" b="b"/>
            <a:pathLst>
              <a:path w="33307" h="26372" extrusionOk="0">
                <a:moveTo>
                  <a:pt x="3521" y="1"/>
                </a:moveTo>
                <a:cubicBezTo>
                  <a:pt x="1580" y="775"/>
                  <a:pt x="176" y="2748"/>
                  <a:pt x="88" y="4834"/>
                </a:cubicBezTo>
                <a:cubicBezTo>
                  <a:pt x="0" y="6924"/>
                  <a:pt x="1228" y="9010"/>
                  <a:pt x="3098" y="9946"/>
                </a:cubicBezTo>
                <a:cubicBezTo>
                  <a:pt x="5097" y="10943"/>
                  <a:pt x="7609" y="10682"/>
                  <a:pt x="9450" y="11948"/>
                </a:cubicBezTo>
                <a:cubicBezTo>
                  <a:pt x="10770" y="12857"/>
                  <a:pt x="11492" y="14383"/>
                  <a:pt x="12321" y="15754"/>
                </a:cubicBezTo>
                <a:cubicBezTo>
                  <a:pt x="14876" y="20001"/>
                  <a:pt x="21772" y="26372"/>
                  <a:pt x="26677" y="26372"/>
                </a:cubicBezTo>
                <a:cubicBezTo>
                  <a:pt x="26981" y="26372"/>
                  <a:pt x="27277" y="26347"/>
                  <a:pt x="27564" y="26296"/>
                </a:cubicBezTo>
                <a:cubicBezTo>
                  <a:pt x="28246" y="26176"/>
                  <a:pt x="30982" y="26161"/>
                  <a:pt x="31631" y="25907"/>
                </a:cubicBezTo>
                <a:cubicBezTo>
                  <a:pt x="33306" y="25247"/>
                  <a:pt x="32984" y="18339"/>
                  <a:pt x="30461" y="17056"/>
                </a:cubicBezTo>
                <a:cubicBezTo>
                  <a:pt x="29644" y="16641"/>
                  <a:pt x="29442" y="15329"/>
                  <a:pt x="29838" y="14500"/>
                </a:cubicBezTo>
                <a:cubicBezTo>
                  <a:pt x="30380" y="13367"/>
                  <a:pt x="32372" y="13143"/>
                  <a:pt x="32346" y="11889"/>
                </a:cubicBezTo>
                <a:cubicBezTo>
                  <a:pt x="29703" y="10855"/>
                  <a:pt x="28390" y="7962"/>
                  <a:pt x="26479" y="5860"/>
                </a:cubicBezTo>
                <a:cubicBezTo>
                  <a:pt x="22504" y="1497"/>
                  <a:pt x="16047" y="679"/>
                  <a:pt x="10165" y="136"/>
                </a:cubicBezTo>
                <a:lnTo>
                  <a:pt x="352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4806985" y="-421123"/>
            <a:ext cx="1649281" cy="941934"/>
          </a:xfrm>
          <a:custGeom>
            <a:avLst/>
            <a:gdLst/>
            <a:ahLst/>
            <a:cxnLst/>
            <a:rect l="l" t="t" r="r" b="b"/>
            <a:pathLst>
              <a:path w="16392" h="9362" extrusionOk="0">
                <a:moveTo>
                  <a:pt x="1667" y="1"/>
                </a:moveTo>
                <a:cubicBezTo>
                  <a:pt x="1605" y="1"/>
                  <a:pt x="1543" y="2"/>
                  <a:pt x="1481" y="6"/>
                </a:cubicBezTo>
                <a:cubicBezTo>
                  <a:pt x="195" y="134"/>
                  <a:pt x="777" y="2239"/>
                  <a:pt x="1236" y="2636"/>
                </a:cubicBezTo>
                <a:cubicBezTo>
                  <a:pt x="1694" y="3035"/>
                  <a:pt x="1420" y="3032"/>
                  <a:pt x="1115" y="3072"/>
                </a:cubicBezTo>
                <a:cubicBezTo>
                  <a:pt x="811" y="3116"/>
                  <a:pt x="0" y="3736"/>
                  <a:pt x="22" y="4304"/>
                </a:cubicBezTo>
                <a:cubicBezTo>
                  <a:pt x="44" y="4873"/>
                  <a:pt x="8603" y="7061"/>
                  <a:pt x="11686" y="8374"/>
                </a:cubicBezTo>
                <a:cubicBezTo>
                  <a:pt x="9728" y="7450"/>
                  <a:pt x="8137" y="6743"/>
                  <a:pt x="6040" y="6210"/>
                </a:cubicBezTo>
                <a:cubicBezTo>
                  <a:pt x="5922" y="6188"/>
                  <a:pt x="5702" y="6144"/>
                  <a:pt x="5798" y="5958"/>
                </a:cubicBezTo>
                <a:cubicBezTo>
                  <a:pt x="5810" y="5935"/>
                  <a:pt x="5845" y="5924"/>
                  <a:pt x="5902" y="5924"/>
                </a:cubicBezTo>
                <a:cubicBezTo>
                  <a:pt x="6799" y="5924"/>
                  <a:pt x="13007" y="8685"/>
                  <a:pt x="13880" y="9196"/>
                </a:cubicBezTo>
                <a:cubicBezTo>
                  <a:pt x="14051" y="9296"/>
                  <a:pt x="14252" y="9362"/>
                  <a:pt x="14455" y="9362"/>
                </a:cubicBezTo>
                <a:cubicBezTo>
                  <a:pt x="14587" y="9362"/>
                  <a:pt x="14719" y="9334"/>
                  <a:pt x="14844" y="9269"/>
                </a:cubicBezTo>
                <a:cubicBezTo>
                  <a:pt x="12937" y="7711"/>
                  <a:pt x="8240" y="6174"/>
                  <a:pt x="8229" y="5980"/>
                </a:cubicBezTo>
                <a:cubicBezTo>
                  <a:pt x="8227" y="5958"/>
                  <a:pt x="8251" y="5948"/>
                  <a:pt x="8295" y="5948"/>
                </a:cubicBezTo>
                <a:cubicBezTo>
                  <a:pt x="8663" y="5948"/>
                  <a:pt x="10460" y="6626"/>
                  <a:pt x="11261" y="7117"/>
                </a:cubicBezTo>
                <a:cubicBezTo>
                  <a:pt x="12574" y="7813"/>
                  <a:pt x="13858" y="8161"/>
                  <a:pt x="14973" y="8946"/>
                </a:cubicBezTo>
                <a:cubicBezTo>
                  <a:pt x="15087" y="9014"/>
                  <a:pt x="15172" y="9040"/>
                  <a:pt x="15237" y="9040"/>
                </a:cubicBezTo>
                <a:cubicBezTo>
                  <a:pt x="15396" y="9040"/>
                  <a:pt x="15438" y="8886"/>
                  <a:pt x="15518" y="8829"/>
                </a:cubicBezTo>
                <a:cubicBezTo>
                  <a:pt x="15995" y="8403"/>
                  <a:pt x="16391" y="7117"/>
                  <a:pt x="16068" y="6980"/>
                </a:cubicBezTo>
                <a:cubicBezTo>
                  <a:pt x="15743" y="6845"/>
                  <a:pt x="15834" y="6853"/>
                  <a:pt x="15650" y="6819"/>
                </a:cubicBezTo>
                <a:cubicBezTo>
                  <a:pt x="15372" y="6775"/>
                  <a:pt x="16095" y="6376"/>
                  <a:pt x="15907" y="6174"/>
                </a:cubicBezTo>
                <a:cubicBezTo>
                  <a:pt x="15716" y="5973"/>
                  <a:pt x="9857" y="3512"/>
                  <a:pt x="10066" y="3245"/>
                </a:cubicBezTo>
                <a:cubicBezTo>
                  <a:pt x="10085" y="3222"/>
                  <a:pt x="10116" y="3211"/>
                  <a:pt x="10158" y="3211"/>
                </a:cubicBezTo>
                <a:cubicBezTo>
                  <a:pt x="10605" y="3211"/>
                  <a:pt x="12304" y="4400"/>
                  <a:pt x="13289" y="4876"/>
                </a:cubicBezTo>
                <a:cubicBezTo>
                  <a:pt x="14188" y="5247"/>
                  <a:pt x="15105" y="5599"/>
                  <a:pt x="16010" y="5983"/>
                </a:cubicBezTo>
                <a:cubicBezTo>
                  <a:pt x="16139" y="5741"/>
                  <a:pt x="16215" y="5514"/>
                  <a:pt x="16073" y="5286"/>
                </a:cubicBezTo>
                <a:cubicBezTo>
                  <a:pt x="15907" y="4861"/>
                  <a:pt x="14804" y="4814"/>
                  <a:pt x="14276" y="4502"/>
                </a:cubicBezTo>
                <a:cubicBezTo>
                  <a:pt x="12875" y="3512"/>
                  <a:pt x="11122" y="3032"/>
                  <a:pt x="9652" y="2192"/>
                </a:cubicBezTo>
                <a:cubicBezTo>
                  <a:pt x="8570" y="1605"/>
                  <a:pt x="7382" y="1348"/>
                  <a:pt x="6190" y="1110"/>
                </a:cubicBezTo>
                <a:cubicBezTo>
                  <a:pt x="4607" y="858"/>
                  <a:pt x="3051" y="1"/>
                  <a:pt x="16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3337925" y="4869731"/>
            <a:ext cx="2717410" cy="2590571"/>
          </a:xfrm>
          <a:custGeom>
            <a:avLst/>
            <a:gdLst/>
            <a:ahLst/>
            <a:cxnLst/>
            <a:rect l="l" t="t" r="r" b="b"/>
            <a:pathLst>
              <a:path w="27008" h="25748" extrusionOk="0">
                <a:moveTo>
                  <a:pt x="11422" y="1"/>
                </a:moveTo>
                <a:cubicBezTo>
                  <a:pt x="9215" y="1"/>
                  <a:pt x="7020" y="262"/>
                  <a:pt x="4900" y="885"/>
                </a:cubicBezTo>
                <a:cubicBezTo>
                  <a:pt x="3397" y="1329"/>
                  <a:pt x="1842" y="2040"/>
                  <a:pt x="1082" y="3415"/>
                </a:cubicBezTo>
                <a:cubicBezTo>
                  <a:pt x="0" y="5378"/>
                  <a:pt x="1013" y="7903"/>
                  <a:pt x="2586" y="9499"/>
                </a:cubicBezTo>
                <a:cubicBezTo>
                  <a:pt x="3624" y="10552"/>
                  <a:pt x="5003" y="11596"/>
                  <a:pt x="4966" y="13074"/>
                </a:cubicBezTo>
                <a:cubicBezTo>
                  <a:pt x="4940" y="14310"/>
                  <a:pt x="3895" y="15630"/>
                  <a:pt x="4595" y="16653"/>
                </a:cubicBezTo>
                <a:cubicBezTo>
                  <a:pt x="4790" y="16939"/>
                  <a:pt x="5094" y="17130"/>
                  <a:pt x="5413" y="17262"/>
                </a:cubicBezTo>
                <a:cubicBezTo>
                  <a:pt x="5895" y="17461"/>
                  <a:pt x="6404" y="17533"/>
                  <a:pt x="6926" y="17533"/>
                </a:cubicBezTo>
                <a:cubicBezTo>
                  <a:pt x="8309" y="17533"/>
                  <a:pt x="9787" y="17028"/>
                  <a:pt x="11130" y="17028"/>
                </a:cubicBezTo>
                <a:cubicBezTo>
                  <a:pt x="11810" y="17028"/>
                  <a:pt x="12456" y="17158"/>
                  <a:pt x="13037" y="17548"/>
                </a:cubicBezTo>
                <a:cubicBezTo>
                  <a:pt x="13961" y="18164"/>
                  <a:pt x="14411" y="19300"/>
                  <a:pt x="14547" y="20408"/>
                </a:cubicBezTo>
                <a:cubicBezTo>
                  <a:pt x="14683" y="21512"/>
                  <a:pt x="14562" y="22630"/>
                  <a:pt x="14610" y="23741"/>
                </a:cubicBezTo>
                <a:cubicBezTo>
                  <a:pt x="14632" y="24237"/>
                  <a:pt x="14701" y="24761"/>
                  <a:pt x="15028" y="25127"/>
                </a:cubicBezTo>
                <a:cubicBezTo>
                  <a:pt x="15428" y="25583"/>
                  <a:pt x="16184" y="25748"/>
                  <a:pt x="16996" y="25748"/>
                </a:cubicBezTo>
                <a:cubicBezTo>
                  <a:pt x="18007" y="25748"/>
                  <a:pt x="19102" y="25492"/>
                  <a:pt x="19695" y="25223"/>
                </a:cubicBezTo>
                <a:cubicBezTo>
                  <a:pt x="20712" y="24761"/>
                  <a:pt x="20990" y="24079"/>
                  <a:pt x="21188" y="23037"/>
                </a:cubicBezTo>
                <a:cubicBezTo>
                  <a:pt x="21790" y="19825"/>
                  <a:pt x="23414" y="17144"/>
                  <a:pt x="24892" y="14240"/>
                </a:cubicBezTo>
                <a:cubicBezTo>
                  <a:pt x="25522" y="12997"/>
                  <a:pt x="26160" y="11743"/>
                  <a:pt x="26480" y="10386"/>
                </a:cubicBezTo>
                <a:cubicBezTo>
                  <a:pt x="27008" y="8131"/>
                  <a:pt x="26553" y="5601"/>
                  <a:pt x="25031" y="3860"/>
                </a:cubicBezTo>
                <a:cubicBezTo>
                  <a:pt x="23447" y="2047"/>
                  <a:pt x="20993" y="1299"/>
                  <a:pt x="18639" y="808"/>
                </a:cubicBezTo>
                <a:cubicBezTo>
                  <a:pt x="16273" y="314"/>
                  <a:pt x="13840" y="1"/>
                  <a:pt x="114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txBox="1">
            <a:spLocks noGrp="1"/>
          </p:cNvSpPr>
          <p:nvPr>
            <p:ph type="title"/>
          </p:nvPr>
        </p:nvSpPr>
        <p:spPr>
          <a:xfrm>
            <a:off x="2152350" y="2029800"/>
            <a:ext cx="4839300" cy="841800"/>
          </a:xfrm>
          <a:prstGeom prst="rect">
            <a:avLst/>
          </a:prstGeom>
          <a:ln>
            <a:noFill/>
          </a:ln>
        </p:spPr>
        <p:txBody>
          <a:bodyPr spcFirstLastPara="1" wrap="square" lIns="91425" tIns="91425" rIns="91425" bIns="91425" anchor="ctr" anchorCtr="0">
            <a:noAutofit/>
          </a:bodyPr>
          <a:lstStyle>
            <a:lvl1pPr lvl="0" algn="ctr">
              <a:spcBef>
                <a:spcPts val="0"/>
              </a:spcBef>
              <a:spcAft>
                <a:spcPts val="0"/>
              </a:spcAft>
              <a:buSzPts val="3600"/>
              <a:buNone/>
              <a:defRPr sz="45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66" name="Google Shape;66;p3"/>
          <p:cNvSpPr txBox="1">
            <a:spLocks noGrp="1"/>
          </p:cNvSpPr>
          <p:nvPr>
            <p:ph type="title" idx="2" hasCustomPrompt="1"/>
          </p:nvPr>
        </p:nvSpPr>
        <p:spPr>
          <a:xfrm>
            <a:off x="2996550" y="1227075"/>
            <a:ext cx="31509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7" name="Google Shape;67;p3"/>
          <p:cNvSpPr txBox="1">
            <a:spLocks noGrp="1"/>
          </p:cNvSpPr>
          <p:nvPr>
            <p:ph type="subTitle" idx="1"/>
          </p:nvPr>
        </p:nvSpPr>
        <p:spPr>
          <a:xfrm>
            <a:off x="2152350" y="3164750"/>
            <a:ext cx="4839300" cy="411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0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68" name="Google Shape;68;p3"/>
          <p:cNvGrpSpPr/>
          <p:nvPr/>
        </p:nvGrpSpPr>
        <p:grpSpPr>
          <a:xfrm>
            <a:off x="347082" y="60813"/>
            <a:ext cx="8470052" cy="5920271"/>
            <a:chOff x="347082" y="60813"/>
            <a:chExt cx="8470052" cy="5920271"/>
          </a:xfrm>
        </p:grpSpPr>
        <p:sp>
          <p:nvSpPr>
            <p:cNvPr id="69" name="Google Shape;69;p3"/>
            <p:cNvSpPr/>
            <p:nvPr/>
          </p:nvSpPr>
          <p:spPr>
            <a:xfrm>
              <a:off x="8397598" y="5863267"/>
              <a:ext cx="120436" cy="117817"/>
            </a:xfrm>
            <a:custGeom>
              <a:avLst/>
              <a:gdLst/>
              <a:ahLst/>
              <a:cxnLst/>
              <a:rect l="l" t="t" r="r" b="b"/>
              <a:pathLst>
                <a:path w="1197" h="1171" extrusionOk="0">
                  <a:moveTo>
                    <a:pt x="602" y="0"/>
                  </a:moveTo>
                  <a:cubicBezTo>
                    <a:pt x="579" y="0"/>
                    <a:pt x="555" y="13"/>
                    <a:pt x="544" y="39"/>
                  </a:cubicBezTo>
                  <a:lnTo>
                    <a:pt x="408" y="358"/>
                  </a:lnTo>
                  <a:cubicBezTo>
                    <a:pt x="405" y="373"/>
                    <a:pt x="390" y="384"/>
                    <a:pt x="375" y="391"/>
                  </a:cubicBezTo>
                  <a:lnTo>
                    <a:pt x="53" y="527"/>
                  </a:lnTo>
                  <a:cubicBezTo>
                    <a:pt x="1" y="549"/>
                    <a:pt x="1" y="622"/>
                    <a:pt x="53" y="641"/>
                  </a:cubicBezTo>
                  <a:lnTo>
                    <a:pt x="368" y="776"/>
                  </a:lnTo>
                  <a:cubicBezTo>
                    <a:pt x="386" y="783"/>
                    <a:pt x="397" y="795"/>
                    <a:pt x="405" y="809"/>
                  </a:cubicBezTo>
                  <a:lnTo>
                    <a:pt x="540" y="1132"/>
                  </a:lnTo>
                  <a:cubicBezTo>
                    <a:pt x="551" y="1157"/>
                    <a:pt x="575" y="1170"/>
                    <a:pt x="598" y="1170"/>
                  </a:cubicBezTo>
                  <a:cubicBezTo>
                    <a:pt x="622" y="1170"/>
                    <a:pt x="645" y="1157"/>
                    <a:pt x="654" y="1132"/>
                  </a:cubicBezTo>
                  <a:lnTo>
                    <a:pt x="789" y="817"/>
                  </a:lnTo>
                  <a:cubicBezTo>
                    <a:pt x="796" y="802"/>
                    <a:pt x="808" y="791"/>
                    <a:pt x="823" y="783"/>
                  </a:cubicBezTo>
                  <a:lnTo>
                    <a:pt x="1145" y="648"/>
                  </a:lnTo>
                  <a:cubicBezTo>
                    <a:pt x="1197" y="626"/>
                    <a:pt x="1197" y="553"/>
                    <a:pt x="1145" y="531"/>
                  </a:cubicBezTo>
                  <a:lnTo>
                    <a:pt x="830" y="395"/>
                  </a:lnTo>
                  <a:cubicBezTo>
                    <a:pt x="815" y="391"/>
                    <a:pt x="804" y="377"/>
                    <a:pt x="796" y="362"/>
                  </a:cubicBezTo>
                  <a:lnTo>
                    <a:pt x="657" y="39"/>
                  </a:lnTo>
                  <a:cubicBezTo>
                    <a:pt x="648" y="13"/>
                    <a:pt x="625" y="0"/>
                    <a:pt x="6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 name="Google Shape;70;p3"/>
            <p:cNvGrpSpPr/>
            <p:nvPr/>
          </p:nvGrpSpPr>
          <p:grpSpPr>
            <a:xfrm>
              <a:off x="347082" y="60813"/>
              <a:ext cx="8470052" cy="4792108"/>
              <a:chOff x="347082" y="60813"/>
              <a:chExt cx="8470052" cy="4792108"/>
            </a:xfrm>
          </p:grpSpPr>
          <p:sp>
            <p:nvSpPr>
              <p:cNvPr id="71" name="Google Shape;71;p3"/>
              <p:cNvSpPr/>
              <p:nvPr/>
            </p:nvSpPr>
            <p:spPr>
              <a:xfrm>
                <a:off x="6420757" y="277159"/>
                <a:ext cx="186741" cy="182712"/>
              </a:xfrm>
              <a:custGeom>
                <a:avLst/>
                <a:gdLst/>
                <a:ahLst/>
                <a:cxnLst/>
                <a:rect l="l" t="t" r="r" b="b"/>
                <a:pathLst>
                  <a:path w="1856" h="1816" extrusionOk="0">
                    <a:moveTo>
                      <a:pt x="930" y="0"/>
                    </a:moveTo>
                    <a:cubicBezTo>
                      <a:pt x="893" y="0"/>
                      <a:pt x="857" y="21"/>
                      <a:pt x="840" y="61"/>
                    </a:cubicBezTo>
                    <a:lnTo>
                      <a:pt x="631" y="552"/>
                    </a:lnTo>
                    <a:cubicBezTo>
                      <a:pt x="623" y="574"/>
                      <a:pt x="605" y="593"/>
                      <a:pt x="579" y="603"/>
                    </a:cubicBezTo>
                    <a:lnTo>
                      <a:pt x="81" y="816"/>
                    </a:lnTo>
                    <a:cubicBezTo>
                      <a:pt x="0" y="850"/>
                      <a:pt x="0" y="963"/>
                      <a:pt x="81" y="996"/>
                    </a:cubicBezTo>
                    <a:lnTo>
                      <a:pt x="572" y="1205"/>
                    </a:lnTo>
                    <a:cubicBezTo>
                      <a:pt x="594" y="1212"/>
                      <a:pt x="613" y="1231"/>
                      <a:pt x="623" y="1256"/>
                    </a:cubicBezTo>
                    <a:lnTo>
                      <a:pt x="836" y="1755"/>
                    </a:lnTo>
                    <a:cubicBezTo>
                      <a:pt x="853" y="1795"/>
                      <a:pt x="888" y="1815"/>
                      <a:pt x="924" y="1815"/>
                    </a:cubicBezTo>
                    <a:cubicBezTo>
                      <a:pt x="960" y="1815"/>
                      <a:pt x="996" y="1795"/>
                      <a:pt x="1012" y="1755"/>
                    </a:cubicBezTo>
                    <a:lnTo>
                      <a:pt x="1221" y="1263"/>
                    </a:lnTo>
                    <a:cubicBezTo>
                      <a:pt x="1232" y="1241"/>
                      <a:pt x="1251" y="1224"/>
                      <a:pt x="1273" y="1212"/>
                    </a:cubicBezTo>
                    <a:lnTo>
                      <a:pt x="1775" y="999"/>
                    </a:lnTo>
                    <a:cubicBezTo>
                      <a:pt x="1855" y="967"/>
                      <a:pt x="1855" y="857"/>
                      <a:pt x="1775" y="823"/>
                    </a:cubicBezTo>
                    <a:lnTo>
                      <a:pt x="1283" y="615"/>
                    </a:lnTo>
                    <a:cubicBezTo>
                      <a:pt x="1261" y="603"/>
                      <a:pt x="1243" y="586"/>
                      <a:pt x="1232" y="564"/>
                    </a:cubicBezTo>
                    <a:lnTo>
                      <a:pt x="1019" y="61"/>
                    </a:lnTo>
                    <a:cubicBezTo>
                      <a:pt x="1003" y="21"/>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
              <p:cNvSpPr/>
              <p:nvPr/>
            </p:nvSpPr>
            <p:spPr>
              <a:xfrm>
                <a:off x="1129454" y="60813"/>
                <a:ext cx="120336" cy="117817"/>
              </a:xfrm>
              <a:custGeom>
                <a:avLst/>
                <a:gdLst/>
                <a:ahLst/>
                <a:cxnLst/>
                <a:rect l="l" t="t" r="r" b="b"/>
                <a:pathLst>
                  <a:path w="1196" h="1171" extrusionOk="0">
                    <a:moveTo>
                      <a:pt x="600" y="1"/>
                    </a:moveTo>
                    <a:cubicBezTo>
                      <a:pt x="577" y="1"/>
                      <a:pt x="554" y="13"/>
                      <a:pt x="543" y="39"/>
                    </a:cubicBezTo>
                    <a:lnTo>
                      <a:pt x="407" y="354"/>
                    </a:lnTo>
                    <a:cubicBezTo>
                      <a:pt x="400" y="369"/>
                      <a:pt x="389" y="384"/>
                      <a:pt x="375" y="387"/>
                    </a:cubicBezTo>
                    <a:lnTo>
                      <a:pt x="52" y="526"/>
                    </a:lnTo>
                    <a:cubicBezTo>
                      <a:pt x="1" y="548"/>
                      <a:pt x="1" y="618"/>
                      <a:pt x="52" y="640"/>
                    </a:cubicBezTo>
                    <a:lnTo>
                      <a:pt x="367" y="775"/>
                    </a:lnTo>
                    <a:cubicBezTo>
                      <a:pt x="382" y="783"/>
                      <a:pt x="397" y="794"/>
                      <a:pt x="400" y="809"/>
                    </a:cubicBezTo>
                    <a:lnTo>
                      <a:pt x="539" y="1132"/>
                    </a:lnTo>
                    <a:cubicBezTo>
                      <a:pt x="550" y="1157"/>
                      <a:pt x="573" y="1170"/>
                      <a:pt x="596" y="1170"/>
                    </a:cubicBezTo>
                    <a:cubicBezTo>
                      <a:pt x="619" y="1170"/>
                      <a:pt x="642" y="1157"/>
                      <a:pt x="653" y="1132"/>
                    </a:cubicBezTo>
                    <a:lnTo>
                      <a:pt x="788" y="816"/>
                    </a:lnTo>
                    <a:cubicBezTo>
                      <a:pt x="796" y="802"/>
                      <a:pt x="807" y="790"/>
                      <a:pt x="822" y="783"/>
                    </a:cubicBezTo>
                    <a:lnTo>
                      <a:pt x="1145" y="643"/>
                    </a:lnTo>
                    <a:cubicBezTo>
                      <a:pt x="1196" y="621"/>
                      <a:pt x="1196" y="552"/>
                      <a:pt x="1145" y="530"/>
                    </a:cubicBezTo>
                    <a:lnTo>
                      <a:pt x="829" y="394"/>
                    </a:lnTo>
                    <a:cubicBezTo>
                      <a:pt x="815" y="387"/>
                      <a:pt x="800" y="376"/>
                      <a:pt x="796" y="362"/>
                    </a:cubicBezTo>
                    <a:lnTo>
                      <a:pt x="656" y="39"/>
                    </a:lnTo>
                    <a:cubicBezTo>
                      <a:pt x="645" y="13"/>
                      <a:pt x="623" y="1"/>
                      <a:pt x="6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8722153" y="3040640"/>
                <a:ext cx="94981" cy="92966"/>
              </a:xfrm>
              <a:custGeom>
                <a:avLst/>
                <a:gdLst/>
                <a:ahLst/>
                <a:cxnLst/>
                <a:rect l="l" t="t" r="r" b="b"/>
                <a:pathLst>
                  <a:path w="944" h="924" extrusionOk="0">
                    <a:moveTo>
                      <a:pt x="474" y="1"/>
                    </a:moveTo>
                    <a:cubicBezTo>
                      <a:pt x="456" y="1"/>
                      <a:pt x="438" y="11"/>
                      <a:pt x="430" y="31"/>
                    </a:cubicBezTo>
                    <a:lnTo>
                      <a:pt x="324" y="280"/>
                    </a:lnTo>
                    <a:cubicBezTo>
                      <a:pt x="317" y="291"/>
                      <a:pt x="309" y="302"/>
                      <a:pt x="295" y="306"/>
                    </a:cubicBezTo>
                    <a:lnTo>
                      <a:pt x="41" y="416"/>
                    </a:lnTo>
                    <a:cubicBezTo>
                      <a:pt x="1" y="431"/>
                      <a:pt x="1" y="489"/>
                      <a:pt x="41" y="504"/>
                    </a:cubicBezTo>
                    <a:lnTo>
                      <a:pt x="291" y="610"/>
                    </a:lnTo>
                    <a:cubicBezTo>
                      <a:pt x="302" y="617"/>
                      <a:pt x="313" y="625"/>
                      <a:pt x="317" y="639"/>
                    </a:cubicBezTo>
                    <a:lnTo>
                      <a:pt x="427" y="893"/>
                    </a:lnTo>
                    <a:cubicBezTo>
                      <a:pt x="434" y="913"/>
                      <a:pt x="452" y="923"/>
                      <a:pt x="471" y="923"/>
                    </a:cubicBezTo>
                    <a:cubicBezTo>
                      <a:pt x="490" y="923"/>
                      <a:pt x="509" y="913"/>
                      <a:pt x="518" y="893"/>
                    </a:cubicBezTo>
                    <a:lnTo>
                      <a:pt x="625" y="643"/>
                    </a:lnTo>
                    <a:cubicBezTo>
                      <a:pt x="628" y="632"/>
                      <a:pt x="639" y="621"/>
                      <a:pt x="650" y="617"/>
                    </a:cubicBezTo>
                    <a:lnTo>
                      <a:pt x="903" y="507"/>
                    </a:lnTo>
                    <a:cubicBezTo>
                      <a:pt x="944" y="493"/>
                      <a:pt x="944" y="434"/>
                      <a:pt x="903" y="416"/>
                    </a:cubicBezTo>
                    <a:lnTo>
                      <a:pt x="654" y="309"/>
                    </a:lnTo>
                    <a:cubicBezTo>
                      <a:pt x="643" y="306"/>
                      <a:pt x="632" y="295"/>
                      <a:pt x="628" y="284"/>
                    </a:cubicBezTo>
                    <a:lnTo>
                      <a:pt x="518" y="31"/>
                    </a:lnTo>
                    <a:cubicBezTo>
                      <a:pt x="511" y="11"/>
                      <a:pt x="493" y="1"/>
                      <a:pt x="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64453" y="321886"/>
                <a:ext cx="94880" cy="93268"/>
              </a:xfrm>
              <a:custGeom>
                <a:avLst/>
                <a:gdLst/>
                <a:ahLst/>
                <a:cxnLst/>
                <a:rect l="l" t="t" r="r" b="b"/>
                <a:pathLst>
                  <a:path w="943" h="927" extrusionOk="0">
                    <a:moveTo>
                      <a:pt x="473" y="0"/>
                    </a:moveTo>
                    <a:cubicBezTo>
                      <a:pt x="455" y="0"/>
                      <a:pt x="437" y="11"/>
                      <a:pt x="429" y="31"/>
                    </a:cubicBezTo>
                    <a:lnTo>
                      <a:pt x="323" y="280"/>
                    </a:lnTo>
                    <a:cubicBezTo>
                      <a:pt x="315" y="295"/>
                      <a:pt x="308" y="302"/>
                      <a:pt x="297" y="309"/>
                    </a:cubicBezTo>
                    <a:lnTo>
                      <a:pt x="40" y="415"/>
                    </a:lnTo>
                    <a:cubicBezTo>
                      <a:pt x="0" y="434"/>
                      <a:pt x="0" y="489"/>
                      <a:pt x="40" y="507"/>
                    </a:cubicBezTo>
                    <a:lnTo>
                      <a:pt x="290" y="613"/>
                    </a:lnTo>
                    <a:cubicBezTo>
                      <a:pt x="301" y="617"/>
                      <a:pt x="312" y="628"/>
                      <a:pt x="315" y="639"/>
                    </a:cubicBezTo>
                    <a:lnTo>
                      <a:pt x="426" y="896"/>
                    </a:lnTo>
                    <a:cubicBezTo>
                      <a:pt x="435" y="916"/>
                      <a:pt x="453" y="926"/>
                      <a:pt x="471" y="926"/>
                    </a:cubicBezTo>
                    <a:cubicBezTo>
                      <a:pt x="490" y="926"/>
                      <a:pt x="508" y="916"/>
                      <a:pt x="517" y="896"/>
                    </a:cubicBezTo>
                    <a:lnTo>
                      <a:pt x="624" y="643"/>
                    </a:lnTo>
                    <a:cubicBezTo>
                      <a:pt x="627" y="632"/>
                      <a:pt x="638" y="625"/>
                      <a:pt x="649" y="617"/>
                    </a:cubicBezTo>
                    <a:lnTo>
                      <a:pt x="906" y="511"/>
                    </a:lnTo>
                    <a:cubicBezTo>
                      <a:pt x="942" y="493"/>
                      <a:pt x="942" y="437"/>
                      <a:pt x="906" y="419"/>
                    </a:cubicBezTo>
                    <a:lnTo>
                      <a:pt x="653" y="313"/>
                    </a:lnTo>
                    <a:cubicBezTo>
                      <a:pt x="642" y="305"/>
                      <a:pt x="631" y="298"/>
                      <a:pt x="627" y="287"/>
                    </a:cubicBezTo>
                    <a:lnTo>
                      <a:pt x="521" y="31"/>
                    </a:lnTo>
                    <a:cubicBezTo>
                      <a:pt x="511" y="11"/>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2582516" y="4759653"/>
                <a:ext cx="94981" cy="93268"/>
              </a:xfrm>
              <a:custGeom>
                <a:avLst/>
                <a:gdLst/>
                <a:ahLst/>
                <a:cxnLst/>
                <a:rect l="l" t="t" r="r" b="b"/>
                <a:pathLst>
                  <a:path w="944" h="927" extrusionOk="0">
                    <a:moveTo>
                      <a:pt x="474" y="0"/>
                    </a:moveTo>
                    <a:cubicBezTo>
                      <a:pt x="456" y="0"/>
                      <a:pt x="437" y="11"/>
                      <a:pt x="430" y="31"/>
                    </a:cubicBezTo>
                    <a:lnTo>
                      <a:pt x="324" y="283"/>
                    </a:lnTo>
                    <a:cubicBezTo>
                      <a:pt x="316" y="295"/>
                      <a:pt x="309" y="302"/>
                      <a:pt x="298" y="309"/>
                    </a:cubicBezTo>
                    <a:lnTo>
                      <a:pt x="41" y="415"/>
                    </a:lnTo>
                    <a:cubicBezTo>
                      <a:pt x="1" y="434"/>
                      <a:pt x="1" y="488"/>
                      <a:pt x="41" y="507"/>
                    </a:cubicBezTo>
                    <a:lnTo>
                      <a:pt x="291" y="613"/>
                    </a:lnTo>
                    <a:cubicBezTo>
                      <a:pt x="302" y="617"/>
                      <a:pt x="313" y="628"/>
                      <a:pt x="316" y="639"/>
                    </a:cubicBezTo>
                    <a:lnTo>
                      <a:pt x="426" y="896"/>
                    </a:lnTo>
                    <a:cubicBezTo>
                      <a:pt x="434" y="916"/>
                      <a:pt x="452" y="926"/>
                      <a:pt x="471" y="926"/>
                    </a:cubicBezTo>
                    <a:cubicBezTo>
                      <a:pt x="489" y="926"/>
                      <a:pt x="509" y="916"/>
                      <a:pt x="518" y="896"/>
                    </a:cubicBezTo>
                    <a:lnTo>
                      <a:pt x="624" y="647"/>
                    </a:lnTo>
                    <a:cubicBezTo>
                      <a:pt x="628" y="632"/>
                      <a:pt x="639" y="625"/>
                      <a:pt x="650" y="620"/>
                    </a:cubicBezTo>
                    <a:lnTo>
                      <a:pt x="903" y="510"/>
                    </a:lnTo>
                    <a:cubicBezTo>
                      <a:pt x="943" y="493"/>
                      <a:pt x="943" y="437"/>
                      <a:pt x="903" y="419"/>
                    </a:cubicBezTo>
                    <a:lnTo>
                      <a:pt x="654" y="312"/>
                    </a:lnTo>
                    <a:cubicBezTo>
                      <a:pt x="643" y="309"/>
                      <a:pt x="632" y="298"/>
                      <a:pt x="628" y="287"/>
                    </a:cubicBezTo>
                    <a:lnTo>
                      <a:pt x="518" y="31"/>
                    </a:lnTo>
                    <a:cubicBezTo>
                      <a:pt x="511" y="11"/>
                      <a:pt x="492"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a:off x="347081" y="4501782"/>
                <a:ext cx="83209" cy="80088"/>
              </a:xfrm>
              <a:custGeom>
                <a:avLst/>
                <a:gdLst/>
                <a:ahLst/>
                <a:cxnLst/>
                <a:rect l="l" t="t" r="r" b="b"/>
                <a:pathLst>
                  <a:path w="827" h="796" extrusionOk="0">
                    <a:moveTo>
                      <a:pt x="633" y="0"/>
                    </a:moveTo>
                    <a:cubicBezTo>
                      <a:pt x="624" y="0"/>
                      <a:pt x="614" y="3"/>
                      <a:pt x="604" y="10"/>
                    </a:cubicBezTo>
                    <a:lnTo>
                      <a:pt x="384" y="164"/>
                    </a:lnTo>
                    <a:cubicBezTo>
                      <a:pt x="376" y="169"/>
                      <a:pt x="366" y="172"/>
                      <a:pt x="357" y="172"/>
                    </a:cubicBezTo>
                    <a:cubicBezTo>
                      <a:pt x="353" y="172"/>
                      <a:pt x="350" y="172"/>
                      <a:pt x="347" y="171"/>
                    </a:cubicBezTo>
                    <a:lnTo>
                      <a:pt x="72" y="127"/>
                    </a:lnTo>
                    <a:cubicBezTo>
                      <a:pt x="69" y="126"/>
                      <a:pt x="66" y="126"/>
                      <a:pt x="63" y="126"/>
                    </a:cubicBezTo>
                    <a:cubicBezTo>
                      <a:pt x="24" y="126"/>
                      <a:pt x="1" y="170"/>
                      <a:pt x="24" y="204"/>
                    </a:cubicBezTo>
                    <a:lnTo>
                      <a:pt x="178" y="428"/>
                    </a:lnTo>
                    <a:cubicBezTo>
                      <a:pt x="186" y="438"/>
                      <a:pt x="190" y="453"/>
                      <a:pt x="186" y="464"/>
                    </a:cubicBezTo>
                    <a:lnTo>
                      <a:pt x="142" y="739"/>
                    </a:lnTo>
                    <a:cubicBezTo>
                      <a:pt x="136" y="770"/>
                      <a:pt x="162" y="796"/>
                      <a:pt x="191" y="796"/>
                    </a:cubicBezTo>
                    <a:cubicBezTo>
                      <a:pt x="200" y="796"/>
                      <a:pt x="210" y="793"/>
                      <a:pt x="219" y="787"/>
                    </a:cubicBezTo>
                    <a:lnTo>
                      <a:pt x="442" y="633"/>
                    </a:lnTo>
                    <a:cubicBezTo>
                      <a:pt x="454" y="626"/>
                      <a:pt x="464" y="622"/>
                      <a:pt x="479" y="622"/>
                    </a:cubicBezTo>
                    <a:lnTo>
                      <a:pt x="754" y="670"/>
                    </a:lnTo>
                    <a:cubicBezTo>
                      <a:pt x="756" y="670"/>
                      <a:pt x="759" y="670"/>
                      <a:pt x="761" y="670"/>
                    </a:cubicBezTo>
                    <a:cubicBezTo>
                      <a:pt x="798" y="670"/>
                      <a:pt x="826" y="624"/>
                      <a:pt x="802" y="592"/>
                    </a:cubicBezTo>
                    <a:lnTo>
                      <a:pt x="648" y="369"/>
                    </a:lnTo>
                    <a:cubicBezTo>
                      <a:pt x="640" y="358"/>
                      <a:pt x="637" y="343"/>
                      <a:pt x="637" y="332"/>
                    </a:cubicBezTo>
                    <a:lnTo>
                      <a:pt x="681" y="57"/>
                    </a:lnTo>
                    <a:cubicBezTo>
                      <a:pt x="686" y="25"/>
                      <a:pt x="661" y="0"/>
                      <a:pt x="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3"/>
              <p:cNvSpPr/>
              <p:nvPr/>
            </p:nvSpPr>
            <p:spPr>
              <a:xfrm>
                <a:off x="4134887" y="578066"/>
                <a:ext cx="94880" cy="92966"/>
              </a:xfrm>
              <a:custGeom>
                <a:avLst/>
                <a:gdLst/>
                <a:ahLst/>
                <a:cxnLst/>
                <a:rect l="l" t="t" r="r" b="b"/>
                <a:pathLst>
                  <a:path w="943" h="924" extrusionOk="0">
                    <a:moveTo>
                      <a:pt x="473" y="0"/>
                    </a:moveTo>
                    <a:cubicBezTo>
                      <a:pt x="454" y="0"/>
                      <a:pt x="435" y="9"/>
                      <a:pt x="426" y="28"/>
                    </a:cubicBezTo>
                    <a:lnTo>
                      <a:pt x="319" y="281"/>
                    </a:lnTo>
                    <a:cubicBezTo>
                      <a:pt x="316" y="292"/>
                      <a:pt x="305" y="303"/>
                      <a:pt x="294" y="307"/>
                    </a:cubicBezTo>
                    <a:lnTo>
                      <a:pt x="41" y="413"/>
                    </a:lnTo>
                    <a:cubicBezTo>
                      <a:pt x="0" y="431"/>
                      <a:pt x="0" y="490"/>
                      <a:pt x="41" y="505"/>
                    </a:cubicBezTo>
                    <a:lnTo>
                      <a:pt x="290" y="611"/>
                    </a:lnTo>
                    <a:cubicBezTo>
                      <a:pt x="301" y="618"/>
                      <a:pt x="312" y="625"/>
                      <a:pt x="316" y="637"/>
                    </a:cubicBezTo>
                    <a:lnTo>
                      <a:pt x="426" y="893"/>
                    </a:lnTo>
                    <a:cubicBezTo>
                      <a:pt x="433" y="913"/>
                      <a:pt x="451" y="923"/>
                      <a:pt x="470" y="923"/>
                    </a:cubicBezTo>
                    <a:cubicBezTo>
                      <a:pt x="488" y="923"/>
                      <a:pt x="507" y="913"/>
                      <a:pt x="514" y="893"/>
                    </a:cubicBezTo>
                    <a:lnTo>
                      <a:pt x="620" y="644"/>
                    </a:lnTo>
                    <a:cubicBezTo>
                      <a:pt x="628" y="633"/>
                      <a:pt x="635" y="622"/>
                      <a:pt x="650" y="618"/>
                    </a:cubicBezTo>
                    <a:lnTo>
                      <a:pt x="902" y="508"/>
                    </a:lnTo>
                    <a:cubicBezTo>
                      <a:pt x="943" y="490"/>
                      <a:pt x="943" y="435"/>
                      <a:pt x="902" y="417"/>
                    </a:cubicBezTo>
                    <a:lnTo>
                      <a:pt x="653" y="310"/>
                    </a:lnTo>
                    <a:cubicBezTo>
                      <a:pt x="642" y="307"/>
                      <a:pt x="631" y="295"/>
                      <a:pt x="628" y="285"/>
                    </a:cubicBezTo>
                    <a:lnTo>
                      <a:pt x="518" y="28"/>
                    </a:lnTo>
                    <a:cubicBezTo>
                      <a:pt x="510" y="9"/>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623568" y="231755"/>
                <a:ext cx="94981" cy="92865"/>
              </a:xfrm>
              <a:custGeom>
                <a:avLst/>
                <a:gdLst/>
                <a:ahLst/>
                <a:cxnLst/>
                <a:rect l="l" t="t" r="r" b="b"/>
                <a:pathLst>
                  <a:path w="944" h="923" extrusionOk="0">
                    <a:moveTo>
                      <a:pt x="474" y="0"/>
                    </a:moveTo>
                    <a:cubicBezTo>
                      <a:pt x="456" y="0"/>
                      <a:pt x="438" y="10"/>
                      <a:pt x="430" y="30"/>
                    </a:cubicBezTo>
                    <a:lnTo>
                      <a:pt x="324" y="280"/>
                    </a:lnTo>
                    <a:cubicBezTo>
                      <a:pt x="316" y="291"/>
                      <a:pt x="309" y="302"/>
                      <a:pt x="298" y="305"/>
                    </a:cubicBezTo>
                    <a:lnTo>
                      <a:pt x="41" y="415"/>
                    </a:lnTo>
                    <a:cubicBezTo>
                      <a:pt x="1" y="430"/>
                      <a:pt x="1" y="489"/>
                      <a:pt x="41" y="503"/>
                    </a:cubicBezTo>
                    <a:lnTo>
                      <a:pt x="291" y="610"/>
                    </a:lnTo>
                    <a:cubicBezTo>
                      <a:pt x="302" y="617"/>
                      <a:pt x="313" y="625"/>
                      <a:pt x="316" y="639"/>
                    </a:cubicBezTo>
                    <a:lnTo>
                      <a:pt x="426" y="892"/>
                    </a:lnTo>
                    <a:cubicBezTo>
                      <a:pt x="434" y="912"/>
                      <a:pt x="452" y="922"/>
                      <a:pt x="471" y="922"/>
                    </a:cubicBezTo>
                    <a:cubicBezTo>
                      <a:pt x="490" y="922"/>
                      <a:pt x="509" y="912"/>
                      <a:pt x="518" y="892"/>
                    </a:cubicBezTo>
                    <a:lnTo>
                      <a:pt x="624" y="643"/>
                    </a:lnTo>
                    <a:cubicBezTo>
                      <a:pt x="628" y="632"/>
                      <a:pt x="639" y="621"/>
                      <a:pt x="650" y="617"/>
                    </a:cubicBezTo>
                    <a:lnTo>
                      <a:pt x="903" y="507"/>
                    </a:lnTo>
                    <a:cubicBezTo>
                      <a:pt x="944" y="493"/>
                      <a:pt x="944" y="434"/>
                      <a:pt x="903" y="415"/>
                    </a:cubicBezTo>
                    <a:lnTo>
                      <a:pt x="654" y="309"/>
                    </a:lnTo>
                    <a:cubicBezTo>
                      <a:pt x="643" y="305"/>
                      <a:pt x="632" y="294"/>
                      <a:pt x="628" y="283"/>
                    </a:cubicBezTo>
                    <a:lnTo>
                      <a:pt x="518" y="30"/>
                    </a:lnTo>
                    <a:cubicBezTo>
                      <a:pt x="511" y="10"/>
                      <a:pt x="493"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619326" y="3582543"/>
                <a:ext cx="120336" cy="117817"/>
              </a:xfrm>
              <a:custGeom>
                <a:avLst/>
                <a:gdLst/>
                <a:ahLst/>
                <a:cxnLst/>
                <a:rect l="l" t="t" r="r" b="b"/>
                <a:pathLst>
                  <a:path w="1196" h="1171" extrusionOk="0">
                    <a:moveTo>
                      <a:pt x="600" y="0"/>
                    </a:moveTo>
                    <a:cubicBezTo>
                      <a:pt x="577" y="0"/>
                      <a:pt x="554" y="13"/>
                      <a:pt x="543" y="39"/>
                    </a:cubicBezTo>
                    <a:lnTo>
                      <a:pt x="407" y="354"/>
                    </a:lnTo>
                    <a:cubicBezTo>
                      <a:pt x="400" y="369"/>
                      <a:pt x="389" y="380"/>
                      <a:pt x="374" y="388"/>
                    </a:cubicBezTo>
                    <a:lnTo>
                      <a:pt x="51" y="527"/>
                    </a:lnTo>
                    <a:cubicBezTo>
                      <a:pt x="0" y="549"/>
                      <a:pt x="0" y="618"/>
                      <a:pt x="51" y="640"/>
                    </a:cubicBezTo>
                    <a:lnTo>
                      <a:pt x="367" y="776"/>
                    </a:lnTo>
                    <a:cubicBezTo>
                      <a:pt x="381" y="784"/>
                      <a:pt x="396" y="794"/>
                      <a:pt x="400" y="809"/>
                    </a:cubicBezTo>
                    <a:lnTo>
                      <a:pt x="539" y="1131"/>
                    </a:lnTo>
                    <a:cubicBezTo>
                      <a:pt x="550" y="1157"/>
                      <a:pt x="573" y="1170"/>
                      <a:pt x="596" y="1170"/>
                    </a:cubicBezTo>
                    <a:cubicBezTo>
                      <a:pt x="619" y="1170"/>
                      <a:pt x="642" y="1157"/>
                      <a:pt x="653" y="1131"/>
                    </a:cubicBezTo>
                    <a:lnTo>
                      <a:pt x="789" y="816"/>
                    </a:lnTo>
                    <a:cubicBezTo>
                      <a:pt x="796" y="801"/>
                      <a:pt x="807" y="787"/>
                      <a:pt x="821" y="784"/>
                    </a:cubicBezTo>
                    <a:lnTo>
                      <a:pt x="1144" y="644"/>
                    </a:lnTo>
                    <a:cubicBezTo>
                      <a:pt x="1195" y="622"/>
                      <a:pt x="1195" y="552"/>
                      <a:pt x="1144" y="530"/>
                    </a:cubicBezTo>
                    <a:lnTo>
                      <a:pt x="829" y="395"/>
                    </a:lnTo>
                    <a:cubicBezTo>
                      <a:pt x="814" y="388"/>
                      <a:pt x="803" y="376"/>
                      <a:pt x="796" y="361"/>
                    </a:cubicBezTo>
                    <a:lnTo>
                      <a:pt x="657" y="39"/>
                    </a:lnTo>
                    <a:cubicBezTo>
                      <a:pt x="646" y="13"/>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0" name="Google Shape;80;p3"/>
          <p:cNvSpPr/>
          <p:nvPr/>
        </p:nvSpPr>
        <p:spPr>
          <a:xfrm>
            <a:off x="-1343224" y="-906619"/>
            <a:ext cx="1696973" cy="1695019"/>
          </a:xfrm>
          <a:custGeom>
            <a:avLst/>
            <a:gdLst/>
            <a:ahLst/>
            <a:cxnLst/>
            <a:rect l="l" t="t" r="r" b="b"/>
            <a:pathLst>
              <a:path w="16866" h="16847" extrusionOk="0">
                <a:moveTo>
                  <a:pt x="8435" y="0"/>
                </a:moveTo>
                <a:cubicBezTo>
                  <a:pt x="3778" y="0"/>
                  <a:pt x="1" y="3774"/>
                  <a:pt x="1" y="8423"/>
                </a:cubicBezTo>
                <a:cubicBezTo>
                  <a:pt x="1" y="13077"/>
                  <a:pt x="3778" y="16847"/>
                  <a:pt x="8435" y="16847"/>
                </a:cubicBezTo>
                <a:cubicBezTo>
                  <a:pt x="13092" y="16847"/>
                  <a:pt x="16865" y="13077"/>
                  <a:pt x="16865" y="8423"/>
                </a:cubicBezTo>
                <a:cubicBezTo>
                  <a:pt x="16865" y="3774"/>
                  <a:pt x="13092" y="0"/>
                  <a:pt x="84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457765" y="3995684"/>
            <a:ext cx="3248355" cy="2140732"/>
          </a:xfrm>
          <a:custGeom>
            <a:avLst/>
            <a:gdLst/>
            <a:ahLst/>
            <a:cxnLst/>
            <a:rect l="l" t="t" r="r" b="b"/>
            <a:pathLst>
              <a:path w="32285" h="21277" extrusionOk="0">
                <a:moveTo>
                  <a:pt x="16450" y="0"/>
                </a:moveTo>
                <a:cubicBezTo>
                  <a:pt x="14104" y="0"/>
                  <a:pt x="11677" y="928"/>
                  <a:pt x="9451" y="1850"/>
                </a:cubicBezTo>
                <a:cubicBezTo>
                  <a:pt x="6147" y="3222"/>
                  <a:pt x="2553" y="4865"/>
                  <a:pt x="1079" y="8128"/>
                </a:cubicBezTo>
                <a:cubicBezTo>
                  <a:pt x="0" y="10516"/>
                  <a:pt x="379" y="13493"/>
                  <a:pt x="2018" y="15535"/>
                </a:cubicBezTo>
                <a:cubicBezTo>
                  <a:pt x="4339" y="18425"/>
                  <a:pt x="8387" y="19041"/>
                  <a:pt x="11962" y="20005"/>
                </a:cubicBezTo>
                <a:cubicBezTo>
                  <a:pt x="14004" y="20554"/>
                  <a:pt x="16155" y="21277"/>
                  <a:pt x="18221" y="21277"/>
                </a:cubicBezTo>
                <a:cubicBezTo>
                  <a:pt x="19134" y="21277"/>
                  <a:pt x="20031" y="21135"/>
                  <a:pt x="20895" y="20775"/>
                </a:cubicBezTo>
                <a:cubicBezTo>
                  <a:pt x="22255" y="20211"/>
                  <a:pt x="23344" y="19159"/>
                  <a:pt x="24588" y="18374"/>
                </a:cubicBezTo>
                <a:cubicBezTo>
                  <a:pt x="26721" y="17027"/>
                  <a:pt x="29164" y="16705"/>
                  <a:pt x="31612" y="16705"/>
                </a:cubicBezTo>
                <a:cubicBezTo>
                  <a:pt x="31764" y="16705"/>
                  <a:pt x="31916" y="16706"/>
                  <a:pt x="32068" y="16709"/>
                </a:cubicBezTo>
                <a:cubicBezTo>
                  <a:pt x="32285" y="12247"/>
                  <a:pt x="25948" y="6104"/>
                  <a:pt x="22824" y="3097"/>
                </a:cubicBezTo>
                <a:cubicBezTo>
                  <a:pt x="21746" y="2063"/>
                  <a:pt x="20594" y="1058"/>
                  <a:pt x="19208" y="505"/>
                </a:cubicBezTo>
                <a:cubicBezTo>
                  <a:pt x="18314" y="149"/>
                  <a:pt x="17388" y="0"/>
                  <a:pt x="16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1308525" y="3147320"/>
            <a:ext cx="1669907" cy="1611812"/>
          </a:xfrm>
          <a:custGeom>
            <a:avLst/>
            <a:gdLst/>
            <a:ahLst/>
            <a:cxnLst/>
            <a:rect l="l" t="t" r="r" b="b"/>
            <a:pathLst>
              <a:path w="16597" h="16020" extrusionOk="0">
                <a:moveTo>
                  <a:pt x="9973" y="187"/>
                </a:moveTo>
                <a:cubicBezTo>
                  <a:pt x="9767" y="187"/>
                  <a:pt x="9767" y="510"/>
                  <a:pt x="9973" y="510"/>
                </a:cubicBezTo>
                <a:cubicBezTo>
                  <a:pt x="10181" y="510"/>
                  <a:pt x="10181" y="187"/>
                  <a:pt x="9973" y="187"/>
                </a:cubicBezTo>
                <a:close/>
                <a:moveTo>
                  <a:pt x="7232" y="1"/>
                </a:moveTo>
                <a:cubicBezTo>
                  <a:pt x="7069" y="1"/>
                  <a:pt x="6926" y="198"/>
                  <a:pt x="7083" y="322"/>
                </a:cubicBezTo>
                <a:lnTo>
                  <a:pt x="7365" y="546"/>
                </a:lnTo>
                <a:cubicBezTo>
                  <a:pt x="7406" y="579"/>
                  <a:pt x="7450" y="593"/>
                  <a:pt x="7493" y="593"/>
                </a:cubicBezTo>
                <a:cubicBezTo>
                  <a:pt x="7657" y="593"/>
                  <a:pt x="7801" y="392"/>
                  <a:pt x="7644" y="268"/>
                </a:cubicBezTo>
                <a:lnTo>
                  <a:pt x="7362" y="48"/>
                </a:lnTo>
                <a:cubicBezTo>
                  <a:pt x="7321" y="15"/>
                  <a:pt x="7276" y="1"/>
                  <a:pt x="7232" y="1"/>
                </a:cubicBezTo>
                <a:close/>
                <a:moveTo>
                  <a:pt x="8630" y="384"/>
                </a:moveTo>
                <a:cubicBezTo>
                  <a:pt x="8501" y="384"/>
                  <a:pt x="8385" y="512"/>
                  <a:pt x="8458" y="671"/>
                </a:cubicBezTo>
                <a:cubicBezTo>
                  <a:pt x="8502" y="774"/>
                  <a:pt x="8550" y="872"/>
                  <a:pt x="8594" y="972"/>
                </a:cubicBezTo>
                <a:cubicBezTo>
                  <a:pt x="8632" y="1054"/>
                  <a:pt x="8700" y="1087"/>
                  <a:pt x="8771" y="1087"/>
                </a:cubicBezTo>
                <a:cubicBezTo>
                  <a:pt x="8937" y="1087"/>
                  <a:pt x="9123" y="904"/>
                  <a:pt x="8997" y="737"/>
                </a:cubicBezTo>
                <a:lnTo>
                  <a:pt x="8799" y="473"/>
                </a:lnTo>
                <a:cubicBezTo>
                  <a:pt x="8751" y="411"/>
                  <a:pt x="8689" y="384"/>
                  <a:pt x="8630" y="384"/>
                </a:cubicBezTo>
                <a:close/>
                <a:moveTo>
                  <a:pt x="11610" y="753"/>
                </a:moveTo>
                <a:cubicBezTo>
                  <a:pt x="11405" y="753"/>
                  <a:pt x="11220" y="1023"/>
                  <a:pt x="11410" y="1210"/>
                </a:cubicBezTo>
                <a:lnTo>
                  <a:pt x="11520" y="1324"/>
                </a:lnTo>
                <a:cubicBezTo>
                  <a:pt x="11576" y="1380"/>
                  <a:pt x="11639" y="1403"/>
                  <a:pt x="11699" y="1403"/>
                </a:cubicBezTo>
                <a:cubicBezTo>
                  <a:pt x="11907" y="1403"/>
                  <a:pt x="12091" y="1132"/>
                  <a:pt x="11901" y="942"/>
                </a:cubicBezTo>
                <a:lnTo>
                  <a:pt x="11787" y="832"/>
                </a:lnTo>
                <a:cubicBezTo>
                  <a:pt x="11732" y="776"/>
                  <a:pt x="11670" y="753"/>
                  <a:pt x="11610" y="753"/>
                </a:cubicBezTo>
                <a:close/>
                <a:moveTo>
                  <a:pt x="6226" y="715"/>
                </a:moveTo>
                <a:cubicBezTo>
                  <a:pt x="6088" y="715"/>
                  <a:pt x="5988" y="906"/>
                  <a:pt x="6097" y="1026"/>
                </a:cubicBezTo>
                <a:cubicBezTo>
                  <a:pt x="6196" y="1133"/>
                  <a:pt x="6295" y="1239"/>
                  <a:pt x="6394" y="1349"/>
                </a:cubicBezTo>
                <a:cubicBezTo>
                  <a:pt x="6440" y="1400"/>
                  <a:pt x="6493" y="1421"/>
                  <a:pt x="6545" y="1421"/>
                </a:cubicBezTo>
                <a:cubicBezTo>
                  <a:pt x="6736" y="1421"/>
                  <a:pt x="6907" y="1133"/>
                  <a:pt x="6676" y="982"/>
                </a:cubicBezTo>
                <a:cubicBezTo>
                  <a:pt x="6555" y="902"/>
                  <a:pt x="6434" y="825"/>
                  <a:pt x="6317" y="744"/>
                </a:cubicBezTo>
                <a:cubicBezTo>
                  <a:pt x="6286" y="724"/>
                  <a:pt x="6255" y="715"/>
                  <a:pt x="6226" y="715"/>
                </a:cubicBezTo>
                <a:close/>
                <a:moveTo>
                  <a:pt x="3818" y="957"/>
                </a:moveTo>
                <a:cubicBezTo>
                  <a:pt x="3609" y="957"/>
                  <a:pt x="3425" y="1212"/>
                  <a:pt x="3625" y="1371"/>
                </a:cubicBezTo>
                <a:cubicBezTo>
                  <a:pt x="3721" y="1444"/>
                  <a:pt x="3812" y="1522"/>
                  <a:pt x="3907" y="1595"/>
                </a:cubicBezTo>
                <a:cubicBezTo>
                  <a:pt x="3959" y="1636"/>
                  <a:pt x="4015" y="1653"/>
                  <a:pt x="4070" y="1653"/>
                </a:cubicBezTo>
                <a:cubicBezTo>
                  <a:pt x="4278" y="1653"/>
                  <a:pt x="4460" y="1399"/>
                  <a:pt x="4259" y="1239"/>
                </a:cubicBezTo>
                <a:cubicBezTo>
                  <a:pt x="4168" y="1166"/>
                  <a:pt x="4073" y="1092"/>
                  <a:pt x="3980" y="1016"/>
                </a:cubicBezTo>
                <a:cubicBezTo>
                  <a:pt x="3929" y="975"/>
                  <a:pt x="3872" y="957"/>
                  <a:pt x="3818" y="957"/>
                </a:cubicBezTo>
                <a:close/>
                <a:moveTo>
                  <a:pt x="10989" y="1290"/>
                </a:moveTo>
                <a:cubicBezTo>
                  <a:pt x="10851" y="1290"/>
                  <a:pt x="10728" y="1470"/>
                  <a:pt x="10856" y="1595"/>
                </a:cubicBezTo>
                <a:lnTo>
                  <a:pt x="11135" y="1877"/>
                </a:lnTo>
                <a:cubicBezTo>
                  <a:pt x="11172" y="1914"/>
                  <a:pt x="11214" y="1929"/>
                  <a:pt x="11255" y="1929"/>
                </a:cubicBezTo>
                <a:cubicBezTo>
                  <a:pt x="11393" y="1929"/>
                  <a:pt x="11516" y="1749"/>
                  <a:pt x="11388" y="1624"/>
                </a:cubicBezTo>
                <a:lnTo>
                  <a:pt x="11109" y="1342"/>
                </a:lnTo>
                <a:cubicBezTo>
                  <a:pt x="11072" y="1306"/>
                  <a:pt x="11030" y="1290"/>
                  <a:pt x="10989" y="1290"/>
                </a:cubicBezTo>
                <a:close/>
                <a:moveTo>
                  <a:pt x="7498" y="971"/>
                </a:moveTo>
                <a:cubicBezTo>
                  <a:pt x="7356" y="971"/>
                  <a:pt x="7218" y="1080"/>
                  <a:pt x="7277" y="1254"/>
                </a:cubicBezTo>
                <a:cubicBezTo>
                  <a:pt x="7355" y="1470"/>
                  <a:pt x="7421" y="1694"/>
                  <a:pt x="7527" y="1899"/>
                </a:cubicBezTo>
                <a:cubicBezTo>
                  <a:pt x="7583" y="2008"/>
                  <a:pt x="7673" y="2053"/>
                  <a:pt x="7765" y="2053"/>
                </a:cubicBezTo>
                <a:cubicBezTo>
                  <a:pt x="7967" y="2053"/>
                  <a:pt x="8179" y="1834"/>
                  <a:pt x="8055" y="1595"/>
                </a:cubicBezTo>
                <a:cubicBezTo>
                  <a:pt x="7959" y="1408"/>
                  <a:pt x="7824" y="1243"/>
                  <a:pt x="7703" y="1074"/>
                </a:cubicBezTo>
                <a:cubicBezTo>
                  <a:pt x="7654" y="1003"/>
                  <a:pt x="7575" y="971"/>
                  <a:pt x="7498" y="971"/>
                </a:cubicBezTo>
                <a:close/>
                <a:moveTo>
                  <a:pt x="4907" y="1257"/>
                </a:moveTo>
                <a:cubicBezTo>
                  <a:pt x="4795" y="1257"/>
                  <a:pt x="4718" y="1369"/>
                  <a:pt x="4711" y="1470"/>
                </a:cubicBezTo>
                <a:cubicBezTo>
                  <a:pt x="4684" y="1756"/>
                  <a:pt x="4831" y="1914"/>
                  <a:pt x="5004" y="2119"/>
                </a:cubicBezTo>
                <a:cubicBezTo>
                  <a:pt x="5075" y="2203"/>
                  <a:pt x="5159" y="2238"/>
                  <a:pt x="5240" y="2238"/>
                </a:cubicBezTo>
                <a:cubicBezTo>
                  <a:pt x="5500" y="2238"/>
                  <a:pt x="5740" y="1879"/>
                  <a:pt x="5513" y="1613"/>
                </a:cubicBezTo>
                <a:cubicBezTo>
                  <a:pt x="5334" y="1404"/>
                  <a:pt x="5205" y="1280"/>
                  <a:pt x="4923" y="1258"/>
                </a:cubicBezTo>
                <a:cubicBezTo>
                  <a:pt x="4917" y="1257"/>
                  <a:pt x="4912" y="1257"/>
                  <a:pt x="4907" y="1257"/>
                </a:cubicBezTo>
                <a:close/>
                <a:moveTo>
                  <a:pt x="9930" y="1237"/>
                </a:moveTo>
                <a:cubicBezTo>
                  <a:pt x="9746" y="1237"/>
                  <a:pt x="9585" y="1471"/>
                  <a:pt x="9756" y="1628"/>
                </a:cubicBezTo>
                <a:cubicBezTo>
                  <a:pt x="9961" y="1818"/>
                  <a:pt x="10163" y="2006"/>
                  <a:pt x="10369" y="2196"/>
                </a:cubicBezTo>
                <a:cubicBezTo>
                  <a:pt x="10417" y="2240"/>
                  <a:pt x="10471" y="2259"/>
                  <a:pt x="10523" y="2259"/>
                </a:cubicBezTo>
                <a:cubicBezTo>
                  <a:pt x="10707" y="2259"/>
                  <a:pt x="10870" y="2024"/>
                  <a:pt x="10699" y="1866"/>
                </a:cubicBezTo>
                <a:cubicBezTo>
                  <a:pt x="10493" y="1676"/>
                  <a:pt x="10288" y="1488"/>
                  <a:pt x="10086" y="1302"/>
                </a:cubicBezTo>
                <a:cubicBezTo>
                  <a:pt x="10037" y="1256"/>
                  <a:pt x="9983" y="1237"/>
                  <a:pt x="9930" y="1237"/>
                </a:cubicBezTo>
                <a:close/>
                <a:moveTo>
                  <a:pt x="12550" y="2060"/>
                </a:moveTo>
                <a:cubicBezTo>
                  <a:pt x="12227" y="2060"/>
                  <a:pt x="12227" y="2559"/>
                  <a:pt x="12550" y="2559"/>
                </a:cubicBezTo>
                <a:cubicBezTo>
                  <a:pt x="12873" y="2559"/>
                  <a:pt x="12877" y="2060"/>
                  <a:pt x="12550" y="2060"/>
                </a:cubicBezTo>
                <a:close/>
                <a:moveTo>
                  <a:pt x="13456" y="1975"/>
                </a:moveTo>
                <a:cubicBezTo>
                  <a:pt x="13373" y="1975"/>
                  <a:pt x="13302" y="2080"/>
                  <a:pt x="13375" y="2160"/>
                </a:cubicBezTo>
                <a:cubicBezTo>
                  <a:pt x="13522" y="2310"/>
                  <a:pt x="13669" y="2464"/>
                  <a:pt x="13815" y="2614"/>
                </a:cubicBezTo>
                <a:cubicBezTo>
                  <a:pt x="13840" y="2641"/>
                  <a:pt x="13869" y="2652"/>
                  <a:pt x="13897" y="2652"/>
                </a:cubicBezTo>
                <a:cubicBezTo>
                  <a:pt x="13993" y="2652"/>
                  <a:pt x="14082" y="2523"/>
                  <a:pt x="13991" y="2438"/>
                </a:cubicBezTo>
                <a:cubicBezTo>
                  <a:pt x="13837" y="2295"/>
                  <a:pt x="13683" y="2152"/>
                  <a:pt x="13529" y="2006"/>
                </a:cubicBezTo>
                <a:cubicBezTo>
                  <a:pt x="13506" y="1984"/>
                  <a:pt x="13480" y="1975"/>
                  <a:pt x="13456" y="1975"/>
                </a:cubicBezTo>
                <a:close/>
                <a:moveTo>
                  <a:pt x="6897" y="2239"/>
                </a:moveTo>
                <a:cubicBezTo>
                  <a:pt x="6811" y="2239"/>
                  <a:pt x="6724" y="2340"/>
                  <a:pt x="6783" y="2427"/>
                </a:cubicBezTo>
                <a:cubicBezTo>
                  <a:pt x="6834" y="2508"/>
                  <a:pt x="6885" y="2585"/>
                  <a:pt x="6933" y="2662"/>
                </a:cubicBezTo>
                <a:cubicBezTo>
                  <a:pt x="6965" y="2711"/>
                  <a:pt x="7008" y="2731"/>
                  <a:pt x="7050" y="2731"/>
                </a:cubicBezTo>
                <a:cubicBezTo>
                  <a:pt x="7157" y="2731"/>
                  <a:pt x="7257" y="2603"/>
                  <a:pt x="7160" y="2490"/>
                </a:cubicBezTo>
                <a:cubicBezTo>
                  <a:pt x="7098" y="2416"/>
                  <a:pt x="7039" y="2346"/>
                  <a:pt x="6977" y="2277"/>
                </a:cubicBezTo>
                <a:cubicBezTo>
                  <a:pt x="6954" y="2250"/>
                  <a:pt x="6925" y="2239"/>
                  <a:pt x="6897" y="2239"/>
                </a:cubicBezTo>
                <a:close/>
                <a:moveTo>
                  <a:pt x="2410" y="2001"/>
                </a:moveTo>
                <a:cubicBezTo>
                  <a:pt x="2259" y="2001"/>
                  <a:pt x="2132" y="2191"/>
                  <a:pt x="2264" y="2336"/>
                </a:cubicBezTo>
                <a:lnTo>
                  <a:pt x="2587" y="2684"/>
                </a:lnTo>
                <a:cubicBezTo>
                  <a:pt x="2631" y="2731"/>
                  <a:pt x="2681" y="2751"/>
                  <a:pt x="2730" y="2751"/>
                </a:cubicBezTo>
                <a:cubicBezTo>
                  <a:pt x="2896" y="2751"/>
                  <a:pt x="3050" y="2527"/>
                  <a:pt x="2892" y="2383"/>
                </a:cubicBezTo>
                <a:cubicBezTo>
                  <a:pt x="2778" y="2273"/>
                  <a:pt x="2660" y="2167"/>
                  <a:pt x="2543" y="2057"/>
                </a:cubicBezTo>
                <a:cubicBezTo>
                  <a:pt x="2501" y="2018"/>
                  <a:pt x="2454" y="2001"/>
                  <a:pt x="2410" y="2001"/>
                </a:cubicBezTo>
                <a:close/>
                <a:moveTo>
                  <a:pt x="3844" y="2146"/>
                </a:moveTo>
                <a:cubicBezTo>
                  <a:pt x="3774" y="2146"/>
                  <a:pt x="3704" y="2164"/>
                  <a:pt x="3643" y="2204"/>
                </a:cubicBezTo>
                <a:cubicBezTo>
                  <a:pt x="3628" y="2211"/>
                  <a:pt x="3628" y="2214"/>
                  <a:pt x="3633" y="2214"/>
                </a:cubicBezTo>
                <a:cubicBezTo>
                  <a:pt x="3577" y="2233"/>
                  <a:pt x="3530" y="2262"/>
                  <a:pt x="3511" y="2324"/>
                </a:cubicBezTo>
                <a:cubicBezTo>
                  <a:pt x="3527" y="2305"/>
                  <a:pt x="3537" y="2295"/>
                  <a:pt x="3545" y="2285"/>
                </a:cubicBezTo>
                <a:lnTo>
                  <a:pt x="3545" y="2285"/>
                </a:lnTo>
                <a:cubicBezTo>
                  <a:pt x="3527" y="2309"/>
                  <a:pt x="3510" y="2330"/>
                  <a:pt x="3489" y="2354"/>
                </a:cubicBezTo>
                <a:cubicBezTo>
                  <a:pt x="3435" y="2453"/>
                  <a:pt x="3423" y="2570"/>
                  <a:pt x="3449" y="2680"/>
                </a:cubicBezTo>
                <a:cubicBezTo>
                  <a:pt x="3496" y="2878"/>
                  <a:pt x="3628" y="3043"/>
                  <a:pt x="3809" y="3131"/>
                </a:cubicBezTo>
                <a:cubicBezTo>
                  <a:pt x="3871" y="3163"/>
                  <a:pt x="3939" y="3178"/>
                  <a:pt x="4007" y="3178"/>
                </a:cubicBezTo>
                <a:cubicBezTo>
                  <a:pt x="4275" y="3178"/>
                  <a:pt x="4541" y="2949"/>
                  <a:pt x="4439" y="2647"/>
                </a:cubicBezTo>
                <a:cubicBezTo>
                  <a:pt x="4369" y="2446"/>
                  <a:pt x="4263" y="2306"/>
                  <a:pt x="4068" y="2204"/>
                </a:cubicBezTo>
                <a:cubicBezTo>
                  <a:pt x="3999" y="2167"/>
                  <a:pt x="3921" y="2146"/>
                  <a:pt x="3844" y="2146"/>
                </a:cubicBezTo>
                <a:close/>
                <a:moveTo>
                  <a:pt x="9537" y="2574"/>
                </a:moveTo>
                <a:cubicBezTo>
                  <a:pt x="9354" y="2574"/>
                  <a:pt x="9172" y="2765"/>
                  <a:pt x="9309" y="2940"/>
                </a:cubicBezTo>
                <a:cubicBezTo>
                  <a:pt x="9408" y="3069"/>
                  <a:pt x="9507" y="3194"/>
                  <a:pt x="9602" y="3322"/>
                </a:cubicBezTo>
                <a:cubicBezTo>
                  <a:pt x="9657" y="3392"/>
                  <a:pt x="9731" y="3422"/>
                  <a:pt x="9803" y="3422"/>
                </a:cubicBezTo>
                <a:cubicBezTo>
                  <a:pt x="9968" y="3422"/>
                  <a:pt x="10123" y="3266"/>
                  <a:pt x="10005" y="3087"/>
                </a:cubicBezTo>
                <a:cubicBezTo>
                  <a:pt x="9917" y="2955"/>
                  <a:pt x="9829" y="2820"/>
                  <a:pt x="9741" y="2688"/>
                </a:cubicBezTo>
                <a:cubicBezTo>
                  <a:pt x="9689" y="2607"/>
                  <a:pt x="9613" y="2574"/>
                  <a:pt x="9537" y="2574"/>
                </a:cubicBezTo>
                <a:close/>
                <a:moveTo>
                  <a:pt x="11381" y="3083"/>
                </a:moveTo>
                <a:cubicBezTo>
                  <a:pt x="11243" y="3083"/>
                  <a:pt x="11121" y="3261"/>
                  <a:pt x="11249" y="3388"/>
                </a:cubicBezTo>
                <a:lnTo>
                  <a:pt x="11359" y="3498"/>
                </a:lnTo>
                <a:cubicBezTo>
                  <a:pt x="11397" y="3536"/>
                  <a:pt x="11439" y="3552"/>
                  <a:pt x="11480" y="3552"/>
                </a:cubicBezTo>
                <a:cubicBezTo>
                  <a:pt x="11618" y="3552"/>
                  <a:pt x="11739" y="3373"/>
                  <a:pt x="11611" y="3248"/>
                </a:cubicBezTo>
                <a:lnTo>
                  <a:pt x="11501" y="3135"/>
                </a:lnTo>
                <a:cubicBezTo>
                  <a:pt x="11464" y="3098"/>
                  <a:pt x="11422" y="3083"/>
                  <a:pt x="11381" y="3083"/>
                </a:cubicBezTo>
                <a:close/>
                <a:moveTo>
                  <a:pt x="14072" y="3175"/>
                </a:moveTo>
                <a:cubicBezTo>
                  <a:pt x="13961" y="3175"/>
                  <a:pt x="13863" y="3318"/>
                  <a:pt x="13966" y="3417"/>
                </a:cubicBezTo>
                <a:lnTo>
                  <a:pt x="14245" y="3700"/>
                </a:lnTo>
                <a:cubicBezTo>
                  <a:pt x="14274" y="3729"/>
                  <a:pt x="14308" y="3741"/>
                  <a:pt x="14340" y="3741"/>
                </a:cubicBezTo>
                <a:cubicBezTo>
                  <a:pt x="14450" y="3741"/>
                  <a:pt x="14548" y="3597"/>
                  <a:pt x="14446" y="3498"/>
                </a:cubicBezTo>
                <a:lnTo>
                  <a:pt x="14167" y="3216"/>
                </a:lnTo>
                <a:cubicBezTo>
                  <a:pt x="14137" y="3187"/>
                  <a:pt x="14104" y="3175"/>
                  <a:pt x="14072" y="3175"/>
                </a:cubicBezTo>
                <a:close/>
                <a:moveTo>
                  <a:pt x="8308" y="2776"/>
                </a:moveTo>
                <a:cubicBezTo>
                  <a:pt x="8090" y="2776"/>
                  <a:pt x="7887" y="3081"/>
                  <a:pt x="8077" y="3307"/>
                </a:cubicBezTo>
                <a:cubicBezTo>
                  <a:pt x="8143" y="3384"/>
                  <a:pt x="8187" y="3472"/>
                  <a:pt x="8223" y="3568"/>
                </a:cubicBezTo>
                <a:cubicBezTo>
                  <a:pt x="8274" y="3711"/>
                  <a:pt x="8397" y="3773"/>
                  <a:pt x="8519" y="3773"/>
                </a:cubicBezTo>
                <a:cubicBezTo>
                  <a:pt x="8706" y="3773"/>
                  <a:pt x="8890" y="3628"/>
                  <a:pt x="8810" y="3406"/>
                </a:cubicBezTo>
                <a:cubicBezTo>
                  <a:pt x="8737" y="3204"/>
                  <a:pt x="8641" y="3040"/>
                  <a:pt x="8506" y="2878"/>
                </a:cubicBezTo>
                <a:cubicBezTo>
                  <a:pt x="8446" y="2806"/>
                  <a:pt x="8377" y="2776"/>
                  <a:pt x="8308" y="2776"/>
                </a:cubicBezTo>
                <a:close/>
                <a:moveTo>
                  <a:pt x="6319" y="3232"/>
                </a:moveTo>
                <a:cubicBezTo>
                  <a:pt x="6283" y="3232"/>
                  <a:pt x="6248" y="3243"/>
                  <a:pt x="6225" y="3274"/>
                </a:cubicBezTo>
                <a:cubicBezTo>
                  <a:pt x="6126" y="3399"/>
                  <a:pt x="6067" y="3516"/>
                  <a:pt x="6115" y="3681"/>
                </a:cubicBezTo>
                <a:cubicBezTo>
                  <a:pt x="6170" y="3890"/>
                  <a:pt x="6346" y="3967"/>
                  <a:pt x="6533" y="4041"/>
                </a:cubicBezTo>
                <a:cubicBezTo>
                  <a:pt x="6559" y="4050"/>
                  <a:pt x="6586" y="4055"/>
                  <a:pt x="6613" y="4055"/>
                </a:cubicBezTo>
                <a:cubicBezTo>
                  <a:pt x="6813" y="4055"/>
                  <a:pt x="6979" y="3794"/>
                  <a:pt x="6859" y="3619"/>
                </a:cubicBezTo>
                <a:cubicBezTo>
                  <a:pt x="6783" y="3509"/>
                  <a:pt x="6749" y="3399"/>
                  <a:pt x="6636" y="3318"/>
                </a:cubicBezTo>
                <a:cubicBezTo>
                  <a:pt x="6548" y="3260"/>
                  <a:pt x="6463" y="3256"/>
                  <a:pt x="6364" y="3238"/>
                </a:cubicBezTo>
                <a:cubicBezTo>
                  <a:pt x="6350" y="3234"/>
                  <a:pt x="6335" y="3232"/>
                  <a:pt x="6319" y="3232"/>
                </a:cubicBezTo>
                <a:close/>
                <a:moveTo>
                  <a:pt x="2689" y="3420"/>
                </a:moveTo>
                <a:cubicBezTo>
                  <a:pt x="2507" y="3420"/>
                  <a:pt x="2333" y="3597"/>
                  <a:pt x="2470" y="3780"/>
                </a:cubicBezTo>
                <a:lnTo>
                  <a:pt x="2635" y="4004"/>
                </a:lnTo>
                <a:cubicBezTo>
                  <a:pt x="2692" y="4079"/>
                  <a:pt x="2770" y="4110"/>
                  <a:pt x="2847" y="4110"/>
                </a:cubicBezTo>
                <a:cubicBezTo>
                  <a:pt x="3030" y="4110"/>
                  <a:pt x="3206" y="3932"/>
                  <a:pt x="3071" y="3751"/>
                </a:cubicBezTo>
                <a:lnTo>
                  <a:pt x="2902" y="3527"/>
                </a:lnTo>
                <a:cubicBezTo>
                  <a:pt x="2845" y="3451"/>
                  <a:pt x="2766" y="3420"/>
                  <a:pt x="2689" y="3420"/>
                </a:cubicBezTo>
                <a:close/>
                <a:moveTo>
                  <a:pt x="5097" y="3352"/>
                </a:moveTo>
                <a:cubicBezTo>
                  <a:pt x="4891" y="3352"/>
                  <a:pt x="4736" y="3644"/>
                  <a:pt x="4963" y="3817"/>
                </a:cubicBezTo>
                <a:cubicBezTo>
                  <a:pt x="5080" y="3905"/>
                  <a:pt x="5195" y="3997"/>
                  <a:pt x="5312" y="4085"/>
                </a:cubicBezTo>
                <a:cubicBezTo>
                  <a:pt x="5349" y="4112"/>
                  <a:pt x="5387" y="4124"/>
                  <a:pt x="5425" y="4124"/>
                </a:cubicBezTo>
                <a:cubicBezTo>
                  <a:pt x="5600" y="4124"/>
                  <a:pt x="5751" y="3863"/>
                  <a:pt x="5594" y="3718"/>
                </a:cubicBezTo>
                <a:cubicBezTo>
                  <a:pt x="5484" y="3619"/>
                  <a:pt x="5378" y="3524"/>
                  <a:pt x="5268" y="3424"/>
                </a:cubicBezTo>
                <a:cubicBezTo>
                  <a:pt x="5212" y="3374"/>
                  <a:pt x="5152" y="3352"/>
                  <a:pt x="5097" y="3352"/>
                </a:cubicBezTo>
                <a:close/>
                <a:moveTo>
                  <a:pt x="1449" y="3678"/>
                </a:moveTo>
                <a:cubicBezTo>
                  <a:pt x="1361" y="3678"/>
                  <a:pt x="1283" y="3772"/>
                  <a:pt x="1315" y="3861"/>
                </a:cubicBezTo>
                <a:cubicBezTo>
                  <a:pt x="1362" y="4000"/>
                  <a:pt x="1392" y="4074"/>
                  <a:pt x="1521" y="4158"/>
                </a:cubicBezTo>
                <a:cubicBezTo>
                  <a:pt x="1551" y="4179"/>
                  <a:pt x="1584" y="4188"/>
                  <a:pt x="1615" y="4188"/>
                </a:cubicBezTo>
                <a:cubicBezTo>
                  <a:pt x="1752" y="4188"/>
                  <a:pt x="1877" y="4021"/>
                  <a:pt x="1788" y="3890"/>
                </a:cubicBezTo>
                <a:cubicBezTo>
                  <a:pt x="1704" y="3762"/>
                  <a:pt x="1634" y="3733"/>
                  <a:pt x="1491" y="3685"/>
                </a:cubicBezTo>
                <a:cubicBezTo>
                  <a:pt x="1477" y="3680"/>
                  <a:pt x="1463" y="3678"/>
                  <a:pt x="1449" y="3678"/>
                </a:cubicBezTo>
                <a:close/>
                <a:moveTo>
                  <a:pt x="12713" y="3501"/>
                </a:moveTo>
                <a:cubicBezTo>
                  <a:pt x="12473" y="3501"/>
                  <a:pt x="12311" y="3892"/>
                  <a:pt x="12565" y="4085"/>
                </a:cubicBezTo>
                <a:lnTo>
                  <a:pt x="12792" y="4254"/>
                </a:lnTo>
                <a:cubicBezTo>
                  <a:pt x="12847" y="4295"/>
                  <a:pt x="12901" y="4312"/>
                  <a:pt x="12952" y="4312"/>
                </a:cubicBezTo>
                <a:cubicBezTo>
                  <a:pt x="13192" y="4312"/>
                  <a:pt x="13354" y="3919"/>
                  <a:pt x="13097" y="3725"/>
                </a:cubicBezTo>
                <a:lnTo>
                  <a:pt x="12873" y="3560"/>
                </a:lnTo>
                <a:cubicBezTo>
                  <a:pt x="12819" y="3519"/>
                  <a:pt x="12764" y="3501"/>
                  <a:pt x="12713" y="3501"/>
                </a:cubicBezTo>
                <a:close/>
                <a:moveTo>
                  <a:pt x="9973" y="4008"/>
                </a:moveTo>
                <a:cubicBezTo>
                  <a:pt x="9697" y="4008"/>
                  <a:pt x="9518" y="4495"/>
                  <a:pt x="9892" y="4616"/>
                </a:cubicBezTo>
                <a:cubicBezTo>
                  <a:pt x="9932" y="4628"/>
                  <a:pt x="9973" y="4643"/>
                  <a:pt x="10009" y="4653"/>
                </a:cubicBezTo>
                <a:cubicBezTo>
                  <a:pt x="10042" y="4663"/>
                  <a:pt x="10073" y="4668"/>
                  <a:pt x="10102" y="4668"/>
                </a:cubicBezTo>
                <a:cubicBezTo>
                  <a:pt x="10362" y="4668"/>
                  <a:pt x="10464" y="4287"/>
                  <a:pt x="10233" y="4132"/>
                </a:cubicBezTo>
                <a:cubicBezTo>
                  <a:pt x="10196" y="4107"/>
                  <a:pt x="10163" y="4085"/>
                  <a:pt x="10127" y="4059"/>
                </a:cubicBezTo>
                <a:cubicBezTo>
                  <a:pt x="10074" y="4024"/>
                  <a:pt x="10022" y="4008"/>
                  <a:pt x="9973" y="4008"/>
                </a:cubicBezTo>
                <a:close/>
                <a:moveTo>
                  <a:pt x="11273" y="4617"/>
                </a:moveTo>
                <a:cubicBezTo>
                  <a:pt x="11067" y="4617"/>
                  <a:pt x="10883" y="4885"/>
                  <a:pt x="11073" y="5075"/>
                </a:cubicBezTo>
                <a:lnTo>
                  <a:pt x="11241" y="5244"/>
                </a:lnTo>
                <a:cubicBezTo>
                  <a:pt x="11297" y="5299"/>
                  <a:pt x="11360" y="5323"/>
                  <a:pt x="11420" y="5323"/>
                </a:cubicBezTo>
                <a:cubicBezTo>
                  <a:pt x="11627" y="5323"/>
                  <a:pt x="11809" y="5052"/>
                  <a:pt x="11619" y="4863"/>
                </a:cubicBezTo>
                <a:lnTo>
                  <a:pt x="11454" y="4697"/>
                </a:lnTo>
                <a:cubicBezTo>
                  <a:pt x="11398" y="4641"/>
                  <a:pt x="11334" y="4617"/>
                  <a:pt x="11273" y="4617"/>
                </a:cubicBezTo>
                <a:close/>
                <a:moveTo>
                  <a:pt x="8246" y="4522"/>
                </a:moveTo>
                <a:cubicBezTo>
                  <a:pt x="7987" y="4522"/>
                  <a:pt x="7766" y="4830"/>
                  <a:pt x="8007" y="5056"/>
                </a:cubicBezTo>
                <a:cubicBezTo>
                  <a:pt x="8194" y="5232"/>
                  <a:pt x="8355" y="5420"/>
                  <a:pt x="8609" y="5496"/>
                </a:cubicBezTo>
                <a:cubicBezTo>
                  <a:pt x="8639" y="5506"/>
                  <a:pt x="8668" y="5510"/>
                  <a:pt x="8696" y="5510"/>
                </a:cubicBezTo>
                <a:cubicBezTo>
                  <a:pt x="8900" y="5510"/>
                  <a:pt x="9018" y="5266"/>
                  <a:pt x="8931" y="5078"/>
                </a:cubicBezTo>
                <a:cubicBezTo>
                  <a:pt x="8836" y="4866"/>
                  <a:pt x="8638" y="4745"/>
                  <a:pt x="8462" y="4602"/>
                </a:cubicBezTo>
                <a:cubicBezTo>
                  <a:pt x="8393" y="4546"/>
                  <a:pt x="8318" y="4522"/>
                  <a:pt x="8246" y="4522"/>
                </a:cubicBezTo>
                <a:close/>
                <a:moveTo>
                  <a:pt x="6728" y="4695"/>
                </a:moveTo>
                <a:cubicBezTo>
                  <a:pt x="6536" y="4695"/>
                  <a:pt x="6356" y="4952"/>
                  <a:pt x="6540" y="5122"/>
                </a:cubicBezTo>
                <a:cubicBezTo>
                  <a:pt x="6676" y="5251"/>
                  <a:pt x="6812" y="5376"/>
                  <a:pt x="6944" y="5501"/>
                </a:cubicBezTo>
                <a:cubicBezTo>
                  <a:pt x="6994" y="5547"/>
                  <a:pt x="7049" y="5567"/>
                  <a:pt x="7102" y="5567"/>
                </a:cubicBezTo>
                <a:cubicBezTo>
                  <a:pt x="7280" y="5567"/>
                  <a:pt x="7432" y="5341"/>
                  <a:pt x="7274" y="5174"/>
                </a:cubicBezTo>
                <a:cubicBezTo>
                  <a:pt x="7149" y="5039"/>
                  <a:pt x="7021" y="4902"/>
                  <a:pt x="6893" y="4770"/>
                </a:cubicBezTo>
                <a:cubicBezTo>
                  <a:pt x="6843" y="4717"/>
                  <a:pt x="6785" y="4695"/>
                  <a:pt x="6728" y="4695"/>
                </a:cubicBezTo>
                <a:close/>
                <a:moveTo>
                  <a:pt x="566" y="4988"/>
                </a:moveTo>
                <a:cubicBezTo>
                  <a:pt x="387" y="4988"/>
                  <a:pt x="227" y="5222"/>
                  <a:pt x="391" y="5386"/>
                </a:cubicBezTo>
                <a:lnTo>
                  <a:pt x="560" y="5555"/>
                </a:lnTo>
                <a:cubicBezTo>
                  <a:pt x="607" y="5603"/>
                  <a:pt x="660" y="5623"/>
                  <a:pt x="712" y="5623"/>
                </a:cubicBezTo>
                <a:cubicBezTo>
                  <a:pt x="890" y="5623"/>
                  <a:pt x="1050" y="5390"/>
                  <a:pt x="886" y="5225"/>
                </a:cubicBezTo>
                <a:lnTo>
                  <a:pt x="721" y="5056"/>
                </a:lnTo>
                <a:cubicBezTo>
                  <a:pt x="672" y="5008"/>
                  <a:pt x="618" y="4988"/>
                  <a:pt x="566" y="4988"/>
                </a:cubicBezTo>
                <a:close/>
                <a:moveTo>
                  <a:pt x="4423" y="4513"/>
                </a:moveTo>
                <a:cubicBezTo>
                  <a:pt x="4251" y="4513"/>
                  <a:pt x="4081" y="4669"/>
                  <a:pt x="4212" y="4844"/>
                </a:cubicBezTo>
                <a:cubicBezTo>
                  <a:pt x="4373" y="5064"/>
                  <a:pt x="4535" y="5281"/>
                  <a:pt x="4696" y="5501"/>
                </a:cubicBezTo>
                <a:cubicBezTo>
                  <a:pt x="4777" y="5611"/>
                  <a:pt x="4877" y="5655"/>
                  <a:pt x="4974" y="5655"/>
                </a:cubicBezTo>
                <a:cubicBezTo>
                  <a:pt x="5246" y="5655"/>
                  <a:pt x="5492" y="5303"/>
                  <a:pt x="5227" y="5090"/>
                </a:cubicBezTo>
                <a:cubicBezTo>
                  <a:pt x="5011" y="4914"/>
                  <a:pt x="4794" y="4738"/>
                  <a:pt x="4579" y="4565"/>
                </a:cubicBezTo>
                <a:cubicBezTo>
                  <a:pt x="4533" y="4529"/>
                  <a:pt x="4478" y="4513"/>
                  <a:pt x="4423" y="4513"/>
                </a:cubicBezTo>
                <a:close/>
                <a:moveTo>
                  <a:pt x="14471" y="4935"/>
                </a:moveTo>
                <a:cubicBezTo>
                  <a:pt x="14255" y="4935"/>
                  <a:pt x="14109" y="5250"/>
                  <a:pt x="14343" y="5364"/>
                </a:cubicBezTo>
                <a:cubicBezTo>
                  <a:pt x="14546" y="5464"/>
                  <a:pt x="14700" y="5596"/>
                  <a:pt x="14817" y="5787"/>
                </a:cubicBezTo>
                <a:cubicBezTo>
                  <a:pt x="14864" y="5865"/>
                  <a:pt x="14934" y="5897"/>
                  <a:pt x="15005" y="5897"/>
                </a:cubicBezTo>
                <a:cubicBezTo>
                  <a:pt x="15165" y="5897"/>
                  <a:pt x="15327" y="5730"/>
                  <a:pt x="15220" y="5552"/>
                </a:cubicBezTo>
                <a:cubicBezTo>
                  <a:pt x="15062" y="5295"/>
                  <a:pt x="14846" y="5093"/>
                  <a:pt x="14578" y="4961"/>
                </a:cubicBezTo>
                <a:cubicBezTo>
                  <a:pt x="14541" y="4943"/>
                  <a:pt x="14505" y="4935"/>
                  <a:pt x="14471" y="4935"/>
                </a:cubicBezTo>
                <a:close/>
                <a:moveTo>
                  <a:pt x="2412" y="5113"/>
                </a:moveTo>
                <a:cubicBezTo>
                  <a:pt x="2263" y="5113"/>
                  <a:pt x="2117" y="5305"/>
                  <a:pt x="2220" y="5442"/>
                </a:cubicBezTo>
                <a:cubicBezTo>
                  <a:pt x="2364" y="5633"/>
                  <a:pt x="2470" y="5809"/>
                  <a:pt x="2690" y="5911"/>
                </a:cubicBezTo>
                <a:cubicBezTo>
                  <a:pt x="2726" y="5927"/>
                  <a:pt x="2761" y="5935"/>
                  <a:pt x="2795" y="5935"/>
                </a:cubicBezTo>
                <a:cubicBezTo>
                  <a:pt x="2946" y="5935"/>
                  <a:pt x="3058" y="5780"/>
                  <a:pt x="2983" y="5618"/>
                </a:cubicBezTo>
                <a:cubicBezTo>
                  <a:pt x="2880" y="5398"/>
                  <a:pt x="2701" y="5291"/>
                  <a:pt x="2514" y="5149"/>
                </a:cubicBezTo>
                <a:cubicBezTo>
                  <a:pt x="2482" y="5124"/>
                  <a:pt x="2447" y="5113"/>
                  <a:pt x="2412" y="5113"/>
                </a:cubicBezTo>
                <a:close/>
                <a:moveTo>
                  <a:pt x="3647" y="5489"/>
                </a:moveTo>
                <a:cubicBezTo>
                  <a:pt x="3510" y="5489"/>
                  <a:pt x="3378" y="5676"/>
                  <a:pt x="3511" y="5797"/>
                </a:cubicBezTo>
                <a:cubicBezTo>
                  <a:pt x="3611" y="5885"/>
                  <a:pt x="3706" y="5973"/>
                  <a:pt x="3804" y="6065"/>
                </a:cubicBezTo>
                <a:cubicBezTo>
                  <a:pt x="3839" y="6096"/>
                  <a:pt x="3877" y="6110"/>
                  <a:pt x="3913" y="6110"/>
                </a:cubicBezTo>
                <a:cubicBezTo>
                  <a:pt x="4037" y="6110"/>
                  <a:pt x="4140" y="5953"/>
                  <a:pt x="4032" y="5834"/>
                </a:cubicBezTo>
                <a:lnTo>
                  <a:pt x="3765" y="5545"/>
                </a:lnTo>
                <a:cubicBezTo>
                  <a:pt x="3730" y="5505"/>
                  <a:pt x="3688" y="5489"/>
                  <a:pt x="3647" y="5489"/>
                </a:cubicBezTo>
                <a:close/>
                <a:moveTo>
                  <a:pt x="10195" y="5536"/>
                </a:moveTo>
                <a:cubicBezTo>
                  <a:pt x="10009" y="5536"/>
                  <a:pt x="9869" y="5844"/>
                  <a:pt x="10079" y="5980"/>
                </a:cubicBezTo>
                <a:cubicBezTo>
                  <a:pt x="10215" y="6068"/>
                  <a:pt x="10347" y="6161"/>
                  <a:pt x="10482" y="6249"/>
                </a:cubicBezTo>
                <a:cubicBezTo>
                  <a:pt x="10522" y="6275"/>
                  <a:pt x="10560" y="6286"/>
                  <a:pt x="10596" y="6286"/>
                </a:cubicBezTo>
                <a:cubicBezTo>
                  <a:pt x="10771" y="6286"/>
                  <a:pt x="10875" y="6012"/>
                  <a:pt x="10699" y="5878"/>
                </a:cubicBezTo>
                <a:cubicBezTo>
                  <a:pt x="10570" y="5779"/>
                  <a:pt x="10442" y="5680"/>
                  <a:pt x="10313" y="5581"/>
                </a:cubicBezTo>
                <a:cubicBezTo>
                  <a:pt x="10274" y="5550"/>
                  <a:pt x="10233" y="5536"/>
                  <a:pt x="10195" y="5536"/>
                </a:cubicBezTo>
                <a:close/>
                <a:moveTo>
                  <a:pt x="12944" y="5567"/>
                </a:moveTo>
                <a:cubicBezTo>
                  <a:pt x="12803" y="5567"/>
                  <a:pt x="12713" y="5773"/>
                  <a:pt x="12862" y="5867"/>
                </a:cubicBezTo>
                <a:cubicBezTo>
                  <a:pt x="13082" y="6002"/>
                  <a:pt x="13306" y="6139"/>
                  <a:pt x="13526" y="6274"/>
                </a:cubicBezTo>
                <a:cubicBezTo>
                  <a:pt x="13556" y="6293"/>
                  <a:pt x="13587" y="6301"/>
                  <a:pt x="13615" y="6301"/>
                </a:cubicBezTo>
                <a:cubicBezTo>
                  <a:pt x="13771" y="6301"/>
                  <a:pt x="13876" y="6059"/>
                  <a:pt x="13705" y="5966"/>
                </a:cubicBezTo>
                <a:cubicBezTo>
                  <a:pt x="13478" y="5841"/>
                  <a:pt x="13251" y="5713"/>
                  <a:pt x="13023" y="5589"/>
                </a:cubicBezTo>
                <a:cubicBezTo>
                  <a:pt x="12996" y="5573"/>
                  <a:pt x="12969" y="5567"/>
                  <a:pt x="12944" y="5567"/>
                </a:cubicBezTo>
                <a:close/>
                <a:moveTo>
                  <a:pt x="5987" y="5746"/>
                </a:moveTo>
                <a:cubicBezTo>
                  <a:pt x="5859" y="5746"/>
                  <a:pt x="5736" y="5847"/>
                  <a:pt x="5781" y="6007"/>
                </a:cubicBezTo>
                <a:cubicBezTo>
                  <a:pt x="5855" y="6256"/>
                  <a:pt x="5972" y="6432"/>
                  <a:pt x="6203" y="6557"/>
                </a:cubicBezTo>
                <a:cubicBezTo>
                  <a:pt x="6239" y="6576"/>
                  <a:pt x="6277" y="6585"/>
                  <a:pt x="6315" y="6585"/>
                </a:cubicBezTo>
                <a:cubicBezTo>
                  <a:pt x="6520" y="6585"/>
                  <a:pt x="6703" y="6322"/>
                  <a:pt x="6507" y="6164"/>
                </a:cubicBezTo>
                <a:cubicBezTo>
                  <a:pt x="6394" y="6073"/>
                  <a:pt x="6258" y="5963"/>
                  <a:pt x="6174" y="5841"/>
                </a:cubicBezTo>
                <a:cubicBezTo>
                  <a:pt x="6127" y="5776"/>
                  <a:pt x="6056" y="5746"/>
                  <a:pt x="5987" y="5746"/>
                </a:cubicBezTo>
                <a:close/>
                <a:moveTo>
                  <a:pt x="15743" y="6041"/>
                </a:moveTo>
                <a:cubicBezTo>
                  <a:pt x="15602" y="6041"/>
                  <a:pt x="15508" y="6273"/>
                  <a:pt x="15656" y="6384"/>
                </a:cubicBezTo>
                <a:lnTo>
                  <a:pt x="15880" y="6552"/>
                </a:lnTo>
                <a:cubicBezTo>
                  <a:pt x="15912" y="6576"/>
                  <a:pt x="15945" y="6586"/>
                  <a:pt x="15975" y="6586"/>
                </a:cubicBezTo>
                <a:cubicBezTo>
                  <a:pt x="16118" y="6586"/>
                  <a:pt x="16212" y="6357"/>
                  <a:pt x="16064" y="6244"/>
                </a:cubicBezTo>
                <a:lnTo>
                  <a:pt x="15839" y="6076"/>
                </a:lnTo>
                <a:cubicBezTo>
                  <a:pt x="15806" y="6051"/>
                  <a:pt x="15774" y="6041"/>
                  <a:pt x="15743" y="6041"/>
                </a:cubicBezTo>
                <a:close/>
                <a:moveTo>
                  <a:pt x="7075" y="5830"/>
                </a:moveTo>
                <a:cubicBezTo>
                  <a:pt x="6908" y="5830"/>
                  <a:pt x="6738" y="6011"/>
                  <a:pt x="6863" y="6175"/>
                </a:cubicBezTo>
                <a:lnTo>
                  <a:pt x="7167" y="6586"/>
                </a:lnTo>
                <a:cubicBezTo>
                  <a:pt x="7231" y="6670"/>
                  <a:pt x="7311" y="6705"/>
                  <a:pt x="7389" y="6705"/>
                </a:cubicBezTo>
                <a:cubicBezTo>
                  <a:pt x="7597" y="6705"/>
                  <a:pt x="7787" y="6457"/>
                  <a:pt x="7589" y="6259"/>
                </a:cubicBezTo>
                <a:cubicBezTo>
                  <a:pt x="7468" y="6139"/>
                  <a:pt x="7347" y="6014"/>
                  <a:pt x="7226" y="5892"/>
                </a:cubicBezTo>
                <a:cubicBezTo>
                  <a:pt x="7182" y="5849"/>
                  <a:pt x="7129" y="5830"/>
                  <a:pt x="7075" y="5830"/>
                </a:cubicBezTo>
                <a:close/>
                <a:moveTo>
                  <a:pt x="1965" y="6182"/>
                </a:moveTo>
                <a:cubicBezTo>
                  <a:pt x="1800" y="6182"/>
                  <a:pt x="1652" y="6398"/>
                  <a:pt x="1802" y="6549"/>
                </a:cubicBezTo>
                <a:lnTo>
                  <a:pt x="1917" y="6662"/>
                </a:lnTo>
                <a:cubicBezTo>
                  <a:pt x="1960" y="6706"/>
                  <a:pt x="2010" y="6725"/>
                  <a:pt x="2058" y="6725"/>
                </a:cubicBezTo>
                <a:cubicBezTo>
                  <a:pt x="2222" y="6725"/>
                  <a:pt x="2371" y="6508"/>
                  <a:pt x="2220" y="6359"/>
                </a:cubicBezTo>
                <a:lnTo>
                  <a:pt x="2107" y="6244"/>
                </a:lnTo>
                <a:cubicBezTo>
                  <a:pt x="2063" y="6201"/>
                  <a:pt x="2013" y="6182"/>
                  <a:pt x="1965" y="6182"/>
                </a:cubicBezTo>
                <a:close/>
                <a:moveTo>
                  <a:pt x="11880" y="6106"/>
                </a:moveTo>
                <a:cubicBezTo>
                  <a:pt x="11677" y="6106"/>
                  <a:pt x="11539" y="6427"/>
                  <a:pt x="11762" y="6542"/>
                </a:cubicBezTo>
                <a:cubicBezTo>
                  <a:pt x="11894" y="6611"/>
                  <a:pt x="12029" y="6681"/>
                  <a:pt x="12161" y="6750"/>
                </a:cubicBezTo>
                <a:cubicBezTo>
                  <a:pt x="12198" y="6769"/>
                  <a:pt x="12234" y="6778"/>
                  <a:pt x="12268" y="6778"/>
                </a:cubicBezTo>
                <a:cubicBezTo>
                  <a:pt x="12460" y="6778"/>
                  <a:pt x="12581" y="6505"/>
                  <a:pt x="12381" y="6381"/>
                </a:cubicBezTo>
                <a:cubicBezTo>
                  <a:pt x="12253" y="6300"/>
                  <a:pt x="12125" y="6219"/>
                  <a:pt x="11997" y="6142"/>
                </a:cubicBezTo>
                <a:cubicBezTo>
                  <a:pt x="11957" y="6117"/>
                  <a:pt x="11917" y="6106"/>
                  <a:pt x="11880" y="6106"/>
                </a:cubicBezTo>
                <a:close/>
                <a:moveTo>
                  <a:pt x="14747" y="6403"/>
                </a:moveTo>
                <a:cubicBezTo>
                  <a:pt x="14456" y="6403"/>
                  <a:pt x="14365" y="6821"/>
                  <a:pt x="14670" y="6931"/>
                </a:cubicBezTo>
                <a:cubicBezTo>
                  <a:pt x="14769" y="6963"/>
                  <a:pt x="14857" y="7026"/>
                  <a:pt x="14923" y="7114"/>
                </a:cubicBezTo>
                <a:cubicBezTo>
                  <a:pt x="14994" y="7213"/>
                  <a:pt x="15085" y="7254"/>
                  <a:pt x="15174" y="7254"/>
                </a:cubicBezTo>
                <a:cubicBezTo>
                  <a:pt x="15405" y="7254"/>
                  <a:pt x="15617" y="6977"/>
                  <a:pt x="15399" y="6743"/>
                </a:cubicBezTo>
                <a:cubicBezTo>
                  <a:pt x="15238" y="6574"/>
                  <a:pt x="15040" y="6461"/>
                  <a:pt x="14813" y="6410"/>
                </a:cubicBezTo>
                <a:cubicBezTo>
                  <a:pt x="14790" y="6405"/>
                  <a:pt x="14768" y="6403"/>
                  <a:pt x="14747" y="6403"/>
                </a:cubicBezTo>
                <a:close/>
                <a:moveTo>
                  <a:pt x="10928" y="6975"/>
                </a:moveTo>
                <a:cubicBezTo>
                  <a:pt x="10807" y="6975"/>
                  <a:pt x="10727" y="7162"/>
                  <a:pt x="10856" y="7246"/>
                </a:cubicBezTo>
                <a:cubicBezTo>
                  <a:pt x="11007" y="7337"/>
                  <a:pt x="11157" y="7432"/>
                  <a:pt x="11303" y="7525"/>
                </a:cubicBezTo>
                <a:cubicBezTo>
                  <a:pt x="11329" y="7541"/>
                  <a:pt x="11354" y="7548"/>
                  <a:pt x="11378" y="7548"/>
                </a:cubicBezTo>
                <a:cubicBezTo>
                  <a:pt x="11500" y="7548"/>
                  <a:pt x="11579" y="7362"/>
                  <a:pt x="11450" y="7278"/>
                </a:cubicBezTo>
                <a:cubicBezTo>
                  <a:pt x="11300" y="7183"/>
                  <a:pt x="11149" y="7092"/>
                  <a:pt x="10999" y="6997"/>
                </a:cubicBezTo>
                <a:cubicBezTo>
                  <a:pt x="10974" y="6981"/>
                  <a:pt x="10950" y="6975"/>
                  <a:pt x="10928" y="6975"/>
                </a:cubicBezTo>
                <a:close/>
                <a:moveTo>
                  <a:pt x="4656" y="6811"/>
                </a:moveTo>
                <a:cubicBezTo>
                  <a:pt x="4453" y="6811"/>
                  <a:pt x="4270" y="7049"/>
                  <a:pt x="4457" y="7261"/>
                </a:cubicBezTo>
                <a:cubicBezTo>
                  <a:pt x="4535" y="7349"/>
                  <a:pt x="4615" y="7437"/>
                  <a:pt x="4696" y="7528"/>
                </a:cubicBezTo>
                <a:cubicBezTo>
                  <a:pt x="4741" y="7580"/>
                  <a:pt x="4798" y="7601"/>
                  <a:pt x="4855" y="7601"/>
                </a:cubicBezTo>
                <a:cubicBezTo>
                  <a:pt x="5032" y="7601"/>
                  <a:pt x="5215" y="7398"/>
                  <a:pt x="5088" y="7224"/>
                </a:cubicBezTo>
                <a:cubicBezTo>
                  <a:pt x="5019" y="7129"/>
                  <a:pt x="4948" y="7029"/>
                  <a:pt x="4879" y="6934"/>
                </a:cubicBezTo>
                <a:cubicBezTo>
                  <a:pt x="4815" y="6847"/>
                  <a:pt x="4734" y="6811"/>
                  <a:pt x="4656" y="6811"/>
                </a:cubicBezTo>
                <a:close/>
                <a:moveTo>
                  <a:pt x="950" y="6873"/>
                </a:moveTo>
                <a:cubicBezTo>
                  <a:pt x="719" y="6873"/>
                  <a:pt x="584" y="7220"/>
                  <a:pt x="820" y="7341"/>
                </a:cubicBezTo>
                <a:cubicBezTo>
                  <a:pt x="963" y="7410"/>
                  <a:pt x="1081" y="7528"/>
                  <a:pt x="1213" y="7623"/>
                </a:cubicBezTo>
                <a:cubicBezTo>
                  <a:pt x="1257" y="7655"/>
                  <a:pt x="1301" y="7669"/>
                  <a:pt x="1342" y="7669"/>
                </a:cubicBezTo>
                <a:cubicBezTo>
                  <a:pt x="1509" y="7669"/>
                  <a:pt x="1627" y="7441"/>
                  <a:pt x="1557" y="7278"/>
                </a:cubicBezTo>
                <a:cubicBezTo>
                  <a:pt x="1450" y="7051"/>
                  <a:pt x="1249" y="6945"/>
                  <a:pt x="1015" y="6882"/>
                </a:cubicBezTo>
                <a:cubicBezTo>
                  <a:pt x="992" y="6876"/>
                  <a:pt x="971" y="6873"/>
                  <a:pt x="950" y="6873"/>
                </a:cubicBezTo>
                <a:close/>
                <a:moveTo>
                  <a:pt x="9090" y="6816"/>
                </a:moveTo>
                <a:cubicBezTo>
                  <a:pt x="8830" y="6816"/>
                  <a:pt x="8625" y="7204"/>
                  <a:pt x="8927" y="7381"/>
                </a:cubicBezTo>
                <a:cubicBezTo>
                  <a:pt x="9085" y="7476"/>
                  <a:pt x="9243" y="7583"/>
                  <a:pt x="9411" y="7657"/>
                </a:cubicBezTo>
                <a:cubicBezTo>
                  <a:pt x="9449" y="7673"/>
                  <a:pt x="9487" y="7681"/>
                  <a:pt x="9522" y="7681"/>
                </a:cubicBezTo>
                <a:cubicBezTo>
                  <a:pt x="9712" y="7681"/>
                  <a:pt x="9842" y="7466"/>
                  <a:pt x="9694" y="7290"/>
                </a:cubicBezTo>
                <a:cubicBezTo>
                  <a:pt x="9577" y="7151"/>
                  <a:pt x="9430" y="7029"/>
                  <a:pt x="9294" y="6904"/>
                </a:cubicBezTo>
                <a:cubicBezTo>
                  <a:pt x="9228" y="6842"/>
                  <a:pt x="9157" y="6816"/>
                  <a:pt x="9090" y="6816"/>
                </a:cubicBezTo>
                <a:close/>
                <a:moveTo>
                  <a:pt x="6057" y="7135"/>
                </a:moveTo>
                <a:cubicBezTo>
                  <a:pt x="5892" y="7135"/>
                  <a:pt x="5746" y="7350"/>
                  <a:pt x="5899" y="7503"/>
                </a:cubicBezTo>
                <a:lnTo>
                  <a:pt x="6177" y="7781"/>
                </a:lnTo>
                <a:cubicBezTo>
                  <a:pt x="6221" y="7825"/>
                  <a:pt x="6271" y="7844"/>
                  <a:pt x="6320" y="7844"/>
                </a:cubicBezTo>
                <a:cubicBezTo>
                  <a:pt x="6484" y="7844"/>
                  <a:pt x="6632" y="7629"/>
                  <a:pt x="6482" y="7476"/>
                </a:cubicBezTo>
                <a:cubicBezTo>
                  <a:pt x="6386" y="7385"/>
                  <a:pt x="6295" y="7290"/>
                  <a:pt x="6199" y="7198"/>
                </a:cubicBezTo>
                <a:cubicBezTo>
                  <a:pt x="6155" y="7154"/>
                  <a:pt x="6105" y="7135"/>
                  <a:pt x="6057" y="7135"/>
                </a:cubicBezTo>
                <a:close/>
                <a:moveTo>
                  <a:pt x="7633" y="7056"/>
                </a:moveTo>
                <a:cubicBezTo>
                  <a:pt x="7396" y="7056"/>
                  <a:pt x="7235" y="7398"/>
                  <a:pt x="7490" y="7513"/>
                </a:cubicBezTo>
                <a:cubicBezTo>
                  <a:pt x="7773" y="7638"/>
                  <a:pt x="8015" y="7803"/>
                  <a:pt x="8227" y="8026"/>
                </a:cubicBezTo>
                <a:cubicBezTo>
                  <a:pt x="8279" y="8081"/>
                  <a:pt x="8338" y="8103"/>
                  <a:pt x="8395" y="8103"/>
                </a:cubicBezTo>
                <a:cubicBezTo>
                  <a:pt x="8585" y="8103"/>
                  <a:pt x="8755" y="7852"/>
                  <a:pt x="8583" y="7674"/>
                </a:cubicBezTo>
                <a:cubicBezTo>
                  <a:pt x="8345" y="7422"/>
                  <a:pt x="8062" y="7220"/>
                  <a:pt x="7743" y="7080"/>
                </a:cubicBezTo>
                <a:cubicBezTo>
                  <a:pt x="7705" y="7063"/>
                  <a:pt x="7668" y="7056"/>
                  <a:pt x="7633" y="7056"/>
                </a:cubicBezTo>
                <a:close/>
                <a:moveTo>
                  <a:pt x="3146" y="7463"/>
                </a:moveTo>
                <a:cubicBezTo>
                  <a:pt x="2990" y="7463"/>
                  <a:pt x="2837" y="7679"/>
                  <a:pt x="2980" y="7836"/>
                </a:cubicBezTo>
                <a:lnTo>
                  <a:pt x="3332" y="8217"/>
                </a:lnTo>
                <a:cubicBezTo>
                  <a:pt x="3373" y="8263"/>
                  <a:pt x="3419" y="8282"/>
                  <a:pt x="3463" y="8282"/>
                </a:cubicBezTo>
                <a:cubicBezTo>
                  <a:pt x="3605" y="8282"/>
                  <a:pt x="3728" y="8087"/>
                  <a:pt x="3611" y="7938"/>
                </a:cubicBezTo>
                <a:cubicBezTo>
                  <a:pt x="3501" y="7803"/>
                  <a:pt x="3394" y="7667"/>
                  <a:pt x="3284" y="7535"/>
                </a:cubicBezTo>
                <a:cubicBezTo>
                  <a:pt x="3244" y="7485"/>
                  <a:pt x="3195" y="7463"/>
                  <a:pt x="3146" y="7463"/>
                </a:cubicBezTo>
                <a:close/>
                <a:moveTo>
                  <a:pt x="270" y="7930"/>
                </a:moveTo>
                <a:cubicBezTo>
                  <a:pt x="109" y="7930"/>
                  <a:pt x="1" y="8186"/>
                  <a:pt x="174" y="8302"/>
                </a:cubicBezTo>
                <a:lnTo>
                  <a:pt x="512" y="8529"/>
                </a:lnTo>
                <a:cubicBezTo>
                  <a:pt x="547" y="8552"/>
                  <a:pt x="581" y="8562"/>
                  <a:pt x="614" y="8562"/>
                </a:cubicBezTo>
                <a:cubicBezTo>
                  <a:pt x="777" y="8562"/>
                  <a:pt x="884" y="8304"/>
                  <a:pt x="710" y="8188"/>
                </a:cubicBezTo>
                <a:lnTo>
                  <a:pt x="372" y="7965"/>
                </a:lnTo>
                <a:cubicBezTo>
                  <a:pt x="337" y="7941"/>
                  <a:pt x="302" y="7930"/>
                  <a:pt x="270" y="7930"/>
                </a:cubicBezTo>
                <a:close/>
                <a:moveTo>
                  <a:pt x="14305" y="7630"/>
                </a:moveTo>
                <a:cubicBezTo>
                  <a:pt x="14112" y="7630"/>
                  <a:pt x="13945" y="7865"/>
                  <a:pt x="14128" y="8016"/>
                </a:cubicBezTo>
                <a:lnTo>
                  <a:pt x="14747" y="8515"/>
                </a:lnTo>
                <a:cubicBezTo>
                  <a:pt x="14795" y="8554"/>
                  <a:pt x="14848" y="8570"/>
                  <a:pt x="14899" y="8570"/>
                </a:cubicBezTo>
                <a:cubicBezTo>
                  <a:pt x="15093" y="8570"/>
                  <a:pt x="15262" y="8335"/>
                  <a:pt x="15077" y="8185"/>
                </a:cubicBezTo>
                <a:lnTo>
                  <a:pt x="14458" y="7686"/>
                </a:lnTo>
                <a:cubicBezTo>
                  <a:pt x="14409" y="7646"/>
                  <a:pt x="14356" y="7630"/>
                  <a:pt x="14305" y="7630"/>
                </a:cubicBezTo>
                <a:close/>
                <a:moveTo>
                  <a:pt x="9016" y="8211"/>
                </a:moveTo>
                <a:cubicBezTo>
                  <a:pt x="8808" y="8211"/>
                  <a:pt x="8672" y="8537"/>
                  <a:pt x="8895" y="8686"/>
                </a:cubicBezTo>
                <a:lnTo>
                  <a:pt x="9063" y="8796"/>
                </a:lnTo>
                <a:cubicBezTo>
                  <a:pt x="9107" y="8826"/>
                  <a:pt x="9152" y="8840"/>
                  <a:pt x="9193" y="8840"/>
                </a:cubicBezTo>
                <a:cubicBezTo>
                  <a:pt x="9401" y="8840"/>
                  <a:pt x="9539" y="8514"/>
                  <a:pt x="9316" y="8364"/>
                </a:cubicBezTo>
                <a:lnTo>
                  <a:pt x="9147" y="8254"/>
                </a:lnTo>
                <a:cubicBezTo>
                  <a:pt x="9102" y="8224"/>
                  <a:pt x="9058" y="8211"/>
                  <a:pt x="9016" y="8211"/>
                </a:cubicBezTo>
                <a:close/>
                <a:moveTo>
                  <a:pt x="15921" y="8364"/>
                </a:moveTo>
                <a:cubicBezTo>
                  <a:pt x="15773" y="8364"/>
                  <a:pt x="15645" y="8540"/>
                  <a:pt x="15785" y="8661"/>
                </a:cubicBezTo>
                <a:cubicBezTo>
                  <a:pt x="15883" y="8749"/>
                  <a:pt x="15983" y="8833"/>
                  <a:pt x="16081" y="8921"/>
                </a:cubicBezTo>
                <a:cubicBezTo>
                  <a:pt x="16134" y="8967"/>
                  <a:pt x="16188" y="8986"/>
                  <a:pt x="16239" y="8986"/>
                </a:cubicBezTo>
                <a:cubicBezTo>
                  <a:pt x="16446" y="8986"/>
                  <a:pt x="16596" y="8670"/>
                  <a:pt x="16364" y="8554"/>
                </a:cubicBezTo>
                <a:cubicBezTo>
                  <a:pt x="16243" y="8496"/>
                  <a:pt x="16122" y="8437"/>
                  <a:pt x="16001" y="8383"/>
                </a:cubicBezTo>
                <a:cubicBezTo>
                  <a:pt x="15975" y="8370"/>
                  <a:pt x="15947" y="8364"/>
                  <a:pt x="15921" y="8364"/>
                </a:cubicBezTo>
                <a:close/>
                <a:moveTo>
                  <a:pt x="4760" y="8246"/>
                </a:moveTo>
                <a:cubicBezTo>
                  <a:pt x="4619" y="8246"/>
                  <a:pt x="4495" y="8425"/>
                  <a:pt x="4626" y="8547"/>
                </a:cubicBezTo>
                <a:cubicBezTo>
                  <a:pt x="4794" y="8698"/>
                  <a:pt x="4960" y="8848"/>
                  <a:pt x="5129" y="8999"/>
                </a:cubicBezTo>
                <a:cubicBezTo>
                  <a:pt x="5166" y="9033"/>
                  <a:pt x="5207" y="9047"/>
                  <a:pt x="5247" y="9047"/>
                </a:cubicBezTo>
                <a:cubicBezTo>
                  <a:pt x="5389" y="9047"/>
                  <a:pt x="5516" y="8866"/>
                  <a:pt x="5381" y="8745"/>
                </a:cubicBezTo>
                <a:cubicBezTo>
                  <a:pt x="5212" y="8595"/>
                  <a:pt x="5048" y="8444"/>
                  <a:pt x="4879" y="8295"/>
                </a:cubicBezTo>
                <a:cubicBezTo>
                  <a:pt x="4842" y="8261"/>
                  <a:pt x="4800" y="8246"/>
                  <a:pt x="4760" y="8246"/>
                </a:cubicBezTo>
                <a:close/>
                <a:moveTo>
                  <a:pt x="12605" y="8075"/>
                </a:moveTo>
                <a:cubicBezTo>
                  <a:pt x="12432" y="8075"/>
                  <a:pt x="12310" y="8357"/>
                  <a:pt x="12499" y="8485"/>
                </a:cubicBezTo>
                <a:cubicBezTo>
                  <a:pt x="12763" y="8669"/>
                  <a:pt x="13031" y="8848"/>
                  <a:pt x="13295" y="9031"/>
                </a:cubicBezTo>
                <a:cubicBezTo>
                  <a:pt x="13331" y="9057"/>
                  <a:pt x="13366" y="9068"/>
                  <a:pt x="13399" y="9068"/>
                </a:cubicBezTo>
                <a:cubicBezTo>
                  <a:pt x="13557" y="9068"/>
                  <a:pt x="13657" y="8815"/>
                  <a:pt x="13493" y="8691"/>
                </a:cubicBezTo>
                <a:cubicBezTo>
                  <a:pt x="13232" y="8500"/>
                  <a:pt x="12976" y="8309"/>
                  <a:pt x="12715" y="8114"/>
                </a:cubicBezTo>
                <a:cubicBezTo>
                  <a:pt x="12678" y="8087"/>
                  <a:pt x="12640" y="8075"/>
                  <a:pt x="12605" y="8075"/>
                </a:cubicBezTo>
                <a:close/>
                <a:moveTo>
                  <a:pt x="10762" y="8321"/>
                </a:moveTo>
                <a:cubicBezTo>
                  <a:pt x="10532" y="8321"/>
                  <a:pt x="10366" y="8637"/>
                  <a:pt x="10621" y="8811"/>
                </a:cubicBezTo>
                <a:cubicBezTo>
                  <a:pt x="10853" y="8969"/>
                  <a:pt x="11083" y="9126"/>
                  <a:pt x="11315" y="9285"/>
                </a:cubicBezTo>
                <a:cubicBezTo>
                  <a:pt x="11351" y="9311"/>
                  <a:pt x="11389" y="9322"/>
                  <a:pt x="11427" y="9322"/>
                </a:cubicBezTo>
                <a:cubicBezTo>
                  <a:pt x="11607" y="9322"/>
                  <a:pt x="11767" y="9061"/>
                  <a:pt x="11597" y="8921"/>
                </a:cubicBezTo>
                <a:cubicBezTo>
                  <a:pt x="11381" y="8745"/>
                  <a:pt x="11164" y="8569"/>
                  <a:pt x="10948" y="8393"/>
                </a:cubicBezTo>
                <a:cubicBezTo>
                  <a:pt x="10886" y="8343"/>
                  <a:pt x="10822" y="8321"/>
                  <a:pt x="10762" y="8321"/>
                </a:cubicBezTo>
                <a:close/>
                <a:moveTo>
                  <a:pt x="6218" y="9043"/>
                </a:moveTo>
                <a:cubicBezTo>
                  <a:pt x="5873" y="9043"/>
                  <a:pt x="5869" y="9578"/>
                  <a:pt x="6218" y="9578"/>
                </a:cubicBezTo>
                <a:cubicBezTo>
                  <a:pt x="6562" y="9578"/>
                  <a:pt x="6562" y="9043"/>
                  <a:pt x="6218" y="9043"/>
                </a:cubicBezTo>
                <a:close/>
                <a:moveTo>
                  <a:pt x="7845" y="8749"/>
                </a:moveTo>
                <a:cubicBezTo>
                  <a:pt x="7575" y="8749"/>
                  <a:pt x="7371" y="9195"/>
                  <a:pt x="7681" y="9361"/>
                </a:cubicBezTo>
                <a:cubicBezTo>
                  <a:pt x="7839" y="9442"/>
                  <a:pt x="7993" y="9527"/>
                  <a:pt x="8150" y="9607"/>
                </a:cubicBezTo>
                <a:cubicBezTo>
                  <a:pt x="8201" y="9634"/>
                  <a:pt x="8251" y="9646"/>
                  <a:pt x="8297" y="9646"/>
                </a:cubicBezTo>
                <a:cubicBezTo>
                  <a:pt x="8546" y="9646"/>
                  <a:pt x="8687" y="9292"/>
                  <a:pt x="8440" y="9116"/>
                </a:cubicBezTo>
                <a:cubicBezTo>
                  <a:pt x="8293" y="9009"/>
                  <a:pt x="8150" y="8906"/>
                  <a:pt x="8007" y="8804"/>
                </a:cubicBezTo>
                <a:cubicBezTo>
                  <a:pt x="7953" y="8766"/>
                  <a:pt x="7898" y="8749"/>
                  <a:pt x="7845" y="8749"/>
                </a:cubicBezTo>
                <a:close/>
                <a:moveTo>
                  <a:pt x="2791" y="8933"/>
                </a:moveTo>
                <a:cubicBezTo>
                  <a:pt x="2636" y="8933"/>
                  <a:pt x="2531" y="9187"/>
                  <a:pt x="2697" y="9310"/>
                </a:cubicBezTo>
                <a:lnTo>
                  <a:pt x="3144" y="9647"/>
                </a:lnTo>
                <a:cubicBezTo>
                  <a:pt x="3180" y="9674"/>
                  <a:pt x="3216" y="9685"/>
                  <a:pt x="3249" y="9685"/>
                </a:cubicBezTo>
                <a:cubicBezTo>
                  <a:pt x="3406" y="9685"/>
                  <a:pt x="3510" y="9430"/>
                  <a:pt x="3347" y="9307"/>
                </a:cubicBezTo>
                <a:lnTo>
                  <a:pt x="2895" y="8972"/>
                </a:lnTo>
                <a:cubicBezTo>
                  <a:pt x="2860" y="8945"/>
                  <a:pt x="2824" y="8933"/>
                  <a:pt x="2791" y="8933"/>
                </a:cubicBezTo>
                <a:close/>
                <a:moveTo>
                  <a:pt x="10533" y="9266"/>
                </a:moveTo>
                <a:cubicBezTo>
                  <a:pt x="10189" y="9266"/>
                  <a:pt x="10189" y="9801"/>
                  <a:pt x="10533" y="9801"/>
                </a:cubicBezTo>
                <a:cubicBezTo>
                  <a:pt x="10878" y="9801"/>
                  <a:pt x="10878" y="9266"/>
                  <a:pt x="10533" y="9266"/>
                </a:cubicBezTo>
                <a:close/>
                <a:moveTo>
                  <a:pt x="12498" y="9170"/>
                </a:moveTo>
                <a:cubicBezTo>
                  <a:pt x="12324" y="9170"/>
                  <a:pt x="12210" y="9431"/>
                  <a:pt x="12396" y="9534"/>
                </a:cubicBezTo>
                <a:lnTo>
                  <a:pt x="12902" y="9816"/>
                </a:lnTo>
                <a:cubicBezTo>
                  <a:pt x="12935" y="9834"/>
                  <a:pt x="12967" y="9842"/>
                  <a:pt x="12997" y="9842"/>
                </a:cubicBezTo>
                <a:cubicBezTo>
                  <a:pt x="13172" y="9842"/>
                  <a:pt x="13288" y="9581"/>
                  <a:pt x="13100" y="9475"/>
                </a:cubicBezTo>
                <a:lnTo>
                  <a:pt x="12594" y="9197"/>
                </a:lnTo>
                <a:cubicBezTo>
                  <a:pt x="12561" y="9178"/>
                  <a:pt x="12529" y="9170"/>
                  <a:pt x="12498" y="9170"/>
                </a:cubicBezTo>
                <a:close/>
                <a:moveTo>
                  <a:pt x="1187" y="8990"/>
                </a:moveTo>
                <a:cubicBezTo>
                  <a:pt x="970" y="8990"/>
                  <a:pt x="781" y="9260"/>
                  <a:pt x="985" y="9439"/>
                </a:cubicBezTo>
                <a:cubicBezTo>
                  <a:pt x="1157" y="9585"/>
                  <a:pt x="1326" y="9732"/>
                  <a:pt x="1494" y="9879"/>
                </a:cubicBezTo>
                <a:cubicBezTo>
                  <a:pt x="1550" y="9927"/>
                  <a:pt x="1612" y="9947"/>
                  <a:pt x="1672" y="9947"/>
                </a:cubicBezTo>
                <a:cubicBezTo>
                  <a:pt x="1890" y="9947"/>
                  <a:pt x="2083" y="9677"/>
                  <a:pt x="1876" y="9500"/>
                </a:cubicBezTo>
                <a:cubicBezTo>
                  <a:pt x="1707" y="9354"/>
                  <a:pt x="1535" y="9207"/>
                  <a:pt x="1367" y="9060"/>
                </a:cubicBezTo>
                <a:cubicBezTo>
                  <a:pt x="1310" y="9011"/>
                  <a:pt x="1248" y="8990"/>
                  <a:pt x="1187" y="8990"/>
                </a:cubicBezTo>
                <a:close/>
                <a:moveTo>
                  <a:pt x="14736" y="9212"/>
                </a:moveTo>
                <a:cubicBezTo>
                  <a:pt x="14535" y="9212"/>
                  <a:pt x="14400" y="9537"/>
                  <a:pt x="14615" y="9691"/>
                </a:cubicBezTo>
                <a:cubicBezTo>
                  <a:pt x="14744" y="9786"/>
                  <a:pt x="14871" y="9882"/>
                  <a:pt x="15000" y="9977"/>
                </a:cubicBezTo>
                <a:cubicBezTo>
                  <a:pt x="15045" y="10011"/>
                  <a:pt x="15090" y="10025"/>
                  <a:pt x="15132" y="10025"/>
                </a:cubicBezTo>
                <a:cubicBezTo>
                  <a:pt x="15333" y="10025"/>
                  <a:pt x="15468" y="9702"/>
                  <a:pt x="15253" y="9544"/>
                </a:cubicBezTo>
                <a:lnTo>
                  <a:pt x="14868" y="9258"/>
                </a:lnTo>
                <a:cubicBezTo>
                  <a:pt x="14823" y="9226"/>
                  <a:pt x="14778" y="9212"/>
                  <a:pt x="14736" y="9212"/>
                </a:cubicBezTo>
                <a:close/>
                <a:moveTo>
                  <a:pt x="5108" y="9697"/>
                </a:moveTo>
                <a:cubicBezTo>
                  <a:pt x="4941" y="9697"/>
                  <a:pt x="4826" y="9923"/>
                  <a:pt x="5004" y="10025"/>
                </a:cubicBezTo>
                <a:cubicBezTo>
                  <a:pt x="5114" y="10084"/>
                  <a:pt x="5224" y="10146"/>
                  <a:pt x="5334" y="10209"/>
                </a:cubicBezTo>
                <a:cubicBezTo>
                  <a:pt x="5366" y="10227"/>
                  <a:pt x="5397" y="10234"/>
                  <a:pt x="5427" y="10234"/>
                </a:cubicBezTo>
                <a:cubicBezTo>
                  <a:pt x="5606" y="10234"/>
                  <a:pt x="5727" y="9953"/>
                  <a:pt x="5532" y="9867"/>
                </a:cubicBezTo>
                <a:cubicBezTo>
                  <a:pt x="5415" y="9816"/>
                  <a:pt x="5300" y="9764"/>
                  <a:pt x="5187" y="9713"/>
                </a:cubicBezTo>
                <a:cubicBezTo>
                  <a:pt x="5160" y="9702"/>
                  <a:pt x="5134" y="9697"/>
                  <a:pt x="5108" y="9697"/>
                </a:cubicBezTo>
                <a:close/>
                <a:moveTo>
                  <a:pt x="560" y="10051"/>
                </a:moveTo>
                <a:cubicBezTo>
                  <a:pt x="445" y="10051"/>
                  <a:pt x="335" y="10165"/>
                  <a:pt x="416" y="10285"/>
                </a:cubicBezTo>
                <a:lnTo>
                  <a:pt x="526" y="10454"/>
                </a:lnTo>
                <a:cubicBezTo>
                  <a:pt x="561" y="10507"/>
                  <a:pt x="611" y="10528"/>
                  <a:pt x="660" y="10528"/>
                </a:cubicBezTo>
                <a:cubicBezTo>
                  <a:pt x="774" y="10528"/>
                  <a:pt x="887" y="10413"/>
                  <a:pt x="805" y="10293"/>
                </a:cubicBezTo>
                <a:lnTo>
                  <a:pt x="695" y="10124"/>
                </a:lnTo>
                <a:cubicBezTo>
                  <a:pt x="660" y="10072"/>
                  <a:pt x="609" y="10051"/>
                  <a:pt x="560" y="10051"/>
                </a:cubicBezTo>
                <a:close/>
                <a:moveTo>
                  <a:pt x="9083" y="10048"/>
                </a:moveTo>
                <a:cubicBezTo>
                  <a:pt x="8933" y="10048"/>
                  <a:pt x="8836" y="10256"/>
                  <a:pt x="8993" y="10344"/>
                </a:cubicBezTo>
                <a:cubicBezTo>
                  <a:pt x="9173" y="10443"/>
                  <a:pt x="9323" y="10568"/>
                  <a:pt x="9455" y="10726"/>
                </a:cubicBezTo>
                <a:cubicBezTo>
                  <a:pt x="9489" y="10766"/>
                  <a:pt x="9529" y="10783"/>
                  <a:pt x="9569" y="10783"/>
                </a:cubicBezTo>
                <a:cubicBezTo>
                  <a:pt x="9701" y="10783"/>
                  <a:pt x="9829" y="10602"/>
                  <a:pt x="9709" y="10473"/>
                </a:cubicBezTo>
                <a:cubicBezTo>
                  <a:pt x="9547" y="10300"/>
                  <a:pt x="9367" y="10168"/>
                  <a:pt x="9159" y="10065"/>
                </a:cubicBezTo>
                <a:cubicBezTo>
                  <a:pt x="9133" y="10053"/>
                  <a:pt x="9107" y="10048"/>
                  <a:pt x="9083" y="10048"/>
                </a:cubicBezTo>
                <a:close/>
                <a:moveTo>
                  <a:pt x="15663" y="10145"/>
                </a:moveTo>
                <a:cubicBezTo>
                  <a:pt x="15423" y="10145"/>
                  <a:pt x="15394" y="10533"/>
                  <a:pt x="15631" y="10601"/>
                </a:cubicBezTo>
                <a:cubicBezTo>
                  <a:pt x="15785" y="10645"/>
                  <a:pt x="15873" y="10773"/>
                  <a:pt x="16027" y="10817"/>
                </a:cubicBezTo>
                <a:cubicBezTo>
                  <a:pt x="16047" y="10822"/>
                  <a:pt x="16066" y="10824"/>
                  <a:pt x="16086" y="10824"/>
                </a:cubicBezTo>
                <a:cubicBezTo>
                  <a:pt x="16235" y="10824"/>
                  <a:pt x="16352" y="10681"/>
                  <a:pt x="16316" y="10531"/>
                </a:cubicBezTo>
                <a:cubicBezTo>
                  <a:pt x="16247" y="10260"/>
                  <a:pt x="15939" y="10172"/>
                  <a:pt x="15690" y="10146"/>
                </a:cubicBezTo>
                <a:cubicBezTo>
                  <a:pt x="15680" y="10145"/>
                  <a:pt x="15672" y="10145"/>
                  <a:pt x="15663" y="10145"/>
                </a:cubicBezTo>
                <a:close/>
                <a:moveTo>
                  <a:pt x="2695" y="10090"/>
                </a:moveTo>
                <a:cubicBezTo>
                  <a:pt x="2526" y="10090"/>
                  <a:pt x="2368" y="10292"/>
                  <a:pt x="2518" y="10484"/>
                </a:cubicBezTo>
                <a:cubicBezTo>
                  <a:pt x="2616" y="10608"/>
                  <a:pt x="2716" y="10737"/>
                  <a:pt x="2811" y="10861"/>
                </a:cubicBezTo>
                <a:cubicBezTo>
                  <a:pt x="2849" y="10910"/>
                  <a:pt x="2898" y="10931"/>
                  <a:pt x="2948" y="10931"/>
                </a:cubicBezTo>
                <a:cubicBezTo>
                  <a:pt x="3095" y="10931"/>
                  <a:pt x="3250" y="10752"/>
                  <a:pt x="3149" y="10601"/>
                </a:cubicBezTo>
                <a:cubicBezTo>
                  <a:pt x="3061" y="10469"/>
                  <a:pt x="2973" y="10337"/>
                  <a:pt x="2885" y="10201"/>
                </a:cubicBezTo>
                <a:cubicBezTo>
                  <a:pt x="2832" y="10123"/>
                  <a:pt x="2763" y="10090"/>
                  <a:pt x="2695" y="10090"/>
                </a:cubicBezTo>
                <a:close/>
                <a:moveTo>
                  <a:pt x="11150" y="10012"/>
                </a:moveTo>
                <a:cubicBezTo>
                  <a:pt x="10977" y="10012"/>
                  <a:pt x="10828" y="10220"/>
                  <a:pt x="10988" y="10370"/>
                </a:cubicBezTo>
                <a:cubicBezTo>
                  <a:pt x="11175" y="10539"/>
                  <a:pt x="11359" y="10707"/>
                  <a:pt x="11545" y="10876"/>
                </a:cubicBezTo>
                <a:cubicBezTo>
                  <a:pt x="11594" y="10919"/>
                  <a:pt x="11647" y="10938"/>
                  <a:pt x="11699" y="10938"/>
                </a:cubicBezTo>
                <a:cubicBezTo>
                  <a:pt x="11887" y="10938"/>
                  <a:pt x="12054" y="10696"/>
                  <a:pt x="11875" y="10546"/>
                </a:cubicBezTo>
                <a:lnTo>
                  <a:pt x="11293" y="10065"/>
                </a:lnTo>
                <a:cubicBezTo>
                  <a:pt x="11248" y="10028"/>
                  <a:pt x="11198" y="10012"/>
                  <a:pt x="11150" y="10012"/>
                </a:cubicBezTo>
                <a:close/>
                <a:moveTo>
                  <a:pt x="7514" y="10120"/>
                </a:moveTo>
                <a:cubicBezTo>
                  <a:pt x="7401" y="10120"/>
                  <a:pt x="7306" y="10256"/>
                  <a:pt x="7409" y="10359"/>
                </a:cubicBezTo>
                <a:cubicBezTo>
                  <a:pt x="7607" y="10553"/>
                  <a:pt x="7802" y="10748"/>
                  <a:pt x="8000" y="10946"/>
                </a:cubicBezTo>
                <a:cubicBezTo>
                  <a:pt x="8036" y="10980"/>
                  <a:pt x="8076" y="10995"/>
                  <a:pt x="8116" y="10995"/>
                </a:cubicBezTo>
                <a:cubicBezTo>
                  <a:pt x="8259" y="10995"/>
                  <a:pt x="8391" y="10805"/>
                  <a:pt x="8253" y="10693"/>
                </a:cubicBezTo>
                <a:cubicBezTo>
                  <a:pt x="8040" y="10513"/>
                  <a:pt x="7827" y="10333"/>
                  <a:pt x="7611" y="10157"/>
                </a:cubicBezTo>
                <a:cubicBezTo>
                  <a:pt x="7580" y="10131"/>
                  <a:pt x="7546" y="10120"/>
                  <a:pt x="7514" y="10120"/>
                </a:cubicBezTo>
                <a:close/>
                <a:moveTo>
                  <a:pt x="14583" y="10387"/>
                </a:moveTo>
                <a:cubicBezTo>
                  <a:pt x="14448" y="10387"/>
                  <a:pt x="14330" y="10551"/>
                  <a:pt x="14461" y="10652"/>
                </a:cubicBezTo>
                <a:cubicBezTo>
                  <a:pt x="14641" y="10792"/>
                  <a:pt x="14820" y="10990"/>
                  <a:pt x="15044" y="11049"/>
                </a:cubicBezTo>
                <a:cubicBezTo>
                  <a:pt x="15055" y="11052"/>
                  <a:pt x="15066" y="11053"/>
                  <a:pt x="15077" y="11053"/>
                </a:cubicBezTo>
                <a:cubicBezTo>
                  <a:pt x="15167" y="11053"/>
                  <a:pt x="15233" y="10950"/>
                  <a:pt x="15187" y="10865"/>
                </a:cubicBezTo>
                <a:cubicBezTo>
                  <a:pt x="15081" y="10678"/>
                  <a:pt x="14857" y="10557"/>
                  <a:pt x="14688" y="10425"/>
                </a:cubicBezTo>
                <a:cubicBezTo>
                  <a:pt x="14655" y="10398"/>
                  <a:pt x="14618" y="10387"/>
                  <a:pt x="14583" y="10387"/>
                </a:cubicBezTo>
                <a:close/>
                <a:moveTo>
                  <a:pt x="3928" y="10240"/>
                </a:moveTo>
                <a:cubicBezTo>
                  <a:pt x="3745" y="10240"/>
                  <a:pt x="3623" y="10496"/>
                  <a:pt x="3819" y="10601"/>
                </a:cubicBezTo>
                <a:cubicBezTo>
                  <a:pt x="4046" y="10722"/>
                  <a:pt x="4215" y="10898"/>
                  <a:pt x="4410" y="11059"/>
                </a:cubicBezTo>
                <a:cubicBezTo>
                  <a:pt x="4450" y="11093"/>
                  <a:pt x="4494" y="11107"/>
                  <a:pt x="4535" y="11107"/>
                </a:cubicBezTo>
                <a:cubicBezTo>
                  <a:pt x="4656" y="11107"/>
                  <a:pt x="4757" y="10982"/>
                  <a:pt x="4689" y="10843"/>
                </a:cubicBezTo>
                <a:cubicBezTo>
                  <a:pt x="4557" y="10564"/>
                  <a:pt x="4293" y="10388"/>
                  <a:pt x="4017" y="10260"/>
                </a:cubicBezTo>
                <a:cubicBezTo>
                  <a:pt x="3987" y="10246"/>
                  <a:pt x="3957" y="10240"/>
                  <a:pt x="3928" y="10240"/>
                </a:cubicBezTo>
                <a:close/>
                <a:moveTo>
                  <a:pt x="12668" y="10446"/>
                </a:moveTo>
                <a:cubicBezTo>
                  <a:pt x="12482" y="10446"/>
                  <a:pt x="12346" y="10705"/>
                  <a:pt x="12554" y="10839"/>
                </a:cubicBezTo>
                <a:cubicBezTo>
                  <a:pt x="12781" y="10986"/>
                  <a:pt x="13027" y="11093"/>
                  <a:pt x="13291" y="11162"/>
                </a:cubicBezTo>
                <a:cubicBezTo>
                  <a:pt x="13310" y="11167"/>
                  <a:pt x="13327" y="11169"/>
                  <a:pt x="13344" y="11169"/>
                </a:cubicBezTo>
                <a:cubicBezTo>
                  <a:pt x="13527" y="11169"/>
                  <a:pt x="13582" y="10888"/>
                  <a:pt x="13383" y="10817"/>
                </a:cubicBezTo>
                <a:cubicBezTo>
                  <a:pt x="13177" y="10744"/>
                  <a:pt x="12987" y="10638"/>
                  <a:pt x="12814" y="10502"/>
                </a:cubicBezTo>
                <a:cubicBezTo>
                  <a:pt x="12766" y="10463"/>
                  <a:pt x="12715" y="10446"/>
                  <a:pt x="12668" y="10446"/>
                </a:cubicBezTo>
                <a:close/>
                <a:moveTo>
                  <a:pt x="1581" y="10776"/>
                </a:moveTo>
                <a:cubicBezTo>
                  <a:pt x="1419" y="10776"/>
                  <a:pt x="1252" y="10976"/>
                  <a:pt x="1411" y="11140"/>
                </a:cubicBezTo>
                <a:cubicBezTo>
                  <a:pt x="1477" y="11206"/>
                  <a:pt x="1543" y="11276"/>
                  <a:pt x="1604" y="11342"/>
                </a:cubicBezTo>
                <a:cubicBezTo>
                  <a:pt x="1640" y="11378"/>
                  <a:pt x="1682" y="11394"/>
                  <a:pt x="1723" y="11394"/>
                </a:cubicBezTo>
                <a:cubicBezTo>
                  <a:pt x="1846" y="11394"/>
                  <a:pt x="1961" y="11254"/>
                  <a:pt x="1887" y="11122"/>
                </a:cubicBezTo>
                <a:cubicBezTo>
                  <a:pt x="1839" y="11041"/>
                  <a:pt x="1795" y="10961"/>
                  <a:pt x="1748" y="10880"/>
                </a:cubicBezTo>
                <a:cubicBezTo>
                  <a:pt x="1706" y="10806"/>
                  <a:pt x="1644" y="10776"/>
                  <a:pt x="1581" y="10776"/>
                </a:cubicBezTo>
                <a:close/>
                <a:moveTo>
                  <a:pt x="6731" y="10755"/>
                </a:moveTo>
                <a:cubicBezTo>
                  <a:pt x="6455" y="10755"/>
                  <a:pt x="6264" y="11158"/>
                  <a:pt x="6570" y="11309"/>
                </a:cubicBezTo>
                <a:cubicBezTo>
                  <a:pt x="6727" y="11386"/>
                  <a:pt x="6885" y="11463"/>
                  <a:pt x="7043" y="11543"/>
                </a:cubicBezTo>
                <a:cubicBezTo>
                  <a:pt x="7077" y="11559"/>
                  <a:pt x="7113" y="11567"/>
                  <a:pt x="7148" y="11567"/>
                </a:cubicBezTo>
                <a:cubicBezTo>
                  <a:pt x="7357" y="11567"/>
                  <a:pt x="7551" y="11308"/>
                  <a:pt x="7347" y="11147"/>
                </a:cubicBezTo>
                <a:cubicBezTo>
                  <a:pt x="7211" y="11041"/>
                  <a:pt x="7072" y="10939"/>
                  <a:pt x="6937" y="10832"/>
                </a:cubicBezTo>
                <a:cubicBezTo>
                  <a:pt x="6867" y="10778"/>
                  <a:pt x="6796" y="10755"/>
                  <a:pt x="6731" y="10755"/>
                </a:cubicBezTo>
                <a:close/>
                <a:moveTo>
                  <a:pt x="10483" y="10808"/>
                </a:moveTo>
                <a:cubicBezTo>
                  <a:pt x="10232" y="10808"/>
                  <a:pt x="10059" y="11203"/>
                  <a:pt x="10335" y="11345"/>
                </a:cubicBezTo>
                <a:cubicBezTo>
                  <a:pt x="10467" y="11415"/>
                  <a:pt x="10603" y="11485"/>
                  <a:pt x="10739" y="11555"/>
                </a:cubicBezTo>
                <a:cubicBezTo>
                  <a:pt x="10784" y="11578"/>
                  <a:pt x="10828" y="11588"/>
                  <a:pt x="10869" y="11588"/>
                </a:cubicBezTo>
                <a:cubicBezTo>
                  <a:pt x="11108" y="11588"/>
                  <a:pt x="11260" y="11245"/>
                  <a:pt x="11007" y="11089"/>
                </a:cubicBezTo>
                <a:cubicBezTo>
                  <a:pt x="10882" y="11008"/>
                  <a:pt x="10753" y="10931"/>
                  <a:pt x="10625" y="10850"/>
                </a:cubicBezTo>
                <a:cubicBezTo>
                  <a:pt x="10576" y="10821"/>
                  <a:pt x="10528" y="10808"/>
                  <a:pt x="10483" y="10808"/>
                </a:cubicBezTo>
                <a:close/>
                <a:moveTo>
                  <a:pt x="8740" y="11068"/>
                </a:moveTo>
                <a:cubicBezTo>
                  <a:pt x="8616" y="11068"/>
                  <a:pt x="8537" y="11251"/>
                  <a:pt x="8667" y="11335"/>
                </a:cubicBezTo>
                <a:cubicBezTo>
                  <a:pt x="8865" y="11459"/>
                  <a:pt x="9027" y="11609"/>
                  <a:pt x="9159" y="11800"/>
                </a:cubicBezTo>
                <a:cubicBezTo>
                  <a:pt x="9197" y="11853"/>
                  <a:pt x="9246" y="11875"/>
                  <a:pt x="9293" y="11875"/>
                </a:cubicBezTo>
                <a:cubicBezTo>
                  <a:pt x="9411" y="11875"/>
                  <a:pt x="9516" y="11737"/>
                  <a:pt x="9411" y="11606"/>
                </a:cubicBezTo>
                <a:cubicBezTo>
                  <a:pt x="9247" y="11393"/>
                  <a:pt x="9049" y="11221"/>
                  <a:pt x="8814" y="11089"/>
                </a:cubicBezTo>
                <a:cubicBezTo>
                  <a:pt x="8788" y="11074"/>
                  <a:pt x="8764" y="11068"/>
                  <a:pt x="8740" y="11068"/>
                </a:cubicBezTo>
                <a:close/>
                <a:moveTo>
                  <a:pt x="2643" y="11111"/>
                </a:moveTo>
                <a:cubicBezTo>
                  <a:pt x="2436" y="11111"/>
                  <a:pt x="2245" y="11388"/>
                  <a:pt x="2440" y="11573"/>
                </a:cubicBezTo>
                <a:cubicBezTo>
                  <a:pt x="2591" y="11716"/>
                  <a:pt x="2745" y="11863"/>
                  <a:pt x="2899" y="12005"/>
                </a:cubicBezTo>
                <a:cubicBezTo>
                  <a:pt x="2953" y="12056"/>
                  <a:pt x="3012" y="12078"/>
                  <a:pt x="3070" y="12078"/>
                </a:cubicBezTo>
                <a:cubicBezTo>
                  <a:pt x="3262" y="12078"/>
                  <a:pt x="3427" y="11834"/>
                  <a:pt x="3254" y="11653"/>
                </a:cubicBezTo>
                <a:cubicBezTo>
                  <a:pt x="3108" y="11499"/>
                  <a:pt x="2965" y="11345"/>
                  <a:pt x="2819" y="11191"/>
                </a:cubicBezTo>
                <a:cubicBezTo>
                  <a:pt x="2765" y="11135"/>
                  <a:pt x="2703" y="11111"/>
                  <a:pt x="2643" y="11111"/>
                </a:cubicBezTo>
                <a:close/>
                <a:moveTo>
                  <a:pt x="14283" y="11626"/>
                </a:moveTo>
                <a:cubicBezTo>
                  <a:pt x="14169" y="11626"/>
                  <a:pt x="14058" y="11765"/>
                  <a:pt x="14138" y="11870"/>
                </a:cubicBezTo>
                <a:cubicBezTo>
                  <a:pt x="14282" y="12064"/>
                  <a:pt x="14431" y="12273"/>
                  <a:pt x="14688" y="12299"/>
                </a:cubicBezTo>
                <a:cubicBezTo>
                  <a:pt x="14692" y="12299"/>
                  <a:pt x="14696" y="12300"/>
                  <a:pt x="14700" y="12300"/>
                </a:cubicBezTo>
                <a:cubicBezTo>
                  <a:pt x="14840" y="12300"/>
                  <a:pt x="14935" y="12116"/>
                  <a:pt x="14857" y="12002"/>
                </a:cubicBezTo>
                <a:cubicBezTo>
                  <a:pt x="14739" y="11826"/>
                  <a:pt x="14527" y="11767"/>
                  <a:pt x="14358" y="11650"/>
                </a:cubicBezTo>
                <a:cubicBezTo>
                  <a:pt x="14334" y="11633"/>
                  <a:pt x="14308" y="11626"/>
                  <a:pt x="14283" y="11626"/>
                </a:cubicBezTo>
                <a:close/>
                <a:moveTo>
                  <a:pt x="6214" y="11817"/>
                </a:moveTo>
                <a:cubicBezTo>
                  <a:pt x="6060" y="11817"/>
                  <a:pt x="5959" y="12054"/>
                  <a:pt x="6126" y="12152"/>
                </a:cubicBezTo>
                <a:lnTo>
                  <a:pt x="6408" y="12321"/>
                </a:lnTo>
                <a:cubicBezTo>
                  <a:pt x="6439" y="12339"/>
                  <a:pt x="6469" y="12347"/>
                  <a:pt x="6498" y="12347"/>
                </a:cubicBezTo>
                <a:cubicBezTo>
                  <a:pt x="6653" y="12347"/>
                  <a:pt x="6755" y="12112"/>
                  <a:pt x="6588" y="12013"/>
                </a:cubicBezTo>
                <a:lnTo>
                  <a:pt x="6306" y="11844"/>
                </a:lnTo>
                <a:cubicBezTo>
                  <a:pt x="6274" y="11825"/>
                  <a:pt x="6243" y="11817"/>
                  <a:pt x="6214" y="11817"/>
                </a:cubicBezTo>
                <a:close/>
                <a:moveTo>
                  <a:pt x="10034" y="11648"/>
                </a:moveTo>
                <a:cubicBezTo>
                  <a:pt x="9843" y="11648"/>
                  <a:pt x="9776" y="11940"/>
                  <a:pt x="9983" y="11998"/>
                </a:cubicBezTo>
                <a:cubicBezTo>
                  <a:pt x="10189" y="12057"/>
                  <a:pt x="10354" y="12156"/>
                  <a:pt x="10504" y="12306"/>
                </a:cubicBezTo>
                <a:cubicBezTo>
                  <a:pt x="10545" y="12346"/>
                  <a:pt x="10590" y="12363"/>
                  <a:pt x="10634" y="12363"/>
                </a:cubicBezTo>
                <a:cubicBezTo>
                  <a:pt x="10788" y="12363"/>
                  <a:pt x="10928" y="12161"/>
                  <a:pt x="10783" y="12027"/>
                </a:cubicBezTo>
                <a:cubicBezTo>
                  <a:pt x="10581" y="11841"/>
                  <a:pt x="10347" y="11716"/>
                  <a:pt x="10079" y="11653"/>
                </a:cubicBezTo>
                <a:cubicBezTo>
                  <a:pt x="10063" y="11650"/>
                  <a:pt x="10048" y="11648"/>
                  <a:pt x="10034" y="11648"/>
                </a:cubicBezTo>
                <a:close/>
                <a:moveTo>
                  <a:pt x="4880" y="11541"/>
                </a:moveTo>
                <a:cubicBezTo>
                  <a:pt x="4645" y="11541"/>
                  <a:pt x="4455" y="11885"/>
                  <a:pt x="4725" y="12075"/>
                </a:cubicBezTo>
                <a:cubicBezTo>
                  <a:pt x="4846" y="12159"/>
                  <a:pt x="4963" y="12244"/>
                  <a:pt x="5080" y="12325"/>
                </a:cubicBezTo>
                <a:cubicBezTo>
                  <a:pt x="5123" y="12355"/>
                  <a:pt x="5166" y="12368"/>
                  <a:pt x="5207" y="12368"/>
                </a:cubicBezTo>
                <a:cubicBezTo>
                  <a:pt x="5396" y="12368"/>
                  <a:pt x="5547" y="12095"/>
                  <a:pt x="5385" y="11932"/>
                </a:cubicBezTo>
                <a:cubicBezTo>
                  <a:pt x="5283" y="11829"/>
                  <a:pt x="5176" y="11731"/>
                  <a:pt x="5073" y="11628"/>
                </a:cubicBezTo>
                <a:cubicBezTo>
                  <a:pt x="5011" y="11566"/>
                  <a:pt x="4944" y="11541"/>
                  <a:pt x="4880" y="11541"/>
                </a:cubicBezTo>
                <a:close/>
                <a:moveTo>
                  <a:pt x="1177" y="12048"/>
                </a:moveTo>
                <a:cubicBezTo>
                  <a:pt x="1074" y="12048"/>
                  <a:pt x="986" y="12174"/>
                  <a:pt x="1084" y="12255"/>
                </a:cubicBezTo>
                <a:cubicBezTo>
                  <a:pt x="1194" y="12350"/>
                  <a:pt x="1308" y="12442"/>
                  <a:pt x="1418" y="12533"/>
                </a:cubicBezTo>
                <a:cubicBezTo>
                  <a:pt x="1444" y="12555"/>
                  <a:pt x="1473" y="12564"/>
                  <a:pt x="1501" y="12564"/>
                </a:cubicBezTo>
                <a:cubicBezTo>
                  <a:pt x="1604" y="12564"/>
                  <a:pt x="1693" y="12438"/>
                  <a:pt x="1597" y="12357"/>
                </a:cubicBezTo>
                <a:cubicBezTo>
                  <a:pt x="1484" y="12266"/>
                  <a:pt x="1370" y="12171"/>
                  <a:pt x="1260" y="12079"/>
                </a:cubicBezTo>
                <a:cubicBezTo>
                  <a:pt x="1233" y="12057"/>
                  <a:pt x="1204" y="12048"/>
                  <a:pt x="1177" y="12048"/>
                </a:cubicBezTo>
                <a:close/>
                <a:moveTo>
                  <a:pt x="13006" y="11693"/>
                </a:moveTo>
                <a:cubicBezTo>
                  <a:pt x="12869" y="11693"/>
                  <a:pt x="12745" y="11832"/>
                  <a:pt x="12833" y="11983"/>
                </a:cubicBezTo>
                <a:cubicBezTo>
                  <a:pt x="12961" y="12215"/>
                  <a:pt x="13133" y="12391"/>
                  <a:pt x="13350" y="12541"/>
                </a:cubicBezTo>
                <a:cubicBezTo>
                  <a:pt x="13402" y="12578"/>
                  <a:pt x="13455" y="12594"/>
                  <a:pt x="13504" y="12594"/>
                </a:cubicBezTo>
                <a:cubicBezTo>
                  <a:pt x="13781" y="12594"/>
                  <a:pt x="13964" y="12093"/>
                  <a:pt x="13585" y="11987"/>
                </a:cubicBezTo>
                <a:cubicBezTo>
                  <a:pt x="13416" y="11939"/>
                  <a:pt x="13273" y="11863"/>
                  <a:pt x="13141" y="11745"/>
                </a:cubicBezTo>
                <a:cubicBezTo>
                  <a:pt x="13100" y="11709"/>
                  <a:pt x="13052" y="11693"/>
                  <a:pt x="13006" y="11693"/>
                </a:cubicBezTo>
                <a:close/>
                <a:moveTo>
                  <a:pt x="7787" y="11925"/>
                </a:moveTo>
                <a:cubicBezTo>
                  <a:pt x="7636" y="11925"/>
                  <a:pt x="7536" y="12160"/>
                  <a:pt x="7695" y="12262"/>
                </a:cubicBezTo>
                <a:lnTo>
                  <a:pt x="8480" y="12768"/>
                </a:lnTo>
                <a:cubicBezTo>
                  <a:pt x="8512" y="12789"/>
                  <a:pt x="8543" y="12797"/>
                  <a:pt x="8573" y="12797"/>
                </a:cubicBezTo>
                <a:cubicBezTo>
                  <a:pt x="8723" y="12797"/>
                  <a:pt x="8823" y="12565"/>
                  <a:pt x="8663" y="12460"/>
                </a:cubicBezTo>
                <a:cubicBezTo>
                  <a:pt x="8399" y="12291"/>
                  <a:pt x="8139" y="12123"/>
                  <a:pt x="7879" y="11954"/>
                </a:cubicBezTo>
                <a:cubicBezTo>
                  <a:pt x="7848" y="11934"/>
                  <a:pt x="7816" y="11925"/>
                  <a:pt x="7787" y="11925"/>
                </a:cubicBezTo>
                <a:close/>
                <a:moveTo>
                  <a:pt x="4260" y="12370"/>
                </a:moveTo>
                <a:cubicBezTo>
                  <a:pt x="4084" y="12370"/>
                  <a:pt x="3958" y="12622"/>
                  <a:pt x="4153" y="12731"/>
                </a:cubicBezTo>
                <a:cubicBezTo>
                  <a:pt x="4212" y="12761"/>
                  <a:pt x="4271" y="12794"/>
                  <a:pt x="4329" y="12827"/>
                </a:cubicBezTo>
                <a:cubicBezTo>
                  <a:pt x="4355" y="12841"/>
                  <a:pt x="4383" y="12847"/>
                  <a:pt x="4409" y="12847"/>
                </a:cubicBezTo>
                <a:cubicBezTo>
                  <a:pt x="4558" y="12847"/>
                  <a:pt x="4689" y="12656"/>
                  <a:pt x="4549" y="12545"/>
                </a:cubicBezTo>
                <a:cubicBezTo>
                  <a:pt x="4498" y="12504"/>
                  <a:pt x="4442" y="12464"/>
                  <a:pt x="4391" y="12420"/>
                </a:cubicBezTo>
                <a:cubicBezTo>
                  <a:pt x="4347" y="12385"/>
                  <a:pt x="4302" y="12370"/>
                  <a:pt x="4260" y="12370"/>
                </a:cubicBezTo>
                <a:close/>
                <a:moveTo>
                  <a:pt x="11938" y="12374"/>
                </a:moveTo>
                <a:cubicBezTo>
                  <a:pt x="11783" y="12374"/>
                  <a:pt x="11676" y="12617"/>
                  <a:pt x="11846" y="12713"/>
                </a:cubicBezTo>
                <a:cubicBezTo>
                  <a:pt x="12033" y="12819"/>
                  <a:pt x="12224" y="12926"/>
                  <a:pt x="12415" y="13032"/>
                </a:cubicBezTo>
                <a:cubicBezTo>
                  <a:pt x="12443" y="13048"/>
                  <a:pt x="12471" y="13055"/>
                  <a:pt x="12497" y="13055"/>
                </a:cubicBezTo>
                <a:cubicBezTo>
                  <a:pt x="12638" y="13055"/>
                  <a:pt x="12725" y="12849"/>
                  <a:pt x="12576" y="12753"/>
                </a:cubicBezTo>
                <a:cubicBezTo>
                  <a:pt x="12393" y="12636"/>
                  <a:pt x="12209" y="12519"/>
                  <a:pt x="12026" y="12401"/>
                </a:cubicBezTo>
                <a:cubicBezTo>
                  <a:pt x="11996" y="12382"/>
                  <a:pt x="11966" y="12374"/>
                  <a:pt x="11938" y="12374"/>
                </a:cubicBezTo>
                <a:close/>
                <a:moveTo>
                  <a:pt x="9243" y="12713"/>
                </a:moveTo>
                <a:cubicBezTo>
                  <a:pt x="9015" y="12713"/>
                  <a:pt x="9012" y="13073"/>
                  <a:pt x="9243" y="13073"/>
                </a:cubicBezTo>
                <a:cubicBezTo>
                  <a:pt x="9474" y="13073"/>
                  <a:pt x="9474" y="12713"/>
                  <a:pt x="9243" y="12713"/>
                </a:cubicBezTo>
                <a:close/>
                <a:moveTo>
                  <a:pt x="7280" y="12912"/>
                </a:moveTo>
                <a:cubicBezTo>
                  <a:pt x="7120" y="12912"/>
                  <a:pt x="6996" y="13179"/>
                  <a:pt x="7182" y="13289"/>
                </a:cubicBezTo>
                <a:cubicBezTo>
                  <a:pt x="7358" y="13388"/>
                  <a:pt x="7531" y="13491"/>
                  <a:pt x="7707" y="13593"/>
                </a:cubicBezTo>
                <a:cubicBezTo>
                  <a:pt x="7736" y="13610"/>
                  <a:pt x="7765" y="13618"/>
                  <a:pt x="7791" y="13618"/>
                </a:cubicBezTo>
                <a:cubicBezTo>
                  <a:pt x="7927" y="13618"/>
                  <a:pt x="8003" y="13416"/>
                  <a:pt x="7868" y="13315"/>
                </a:cubicBezTo>
                <a:cubicBezTo>
                  <a:pt x="7707" y="13193"/>
                  <a:pt x="7545" y="13069"/>
                  <a:pt x="7380" y="12948"/>
                </a:cubicBezTo>
                <a:cubicBezTo>
                  <a:pt x="7347" y="12922"/>
                  <a:pt x="7313" y="12912"/>
                  <a:pt x="7280" y="12912"/>
                </a:cubicBezTo>
                <a:close/>
                <a:moveTo>
                  <a:pt x="3306" y="12867"/>
                </a:moveTo>
                <a:cubicBezTo>
                  <a:pt x="3128" y="12867"/>
                  <a:pt x="3009" y="13139"/>
                  <a:pt x="3203" y="13230"/>
                </a:cubicBezTo>
                <a:cubicBezTo>
                  <a:pt x="3386" y="13318"/>
                  <a:pt x="3540" y="13432"/>
                  <a:pt x="3680" y="13579"/>
                </a:cubicBezTo>
                <a:cubicBezTo>
                  <a:pt x="3718" y="13620"/>
                  <a:pt x="3760" y="13637"/>
                  <a:pt x="3800" y="13637"/>
                </a:cubicBezTo>
                <a:cubicBezTo>
                  <a:pt x="3930" y="13637"/>
                  <a:pt x="4042" y="13460"/>
                  <a:pt x="3933" y="13329"/>
                </a:cubicBezTo>
                <a:cubicBezTo>
                  <a:pt x="3782" y="13149"/>
                  <a:pt x="3606" y="13003"/>
                  <a:pt x="3401" y="12893"/>
                </a:cubicBezTo>
                <a:cubicBezTo>
                  <a:pt x="3369" y="12875"/>
                  <a:pt x="3336" y="12867"/>
                  <a:pt x="3306" y="12867"/>
                </a:cubicBezTo>
                <a:close/>
                <a:moveTo>
                  <a:pt x="10819" y="12850"/>
                </a:moveTo>
                <a:cubicBezTo>
                  <a:pt x="10598" y="12850"/>
                  <a:pt x="10429" y="13167"/>
                  <a:pt x="10680" y="13351"/>
                </a:cubicBezTo>
                <a:cubicBezTo>
                  <a:pt x="10875" y="13491"/>
                  <a:pt x="11083" y="13597"/>
                  <a:pt x="11315" y="13677"/>
                </a:cubicBezTo>
                <a:cubicBezTo>
                  <a:pt x="11339" y="13686"/>
                  <a:pt x="11362" y="13690"/>
                  <a:pt x="11385" y="13690"/>
                </a:cubicBezTo>
                <a:cubicBezTo>
                  <a:pt x="11590" y="13690"/>
                  <a:pt x="11706" y="13358"/>
                  <a:pt x="11491" y="13252"/>
                </a:cubicBezTo>
                <a:cubicBezTo>
                  <a:pt x="11315" y="13164"/>
                  <a:pt x="11153" y="13061"/>
                  <a:pt x="11003" y="12929"/>
                </a:cubicBezTo>
                <a:cubicBezTo>
                  <a:pt x="10943" y="12874"/>
                  <a:pt x="10879" y="12850"/>
                  <a:pt x="10819" y="12850"/>
                </a:cubicBezTo>
                <a:close/>
                <a:moveTo>
                  <a:pt x="1967" y="12921"/>
                </a:moveTo>
                <a:cubicBezTo>
                  <a:pt x="1809" y="12921"/>
                  <a:pt x="1665" y="13132"/>
                  <a:pt x="1817" y="13256"/>
                </a:cubicBezTo>
                <a:cubicBezTo>
                  <a:pt x="2030" y="13435"/>
                  <a:pt x="2247" y="13611"/>
                  <a:pt x="2459" y="13791"/>
                </a:cubicBezTo>
                <a:cubicBezTo>
                  <a:pt x="2494" y="13820"/>
                  <a:pt x="2531" y="13832"/>
                  <a:pt x="2568" y="13832"/>
                </a:cubicBezTo>
                <a:cubicBezTo>
                  <a:pt x="2695" y="13832"/>
                  <a:pt x="2803" y="13678"/>
                  <a:pt x="2687" y="13564"/>
                </a:cubicBezTo>
                <a:cubicBezTo>
                  <a:pt x="2489" y="13369"/>
                  <a:pt x="2294" y="13175"/>
                  <a:pt x="2096" y="12977"/>
                </a:cubicBezTo>
                <a:cubicBezTo>
                  <a:pt x="2056" y="12938"/>
                  <a:pt x="2011" y="12921"/>
                  <a:pt x="1967" y="12921"/>
                </a:cubicBezTo>
                <a:close/>
                <a:moveTo>
                  <a:pt x="13553" y="13221"/>
                </a:moveTo>
                <a:cubicBezTo>
                  <a:pt x="13360" y="13221"/>
                  <a:pt x="13289" y="13508"/>
                  <a:pt x="13460" y="13626"/>
                </a:cubicBezTo>
                <a:cubicBezTo>
                  <a:pt x="13563" y="13699"/>
                  <a:pt x="13665" y="13773"/>
                  <a:pt x="13768" y="13843"/>
                </a:cubicBezTo>
                <a:cubicBezTo>
                  <a:pt x="13814" y="13875"/>
                  <a:pt x="13860" y="13889"/>
                  <a:pt x="13904" y="13889"/>
                </a:cubicBezTo>
                <a:cubicBezTo>
                  <a:pt x="14143" y="13889"/>
                  <a:pt x="14305" y="13462"/>
                  <a:pt x="13974" y="13351"/>
                </a:cubicBezTo>
                <a:cubicBezTo>
                  <a:pt x="13856" y="13315"/>
                  <a:pt x="13742" y="13274"/>
                  <a:pt x="13625" y="13234"/>
                </a:cubicBezTo>
                <a:cubicBezTo>
                  <a:pt x="13599" y="13225"/>
                  <a:pt x="13575" y="13221"/>
                  <a:pt x="13553" y="13221"/>
                </a:cubicBezTo>
                <a:close/>
                <a:moveTo>
                  <a:pt x="5724" y="13307"/>
                </a:moveTo>
                <a:cubicBezTo>
                  <a:pt x="5545" y="13307"/>
                  <a:pt x="5390" y="13527"/>
                  <a:pt x="5561" y="13663"/>
                </a:cubicBezTo>
                <a:lnTo>
                  <a:pt x="5840" y="13887"/>
                </a:lnTo>
                <a:cubicBezTo>
                  <a:pt x="5885" y="13921"/>
                  <a:pt x="5933" y="13936"/>
                  <a:pt x="5980" y="13936"/>
                </a:cubicBezTo>
                <a:cubicBezTo>
                  <a:pt x="6160" y="13936"/>
                  <a:pt x="6316" y="13719"/>
                  <a:pt x="6144" y="13582"/>
                </a:cubicBezTo>
                <a:lnTo>
                  <a:pt x="5865" y="13359"/>
                </a:lnTo>
                <a:cubicBezTo>
                  <a:pt x="5820" y="13323"/>
                  <a:pt x="5771" y="13307"/>
                  <a:pt x="5724" y="13307"/>
                </a:cubicBezTo>
                <a:close/>
                <a:moveTo>
                  <a:pt x="9033" y="13549"/>
                </a:moveTo>
                <a:cubicBezTo>
                  <a:pt x="8843" y="13549"/>
                  <a:pt x="8715" y="13818"/>
                  <a:pt x="8920" y="13905"/>
                </a:cubicBezTo>
                <a:cubicBezTo>
                  <a:pt x="9133" y="13997"/>
                  <a:pt x="9323" y="14110"/>
                  <a:pt x="9499" y="14264"/>
                </a:cubicBezTo>
                <a:cubicBezTo>
                  <a:pt x="9540" y="14300"/>
                  <a:pt x="9585" y="14315"/>
                  <a:pt x="9629" y="14315"/>
                </a:cubicBezTo>
                <a:cubicBezTo>
                  <a:pt x="9788" y="14315"/>
                  <a:pt x="9928" y="14115"/>
                  <a:pt x="9778" y="13985"/>
                </a:cubicBezTo>
                <a:cubicBezTo>
                  <a:pt x="9577" y="13809"/>
                  <a:pt x="9364" y="13670"/>
                  <a:pt x="9118" y="13567"/>
                </a:cubicBezTo>
                <a:cubicBezTo>
                  <a:pt x="9089" y="13555"/>
                  <a:pt x="9061" y="13549"/>
                  <a:pt x="9033" y="13549"/>
                </a:cubicBezTo>
                <a:close/>
                <a:moveTo>
                  <a:pt x="7057" y="14004"/>
                </a:moveTo>
                <a:cubicBezTo>
                  <a:pt x="6827" y="14004"/>
                  <a:pt x="6827" y="14359"/>
                  <a:pt x="7057" y="14359"/>
                </a:cubicBezTo>
                <a:cubicBezTo>
                  <a:pt x="7289" y="14359"/>
                  <a:pt x="7289" y="14004"/>
                  <a:pt x="7057" y="14004"/>
                </a:cubicBezTo>
                <a:close/>
                <a:moveTo>
                  <a:pt x="10703" y="14056"/>
                </a:moveTo>
                <a:cubicBezTo>
                  <a:pt x="10592" y="14056"/>
                  <a:pt x="10519" y="14221"/>
                  <a:pt x="10640" y="14290"/>
                </a:cubicBezTo>
                <a:lnTo>
                  <a:pt x="11032" y="14513"/>
                </a:lnTo>
                <a:cubicBezTo>
                  <a:pt x="11054" y="14526"/>
                  <a:pt x="11075" y="14531"/>
                  <a:pt x="11094" y="14531"/>
                </a:cubicBezTo>
                <a:cubicBezTo>
                  <a:pt x="11203" y="14531"/>
                  <a:pt x="11275" y="14365"/>
                  <a:pt x="11157" y="14297"/>
                </a:cubicBezTo>
                <a:lnTo>
                  <a:pt x="10765" y="14073"/>
                </a:lnTo>
                <a:cubicBezTo>
                  <a:pt x="10743" y="14061"/>
                  <a:pt x="10722" y="14056"/>
                  <a:pt x="10703" y="14056"/>
                </a:cubicBezTo>
                <a:close/>
                <a:moveTo>
                  <a:pt x="8228" y="14187"/>
                </a:moveTo>
                <a:cubicBezTo>
                  <a:pt x="8029" y="14187"/>
                  <a:pt x="8031" y="14503"/>
                  <a:pt x="8235" y="14506"/>
                </a:cubicBezTo>
                <a:cubicBezTo>
                  <a:pt x="8421" y="14513"/>
                  <a:pt x="8590" y="14569"/>
                  <a:pt x="8737" y="14689"/>
                </a:cubicBezTo>
                <a:cubicBezTo>
                  <a:pt x="8771" y="14716"/>
                  <a:pt x="8807" y="14727"/>
                  <a:pt x="8842" y="14727"/>
                </a:cubicBezTo>
                <a:cubicBezTo>
                  <a:pt x="8976" y="14727"/>
                  <a:pt x="9092" y="14564"/>
                  <a:pt x="8964" y="14462"/>
                </a:cubicBezTo>
                <a:cubicBezTo>
                  <a:pt x="8748" y="14286"/>
                  <a:pt x="8513" y="14195"/>
                  <a:pt x="8235" y="14187"/>
                </a:cubicBezTo>
                <a:cubicBezTo>
                  <a:pt x="8232" y="14187"/>
                  <a:pt x="8230" y="14187"/>
                  <a:pt x="8228" y="14187"/>
                </a:cubicBezTo>
                <a:close/>
                <a:moveTo>
                  <a:pt x="12664" y="14370"/>
                </a:moveTo>
                <a:cubicBezTo>
                  <a:pt x="12541" y="14370"/>
                  <a:pt x="12459" y="14564"/>
                  <a:pt x="12594" y="14638"/>
                </a:cubicBezTo>
                <a:cubicBezTo>
                  <a:pt x="12829" y="14770"/>
                  <a:pt x="13071" y="14843"/>
                  <a:pt x="13335" y="14869"/>
                </a:cubicBezTo>
                <a:cubicBezTo>
                  <a:pt x="13340" y="14869"/>
                  <a:pt x="13344" y="14870"/>
                  <a:pt x="13348" y="14870"/>
                </a:cubicBezTo>
                <a:cubicBezTo>
                  <a:pt x="13477" y="14870"/>
                  <a:pt x="13507" y="14645"/>
                  <a:pt x="13368" y="14623"/>
                </a:cubicBezTo>
                <a:cubicBezTo>
                  <a:pt x="13141" y="14591"/>
                  <a:pt x="12935" y="14517"/>
                  <a:pt x="12737" y="14393"/>
                </a:cubicBezTo>
                <a:cubicBezTo>
                  <a:pt x="12712" y="14377"/>
                  <a:pt x="12688" y="14370"/>
                  <a:pt x="12664" y="14370"/>
                </a:cubicBezTo>
                <a:close/>
                <a:moveTo>
                  <a:pt x="3424" y="14399"/>
                </a:moveTo>
                <a:cubicBezTo>
                  <a:pt x="3254" y="14399"/>
                  <a:pt x="3143" y="14650"/>
                  <a:pt x="3325" y="14730"/>
                </a:cubicBezTo>
                <a:cubicBezTo>
                  <a:pt x="3584" y="14843"/>
                  <a:pt x="3819" y="14994"/>
                  <a:pt x="4029" y="15192"/>
                </a:cubicBezTo>
                <a:cubicBezTo>
                  <a:pt x="4062" y="15223"/>
                  <a:pt x="4100" y="15236"/>
                  <a:pt x="4135" y="15236"/>
                </a:cubicBezTo>
                <a:cubicBezTo>
                  <a:pt x="4260" y="15236"/>
                  <a:pt x="4370" y="15078"/>
                  <a:pt x="4256" y="14965"/>
                </a:cubicBezTo>
                <a:cubicBezTo>
                  <a:pt x="4036" y="14741"/>
                  <a:pt x="3787" y="14557"/>
                  <a:pt x="3504" y="14418"/>
                </a:cubicBezTo>
                <a:cubicBezTo>
                  <a:pt x="3477" y="14405"/>
                  <a:pt x="3449" y="14399"/>
                  <a:pt x="3424" y="14399"/>
                </a:cubicBezTo>
                <a:close/>
                <a:moveTo>
                  <a:pt x="11013" y="14690"/>
                </a:moveTo>
                <a:cubicBezTo>
                  <a:pt x="10817" y="14690"/>
                  <a:pt x="10757" y="15028"/>
                  <a:pt x="10981" y="15122"/>
                </a:cubicBezTo>
                <a:cubicBezTo>
                  <a:pt x="11205" y="15214"/>
                  <a:pt x="11428" y="15309"/>
                  <a:pt x="11652" y="15401"/>
                </a:cubicBezTo>
                <a:cubicBezTo>
                  <a:pt x="11681" y="15414"/>
                  <a:pt x="11708" y="15420"/>
                  <a:pt x="11733" y="15420"/>
                </a:cubicBezTo>
                <a:cubicBezTo>
                  <a:pt x="11927" y="15420"/>
                  <a:pt x="11990" y="15081"/>
                  <a:pt x="11765" y="14990"/>
                </a:cubicBezTo>
                <a:cubicBezTo>
                  <a:pt x="11542" y="14895"/>
                  <a:pt x="11318" y="14799"/>
                  <a:pt x="11095" y="14708"/>
                </a:cubicBezTo>
                <a:cubicBezTo>
                  <a:pt x="11065" y="14695"/>
                  <a:pt x="11038" y="14690"/>
                  <a:pt x="11013" y="14690"/>
                </a:cubicBezTo>
                <a:close/>
                <a:moveTo>
                  <a:pt x="5102" y="14633"/>
                </a:moveTo>
                <a:cubicBezTo>
                  <a:pt x="4957" y="14633"/>
                  <a:pt x="4862" y="14844"/>
                  <a:pt x="5019" y="14931"/>
                </a:cubicBezTo>
                <a:cubicBezTo>
                  <a:pt x="5330" y="15111"/>
                  <a:pt x="5642" y="15287"/>
                  <a:pt x="5953" y="15467"/>
                </a:cubicBezTo>
                <a:cubicBezTo>
                  <a:pt x="5983" y="15484"/>
                  <a:pt x="6013" y="15492"/>
                  <a:pt x="6041" y="15492"/>
                </a:cubicBezTo>
                <a:cubicBezTo>
                  <a:pt x="6201" y="15492"/>
                  <a:pt x="6308" y="15249"/>
                  <a:pt x="6133" y="15159"/>
                </a:cubicBezTo>
                <a:cubicBezTo>
                  <a:pt x="5814" y="14990"/>
                  <a:pt x="5498" y="14821"/>
                  <a:pt x="5180" y="14653"/>
                </a:cubicBezTo>
                <a:cubicBezTo>
                  <a:pt x="5153" y="14639"/>
                  <a:pt x="5127" y="14633"/>
                  <a:pt x="5102" y="14633"/>
                </a:cubicBezTo>
                <a:close/>
                <a:moveTo>
                  <a:pt x="8179" y="14765"/>
                </a:moveTo>
                <a:cubicBezTo>
                  <a:pt x="8013" y="14765"/>
                  <a:pt x="7902" y="15023"/>
                  <a:pt x="8081" y="15137"/>
                </a:cubicBezTo>
                <a:cubicBezTo>
                  <a:pt x="8286" y="15265"/>
                  <a:pt x="8491" y="15397"/>
                  <a:pt x="8697" y="15529"/>
                </a:cubicBezTo>
                <a:cubicBezTo>
                  <a:pt x="8731" y="15551"/>
                  <a:pt x="8765" y="15561"/>
                  <a:pt x="8797" y="15561"/>
                </a:cubicBezTo>
                <a:cubicBezTo>
                  <a:pt x="8962" y="15561"/>
                  <a:pt x="9073" y="15302"/>
                  <a:pt x="8895" y="15188"/>
                </a:cubicBezTo>
                <a:lnTo>
                  <a:pt x="8279" y="14796"/>
                </a:lnTo>
                <a:cubicBezTo>
                  <a:pt x="8244" y="14774"/>
                  <a:pt x="8211" y="14765"/>
                  <a:pt x="8179" y="14765"/>
                </a:cubicBezTo>
                <a:close/>
                <a:moveTo>
                  <a:pt x="7070" y="15316"/>
                </a:moveTo>
                <a:cubicBezTo>
                  <a:pt x="6915" y="15316"/>
                  <a:pt x="6810" y="15536"/>
                  <a:pt x="6977" y="15610"/>
                </a:cubicBezTo>
                <a:lnTo>
                  <a:pt x="7761" y="15943"/>
                </a:lnTo>
                <a:cubicBezTo>
                  <a:pt x="7785" y="15954"/>
                  <a:pt x="7808" y="15958"/>
                  <a:pt x="7830" y="15958"/>
                </a:cubicBezTo>
                <a:cubicBezTo>
                  <a:pt x="7984" y="15958"/>
                  <a:pt x="8089" y="15738"/>
                  <a:pt x="7923" y="15665"/>
                </a:cubicBezTo>
                <a:lnTo>
                  <a:pt x="7138" y="15331"/>
                </a:lnTo>
                <a:cubicBezTo>
                  <a:pt x="7115" y="15321"/>
                  <a:pt x="7092" y="15316"/>
                  <a:pt x="7070" y="15316"/>
                </a:cubicBezTo>
                <a:close/>
                <a:moveTo>
                  <a:pt x="9863" y="15331"/>
                </a:moveTo>
                <a:cubicBezTo>
                  <a:pt x="9688" y="15331"/>
                  <a:pt x="9576" y="15582"/>
                  <a:pt x="9760" y="15694"/>
                </a:cubicBezTo>
                <a:cubicBezTo>
                  <a:pt x="10002" y="15841"/>
                  <a:pt x="10259" y="15947"/>
                  <a:pt x="10533" y="16013"/>
                </a:cubicBezTo>
                <a:cubicBezTo>
                  <a:pt x="10552" y="16017"/>
                  <a:pt x="10570" y="16019"/>
                  <a:pt x="10587" y="16019"/>
                </a:cubicBezTo>
                <a:cubicBezTo>
                  <a:pt x="10819" y="16019"/>
                  <a:pt x="10897" y="15647"/>
                  <a:pt x="10647" y="15599"/>
                </a:cubicBezTo>
                <a:cubicBezTo>
                  <a:pt x="10401" y="15551"/>
                  <a:pt x="10178" y="15474"/>
                  <a:pt x="9961" y="15357"/>
                </a:cubicBezTo>
                <a:cubicBezTo>
                  <a:pt x="9927" y="15339"/>
                  <a:pt x="9894" y="15331"/>
                  <a:pt x="9863" y="1533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3"/>
          <p:cNvSpPr/>
          <p:nvPr/>
        </p:nvSpPr>
        <p:spPr>
          <a:xfrm>
            <a:off x="3794231" y="-144428"/>
            <a:ext cx="701890" cy="609410"/>
          </a:xfrm>
          <a:custGeom>
            <a:avLst/>
            <a:gdLst/>
            <a:ahLst/>
            <a:cxnLst/>
            <a:rect l="l" t="t" r="r" b="b"/>
            <a:pathLst>
              <a:path w="6976" h="6057" extrusionOk="0">
                <a:moveTo>
                  <a:pt x="2742" y="1"/>
                </a:moveTo>
                <a:cubicBezTo>
                  <a:pt x="2692" y="1"/>
                  <a:pt x="2639" y="13"/>
                  <a:pt x="2583" y="39"/>
                </a:cubicBezTo>
                <a:cubicBezTo>
                  <a:pt x="2253" y="193"/>
                  <a:pt x="2330" y="1491"/>
                  <a:pt x="2495" y="1549"/>
                </a:cubicBezTo>
                <a:lnTo>
                  <a:pt x="2553" y="1582"/>
                </a:lnTo>
                <a:cubicBezTo>
                  <a:pt x="2365" y="1582"/>
                  <a:pt x="2169" y="1595"/>
                  <a:pt x="1976" y="1595"/>
                </a:cubicBezTo>
                <a:cubicBezTo>
                  <a:pt x="1880" y="1595"/>
                  <a:pt x="1785" y="1592"/>
                  <a:pt x="1692" y="1582"/>
                </a:cubicBezTo>
                <a:cubicBezTo>
                  <a:pt x="1555" y="1568"/>
                  <a:pt x="1316" y="1499"/>
                  <a:pt x="1115" y="1499"/>
                </a:cubicBezTo>
                <a:cubicBezTo>
                  <a:pt x="997" y="1499"/>
                  <a:pt x="893" y="1523"/>
                  <a:pt x="830" y="1596"/>
                </a:cubicBezTo>
                <a:cubicBezTo>
                  <a:pt x="449" y="2044"/>
                  <a:pt x="1677" y="2829"/>
                  <a:pt x="1908" y="3041"/>
                </a:cubicBezTo>
                <a:cubicBezTo>
                  <a:pt x="1761" y="3284"/>
                  <a:pt x="1" y="3977"/>
                  <a:pt x="727" y="4219"/>
                </a:cubicBezTo>
                <a:cubicBezTo>
                  <a:pt x="794" y="4241"/>
                  <a:pt x="877" y="4249"/>
                  <a:pt x="966" y="4249"/>
                </a:cubicBezTo>
                <a:cubicBezTo>
                  <a:pt x="1175" y="4249"/>
                  <a:pt x="1419" y="4205"/>
                  <a:pt x="1578" y="4189"/>
                </a:cubicBezTo>
                <a:cubicBezTo>
                  <a:pt x="1850" y="4159"/>
                  <a:pt x="2177" y="3945"/>
                  <a:pt x="2447" y="3945"/>
                </a:cubicBezTo>
                <a:cubicBezTo>
                  <a:pt x="2472" y="3945"/>
                  <a:pt x="2496" y="3947"/>
                  <a:pt x="2521" y="3951"/>
                </a:cubicBezTo>
                <a:cubicBezTo>
                  <a:pt x="2575" y="4534"/>
                  <a:pt x="2147" y="5110"/>
                  <a:pt x="2081" y="5707"/>
                </a:cubicBezTo>
                <a:cubicBezTo>
                  <a:pt x="2063" y="5850"/>
                  <a:pt x="2177" y="5963"/>
                  <a:pt x="2306" y="5963"/>
                </a:cubicBezTo>
                <a:cubicBezTo>
                  <a:pt x="2340" y="5963"/>
                  <a:pt x="2374" y="5955"/>
                  <a:pt x="2407" y="5939"/>
                </a:cubicBezTo>
                <a:cubicBezTo>
                  <a:pt x="2766" y="5763"/>
                  <a:pt x="3037" y="5191"/>
                  <a:pt x="3210" y="4941"/>
                </a:cubicBezTo>
                <a:cubicBezTo>
                  <a:pt x="3301" y="4809"/>
                  <a:pt x="3369" y="4749"/>
                  <a:pt x="3433" y="4749"/>
                </a:cubicBezTo>
                <a:cubicBezTo>
                  <a:pt x="3505" y="4749"/>
                  <a:pt x="3571" y="4825"/>
                  <a:pt x="3661" y="4959"/>
                </a:cubicBezTo>
                <a:cubicBezTo>
                  <a:pt x="3826" y="5205"/>
                  <a:pt x="3980" y="5451"/>
                  <a:pt x="4156" y="5685"/>
                </a:cubicBezTo>
                <a:cubicBezTo>
                  <a:pt x="4261" y="5822"/>
                  <a:pt x="4360" y="6056"/>
                  <a:pt x="4554" y="6056"/>
                </a:cubicBezTo>
                <a:cubicBezTo>
                  <a:pt x="4577" y="6056"/>
                  <a:pt x="4603" y="6053"/>
                  <a:pt x="4629" y="6045"/>
                </a:cubicBezTo>
                <a:cubicBezTo>
                  <a:pt x="4819" y="5993"/>
                  <a:pt x="4878" y="5653"/>
                  <a:pt x="4893" y="5480"/>
                </a:cubicBezTo>
                <a:cubicBezTo>
                  <a:pt x="4912" y="5205"/>
                  <a:pt x="4673" y="4538"/>
                  <a:pt x="4937" y="4365"/>
                </a:cubicBezTo>
                <a:cubicBezTo>
                  <a:pt x="4993" y="4330"/>
                  <a:pt x="5064" y="4316"/>
                  <a:pt x="5145" y="4316"/>
                </a:cubicBezTo>
                <a:cubicBezTo>
                  <a:pt x="5462" y="4316"/>
                  <a:pt x="5927" y="4530"/>
                  <a:pt x="6154" y="4541"/>
                </a:cubicBezTo>
                <a:cubicBezTo>
                  <a:pt x="6172" y="4542"/>
                  <a:pt x="6188" y="4542"/>
                  <a:pt x="6204" y="4542"/>
                </a:cubicBezTo>
                <a:cubicBezTo>
                  <a:pt x="6759" y="4542"/>
                  <a:pt x="6431" y="4039"/>
                  <a:pt x="6239" y="3761"/>
                </a:cubicBezTo>
                <a:cubicBezTo>
                  <a:pt x="6085" y="3540"/>
                  <a:pt x="5956" y="3405"/>
                  <a:pt x="5729" y="3258"/>
                </a:cubicBezTo>
                <a:cubicBezTo>
                  <a:pt x="5545" y="3141"/>
                  <a:pt x="5264" y="3078"/>
                  <a:pt x="5413" y="2855"/>
                </a:cubicBezTo>
                <a:cubicBezTo>
                  <a:pt x="5579" y="2608"/>
                  <a:pt x="6176" y="2601"/>
                  <a:pt x="6422" y="2422"/>
                </a:cubicBezTo>
                <a:cubicBezTo>
                  <a:pt x="6975" y="2022"/>
                  <a:pt x="6386" y="1758"/>
                  <a:pt x="5982" y="1728"/>
                </a:cubicBezTo>
                <a:cubicBezTo>
                  <a:pt x="5937" y="1726"/>
                  <a:pt x="5893" y="1725"/>
                  <a:pt x="5848" y="1725"/>
                </a:cubicBezTo>
                <a:cubicBezTo>
                  <a:pt x="5564" y="1725"/>
                  <a:pt x="5268" y="1770"/>
                  <a:pt x="4987" y="1770"/>
                </a:cubicBezTo>
                <a:cubicBezTo>
                  <a:pt x="4884" y="1770"/>
                  <a:pt x="4782" y="1764"/>
                  <a:pt x="4684" y="1747"/>
                </a:cubicBezTo>
                <a:cubicBezTo>
                  <a:pt x="4651" y="1442"/>
                  <a:pt x="5557" y="364"/>
                  <a:pt x="5066" y="171"/>
                </a:cubicBezTo>
                <a:cubicBezTo>
                  <a:pt x="5043" y="161"/>
                  <a:pt x="5017" y="157"/>
                  <a:pt x="4990" y="157"/>
                </a:cubicBezTo>
                <a:cubicBezTo>
                  <a:pt x="4747" y="157"/>
                  <a:pt x="4361" y="493"/>
                  <a:pt x="4233" y="618"/>
                </a:cubicBezTo>
                <a:cubicBezTo>
                  <a:pt x="4027" y="819"/>
                  <a:pt x="3944" y="1197"/>
                  <a:pt x="3697" y="1332"/>
                </a:cubicBezTo>
                <a:cubicBezTo>
                  <a:pt x="3475" y="1100"/>
                  <a:pt x="3229" y="1"/>
                  <a:pt x="27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4090237" y="81046"/>
            <a:ext cx="173058" cy="158666"/>
          </a:xfrm>
          <a:custGeom>
            <a:avLst/>
            <a:gdLst/>
            <a:ahLst/>
            <a:cxnLst/>
            <a:rect l="l" t="t" r="r" b="b"/>
            <a:pathLst>
              <a:path w="1720" h="1577" extrusionOk="0">
                <a:moveTo>
                  <a:pt x="746" y="0"/>
                </a:moveTo>
                <a:cubicBezTo>
                  <a:pt x="641" y="0"/>
                  <a:pt x="538" y="19"/>
                  <a:pt x="440" y="59"/>
                </a:cubicBezTo>
                <a:cubicBezTo>
                  <a:pt x="103" y="199"/>
                  <a:pt x="0" y="430"/>
                  <a:pt x="44" y="694"/>
                </a:cubicBezTo>
                <a:cubicBezTo>
                  <a:pt x="29" y="760"/>
                  <a:pt x="22" y="834"/>
                  <a:pt x="26" y="903"/>
                </a:cubicBezTo>
                <a:cubicBezTo>
                  <a:pt x="48" y="1313"/>
                  <a:pt x="426" y="1576"/>
                  <a:pt x="804" y="1576"/>
                </a:cubicBezTo>
                <a:cubicBezTo>
                  <a:pt x="933" y="1576"/>
                  <a:pt x="1062" y="1545"/>
                  <a:pt x="1178" y="1479"/>
                </a:cubicBezTo>
                <a:cubicBezTo>
                  <a:pt x="1555" y="1259"/>
                  <a:pt x="1720" y="617"/>
                  <a:pt x="1401" y="279"/>
                </a:cubicBezTo>
                <a:cubicBezTo>
                  <a:pt x="1236" y="105"/>
                  <a:pt x="990" y="0"/>
                  <a:pt x="7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 name="Google Shape;85;p3"/>
          <p:cNvGrpSpPr/>
          <p:nvPr/>
        </p:nvGrpSpPr>
        <p:grpSpPr>
          <a:xfrm>
            <a:off x="4961100" y="4761193"/>
            <a:ext cx="701488" cy="609712"/>
            <a:chOff x="4731225" y="4019643"/>
            <a:chExt cx="701488" cy="609712"/>
          </a:xfrm>
        </p:grpSpPr>
        <p:sp>
          <p:nvSpPr>
            <p:cNvPr id="86" name="Google Shape;86;p3"/>
            <p:cNvSpPr/>
            <p:nvPr/>
          </p:nvSpPr>
          <p:spPr>
            <a:xfrm>
              <a:off x="4731225" y="4019643"/>
              <a:ext cx="701488" cy="609712"/>
            </a:xfrm>
            <a:custGeom>
              <a:avLst/>
              <a:gdLst/>
              <a:ahLst/>
              <a:cxnLst/>
              <a:rect l="l" t="t" r="r" b="b"/>
              <a:pathLst>
                <a:path w="6972" h="6060" extrusionOk="0">
                  <a:moveTo>
                    <a:pt x="2738" y="1"/>
                  </a:moveTo>
                  <a:cubicBezTo>
                    <a:pt x="2687" y="1"/>
                    <a:pt x="2634" y="12"/>
                    <a:pt x="2579" y="38"/>
                  </a:cubicBezTo>
                  <a:cubicBezTo>
                    <a:pt x="2249" y="192"/>
                    <a:pt x="2325" y="1490"/>
                    <a:pt x="2491" y="1553"/>
                  </a:cubicBezTo>
                  <a:lnTo>
                    <a:pt x="2550" y="1582"/>
                  </a:lnTo>
                  <a:cubicBezTo>
                    <a:pt x="2361" y="1582"/>
                    <a:pt x="2166" y="1595"/>
                    <a:pt x="1973" y="1595"/>
                  </a:cubicBezTo>
                  <a:cubicBezTo>
                    <a:pt x="1877" y="1595"/>
                    <a:pt x="1781" y="1592"/>
                    <a:pt x="1687" y="1582"/>
                  </a:cubicBezTo>
                  <a:cubicBezTo>
                    <a:pt x="1552" y="1568"/>
                    <a:pt x="1313" y="1499"/>
                    <a:pt x="1112" y="1499"/>
                  </a:cubicBezTo>
                  <a:cubicBezTo>
                    <a:pt x="994" y="1499"/>
                    <a:pt x="888" y="1523"/>
                    <a:pt x="826" y="1597"/>
                  </a:cubicBezTo>
                  <a:cubicBezTo>
                    <a:pt x="444" y="2044"/>
                    <a:pt x="1673" y="2832"/>
                    <a:pt x="1904" y="3041"/>
                  </a:cubicBezTo>
                  <a:cubicBezTo>
                    <a:pt x="1758" y="3287"/>
                    <a:pt x="1" y="3977"/>
                    <a:pt x="723" y="4219"/>
                  </a:cubicBezTo>
                  <a:cubicBezTo>
                    <a:pt x="791" y="4242"/>
                    <a:pt x="875" y="4250"/>
                    <a:pt x="965" y="4250"/>
                  </a:cubicBezTo>
                  <a:cubicBezTo>
                    <a:pt x="1173" y="4250"/>
                    <a:pt x="1415" y="4205"/>
                    <a:pt x="1574" y="4189"/>
                  </a:cubicBezTo>
                  <a:cubicBezTo>
                    <a:pt x="1846" y="4159"/>
                    <a:pt x="2175" y="3945"/>
                    <a:pt x="2443" y="3945"/>
                  </a:cubicBezTo>
                  <a:cubicBezTo>
                    <a:pt x="2468" y="3945"/>
                    <a:pt x="2492" y="3947"/>
                    <a:pt x="2516" y="3951"/>
                  </a:cubicBezTo>
                  <a:cubicBezTo>
                    <a:pt x="2572" y="4534"/>
                    <a:pt x="2142" y="5109"/>
                    <a:pt x="2076" y="5708"/>
                  </a:cubicBezTo>
                  <a:cubicBezTo>
                    <a:pt x="2061" y="5850"/>
                    <a:pt x="2174" y="5963"/>
                    <a:pt x="2304" y="5963"/>
                  </a:cubicBezTo>
                  <a:cubicBezTo>
                    <a:pt x="2337" y="5963"/>
                    <a:pt x="2372" y="5955"/>
                    <a:pt x="2406" y="5938"/>
                  </a:cubicBezTo>
                  <a:cubicBezTo>
                    <a:pt x="2762" y="5762"/>
                    <a:pt x="3037" y="5190"/>
                    <a:pt x="3205" y="4941"/>
                  </a:cubicBezTo>
                  <a:cubicBezTo>
                    <a:pt x="3298" y="4809"/>
                    <a:pt x="3366" y="4750"/>
                    <a:pt x="3429" y="4750"/>
                  </a:cubicBezTo>
                  <a:cubicBezTo>
                    <a:pt x="3501" y="4750"/>
                    <a:pt x="3567" y="4826"/>
                    <a:pt x="3657" y="4960"/>
                  </a:cubicBezTo>
                  <a:cubicBezTo>
                    <a:pt x="3826" y="5205"/>
                    <a:pt x="3975" y="5451"/>
                    <a:pt x="4156" y="5689"/>
                  </a:cubicBezTo>
                  <a:cubicBezTo>
                    <a:pt x="4257" y="5823"/>
                    <a:pt x="4355" y="6059"/>
                    <a:pt x="4550" y="6059"/>
                  </a:cubicBezTo>
                  <a:cubicBezTo>
                    <a:pt x="4573" y="6059"/>
                    <a:pt x="4598" y="6056"/>
                    <a:pt x="4625" y="6048"/>
                  </a:cubicBezTo>
                  <a:cubicBezTo>
                    <a:pt x="4819" y="5994"/>
                    <a:pt x="4874" y="5652"/>
                    <a:pt x="4889" y="5480"/>
                  </a:cubicBezTo>
                  <a:cubicBezTo>
                    <a:pt x="4907" y="5205"/>
                    <a:pt x="4669" y="4537"/>
                    <a:pt x="4933" y="4369"/>
                  </a:cubicBezTo>
                  <a:cubicBezTo>
                    <a:pt x="4989" y="4332"/>
                    <a:pt x="5062" y="4318"/>
                    <a:pt x="5146" y="4318"/>
                  </a:cubicBezTo>
                  <a:cubicBezTo>
                    <a:pt x="5463" y="4318"/>
                    <a:pt x="5926" y="4530"/>
                    <a:pt x="6150" y="4542"/>
                  </a:cubicBezTo>
                  <a:cubicBezTo>
                    <a:pt x="6167" y="4542"/>
                    <a:pt x="6183" y="4543"/>
                    <a:pt x="6198" y="4543"/>
                  </a:cubicBezTo>
                  <a:cubicBezTo>
                    <a:pt x="6759" y="4543"/>
                    <a:pt x="6431" y="4038"/>
                    <a:pt x="6234" y="3760"/>
                  </a:cubicBezTo>
                  <a:cubicBezTo>
                    <a:pt x="6080" y="3540"/>
                    <a:pt x="5952" y="3408"/>
                    <a:pt x="5725" y="3258"/>
                  </a:cubicBezTo>
                  <a:cubicBezTo>
                    <a:pt x="5542" y="3140"/>
                    <a:pt x="5259" y="3078"/>
                    <a:pt x="5410" y="2854"/>
                  </a:cubicBezTo>
                  <a:cubicBezTo>
                    <a:pt x="5574" y="2609"/>
                    <a:pt x="6172" y="2601"/>
                    <a:pt x="6422" y="2421"/>
                  </a:cubicBezTo>
                  <a:cubicBezTo>
                    <a:pt x="6972" y="2025"/>
                    <a:pt x="6385" y="1758"/>
                    <a:pt x="5977" y="1732"/>
                  </a:cubicBezTo>
                  <a:cubicBezTo>
                    <a:pt x="5928" y="1729"/>
                    <a:pt x="5878" y="1727"/>
                    <a:pt x="5827" y="1727"/>
                  </a:cubicBezTo>
                  <a:cubicBezTo>
                    <a:pt x="5547" y="1727"/>
                    <a:pt x="5252" y="1772"/>
                    <a:pt x="4972" y="1772"/>
                  </a:cubicBezTo>
                  <a:cubicBezTo>
                    <a:pt x="4872" y="1772"/>
                    <a:pt x="4774" y="1766"/>
                    <a:pt x="4679" y="1751"/>
                  </a:cubicBezTo>
                  <a:cubicBezTo>
                    <a:pt x="4650" y="1446"/>
                    <a:pt x="5552" y="368"/>
                    <a:pt x="5065" y="170"/>
                  </a:cubicBezTo>
                  <a:cubicBezTo>
                    <a:pt x="5041" y="161"/>
                    <a:pt x="5016" y="157"/>
                    <a:pt x="4988" y="157"/>
                  </a:cubicBezTo>
                  <a:cubicBezTo>
                    <a:pt x="4743" y="157"/>
                    <a:pt x="4357" y="493"/>
                    <a:pt x="4229" y="621"/>
                  </a:cubicBezTo>
                  <a:cubicBezTo>
                    <a:pt x="4027" y="819"/>
                    <a:pt x="3939" y="1197"/>
                    <a:pt x="3694" y="1333"/>
                  </a:cubicBezTo>
                  <a:cubicBezTo>
                    <a:pt x="3470" y="1103"/>
                    <a:pt x="3224" y="1"/>
                    <a:pt x="27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3"/>
            <p:cNvSpPr/>
            <p:nvPr/>
          </p:nvSpPr>
          <p:spPr>
            <a:xfrm>
              <a:off x="5026728" y="4245419"/>
              <a:ext cx="173158" cy="158263"/>
            </a:xfrm>
            <a:custGeom>
              <a:avLst/>
              <a:gdLst/>
              <a:ahLst/>
              <a:cxnLst/>
              <a:rect l="l" t="t" r="r" b="b"/>
              <a:pathLst>
                <a:path w="1721" h="1573" extrusionOk="0">
                  <a:moveTo>
                    <a:pt x="751" y="0"/>
                  </a:moveTo>
                  <a:cubicBezTo>
                    <a:pt x="645" y="0"/>
                    <a:pt x="539" y="19"/>
                    <a:pt x="441" y="60"/>
                  </a:cubicBezTo>
                  <a:cubicBezTo>
                    <a:pt x="104" y="199"/>
                    <a:pt x="1" y="427"/>
                    <a:pt x="45" y="691"/>
                  </a:cubicBezTo>
                  <a:cubicBezTo>
                    <a:pt x="31" y="761"/>
                    <a:pt x="23" y="830"/>
                    <a:pt x="26" y="900"/>
                  </a:cubicBezTo>
                  <a:cubicBezTo>
                    <a:pt x="48" y="1310"/>
                    <a:pt x="426" y="1573"/>
                    <a:pt x="804" y="1573"/>
                  </a:cubicBezTo>
                  <a:cubicBezTo>
                    <a:pt x="934" y="1573"/>
                    <a:pt x="1063" y="1542"/>
                    <a:pt x="1178" y="1476"/>
                  </a:cubicBezTo>
                  <a:cubicBezTo>
                    <a:pt x="1556" y="1256"/>
                    <a:pt x="1720" y="614"/>
                    <a:pt x="1405" y="277"/>
                  </a:cubicBezTo>
                  <a:cubicBezTo>
                    <a:pt x="1239" y="103"/>
                    <a:pt x="994" y="0"/>
                    <a:pt x="7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3"/>
          <p:cNvSpPr/>
          <p:nvPr/>
        </p:nvSpPr>
        <p:spPr>
          <a:xfrm>
            <a:off x="5662606" y="4309215"/>
            <a:ext cx="120839" cy="117817"/>
          </a:xfrm>
          <a:custGeom>
            <a:avLst/>
            <a:gdLst/>
            <a:ahLst/>
            <a:cxnLst/>
            <a:rect l="l" t="t" r="r" b="b"/>
            <a:pathLst>
              <a:path w="1201" h="1171" extrusionOk="0">
                <a:moveTo>
                  <a:pt x="602" y="0"/>
                </a:moveTo>
                <a:cubicBezTo>
                  <a:pt x="578" y="0"/>
                  <a:pt x="555" y="13"/>
                  <a:pt x="544" y="39"/>
                </a:cubicBezTo>
                <a:lnTo>
                  <a:pt x="408" y="358"/>
                </a:lnTo>
                <a:cubicBezTo>
                  <a:pt x="405" y="373"/>
                  <a:pt x="390" y="383"/>
                  <a:pt x="375" y="391"/>
                </a:cubicBezTo>
                <a:lnTo>
                  <a:pt x="53" y="527"/>
                </a:lnTo>
                <a:cubicBezTo>
                  <a:pt x="1" y="549"/>
                  <a:pt x="1" y="622"/>
                  <a:pt x="53" y="640"/>
                </a:cubicBezTo>
                <a:lnTo>
                  <a:pt x="371" y="776"/>
                </a:lnTo>
                <a:cubicBezTo>
                  <a:pt x="386" y="784"/>
                  <a:pt x="397" y="794"/>
                  <a:pt x="405" y="809"/>
                </a:cubicBezTo>
                <a:lnTo>
                  <a:pt x="540" y="1132"/>
                </a:lnTo>
                <a:cubicBezTo>
                  <a:pt x="551" y="1157"/>
                  <a:pt x="575" y="1170"/>
                  <a:pt x="599" y="1170"/>
                </a:cubicBezTo>
                <a:cubicBezTo>
                  <a:pt x="622" y="1170"/>
                  <a:pt x="646" y="1157"/>
                  <a:pt x="657" y="1132"/>
                </a:cubicBezTo>
                <a:lnTo>
                  <a:pt x="789" y="816"/>
                </a:lnTo>
                <a:cubicBezTo>
                  <a:pt x="797" y="801"/>
                  <a:pt x="808" y="791"/>
                  <a:pt x="823" y="784"/>
                </a:cubicBezTo>
                <a:lnTo>
                  <a:pt x="1149" y="647"/>
                </a:lnTo>
                <a:cubicBezTo>
                  <a:pt x="1200" y="625"/>
                  <a:pt x="1200" y="552"/>
                  <a:pt x="1149" y="530"/>
                </a:cubicBezTo>
                <a:lnTo>
                  <a:pt x="830" y="395"/>
                </a:lnTo>
                <a:cubicBezTo>
                  <a:pt x="815" y="391"/>
                  <a:pt x="804" y="376"/>
                  <a:pt x="797" y="361"/>
                </a:cubicBezTo>
                <a:lnTo>
                  <a:pt x="661" y="39"/>
                </a:lnTo>
                <a:cubicBezTo>
                  <a:pt x="650" y="13"/>
                  <a:pt x="626" y="0"/>
                  <a:pt x="6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 name="Google Shape;89;p3"/>
          <p:cNvGrpSpPr/>
          <p:nvPr/>
        </p:nvGrpSpPr>
        <p:grpSpPr>
          <a:xfrm>
            <a:off x="361381" y="897101"/>
            <a:ext cx="1075627" cy="801174"/>
            <a:chOff x="-520813" y="853947"/>
            <a:chExt cx="1754408" cy="1306760"/>
          </a:xfrm>
        </p:grpSpPr>
        <p:sp>
          <p:nvSpPr>
            <p:cNvPr id="90" name="Google Shape;90;p3"/>
            <p:cNvSpPr/>
            <p:nvPr/>
          </p:nvSpPr>
          <p:spPr>
            <a:xfrm>
              <a:off x="-258513" y="1147336"/>
              <a:ext cx="511024" cy="304152"/>
            </a:xfrm>
            <a:custGeom>
              <a:avLst/>
              <a:gdLst/>
              <a:ahLst/>
              <a:cxnLst/>
              <a:rect l="l" t="t" r="r" b="b"/>
              <a:pathLst>
                <a:path w="5079" h="3023" extrusionOk="0">
                  <a:moveTo>
                    <a:pt x="2823" y="1"/>
                  </a:moveTo>
                  <a:cubicBezTo>
                    <a:pt x="2226" y="1"/>
                    <a:pt x="1639" y="153"/>
                    <a:pt x="1243" y="622"/>
                  </a:cubicBezTo>
                  <a:cubicBezTo>
                    <a:pt x="111" y="1960"/>
                    <a:pt x="1" y="2209"/>
                    <a:pt x="158" y="2639"/>
                  </a:cubicBezTo>
                  <a:cubicBezTo>
                    <a:pt x="271" y="2952"/>
                    <a:pt x="1028" y="3023"/>
                    <a:pt x="1685" y="3023"/>
                  </a:cubicBezTo>
                  <a:cubicBezTo>
                    <a:pt x="2220" y="3023"/>
                    <a:pt x="2689" y="2976"/>
                    <a:pt x="2689" y="2976"/>
                  </a:cubicBezTo>
                  <a:lnTo>
                    <a:pt x="5079" y="530"/>
                  </a:lnTo>
                  <a:cubicBezTo>
                    <a:pt x="5079" y="530"/>
                    <a:pt x="3934" y="1"/>
                    <a:pt x="28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p:nvPr/>
          </p:nvSpPr>
          <p:spPr>
            <a:xfrm>
              <a:off x="171007" y="1659558"/>
              <a:ext cx="436870" cy="427503"/>
            </a:xfrm>
            <a:custGeom>
              <a:avLst/>
              <a:gdLst/>
              <a:ahLst/>
              <a:cxnLst/>
              <a:rect l="l" t="t" r="r" b="b"/>
              <a:pathLst>
                <a:path w="4342" h="4249" extrusionOk="0">
                  <a:moveTo>
                    <a:pt x="3942" y="1"/>
                  </a:moveTo>
                  <a:lnTo>
                    <a:pt x="906" y="1567"/>
                  </a:lnTo>
                  <a:cubicBezTo>
                    <a:pt x="906" y="1567"/>
                    <a:pt x="0" y="3723"/>
                    <a:pt x="476" y="4086"/>
                  </a:cubicBezTo>
                  <a:cubicBezTo>
                    <a:pt x="614" y="4188"/>
                    <a:pt x="737" y="4248"/>
                    <a:pt x="920" y="4248"/>
                  </a:cubicBezTo>
                  <a:cubicBezTo>
                    <a:pt x="1231" y="4248"/>
                    <a:pt x="1713" y="4076"/>
                    <a:pt x="2728" y="3642"/>
                  </a:cubicBezTo>
                  <a:cubicBezTo>
                    <a:pt x="4341" y="2953"/>
                    <a:pt x="3942" y="1"/>
                    <a:pt x="39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3"/>
            <p:cNvSpPr/>
            <p:nvPr/>
          </p:nvSpPr>
          <p:spPr>
            <a:xfrm>
              <a:off x="752354" y="853947"/>
              <a:ext cx="481242" cy="428006"/>
            </a:xfrm>
            <a:custGeom>
              <a:avLst/>
              <a:gdLst/>
              <a:ahLst/>
              <a:cxnLst/>
              <a:rect l="l" t="t" r="r" b="b"/>
              <a:pathLst>
                <a:path w="4783" h="4254" extrusionOk="0">
                  <a:moveTo>
                    <a:pt x="2574" y="0"/>
                  </a:moveTo>
                  <a:cubicBezTo>
                    <a:pt x="1764" y="0"/>
                    <a:pt x="823" y="281"/>
                    <a:pt x="1" y="583"/>
                  </a:cubicBezTo>
                  <a:cubicBezTo>
                    <a:pt x="694" y="1994"/>
                    <a:pt x="1681" y="3226"/>
                    <a:pt x="2854" y="4253"/>
                  </a:cubicBezTo>
                  <a:cubicBezTo>
                    <a:pt x="3818" y="3128"/>
                    <a:pt x="4783" y="1539"/>
                    <a:pt x="4133" y="659"/>
                  </a:cubicBezTo>
                  <a:cubicBezTo>
                    <a:pt x="3777" y="176"/>
                    <a:pt x="3216" y="0"/>
                    <a:pt x="25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3"/>
            <p:cNvSpPr/>
            <p:nvPr/>
          </p:nvSpPr>
          <p:spPr>
            <a:xfrm>
              <a:off x="-520813" y="1476643"/>
              <a:ext cx="751997" cy="684064"/>
            </a:xfrm>
            <a:custGeom>
              <a:avLst/>
              <a:gdLst/>
              <a:ahLst/>
              <a:cxnLst/>
              <a:rect l="l" t="t" r="r" b="b"/>
              <a:pathLst>
                <a:path w="7474" h="6799" extrusionOk="0">
                  <a:moveTo>
                    <a:pt x="4844" y="0"/>
                  </a:moveTo>
                  <a:cubicBezTo>
                    <a:pt x="4844" y="0"/>
                    <a:pt x="1486" y="935"/>
                    <a:pt x="1295" y="2321"/>
                  </a:cubicBezTo>
                  <a:cubicBezTo>
                    <a:pt x="1180" y="3150"/>
                    <a:pt x="1718" y="3316"/>
                    <a:pt x="2167" y="3316"/>
                  </a:cubicBezTo>
                  <a:cubicBezTo>
                    <a:pt x="2468" y="3316"/>
                    <a:pt x="2728" y="3242"/>
                    <a:pt x="2728" y="3242"/>
                  </a:cubicBezTo>
                  <a:lnTo>
                    <a:pt x="2728" y="3242"/>
                  </a:lnTo>
                  <a:cubicBezTo>
                    <a:pt x="2728" y="3242"/>
                    <a:pt x="0" y="4477"/>
                    <a:pt x="792" y="5871"/>
                  </a:cubicBezTo>
                  <a:cubicBezTo>
                    <a:pt x="1010" y="6258"/>
                    <a:pt x="1308" y="6397"/>
                    <a:pt x="1626" y="6397"/>
                  </a:cubicBezTo>
                  <a:cubicBezTo>
                    <a:pt x="2455" y="6397"/>
                    <a:pt x="3414" y="5442"/>
                    <a:pt x="3414" y="5442"/>
                  </a:cubicBezTo>
                  <a:lnTo>
                    <a:pt x="3414" y="5442"/>
                  </a:lnTo>
                  <a:cubicBezTo>
                    <a:pt x="3414" y="5442"/>
                    <a:pt x="3246" y="5838"/>
                    <a:pt x="3744" y="6553"/>
                  </a:cubicBezTo>
                  <a:cubicBezTo>
                    <a:pt x="3863" y="6725"/>
                    <a:pt x="4019" y="6799"/>
                    <a:pt x="4198" y="6799"/>
                  </a:cubicBezTo>
                  <a:cubicBezTo>
                    <a:pt x="5345" y="6799"/>
                    <a:pt x="7474" y="3766"/>
                    <a:pt x="7474" y="3766"/>
                  </a:cubicBezTo>
                  <a:lnTo>
                    <a:pt x="48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3"/>
            <p:cNvSpPr/>
            <p:nvPr/>
          </p:nvSpPr>
          <p:spPr>
            <a:xfrm>
              <a:off x="-324515" y="1539325"/>
              <a:ext cx="516256" cy="469760"/>
            </a:xfrm>
            <a:custGeom>
              <a:avLst/>
              <a:gdLst/>
              <a:ahLst/>
              <a:cxnLst/>
              <a:rect l="l" t="t" r="r" b="b"/>
              <a:pathLst>
                <a:path w="5131" h="4669" extrusionOk="0">
                  <a:moveTo>
                    <a:pt x="3326" y="0"/>
                  </a:moveTo>
                  <a:cubicBezTo>
                    <a:pt x="3326" y="0"/>
                    <a:pt x="1019" y="642"/>
                    <a:pt x="891" y="1592"/>
                  </a:cubicBezTo>
                  <a:cubicBezTo>
                    <a:pt x="812" y="2163"/>
                    <a:pt x="1182" y="2277"/>
                    <a:pt x="1491" y="2277"/>
                  </a:cubicBezTo>
                  <a:cubicBezTo>
                    <a:pt x="1696" y="2277"/>
                    <a:pt x="1874" y="2226"/>
                    <a:pt x="1874" y="2226"/>
                  </a:cubicBezTo>
                  <a:lnTo>
                    <a:pt x="1874" y="2226"/>
                  </a:lnTo>
                  <a:cubicBezTo>
                    <a:pt x="1874" y="2226"/>
                    <a:pt x="0" y="3074"/>
                    <a:pt x="542" y="4030"/>
                  </a:cubicBezTo>
                  <a:cubicBezTo>
                    <a:pt x="694" y="4295"/>
                    <a:pt x="899" y="4391"/>
                    <a:pt x="1117" y="4391"/>
                  </a:cubicBezTo>
                  <a:cubicBezTo>
                    <a:pt x="1687" y="4391"/>
                    <a:pt x="2343" y="3737"/>
                    <a:pt x="2343" y="3737"/>
                  </a:cubicBezTo>
                  <a:lnTo>
                    <a:pt x="2343" y="3737"/>
                  </a:lnTo>
                  <a:cubicBezTo>
                    <a:pt x="2343" y="3737"/>
                    <a:pt x="2230" y="4008"/>
                    <a:pt x="2571" y="4500"/>
                  </a:cubicBezTo>
                  <a:cubicBezTo>
                    <a:pt x="2653" y="4618"/>
                    <a:pt x="2760" y="4668"/>
                    <a:pt x="2883" y="4668"/>
                  </a:cubicBezTo>
                  <a:cubicBezTo>
                    <a:pt x="3670" y="4668"/>
                    <a:pt x="5130" y="2586"/>
                    <a:pt x="5130" y="2586"/>
                  </a:cubicBezTo>
                  <a:lnTo>
                    <a:pt x="332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3"/>
            <p:cNvSpPr/>
            <p:nvPr/>
          </p:nvSpPr>
          <p:spPr>
            <a:xfrm>
              <a:off x="-33440" y="912504"/>
              <a:ext cx="1072958" cy="945355"/>
            </a:xfrm>
            <a:custGeom>
              <a:avLst/>
              <a:gdLst/>
              <a:ahLst/>
              <a:cxnLst/>
              <a:rect l="l" t="t" r="r" b="b"/>
              <a:pathLst>
                <a:path w="10664" h="9396" extrusionOk="0">
                  <a:moveTo>
                    <a:pt x="7811" y="1"/>
                  </a:moveTo>
                  <a:cubicBezTo>
                    <a:pt x="1390" y="2915"/>
                    <a:pt x="0" y="5607"/>
                    <a:pt x="0" y="5607"/>
                  </a:cubicBezTo>
                  <a:cubicBezTo>
                    <a:pt x="294" y="7958"/>
                    <a:pt x="2630" y="9373"/>
                    <a:pt x="2630" y="9373"/>
                  </a:cubicBezTo>
                  <a:cubicBezTo>
                    <a:pt x="2611" y="9386"/>
                    <a:pt x="2631" y="9396"/>
                    <a:pt x="2688" y="9396"/>
                  </a:cubicBezTo>
                  <a:cubicBezTo>
                    <a:pt x="3160" y="9396"/>
                    <a:pt x="6162" y="8726"/>
                    <a:pt x="10664" y="3671"/>
                  </a:cubicBezTo>
                  <a:cubicBezTo>
                    <a:pt x="9491" y="2644"/>
                    <a:pt x="8504" y="1412"/>
                    <a:pt x="78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
            <p:cNvSpPr/>
            <p:nvPr/>
          </p:nvSpPr>
          <p:spPr>
            <a:xfrm>
              <a:off x="275042" y="1217564"/>
              <a:ext cx="415439" cy="380617"/>
            </a:xfrm>
            <a:custGeom>
              <a:avLst/>
              <a:gdLst/>
              <a:ahLst/>
              <a:cxnLst/>
              <a:rect l="l" t="t" r="r" b="b"/>
              <a:pathLst>
                <a:path w="4129" h="3783" extrusionOk="0">
                  <a:moveTo>
                    <a:pt x="2000" y="1"/>
                  </a:moveTo>
                  <a:cubicBezTo>
                    <a:pt x="1633" y="1"/>
                    <a:pt x="1271" y="105"/>
                    <a:pt x="972" y="313"/>
                  </a:cubicBezTo>
                  <a:cubicBezTo>
                    <a:pt x="0" y="991"/>
                    <a:pt x="55" y="2205"/>
                    <a:pt x="652" y="3059"/>
                  </a:cubicBezTo>
                  <a:cubicBezTo>
                    <a:pt x="997" y="3555"/>
                    <a:pt x="1573" y="3783"/>
                    <a:pt x="2146" y="3783"/>
                  </a:cubicBezTo>
                  <a:cubicBezTo>
                    <a:pt x="2565" y="3783"/>
                    <a:pt x="2982" y="3661"/>
                    <a:pt x="3307" y="3433"/>
                  </a:cubicBezTo>
                  <a:cubicBezTo>
                    <a:pt x="4078" y="2898"/>
                    <a:pt x="4129" y="1640"/>
                    <a:pt x="3531" y="785"/>
                  </a:cubicBezTo>
                  <a:cubicBezTo>
                    <a:pt x="3165" y="260"/>
                    <a:pt x="2577" y="1"/>
                    <a:pt x="2000" y="1"/>
                  </a:cubicBezTo>
                  <a:close/>
                </a:path>
              </a:pathLst>
            </a:custGeom>
            <a:solidFill>
              <a:srgbClr val="03A6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3"/>
            <p:cNvSpPr/>
            <p:nvPr/>
          </p:nvSpPr>
          <p:spPr>
            <a:xfrm>
              <a:off x="314080" y="1253382"/>
              <a:ext cx="338066" cy="309484"/>
            </a:xfrm>
            <a:custGeom>
              <a:avLst/>
              <a:gdLst/>
              <a:ahLst/>
              <a:cxnLst/>
              <a:rect l="l" t="t" r="r" b="b"/>
              <a:pathLst>
                <a:path w="3360" h="3076" extrusionOk="0">
                  <a:moveTo>
                    <a:pt x="1625" y="1"/>
                  </a:moveTo>
                  <a:cubicBezTo>
                    <a:pt x="1327" y="1"/>
                    <a:pt x="1033" y="85"/>
                    <a:pt x="789" y="253"/>
                  </a:cubicBezTo>
                  <a:cubicBezTo>
                    <a:pt x="0" y="808"/>
                    <a:pt x="44" y="1793"/>
                    <a:pt x="532" y="2490"/>
                  </a:cubicBezTo>
                  <a:cubicBezTo>
                    <a:pt x="811" y="2891"/>
                    <a:pt x="1279" y="3075"/>
                    <a:pt x="1744" y="3075"/>
                  </a:cubicBezTo>
                  <a:cubicBezTo>
                    <a:pt x="1938" y="3075"/>
                    <a:pt x="2131" y="3043"/>
                    <a:pt x="2310" y="2982"/>
                  </a:cubicBezTo>
                  <a:cubicBezTo>
                    <a:pt x="2446" y="2938"/>
                    <a:pt x="2574" y="2872"/>
                    <a:pt x="2688" y="2795"/>
                  </a:cubicBezTo>
                  <a:cubicBezTo>
                    <a:pt x="3315" y="2358"/>
                    <a:pt x="3359" y="1336"/>
                    <a:pt x="2872" y="639"/>
                  </a:cubicBezTo>
                  <a:cubicBezTo>
                    <a:pt x="2582" y="217"/>
                    <a:pt x="2109" y="4"/>
                    <a:pt x="1643" y="1"/>
                  </a:cubicBezTo>
                  <a:cubicBezTo>
                    <a:pt x="1637" y="1"/>
                    <a:pt x="1631" y="1"/>
                    <a:pt x="1625" y="1"/>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3"/>
          <p:cNvSpPr/>
          <p:nvPr/>
        </p:nvSpPr>
        <p:spPr>
          <a:xfrm>
            <a:off x="8409059" y="-1098252"/>
            <a:ext cx="2191294" cy="1829437"/>
          </a:xfrm>
          <a:custGeom>
            <a:avLst/>
            <a:gdLst/>
            <a:ahLst/>
            <a:cxnLst/>
            <a:rect l="l" t="t" r="r" b="b"/>
            <a:pathLst>
              <a:path w="21779" h="18183" extrusionOk="0">
                <a:moveTo>
                  <a:pt x="15591" y="1"/>
                </a:moveTo>
                <a:cubicBezTo>
                  <a:pt x="13852" y="1"/>
                  <a:pt x="12115" y="648"/>
                  <a:pt x="10686" y="1669"/>
                </a:cubicBezTo>
                <a:cubicBezTo>
                  <a:pt x="9483" y="2527"/>
                  <a:pt x="8468" y="3642"/>
                  <a:pt x="7192" y="4386"/>
                </a:cubicBezTo>
                <a:cubicBezTo>
                  <a:pt x="5849" y="5171"/>
                  <a:pt x="4250" y="5527"/>
                  <a:pt x="3074" y="6539"/>
                </a:cubicBezTo>
                <a:cubicBezTo>
                  <a:pt x="1534" y="7863"/>
                  <a:pt x="1" y="12395"/>
                  <a:pt x="1218" y="14313"/>
                </a:cubicBezTo>
                <a:cubicBezTo>
                  <a:pt x="2003" y="15545"/>
                  <a:pt x="7427" y="16733"/>
                  <a:pt x="9065" y="17349"/>
                </a:cubicBezTo>
                <a:cubicBezTo>
                  <a:pt x="10369" y="17836"/>
                  <a:pt x="11821" y="18182"/>
                  <a:pt x="13215" y="18182"/>
                </a:cubicBezTo>
                <a:cubicBezTo>
                  <a:pt x="14600" y="18182"/>
                  <a:pt x="15927" y="17840"/>
                  <a:pt x="16989" y="16953"/>
                </a:cubicBezTo>
                <a:cubicBezTo>
                  <a:pt x="17818" y="16260"/>
                  <a:pt x="18387" y="15306"/>
                  <a:pt x="18881" y="14346"/>
                </a:cubicBezTo>
                <a:cubicBezTo>
                  <a:pt x="19846" y="12483"/>
                  <a:pt x="20601" y="10513"/>
                  <a:pt x="21129" y="8482"/>
                </a:cubicBezTo>
                <a:cubicBezTo>
                  <a:pt x="21515" y="7012"/>
                  <a:pt x="21779" y="5446"/>
                  <a:pt x="21354" y="3987"/>
                </a:cubicBezTo>
                <a:cubicBezTo>
                  <a:pt x="20755" y="1941"/>
                  <a:pt x="18808" y="445"/>
                  <a:pt x="16707" y="92"/>
                </a:cubicBezTo>
                <a:cubicBezTo>
                  <a:pt x="16337" y="30"/>
                  <a:pt x="15964" y="1"/>
                  <a:pt x="155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a:off x="9621564" y="4897380"/>
            <a:ext cx="694747" cy="518859"/>
          </a:xfrm>
          <a:custGeom>
            <a:avLst/>
            <a:gdLst/>
            <a:ahLst/>
            <a:cxnLst/>
            <a:rect l="l" t="t" r="r" b="b"/>
            <a:pathLst>
              <a:path w="6905" h="5157" extrusionOk="0">
                <a:moveTo>
                  <a:pt x="1586" y="1"/>
                </a:moveTo>
                <a:cubicBezTo>
                  <a:pt x="1555" y="1"/>
                  <a:pt x="1525" y="18"/>
                  <a:pt x="1510" y="57"/>
                </a:cubicBezTo>
                <a:lnTo>
                  <a:pt x="1378" y="420"/>
                </a:lnTo>
                <a:cubicBezTo>
                  <a:pt x="1272" y="409"/>
                  <a:pt x="1165" y="406"/>
                  <a:pt x="1067" y="406"/>
                </a:cubicBezTo>
                <a:cubicBezTo>
                  <a:pt x="1065" y="406"/>
                  <a:pt x="1064" y="406"/>
                  <a:pt x="1063" y="406"/>
                </a:cubicBezTo>
                <a:cubicBezTo>
                  <a:pt x="930" y="406"/>
                  <a:pt x="921" y="579"/>
                  <a:pt x="1045" y="607"/>
                </a:cubicBezTo>
                <a:cubicBezTo>
                  <a:pt x="1125" y="626"/>
                  <a:pt x="1206" y="655"/>
                  <a:pt x="1282" y="680"/>
                </a:cubicBezTo>
                <a:cubicBezTo>
                  <a:pt x="1257" y="754"/>
                  <a:pt x="1231" y="824"/>
                  <a:pt x="1206" y="897"/>
                </a:cubicBezTo>
                <a:cubicBezTo>
                  <a:pt x="1173" y="986"/>
                  <a:pt x="1253" y="1053"/>
                  <a:pt x="1325" y="1053"/>
                </a:cubicBezTo>
                <a:cubicBezTo>
                  <a:pt x="1366" y="1053"/>
                  <a:pt x="1404" y="1032"/>
                  <a:pt x="1419" y="981"/>
                </a:cubicBezTo>
                <a:cubicBezTo>
                  <a:pt x="1441" y="904"/>
                  <a:pt x="1466" y="831"/>
                  <a:pt x="1488" y="754"/>
                </a:cubicBezTo>
                <a:cubicBezTo>
                  <a:pt x="1573" y="783"/>
                  <a:pt x="1656" y="805"/>
                  <a:pt x="1741" y="816"/>
                </a:cubicBezTo>
                <a:cubicBezTo>
                  <a:pt x="1745" y="816"/>
                  <a:pt x="1749" y="817"/>
                  <a:pt x="1753" y="817"/>
                </a:cubicBezTo>
                <a:cubicBezTo>
                  <a:pt x="1881" y="817"/>
                  <a:pt x="1950" y="642"/>
                  <a:pt x="1840" y="563"/>
                </a:cubicBezTo>
                <a:cubicBezTo>
                  <a:pt x="1763" y="508"/>
                  <a:pt x="1671" y="479"/>
                  <a:pt x="1576" y="457"/>
                </a:cubicBezTo>
                <a:cubicBezTo>
                  <a:pt x="1609" y="343"/>
                  <a:pt x="1642" y="233"/>
                  <a:pt x="1675" y="123"/>
                </a:cubicBezTo>
                <a:cubicBezTo>
                  <a:pt x="1696" y="53"/>
                  <a:pt x="1640" y="1"/>
                  <a:pt x="1586" y="1"/>
                </a:cubicBezTo>
                <a:close/>
                <a:moveTo>
                  <a:pt x="3079" y="261"/>
                </a:moveTo>
                <a:cubicBezTo>
                  <a:pt x="3048" y="261"/>
                  <a:pt x="3017" y="278"/>
                  <a:pt x="3003" y="318"/>
                </a:cubicBezTo>
                <a:lnTo>
                  <a:pt x="2871" y="680"/>
                </a:lnTo>
                <a:cubicBezTo>
                  <a:pt x="2764" y="670"/>
                  <a:pt x="2658" y="666"/>
                  <a:pt x="2558" y="662"/>
                </a:cubicBezTo>
                <a:cubicBezTo>
                  <a:pt x="2426" y="662"/>
                  <a:pt x="2412" y="838"/>
                  <a:pt x="2541" y="868"/>
                </a:cubicBezTo>
                <a:cubicBezTo>
                  <a:pt x="2621" y="886"/>
                  <a:pt x="2698" y="912"/>
                  <a:pt x="2778" y="941"/>
                </a:cubicBezTo>
                <a:cubicBezTo>
                  <a:pt x="2753" y="1014"/>
                  <a:pt x="2727" y="1084"/>
                  <a:pt x="2698" y="1157"/>
                </a:cubicBezTo>
                <a:cubicBezTo>
                  <a:pt x="2668" y="1246"/>
                  <a:pt x="2746" y="1312"/>
                  <a:pt x="2818" y="1312"/>
                </a:cubicBezTo>
                <a:cubicBezTo>
                  <a:pt x="2859" y="1312"/>
                  <a:pt x="2899" y="1290"/>
                  <a:pt x="2915" y="1238"/>
                </a:cubicBezTo>
                <a:cubicBezTo>
                  <a:pt x="2937" y="1165"/>
                  <a:pt x="2959" y="1088"/>
                  <a:pt x="2981" y="1014"/>
                </a:cubicBezTo>
                <a:cubicBezTo>
                  <a:pt x="3065" y="1044"/>
                  <a:pt x="3149" y="1066"/>
                  <a:pt x="3237" y="1077"/>
                </a:cubicBezTo>
                <a:cubicBezTo>
                  <a:pt x="3241" y="1077"/>
                  <a:pt x="3245" y="1077"/>
                  <a:pt x="3249" y="1077"/>
                </a:cubicBezTo>
                <a:cubicBezTo>
                  <a:pt x="3374" y="1077"/>
                  <a:pt x="3446" y="902"/>
                  <a:pt x="3333" y="824"/>
                </a:cubicBezTo>
                <a:cubicBezTo>
                  <a:pt x="3255" y="769"/>
                  <a:pt x="3164" y="739"/>
                  <a:pt x="3072" y="714"/>
                </a:cubicBezTo>
                <a:cubicBezTo>
                  <a:pt x="3105" y="604"/>
                  <a:pt x="3138" y="494"/>
                  <a:pt x="3171" y="380"/>
                </a:cubicBezTo>
                <a:cubicBezTo>
                  <a:pt x="3192" y="313"/>
                  <a:pt x="3134" y="261"/>
                  <a:pt x="3079" y="261"/>
                </a:cubicBezTo>
                <a:close/>
                <a:moveTo>
                  <a:pt x="4533" y="557"/>
                </a:moveTo>
                <a:cubicBezTo>
                  <a:pt x="4501" y="557"/>
                  <a:pt x="4470" y="574"/>
                  <a:pt x="4455" y="614"/>
                </a:cubicBezTo>
                <a:lnTo>
                  <a:pt x="4323" y="978"/>
                </a:lnTo>
                <a:cubicBezTo>
                  <a:pt x="4217" y="967"/>
                  <a:pt x="4110" y="963"/>
                  <a:pt x="4011" y="959"/>
                </a:cubicBezTo>
                <a:cubicBezTo>
                  <a:pt x="4009" y="959"/>
                  <a:pt x="4008" y="959"/>
                  <a:pt x="4007" y="959"/>
                </a:cubicBezTo>
                <a:cubicBezTo>
                  <a:pt x="3878" y="959"/>
                  <a:pt x="3866" y="1132"/>
                  <a:pt x="3993" y="1161"/>
                </a:cubicBezTo>
                <a:cubicBezTo>
                  <a:pt x="4073" y="1179"/>
                  <a:pt x="4151" y="1209"/>
                  <a:pt x="4231" y="1238"/>
                </a:cubicBezTo>
                <a:cubicBezTo>
                  <a:pt x="4202" y="1308"/>
                  <a:pt x="4176" y="1381"/>
                  <a:pt x="4151" y="1451"/>
                </a:cubicBezTo>
                <a:cubicBezTo>
                  <a:pt x="4120" y="1540"/>
                  <a:pt x="4199" y="1606"/>
                  <a:pt x="4271" y="1606"/>
                </a:cubicBezTo>
                <a:cubicBezTo>
                  <a:pt x="4312" y="1606"/>
                  <a:pt x="4351" y="1585"/>
                  <a:pt x="4367" y="1535"/>
                </a:cubicBezTo>
                <a:cubicBezTo>
                  <a:pt x="4389" y="1458"/>
                  <a:pt x="4411" y="1385"/>
                  <a:pt x="4433" y="1308"/>
                </a:cubicBezTo>
                <a:cubicBezTo>
                  <a:pt x="4517" y="1337"/>
                  <a:pt x="4601" y="1363"/>
                  <a:pt x="4686" y="1370"/>
                </a:cubicBezTo>
                <a:cubicBezTo>
                  <a:pt x="4690" y="1371"/>
                  <a:pt x="4695" y="1371"/>
                  <a:pt x="4700" y="1371"/>
                </a:cubicBezTo>
                <a:cubicBezTo>
                  <a:pt x="4826" y="1371"/>
                  <a:pt x="4894" y="1195"/>
                  <a:pt x="4785" y="1117"/>
                </a:cubicBezTo>
                <a:cubicBezTo>
                  <a:pt x="4708" y="1066"/>
                  <a:pt x="4616" y="1033"/>
                  <a:pt x="4521" y="1011"/>
                </a:cubicBezTo>
                <a:cubicBezTo>
                  <a:pt x="4557" y="901"/>
                  <a:pt x="4591" y="787"/>
                  <a:pt x="4623" y="677"/>
                </a:cubicBezTo>
                <a:cubicBezTo>
                  <a:pt x="4644" y="607"/>
                  <a:pt x="4587" y="557"/>
                  <a:pt x="4533" y="557"/>
                </a:cubicBezTo>
                <a:close/>
                <a:moveTo>
                  <a:pt x="6257" y="906"/>
                </a:moveTo>
                <a:cubicBezTo>
                  <a:pt x="6227" y="906"/>
                  <a:pt x="6196" y="923"/>
                  <a:pt x="6182" y="963"/>
                </a:cubicBezTo>
                <a:lnTo>
                  <a:pt x="6050" y="1326"/>
                </a:lnTo>
                <a:cubicBezTo>
                  <a:pt x="5943" y="1315"/>
                  <a:pt x="5837" y="1312"/>
                  <a:pt x="5738" y="1308"/>
                </a:cubicBezTo>
                <a:cubicBezTo>
                  <a:pt x="5737" y="1308"/>
                  <a:pt x="5736" y="1308"/>
                  <a:pt x="5734" y="1308"/>
                </a:cubicBezTo>
                <a:cubicBezTo>
                  <a:pt x="5602" y="1308"/>
                  <a:pt x="5592" y="1484"/>
                  <a:pt x="5716" y="1513"/>
                </a:cubicBezTo>
                <a:cubicBezTo>
                  <a:pt x="5797" y="1532"/>
                  <a:pt x="5877" y="1557"/>
                  <a:pt x="5955" y="1586"/>
                </a:cubicBezTo>
                <a:cubicBezTo>
                  <a:pt x="5929" y="1660"/>
                  <a:pt x="5903" y="1730"/>
                  <a:pt x="5877" y="1803"/>
                </a:cubicBezTo>
                <a:cubicBezTo>
                  <a:pt x="5845" y="1891"/>
                  <a:pt x="5923" y="1956"/>
                  <a:pt x="5995" y="1956"/>
                </a:cubicBezTo>
                <a:cubicBezTo>
                  <a:pt x="6036" y="1956"/>
                  <a:pt x="6075" y="1934"/>
                  <a:pt x="6090" y="1884"/>
                </a:cubicBezTo>
                <a:cubicBezTo>
                  <a:pt x="6112" y="1811"/>
                  <a:pt x="6138" y="1733"/>
                  <a:pt x="6160" y="1660"/>
                </a:cubicBezTo>
                <a:cubicBezTo>
                  <a:pt x="6244" y="1686"/>
                  <a:pt x="6325" y="1711"/>
                  <a:pt x="6413" y="1718"/>
                </a:cubicBezTo>
                <a:cubicBezTo>
                  <a:pt x="6418" y="1719"/>
                  <a:pt x="6424" y="1719"/>
                  <a:pt x="6429" y="1719"/>
                </a:cubicBezTo>
                <a:cubicBezTo>
                  <a:pt x="6554" y="1719"/>
                  <a:pt x="6621" y="1547"/>
                  <a:pt x="6512" y="1469"/>
                </a:cubicBezTo>
                <a:cubicBezTo>
                  <a:pt x="6435" y="1414"/>
                  <a:pt x="6343" y="1385"/>
                  <a:pt x="6248" y="1359"/>
                </a:cubicBezTo>
                <a:cubicBezTo>
                  <a:pt x="6281" y="1249"/>
                  <a:pt x="6314" y="1139"/>
                  <a:pt x="6347" y="1025"/>
                </a:cubicBezTo>
                <a:cubicBezTo>
                  <a:pt x="6368" y="958"/>
                  <a:pt x="6312" y="906"/>
                  <a:pt x="6257" y="906"/>
                </a:cubicBezTo>
                <a:close/>
                <a:moveTo>
                  <a:pt x="1869" y="1876"/>
                </a:moveTo>
                <a:cubicBezTo>
                  <a:pt x="1838" y="1876"/>
                  <a:pt x="1807" y="1892"/>
                  <a:pt x="1793" y="1931"/>
                </a:cubicBezTo>
                <a:cubicBezTo>
                  <a:pt x="1749" y="2053"/>
                  <a:pt x="1705" y="2177"/>
                  <a:pt x="1661" y="2298"/>
                </a:cubicBezTo>
                <a:cubicBezTo>
                  <a:pt x="1554" y="2287"/>
                  <a:pt x="1448" y="2280"/>
                  <a:pt x="1348" y="2280"/>
                </a:cubicBezTo>
                <a:cubicBezTo>
                  <a:pt x="1347" y="2280"/>
                  <a:pt x="1346" y="2280"/>
                  <a:pt x="1345" y="2280"/>
                </a:cubicBezTo>
                <a:cubicBezTo>
                  <a:pt x="1216" y="2280"/>
                  <a:pt x="1204" y="2452"/>
                  <a:pt x="1331" y="2481"/>
                </a:cubicBezTo>
                <a:cubicBezTo>
                  <a:pt x="1411" y="2500"/>
                  <a:pt x="1488" y="2529"/>
                  <a:pt x="1568" y="2559"/>
                </a:cubicBezTo>
                <a:cubicBezTo>
                  <a:pt x="1543" y="2628"/>
                  <a:pt x="1514" y="2701"/>
                  <a:pt x="1488" y="2771"/>
                </a:cubicBezTo>
                <a:cubicBezTo>
                  <a:pt x="1458" y="2860"/>
                  <a:pt x="1537" y="2927"/>
                  <a:pt x="1609" y="2927"/>
                </a:cubicBezTo>
                <a:cubicBezTo>
                  <a:pt x="1650" y="2927"/>
                  <a:pt x="1689" y="2905"/>
                  <a:pt x="1705" y="2855"/>
                </a:cubicBezTo>
                <a:cubicBezTo>
                  <a:pt x="1727" y="2779"/>
                  <a:pt x="1749" y="2705"/>
                  <a:pt x="1771" y="2628"/>
                </a:cubicBezTo>
                <a:cubicBezTo>
                  <a:pt x="1854" y="2657"/>
                  <a:pt x="1939" y="2683"/>
                  <a:pt x="2023" y="2691"/>
                </a:cubicBezTo>
                <a:cubicBezTo>
                  <a:pt x="2028" y="2691"/>
                  <a:pt x="2033" y="2691"/>
                  <a:pt x="2038" y="2691"/>
                </a:cubicBezTo>
                <a:cubicBezTo>
                  <a:pt x="2165" y="2691"/>
                  <a:pt x="2236" y="2515"/>
                  <a:pt x="2123" y="2437"/>
                </a:cubicBezTo>
                <a:cubicBezTo>
                  <a:pt x="2045" y="2386"/>
                  <a:pt x="1954" y="2353"/>
                  <a:pt x="1862" y="2331"/>
                </a:cubicBezTo>
                <a:cubicBezTo>
                  <a:pt x="1895" y="2221"/>
                  <a:pt x="1928" y="2107"/>
                  <a:pt x="1961" y="1997"/>
                </a:cubicBezTo>
                <a:cubicBezTo>
                  <a:pt x="1982" y="1927"/>
                  <a:pt x="1924" y="1876"/>
                  <a:pt x="1869" y="1876"/>
                </a:cubicBezTo>
                <a:close/>
                <a:moveTo>
                  <a:pt x="3364" y="2135"/>
                </a:moveTo>
                <a:cubicBezTo>
                  <a:pt x="3333" y="2135"/>
                  <a:pt x="3303" y="2152"/>
                  <a:pt x="3289" y="2192"/>
                </a:cubicBezTo>
                <a:lnTo>
                  <a:pt x="3157" y="2554"/>
                </a:lnTo>
                <a:cubicBezTo>
                  <a:pt x="3050" y="2547"/>
                  <a:pt x="2944" y="2540"/>
                  <a:pt x="2844" y="2540"/>
                </a:cubicBezTo>
                <a:cubicBezTo>
                  <a:pt x="2843" y="2540"/>
                  <a:pt x="2842" y="2540"/>
                  <a:pt x="2841" y="2540"/>
                </a:cubicBezTo>
                <a:cubicBezTo>
                  <a:pt x="2709" y="2540"/>
                  <a:pt x="2700" y="2713"/>
                  <a:pt x="2822" y="2742"/>
                </a:cubicBezTo>
                <a:cubicBezTo>
                  <a:pt x="2903" y="2760"/>
                  <a:pt x="2984" y="2789"/>
                  <a:pt x="3061" y="2818"/>
                </a:cubicBezTo>
                <a:cubicBezTo>
                  <a:pt x="3035" y="2889"/>
                  <a:pt x="3010" y="2962"/>
                  <a:pt x="2984" y="3031"/>
                </a:cubicBezTo>
                <a:cubicBezTo>
                  <a:pt x="2951" y="3120"/>
                  <a:pt x="3031" y="3187"/>
                  <a:pt x="3103" y="3187"/>
                </a:cubicBezTo>
                <a:cubicBezTo>
                  <a:pt x="3144" y="3187"/>
                  <a:pt x="3182" y="3166"/>
                  <a:pt x="3197" y="3116"/>
                </a:cubicBezTo>
                <a:cubicBezTo>
                  <a:pt x="3219" y="3038"/>
                  <a:pt x="3245" y="2965"/>
                  <a:pt x="3267" y="2889"/>
                </a:cubicBezTo>
                <a:cubicBezTo>
                  <a:pt x="3351" y="2918"/>
                  <a:pt x="3431" y="2943"/>
                  <a:pt x="3520" y="2950"/>
                </a:cubicBezTo>
                <a:cubicBezTo>
                  <a:pt x="3525" y="2951"/>
                  <a:pt x="3530" y="2951"/>
                  <a:pt x="3535" y="2951"/>
                </a:cubicBezTo>
                <a:cubicBezTo>
                  <a:pt x="3661" y="2951"/>
                  <a:pt x="3728" y="2775"/>
                  <a:pt x="3619" y="2698"/>
                </a:cubicBezTo>
                <a:cubicBezTo>
                  <a:pt x="3542" y="2642"/>
                  <a:pt x="3450" y="2613"/>
                  <a:pt x="3355" y="2591"/>
                </a:cubicBezTo>
                <a:cubicBezTo>
                  <a:pt x="3387" y="2478"/>
                  <a:pt x="3421" y="2368"/>
                  <a:pt x="3453" y="2258"/>
                </a:cubicBezTo>
                <a:cubicBezTo>
                  <a:pt x="3475" y="2187"/>
                  <a:pt x="3418" y="2135"/>
                  <a:pt x="3364" y="2135"/>
                </a:cubicBezTo>
                <a:close/>
                <a:moveTo>
                  <a:pt x="4816" y="2431"/>
                </a:moveTo>
                <a:cubicBezTo>
                  <a:pt x="4785" y="2431"/>
                  <a:pt x="4755" y="2448"/>
                  <a:pt x="4741" y="2488"/>
                </a:cubicBezTo>
                <a:lnTo>
                  <a:pt x="4609" y="2852"/>
                </a:lnTo>
                <a:cubicBezTo>
                  <a:pt x="4503" y="2840"/>
                  <a:pt x="4396" y="2837"/>
                  <a:pt x="4297" y="2833"/>
                </a:cubicBezTo>
                <a:cubicBezTo>
                  <a:pt x="4161" y="2833"/>
                  <a:pt x="4151" y="3009"/>
                  <a:pt x="4275" y="3038"/>
                </a:cubicBezTo>
                <a:cubicBezTo>
                  <a:pt x="4356" y="3057"/>
                  <a:pt x="4437" y="3082"/>
                  <a:pt x="4513" y="3112"/>
                </a:cubicBezTo>
                <a:cubicBezTo>
                  <a:pt x="4488" y="3185"/>
                  <a:pt x="4462" y="3255"/>
                  <a:pt x="4437" y="3329"/>
                </a:cubicBezTo>
                <a:cubicBezTo>
                  <a:pt x="4404" y="3417"/>
                  <a:pt x="4482" y="3483"/>
                  <a:pt x="4554" y="3483"/>
                </a:cubicBezTo>
                <a:cubicBezTo>
                  <a:pt x="4595" y="3483"/>
                  <a:pt x="4634" y="3461"/>
                  <a:pt x="4649" y="3409"/>
                </a:cubicBezTo>
                <a:cubicBezTo>
                  <a:pt x="4671" y="3336"/>
                  <a:pt x="4693" y="3258"/>
                  <a:pt x="4719" y="3185"/>
                </a:cubicBezTo>
                <a:cubicBezTo>
                  <a:pt x="4799" y="3211"/>
                  <a:pt x="4884" y="3236"/>
                  <a:pt x="4972" y="3244"/>
                </a:cubicBezTo>
                <a:cubicBezTo>
                  <a:pt x="4977" y="3245"/>
                  <a:pt x="4981" y="3245"/>
                  <a:pt x="4986" y="3245"/>
                </a:cubicBezTo>
                <a:cubicBezTo>
                  <a:pt x="5113" y="3245"/>
                  <a:pt x="5180" y="3072"/>
                  <a:pt x="5071" y="2994"/>
                </a:cubicBezTo>
                <a:cubicBezTo>
                  <a:pt x="4990" y="2940"/>
                  <a:pt x="4902" y="2911"/>
                  <a:pt x="4807" y="2884"/>
                </a:cubicBezTo>
                <a:cubicBezTo>
                  <a:pt x="4840" y="2774"/>
                  <a:pt x="4873" y="2664"/>
                  <a:pt x="4906" y="2551"/>
                </a:cubicBezTo>
                <a:cubicBezTo>
                  <a:pt x="4927" y="2483"/>
                  <a:pt x="4870" y="2431"/>
                  <a:pt x="4816" y="2431"/>
                </a:cubicBezTo>
                <a:close/>
                <a:moveTo>
                  <a:pt x="6541" y="2780"/>
                </a:moveTo>
                <a:cubicBezTo>
                  <a:pt x="6509" y="2780"/>
                  <a:pt x="6479" y="2797"/>
                  <a:pt x="6464" y="2837"/>
                </a:cubicBezTo>
                <a:lnTo>
                  <a:pt x="6332" y="3200"/>
                </a:lnTo>
                <a:cubicBezTo>
                  <a:pt x="6226" y="3189"/>
                  <a:pt x="6119" y="3185"/>
                  <a:pt x="6021" y="3185"/>
                </a:cubicBezTo>
                <a:cubicBezTo>
                  <a:pt x="6019" y="3185"/>
                  <a:pt x="6018" y="3185"/>
                  <a:pt x="6017" y="3185"/>
                </a:cubicBezTo>
                <a:cubicBezTo>
                  <a:pt x="5888" y="3185"/>
                  <a:pt x="5875" y="3358"/>
                  <a:pt x="6002" y="3387"/>
                </a:cubicBezTo>
                <a:cubicBezTo>
                  <a:pt x="6083" y="3405"/>
                  <a:pt x="6160" y="3434"/>
                  <a:pt x="6241" y="3461"/>
                </a:cubicBezTo>
                <a:cubicBezTo>
                  <a:pt x="6211" y="3534"/>
                  <a:pt x="6185" y="3603"/>
                  <a:pt x="6160" y="3676"/>
                </a:cubicBezTo>
                <a:cubicBezTo>
                  <a:pt x="6130" y="3765"/>
                  <a:pt x="6207" y="3832"/>
                  <a:pt x="6279" y="3832"/>
                </a:cubicBezTo>
                <a:cubicBezTo>
                  <a:pt x="6321" y="3832"/>
                  <a:pt x="6360" y="3810"/>
                  <a:pt x="6376" y="3757"/>
                </a:cubicBezTo>
                <a:cubicBezTo>
                  <a:pt x="6398" y="3684"/>
                  <a:pt x="6420" y="3610"/>
                  <a:pt x="6442" y="3534"/>
                </a:cubicBezTo>
                <a:cubicBezTo>
                  <a:pt x="6527" y="3563"/>
                  <a:pt x="6611" y="3585"/>
                  <a:pt x="6695" y="3596"/>
                </a:cubicBezTo>
                <a:cubicBezTo>
                  <a:pt x="6699" y="3596"/>
                  <a:pt x="6702" y="3597"/>
                  <a:pt x="6706" y="3597"/>
                </a:cubicBezTo>
                <a:cubicBezTo>
                  <a:pt x="6835" y="3597"/>
                  <a:pt x="6905" y="3421"/>
                  <a:pt x="6794" y="3343"/>
                </a:cubicBezTo>
                <a:cubicBezTo>
                  <a:pt x="6717" y="3288"/>
                  <a:pt x="6625" y="3258"/>
                  <a:pt x="6534" y="3236"/>
                </a:cubicBezTo>
                <a:cubicBezTo>
                  <a:pt x="6567" y="3123"/>
                  <a:pt x="6600" y="3013"/>
                  <a:pt x="6633" y="2903"/>
                </a:cubicBezTo>
                <a:cubicBezTo>
                  <a:pt x="6654" y="2832"/>
                  <a:pt x="6596" y="2780"/>
                  <a:pt x="6541" y="2780"/>
                </a:cubicBezTo>
                <a:close/>
                <a:moveTo>
                  <a:pt x="667" y="3202"/>
                </a:moveTo>
                <a:cubicBezTo>
                  <a:pt x="635" y="3202"/>
                  <a:pt x="604" y="3218"/>
                  <a:pt x="590" y="3258"/>
                </a:cubicBezTo>
                <a:lnTo>
                  <a:pt x="458" y="3622"/>
                </a:lnTo>
                <a:cubicBezTo>
                  <a:pt x="351" y="3610"/>
                  <a:pt x="245" y="3607"/>
                  <a:pt x="146" y="3603"/>
                </a:cubicBezTo>
                <a:cubicBezTo>
                  <a:pt x="145" y="3603"/>
                  <a:pt x="144" y="3603"/>
                  <a:pt x="142" y="3603"/>
                </a:cubicBezTo>
                <a:cubicBezTo>
                  <a:pt x="14" y="3603"/>
                  <a:pt x="0" y="3779"/>
                  <a:pt x="128" y="3808"/>
                </a:cubicBezTo>
                <a:cubicBezTo>
                  <a:pt x="209" y="3827"/>
                  <a:pt x="285" y="3852"/>
                  <a:pt x="366" y="3882"/>
                </a:cubicBezTo>
                <a:cubicBezTo>
                  <a:pt x="341" y="3955"/>
                  <a:pt x="311" y="4025"/>
                  <a:pt x="285" y="4099"/>
                </a:cubicBezTo>
                <a:cubicBezTo>
                  <a:pt x="255" y="4187"/>
                  <a:pt x="333" y="4252"/>
                  <a:pt x="404" y="4252"/>
                </a:cubicBezTo>
                <a:cubicBezTo>
                  <a:pt x="446" y="4252"/>
                  <a:pt x="486" y="4230"/>
                  <a:pt x="502" y="4179"/>
                </a:cubicBezTo>
                <a:cubicBezTo>
                  <a:pt x="524" y="4106"/>
                  <a:pt x="546" y="4028"/>
                  <a:pt x="568" y="3955"/>
                </a:cubicBezTo>
                <a:cubicBezTo>
                  <a:pt x="652" y="3981"/>
                  <a:pt x="737" y="4006"/>
                  <a:pt x="825" y="4014"/>
                </a:cubicBezTo>
                <a:cubicBezTo>
                  <a:pt x="830" y="4015"/>
                  <a:pt x="834" y="4015"/>
                  <a:pt x="839" y="4015"/>
                </a:cubicBezTo>
                <a:cubicBezTo>
                  <a:pt x="962" y="4015"/>
                  <a:pt x="1033" y="3842"/>
                  <a:pt x="920" y="3764"/>
                </a:cubicBezTo>
                <a:cubicBezTo>
                  <a:pt x="842" y="3710"/>
                  <a:pt x="751" y="3681"/>
                  <a:pt x="659" y="3654"/>
                </a:cubicBezTo>
                <a:cubicBezTo>
                  <a:pt x="693" y="3544"/>
                  <a:pt x="725" y="3434"/>
                  <a:pt x="759" y="3321"/>
                </a:cubicBezTo>
                <a:cubicBezTo>
                  <a:pt x="779" y="3253"/>
                  <a:pt x="722" y="3202"/>
                  <a:pt x="667" y="3202"/>
                </a:cubicBezTo>
                <a:close/>
                <a:moveTo>
                  <a:pt x="2162" y="3462"/>
                </a:moveTo>
                <a:cubicBezTo>
                  <a:pt x="2131" y="3462"/>
                  <a:pt x="2101" y="3479"/>
                  <a:pt x="2086" y="3519"/>
                </a:cubicBezTo>
                <a:lnTo>
                  <a:pt x="1954" y="3882"/>
                </a:lnTo>
                <a:cubicBezTo>
                  <a:pt x="1847" y="3871"/>
                  <a:pt x="1741" y="3867"/>
                  <a:pt x="1642" y="3864"/>
                </a:cubicBezTo>
                <a:cubicBezTo>
                  <a:pt x="1641" y="3864"/>
                  <a:pt x="1640" y="3864"/>
                  <a:pt x="1638" y="3864"/>
                </a:cubicBezTo>
                <a:cubicBezTo>
                  <a:pt x="1507" y="3864"/>
                  <a:pt x="1497" y="4036"/>
                  <a:pt x="1620" y="4065"/>
                </a:cubicBezTo>
                <a:cubicBezTo>
                  <a:pt x="1700" y="4084"/>
                  <a:pt x="1781" y="4113"/>
                  <a:pt x="1859" y="4143"/>
                </a:cubicBezTo>
                <a:cubicBezTo>
                  <a:pt x="1832" y="4212"/>
                  <a:pt x="1807" y="4285"/>
                  <a:pt x="1781" y="4355"/>
                </a:cubicBezTo>
                <a:cubicBezTo>
                  <a:pt x="1749" y="4446"/>
                  <a:pt x="1827" y="4512"/>
                  <a:pt x="1899" y="4512"/>
                </a:cubicBezTo>
                <a:cubicBezTo>
                  <a:pt x="1941" y="4512"/>
                  <a:pt x="1980" y="4490"/>
                  <a:pt x="1994" y="4439"/>
                </a:cubicBezTo>
                <a:cubicBezTo>
                  <a:pt x="2016" y="4366"/>
                  <a:pt x="2042" y="4289"/>
                  <a:pt x="2064" y="4216"/>
                </a:cubicBezTo>
                <a:cubicBezTo>
                  <a:pt x="2148" y="4241"/>
                  <a:pt x="2228" y="4267"/>
                  <a:pt x="2316" y="4275"/>
                </a:cubicBezTo>
                <a:cubicBezTo>
                  <a:pt x="2321" y="4275"/>
                  <a:pt x="2326" y="4275"/>
                  <a:pt x="2331" y="4275"/>
                </a:cubicBezTo>
                <a:cubicBezTo>
                  <a:pt x="2458" y="4275"/>
                  <a:pt x="2525" y="4099"/>
                  <a:pt x="2416" y="4021"/>
                </a:cubicBezTo>
                <a:cubicBezTo>
                  <a:pt x="2338" y="3970"/>
                  <a:pt x="2247" y="3937"/>
                  <a:pt x="2152" y="3915"/>
                </a:cubicBezTo>
                <a:cubicBezTo>
                  <a:pt x="2184" y="3805"/>
                  <a:pt x="2218" y="3691"/>
                  <a:pt x="2250" y="3581"/>
                </a:cubicBezTo>
                <a:cubicBezTo>
                  <a:pt x="2272" y="3513"/>
                  <a:pt x="2216" y="3462"/>
                  <a:pt x="2162" y="3462"/>
                </a:cubicBezTo>
                <a:close/>
                <a:moveTo>
                  <a:pt x="3613" y="3756"/>
                </a:moveTo>
                <a:cubicBezTo>
                  <a:pt x="3583" y="3756"/>
                  <a:pt x="3553" y="3773"/>
                  <a:pt x="3538" y="3813"/>
                </a:cubicBezTo>
                <a:lnTo>
                  <a:pt x="3406" y="4175"/>
                </a:lnTo>
                <a:cubicBezTo>
                  <a:pt x="3299" y="4165"/>
                  <a:pt x="3193" y="4160"/>
                  <a:pt x="3094" y="4160"/>
                </a:cubicBezTo>
                <a:cubicBezTo>
                  <a:pt x="3093" y="4160"/>
                  <a:pt x="3092" y="4160"/>
                  <a:pt x="3090" y="4160"/>
                </a:cubicBezTo>
                <a:cubicBezTo>
                  <a:pt x="2959" y="4160"/>
                  <a:pt x="2949" y="4333"/>
                  <a:pt x="3072" y="4363"/>
                </a:cubicBezTo>
                <a:cubicBezTo>
                  <a:pt x="3153" y="4380"/>
                  <a:pt x="3233" y="4410"/>
                  <a:pt x="3311" y="4439"/>
                </a:cubicBezTo>
                <a:cubicBezTo>
                  <a:pt x="3285" y="4509"/>
                  <a:pt x="3259" y="4583"/>
                  <a:pt x="3233" y="4652"/>
                </a:cubicBezTo>
                <a:cubicBezTo>
                  <a:pt x="3201" y="4741"/>
                  <a:pt x="3281" y="4808"/>
                  <a:pt x="3353" y="4808"/>
                </a:cubicBezTo>
                <a:cubicBezTo>
                  <a:pt x="3394" y="4808"/>
                  <a:pt x="3432" y="4787"/>
                  <a:pt x="3446" y="4737"/>
                </a:cubicBezTo>
                <a:cubicBezTo>
                  <a:pt x="3468" y="4659"/>
                  <a:pt x="3490" y="4586"/>
                  <a:pt x="3516" y="4509"/>
                </a:cubicBezTo>
                <a:cubicBezTo>
                  <a:pt x="3597" y="4539"/>
                  <a:pt x="3681" y="4561"/>
                  <a:pt x="3769" y="4571"/>
                </a:cubicBezTo>
                <a:cubicBezTo>
                  <a:pt x="3773" y="4572"/>
                  <a:pt x="3777" y="4572"/>
                  <a:pt x="3781" y="4572"/>
                </a:cubicBezTo>
                <a:cubicBezTo>
                  <a:pt x="3909" y="4572"/>
                  <a:pt x="3978" y="4396"/>
                  <a:pt x="3868" y="4319"/>
                </a:cubicBezTo>
                <a:cubicBezTo>
                  <a:pt x="3787" y="4263"/>
                  <a:pt x="3699" y="4234"/>
                  <a:pt x="3604" y="4212"/>
                </a:cubicBezTo>
                <a:cubicBezTo>
                  <a:pt x="3637" y="4099"/>
                  <a:pt x="3670" y="3989"/>
                  <a:pt x="3703" y="3879"/>
                </a:cubicBezTo>
                <a:cubicBezTo>
                  <a:pt x="3724" y="3808"/>
                  <a:pt x="3667" y="3756"/>
                  <a:pt x="3613" y="3756"/>
                </a:cubicBezTo>
                <a:close/>
                <a:moveTo>
                  <a:pt x="5338" y="4106"/>
                </a:moveTo>
                <a:cubicBezTo>
                  <a:pt x="5306" y="4106"/>
                  <a:pt x="5276" y="4122"/>
                  <a:pt x="5261" y="4160"/>
                </a:cubicBezTo>
                <a:lnTo>
                  <a:pt x="5129" y="4524"/>
                </a:lnTo>
                <a:cubicBezTo>
                  <a:pt x="5023" y="4517"/>
                  <a:pt x="4917" y="4509"/>
                  <a:pt x="4818" y="4509"/>
                </a:cubicBezTo>
                <a:cubicBezTo>
                  <a:pt x="4816" y="4509"/>
                  <a:pt x="4815" y="4509"/>
                  <a:pt x="4814" y="4509"/>
                </a:cubicBezTo>
                <a:cubicBezTo>
                  <a:pt x="4685" y="4509"/>
                  <a:pt x="4672" y="4682"/>
                  <a:pt x="4799" y="4710"/>
                </a:cubicBezTo>
                <a:cubicBezTo>
                  <a:pt x="4880" y="4729"/>
                  <a:pt x="4957" y="4759"/>
                  <a:pt x="5038" y="4788"/>
                </a:cubicBezTo>
                <a:cubicBezTo>
                  <a:pt x="5012" y="4857"/>
                  <a:pt x="4983" y="4930"/>
                  <a:pt x="4957" y="5001"/>
                </a:cubicBezTo>
                <a:cubicBezTo>
                  <a:pt x="4926" y="5090"/>
                  <a:pt x="5005" y="5156"/>
                  <a:pt x="5077" y="5156"/>
                </a:cubicBezTo>
                <a:cubicBezTo>
                  <a:pt x="5118" y="5156"/>
                  <a:pt x="5157" y="5135"/>
                  <a:pt x="5173" y="5084"/>
                </a:cubicBezTo>
                <a:cubicBezTo>
                  <a:pt x="5195" y="5008"/>
                  <a:pt x="5217" y="4935"/>
                  <a:pt x="5239" y="4857"/>
                </a:cubicBezTo>
                <a:cubicBezTo>
                  <a:pt x="5324" y="4886"/>
                  <a:pt x="5408" y="4913"/>
                  <a:pt x="5493" y="4920"/>
                </a:cubicBezTo>
                <a:cubicBezTo>
                  <a:pt x="5498" y="4920"/>
                  <a:pt x="5503" y="4921"/>
                  <a:pt x="5508" y="4921"/>
                </a:cubicBezTo>
                <a:cubicBezTo>
                  <a:pt x="5634" y="4921"/>
                  <a:pt x="5705" y="4744"/>
                  <a:pt x="5591" y="4666"/>
                </a:cubicBezTo>
                <a:cubicBezTo>
                  <a:pt x="5515" y="4615"/>
                  <a:pt x="5423" y="4583"/>
                  <a:pt x="5331" y="4561"/>
                </a:cubicBezTo>
                <a:cubicBezTo>
                  <a:pt x="5364" y="4451"/>
                  <a:pt x="5397" y="4336"/>
                  <a:pt x="5430" y="4226"/>
                </a:cubicBezTo>
                <a:cubicBezTo>
                  <a:pt x="5451" y="4156"/>
                  <a:pt x="5393" y="4106"/>
                  <a:pt x="5338" y="410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3"/>
          <p:cNvSpPr/>
          <p:nvPr/>
        </p:nvSpPr>
        <p:spPr>
          <a:xfrm>
            <a:off x="8267696" y="392032"/>
            <a:ext cx="928475" cy="849170"/>
          </a:xfrm>
          <a:custGeom>
            <a:avLst/>
            <a:gdLst/>
            <a:ahLst/>
            <a:cxnLst/>
            <a:rect l="l" t="t" r="r" b="b"/>
            <a:pathLst>
              <a:path w="9228" h="8440" extrusionOk="0">
                <a:moveTo>
                  <a:pt x="4608" y="1"/>
                </a:moveTo>
                <a:cubicBezTo>
                  <a:pt x="2659" y="1"/>
                  <a:pt x="909" y="1360"/>
                  <a:pt x="489" y="3340"/>
                </a:cubicBezTo>
                <a:cubicBezTo>
                  <a:pt x="1" y="5621"/>
                  <a:pt x="1453" y="7861"/>
                  <a:pt x="3734" y="8345"/>
                </a:cubicBezTo>
                <a:cubicBezTo>
                  <a:pt x="4031" y="8409"/>
                  <a:pt x="4328" y="8440"/>
                  <a:pt x="4620" y="8440"/>
                </a:cubicBezTo>
                <a:cubicBezTo>
                  <a:pt x="6567" y="8440"/>
                  <a:pt x="8318" y="7083"/>
                  <a:pt x="8739" y="5100"/>
                </a:cubicBezTo>
                <a:cubicBezTo>
                  <a:pt x="9228" y="2823"/>
                  <a:pt x="7771" y="579"/>
                  <a:pt x="5494" y="95"/>
                </a:cubicBezTo>
                <a:cubicBezTo>
                  <a:pt x="5197" y="31"/>
                  <a:pt x="4900"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3"/>
          <p:cNvSpPr/>
          <p:nvPr/>
        </p:nvSpPr>
        <p:spPr>
          <a:xfrm>
            <a:off x="8731928" y="664291"/>
            <a:ext cx="83007" cy="69221"/>
          </a:xfrm>
          <a:custGeom>
            <a:avLst/>
            <a:gdLst/>
            <a:ahLst/>
            <a:cxnLst/>
            <a:rect l="l" t="t" r="r" b="b"/>
            <a:pathLst>
              <a:path w="825" h="688" extrusionOk="0">
                <a:moveTo>
                  <a:pt x="385" y="0"/>
                </a:moveTo>
                <a:cubicBezTo>
                  <a:pt x="261" y="0"/>
                  <a:pt x="141" y="70"/>
                  <a:pt x="81" y="190"/>
                </a:cubicBezTo>
                <a:cubicBezTo>
                  <a:pt x="0" y="359"/>
                  <a:pt x="70" y="560"/>
                  <a:pt x="239" y="641"/>
                </a:cubicBezTo>
                <a:cubicBezTo>
                  <a:pt x="297" y="671"/>
                  <a:pt x="368" y="687"/>
                  <a:pt x="438" y="687"/>
                </a:cubicBezTo>
                <a:cubicBezTo>
                  <a:pt x="564" y="687"/>
                  <a:pt x="690" y="636"/>
                  <a:pt x="745" y="528"/>
                </a:cubicBezTo>
                <a:cubicBezTo>
                  <a:pt x="825" y="359"/>
                  <a:pt x="704" y="117"/>
                  <a:pt x="535" y="36"/>
                </a:cubicBezTo>
                <a:cubicBezTo>
                  <a:pt x="487" y="12"/>
                  <a:pt x="436" y="0"/>
                  <a:pt x="3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3"/>
          <p:cNvSpPr/>
          <p:nvPr/>
        </p:nvSpPr>
        <p:spPr>
          <a:xfrm>
            <a:off x="8818959" y="920654"/>
            <a:ext cx="77876" cy="68416"/>
          </a:xfrm>
          <a:custGeom>
            <a:avLst/>
            <a:gdLst/>
            <a:ahLst/>
            <a:cxnLst/>
            <a:rect l="l" t="t" r="r" b="b"/>
            <a:pathLst>
              <a:path w="774" h="680" extrusionOk="0">
                <a:moveTo>
                  <a:pt x="389" y="1"/>
                </a:moveTo>
                <a:cubicBezTo>
                  <a:pt x="263" y="1"/>
                  <a:pt x="143" y="71"/>
                  <a:pt x="85" y="191"/>
                </a:cubicBezTo>
                <a:cubicBezTo>
                  <a:pt x="0" y="360"/>
                  <a:pt x="70" y="561"/>
                  <a:pt x="239" y="646"/>
                </a:cubicBezTo>
                <a:cubicBezTo>
                  <a:pt x="288" y="669"/>
                  <a:pt x="339" y="680"/>
                  <a:pt x="389" y="680"/>
                </a:cubicBezTo>
                <a:cubicBezTo>
                  <a:pt x="514" y="680"/>
                  <a:pt x="634" y="612"/>
                  <a:pt x="694" y="492"/>
                </a:cubicBezTo>
                <a:cubicBezTo>
                  <a:pt x="774" y="323"/>
                  <a:pt x="704" y="121"/>
                  <a:pt x="540" y="37"/>
                </a:cubicBezTo>
                <a:cubicBezTo>
                  <a:pt x="491" y="12"/>
                  <a:pt x="440"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3"/>
          <p:cNvSpPr/>
          <p:nvPr/>
        </p:nvSpPr>
        <p:spPr>
          <a:xfrm>
            <a:off x="8520438" y="1097431"/>
            <a:ext cx="78077" cy="68215"/>
          </a:xfrm>
          <a:custGeom>
            <a:avLst/>
            <a:gdLst/>
            <a:ahLst/>
            <a:cxnLst/>
            <a:rect l="l" t="t" r="r" b="b"/>
            <a:pathLst>
              <a:path w="776" h="678" extrusionOk="0">
                <a:moveTo>
                  <a:pt x="387" y="0"/>
                </a:moveTo>
                <a:cubicBezTo>
                  <a:pt x="263" y="0"/>
                  <a:pt x="143" y="70"/>
                  <a:pt x="85" y="190"/>
                </a:cubicBezTo>
                <a:cubicBezTo>
                  <a:pt x="1" y="356"/>
                  <a:pt x="71" y="561"/>
                  <a:pt x="239" y="642"/>
                </a:cubicBezTo>
                <a:cubicBezTo>
                  <a:pt x="287" y="666"/>
                  <a:pt x="338" y="677"/>
                  <a:pt x="388" y="677"/>
                </a:cubicBezTo>
                <a:cubicBezTo>
                  <a:pt x="512" y="677"/>
                  <a:pt x="633" y="607"/>
                  <a:pt x="691" y="488"/>
                </a:cubicBezTo>
                <a:cubicBezTo>
                  <a:pt x="775" y="322"/>
                  <a:pt x="705" y="117"/>
                  <a:pt x="537" y="36"/>
                </a:cubicBezTo>
                <a:cubicBezTo>
                  <a:pt x="489" y="12"/>
                  <a:pt x="438" y="0"/>
                  <a:pt x="3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3"/>
          <p:cNvSpPr/>
          <p:nvPr/>
        </p:nvSpPr>
        <p:spPr>
          <a:xfrm>
            <a:off x="8431194" y="752932"/>
            <a:ext cx="47289" cy="46382"/>
          </a:xfrm>
          <a:custGeom>
            <a:avLst/>
            <a:gdLst/>
            <a:ahLst/>
            <a:cxnLst/>
            <a:rect l="l" t="t" r="r" b="b"/>
            <a:pathLst>
              <a:path w="470" h="461" extrusionOk="0">
                <a:moveTo>
                  <a:pt x="296" y="1"/>
                </a:moveTo>
                <a:cubicBezTo>
                  <a:pt x="204" y="1"/>
                  <a:pt x="94" y="82"/>
                  <a:pt x="52" y="163"/>
                </a:cubicBezTo>
                <a:cubicBezTo>
                  <a:pt x="1" y="266"/>
                  <a:pt x="45" y="387"/>
                  <a:pt x="144" y="439"/>
                </a:cubicBezTo>
                <a:cubicBezTo>
                  <a:pt x="173" y="453"/>
                  <a:pt x="204" y="460"/>
                  <a:pt x="235" y="460"/>
                </a:cubicBezTo>
                <a:cubicBezTo>
                  <a:pt x="311" y="460"/>
                  <a:pt x="385" y="418"/>
                  <a:pt x="419" y="347"/>
                </a:cubicBezTo>
                <a:cubicBezTo>
                  <a:pt x="470" y="244"/>
                  <a:pt x="456" y="65"/>
                  <a:pt x="353" y="13"/>
                </a:cubicBezTo>
                <a:cubicBezTo>
                  <a:pt x="335" y="5"/>
                  <a:pt x="316" y="1"/>
                  <a:pt x="2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3"/>
          <p:cNvSpPr/>
          <p:nvPr/>
        </p:nvSpPr>
        <p:spPr>
          <a:xfrm>
            <a:off x="9013445" y="563276"/>
            <a:ext cx="38435" cy="33705"/>
          </a:xfrm>
          <a:custGeom>
            <a:avLst/>
            <a:gdLst/>
            <a:ahLst/>
            <a:cxnLst/>
            <a:rect l="l" t="t" r="r" b="b"/>
            <a:pathLst>
              <a:path w="382" h="335" extrusionOk="0">
                <a:moveTo>
                  <a:pt x="189" y="0"/>
                </a:moveTo>
                <a:cubicBezTo>
                  <a:pt x="128" y="0"/>
                  <a:pt x="69" y="34"/>
                  <a:pt x="40" y="94"/>
                </a:cubicBezTo>
                <a:cubicBezTo>
                  <a:pt x="0" y="175"/>
                  <a:pt x="33" y="278"/>
                  <a:pt x="117" y="318"/>
                </a:cubicBezTo>
                <a:cubicBezTo>
                  <a:pt x="140" y="330"/>
                  <a:pt x="165" y="335"/>
                  <a:pt x="190" y="335"/>
                </a:cubicBezTo>
                <a:cubicBezTo>
                  <a:pt x="252" y="335"/>
                  <a:pt x="313" y="301"/>
                  <a:pt x="341" y="241"/>
                </a:cubicBezTo>
                <a:cubicBezTo>
                  <a:pt x="381" y="156"/>
                  <a:pt x="349" y="58"/>
                  <a:pt x="264" y="17"/>
                </a:cubicBezTo>
                <a:cubicBezTo>
                  <a:pt x="240" y="6"/>
                  <a:pt x="214" y="0"/>
                  <a:pt x="1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3"/>
          <p:cNvSpPr/>
          <p:nvPr/>
        </p:nvSpPr>
        <p:spPr>
          <a:xfrm>
            <a:off x="9030751" y="854853"/>
            <a:ext cx="56143" cy="49501"/>
          </a:xfrm>
          <a:custGeom>
            <a:avLst/>
            <a:gdLst/>
            <a:ahLst/>
            <a:cxnLst/>
            <a:rect l="l" t="t" r="r" b="b"/>
            <a:pathLst>
              <a:path w="558" h="492" extrusionOk="0">
                <a:moveTo>
                  <a:pt x="280" y="0"/>
                </a:moveTo>
                <a:cubicBezTo>
                  <a:pt x="190" y="0"/>
                  <a:pt x="103" y="51"/>
                  <a:pt x="59" y="137"/>
                </a:cubicBezTo>
                <a:cubicBezTo>
                  <a:pt x="0" y="258"/>
                  <a:pt x="52" y="405"/>
                  <a:pt x="173" y="467"/>
                </a:cubicBezTo>
                <a:cubicBezTo>
                  <a:pt x="207" y="484"/>
                  <a:pt x="243" y="491"/>
                  <a:pt x="278" y="491"/>
                </a:cubicBezTo>
                <a:cubicBezTo>
                  <a:pt x="369" y="491"/>
                  <a:pt x="457" y="440"/>
                  <a:pt x="499" y="353"/>
                </a:cubicBezTo>
                <a:cubicBezTo>
                  <a:pt x="558" y="232"/>
                  <a:pt x="510" y="86"/>
                  <a:pt x="389" y="27"/>
                </a:cubicBezTo>
                <a:cubicBezTo>
                  <a:pt x="354" y="9"/>
                  <a:pt x="317" y="0"/>
                  <a:pt x="2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3"/>
          <p:cNvSpPr/>
          <p:nvPr/>
        </p:nvSpPr>
        <p:spPr>
          <a:xfrm>
            <a:off x="8397689" y="659059"/>
            <a:ext cx="79083" cy="72743"/>
          </a:xfrm>
          <a:custGeom>
            <a:avLst/>
            <a:gdLst/>
            <a:ahLst/>
            <a:cxnLst/>
            <a:rect l="l" t="t" r="r" b="b"/>
            <a:pathLst>
              <a:path w="786" h="723" extrusionOk="0">
                <a:moveTo>
                  <a:pt x="375" y="0"/>
                </a:moveTo>
                <a:cubicBezTo>
                  <a:pt x="292" y="0"/>
                  <a:pt x="208" y="31"/>
                  <a:pt x="143" y="92"/>
                </a:cubicBezTo>
                <a:cubicBezTo>
                  <a:pt x="7" y="220"/>
                  <a:pt x="0" y="433"/>
                  <a:pt x="129" y="568"/>
                </a:cubicBezTo>
                <a:cubicBezTo>
                  <a:pt x="211" y="658"/>
                  <a:pt x="346" y="722"/>
                  <a:pt x="468" y="722"/>
                </a:cubicBezTo>
                <a:cubicBezTo>
                  <a:pt x="536" y="722"/>
                  <a:pt x="600" y="702"/>
                  <a:pt x="649" y="656"/>
                </a:cubicBezTo>
                <a:cubicBezTo>
                  <a:pt x="785" y="528"/>
                  <a:pt x="748" y="242"/>
                  <a:pt x="623" y="106"/>
                </a:cubicBezTo>
                <a:cubicBezTo>
                  <a:pt x="556" y="36"/>
                  <a:pt x="466" y="0"/>
                  <a:pt x="3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3"/>
          <p:cNvSpPr/>
          <p:nvPr/>
        </p:nvSpPr>
        <p:spPr>
          <a:xfrm>
            <a:off x="8690878" y="759371"/>
            <a:ext cx="54735" cy="49602"/>
          </a:xfrm>
          <a:custGeom>
            <a:avLst/>
            <a:gdLst/>
            <a:ahLst/>
            <a:cxnLst/>
            <a:rect l="l" t="t" r="r" b="b"/>
            <a:pathLst>
              <a:path w="544" h="493" extrusionOk="0">
                <a:moveTo>
                  <a:pt x="243" y="0"/>
                </a:moveTo>
                <a:cubicBezTo>
                  <a:pt x="188" y="0"/>
                  <a:pt x="136" y="17"/>
                  <a:pt x="97" y="55"/>
                </a:cubicBezTo>
                <a:cubicBezTo>
                  <a:pt x="1" y="143"/>
                  <a:pt x="16" y="319"/>
                  <a:pt x="104" y="419"/>
                </a:cubicBezTo>
                <a:cubicBezTo>
                  <a:pt x="151" y="468"/>
                  <a:pt x="213" y="492"/>
                  <a:pt x="276" y="492"/>
                </a:cubicBezTo>
                <a:cubicBezTo>
                  <a:pt x="335" y="492"/>
                  <a:pt x="395" y="470"/>
                  <a:pt x="441" y="426"/>
                </a:cubicBezTo>
                <a:cubicBezTo>
                  <a:pt x="537" y="338"/>
                  <a:pt x="544" y="187"/>
                  <a:pt x="452" y="92"/>
                </a:cubicBezTo>
                <a:cubicBezTo>
                  <a:pt x="399" y="34"/>
                  <a:pt x="319" y="0"/>
                  <a:pt x="2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3"/>
          <p:cNvSpPr/>
          <p:nvPr/>
        </p:nvSpPr>
        <p:spPr>
          <a:xfrm>
            <a:off x="8483613" y="897110"/>
            <a:ext cx="54634" cy="49501"/>
          </a:xfrm>
          <a:custGeom>
            <a:avLst/>
            <a:gdLst/>
            <a:ahLst/>
            <a:cxnLst/>
            <a:rect l="l" t="t" r="r" b="b"/>
            <a:pathLst>
              <a:path w="543" h="492" extrusionOk="0">
                <a:moveTo>
                  <a:pt x="239" y="0"/>
                </a:moveTo>
                <a:cubicBezTo>
                  <a:pt x="186" y="0"/>
                  <a:pt x="134" y="17"/>
                  <a:pt x="96" y="54"/>
                </a:cubicBezTo>
                <a:cubicBezTo>
                  <a:pt x="1" y="142"/>
                  <a:pt x="15" y="318"/>
                  <a:pt x="103" y="418"/>
                </a:cubicBezTo>
                <a:cubicBezTo>
                  <a:pt x="150" y="466"/>
                  <a:pt x="213" y="491"/>
                  <a:pt x="275" y="491"/>
                </a:cubicBezTo>
                <a:cubicBezTo>
                  <a:pt x="335" y="491"/>
                  <a:pt x="394" y="469"/>
                  <a:pt x="441" y="425"/>
                </a:cubicBezTo>
                <a:cubicBezTo>
                  <a:pt x="536" y="337"/>
                  <a:pt x="543" y="186"/>
                  <a:pt x="451" y="91"/>
                </a:cubicBezTo>
                <a:cubicBezTo>
                  <a:pt x="397" y="35"/>
                  <a:pt x="316" y="0"/>
                  <a:pt x="2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
          <p:cNvSpPr/>
          <p:nvPr/>
        </p:nvSpPr>
        <p:spPr>
          <a:xfrm>
            <a:off x="8838880" y="1125201"/>
            <a:ext cx="75361" cy="68215"/>
          </a:xfrm>
          <a:custGeom>
            <a:avLst/>
            <a:gdLst/>
            <a:ahLst/>
            <a:cxnLst/>
            <a:rect l="l" t="t" r="r" b="b"/>
            <a:pathLst>
              <a:path w="749" h="678" extrusionOk="0">
                <a:moveTo>
                  <a:pt x="376" y="1"/>
                </a:moveTo>
                <a:cubicBezTo>
                  <a:pt x="292" y="1"/>
                  <a:pt x="209" y="32"/>
                  <a:pt x="144" y="94"/>
                </a:cubicBezTo>
                <a:cubicBezTo>
                  <a:pt x="8" y="222"/>
                  <a:pt x="0" y="435"/>
                  <a:pt x="129" y="571"/>
                </a:cubicBezTo>
                <a:cubicBezTo>
                  <a:pt x="196" y="641"/>
                  <a:pt x="286" y="677"/>
                  <a:pt x="376" y="677"/>
                </a:cubicBezTo>
                <a:cubicBezTo>
                  <a:pt x="458" y="677"/>
                  <a:pt x="541" y="647"/>
                  <a:pt x="606" y="586"/>
                </a:cubicBezTo>
                <a:cubicBezTo>
                  <a:pt x="745" y="457"/>
                  <a:pt x="748" y="244"/>
                  <a:pt x="620" y="109"/>
                </a:cubicBezTo>
                <a:cubicBezTo>
                  <a:pt x="554" y="37"/>
                  <a:pt x="465" y="1"/>
                  <a:pt x="37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3"/>
          <p:cNvSpPr/>
          <p:nvPr/>
        </p:nvSpPr>
        <p:spPr>
          <a:xfrm>
            <a:off x="8617832" y="1094312"/>
            <a:ext cx="45176" cy="40849"/>
          </a:xfrm>
          <a:custGeom>
            <a:avLst/>
            <a:gdLst/>
            <a:ahLst/>
            <a:cxnLst/>
            <a:rect l="l" t="t" r="r" b="b"/>
            <a:pathLst>
              <a:path w="449" h="406" extrusionOk="0">
                <a:moveTo>
                  <a:pt x="225" y="1"/>
                </a:moveTo>
                <a:cubicBezTo>
                  <a:pt x="175" y="1"/>
                  <a:pt x="124" y="19"/>
                  <a:pt x="85" y="57"/>
                </a:cubicBezTo>
                <a:cubicBezTo>
                  <a:pt x="5" y="133"/>
                  <a:pt x="1" y="262"/>
                  <a:pt x="78" y="343"/>
                </a:cubicBezTo>
                <a:cubicBezTo>
                  <a:pt x="118" y="385"/>
                  <a:pt x="172" y="405"/>
                  <a:pt x="225" y="405"/>
                </a:cubicBezTo>
                <a:cubicBezTo>
                  <a:pt x="274" y="405"/>
                  <a:pt x="324" y="388"/>
                  <a:pt x="364" y="353"/>
                </a:cubicBezTo>
                <a:cubicBezTo>
                  <a:pt x="445" y="277"/>
                  <a:pt x="449" y="148"/>
                  <a:pt x="371" y="64"/>
                </a:cubicBezTo>
                <a:cubicBezTo>
                  <a:pt x="332" y="22"/>
                  <a:pt x="278" y="1"/>
                  <a:pt x="2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3"/>
          <p:cNvSpPr/>
          <p:nvPr/>
        </p:nvSpPr>
        <p:spPr>
          <a:xfrm>
            <a:off x="8586139" y="464976"/>
            <a:ext cx="75763" cy="68115"/>
          </a:xfrm>
          <a:custGeom>
            <a:avLst/>
            <a:gdLst/>
            <a:ahLst/>
            <a:cxnLst/>
            <a:rect l="l" t="t" r="r" b="b"/>
            <a:pathLst>
              <a:path w="753" h="677" extrusionOk="0">
                <a:moveTo>
                  <a:pt x="376" y="0"/>
                </a:moveTo>
                <a:cubicBezTo>
                  <a:pt x="293" y="0"/>
                  <a:pt x="209" y="31"/>
                  <a:pt x="144" y="92"/>
                </a:cubicBezTo>
                <a:cubicBezTo>
                  <a:pt x="8" y="221"/>
                  <a:pt x="1" y="433"/>
                  <a:pt x="129" y="569"/>
                </a:cubicBezTo>
                <a:cubicBezTo>
                  <a:pt x="196" y="641"/>
                  <a:pt x="285" y="677"/>
                  <a:pt x="375" y="677"/>
                </a:cubicBezTo>
                <a:cubicBezTo>
                  <a:pt x="460" y="677"/>
                  <a:pt x="544" y="645"/>
                  <a:pt x="610" y="583"/>
                </a:cubicBezTo>
                <a:cubicBezTo>
                  <a:pt x="745" y="459"/>
                  <a:pt x="752" y="243"/>
                  <a:pt x="624" y="107"/>
                </a:cubicBezTo>
                <a:cubicBezTo>
                  <a:pt x="557" y="36"/>
                  <a:pt x="467" y="0"/>
                  <a:pt x="3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3"/>
          <p:cNvSpPr/>
          <p:nvPr/>
        </p:nvSpPr>
        <p:spPr>
          <a:xfrm>
            <a:off x="7703431" y="4082624"/>
            <a:ext cx="1310007" cy="1333619"/>
          </a:xfrm>
          <a:custGeom>
            <a:avLst/>
            <a:gdLst/>
            <a:ahLst/>
            <a:cxnLst/>
            <a:rect l="l" t="t" r="r" b="b"/>
            <a:pathLst>
              <a:path w="13020" h="13255" extrusionOk="0">
                <a:moveTo>
                  <a:pt x="5789" y="1"/>
                </a:moveTo>
                <a:cubicBezTo>
                  <a:pt x="5720" y="1"/>
                  <a:pt x="5652" y="38"/>
                  <a:pt x="5624" y="124"/>
                </a:cubicBezTo>
                <a:lnTo>
                  <a:pt x="5565" y="304"/>
                </a:lnTo>
                <a:cubicBezTo>
                  <a:pt x="5519" y="442"/>
                  <a:pt x="5637" y="539"/>
                  <a:pt x="5751" y="539"/>
                </a:cubicBezTo>
                <a:cubicBezTo>
                  <a:pt x="5821" y="539"/>
                  <a:pt x="5889" y="503"/>
                  <a:pt x="5917" y="417"/>
                </a:cubicBezTo>
                <a:lnTo>
                  <a:pt x="5976" y="238"/>
                </a:lnTo>
                <a:cubicBezTo>
                  <a:pt x="6019" y="98"/>
                  <a:pt x="5902" y="1"/>
                  <a:pt x="5789" y="1"/>
                </a:cubicBezTo>
                <a:close/>
                <a:moveTo>
                  <a:pt x="7111" y="192"/>
                </a:moveTo>
                <a:cubicBezTo>
                  <a:pt x="7083" y="192"/>
                  <a:pt x="7055" y="202"/>
                  <a:pt x="7035" y="224"/>
                </a:cubicBezTo>
                <a:cubicBezTo>
                  <a:pt x="6951" y="307"/>
                  <a:pt x="6910" y="356"/>
                  <a:pt x="6900" y="476"/>
                </a:cubicBezTo>
                <a:cubicBezTo>
                  <a:pt x="6888" y="574"/>
                  <a:pt x="6976" y="639"/>
                  <a:pt x="7062" y="639"/>
                </a:cubicBezTo>
                <a:cubicBezTo>
                  <a:pt x="7111" y="639"/>
                  <a:pt x="7159" y="617"/>
                  <a:pt x="7186" y="568"/>
                </a:cubicBezTo>
                <a:cubicBezTo>
                  <a:pt x="7244" y="461"/>
                  <a:pt x="7240" y="403"/>
                  <a:pt x="7222" y="282"/>
                </a:cubicBezTo>
                <a:cubicBezTo>
                  <a:pt x="7215" y="227"/>
                  <a:pt x="7162" y="192"/>
                  <a:pt x="7111" y="192"/>
                </a:cubicBezTo>
                <a:close/>
                <a:moveTo>
                  <a:pt x="8598" y="236"/>
                </a:moveTo>
                <a:cubicBezTo>
                  <a:pt x="8539" y="236"/>
                  <a:pt x="8481" y="267"/>
                  <a:pt x="8454" y="341"/>
                </a:cubicBezTo>
                <a:lnTo>
                  <a:pt x="8325" y="696"/>
                </a:lnTo>
                <a:cubicBezTo>
                  <a:pt x="8278" y="823"/>
                  <a:pt x="8391" y="914"/>
                  <a:pt x="8497" y="914"/>
                </a:cubicBezTo>
                <a:cubicBezTo>
                  <a:pt x="8563" y="914"/>
                  <a:pt x="8626" y="880"/>
                  <a:pt x="8648" y="799"/>
                </a:cubicBezTo>
                <a:cubicBezTo>
                  <a:pt x="8682" y="678"/>
                  <a:pt x="8718" y="557"/>
                  <a:pt x="8751" y="436"/>
                </a:cubicBezTo>
                <a:cubicBezTo>
                  <a:pt x="8785" y="316"/>
                  <a:pt x="8691" y="236"/>
                  <a:pt x="8598" y="236"/>
                </a:cubicBezTo>
                <a:close/>
                <a:moveTo>
                  <a:pt x="8936" y="1220"/>
                </a:moveTo>
                <a:lnTo>
                  <a:pt x="8936" y="1220"/>
                </a:lnTo>
                <a:cubicBezTo>
                  <a:pt x="8946" y="1221"/>
                  <a:pt x="8953" y="1222"/>
                  <a:pt x="8960" y="1224"/>
                </a:cubicBezTo>
                <a:cubicBezTo>
                  <a:pt x="8952" y="1223"/>
                  <a:pt x="8944" y="1222"/>
                  <a:pt x="8936" y="1220"/>
                </a:cubicBezTo>
                <a:close/>
                <a:moveTo>
                  <a:pt x="9788" y="813"/>
                </a:moveTo>
                <a:cubicBezTo>
                  <a:pt x="9715" y="813"/>
                  <a:pt x="9648" y="854"/>
                  <a:pt x="9628" y="950"/>
                </a:cubicBezTo>
                <a:cubicBezTo>
                  <a:pt x="9609" y="1041"/>
                  <a:pt x="9591" y="1136"/>
                  <a:pt x="9573" y="1228"/>
                </a:cubicBezTo>
                <a:cubicBezTo>
                  <a:pt x="9541" y="1382"/>
                  <a:pt x="9672" y="1486"/>
                  <a:pt x="9789" y="1486"/>
                </a:cubicBezTo>
                <a:cubicBezTo>
                  <a:pt x="9862" y="1486"/>
                  <a:pt x="9930" y="1445"/>
                  <a:pt x="9950" y="1349"/>
                </a:cubicBezTo>
                <a:cubicBezTo>
                  <a:pt x="9969" y="1258"/>
                  <a:pt x="9987" y="1162"/>
                  <a:pt x="10006" y="1070"/>
                </a:cubicBezTo>
                <a:cubicBezTo>
                  <a:pt x="10037" y="919"/>
                  <a:pt x="9905" y="813"/>
                  <a:pt x="9788" y="813"/>
                </a:cubicBezTo>
                <a:close/>
                <a:moveTo>
                  <a:pt x="3653" y="889"/>
                </a:moveTo>
                <a:cubicBezTo>
                  <a:pt x="3578" y="889"/>
                  <a:pt x="3500" y="935"/>
                  <a:pt x="3490" y="1030"/>
                </a:cubicBezTo>
                <a:lnTo>
                  <a:pt x="3453" y="1346"/>
                </a:lnTo>
                <a:cubicBezTo>
                  <a:pt x="3441" y="1451"/>
                  <a:pt x="3520" y="1505"/>
                  <a:pt x="3601" y="1505"/>
                </a:cubicBezTo>
                <a:cubicBezTo>
                  <a:pt x="3676" y="1505"/>
                  <a:pt x="3754" y="1459"/>
                  <a:pt x="3764" y="1363"/>
                </a:cubicBezTo>
                <a:lnTo>
                  <a:pt x="3801" y="1045"/>
                </a:lnTo>
                <a:cubicBezTo>
                  <a:pt x="3812" y="942"/>
                  <a:pt x="3734" y="889"/>
                  <a:pt x="3653" y="889"/>
                </a:cubicBezTo>
                <a:close/>
                <a:moveTo>
                  <a:pt x="7653" y="909"/>
                </a:moveTo>
                <a:cubicBezTo>
                  <a:pt x="7597" y="909"/>
                  <a:pt x="7542" y="938"/>
                  <a:pt x="7508" y="1008"/>
                </a:cubicBezTo>
                <a:lnTo>
                  <a:pt x="7413" y="1206"/>
                </a:lnTo>
                <a:cubicBezTo>
                  <a:pt x="7336" y="1365"/>
                  <a:pt x="7475" y="1518"/>
                  <a:pt x="7603" y="1518"/>
                </a:cubicBezTo>
                <a:cubicBezTo>
                  <a:pt x="7659" y="1518"/>
                  <a:pt x="7713" y="1489"/>
                  <a:pt x="7746" y="1419"/>
                </a:cubicBezTo>
                <a:lnTo>
                  <a:pt x="7846" y="1221"/>
                </a:lnTo>
                <a:cubicBezTo>
                  <a:pt x="7923" y="1063"/>
                  <a:pt x="7783" y="909"/>
                  <a:pt x="7653" y="909"/>
                </a:cubicBezTo>
                <a:close/>
                <a:moveTo>
                  <a:pt x="4593" y="954"/>
                </a:moveTo>
                <a:cubicBezTo>
                  <a:pt x="4495" y="954"/>
                  <a:pt x="4400" y="1015"/>
                  <a:pt x="4402" y="1136"/>
                </a:cubicBezTo>
                <a:cubicBezTo>
                  <a:pt x="4402" y="1261"/>
                  <a:pt x="4362" y="1390"/>
                  <a:pt x="4343" y="1514"/>
                </a:cubicBezTo>
                <a:cubicBezTo>
                  <a:pt x="4323" y="1646"/>
                  <a:pt x="4423" y="1711"/>
                  <a:pt x="4529" y="1711"/>
                </a:cubicBezTo>
                <a:cubicBezTo>
                  <a:pt x="4597" y="1711"/>
                  <a:pt x="4667" y="1685"/>
                  <a:pt x="4710" y="1632"/>
                </a:cubicBezTo>
                <a:cubicBezTo>
                  <a:pt x="4835" y="1473"/>
                  <a:pt x="4835" y="1294"/>
                  <a:pt x="4795" y="1107"/>
                </a:cubicBezTo>
                <a:cubicBezTo>
                  <a:pt x="4772" y="1004"/>
                  <a:pt x="4681" y="954"/>
                  <a:pt x="4593" y="954"/>
                </a:cubicBezTo>
                <a:close/>
                <a:moveTo>
                  <a:pt x="5469" y="1429"/>
                </a:moveTo>
                <a:cubicBezTo>
                  <a:pt x="5405" y="1429"/>
                  <a:pt x="5341" y="1463"/>
                  <a:pt x="5316" y="1544"/>
                </a:cubicBezTo>
                <a:lnTo>
                  <a:pt x="5279" y="1661"/>
                </a:lnTo>
                <a:cubicBezTo>
                  <a:pt x="5236" y="1790"/>
                  <a:pt x="5345" y="1880"/>
                  <a:pt x="5450" y="1880"/>
                </a:cubicBezTo>
                <a:cubicBezTo>
                  <a:pt x="5514" y="1880"/>
                  <a:pt x="5577" y="1847"/>
                  <a:pt x="5602" y="1767"/>
                </a:cubicBezTo>
                <a:lnTo>
                  <a:pt x="5638" y="1646"/>
                </a:lnTo>
                <a:cubicBezTo>
                  <a:pt x="5681" y="1517"/>
                  <a:pt x="5573" y="1429"/>
                  <a:pt x="5469" y="1429"/>
                </a:cubicBezTo>
                <a:close/>
                <a:moveTo>
                  <a:pt x="8875" y="1209"/>
                </a:moveTo>
                <a:cubicBezTo>
                  <a:pt x="8788" y="1209"/>
                  <a:pt x="8705" y="1245"/>
                  <a:pt x="8641" y="1297"/>
                </a:cubicBezTo>
                <a:cubicBezTo>
                  <a:pt x="8516" y="1404"/>
                  <a:pt x="8450" y="1558"/>
                  <a:pt x="8450" y="1715"/>
                </a:cubicBezTo>
                <a:cubicBezTo>
                  <a:pt x="8453" y="1911"/>
                  <a:pt x="8630" y="2081"/>
                  <a:pt x="8811" y="2081"/>
                </a:cubicBezTo>
                <a:cubicBezTo>
                  <a:pt x="8885" y="2081"/>
                  <a:pt x="8959" y="2053"/>
                  <a:pt x="9022" y="1987"/>
                </a:cubicBezTo>
                <a:cubicBezTo>
                  <a:pt x="9140" y="1862"/>
                  <a:pt x="9198" y="1738"/>
                  <a:pt x="9202" y="1561"/>
                </a:cubicBezTo>
                <a:cubicBezTo>
                  <a:pt x="9202" y="1444"/>
                  <a:pt x="9154" y="1324"/>
                  <a:pt x="9048" y="1261"/>
                </a:cubicBezTo>
                <a:cubicBezTo>
                  <a:pt x="9037" y="1258"/>
                  <a:pt x="9034" y="1258"/>
                  <a:pt x="9037" y="1258"/>
                </a:cubicBezTo>
                <a:cubicBezTo>
                  <a:pt x="9010" y="1233"/>
                  <a:pt x="8978" y="1214"/>
                  <a:pt x="8940" y="1214"/>
                </a:cubicBezTo>
                <a:cubicBezTo>
                  <a:pt x="8933" y="1214"/>
                  <a:pt x="8925" y="1215"/>
                  <a:pt x="8918" y="1216"/>
                </a:cubicBezTo>
                <a:lnTo>
                  <a:pt x="8918" y="1216"/>
                </a:lnTo>
                <a:cubicBezTo>
                  <a:pt x="8907" y="1214"/>
                  <a:pt x="8897" y="1211"/>
                  <a:pt x="8887" y="1209"/>
                </a:cubicBezTo>
                <a:cubicBezTo>
                  <a:pt x="8883" y="1209"/>
                  <a:pt x="8879" y="1209"/>
                  <a:pt x="8875" y="1209"/>
                </a:cubicBezTo>
                <a:close/>
                <a:moveTo>
                  <a:pt x="6380" y="1356"/>
                </a:moveTo>
                <a:cubicBezTo>
                  <a:pt x="6325" y="1356"/>
                  <a:pt x="6273" y="1380"/>
                  <a:pt x="6247" y="1434"/>
                </a:cubicBezTo>
                <a:cubicBezTo>
                  <a:pt x="6166" y="1602"/>
                  <a:pt x="6078" y="1742"/>
                  <a:pt x="6086" y="1932"/>
                </a:cubicBezTo>
                <a:cubicBezTo>
                  <a:pt x="6090" y="2043"/>
                  <a:pt x="6171" y="2108"/>
                  <a:pt x="6258" y="2108"/>
                </a:cubicBezTo>
                <a:cubicBezTo>
                  <a:pt x="6308" y="2108"/>
                  <a:pt x="6361" y="2085"/>
                  <a:pt x="6401" y="2035"/>
                </a:cubicBezTo>
                <a:cubicBezTo>
                  <a:pt x="6518" y="1884"/>
                  <a:pt x="6529" y="1715"/>
                  <a:pt x="6562" y="1532"/>
                </a:cubicBezTo>
                <a:cubicBezTo>
                  <a:pt x="6581" y="1429"/>
                  <a:pt x="6477" y="1356"/>
                  <a:pt x="6380" y="1356"/>
                </a:cubicBezTo>
                <a:close/>
                <a:moveTo>
                  <a:pt x="2274" y="1857"/>
                </a:moveTo>
                <a:cubicBezTo>
                  <a:pt x="2237" y="1857"/>
                  <a:pt x="2201" y="1875"/>
                  <a:pt x="2176" y="1918"/>
                </a:cubicBezTo>
                <a:lnTo>
                  <a:pt x="2099" y="2057"/>
                </a:lnTo>
                <a:cubicBezTo>
                  <a:pt x="2043" y="2157"/>
                  <a:pt x="2132" y="2255"/>
                  <a:pt x="2217" y="2255"/>
                </a:cubicBezTo>
                <a:cubicBezTo>
                  <a:pt x="2253" y="2255"/>
                  <a:pt x="2289" y="2237"/>
                  <a:pt x="2312" y="2192"/>
                </a:cubicBezTo>
                <a:lnTo>
                  <a:pt x="2393" y="2053"/>
                </a:lnTo>
                <a:cubicBezTo>
                  <a:pt x="2446" y="1953"/>
                  <a:pt x="2359" y="1857"/>
                  <a:pt x="2274" y="1857"/>
                </a:cubicBezTo>
                <a:close/>
                <a:moveTo>
                  <a:pt x="10028" y="1733"/>
                </a:moveTo>
                <a:cubicBezTo>
                  <a:pt x="10001" y="1733"/>
                  <a:pt x="9974" y="1739"/>
                  <a:pt x="9950" y="1749"/>
                </a:cubicBezTo>
                <a:cubicBezTo>
                  <a:pt x="9741" y="1837"/>
                  <a:pt x="9683" y="1994"/>
                  <a:pt x="9602" y="2192"/>
                </a:cubicBezTo>
                <a:cubicBezTo>
                  <a:pt x="9515" y="2402"/>
                  <a:pt x="9690" y="2547"/>
                  <a:pt x="9869" y="2547"/>
                </a:cubicBezTo>
                <a:cubicBezTo>
                  <a:pt x="9978" y="2547"/>
                  <a:pt x="10088" y="2493"/>
                  <a:pt x="10141" y="2365"/>
                </a:cubicBezTo>
                <a:cubicBezTo>
                  <a:pt x="10226" y="2163"/>
                  <a:pt x="10266" y="2031"/>
                  <a:pt x="10178" y="1822"/>
                </a:cubicBezTo>
                <a:cubicBezTo>
                  <a:pt x="10152" y="1761"/>
                  <a:pt x="10090" y="1733"/>
                  <a:pt x="10028" y="1733"/>
                </a:cubicBezTo>
                <a:close/>
                <a:moveTo>
                  <a:pt x="3159" y="1866"/>
                </a:moveTo>
                <a:cubicBezTo>
                  <a:pt x="3080" y="1866"/>
                  <a:pt x="3004" y="1910"/>
                  <a:pt x="2979" y="2013"/>
                </a:cubicBezTo>
                <a:cubicBezTo>
                  <a:pt x="2939" y="2185"/>
                  <a:pt x="2899" y="2358"/>
                  <a:pt x="2855" y="2530"/>
                </a:cubicBezTo>
                <a:cubicBezTo>
                  <a:pt x="2816" y="2695"/>
                  <a:pt x="2955" y="2809"/>
                  <a:pt x="3082" y="2809"/>
                </a:cubicBezTo>
                <a:cubicBezTo>
                  <a:pt x="3161" y="2809"/>
                  <a:pt x="3236" y="2765"/>
                  <a:pt x="3262" y="2662"/>
                </a:cubicBezTo>
                <a:cubicBezTo>
                  <a:pt x="3302" y="2490"/>
                  <a:pt x="3343" y="2314"/>
                  <a:pt x="3387" y="2141"/>
                </a:cubicBezTo>
                <a:cubicBezTo>
                  <a:pt x="3425" y="1979"/>
                  <a:pt x="3287" y="1866"/>
                  <a:pt x="3159" y="1866"/>
                </a:cubicBezTo>
                <a:close/>
                <a:moveTo>
                  <a:pt x="6591" y="2376"/>
                </a:moveTo>
                <a:cubicBezTo>
                  <a:pt x="6537" y="2376"/>
                  <a:pt x="6485" y="2405"/>
                  <a:pt x="6467" y="2471"/>
                </a:cubicBezTo>
                <a:cubicBezTo>
                  <a:pt x="6438" y="2574"/>
                  <a:pt x="6411" y="2673"/>
                  <a:pt x="6382" y="2776"/>
                </a:cubicBezTo>
                <a:cubicBezTo>
                  <a:pt x="6357" y="2873"/>
                  <a:pt x="6434" y="2938"/>
                  <a:pt x="6510" y="2938"/>
                </a:cubicBezTo>
                <a:cubicBezTo>
                  <a:pt x="6558" y="2938"/>
                  <a:pt x="6605" y="2912"/>
                  <a:pt x="6628" y="2853"/>
                </a:cubicBezTo>
                <a:lnTo>
                  <a:pt x="6734" y="2559"/>
                </a:lnTo>
                <a:cubicBezTo>
                  <a:pt x="6775" y="2452"/>
                  <a:pt x="6681" y="2376"/>
                  <a:pt x="6591" y="2376"/>
                </a:cubicBezTo>
                <a:close/>
                <a:moveTo>
                  <a:pt x="10907" y="2473"/>
                </a:moveTo>
                <a:cubicBezTo>
                  <a:pt x="10850" y="2473"/>
                  <a:pt x="10792" y="2503"/>
                  <a:pt x="10768" y="2567"/>
                </a:cubicBezTo>
                <a:cubicBezTo>
                  <a:pt x="10728" y="2677"/>
                  <a:pt x="10688" y="2783"/>
                  <a:pt x="10647" y="2893"/>
                </a:cubicBezTo>
                <a:cubicBezTo>
                  <a:pt x="10596" y="3033"/>
                  <a:pt x="10714" y="3125"/>
                  <a:pt x="10828" y="3125"/>
                </a:cubicBezTo>
                <a:cubicBezTo>
                  <a:pt x="10912" y="3125"/>
                  <a:pt x="10994" y="3075"/>
                  <a:pt x="11006" y="2959"/>
                </a:cubicBezTo>
                <a:cubicBezTo>
                  <a:pt x="11021" y="2846"/>
                  <a:pt x="11032" y="2732"/>
                  <a:pt x="11043" y="2618"/>
                </a:cubicBezTo>
                <a:cubicBezTo>
                  <a:pt x="11054" y="2524"/>
                  <a:pt x="10981" y="2473"/>
                  <a:pt x="10907" y="2473"/>
                </a:cubicBezTo>
                <a:close/>
                <a:moveTo>
                  <a:pt x="8586" y="2602"/>
                </a:moveTo>
                <a:cubicBezTo>
                  <a:pt x="8499" y="2602"/>
                  <a:pt x="8410" y="2656"/>
                  <a:pt x="8388" y="2780"/>
                </a:cubicBezTo>
                <a:cubicBezTo>
                  <a:pt x="8366" y="2893"/>
                  <a:pt x="8347" y="3007"/>
                  <a:pt x="8325" y="3120"/>
                </a:cubicBezTo>
                <a:cubicBezTo>
                  <a:pt x="8305" y="3239"/>
                  <a:pt x="8410" y="3308"/>
                  <a:pt x="8513" y="3308"/>
                </a:cubicBezTo>
                <a:cubicBezTo>
                  <a:pt x="8589" y="3308"/>
                  <a:pt x="8663" y="3270"/>
                  <a:pt x="8685" y="3186"/>
                </a:cubicBezTo>
                <a:cubicBezTo>
                  <a:pt x="8714" y="3073"/>
                  <a:pt x="8744" y="2963"/>
                  <a:pt x="8773" y="2853"/>
                </a:cubicBezTo>
                <a:cubicBezTo>
                  <a:pt x="8815" y="2696"/>
                  <a:pt x="8701" y="2602"/>
                  <a:pt x="8586" y="2602"/>
                </a:cubicBezTo>
                <a:close/>
                <a:moveTo>
                  <a:pt x="2084" y="2815"/>
                </a:moveTo>
                <a:cubicBezTo>
                  <a:pt x="2022" y="2815"/>
                  <a:pt x="1962" y="2848"/>
                  <a:pt x="1934" y="2930"/>
                </a:cubicBezTo>
                <a:cubicBezTo>
                  <a:pt x="1912" y="3000"/>
                  <a:pt x="1887" y="3069"/>
                  <a:pt x="1865" y="3139"/>
                </a:cubicBezTo>
                <a:cubicBezTo>
                  <a:pt x="1830" y="3240"/>
                  <a:pt x="1918" y="3319"/>
                  <a:pt x="2006" y="3319"/>
                </a:cubicBezTo>
                <a:cubicBezTo>
                  <a:pt x="2049" y="3319"/>
                  <a:pt x="2092" y="3300"/>
                  <a:pt x="2121" y="3256"/>
                </a:cubicBezTo>
                <a:cubicBezTo>
                  <a:pt x="2162" y="3194"/>
                  <a:pt x="2202" y="3135"/>
                  <a:pt x="2242" y="3073"/>
                </a:cubicBezTo>
                <a:cubicBezTo>
                  <a:pt x="2329" y="2938"/>
                  <a:pt x="2204" y="2815"/>
                  <a:pt x="2084" y="2815"/>
                </a:cubicBezTo>
                <a:close/>
                <a:moveTo>
                  <a:pt x="4993" y="2727"/>
                </a:moveTo>
                <a:cubicBezTo>
                  <a:pt x="4928" y="2727"/>
                  <a:pt x="4864" y="2760"/>
                  <a:pt x="4835" y="2838"/>
                </a:cubicBezTo>
                <a:lnTo>
                  <a:pt x="4692" y="3223"/>
                </a:lnTo>
                <a:cubicBezTo>
                  <a:pt x="4649" y="3340"/>
                  <a:pt x="4742" y="3416"/>
                  <a:pt x="4838" y="3416"/>
                </a:cubicBezTo>
                <a:cubicBezTo>
                  <a:pt x="4898" y="3416"/>
                  <a:pt x="4959" y="3386"/>
                  <a:pt x="4989" y="3318"/>
                </a:cubicBezTo>
                <a:cubicBezTo>
                  <a:pt x="5047" y="3194"/>
                  <a:pt x="5103" y="3066"/>
                  <a:pt x="5157" y="2941"/>
                </a:cubicBezTo>
                <a:cubicBezTo>
                  <a:pt x="5212" y="2819"/>
                  <a:pt x="5102" y="2727"/>
                  <a:pt x="4993" y="2727"/>
                </a:cubicBezTo>
                <a:close/>
                <a:moveTo>
                  <a:pt x="11745" y="2899"/>
                </a:moveTo>
                <a:cubicBezTo>
                  <a:pt x="11687" y="2899"/>
                  <a:pt x="11634" y="2931"/>
                  <a:pt x="11619" y="3007"/>
                </a:cubicBezTo>
                <a:lnTo>
                  <a:pt x="11564" y="3286"/>
                </a:lnTo>
                <a:cubicBezTo>
                  <a:pt x="11541" y="3405"/>
                  <a:pt x="11645" y="3489"/>
                  <a:pt x="11737" y="3489"/>
                </a:cubicBezTo>
                <a:cubicBezTo>
                  <a:pt x="11794" y="3489"/>
                  <a:pt x="11847" y="3457"/>
                  <a:pt x="11861" y="3381"/>
                </a:cubicBezTo>
                <a:lnTo>
                  <a:pt x="11916" y="3102"/>
                </a:lnTo>
                <a:cubicBezTo>
                  <a:pt x="11941" y="2982"/>
                  <a:pt x="11837" y="2899"/>
                  <a:pt x="11745" y="2899"/>
                </a:cubicBezTo>
                <a:close/>
                <a:moveTo>
                  <a:pt x="1112" y="3030"/>
                </a:moveTo>
                <a:cubicBezTo>
                  <a:pt x="1075" y="3030"/>
                  <a:pt x="1040" y="3051"/>
                  <a:pt x="1029" y="3098"/>
                </a:cubicBezTo>
                <a:cubicBezTo>
                  <a:pt x="1007" y="3212"/>
                  <a:pt x="981" y="3326"/>
                  <a:pt x="955" y="3440"/>
                </a:cubicBezTo>
                <a:cubicBezTo>
                  <a:pt x="937" y="3514"/>
                  <a:pt x="1003" y="3566"/>
                  <a:pt x="1062" y="3566"/>
                </a:cubicBezTo>
                <a:cubicBezTo>
                  <a:pt x="1098" y="3566"/>
                  <a:pt x="1133" y="3546"/>
                  <a:pt x="1142" y="3498"/>
                </a:cubicBezTo>
                <a:cubicBezTo>
                  <a:pt x="1168" y="3384"/>
                  <a:pt x="1193" y="3274"/>
                  <a:pt x="1219" y="3161"/>
                </a:cubicBezTo>
                <a:cubicBezTo>
                  <a:pt x="1237" y="3083"/>
                  <a:pt x="1172" y="3030"/>
                  <a:pt x="1112" y="3030"/>
                </a:cubicBezTo>
                <a:close/>
                <a:moveTo>
                  <a:pt x="7523" y="2529"/>
                </a:moveTo>
                <a:cubicBezTo>
                  <a:pt x="7472" y="2529"/>
                  <a:pt x="7422" y="2556"/>
                  <a:pt x="7391" y="2622"/>
                </a:cubicBezTo>
                <a:cubicBezTo>
                  <a:pt x="7296" y="2812"/>
                  <a:pt x="7200" y="3007"/>
                  <a:pt x="7105" y="3198"/>
                </a:cubicBezTo>
                <a:cubicBezTo>
                  <a:pt x="6985" y="3437"/>
                  <a:pt x="7186" y="3609"/>
                  <a:pt x="7366" y="3609"/>
                </a:cubicBezTo>
                <a:cubicBezTo>
                  <a:pt x="7468" y="3609"/>
                  <a:pt x="7562" y="3554"/>
                  <a:pt x="7589" y="3425"/>
                </a:cubicBezTo>
                <a:cubicBezTo>
                  <a:pt x="7633" y="3208"/>
                  <a:pt x="7677" y="2992"/>
                  <a:pt x="7721" y="2776"/>
                </a:cubicBezTo>
                <a:cubicBezTo>
                  <a:pt x="7748" y="2651"/>
                  <a:pt x="7631" y="2529"/>
                  <a:pt x="7523" y="2529"/>
                </a:cubicBezTo>
                <a:close/>
                <a:moveTo>
                  <a:pt x="3862" y="3033"/>
                </a:moveTo>
                <a:cubicBezTo>
                  <a:pt x="3787" y="3033"/>
                  <a:pt x="3707" y="3079"/>
                  <a:pt x="3691" y="3172"/>
                </a:cubicBezTo>
                <a:lnTo>
                  <a:pt x="3617" y="3608"/>
                </a:lnTo>
                <a:cubicBezTo>
                  <a:pt x="3600" y="3711"/>
                  <a:pt x="3677" y="3764"/>
                  <a:pt x="3759" y="3764"/>
                </a:cubicBezTo>
                <a:cubicBezTo>
                  <a:pt x="3834" y="3764"/>
                  <a:pt x="3914" y="3719"/>
                  <a:pt x="3930" y="3626"/>
                </a:cubicBezTo>
                <a:lnTo>
                  <a:pt x="4003" y="3190"/>
                </a:lnTo>
                <a:cubicBezTo>
                  <a:pt x="4020" y="3087"/>
                  <a:pt x="3943" y="3033"/>
                  <a:pt x="3862" y="3033"/>
                </a:cubicBezTo>
                <a:close/>
                <a:moveTo>
                  <a:pt x="10105" y="3511"/>
                </a:moveTo>
                <a:cubicBezTo>
                  <a:pt x="10075" y="3511"/>
                  <a:pt x="10045" y="3525"/>
                  <a:pt x="10028" y="3557"/>
                </a:cubicBezTo>
                <a:cubicBezTo>
                  <a:pt x="9991" y="3619"/>
                  <a:pt x="9954" y="3685"/>
                  <a:pt x="9918" y="3748"/>
                </a:cubicBezTo>
                <a:cubicBezTo>
                  <a:pt x="9865" y="3841"/>
                  <a:pt x="9940" y="3918"/>
                  <a:pt x="10017" y="3918"/>
                </a:cubicBezTo>
                <a:cubicBezTo>
                  <a:pt x="10058" y="3918"/>
                  <a:pt x="10100" y="3896"/>
                  <a:pt x="10123" y="3843"/>
                </a:cubicBezTo>
                <a:cubicBezTo>
                  <a:pt x="10148" y="3777"/>
                  <a:pt x="10178" y="3707"/>
                  <a:pt x="10204" y="3641"/>
                </a:cubicBezTo>
                <a:cubicBezTo>
                  <a:pt x="10233" y="3569"/>
                  <a:pt x="10168" y="3511"/>
                  <a:pt x="10105" y="3511"/>
                </a:cubicBezTo>
                <a:close/>
                <a:moveTo>
                  <a:pt x="2972" y="3351"/>
                </a:moveTo>
                <a:cubicBezTo>
                  <a:pt x="2906" y="3351"/>
                  <a:pt x="2839" y="3385"/>
                  <a:pt x="2800" y="3469"/>
                </a:cubicBezTo>
                <a:cubicBezTo>
                  <a:pt x="2749" y="3586"/>
                  <a:pt x="2693" y="3700"/>
                  <a:pt x="2639" y="3814"/>
                </a:cubicBezTo>
                <a:cubicBezTo>
                  <a:pt x="2584" y="3933"/>
                  <a:pt x="2701" y="4033"/>
                  <a:pt x="2812" y="4033"/>
                </a:cubicBezTo>
                <a:cubicBezTo>
                  <a:pt x="2865" y="4033"/>
                  <a:pt x="2916" y="4011"/>
                  <a:pt x="2947" y="3956"/>
                </a:cubicBezTo>
                <a:cubicBezTo>
                  <a:pt x="3009" y="3846"/>
                  <a:pt x="3071" y="3736"/>
                  <a:pt x="3130" y="3626"/>
                </a:cubicBezTo>
                <a:cubicBezTo>
                  <a:pt x="3216" y="3475"/>
                  <a:pt x="3096" y="3351"/>
                  <a:pt x="2972" y="3351"/>
                </a:cubicBezTo>
                <a:close/>
                <a:moveTo>
                  <a:pt x="9117" y="3457"/>
                </a:moveTo>
                <a:cubicBezTo>
                  <a:pt x="9040" y="3457"/>
                  <a:pt x="8969" y="3478"/>
                  <a:pt x="8902" y="3538"/>
                </a:cubicBezTo>
                <a:cubicBezTo>
                  <a:pt x="8773" y="3656"/>
                  <a:pt x="8784" y="3810"/>
                  <a:pt x="8799" y="3968"/>
                </a:cubicBezTo>
                <a:cubicBezTo>
                  <a:pt x="8812" y="4079"/>
                  <a:pt x="8921" y="4143"/>
                  <a:pt x="9028" y="4143"/>
                </a:cubicBezTo>
                <a:cubicBezTo>
                  <a:pt x="9103" y="4143"/>
                  <a:pt x="9177" y="4111"/>
                  <a:pt x="9213" y="4041"/>
                </a:cubicBezTo>
                <a:cubicBezTo>
                  <a:pt x="9264" y="3949"/>
                  <a:pt x="9331" y="3883"/>
                  <a:pt x="9345" y="3777"/>
                </a:cubicBezTo>
                <a:cubicBezTo>
                  <a:pt x="9356" y="3692"/>
                  <a:pt x="9327" y="3634"/>
                  <a:pt x="9305" y="3557"/>
                </a:cubicBezTo>
                <a:cubicBezTo>
                  <a:pt x="9294" y="3520"/>
                  <a:pt x="9268" y="3480"/>
                  <a:pt x="9228" y="3469"/>
                </a:cubicBezTo>
                <a:cubicBezTo>
                  <a:pt x="9189" y="3462"/>
                  <a:pt x="9153" y="3457"/>
                  <a:pt x="9117" y="3457"/>
                </a:cubicBezTo>
                <a:close/>
                <a:moveTo>
                  <a:pt x="5966" y="3526"/>
                </a:moveTo>
                <a:cubicBezTo>
                  <a:pt x="5891" y="3526"/>
                  <a:pt x="5816" y="3567"/>
                  <a:pt x="5778" y="3667"/>
                </a:cubicBezTo>
                <a:cubicBezTo>
                  <a:pt x="5744" y="3755"/>
                  <a:pt x="5707" y="3843"/>
                  <a:pt x="5675" y="3931"/>
                </a:cubicBezTo>
                <a:cubicBezTo>
                  <a:pt x="5620" y="4072"/>
                  <a:pt x="5755" y="4192"/>
                  <a:pt x="5880" y="4192"/>
                </a:cubicBezTo>
                <a:cubicBezTo>
                  <a:pt x="5940" y="4192"/>
                  <a:pt x="5997" y="4165"/>
                  <a:pt x="6030" y="4100"/>
                </a:cubicBezTo>
                <a:cubicBezTo>
                  <a:pt x="6074" y="4015"/>
                  <a:pt x="6115" y="3931"/>
                  <a:pt x="6159" y="3846"/>
                </a:cubicBezTo>
                <a:cubicBezTo>
                  <a:pt x="6249" y="3670"/>
                  <a:pt x="6107" y="3526"/>
                  <a:pt x="5966" y="3526"/>
                </a:cubicBezTo>
                <a:close/>
                <a:moveTo>
                  <a:pt x="11153" y="3425"/>
                </a:moveTo>
                <a:cubicBezTo>
                  <a:pt x="11114" y="3425"/>
                  <a:pt x="11073" y="3441"/>
                  <a:pt x="11036" y="3480"/>
                </a:cubicBezTo>
                <a:cubicBezTo>
                  <a:pt x="10911" y="3616"/>
                  <a:pt x="10776" y="3744"/>
                  <a:pt x="10669" y="3890"/>
                </a:cubicBezTo>
                <a:cubicBezTo>
                  <a:pt x="10541" y="4070"/>
                  <a:pt x="10710" y="4254"/>
                  <a:pt x="10883" y="4254"/>
                </a:cubicBezTo>
                <a:cubicBezTo>
                  <a:pt x="10953" y="4254"/>
                  <a:pt x="11024" y="4224"/>
                  <a:pt x="11076" y="4151"/>
                </a:cubicBezTo>
                <a:cubicBezTo>
                  <a:pt x="11172" y="4015"/>
                  <a:pt x="11241" y="3861"/>
                  <a:pt x="11318" y="3714"/>
                </a:cubicBezTo>
                <a:cubicBezTo>
                  <a:pt x="11384" y="3587"/>
                  <a:pt x="11276" y="3425"/>
                  <a:pt x="11153" y="3425"/>
                </a:cubicBezTo>
                <a:close/>
                <a:moveTo>
                  <a:pt x="2194" y="3667"/>
                </a:moveTo>
                <a:cubicBezTo>
                  <a:pt x="2112" y="3667"/>
                  <a:pt x="2033" y="3709"/>
                  <a:pt x="2004" y="3810"/>
                </a:cubicBezTo>
                <a:cubicBezTo>
                  <a:pt x="1956" y="3968"/>
                  <a:pt x="1912" y="4129"/>
                  <a:pt x="1865" y="4290"/>
                </a:cubicBezTo>
                <a:cubicBezTo>
                  <a:pt x="1822" y="4441"/>
                  <a:pt x="1943" y="4544"/>
                  <a:pt x="2062" y="4544"/>
                </a:cubicBezTo>
                <a:cubicBezTo>
                  <a:pt x="2136" y="4544"/>
                  <a:pt x="2210" y="4504"/>
                  <a:pt x="2242" y="4411"/>
                </a:cubicBezTo>
                <a:cubicBezTo>
                  <a:pt x="2297" y="4254"/>
                  <a:pt x="2352" y="4096"/>
                  <a:pt x="2411" y="3938"/>
                </a:cubicBezTo>
                <a:cubicBezTo>
                  <a:pt x="2466" y="3779"/>
                  <a:pt x="2327" y="3667"/>
                  <a:pt x="2194" y="3667"/>
                </a:cubicBezTo>
                <a:close/>
                <a:moveTo>
                  <a:pt x="12002" y="4034"/>
                </a:moveTo>
                <a:cubicBezTo>
                  <a:pt x="11957" y="4034"/>
                  <a:pt x="11910" y="4054"/>
                  <a:pt x="11872" y="4103"/>
                </a:cubicBezTo>
                <a:cubicBezTo>
                  <a:pt x="11820" y="4169"/>
                  <a:pt x="11766" y="4239"/>
                  <a:pt x="11710" y="4305"/>
                </a:cubicBezTo>
                <a:cubicBezTo>
                  <a:pt x="11607" y="4440"/>
                  <a:pt x="11755" y="4592"/>
                  <a:pt x="11886" y="4592"/>
                </a:cubicBezTo>
                <a:cubicBezTo>
                  <a:pt x="11941" y="4592"/>
                  <a:pt x="11992" y="4566"/>
                  <a:pt x="12022" y="4503"/>
                </a:cubicBezTo>
                <a:cubicBezTo>
                  <a:pt x="12062" y="4426"/>
                  <a:pt x="12099" y="4349"/>
                  <a:pt x="12136" y="4268"/>
                </a:cubicBezTo>
                <a:cubicBezTo>
                  <a:pt x="12197" y="4143"/>
                  <a:pt x="12105" y="4034"/>
                  <a:pt x="12002" y="4034"/>
                </a:cubicBezTo>
                <a:close/>
                <a:moveTo>
                  <a:pt x="723" y="3876"/>
                </a:moveTo>
                <a:cubicBezTo>
                  <a:pt x="662" y="3876"/>
                  <a:pt x="606" y="3907"/>
                  <a:pt x="589" y="3982"/>
                </a:cubicBezTo>
                <a:cubicBezTo>
                  <a:pt x="541" y="4195"/>
                  <a:pt x="493" y="4411"/>
                  <a:pt x="445" y="4628"/>
                </a:cubicBezTo>
                <a:cubicBezTo>
                  <a:pt x="423" y="4725"/>
                  <a:pt x="502" y="4791"/>
                  <a:pt x="577" y="4791"/>
                </a:cubicBezTo>
                <a:cubicBezTo>
                  <a:pt x="624" y="4791"/>
                  <a:pt x="669" y="4765"/>
                  <a:pt x="687" y="4704"/>
                </a:cubicBezTo>
                <a:lnTo>
                  <a:pt x="885" y="4078"/>
                </a:lnTo>
                <a:cubicBezTo>
                  <a:pt x="924" y="3958"/>
                  <a:pt x="819" y="3876"/>
                  <a:pt x="723" y="3876"/>
                </a:cubicBezTo>
                <a:close/>
                <a:moveTo>
                  <a:pt x="7251" y="4100"/>
                </a:moveTo>
                <a:cubicBezTo>
                  <a:pt x="7215" y="4100"/>
                  <a:pt x="7177" y="4114"/>
                  <a:pt x="7142" y="4147"/>
                </a:cubicBezTo>
                <a:cubicBezTo>
                  <a:pt x="6991" y="4290"/>
                  <a:pt x="6910" y="4437"/>
                  <a:pt x="6907" y="4646"/>
                </a:cubicBezTo>
                <a:cubicBezTo>
                  <a:pt x="6903" y="4770"/>
                  <a:pt x="7019" y="4852"/>
                  <a:pt x="7126" y="4852"/>
                </a:cubicBezTo>
                <a:cubicBezTo>
                  <a:pt x="7201" y="4852"/>
                  <a:pt x="7272" y="4811"/>
                  <a:pt x="7291" y="4716"/>
                </a:cubicBezTo>
                <a:cubicBezTo>
                  <a:pt x="7318" y="4602"/>
                  <a:pt x="7343" y="4470"/>
                  <a:pt x="7398" y="4367"/>
                </a:cubicBezTo>
                <a:cubicBezTo>
                  <a:pt x="7465" y="4241"/>
                  <a:pt x="7367" y="4100"/>
                  <a:pt x="7251" y="4100"/>
                </a:cubicBezTo>
                <a:close/>
                <a:moveTo>
                  <a:pt x="5053" y="4158"/>
                </a:moveTo>
                <a:cubicBezTo>
                  <a:pt x="4999" y="4158"/>
                  <a:pt x="4948" y="4186"/>
                  <a:pt x="4930" y="4254"/>
                </a:cubicBezTo>
                <a:cubicBezTo>
                  <a:pt x="4886" y="4426"/>
                  <a:pt x="4839" y="4598"/>
                  <a:pt x="4795" y="4770"/>
                </a:cubicBezTo>
                <a:cubicBezTo>
                  <a:pt x="4765" y="4879"/>
                  <a:pt x="4858" y="4954"/>
                  <a:pt x="4943" y="4954"/>
                </a:cubicBezTo>
                <a:cubicBezTo>
                  <a:pt x="4995" y="4954"/>
                  <a:pt x="5045" y="4925"/>
                  <a:pt x="5062" y="4858"/>
                </a:cubicBezTo>
                <a:cubicBezTo>
                  <a:pt x="5110" y="4686"/>
                  <a:pt x="5154" y="4514"/>
                  <a:pt x="5201" y="4342"/>
                </a:cubicBezTo>
                <a:cubicBezTo>
                  <a:pt x="5231" y="4233"/>
                  <a:pt x="5139" y="4158"/>
                  <a:pt x="5053" y="4158"/>
                </a:cubicBezTo>
                <a:close/>
                <a:moveTo>
                  <a:pt x="8214" y="4228"/>
                </a:moveTo>
                <a:cubicBezTo>
                  <a:pt x="8138" y="4228"/>
                  <a:pt x="8065" y="4268"/>
                  <a:pt x="8039" y="4364"/>
                </a:cubicBezTo>
                <a:cubicBezTo>
                  <a:pt x="8000" y="4503"/>
                  <a:pt x="7959" y="4646"/>
                  <a:pt x="7919" y="4785"/>
                </a:cubicBezTo>
                <a:cubicBezTo>
                  <a:pt x="7878" y="4925"/>
                  <a:pt x="7991" y="5021"/>
                  <a:pt x="8102" y="5021"/>
                </a:cubicBezTo>
                <a:cubicBezTo>
                  <a:pt x="8171" y="5021"/>
                  <a:pt x="8240" y="4984"/>
                  <a:pt x="8271" y="4899"/>
                </a:cubicBezTo>
                <a:cubicBezTo>
                  <a:pt x="8318" y="4760"/>
                  <a:pt x="8366" y="4620"/>
                  <a:pt x="8418" y="4484"/>
                </a:cubicBezTo>
                <a:cubicBezTo>
                  <a:pt x="8470" y="4334"/>
                  <a:pt x="8338" y="4228"/>
                  <a:pt x="8214" y="4228"/>
                </a:cubicBezTo>
                <a:close/>
                <a:moveTo>
                  <a:pt x="12658" y="4927"/>
                </a:moveTo>
                <a:cubicBezTo>
                  <a:pt x="12574" y="4927"/>
                  <a:pt x="12486" y="5012"/>
                  <a:pt x="12536" y="5112"/>
                </a:cubicBezTo>
                <a:cubicBezTo>
                  <a:pt x="12561" y="5159"/>
                  <a:pt x="12601" y="5179"/>
                  <a:pt x="12642" y="5179"/>
                </a:cubicBezTo>
                <a:cubicBezTo>
                  <a:pt x="12728" y="5179"/>
                  <a:pt x="12815" y="5093"/>
                  <a:pt x="12763" y="4994"/>
                </a:cubicBezTo>
                <a:cubicBezTo>
                  <a:pt x="12739" y="4946"/>
                  <a:pt x="12699" y="4927"/>
                  <a:pt x="12658" y="4927"/>
                </a:cubicBezTo>
                <a:close/>
                <a:moveTo>
                  <a:pt x="3331" y="4286"/>
                </a:moveTo>
                <a:cubicBezTo>
                  <a:pt x="3259" y="4286"/>
                  <a:pt x="3190" y="4332"/>
                  <a:pt x="3189" y="4430"/>
                </a:cubicBezTo>
                <a:cubicBezTo>
                  <a:pt x="3189" y="4631"/>
                  <a:pt x="3123" y="4814"/>
                  <a:pt x="3079" y="5012"/>
                </a:cubicBezTo>
                <a:cubicBezTo>
                  <a:pt x="3056" y="5117"/>
                  <a:pt x="3134" y="5193"/>
                  <a:pt x="3217" y="5193"/>
                </a:cubicBezTo>
                <a:cubicBezTo>
                  <a:pt x="3259" y="5193"/>
                  <a:pt x="3302" y="5174"/>
                  <a:pt x="3336" y="5130"/>
                </a:cubicBezTo>
                <a:cubicBezTo>
                  <a:pt x="3482" y="4936"/>
                  <a:pt x="3512" y="4686"/>
                  <a:pt x="3500" y="4444"/>
                </a:cubicBezTo>
                <a:cubicBezTo>
                  <a:pt x="3496" y="4342"/>
                  <a:pt x="3412" y="4286"/>
                  <a:pt x="3331" y="4286"/>
                </a:cubicBezTo>
                <a:close/>
                <a:moveTo>
                  <a:pt x="6283" y="4656"/>
                </a:moveTo>
                <a:cubicBezTo>
                  <a:pt x="6218" y="4656"/>
                  <a:pt x="6155" y="4690"/>
                  <a:pt x="6130" y="4770"/>
                </a:cubicBezTo>
                <a:lnTo>
                  <a:pt x="6034" y="5071"/>
                </a:lnTo>
                <a:cubicBezTo>
                  <a:pt x="5991" y="5198"/>
                  <a:pt x="6100" y="5287"/>
                  <a:pt x="6204" y="5287"/>
                </a:cubicBezTo>
                <a:cubicBezTo>
                  <a:pt x="6269" y="5287"/>
                  <a:pt x="6332" y="5254"/>
                  <a:pt x="6357" y="5174"/>
                </a:cubicBezTo>
                <a:cubicBezTo>
                  <a:pt x="6389" y="5075"/>
                  <a:pt x="6419" y="4976"/>
                  <a:pt x="6452" y="4873"/>
                </a:cubicBezTo>
                <a:cubicBezTo>
                  <a:pt x="6492" y="4744"/>
                  <a:pt x="6386" y="4656"/>
                  <a:pt x="6283" y="4656"/>
                </a:cubicBezTo>
                <a:close/>
                <a:moveTo>
                  <a:pt x="10108" y="4634"/>
                </a:moveTo>
                <a:cubicBezTo>
                  <a:pt x="10015" y="4634"/>
                  <a:pt x="9921" y="4680"/>
                  <a:pt x="9877" y="4789"/>
                </a:cubicBezTo>
                <a:cubicBezTo>
                  <a:pt x="9844" y="4862"/>
                  <a:pt x="9800" y="4924"/>
                  <a:pt x="9745" y="4983"/>
                </a:cubicBezTo>
                <a:cubicBezTo>
                  <a:pt x="9583" y="5156"/>
                  <a:pt x="9742" y="5411"/>
                  <a:pt x="9922" y="5411"/>
                </a:cubicBezTo>
                <a:cubicBezTo>
                  <a:pt x="9974" y="5411"/>
                  <a:pt x="10027" y="5390"/>
                  <a:pt x="10075" y="5339"/>
                </a:cubicBezTo>
                <a:cubicBezTo>
                  <a:pt x="10189" y="5218"/>
                  <a:pt x="10270" y="5090"/>
                  <a:pt x="10336" y="4936"/>
                </a:cubicBezTo>
                <a:cubicBezTo>
                  <a:pt x="10410" y="4758"/>
                  <a:pt x="10261" y="4634"/>
                  <a:pt x="10108" y="4634"/>
                </a:cubicBezTo>
                <a:close/>
                <a:moveTo>
                  <a:pt x="4154" y="4927"/>
                </a:moveTo>
                <a:cubicBezTo>
                  <a:pt x="4089" y="4927"/>
                  <a:pt x="4028" y="4968"/>
                  <a:pt x="4025" y="5056"/>
                </a:cubicBezTo>
                <a:cubicBezTo>
                  <a:pt x="4021" y="5156"/>
                  <a:pt x="4018" y="5254"/>
                  <a:pt x="4018" y="5354"/>
                </a:cubicBezTo>
                <a:cubicBezTo>
                  <a:pt x="4013" y="5460"/>
                  <a:pt x="4099" y="5513"/>
                  <a:pt x="4182" y="5513"/>
                </a:cubicBezTo>
                <a:cubicBezTo>
                  <a:pt x="4259" y="5513"/>
                  <a:pt x="4332" y="5466"/>
                  <a:pt x="4326" y="5372"/>
                </a:cubicBezTo>
                <a:cubicBezTo>
                  <a:pt x="4321" y="5269"/>
                  <a:pt x="4314" y="5170"/>
                  <a:pt x="4311" y="5071"/>
                </a:cubicBezTo>
                <a:cubicBezTo>
                  <a:pt x="4305" y="4978"/>
                  <a:pt x="4227" y="4927"/>
                  <a:pt x="4154" y="4927"/>
                </a:cubicBezTo>
                <a:close/>
                <a:moveTo>
                  <a:pt x="1257" y="4805"/>
                </a:moveTo>
                <a:cubicBezTo>
                  <a:pt x="1181" y="4805"/>
                  <a:pt x="1107" y="4851"/>
                  <a:pt x="1109" y="4946"/>
                </a:cubicBezTo>
                <a:cubicBezTo>
                  <a:pt x="1117" y="5108"/>
                  <a:pt x="1091" y="5258"/>
                  <a:pt x="1036" y="5408"/>
                </a:cubicBezTo>
                <a:cubicBezTo>
                  <a:pt x="997" y="5517"/>
                  <a:pt x="1083" y="5588"/>
                  <a:pt x="1170" y="5588"/>
                </a:cubicBezTo>
                <a:cubicBezTo>
                  <a:pt x="1225" y="5588"/>
                  <a:pt x="1280" y="5560"/>
                  <a:pt x="1307" y="5496"/>
                </a:cubicBezTo>
                <a:cubicBezTo>
                  <a:pt x="1381" y="5328"/>
                  <a:pt x="1417" y="5148"/>
                  <a:pt x="1421" y="4965"/>
                </a:cubicBezTo>
                <a:cubicBezTo>
                  <a:pt x="1425" y="4860"/>
                  <a:pt x="1339" y="4805"/>
                  <a:pt x="1257" y="4805"/>
                </a:cubicBezTo>
                <a:close/>
                <a:moveTo>
                  <a:pt x="7550" y="4881"/>
                </a:moveTo>
                <a:cubicBezTo>
                  <a:pt x="7495" y="4881"/>
                  <a:pt x="7443" y="4907"/>
                  <a:pt x="7413" y="4968"/>
                </a:cubicBezTo>
                <a:lnTo>
                  <a:pt x="7237" y="5335"/>
                </a:lnTo>
                <a:cubicBezTo>
                  <a:pt x="7149" y="5516"/>
                  <a:pt x="7295" y="5659"/>
                  <a:pt x="7434" y="5659"/>
                </a:cubicBezTo>
                <a:cubicBezTo>
                  <a:pt x="7510" y="5659"/>
                  <a:pt x="7584" y="5617"/>
                  <a:pt x="7618" y="5515"/>
                </a:cubicBezTo>
                <a:cubicBezTo>
                  <a:pt x="7662" y="5383"/>
                  <a:pt x="7702" y="5254"/>
                  <a:pt x="7743" y="5126"/>
                </a:cubicBezTo>
                <a:cubicBezTo>
                  <a:pt x="7788" y="4995"/>
                  <a:pt x="7664" y="4881"/>
                  <a:pt x="7550" y="4881"/>
                </a:cubicBezTo>
                <a:close/>
                <a:moveTo>
                  <a:pt x="1951" y="5294"/>
                </a:moveTo>
                <a:cubicBezTo>
                  <a:pt x="1879" y="5294"/>
                  <a:pt x="1811" y="5339"/>
                  <a:pt x="1809" y="5438"/>
                </a:cubicBezTo>
                <a:cubicBezTo>
                  <a:pt x="1806" y="5489"/>
                  <a:pt x="1806" y="5544"/>
                  <a:pt x="1806" y="5596"/>
                </a:cubicBezTo>
                <a:cubicBezTo>
                  <a:pt x="1804" y="5686"/>
                  <a:pt x="1887" y="5745"/>
                  <a:pt x="1963" y="5745"/>
                </a:cubicBezTo>
                <a:cubicBezTo>
                  <a:pt x="2017" y="5745"/>
                  <a:pt x="2068" y="5715"/>
                  <a:pt x="2081" y="5647"/>
                </a:cubicBezTo>
                <a:cubicBezTo>
                  <a:pt x="2092" y="5596"/>
                  <a:pt x="2103" y="5544"/>
                  <a:pt x="2114" y="5493"/>
                </a:cubicBezTo>
                <a:cubicBezTo>
                  <a:pt x="2139" y="5366"/>
                  <a:pt x="2042" y="5294"/>
                  <a:pt x="1951" y="5294"/>
                </a:cubicBezTo>
                <a:close/>
                <a:moveTo>
                  <a:pt x="4981" y="5442"/>
                </a:moveTo>
                <a:cubicBezTo>
                  <a:pt x="4840" y="5442"/>
                  <a:pt x="4696" y="5584"/>
                  <a:pt x="4780" y="5750"/>
                </a:cubicBezTo>
                <a:cubicBezTo>
                  <a:pt x="4820" y="5828"/>
                  <a:pt x="4887" y="5861"/>
                  <a:pt x="4955" y="5861"/>
                </a:cubicBezTo>
                <a:cubicBezTo>
                  <a:pt x="5097" y="5861"/>
                  <a:pt x="5242" y="5719"/>
                  <a:pt x="5157" y="5555"/>
                </a:cubicBezTo>
                <a:cubicBezTo>
                  <a:pt x="5117" y="5475"/>
                  <a:pt x="5049" y="5442"/>
                  <a:pt x="4981" y="5442"/>
                </a:cubicBezTo>
                <a:close/>
                <a:moveTo>
                  <a:pt x="8834" y="5197"/>
                </a:moveTo>
                <a:cubicBezTo>
                  <a:pt x="8741" y="5197"/>
                  <a:pt x="8652" y="5249"/>
                  <a:pt x="8616" y="5372"/>
                </a:cubicBezTo>
                <a:cubicBezTo>
                  <a:pt x="8560" y="5566"/>
                  <a:pt x="8487" y="5750"/>
                  <a:pt x="8523" y="5955"/>
                </a:cubicBezTo>
                <a:cubicBezTo>
                  <a:pt x="8546" y="6074"/>
                  <a:pt x="8638" y="6129"/>
                  <a:pt x="8734" y="6129"/>
                </a:cubicBezTo>
                <a:cubicBezTo>
                  <a:pt x="8810" y="6129"/>
                  <a:pt x="8888" y="6095"/>
                  <a:pt x="8938" y="6032"/>
                </a:cubicBezTo>
                <a:cubicBezTo>
                  <a:pt x="9052" y="5885"/>
                  <a:pt x="9066" y="5702"/>
                  <a:pt x="9103" y="5530"/>
                </a:cubicBezTo>
                <a:cubicBezTo>
                  <a:pt x="9144" y="5334"/>
                  <a:pt x="8984" y="5197"/>
                  <a:pt x="8834" y="5197"/>
                </a:cubicBezTo>
                <a:close/>
                <a:moveTo>
                  <a:pt x="2701" y="5399"/>
                </a:moveTo>
                <a:cubicBezTo>
                  <a:pt x="2599" y="5399"/>
                  <a:pt x="2498" y="5460"/>
                  <a:pt x="2477" y="5603"/>
                </a:cubicBezTo>
                <a:cubicBezTo>
                  <a:pt x="2462" y="5716"/>
                  <a:pt x="2448" y="5830"/>
                  <a:pt x="2429" y="5944"/>
                </a:cubicBezTo>
                <a:cubicBezTo>
                  <a:pt x="2413" y="6074"/>
                  <a:pt x="2520" y="6147"/>
                  <a:pt x="2627" y="6147"/>
                </a:cubicBezTo>
                <a:cubicBezTo>
                  <a:pt x="2708" y="6147"/>
                  <a:pt x="2790" y="6105"/>
                  <a:pt x="2818" y="6014"/>
                </a:cubicBezTo>
                <a:cubicBezTo>
                  <a:pt x="2851" y="5904"/>
                  <a:pt x="2888" y="5794"/>
                  <a:pt x="2921" y="5684"/>
                </a:cubicBezTo>
                <a:cubicBezTo>
                  <a:pt x="2975" y="5509"/>
                  <a:pt x="2838" y="5399"/>
                  <a:pt x="2701" y="5399"/>
                </a:cubicBezTo>
                <a:close/>
                <a:moveTo>
                  <a:pt x="10726" y="5425"/>
                </a:moveTo>
                <a:cubicBezTo>
                  <a:pt x="10668" y="5425"/>
                  <a:pt x="10613" y="5453"/>
                  <a:pt x="10581" y="5522"/>
                </a:cubicBezTo>
                <a:cubicBezTo>
                  <a:pt x="10530" y="5640"/>
                  <a:pt x="10475" y="5753"/>
                  <a:pt x="10420" y="5870"/>
                </a:cubicBezTo>
                <a:cubicBezTo>
                  <a:pt x="10350" y="6015"/>
                  <a:pt x="10472" y="6158"/>
                  <a:pt x="10592" y="6158"/>
                </a:cubicBezTo>
                <a:cubicBezTo>
                  <a:pt x="10644" y="6158"/>
                  <a:pt x="10695" y="6132"/>
                  <a:pt x="10732" y="6068"/>
                </a:cubicBezTo>
                <a:cubicBezTo>
                  <a:pt x="10794" y="5958"/>
                  <a:pt x="10856" y="5845"/>
                  <a:pt x="10918" y="5735"/>
                </a:cubicBezTo>
                <a:cubicBezTo>
                  <a:pt x="11005" y="5576"/>
                  <a:pt x="10859" y="5425"/>
                  <a:pt x="10726" y="5425"/>
                </a:cubicBezTo>
                <a:close/>
                <a:moveTo>
                  <a:pt x="11830" y="5238"/>
                </a:moveTo>
                <a:cubicBezTo>
                  <a:pt x="11761" y="5238"/>
                  <a:pt x="11694" y="5276"/>
                  <a:pt x="11670" y="5364"/>
                </a:cubicBezTo>
                <a:cubicBezTo>
                  <a:pt x="11612" y="5577"/>
                  <a:pt x="11553" y="5786"/>
                  <a:pt x="11490" y="5999"/>
                </a:cubicBezTo>
                <a:cubicBezTo>
                  <a:pt x="11452" y="6139"/>
                  <a:pt x="11571" y="6236"/>
                  <a:pt x="11683" y="6236"/>
                </a:cubicBezTo>
                <a:cubicBezTo>
                  <a:pt x="11752" y="6236"/>
                  <a:pt x="11818" y="6199"/>
                  <a:pt x="11842" y="6112"/>
                </a:cubicBezTo>
                <a:cubicBezTo>
                  <a:pt x="11901" y="5900"/>
                  <a:pt x="11960" y="5687"/>
                  <a:pt x="12018" y="5474"/>
                </a:cubicBezTo>
                <a:cubicBezTo>
                  <a:pt x="12059" y="5335"/>
                  <a:pt x="11941" y="5238"/>
                  <a:pt x="11830" y="5238"/>
                </a:cubicBezTo>
                <a:close/>
                <a:moveTo>
                  <a:pt x="225" y="5445"/>
                </a:moveTo>
                <a:cubicBezTo>
                  <a:pt x="156" y="5445"/>
                  <a:pt x="92" y="5487"/>
                  <a:pt x="97" y="5574"/>
                </a:cubicBezTo>
                <a:cubicBezTo>
                  <a:pt x="112" y="5801"/>
                  <a:pt x="90" y="6021"/>
                  <a:pt x="27" y="6241"/>
                </a:cubicBezTo>
                <a:cubicBezTo>
                  <a:pt x="0" y="6338"/>
                  <a:pt x="79" y="6405"/>
                  <a:pt x="156" y="6405"/>
                </a:cubicBezTo>
                <a:cubicBezTo>
                  <a:pt x="204" y="6405"/>
                  <a:pt x="252" y="6379"/>
                  <a:pt x="273" y="6318"/>
                </a:cubicBezTo>
                <a:cubicBezTo>
                  <a:pt x="350" y="6083"/>
                  <a:pt x="387" y="5838"/>
                  <a:pt x="383" y="5592"/>
                </a:cubicBezTo>
                <a:cubicBezTo>
                  <a:pt x="379" y="5495"/>
                  <a:pt x="299" y="5445"/>
                  <a:pt x="225" y="5445"/>
                </a:cubicBezTo>
                <a:close/>
                <a:moveTo>
                  <a:pt x="12220" y="6031"/>
                </a:moveTo>
                <a:cubicBezTo>
                  <a:pt x="12166" y="6031"/>
                  <a:pt x="12113" y="6060"/>
                  <a:pt x="12092" y="6127"/>
                </a:cubicBezTo>
                <a:lnTo>
                  <a:pt x="11996" y="6424"/>
                </a:lnTo>
                <a:cubicBezTo>
                  <a:pt x="11960" y="6532"/>
                  <a:pt x="12050" y="6606"/>
                  <a:pt x="12137" y="6606"/>
                </a:cubicBezTo>
                <a:cubicBezTo>
                  <a:pt x="12190" y="6606"/>
                  <a:pt x="12243" y="6578"/>
                  <a:pt x="12264" y="6512"/>
                </a:cubicBezTo>
                <a:lnTo>
                  <a:pt x="12363" y="6212"/>
                </a:lnTo>
                <a:cubicBezTo>
                  <a:pt x="12397" y="6105"/>
                  <a:pt x="12307" y="6031"/>
                  <a:pt x="12220" y="6031"/>
                </a:cubicBezTo>
                <a:close/>
                <a:moveTo>
                  <a:pt x="12755" y="6234"/>
                </a:moveTo>
                <a:cubicBezTo>
                  <a:pt x="12675" y="6234"/>
                  <a:pt x="12596" y="6276"/>
                  <a:pt x="12565" y="6376"/>
                </a:cubicBezTo>
                <a:lnTo>
                  <a:pt x="12524" y="6498"/>
                </a:lnTo>
                <a:cubicBezTo>
                  <a:pt x="12472" y="6658"/>
                  <a:pt x="12607" y="6768"/>
                  <a:pt x="12738" y="6768"/>
                </a:cubicBezTo>
                <a:cubicBezTo>
                  <a:pt x="12819" y="6768"/>
                  <a:pt x="12899" y="6726"/>
                  <a:pt x="12932" y="6626"/>
                </a:cubicBezTo>
                <a:lnTo>
                  <a:pt x="12968" y="6505"/>
                </a:lnTo>
                <a:cubicBezTo>
                  <a:pt x="13020" y="6344"/>
                  <a:pt x="12885" y="6234"/>
                  <a:pt x="12755" y="6234"/>
                </a:cubicBezTo>
                <a:close/>
                <a:moveTo>
                  <a:pt x="9855" y="6262"/>
                </a:moveTo>
                <a:cubicBezTo>
                  <a:pt x="9719" y="6262"/>
                  <a:pt x="9581" y="6354"/>
                  <a:pt x="9613" y="6542"/>
                </a:cubicBezTo>
                <a:cubicBezTo>
                  <a:pt x="9617" y="6574"/>
                  <a:pt x="9624" y="6608"/>
                  <a:pt x="9628" y="6637"/>
                </a:cubicBezTo>
                <a:cubicBezTo>
                  <a:pt x="9648" y="6759"/>
                  <a:pt x="9737" y="6814"/>
                  <a:pt x="9832" y="6814"/>
                </a:cubicBezTo>
                <a:cubicBezTo>
                  <a:pt x="9943" y="6814"/>
                  <a:pt x="10061" y="6737"/>
                  <a:pt x="10079" y="6604"/>
                </a:cubicBezTo>
                <a:cubicBezTo>
                  <a:pt x="10082" y="6571"/>
                  <a:pt x="10086" y="6538"/>
                  <a:pt x="10090" y="6505"/>
                </a:cubicBezTo>
                <a:cubicBezTo>
                  <a:pt x="10109" y="6343"/>
                  <a:pt x="9983" y="6262"/>
                  <a:pt x="9855" y="6262"/>
                </a:cubicBezTo>
                <a:close/>
                <a:moveTo>
                  <a:pt x="6874" y="5717"/>
                </a:moveTo>
                <a:cubicBezTo>
                  <a:pt x="6778" y="5717"/>
                  <a:pt x="6691" y="5775"/>
                  <a:pt x="6697" y="5896"/>
                </a:cubicBezTo>
                <a:cubicBezTo>
                  <a:pt x="6712" y="6142"/>
                  <a:pt x="6683" y="6373"/>
                  <a:pt x="6602" y="6604"/>
                </a:cubicBezTo>
                <a:cubicBezTo>
                  <a:pt x="6550" y="6754"/>
                  <a:pt x="6674" y="6857"/>
                  <a:pt x="6797" y="6857"/>
                </a:cubicBezTo>
                <a:cubicBezTo>
                  <a:pt x="6872" y="6857"/>
                  <a:pt x="6948" y="6817"/>
                  <a:pt x="6980" y="6725"/>
                </a:cubicBezTo>
                <a:cubicBezTo>
                  <a:pt x="7071" y="6464"/>
                  <a:pt x="7112" y="6193"/>
                  <a:pt x="7098" y="5918"/>
                </a:cubicBezTo>
                <a:cubicBezTo>
                  <a:pt x="7090" y="5786"/>
                  <a:pt x="6977" y="5717"/>
                  <a:pt x="6874" y="5717"/>
                </a:cubicBezTo>
                <a:close/>
                <a:moveTo>
                  <a:pt x="3074" y="6488"/>
                </a:moveTo>
                <a:cubicBezTo>
                  <a:pt x="3006" y="6488"/>
                  <a:pt x="2937" y="6531"/>
                  <a:pt x="2932" y="6618"/>
                </a:cubicBezTo>
                <a:lnTo>
                  <a:pt x="2913" y="6875"/>
                </a:lnTo>
                <a:cubicBezTo>
                  <a:pt x="2908" y="6971"/>
                  <a:pt x="2981" y="7020"/>
                  <a:pt x="3056" y="7020"/>
                </a:cubicBezTo>
                <a:cubicBezTo>
                  <a:pt x="3124" y="7020"/>
                  <a:pt x="3192" y="6978"/>
                  <a:pt x="3199" y="6890"/>
                </a:cubicBezTo>
                <a:lnTo>
                  <a:pt x="3214" y="6633"/>
                </a:lnTo>
                <a:cubicBezTo>
                  <a:pt x="3222" y="6538"/>
                  <a:pt x="3148" y="6488"/>
                  <a:pt x="3074" y="6488"/>
                </a:cubicBezTo>
                <a:close/>
                <a:moveTo>
                  <a:pt x="3903" y="6403"/>
                </a:moveTo>
                <a:cubicBezTo>
                  <a:pt x="3790" y="6403"/>
                  <a:pt x="3684" y="6473"/>
                  <a:pt x="3688" y="6622"/>
                </a:cubicBezTo>
                <a:cubicBezTo>
                  <a:pt x="3691" y="6762"/>
                  <a:pt x="3691" y="6901"/>
                  <a:pt x="3695" y="7040"/>
                </a:cubicBezTo>
                <a:cubicBezTo>
                  <a:pt x="3697" y="7164"/>
                  <a:pt x="3818" y="7249"/>
                  <a:pt x="3925" y="7249"/>
                </a:cubicBezTo>
                <a:cubicBezTo>
                  <a:pt x="3998" y="7249"/>
                  <a:pt x="4066" y="7209"/>
                  <a:pt x="4084" y="7114"/>
                </a:cubicBezTo>
                <a:cubicBezTo>
                  <a:pt x="4109" y="6978"/>
                  <a:pt x="4131" y="6842"/>
                  <a:pt x="4157" y="6710"/>
                </a:cubicBezTo>
                <a:cubicBezTo>
                  <a:pt x="4193" y="6511"/>
                  <a:pt x="4043" y="6403"/>
                  <a:pt x="3903" y="6403"/>
                </a:cubicBezTo>
                <a:close/>
                <a:moveTo>
                  <a:pt x="1801" y="6647"/>
                </a:moveTo>
                <a:cubicBezTo>
                  <a:pt x="1738" y="6647"/>
                  <a:pt x="1680" y="6682"/>
                  <a:pt x="1663" y="6765"/>
                </a:cubicBezTo>
                <a:lnTo>
                  <a:pt x="1604" y="7044"/>
                </a:lnTo>
                <a:cubicBezTo>
                  <a:pt x="1580" y="7175"/>
                  <a:pt x="1692" y="7265"/>
                  <a:pt x="1793" y="7265"/>
                </a:cubicBezTo>
                <a:cubicBezTo>
                  <a:pt x="1856" y="7265"/>
                  <a:pt x="1914" y="7230"/>
                  <a:pt x="1931" y="7146"/>
                </a:cubicBezTo>
                <a:lnTo>
                  <a:pt x="1985" y="6868"/>
                </a:lnTo>
                <a:cubicBezTo>
                  <a:pt x="2013" y="6737"/>
                  <a:pt x="1901" y="6647"/>
                  <a:pt x="1801" y="6647"/>
                </a:cubicBezTo>
                <a:close/>
                <a:moveTo>
                  <a:pt x="5721" y="6469"/>
                </a:moveTo>
                <a:cubicBezTo>
                  <a:pt x="5594" y="6469"/>
                  <a:pt x="5467" y="6544"/>
                  <a:pt x="5465" y="6703"/>
                </a:cubicBezTo>
                <a:cubicBezTo>
                  <a:pt x="5462" y="6842"/>
                  <a:pt x="5462" y="6982"/>
                  <a:pt x="5458" y="7121"/>
                </a:cubicBezTo>
                <a:cubicBezTo>
                  <a:pt x="5456" y="7274"/>
                  <a:pt x="5566" y="7351"/>
                  <a:pt x="5678" y="7351"/>
                </a:cubicBezTo>
                <a:cubicBezTo>
                  <a:pt x="5784" y="7351"/>
                  <a:pt x="5892" y="7283"/>
                  <a:pt x="5913" y="7146"/>
                </a:cubicBezTo>
                <a:cubicBezTo>
                  <a:pt x="5935" y="7007"/>
                  <a:pt x="5954" y="6868"/>
                  <a:pt x="5976" y="6728"/>
                </a:cubicBezTo>
                <a:cubicBezTo>
                  <a:pt x="6001" y="6560"/>
                  <a:pt x="5861" y="6469"/>
                  <a:pt x="5721" y="6469"/>
                </a:cubicBezTo>
                <a:close/>
                <a:moveTo>
                  <a:pt x="11097" y="6957"/>
                </a:moveTo>
                <a:cubicBezTo>
                  <a:pt x="11044" y="6957"/>
                  <a:pt x="10991" y="6985"/>
                  <a:pt x="10970" y="7051"/>
                </a:cubicBezTo>
                <a:lnTo>
                  <a:pt x="10933" y="7172"/>
                </a:lnTo>
                <a:cubicBezTo>
                  <a:pt x="10897" y="7278"/>
                  <a:pt x="10986" y="7353"/>
                  <a:pt x="11073" y="7353"/>
                </a:cubicBezTo>
                <a:cubicBezTo>
                  <a:pt x="11127" y="7353"/>
                  <a:pt x="11180" y="7324"/>
                  <a:pt x="11201" y="7256"/>
                </a:cubicBezTo>
                <a:lnTo>
                  <a:pt x="11241" y="7139"/>
                </a:lnTo>
                <a:cubicBezTo>
                  <a:pt x="11275" y="7031"/>
                  <a:pt x="11184" y="6957"/>
                  <a:pt x="11097" y="6957"/>
                </a:cubicBezTo>
                <a:close/>
                <a:moveTo>
                  <a:pt x="7539" y="6643"/>
                </a:moveTo>
                <a:cubicBezTo>
                  <a:pt x="7427" y="6643"/>
                  <a:pt x="7319" y="6709"/>
                  <a:pt x="7310" y="6860"/>
                </a:cubicBezTo>
                <a:cubicBezTo>
                  <a:pt x="7303" y="7007"/>
                  <a:pt x="7284" y="7158"/>
                  <a:pt x="7296" y="7304"/>
                </a:cubicBezTo>
                <a:cubicBezTo>
                  <a:pt x="7302" y="7423"/>
                  <a:pt x="7392" y="7494"/>
                  <a:pt x="7484" y="7494"/>
                </a:cubicBezTo>
                <a:cubicBezTo>
                  <a:pt x="7551" y="7494"/>
                  <a:pt x="7619" y="7456"/>
                  <a:pt x="7655" y="7370"/>
                </a:cubicBezTo>
                <a:cubicBezTo>
                  <a:pt x="7709" y="7234"/>
                  <a:pt x="7743" y="7088"/>
                  <a:pt x="7783" y="6948"/>
                </a:cubicBezTo>
                <a:cubicBezTo>
                  <a:pt x="7837" y="6757"/>
                  <a:pt x="7685" y="6643"/>
                  <a:pt x="7539" y="6643"/>
                </a:cubicBezTo>
                <a:close/>
                <a:moveTo>
                  <a:pt x="6587" y="7131"/>
                </a:moveTo>
                <a:cubicBezTo>
                  <a:pt x="6491" y="7131"/>
                  <a:pt x="6393" y="7190"/>
                  <a:pt x="6379" y="7312"/>
                </a:cubicBezTo>
                <a:lnTo>
                  <a:pt x="6360" y="7469"/>
                </a:lnTo>
                <a:cubicBezTo>
                  <a:pt x="6347" y="7603"/>
                  <a:pt x="6448" y="7672"/>
                  <a:pt x="6551" y="7672"/>
                </a:cubicBezTo>
                <a:cubicBezTo>
                  <a:pt x="6647" y="7672"/>
                  <a:pt x="6746" y="7613"/>
                  <a:pt x="6760" y="7491"/>
                </a:cubicBezTo>
                <a:lnTo>
                  <a:pt x="6775" y="7334"/>
                </a:lnTo>
                <a:cubicBezTo>
                  <a:pt x="6790" y="7200"/>
                  <a:pt x="6690" y="7131"/>
                  <a:pt x="6587" y="7131"/>
                </a:cubicBezTo>
                <a:close/>
                <a:moveTo>
                  <a:pt x="4760" y="6794"/>
                </a:moveTo>
                <a:cubicBezTo>
                  <a:pt x="4719" y="6794"/>
                  <a:pt x="4679" y="6817"/>
                  <a:pt x="4663" y="6872"/>
                </a:cubicBezTo>
                <a:lnTo>
                  <a:pt x="4465" y="7498"/>
                </a:lnTo>
                <a:cubicBezTo>
                  <a:pt x="4430" y="7607"/>
                  <a:pt x="4527" y="7682"/>
                  <a:pt x="4614" y="7682"/>
                </a:cubicBezTo>
                <a:cubicBezTo>
                  <a:pt x="4668" y="7682"/>
                  <a:pt x="4718" y="7654"/>
                  <a:pt x="4732" y="7586"/>
                </a:cubicBezTo>
                <a:cubicBezTo>
                  <a:pt x="4783" y="7370"/>
                  <a:pt x="4832" y="7154"/>
                  <a:pt x="4879" y="6941"/>
                </a:cubicBezTo>
                <a:cubicBezTo>
                  <a:pt x="4897" y="6855"/>
                  <a:pt x="4827" y="6794"/>
                  <a:pt x="4760" y="6794"/>
                </a:cubicBezTo>
                <a:close/>
                <a:moveTo>
                  <a:pt x="8911" y="7001"/>
                </a:moveTo>
                <a:cubicBezTo>
                  <a:pt x="8822" y="7001"/>
                  <a:pt x="8730" y="7054"/>
                  <a:pt x="8718" y="7168"/>
                </a:cubicBezTo>
                <a:cubicBezTo>
                  <a:pt x="8704" y="7293"/>
                  <a:pt x="8689" y="7422"/>
                  <a:pt x="8674" y="7546"/>
                </a:cubicBezTo>
                <a:cubicBezTo>
                  <a:pt x="8663" y="7661"/>
                  <a:pt x="8743" y="7718"/>
                  <a:pt x="8829" y="7718"/>
                </a:cubicBezTo>
                <a:cubicBezTo>
                  <a:pt x="8911" y="7718"/>
                  <a:pt x="8997" y="7666"/>
                  <a:pt x="9015" y="7564"/>
                </a:cubicBezTo>
                <a:cubicBezTo>
                  <a:pt x="9037" y="7440"/>
                  <a:pt x="9063" y="7315"/>
                  <a:pt x="9085" y="7187"/>
                </a:cubicBezTo>
                <a:cubicBezTo>
                  <a:pt x="9106" y="7067"/>
                  <a:pt x="9010" y="7001"/>
                  <a:pt x="8911" y="7001"/>
                </a:cubicBezTo>
                <a:close/>
                <a:moveTo>
                  <a:pt x="12217" y="7383"/>
                </a:moveTo>
                <a:cubicBezTo>
                  <a:pt x="12083" y="7383"/>
                  <a:pt x="11946" y="7517"/>
                  <a:pt x="12026" y="7671"/>
                </a:cubicBezTo>
                <a:cubicBezTo>
                  <a:pt x="12064" y="7744"/>
                  <a:pt x="12126" y="7775"/>
                  <a:pt x="12190" y="7775"/>
                </a:cubicBezTo>
                <a:cubicBezTo>
                  <a:pt x="12322" y="7775"/>
                  <a:pt x="12458" y="7641"/>
                  <a:pt x="12382" y="7488"/>
                </a:cubicBezTo>
                <a:cubicBezTo>
                  <a:pt x="12344" y="7414"/>
                  <a:pt x="12280" y="7383"/>
                  <a:pt x="12217" y="7383"/>
                </a:cubicBezTo>
                <a:close/>
                <a:moveTo>
                  <a:pt x="692" y="6726"/>
                </a:moveTo>
                <a:cubicBezTo>
                  <a:pt x="632" y="6726"/>
                  <a:pt x="574" y="6763"/>
                  <a:pt x="570" y="6842"/>
                </a:cubicBezTo>
                <a:cubicBezTo>
                  <a:pt x="555" y="7124"/>
                  <a:pt x="545" y="7410"/>
                  <a:pt x="533" y="7693"/>
                </a:cubicBezTo>
                <a:cubicBezTo>
                  <a:pt x="528" y="7789"/>
                  <a:pt x="604" y="7838"/>
                  <a:pt x="679" y="7838"/>
                </a:cubicBezTo>
                <a:cubicBezTo>
                  <a:pt x="747" y="7838"/>
                  <a:pt x="814" y="7797"/>
                  <a:pt x="816" y="7711"/>
                </a:cubicBezTo>
                <a:cubicBezTo>
                  <a:pt x="819" y="7425"/>
                  <a:pt x="819" y="7139"/>
                  <a:pt x="823" y="6857"/>
                </a:cubicBezTo>
                <a:cubicBezTo>
                  <a:pt x="825" y="6771"/>
                  <a:pt x="758" y="6726"/>
                  <a:pt x="692" y="6726"/>
                </a:cubicBezTo>
                <a:close/>
                <a:moveTo>
                  <a:pt x="9909" y="7396"/>
                </a:moveTo>
                <a:cubicBezTo>
                  <a:pt x="9828" y="7396"/>
                  <a:pt x="9748" y="7439"/>
                  <a:pt x="9716" y="7539"/>
                </a:cubicBezTo>
                <a:lnTo>
                  <a:pt x="9661" y="7718"/>
                </a:lnTo>
                <a:cubicBezTo>
                  <a:pt x="9608" y="7879"/>
                  <a:pt x="9742" y="7991"/>
                  <a:pt x="9872" y="7991"/>
                </a:cubicBezTo>
                <a:cubicBezTo>
                  <a:pt x="9953" y="7991"/>
                  <a:pt x="10032" y="7948"/>
                  <a:pt x="10064" y="7847"/>
                </a:cubicBezTo>
                <a:lnTo>
                  <a:pt x="10123" y="7667"/>
                </a:lnTo>
                <a:cubicBezTo>
                  <a:pt x="10175" y="7507"/>
                  <a:pt x="10040" y="7396"/>
                  <a:pt x="9909" y="7396"/>
                </a:cubicBezTo>
                <a:close/>
                <a:moveTo>
                  <a:pt x="1846" y="7868"/>
                </a:moveTo>
                <a:cubicBezTo>
                  <a:pt x="1752" y="7868"/>
                  <a:pt x="1656" y="7963"/>
                  <a:pt x="1711" y="8074"/>
                </a:cubicBezTo>
                <a:cubicBezTo>
                  <a:pt x="1738" y="8127"/>
                  <a:pt x="1784" y="8149"/>
                  <a:pt x="1829" y="8149"/>
                </a:cubicBezTo>
                <a:cubicBezTo>
                  <a:pt x="1924" y="8149"/>
                  <a:pt x="2021" y="8054"/>
                  <a:pt x="1963" y="7942"/>
                </a:cubicBezTo>
                <a:cubicBezTo>
                  <a:pt x="1936" y="7890"/>
                  <a:pt x="1891" y="7868"/>
                  <a:pt x="1846" y="7868"/>
                </a:cubicBezTo>
                <a:close/>
                <a:moveTo>
                  <a:pt x="2674" y="7631"/>
                </a:moveTo>
                <a:cubicBezTo>
                  <a:pt x="2597" y="7631"/>
                  <a:pt x="2519" y="7676"/>
                  <a:pt x="2514" y="7774"/>
                </a:cubicBezTo>
                <a:cubicBezTo>
                  <a:pt x="2506" y="7931"/>
                  <a:pt x="2495" y="8092"/>
                  <a:pt x="2488" y="8250"/>
                </a:cubicBezTo>
                <a:cubicBezTo>
                  <a:pt x="2484" y="8337"/>
                  <a:pt x="2545" y="8380"/>
                  <a:pt x="2608" y="8380"/>
                </a:cubicBezTo>
                <a:cubicBezTo>
                  <a:pt x="2668" y="8380"/>
                  <a:pt x="2730" y="8341"/>
                  <a:pt x="2745" y="8265"/>
                </a:cubicBezTo>
                <a:cubicBezTo>
                  <a:pt x="2771" y="8107"/>
                  <a:pt x="2800" y="7950"/>
                  <a:pt x="2825" y="7788"/>
                </a:cubicBezTo>
                <a:cubicBezTo>
                  <a:pt x="2843" y="7686"/>
                  <a:pt x="2759" y="7631"/>
                  <a:pt x="2674" y="7631"/>
                </a:cubicBezTo>
                <a:close/>
                <a:moveTo>
                  <a:pt x="5366" y="7868"/>
                </a:moveTo>
                <a:cubicBezTo>
                  <a:pt x="5306" y="7868"/>
                  <a:pt x="5249" y="7904"/>
                  <a:pt x="5245" y="7982"/>
                </a:cubicBezTo>
                <a:cubicBezTo>
                  <a:pt x="5242" y="8148"/>
                  <a:pt x="5209" y="8294"/>
                  <a:pt x="5147" y="8444"/>
                </a:cubicBezTo>
                <a:cubicBezTo>
                  <a:pt x="5101" y="8548"/>
                  <a:pt x="5193" y="8624"/>
                  <a:pt x="5283" y="8624"/>
                </a:cubicBezTo>
                <a:cubicBezTo>
                  <a:pt x="5337" y="8624"/>
                  <a:pt x="5391" y="8597"/>
                  <a:pt x="5414" y="8532"/>
                </a:cubicBezTo>
                <a:cubicBezTo>
                  <a:pt x="5477" y="8356"/>
                  <a:pt x="5506" y="8180"/>
                  <a:pt x="5502" y="7997"/>
                </a:cubicBezTo>
                <a:cubicBezTo>
                  <a:pt x="5500" y="7913"/>
                  <a:pt x="5432" y="7868"/>
                  <a:pt x="5366" y="7868"/>
                </a:cubicBezTo>
                <a:close/>
                <a:moveTo>
                  <a:pt x="3569" y="7635"/>
                </a:moveTo>
                <a:cubicBezTo>
                  <a:pt x="3501" y="7635"/>
                  <a:pt x="3432" y="7676"/>
                  <a:pt x="3424" y="7762"/>
                </a:cubicBezTo>
                <a:lnTo>
                  <a:pt x="3353" y="8500"/>
                </a:lnTo>
                <a:cubicBezTo>
                  <a:pt x="3344" y="8595"/>
                  <a:pt x="3416" y="8645"/>
                  <a:pt x="3489" y="8645"/>
                </a:cubicBezTo>
                <a:cubicBezTo>
                  <a:pt x="3557" y="8645"/>
                  <a:pt x="3627" y="8602"/>
                  <a:pt x="3636" y="8514"/>
                </a:cubicBezTo>
                <a:cubicBezTo>
                  <a:pt x="3658" y="8268"/>
                  <a:pt x="3683" y="8023"/>
                  <a:pt x="3705" y="7777"/>
                </a:cubicBezTo>
                <a:cubicBezTo>
                  <a:pt x="3715" y="7684"/>
                  <a:pt x="3643" y="7635"/>
                  <a:pt x="3569" y="7635"/>
                </a:cubicBezTo>
                <a:close/>
                <a:moveTo>
                  <a:pt x="11223" y="8018"/>
                </a:moveTo>
                <a:cubicBezTo>
                  <a:pt x="11107" y="8018"/>
                  <a:pt x="10983" y="8088"/>
                  <a:pt x="10959" y="8232"/>
                </a:cubicBezTo>
                <a:lnTo>
                  <a:pt x="10918" y="8452"/>
                </a:lnTo>
                <a:cubicBezTo>
                  <a:pt x="10892" y="8610"/>
                  <a:pt x="11010" y="8692"/>
                  <a:pt x="11136" y="8692"/>
                </a:cubicBezTo>
                <a:cubicBezTo>
                  <a:pt x="11253" y="8692"/>
                  <a:pt x="11378" y="8622"/>
                  <a:pt x="11402" y="8478"/>
                </a:cubicBezTo>
                <a:lnTo>
                  <a:pt x="11439" y="8258"/>
                </a:lnTo>
                <a:cubicBezTo>
                  <a:pt x="11466" y="8100"/>
                  <a:pt x="11349" y="8018"/>
                  <a:pt x="11223" y="8018"/>
                </a:cubicBezTo>
                <a:close/>
                <a:moveTo>
                  <a:pt x="8225" y="8069"/>
                </a:moveTo>
                <a:cubicBezTo>
                  <a:pt x="8170" y="8069"/>
                  <a:pt x="8115" y="8103"/>
                  <a:pt x="8110" y="8173"/>
                </a:cubicBezTo>
                <a:cubicBezTo>
                  <a:pt x="8095" y="8312"/>
                  <a:pt x="8083" y="8452"/>
                  <a:pt x="8073" y="8591"/>
                </a:cubicBezTo>
                <a:cubicBezTo>
                  <a:pt x="8065" y="8666"/>
                  <a:pt x="8123" y="8706"/>
                  <a:pt x="8183" y="8706"/>
                </a:cubicBezTo>
                <a:cubicBezTo>
                  <a:pt x="8238" y="8706"/>
                  <a:pt x="8293" y="8672"/>
                  <a:pt x="8300" y="8602"/>
                </a:cubicBezTo>
                <a:cubicBezTo>
                  <a:pt x="8311" y="8463"/>
                  <a:pt x="8322" y="8324"/>
                  <a:pt x="8333" y="8184"/>
                </a:cubicBezTo>
                <a:cubicBezTo>
                  <a:pt x="8341" y="8108"/>
                  <a:pt x="8283" y="8069"/>
                  <a:pt x="8225" y="8069"/>
                </a:cubicBezTo>
                <a:close/>
                <a:moveTo>
                  <a:pt x="12685" y="8048"/>
                </a:moveTo>
                <a:cubicBezTo>
                  <a:pt x="12654" y="8048"/>
                  <a:pt x="12623" y="8065"/>
                  <a:pt x="12609" y="8104"/>
                </a:cubicBezTo>
                <a:cubicBezTo>
                  <a:pt x="12554" y="8265"/>
                  <a:pt x="12499" y="8422"/>
                  <a:pt x="12444" y="8580"/>
                </a:cubicBezTo>
                <a:cubicBezTo>
                  <a:pt x="12419" y="8655"/>
                  <a:pt x="12485" y="8708"/>
                  <a:pt x="12546" y="8708"/>
                </a:cubicBezTo>
                <a:cubicBezTo>
                  <a:pt x="12584" y="8708"/>
                  <a:pt x="12621" y="8689"/>
                  <a:pt x="12634" y="8643"/>
                </a:cubicBezTo>
                <a:cubicBezTo>
                  <a:pt x="12678" y="8481"/>
                  <a:pt x="12726" y="8320"/>
                  <a:pt x="12770" y="8158"/>
                </a:cubicBezTo>
                <a:cubicBezTo>
                  <a:pt x="12788" y="8093"/>
                  <a:pt x="12736" y="8048"/>
                  <a:pt x="12685" y="8048"/>
                </a:cubicBezTo>
                <a:close/>
                <a:moveTo>
                  <a:pt x="4543" y="8010"/>
                </a:moveTo>
                <a:cubicBezTo>
                  <a:pt x="4490" y="8010"/>
                  <a:pt x="4437" y="8043"/>
                  <a:pt x="4431" y="8111"/>
                </a:cubicBezTo>
                <a:cubicBezTo>
                  <a:pt x="4414" y="8294"/>
                  <a:pt x="4365" y="8463"/>
                  <a:pt x="4282" y="8628"/>
                </a:cubicBezTo>
                <a:cubicBezTo>
                  <a:pt x="4227" y="8733"/>
                  <a:pt x="4306" y="8818"/>
                  <a:pt x="4390" y="8818"/>
                </a:cubicBezTo>
                <a:cubicBezTo>
                  <a:pt x="4435" y="8818"/>
                  <a:pt x="4482" y="8793"/>
                  <a:pt x="4509" y="8734"/>
                </a:cubicBezTo>
                <a:cubicBezTo>
                  <a:pt x="4600" y="8540"/>
                  <a:pt x="4648" y="8338"/>
                  <a:pt x="4656" y="8126"/>
                </a:cubicBezTo>
                <a:cubicBezTo>
                  <a:pt x="4659" y="8049"/>
                  <a:pt x="4601" y="8010"/>
                  <a:pt x="4543" y="8010"/>
                </a:cubicBezTo>
                <a:close/>
                <a:moveTo>
                  <a:pt x="6391" y="8565"/>
                </a:moveTo>
                <a:cubicBezTo>
                  <a:pt x="6249" y="8565"/>
                  <a:pt x="6104" y="8707"/>
                  <a:pt x="6188" y="8870"/>
                </a:cubicBezTo>
                <a:cubicBezTo>
                  <a:pt x="6229" y="8950"/>
                  <a:pt x="6296" y="8984"/>
                  <a:pt x="6364" y="8984"/>
                </a:cubicBezTo>
                <a:cubicBezTo>
                  <a:pt x="6506" y="8984"/>
                  <a:pt x="6650" y="8841"/>
                  <a:pt x="6565" y="8676"/>
                </a:cubicBezTo>
                <a:cubicBezTo>
                  <a:pt x="6525" y="8598"/>
                  <a:pt x="6458" y="8565"/>
                  <a:pt x="6391" y="8565"/>
                </a:cubicBezTo>
                <a:close/>
                <a:moveTo>
                  <a:pt x="9111" y="8388"/>
                </a:moveTo>
                <a:cubicBezTo>
                  <a:pt x="9020" y="8388"/>
                  <a:pt x="8931" y="8442"/>
                  <a:pt x="8931" y="8554"/>
                </a:cubicBezTo>
                <a:lnTo>
                  <a:pt x="8931" y="8914"/>
                </a:lnTo>
                <a:cubicBezTo>
                  <a:pt x="8931" y="9029"/>
                  <a:pt x="9018" y="9089"/>
                  <a:pt x="9105" y="9089"/>
                </a:cubicBezTo>
                <a:cubicBezTo>
                  <a:pt x="9184" y="9089"/>
                  <a:pt x="9263" y="9038"/>
                  <a:pt x="9272" y="8932"/>
                </a:cubicBezTo>
                <a:cubicBezTo>
                  <a:pt x="9279" y="8815"/>
                  <a:pt x="9290" y="8694"/>
                  <a:pt x="9301" y="8576"/>
                </a:cubicBezTo>
                <a:cubicBezTo>
                  <a:pt x="9311" y="8452"/>
                  <a:pt x="9210" y="8388"/>
                  <a:pt x="9111" y="8388"/>
                </a:cubicBezTo>
                <a:close/>
                <a:moveTo>
                  <a:pt x="3548" y="8943"/>
                </a:moveTo>
                <a:cubicBezTo>
                  <a:pt x="3454" y="8943"/>
                  <a:pt x="3357" y="9037"/>
                  <a:pt x="3412" y="9149"/>
                </a:cubicBezTo>
                <a:cubicBezTo>
                  <a:pt x="3440" y="9201"/>
                  <a:pt x="3485" y="9223"/>
                  <a:pt x="3530" y="9223"/>
                </a:cubicBezTo>
                <a:cubicBezTo>
                  <a:pt x="3625" y="9223"/>
                  <a:pt x="3722" y="9128"/>
                  <a:pt x="3666" y="9017"/>
                </a:cubicBezTo>
                <a:cubicBezTo>
                  <a:pt x="3638" y="8964"/>
                  <a:pt x="3593" y="8943"/>
                  <a:pt x="3548" y="8943"/>
                </a:cubicBezTo>
                <a:close/>
                <a:moveTo>
                  <a:pt x="913" y="8353"/>
                </a:moveTo>
                <a:cubicBezTo>
                  <a:pt x="852" y="8353"/>
                  <a:pt x="796" y="8390"/>
                  <a:pt x="801" y="8466"/>
                </a:cubicBezTo>
                <a:lnTo>
                  <a:pt x="849" y="9142"/>
                </a:lnTo>
                <a:cubicBezTo>
                  <a:pt x="855" y="9228"/>
                  <a:pt x="928" y="9273"/>
                  <a:pt x="994" y="9273"/>
                </a:cubicBezTo>
                <a:cubicBezTo>
                  <a:pt x="1055" y="9273"/>
                  <a:pt x="1111" y="9235"/>
                  <a:pt x="1105" y="9156"/>
                </a:cubicBezTo>
                <a:lnTo>
                  <a:pt x="1058" y="8481"/>
                </a:lnTo>
                <a:cubicBezTo>
                  <a:pt x="1052" y="8397"/>
                  <a:pt x="979" y="8353"/>
                  <a:pt x="913" y="8353"/>
                </a:cubicBezTo>
                <a:close/>
                <a:moveTo>
                  <a:pt x="12035" y="8900"/>
                </a:moveTo>
                <a:cubicBezTo>
                  <a:pt x="11992" y="8900"/>
                  <a:pt x="11951" y="8923"/>
                  <a:pt x="11934" y="8976"/>
                </a:cubicBezTo>
                <a:lnTo>
                  <a:pt x="11839" y="9277"/>
                </a:lnTo>
                <a:cubicBezTo>
                  <a:pt x="11809" y="9361"/>
                  <a:pt x="11880" y="9419"/>
                  <a:pt x="11950" y="9419"/>
                </a:cubicBezTo>
                <a:cubicBezTo>
                  <a:pt x="11994" y="9419"/>
                  <a:pt x="12037" y="9396"/>
                  <a:pt x="12055" y="9343"/>
                </a:cubicBezTo>
                <a:lnTo>
                  <a:pt x="12150" y="9046"/>
                </a:lnTo>
                <a:cubicBezTo>
                  <a:pt x="12177" y="8960"/>
                  <a:pt x="12105" y="8900"/>
                  <a:pt x="12035" y="8900"/>
                </a:cubicBezTo>
                <a:close/>
                <a:moveTo>
                  <a:pt x="7120" y="8383"/>
                </a:moveTo>
                <a:cubicBezTo>
                  <a:pt x="7026" y="8383"/>
                  <a:pt x="6933" y="8443"/>
                  <a:pt x="6917" y="8576"/>
                </a:cubicBezTo>
                <a:cubicBezTo>
                  <a:pt x="6888" y="8793"/>
                  <a:pt x="6863" y="9013"/>
                  <a:pt x="6834" y="9233"/>
                </a:cubicBezTo>
                <a:cubicBezTo>
                  <a:pt x="6818" y="9352"/>
                  <a:pt x="6926" y="9424"/>
                  <a:pt x="7028" y="9424"/>
                </a:cubicBezTo>
                <a:cubicBezTo>
                  <a:pt x="7103" y="9424"/>
                  <a:pt x="7174" y="9385"/>
                  <a:pt x="7193" y="9299"/>
                </a:cubicBezTo>
                <a:cubicBezTo>
                  <a:pt x="7240" y="9083"/>
                  <a:pt x="7284" y="8866"/>
                  <a:pt x="7332" y="8654"/>
                </a:cubicBezTo>
                <a:cubicBezTo>
                  <a:pt x="7367" y="8484"/>
                  <a:pt x="7242" y="8383"/>
                  <a:pt x="7120" y="8383"/>
                </a:cubicBezTo>
                <a:close/>
                <a:moveTo>
                  <a:pt x="2157" y="8771"/>
                </a:moveTo>
                <a:cubicBezTo>
                  <a:pt x="2074" y="8771"/>
                  <a:pt x="1988" y="8856"/>
                  <a:pt x="2037" y="8954"/>
                </a:cubicBezTo>
                <a:cubicBezTo>
                  <a:pt x="2099" y="9090"/>
                  <a:pt x="2121" y="9230"/>
                  <a:pt x="2088" y="9376"/>
                </a:cubicBezTo>
                <a:cubicBezTo>
                  <a:pt x="2068" y="9474"/>
                  <a:pt x="2153" y="9541"/>
                  <a:pt x="2230" y="9541"/>
                </a:cubicBezTo>
                <a:cubicBezTo>
                  <a:pt x="2277" y="9541"/>
                  <a:pt x="2321" y="9515"/>
                  <a:pt x="2334" y="9453"/>
                </a:cubicBezTo>
                <a:cubicBezTo>
                  <a:pt x="2378" y="9237"/>
                  <a:pt x="2360" y="9039"/>
                  <a:pt x="2261" y="8841"/>
                </a:cubicBezTo>
                <a:cubicBezTo>
                  <a:pt x="2238" y="8791"/>
                  <a:pt x="2198" y="8771"/>
                  <a:pt x="2157" y="8771"/>
                </a:cubicBezTo>
                <a:close/>
                <a:moveTo>
                  <a:pt x="1695" y="8933"/>
                </a:moveTo>
                <a:cubicBezTo>
                  <a:pt x="1620" y="8933"/>
                  <a:pt x="1544" y="8979"/>
                  <a:pt x="1535" y="9075"/>
                </a:cubicBezTo>
                <a:cubicBezTo>
                  <a:pt x="1520" y="9266"/>
                  <a:pt x="1501" y="9457"/>
                  <a:pt x="1483" y="9651"/>
                </a:cubicBezTo>
                <a:cubicBezTo>
                  <a:pt x="1474" y="9754"/>
                  <a:pt x="1554" y="9809"/>
                  <a:pt x="1635" y="9809"/>
                </a:cubicBezTo>
                <a:cubicBezTo>
                  <a:pt x="1710" y="9809"/>
                  <a:pt x="1787" y="9763"/>
                  <a:pt x="1795" y="9666"/>
                </a:cubicBezTo>
                <a:lnTo>
                  <a:pt x="1846" y="9090"/>
                </a:lnTo>
                <a:cubicBezTo>
                  <a:pt x="1856" y="8987"/>
                  <a:pt x="1776" y="8933"/>
                  <a:pt x="1695" y="8933"/>
                </a:cubicBezTo>
                <a:close/>
                <a:moveTo>
                  <a:pt x="9932" y="8970"/>
                </a:moveTo>
                <a:cubicBezTo>
                  <a:pt x="9872" y="8970"/>
                  <a:pt x="9813" y="9008"/>
                  <a:pt x="9807" y="9086"/>
                </a:cubicBezTo>
                <a:cubicBezTo>
                  <a:pt x="9793" y="9292"/>
                  <a:pt x="9774" y="9497"/>
                  <a:pt x="9760" y="9702"/>
                </a:cubicBezTo>
                <a:cubicBezTo>
                  <a:pt x="9752" y="9796"/>
                  <a:pt x="9828" y="9846"/>
                  <a:pt x="9903" y="9846"/>
                </a:cubicBezTo>
                <a:cubicBezTo>
                  <a:pt x="9972" y="9846"/>
                  <a:pt x="10040" y="9805"/>
                  <a:pt x="10042" y="9717"/>
                </a:cubicBezTo>
                <a:cubicBezTo>
                  <a:pt x="10050" y="9512"/>
                  <a:pt x="10057" y="9306"/>
                  <a:pt x="10060" y="9101"/>
                </a:cubicBezTo>
                <a:cubicBezTo>
                  <a:pt x="10064" y="9015"/>
                  <a:pt x="9998" y="8970"/>
                  <a:pt x="9932" y="8970"/>
                </a:cubicBezTo>
                <a:close/>
                <a:moveTo>
                  <a:pt x="5252" y="9082"/>
                </a:moveTo>
                <a:cubicBezTo>
                  <a:pt x="5140" y="9082"/>
                  <a:pt x="5030" y="9151"/>
                  <a:pt x="5030" y="9292"/>
                </a:cubicBezTo>
                <a:cubicBezTo>
                  <a:pt x="5025" y="9409"/>
                  <a:pt x="5025" y="9530"/>
                  <a:pt x="5025" y="9648"/>
                </a:cubicBezTo>
                <a:cubicBezTo>
                  <a:pt x="5025" y="9791"/>
                  <a:pt x="5135" y="9865"/>
                  <a:pt x="5243" y="9865"/>
                </a:cubicBezTo>
                <a:cubicBezTo>
                  <a:pt x="5343" y="9865"/>
                  <a:pt x="5441" y="9803"/>
                  <a:pt x="5451" y="9673"/>
                </a:cubicBezTo>
                <a:cubicBezTo>
                  <a:pt x="5462" y="9552"/>
                  <a:pt x="5473" y="9435"/>
                  <a:pt x="5480" y="9314"/>
                </a:cubicBezTo>
                <a:cubicBezTo>
                  <a:pt x="5493" y="9162"/>
                  <a:pt x="5372" y="9082"/>
                  <a:pt x="5252" y="9082"/>
                </a:cubicBezTo>
                <a:close/>
                <a:moveTo>
                  <a:pt x="4581" y="9111"/>
                </a:moveTo>
                <a:cubicBezTo>
                  <a:pt x="4499" y="9111"/>
                  <a:pt x="4418" y="9173"/>
                  <a:pt x="4439" y="9277"/>
                </a:cubicBezTo>
                <a:cubicBezTo>
                  <a:pt x="4472" y="9442"/>
                  <a:pt x="4465" y="9596"/>
                  <a:pt x="4414" y="9758"/>
                </a:cubicBezTo>
                <a:cubicBezTo>
                  <a:pt x="4375" y="9876"/>
                  <a:pt x="4477" y="9958"/>
                  <a:pt x="4573" y="9958"/>
                </a:cubicBezTo>
                <a:cubicBezTo>
                  <a:pt x="4632" y="9958"/>
                  <a:pt x="4689" y="9927"/>
                  <a:pt x="4710" y="9853"/>
                </a:cubicBezTo>
                <a:cubicBezTo>
                  <a:pt x="4766" y="9644"/>
                  <a:pt x="4773" y="9431"/>
                  <a:pt x="4717" y="9218"/>
                </a:cubicBezTo>
                <a:cubicBezTo>
                  <a:pt x="4699" y="9144"/>
                  <a:pt x="4640" y="9111"/>
                  <a:pt x="4581" y="9111"/>
                </a:cubicBezTo>
                <a:close/>
                <a:moveTo>
                  <a:pt x="2842" y="9078"/>
                </a:moveTo>
                <a:cubicBezTo>
                  <a:pt x="2768" y="9078"/>
                  <a:pt x="2701" y="9124"/>
                  <a:pt x="2708" y="9218"/>
                </a:cubicBezTo>
                <a:cubicBezTo>
                  <a:pt x="2723" y="9402"/>
                  <a:pt x="2712" y="9582"/>
                  <a:pt x="2668" y="9758"/>
                </a:cubicBezTo>
                <a:cubicBezTo>
                  <a:pt x="2638" y="9877"/>
                  <a:pt x="2740" y="9959"/>
                  <a:pt x="2833" y="9959"/>
                </a:cubicBezTo>
                <a:cubicBezTo>
                  <a:pt x="2892" y="9959"/>
                  <a:pt x="2947" y="9927"/>
                  <a:pt x="2965" y="9853"/>
                </a:cubicBezTo>
                <a:cubicBezTo>
                  <a:pt x="3013" y="9651"/>
                  <a:pt x="3035" y="9446"/>
                  <a:pt x="3020" y="9237"/>
                </a:cubicBezTo>
                <a:cubicBezTo>
                  <a:pt x="3012" y="9133"/>
                  <a:pt x="2923" y="9078"/>
                  <a:pt x="2842" y="9078"/>
                </a:cubicBezTo>
                <a:close/>
                <a:moveTo>
                  <a:pt x="6097" y="9281"/>
                </a:moveTo>
                <a:cubicBezTo>
                  <a:pt x="6035" y="9281"/>
                  <a:pt x="5976" y="9316"/>
                  <a:pt x="5954" y="9398"/>
                </a:cubicBezTo>
                <a:cubicBezTo>
                  <a:pt x="5902" y="9589"/>
                  <a:pt x="5847" y="9780"/>
                  <a:pt x="5795" y="9974"/>
                </a:cubicBezTo>
                <a:cubicBezTo>
                  <a:pt x="5758" y="10115"/>
                  <a:pt x="5879" y="10211"/>
                  <a:pt x="5991" y="10211"/>
                </a:cubicBezTo>
                <a:cubicBezTo>
                  <a:pt x="6061" y="10211"/>
                  <a:pt x="6128" y="10173"/>
                  <a:pt x="6147" y="10084"/>
                </a:cubicBezTo>
                <a:lnTo>
                  <a:pt x="6276" y="9501"/>
                </a:lnTo>
                <a:cubicBezTo>
                  <a:pt x="6305" y="9372"/>
                  <a:pt x="6198" y="9281"/>
                  <a:pt x="6097" y="9281"/>
                </a:cubicBezTo>
                <a:close/>
                <a:moveTo>
                  <a:pt x="8010" y="9627"/>
                </a:moveTo>
                <a:cubicBezTo>
                  <a:pt x="7928" y="9627"/>
                  <a:pt x="7841" y="9676"/>
                  <a:pt x="7827" y="9780"/>
                </a:cubicBezTo>
                <a:cubicBezTo>
                  <a:pt x="7794" y="10032"/>
                  <a:pt x="7765" y="10286"/>
                  <a:pt x="7731" y="10535"/>
                </a:cubicBezTo>
                <a:cubicBezTo>
                  <a:pt x="7718" y="10641"/>
                  <a:pt x="7793" y="10694"/>
                  <a:pt x="7873" y="10694"/>
                </a:cubicBezTo>
                <a:cubicBezTo>
                  <a:pt x="7948" y="10694"/>
                  <a:pt x="8028" y="10647"/>
                  <a:pt x="8044" y="10553"/>
                </a:cubicBezTo>
                <a:cubicBezTo>
                  <a:pt x="8083" y="10301"/>
                  <a:pt x="8127" y="10051"/>
                  <a:pt x="8168" y="9798"/>
                </a:cubicBezTo>
                <a:cubicBezTo>
                  <a:pt x="8187" y="9687"/>
                  <a:pt x="8101" y="9627"/>
                  <a:pt x="8010" y="9627"/>
                </a:cubicBezTo>
                <a:close/>
                <a:moveTo>
                  <a:pt x="7200" y="9945"/>
                </a:moveTo>
                <a:cubicBezTo>
                  <a:pt x="7126" y="9945"/>
                  <a:pt x="7053" y="9991"/>
                  <a:pt x="7049" y="10088"/>
                </a:cubicBezTo>
                <a:lnTo>
                  <a:pt x="7035" y="10546"/>
                </a:lnTo>
                <a:cubicBezTo>
                  <a:pt x="7033" y="10649"/>
                  <a:pt x="7117" y="10704"/>
                  <a:pt x="7198" y="10704"/>
                </a:cubicBezTo>
                <a:cubicBezTo>
                  <a:pt x="7273" y="10704"/>
                  <a:pt x="7345" y="10657"/>
                  <a:pt x="7347" y="10560"/>
                </a:cubicBezTo>
                <a:lnTo>
                  <a:pt x="7362" y="10106"/>
                </a:lnTo>
                <a:cubicBezTo>
                  <a:pt x="7365" y="10001"/>
                  <a:pt x="7282" y="9945"/>
                  <a:pt x="7200" y="9945"/>
                </a:cubicBezTo>
                <a:close/>
                <a:moveTo>
                  <a:pt x="10868" y="9780"/>
                </a:moveTo>
                <a:cubicBezTo>
                  <a:pt x="10780" y="9780"/>
                  <a:pt x="10696" y="9834"/>
                  <a:pt x="10698" y="9949"/>
                </a:cubicBezTo>
                <a:cubicBezTo>
                  <a:pt x="10702" y="10125"/>
                  <a:pt x="10666" y="10282"/>
                  <a:pt x="10570" y="10436"/>
                </a:cubicBezTo>
                <a:cubicBezTo>
                  <a:pt x="10485" y="10578"/>
                  <a:pt x="10612" y="10718"/>
                  <a:pt x="10739" y="10718"/>
                </a:cubicBezTo>
                <a:cubicBezTo>
                  <a:pt x="10792" y="10718"/>
                  <a:pt x="10845" y="10694"/>
                  <a:pt x="10882" y="10634"/>
                </a:cubicBezTo>
                <a:cubicBezTo>
                  <a:pt x="11006" y="10428"/>
                  <a:pt x="11072" y="10205"/>
                  <a:pt x="11069" y="9966"/>
                </a:cubicBezTo>
                <a:cubicBezTo>
                  <a:pt x="11065" y="9844"/>
                  <a:pt x="10964" y="9780"/>
                  <a:pt x="10868" y="9780"/>
                </a:cubicBezTo>
                <a:close/>
                <a:moveTo>
                  <a:pt x="3950" y="10067"/>
                </a:moveTo>
                <a:cubicBezTo>
                  <a:pt x="3854" y="10067"/>
                  <a:pt x="3759" y="10125"/>
                  <a:pt x="3739" y="10257"/>
                </a:cubicBezTo>
                <a:cubicBezTo>
                  <a:pt x="3710" y="10447"/>
                  <a:pt x="3713" y="10634"/>
                  <a:pt x="3739" y="10824"/>
                </a:cubicBezTo>
                <a:cubicBezTo>
                  <a:pt x="3751" y="10920"/>
                  <a:pt x="3831" y="10966"/>
                  <a:pt x="3914" y="10966"/>
                </a:cubicBezTo>
                <a:cubicBezTo>
                  <a:pt x="4008" y="10966"/>
                  <a:pt x="4104" y="10907"/>
                  <a:pt x="4101" y="10795"/>
                </a:cubicBezTo>
                <a:cubicBezTo>
                  <a:pt x="4098" y="10638"/>
                  <a:pt x="4113" y="10487"/>
                  <a:pt x="4153" y="10333"/>
                </a:cubicBezTo>
                <a:cubicBezTo>
                  <a:pt x="4199" y="10167"/>
                  <a:pt x="4074" y="10067"/>
                  <a:pt x="3950" y="10067"/>
                </a:cubicBezTo>
                <a:close/>
                <a:moveTo>
                  <a:pt x="3158" y="10481"/>
                </a:moveTo>
                <a:cubicBezTo>
                  <a:pt x="3111" y="10481"/>
                  <a:pt x="3063" y="10510"/>
                  <a:pt x="3060" y="10572"/>
                </a:cubicBezTo>
                <a:lnTo>
                  <a:pt x="3045" y="10927"/>
                </a:lnTo>
                <a:cubicBezTo>
                  <a:pt x="3041" y="10994"/>
                  <a:pt x="3094" y="11029"/>
                  <a:pt x="3145" y="11029"/>
                </a:cubicBezTo>
                <a:cubicBezTo>
                  <a:pt x="3193" y="11029"/>
                  <a:pt x="3240" y="11000"/>
                  <a:pt x="3243" y="10939"/>
                </a:cubicBezTo>
                <a:lnTo>
                  <a:pt x="3258" y="10582"/>
                </a:lnTo>
                <a:cubicBezTo>
                  <a:pt x="3262" y="10516"/>
                  <a:pt x="3210" y="10481"/>
                  <a:pt x="3158" y="10481"/>
                </a:cubicBezTo>
                <a:close/>
                <a:moveTo>
                  <a:pt x="1903" y="10319"/>
                </a:moveTo>
                <a:cubicBezTo>
                  <a:pt x="1830" y="10319"/>
                  <a:pt x="1758" y="10365"/>
                  <a:pt x="1751" y="10462"/>
                </a:cubicBezTo>
                <a:cubicBezTo>
                  <a:pt x="1736" y="10685"/>
                  <a:pt x="1755" y="10902"/>
                  <a:pt x="1806" y="11122"/>
                </a:cubicBezTo>
                <a:cubicBezTo>
                  <a:pt x="1829" y="11210"/>
                  <a:pt x="1901" y="11248"/>
                  <a:pt x="1973" y="11248"/>
                </a:cubicBezTo>
                <a:cubicBezTo>
                  <a:pt x="2075" y="11248"/>
                  <a:pt x="2176" y="11172"/>
                  <a:pt x="2140" y="11052"/>
                </a:cubicBezTo>
                <a:cubicBezTo>
                  <a:pt x="2085" y="10861"/>
                  <a:pt x="2059" y="10675"/>
                  <a:pt x="2063" y="10480"/>
                </a:cubicBezTo>
                <a:cubicBezTo>
                  <a:pt x="2065" y="10375"/>
                  <a:pt x="1983" y="10319"/>
                  <a:pt x="1903" y="10319"/>
                </a:cubicBezTo>
                <a:close/>
                <a:moveTo>
                  <a:pt x="9926" y="10494"/>
                </a:moveTo>
                <a:cubicBezTo>
                  <a:pt x="9809" y="10494"/>
                  <a:pt x="9691" y="10587"/>
                  <a:pt x="9712" y="10744"/>
                </a:cubicBezTo>
                <a:cubicBezTo>
                  <a:pt x="9727" y="10829"/>
                  <a:pt x="9716" y="10912"/>
                  <a:pt x="9675" y="10990"/>
                </a:cubicBezTo>
                <a:cubicBezTo>
                  <a:pt x="9570" y="11190"/>
                  <a:pt x="9735" y="11354"/>
                  <a:pt x="9895" y="11354"/>
                </a:cubicBezTo>
                <a:cubicBezTo>
                  <a:pt x="9982" y="11354"/>
                  <a:pt x="10067" y="11307"/>
                  <a:pt x="10108" y="11191"/>
                </a:cubicBezTo>
                <a:cubicBezTo>
                  <a:pt x="10170" y="11019"/>
                  <a:pt x="10178" y="10836"/>
                  <a:pt x="10130" y="10656"/>
                </a:cubicBezTo>
                <a:cubicBezTo>
                  <a:pt x="10099" y="10544"/>
                  <a:pt x="10013" y="10494"/>
                  <a:pt x="9926" y="10494"/>
                </a:cubicBezTo>
                <a:close/>
                <a:moveTo>
                  <a:pt x="6349" y="10515"/>
                </a:moveTo>
                <a:cubicBezTo>
                  <a:pt x="6273" y="10515"/>
                  <a:pt x="6199" y="10563"/>
                  <a:pt x="6188" y="10670"/>
                </a:cubicBezTo>
                <a:cubicBezTo>
                  <a:pt x="6166" y="10883"/>
                  <a:pt x="6181" y="11096"/>
                  <a:pt x="6228" y="11305"/>
                </a:cubicBezTo>
                <a:cubicBezTo>
                  <a:pt x="6245" y="11380"/>
                  <a:pt x="6301" y="11414"/>
                  <a:pt x="6359" y="11414"/>
                </a:cubicBezTo>
                <a:cubicBezTo>
                  <a:pt x="6438" y="11414"/>
                  <a:pt x="6520" y="11351"/>
                  <a:pt x="6507" y="11247"/>
                </a:cubicBezTo>
                <a:cubicBezTo>
                  <a:pt x="6485" y="11074"/>
                  <a:pt x="6489" y="10902"/>
                  <a:pt x="6521" y="10733"/>
                </a:cubicBezTo>
                <a:cubicBezTo>
                  <a:pt x="6549" y="10596"/>
                  <a:pt x="6447" y="10515"/>
                  <a:pt x="6349" y="10515"/>
                </a:cubicBezTo>
                <a:close/>
                <a:moveTo>
                  <a:pt x="4753" y="10720"/>
                </a:moveTo>
                <a:cubicBezTo>
                  <a:pt x="4684" y="10720"/>
                  <a:pt x="4615" y="10762"/>
                  <a:pt x="4612" y="10851"/>
                </a:cubicBezTo>
                <a:cubicBezTo>
                  <a:pt x="4604" y="11022"/>
                  <a:pt x="4597" y="11195"/>
                  <a:pt x="4593" y="11367"/>
                </a:cubicBezTo>
                <a:cubicBezTo>
                  <a:pt x="4589" y="11453"/>
                  <a:pt x="4654" y="11497"/>
                  <a:pt x="4718" y="11497"/>
                </a:cubicBezTo>
                <a:cubicBezTo>
                  <a:pt x="4779" y="11497"/>
                  <a:pt x="4839" y="11460"/>
                  <a:pt x="4846" y="11382"/>
                </a:cubicBezTo>
                <a:cubicBezTo>
                  <a:pt x="4861" y="11210"/>
                  <a:pt x="4879" y="11037"/>
                  <a:pt x="4893" y="10865"/>
                </a:cubicBezTo>
                <a:cubicBezTo>
                  <a:pt x="4903" y="10770"/>
                  <a:pt x="4828" y="10720"/>
                  <a:pt x="4753" y="10720"/>
                </a:cubicBezTo>
                <a:close/>
                <a:moveTo>
                  <a:pt x="10612" y="11116"/>
                </a:moveTo>
                <a:cubicBezTo>
                  <a:pt x="10543" y="11116"/>
                  <a:pt x="10471" y="11157"/>
                  <a:pt x="10456" y="11242"/>
                </a:cubicBezTo>
                <a:lnTo>
                  <a:pt x="10420" y="11462"/>
                </a:lnTo>
                <a:cubicBezTo>
                  <a:pt x="10403" y="11556"/>
                  <a:pt x="10472" y="11605"/>
                  <a:pt x="10546" y="11605"/>
                </a:cubicBezTo>
                <a:cubicBezTo>
                  <a:pt x="10615" y="11605"/>
                  <a:pt x="10688" y="11563"/>
                  <a:pt x="10702" y="11477"/>
                </a:cubicBezTo>
                <a:lnTo>
                  <a:pt x="10739" y="11257"/>
                </a:lnTo>
                <a:cubicBezTo>
                  <a:pt x="10754" y="11164"/>
                  <a:pt x="10685" y="11116"/>
                  <a:pt x="10612" y="11116"/>
                </a:cubicBezTo>
                <a:close/>
                <a:moveTo>
                  <a:pt x="8901" y="10628"/>
                </a:moveTo>
                <a:cubicBezTo>
                  <a:pt x="8833" y="10628"/>
                  <a:pt x="8770" y="10666"/>
                  <a:pt x="8751" y="10755"/>
                </a:cubicBezTo>
                <a:lnTo>
                  <a:pt x="8623" y="11374"/>
                </a:lnTo>
                <a:cubicBezTo>
                  <a:pt x="8594" y="11517"/>
                  <a:pt x="8716" y="11615"/>
                  <a:pt x="8826" y="11615"/>
                </a:cubicBezTo>
                <a:cubicBezTo>
                  <a:pt x="8894" y="11615"/>
                  <a:pt x="8957" y="11577"/>
                  <a:pt x="8975" y="11489"/>
                </a:cubicBezTo>
                <a:lnTo>
                  <a:pt x="9103" y="10868"/>
                </a:lnTo>
                <a:cubicBezTo>
                  <a:pt x="9133" y="10726"/>
                  <a:pt x="9010" y="10628"/>
                  <a:pt x="8901" y="10628"/>
                </a:cubicBezTo>
                <a:close/>
                <a:moveTo>
                  <a:pt x="2793" y="10910"/>
                </a:moveTo>
                <a:cubicBezTo>
                  <a:pt x="2697" y="10910"/>
                  <a:pt x="2589" y="10987"/>
                  <a:pt x="2598" y="11110"/>
                </a:cubicBezTo>
                <a:cubicBezTo>
                  <a:pt x="2613" y="11305"/>
                  <a:pt x="2627" y="11496"/>
                  <a:pt x="2642" y="11687"/>
                </a:cubicBezTo>
                <a:cubicBezTo>
                  <a:pt x="2650" y="11779"/>
                  <a:pt x="2713" y="11820"/>
                  <a:pt x="2782" y="11820"/>
                </a:cubicBezTo>
                <a:cubicBezTo>
                  <a:pt x="2878" y="11820"/>
                  <a:pt x="2986" y="11742"/>
                  <a:pt x="2976" y="11616"/>
                </a:cubicBezTo>
                <a:cubicBezTo>
                  <a:pt x="2961" y="11426"/>
                  <a:pt x="2947" y="11235"/>
                  <a:pt x="2932" y="11041"/>
                </a:cubicBezTo>
                <a:cubicBezTo>
                  <a:pt x="2924" y="10950"/>
                  <a:pt x="2861" y="10910"/>
                  <a:pt x="2793" y="10910"/>
                </a:cubicBezTo>
                <a:close/>
                <a:moveTo>
                  <a:pt x="5604" y="11208"/>
                </a:moveTo>
                <a:cubicBezTo>
                  <a:pt x="5559" y="11208"/>
                  <a:pt x="5514" y="11229"/>
                  <a:pt x="5480" y="11279"/>
                </a:cubicBezTo>
                <a:cubicBezTo>
                  <a:pt x="5367" y="11455"/>
                  <a:pt x="5304" y="11643"/>
                  <a:pt x="5279" y="11848"/>
                </a:cubicBezTo>
                <a:cubicBezTo>
                  <a:pt x="5256" y="12009"/>
                  <a:pt x="5383" y="12091"/>
                  <a:pt x="5513" y="12091"/>
                </a:cubicBezTo>
                <a:cubicBezTo>
                  <a:pt x="5651" y="12091"/>
                  <a:pt x="5792" y="11998"/>
                  <a:pt x="5756" y="11811"/>
                </a:cubicBezTo>
                <a:cubicBezTo>
                  <a:pt x="5726" y="11675"/>
                  <a:pt x="5729" y="11547"/>
                  <a:pt x="5763" y="11411"/>
                </a:cubicBezTo>
                <a:cubicBezTo>
                  <a:pt x="5790" y="11300"/>
                  <a:pt x="5698" y="11208"/>
                  <a:pt x="5604" y="11208"/>
                </a:cubicBezTo>
                <a:close/>
                <a:moveTo>
                  <a:pt x="7961" y="11527"/>
                </a:moveTo>
                <a:cubicBezTo>
                  <a:pt x="7864" y="11527"/>
                  <a:pt x="7762" y="11585"/>
                  <a:pt x="7743" y="11704"/>
                </a:cubicBezTo>
                <a:cubicBezTo>
                  <a:pt x="7724" y="11833"/>
                  <a:pt x="7702" y="11958"/>
                  <a:pt x="7684" y="12083"/>
                </a:cubicBezTo>
                <a:cubicBezTo>
                  <a:pt x="7663" y="12214"/>
                  <a:pt x="7760" y="12282"/>
                  <a:pt x="7864" y="12282"/>
                </a:cubicBezTo>
                <a:cubicBezTo>
                  <a:pt x="7959" y="12282"/>
                  <a:pt x="8061" y="12224"/>
                  <a:pt x="8080" y="12105"/>
                </a:cubicBezTo>
                <a:lnTo>
                  <a:pt x="8142" y="11726"/>
                </a:lnTo>
                <a:cubicBezTo>
                  <a:pt x="8163" y="11595"/>
                  <a:pt x="8065" y="11527"/>
                  <a:pt x="7961" y="11527"/>
                </a:cubicBezTo>
                <a:close/>
                <a:moveTo>
                  <a:pt x="7114" y="11857"/>
                </a:moveTo>
                <a:cubicBezTo>
                  <a:pt x="7067" y="11857"/>
                  <a:pt x="7025" y="11884"/>
                  <a:pt x="7013" y="11946"/>
                </a:cubicBezTo>
                <a:cubicBezTo>
                  <a:pt x="6980" y="12122"/>
                  <a:pt x="6903" y="12325"/>
                  <a:pt x="6944" y="12501"/>
                </a:cubicBezTo>
                <a:cubicBezTo>
                  <a:pt x="6954" y="12552"/>
                  <a:pt x="6996" y="12579"/>
                  <a:pt x="7040" y="12579"/>
                </a:cubicBezTo>
                <a:cubicBezTo>
                  <a:pt x="7071" y="12579"/>
                  <a:pt x="7103" y="12564"/>
                  <a:pt x="7123" y="12533"/>
                </a:cubicBezTo>
                <a:cubicBezTo>
                  <a:pt x="7218" y="12391"/>
                  <a:pt x="7225" y="12188"/>
                  <a:pt x="7255" y="12024"/>
                </a:cubicBezTo>
                <a:cubicBezTo>
                  <a:pt x="7273" y="11925"/>
                  <a:pt x="7189" y="11857"/>
                  <a:pt x="7114" y="11857"/>
                </a:cubicBezTo>
                <a:close/>
                <a:moveTo>
                  <a:pt x="9013" y="12059"/>
                </a:moveTo>
                <a:cubicBezTo>
                  <a:pt x="8960" y="12059"/>
                  <a:pt x="8911" y="12088"/>
                  <a:pt x="8894" y="12156"/>
                </a:cubicBezTo>
                <a:cubicBezTo>
                  <a:pt x="8872" y="12259"/>
                  <a:pt x="8846" y="12361"/>
                  <a:pt x="8821" y="12464"/>
                </a:cubicBezTo>
                <a:cubicBezTo>
                  <a:pt x="8784" y="12614"/>
                  <a:pt x="8901" y="12695"/>
                  <a:pt x="9011" y="12695"/>
                </a:cubicBezTo>
                <a:cubicBezTo>
                  <a:pt x="9099" y="12695"/>
                  <a:pt x="9184" y="12642"/>
                  <a:pt x="9180" y="12530"/>
                </a:cubicBezTo>
                <a:cubicBezTo>
                  <a:pt x="9176" y="12423"/>
                  <a:pt x="9176" y="12313"/>
                  <a:pt x="9173" y="12207"/>
                </a:cubicBezTo>
                <a:cubicBezTo>
                  <a:pt x="9171" y="12118"/>
                  <a:pt x="9089" y="12059"/>
                  <a:pt x="9013" y="12059"/>
                </a:cubicBezTo>
                <a:close/>
                <a:moveTo>
                  <a:pt x="3636" y="11970"/>
                </a:moveTo>
                <a:cubicBezTo>
                  <a:pt x="3581" y="11970"/>
                  <a:pt x="3525" y="12004"/>
                  <a:pt x="3522" y="12075"/>
                </a:cubicBezTo>
                <a:cubicBezTo>
                  <a:pt x="3515" y="12288"/>
                  <a:pt x="3551" y="12486"/>
                  <a:pt x="3629" y="12684"/>
                </a:cubicBezTo>
                <a:cubicBezTo>
                  <a:pt x="3643" y="12721"/>
                  <a:pt x="3676" y="12736"/>
                  <a:pt x="3710" y="12736"/>
                </a:cubicBezTo>
                <a:cubicBezTo>
                  <a:pt x="3772" y="12736"/>
                  <a:pt x="3839" y="12686"/>
                  <a:pt x="3815" y="12618"/>
                </a:cubicBezTo>
                <a:cubicBezTo>
                  <a:pt x="3757" y="12442"/>
                  <a:pt x="3735" y="12269"/>
                  <a:pt x="3749" y="12086"/>
                </a:cubicBezTo>
                <a:cubicBezTo>
                  <a:pt x="3755" y="12010"/>
                  <a:pt x="3696" y="11970"/>
                  <a:pt x="3636" y="11970"/>
                </a:cubicBezTo>
                <a:close/>
                <a:moveTo>
                  <a:pt x="6136" y="12101"/>
                </a:moveTo>
                <a:cubicBezTo>
                  <a:pt x="6096" y="12101"/>
                  <a:pt x="6057" y="12118"/>
                  <a:pt x="6037" y="12159"/>
                </a:cubicBezTo>
                <a:cubicBezTo>
                  <a:pt x="5949" y="12332"/>
                  <a:pt x="5858" y="12511"/>
                  <a:pt x="5935" y="12702"/>
                </a:cubicBezTo>
                <a:cubicBezTo>
                  <a:pt x="5958" y="12757"/>
                  <a:pt x="6015" y="12785"/>
                  <a:pt x="6072" y="12785"/>
                </a:cubicBezTo>
                <a:cubicBezTo>
                  <a:pt x="6126" y="12785"/>
                  <a:pt x="6180" y="12761"/>
                  <a:pt x="6206" y="12713"/>
                </a:cubicBezTo>
                <a:cubicBezTo>
                  <a:pt x="6284" y="12567"/>
                  <a:pt x="6250" y="12398"/>
                  <a:pt x="6272" y="12232"/>
                </a:cubicBezTo>
                <a:cubicBezTo>
                  <a:pt x="6282" y="12155"/>
                  <a:pt x="6206" y="12101"/>
                  <a:pt x="6136" y="12101"/>
                </a:cubicBezTo>
                <a:close/>
                <a:moveTo>
                  <a:pt x="4738" y="12160"/>
                </a:moveTo>
                <a:cubicBezTo>
                  <a:pt x="4654" y="12160"/>
                  <a:pt x="4563" y="12219"/>
                  <a:pt x="4549" y="12317"/>
                </a:cubicBezTo>
                <a:cubicBezTo>
                  <a:pt x="4538" y="12416"/>
                  <a:pt x="4524" y="12515"/>
                  <a:pt x="4509" y="12614"/>
                </a:cubicBezTo>
                <a:cubicBezTo>
                  <a:pt x="4491" y="12755"/>
                  <a:pt x="4602" y="12827"/>
                  <a:pt x="4715" y="12827"/>
                </a:cubicBezTo>
                <a:cubicBezTo>
                  <a:pt x="4835" y="12827"/>
                  <a:pt x="4956" y="12747"/>
                  <a:pt x="4930" y="12581"/>
                </a:cubicBezTo>
                <a:cubicBezTo>
                  <a:pt x="4915" y="12486"/>
                  <a:pt x="4901" y="12391"/>
                  <a:pt x="4886" y="12291"/>
                </a:cubicBezTo>
                <a:cubicBezTo>
                  <a:pt x="4873" y="12200"/>
                  <a:pt x="4808" y="12160"/>
                  <a:pt x="4738" y="12160"/>
                </a:cubicBezTo>
                <a:close/>
                <a:moveTo>
                  <a:pt x="7671" y="12527"/>
                </a:moveTo>
                <a:cubicBezTo>
                  <a:pt x="7563" y="12527"/>
                  <a:pt x="7446" y="12623"/>
                  <a:pt x="7472" y="12750"/>
                </a:cubicBezTo>
                <a:cubicBezTo>
                  <a:pt x="7497" y="12878"/>
                  <a:pt x="7438" y="12985"/>
                  <a:pt x="7464" y="13109"/>
                </a:cubicBezTo>
                <a:cubicBezTo>
                  <a:pt x="7484" y="13201"/>
                  <a:pt x="7564" y="13254"/>
                  <a:pt x="7648" y="13254"/>
                </a:cubicBezTo>
                <a:cubicBezTo>
                  <a:pt x="7691" y="13254"/>
                  <a:pt x="7735" y="13240"/>
                  <a:pt x="7772" y="13208"/>
                </a:cubicBezTo>
                <a:cubicBezTo>
                  <a:pt x="7937" y="13061"/>
                  <a:pt x="7885" y="12816"/>
                  <a:pt x="7816" y="12628"/>
                </a:cubicBezTo>
                <a:cubicBezTo>
                  <a:pt x="7788" y="12557"/>
                  <a:pt x="7731" y="12527"/>
                  <a:pt x="7671" y="125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 name="Google Shape;114;p3"/>
          <p:cNvGrpSpPr/>
          <p:nvPr/>
        </p:nvGrpSpPr>
        <p:grpSpPr>
          <a:xfrm>
            <a:off x="713229" y="4427025"/>
            <a:ext cx="1403579" cy="1045666"/>
            <a:chOff x="6710104" y="4744850"/>
            <a:chExt cx="1403579" cy="1045666"/>
          </a:xfrm>
        </p:grpSpPr>
        <p:sp>
          <p:nvSpPr>
            <p:cNvPr id="115" name="Google Shape;115;p3"/>
            <p:cNvSpPr/>
            <p:nvPr/>
          </p:nvSpPr>
          <p:spPr>
            <a:xfrm>
              <a:off x="6858107" y="4744850"/>
              <a:ext cx="1080706" cy="1045666"/>
            </a:xfrm>
            <a:custGeom>
              <a:avLst/>
              <a:gdLst/>
              <a:ahLst/>
              <a:cxnLst/>
              <a:rect l="l" t="t" r="r" b="b"/>
              <a:pathLst>
                <a:path w="10741" h="10393" extrusionOk="0">
                  <a:moveTo>
                    <a:pt x="5372" y="0"/>
                  </a:moveTo>
                  <a:cubicBezTo>
                    <a:pt x="5261" y="0"/>
                    <a:pt x="5148" y="4"/>
                    <a:pt x="5035" y="11"/>
                  </a:cubicBezTo>
                  <a:cubicBezTo>
                    <a:pt x="2170" y="198"/>
                    <a:pt x="0" y="2670"/>
                    <a:pt x="187" y="5534"/>
                  </a:cubicBezTo>
                  <a:cubicBezTo>
                    <a:pt x="363" y="8282"/>
                    <a:pt x="2650" y="10392"/>
                    <a:pt x="5362" y="10392"/>
                  </a:cubicBezTo>
                  <a:cubicBezTo>
                    <a:pt x="5476" y="10392"/>
                    <a:pt x="5590" y="10389"/>
                    <a:pt x="5706" y="10381"/>
                  </a:cubicBezTo>
                  <a:cubicBezTo>
                    <a:pt x="8569" y="10195"/>
                    <a:pt x="10741" y="7722"/>
                    <a:pt x="10557" y="4859"/>
                  </a:cubicBezTo>
                  <a:cubicBezTo>
                    <a:pt x="10377" y="2108"/>
                    <a:pt x="8090" y="0"/>
                    <a:pt x="5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3"/>
            <p:cNvSpPr/>
            <p:nvPr/>
          </p:nvSpPr>
          <p:spPr>
            <a:xfrm>
              <a:off x="7359465" y="5072547"/>
              <a:ext cx="98603" cy="84112"/>
            </a:xfrm>
            <a:custGeom>
              <a:avLst/>
              <a:gdLst/>
              <a:ahLst/>
              <a:cxnLst/>
              <a:rect l="l" t="t" r="r" b="b"/>
              <a:pathLst>
                <a:path w="980" h="836" extrusionOk="0">
                  <a:moveTo>
                    <a:pt x="454" y="0"/>
                  </a:moveTo>
                  <a:cubicBezTo>
                    <a:pt x="256" y="0"/>
                    <a:pt x="80" y="142"/>
                    <a:pt x="44" y="341"/>
                  </a:cubicBezTo>
                  <a:cubicBezTo>
                    <a:pt x="0" y="568"/>
                    <a:pt x="151" y="788"/>
                    <a:pt x="378" y="828"/>
                  </a:cubicBezTo>
                  <a:cubicBezTo>
                    <a:pt x="407" y="833"/>
                    <a:pt x="437" y="836"/>
                    <a:pt x="468" y="836"/>
                  </a:cubicBezTo>
                  <a:cubicBezTo>
                    <a:pt x="676" y="836"/>
                    <a:pt x="901" y="719"/>
                    <a:pt x="939" y="524"/>
                  </a:cubicBezTo>
                  <a:cubicBezTo>
                    <a:pt x="980" y="297"/>
                    <a:pt x="756" y="51"/>
                    <a:pt x="528" y="7"/>
                  </a:cubicBezTo>
                  <a:cubicBezTo>
                    <a:pt x="503" y="3"/>
                    <a:pt x="47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3"/>
            <p:cNvSpPr/>
            <p:nvPr/>
          </p:nvSpPr>
          <p:spPr>
            <a:xfrm>
              <a:off x="7548720" y="5347423"/>
              <a:ext cx="90855" cy="84011"/>
            </a:xfrm>
            <a:custGeom>
              <a:avLst/>
              <a:gdLst/>
              <a:ahLst/>
              <a:cxnLst/>
              <a:rect l="l" t="t" r="r" b="b"/>
              <a:pathLst>
                <a:path w="903" h="835" extrusionOk="0">
                  <a:moveTo>
                    <a:pt x="454" y="0"/>
                  </a:moveTo>
                  <a:cubicBezTo>
                    <a:pt x="256" y="0"/>
                    <a:pt x="80" y="142"/>
                    <a:pt x="41" y="344"/>
                  </a:cubicBezTo>
                  <a:cubicBezTo>
                    <a:pt x="1" y="567"/>
                    <a:pt x="151" y="787"/>
                    <a:pt x="375" y="828"/>
                  </a:cubicBezTo>
                  <a:cubicBezTo>
                    <a:pt x="400" y="832"/>
                    <a:pt x="425" y="835"/>
                    <a:pt x="450" y="835"/>
                  </a:cubicBezTo>
                  <a:cubicBezTo>
                    <a:pt x="649" y="835"/>
                    <a:pt x="826" y="696"/>
                    <a:pt x="862" y="494"/>
                  </a:cubicBezTo>
                  <a:cubicBezTo>
                    <a:pt x="903" y="267"/>
                    <a:pt x="756" y="51"/>
                    <a:pt x="529" y="7"/>
                  </a:cubicBezTo>
                  <a:cubicBezTo>
                    <a:pt x="504" y="2"/>
                    <a:pt x="479"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
            <p:cNvSpPr/>
            <p:nvPr/>
          </p:nvSpPr>
          <p:spPr>
            <a:xfrm>
              <a:off x="7253921" y="5656607"/>
              <a:ext cx="90956" cy="84011"/>
            </a:xfrm>
            <a:custGeom>
              <a:avLst/>
              <a:gdLst/>
              <a:ahLst/>
              <a:cxnLst/>
              <a:rect l="l" t="t" r="r" b="b"/>
              <a:pathLst>
                <a:path w="904" h="835" extrusionOk="0">
                  <a:moveTo>
                    <a:pt x="455" y="0"/>
                  </a:moveTo>
                  <a:cubicBezTo>
                    <a:pt x="256" y="0"/>
                    <a:pt x="80" y="141"/>
                    <a:pt x="41" y="340"/>
                  </a:cubicBezTo>
                  <a:cubicBezTo>
                    <a:pt x="1" y="568"/>
                    <a:pt x="151" y="784"/>
                    <a:pt x="375" y="828"/>
                  </a:cubicBezTo>
                  <a:cubicBezTo>
                    <a:pt x="400" y="832"/>
                    <a:pt x="425" y="835"/>
                    <a:pt x="449" y="835"/>
                  </a:cubicBezTo>
                  <a:cubicBezTo>
                    <a:pt x="648" y="835"/>
                    <a:pt x="823" y="694"/>
                    <a:pt x="863" y="494"/>
                  </a:cubicBezTo>
                  <a:cubicBezTo>
                    <a:pt x="903" y="267"/>
                    <a:pt x="753" y="51"/>
                    <a:pt x="529" y="7"/>
                  </a:cubicBezTo>
                  <a:cubicBezTo>
                    <a:pt x="504" y="2"/>
                    <a:pt x="479" y="0"/>
                    <a:pt x="4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3"/>
            <p:cNvSpPr/>
            <p:nvPr/>
          </p:nvSpPr>
          <p:spPr>
            <a:xfrm>
              <a:off x="7029955" y="5282125"/>
              <a:ext cx="55036" cy="58657"/>
            </a:xfrm>
            <a:custGeom>
              <a:avLst/>
              <a:gdLst/>
              <a:ahLst/>
              <a:cxnLst/>
              <a:rect l="l" t="t" r="r" b="b"/>
              <a:pathLst>
                <a:path w="547" h="583" extrusionOk="0">
                  <a:moveTo>
                    <a:pt x="309" y="1"/>
                  </a:moveTo>
                  <a:cubicBezTo>
                    <a:pt x="178" y="1"/>
                    <a:pt x="47" y="155"/>
                    <a:pt x="27" y="285"/>
                  </a:cubicBezTo>
                  <a:cubicBezTo>
                    <a:pt x="0" y="421"/>
                    <a:pt x="88" y="553"/>
                    <a:pt x="228" y="578"/>
                  </a:cubicBezTo>
                  <a:cubicBezTo>
                    <a:pt x="244" y="581"/>
                    <a:pt x="260" y="583"/>
                    <a:pt x="275" y="583"/>
                  </a:cubicBezTo>
                  <a:cubicBezTo>
                    <a:pt x="393" y="583"/>
                    <a:pt x="499" y="497"/>
                    <a:pt x="521" y="377"/>
                  </a:cubicBezTo>
                  <a:cubicBezTo>
                    <a:pt x="547" y="238"/>
                    <a:pt x="470" y="28"/>
                    <a:pt x="335" y="3"/>
                  </a:cubicBezTo>
                  <a:cubicBezTo>
                    <a:pt x="326" y="1"/>
                    <a:pt x="318" y="1"/>
                    <a:pt x="3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3"/>
            <p:cNvSpPr/>
            <p:nvPr/>
          </p:nvSpPr>
          <p:spPr>
            <a:xfrm>
              <a:off x="7653157" y="4866190"/>
              <a:ext cx="45076" cy="41452"/>
            </a:xfrm>
            <a:custGeom>
              <a:avLst/>
              <a:gdLst/>
              <a:ahLst/>
              <a:cxnLst/>
              <a:rect l="l" t="t" r="r" b="b"/>
              <a:pathLst>
                <a:path w="448" h="412" extrusionOk="0">
                  <a:moveTo>
                    <a:pt x="222" y="0"/>
                  </a:moveTo>
                  <a:cubicBezTo>
                    <a:pt x="127" y="0"/>
                    <a:pt x="42" y="69"/>
                    <a:pt x="22" y="169"/>
                  </a:cubicBezTo>
                  <a:cubicBezTo>
                    <a:pt x="0" y="279"/>
                    <a:pt x="73" y="386"/>
                    <a:pt x="187" y="408"/>
                  </a:cubicBezTo>
                  <a:cubicBezTo>
                    <a:pt x="200" y="410"/>
                    <a:pt x="212" y="412"/>
                    <a:pt x="225" y="412"/>
                  </a:cubicBezTo>
                  <a:cubicBezTo>
                    <a:pt x="321" y="412"/>
                    <a:pt x="409" y="340"/>
                    <a:pt x="425" y="242"/>
                  </a:cubicBezTo>
                  <a:cubicBezTo>
                    <a:pt x="447" y="132"/>
                    <a:pt x="374" y="22"/>
                    <a:pt x="261" y="4"/>
                  </a:cubicBezTo>
                  <a:cubicBezTo>
                    <a:pt x="248" y="1"/>
                    <a:pt x="235"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3"/>
            <p:cNvSpPr/>
            <p:nvPr/>
          </p:nvSpPr>
          <p:spPr>
            <a:xfrm>
              <a:off x="7774195" y="5202540"/>
              <a:ext cx="65702" cy="60871"/>
            </a:xfrm>
            <a:custGeom>
              <a:avLst/>
              <a:gdLst/>
              <a:ahLst/>
              <a:cxnLst/>
              <a:rect l="l" t="t" r="r" b="b"/>
              <a:pathLst>
                <a:path w="653" h="605" extrusionOk="0">
                  <a:moveTo>
                    <a:pt x="327" y="0"/>
                  </a:moveTo>
                  <a:cubicBezTo>
                    <a:pt x="183" y="0"/>
                    <a:pt x="55" y="101"/>
                    <a:pt x="29" y="247"/>
                  </a:cubicBezTo>
                  <a:cubicBezTo>
                    <a:pt x="0" y="413"/>
                    <a:pt x="106" y="570"/>
                    <a:pt x="271" y="599"/>
                  </a:cubicBezTo>
                  <a:cubicBezTo>
                    <a:pt x="290" y="603"/>
                    <a:pt x="309" y="604"/>
                    <a:pt x="327" y="604"/>
                  </a:cubicBezTo>
                  <a:cubicBezTo>
                    <a:pt x="470" y="604"/>
                    <a:pt x="598" y="504"/>
                    <a:pt x="623" y="357"/>
                  </a:cubicBezTo>
                  <a:cubicBezTo>
                    <a:pt x="652" y="193"/>
                    <a:pt x="546" y="35"/>
                    <a:pt x="381" y="5"/>
                  </a:cubicBezTo>
                  <a:cubicBezTo>
                    <a:pt x="363" y="2"/>
                    <a:pt x="345"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3"/>
            <p:cNvSpPr/>
            <p:nvPr/>
          </p:nvSpPr>
          <p:spPr>
            <a:xfrm>
              <a:off x="6957715" y="5178292"/>
              <a:ext cx="103332" cy="86426"/>
            </a:xfrm>
            <a:custGeom>
              <a:avLst/>
              <a:gdLst/>
              <a:ahLst/>
              <a:cxnLst/>
              <a:rect l="l" t="t" r="r" b="b"/>
              <a:pathLst>
                <a:path w="1027" h="859" extrusionOk="0">
                  <a:moveTo>
                    <a:pt x="478" y="1"/>
                  </a:moveTo>
                  <a:cubicBezTo>
                    <a:pt x="336" y="1"/>
                    <a:pt x="199" y="72"/>
                    <a:pt x="121" y="202"/>
                  </a:cubicBezTo>
                  <a:cubicBezTo>
                    <a:pt x="0" y="400"/>
                    <a:pt x="66" y="657"/>
                    <a:pt x="261" y="774"/>
                  </a:cubicBezTo>
                  <a:cubicBezTo>
                    <a:pt x="349" y="828"/>
                    <a:pt x="463" y="859"/>
                    <a:pt x="573" y="859"/>
                  </a:cubicBezTo>
                  <a:cubicBezTo>
                    <a:pt x="710" y="859"/>
                    <a:pt x="841" y="811"/>
                    <a:pt x="906" y="701"/>
                  </a:cubicBezTo>
                  <a:cubicBezTo>
                    <a:pt x="1026" y="507"/>
                    <a:pt x="891" y="180"/>
                    <a:pt x="693" y="60"/>
                  </a:cubicBezTo>
                  <a:cubicBezTo>
                    <a:pt x="625" y="20"/>
                    <a:pt x="551"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3"/>
            <p:cNvSpPr/>
            <p:nvPr/>
          </p:nvSpPr>
          <p:spPr>
            <a:xfrm>
              <a:off x="7335922" y="5204150"/>
              <a:ext cx="70129" cy="59864"/>
            </a:xfrm>
            <a:custGeom>
              <a:avLst/>
              <a:gdLst/>
              <a:ahLst/>
              <a:cxnLst/>
              <a:rect l="l" t="t" r="r" b="b"/>
              <a:pathLst>
                <a:path w="697" h="595" extrusionOk="0">
                  <a:moveTo>
                    <a:pt x="330" y="0"/>
                  </a:moveTo>
                  <a:cubicBezTo>
                    <a:pt x="230" y="0"/>
                    <a:pt x="132" y="40"/>
                    <a:pt x="80" y="126"/>
                  </a:cubicBezTo>
                  <a:cubicBezTo>
                    <a:pt x="0" y="265"/>
                    <a:pt x="73" y="470"/>
                    <a:pt x="212" y="554"/>
                  </a:cubicBezTo>
                  <a:cubicBezTo>
                    <a:pt x="259" y="581"/>
                    <a:pt x="311" y="595"/>
                    <a:pt x="362" y="595"/>
                  </a:cubicBezTo>
                  <a:cubicBezTo>
                    <a:pt x="462" y="595"/>
                    <a:pt x="560" y="544"/>
                    <a:pt x="616" y="451"/>
                  </a:cubicBezTo>
                  <a:cubicBezTo>
                    <a:pt x="696" y="312"/>
                    <a:pt x="652" y="133"/>
                    <a:pt x="513" y="48"/>
                  </a:cubicBezTo>
                  <a:cubicBezTo>
                    <a:pt x="459" y="17"/>
                    <a:pt x="394" y="0"/>
                    <a:pt x="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3"/>
            <p:cNvSpPr/>
            <p:nvPr/>
          </p:nvSpPr>
          <p:spPr>
            <a:xfrm>
              <a:off x="7135801" y="5436667"/>
              <a:ext cx="70632" cy="59764"/>
            </a:xfrm>
            <a:custGeom>
              <a:avLst/>
              <a:gdLst/>
              <a:ahLst/>
              <a:cxnLst/>
              <a:rect l="l" t="t" r="r" b="b"/>
              <a:pathLst>
                <a:path w="702" h="594" extrusionOk="0">
                  <a:moveTo>
                    <a:pt x="332" y="0"/>
                  </a:moveTo>
                  <a:cubicBezTo>
                    <a:pt x="233" y="0"/>
                    <a:pt x="136" y="40"/>
                    <a:pt x="85" y="125"/>
                  </a:cubicBezTo>
                  <a:cubicBezTo>
                    <a:pt x="1" y="264"/>
                    <a:pt x="78" y="469"/>
                    <a:pt x="217" y="553"/>
                  </a:cubicBezTo>
                  <a:cubicBezTo>
                    <a:pt x="263" y="581"/>
                    <a:pt x="314" y="594"/>
                    <a:pt x="365" y="594"/>
                  </a:cubicBezTo>
                  <a:cubicBezTo>
                    <a:pt x="465" y="594"/>
                    <a:pt x="564" y="543"/>
                    <a:pt x="617" y="450"/>
                  </a:cubicBezTo>
                  <a:cubicBezTo>
                    <a:pt x="702" y="311"/>
                    <a:pt x="658" y="132"/>
                    <a:pt x="518" y="51"/>
                  </a:cubicBezTo>
                  <a:cubicBezTo>
                    <a:pt x="463" y="17"/>
                    <a:pt x="397" y="0"/>
                    <a:pt x="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3"/>
            <p:cNvSpPr/>
            <p:nvPr/>
          </p:nvSpPr>
          <p:spPr>
            <a:xfrm>
              <a:off x="7636455" y="5583361"/>
              <a:ext cx="96087" cy="84112"/>
            </a:xfrm>
            <a:custGeom>
              <a:avLst/>
              <a:gdLst/>
              <a:ahLst/>
              <a:cxnLst/>
              <a:rect l="l" t="t" r="r" b="b"/>
              <a:pathLst>
                <a:path w="955" h="836" extrusionOk="0">
                  <a:moveTo>
                    <a:pt x="479" y="1"/>
                  </a:moveTo>
                  <a:cubicBezTo>
                    <a:pt x="337" y="1"/>
                    <a:pt x="198" y="72"/>
                    <a:pt x="119" y="202"/>
                  </a:cubicBezTo>
                  <a:cubicBezTo>
                    <a:pt x="1" y="401"/>
                    <a:pt x="67" y="657"/>
                    <a:pt x="261" y="775"/>
                  </a:cubicBezTo>
                  <a:cubicBezTo>
                    <a:pt x="329" y="816"/>
                    <a:pt x="404" y="836"/>
                    <a:pt x="478" y="836"/>
                  </a:cubicBezTo>
                  <a:cubicBezTo>
                    <a:pt x="619" y="836"/>
                    <a:pt x="758" y="763"/>
                    <a:pt x="837" y="635"/>
                  </a:cubicBezTo>
                  <a:cubicBezTo>
                    <a:pt x="955" y="437"/>
                    <a:pt x="889" y="180"/>
                    <a:pt x="694" y="60"/>
                  </a:cubicBezTo>
                  <a:cubicBezTo>
                    <a:pt x="627"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3"/>
            <p:cNvSpPr/>
            <p:nvPr/>
          </p:nvSpPr>
          <p:spPr>
            <a:xfrm>
              <a:off x="7360974" y="5626524"/>
              <a:ext cx="57652" cy="50407"/>
            </a:xfrm>
            <a:custGeom>
              <a:avLst/>
              <a:gdLst/>
              <a:ahLst/>
              <a:cxnLst/>
              <a:rect l="l" t="t" r="r" b="b"/>
              <a:pathLst>
                <a:path w="573" h="501" extrusionOk="0">
                  <a:moveTo>
                    <a:pt x="286" y="1"/>
                  </a:moveTo>
                  <a:cubicBezTo>
                    <a:pt x="202" y="1"/>
                    <a:pt x="119" y="45"/>
                    <a:pt x="73" y="122"/>
                  </a:cubicBezTo>
                  <a:cubicBezTo>
                    <a:pt x="0" y="240"/>
                    <a:pt x="41" y="394"/>
                    <a:pt x="158" y="463"/>
                  </a:cubicBezTo>
                  <a:cubicBezTo>
                    <a:pt x="198" y="488"/>
                    <a:pt x="242" y="500"/>
                    <a:pt x="285" y="500"/>
                  </a:cubicBezTo>
                  <a:cubicBezTo>
                    <a:pt x="370" y="500"/>
                    <a:pt x="453" y="456"/>
                    <a:pt x="499" y="379"/>
                  </a:cubicBezTo>
                  <a:cubicBezTo>
                    <a:pt x="572" y="262"/>
                    <a:pt x="532" y="108"/>
                    <a:pt x="415" y="38"/>
                  </a:cubicBezTo>
                  <a:cubicBezTo>
                    <a:pt x="374" y="13"/>
                    <a:pt x="330" y="1"/>
                    <a:pt x="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3"/>
            <p:cNvSpPr/>
            <p:nvPr/>
          </p:nvSpPr>
          <p:spPr>
            <a:xfrm>
              <a:off x="7116282" y="4885306"/>
              <a:ext cx="96087" cy="84213"/>
            </a:xfrm>
            <a:custGeom>
              <a:avLst/>
              <a:gdLst/>
              <a:ahLst/>
              <a:cxnLst/>
              <a:rect l="l" t="t" r="r" b="b"/>
              <a:pathLst>
                <a:path w="955" h="837" extrusionOk="0">
                  <a:moveTo>
                    <a:pt x="479" y="1"/>
                  </a:moveTo>
                  <a:cubicBezTo>
                    <a:pt x="337" y="1"/>
                    <a:pt x="199" y="73"/>
                    <a:pt x="122" y="203"/>
                  </a:cubicBezTo>
                  <a:cubicBezTo>
                    <a:pt x="0" y="401"/>
                    <a:pt x="66" y="658"/>
                    <a:pt x="261" y="775"/>
                  </a:cubicBezTo>
                  <a:cubicBezTo>
                    <a:pt x="329" y="816"/>
                    <a:pt x="403" y="836"/>
                    <a:pt x="476" y="836"/>
                  </a:cubicBezTo>
                  <a:cubicBezTo>
                    <a:pt x="618" y="836"/>
                    <a:pt x="757" y="763"/>
                    <a:pt x="837" y="632"/>
                  </a:cubicBezTo>
                  <a:cubicBezTo>
                    <a:pt x="954" y="434"/>
                    <a:pt x="892" y="177"/>
                    <a:pt x="694" y="60"/>
                  </a:cubicBezTo>
                  <a:cubicBezTo>
                    <a:pt x="626"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3"/>
            <p:cNvSpPr/>
            <p:nvPr/>
          </p:nvSpPr>
          <p:spPr>
            <a:xfrm>
              <a:off x="6710104" y="5132614"/>
              <a:ext cx="1403579" cy="442293"/>
            </a:xfrm>
            <a:custGeom>
              <a:avLst/>
              <a:gdLst/>
              <a:ahLst/>
              <a:cxnLst/>
              <a:rect l="l" t="t" r="r" b="b"/>
              <a:pathLst>
                <a:path w="13950" h="4396" extrusionOk="0">
                  <a:moveTo>
                    <a:pt x="11859" y="1"/>
                  </a:moveTo>
                  <a:cubicBezTo>
                    <a:pt x="11918" y="213"/>
                    <a:pt x="11962" y="433"/>
                    <a:pt x="11992" y="656"/>
                  </a:cubicBezTo>
                  <a:cubicBezTo>
                    <a:pt x="12542" y="690"/>
                    <a:pt x="12997" y="763"/>
                    <a:pt x="13154" y="862"/>
                  </a:cubicBezTo>
                  <a:cubicBezTo>
                    <a:pt x="13121" y="906"/>
                    <a:pt x="13055" y="979"/>
                    <a:pt x="12909" y="1089"/>
                  </a:cubicBezTo>
                  <a:cubicBezTo>
                    <a:pt x="12648" y="1284"/>
                    <a:pt x="12351" y="1467"/>
                    <a:pt x="12028" y="1643"/>
                  </a:cubicBezTo>
                  <a:cubicBezTo>
                    <a:pt x="9575" y="2977"/>
                    <a:pt x="5544" y="3757"/>
                    <a:pt x="3077" y="3757"/>
                  </a:cubicBezTo>
                  <a:cubicBezTo>
                    <a:pt x="2764" y="3757"/>
                    <a:pt x="2476" y="3744"/>
                    <a:pt x="2219" y="3719"/>
                  </a:cubicBezTo>
                  <a:cubicBezTo>
                    <a:pt x="2087" y="3707"/>
                    <a:pt x="1959" y="3689"/>
                    <a:pt x="1842" y="3670"/>
                  </a:cubicBezTo>
                  <a:cubicBezTo>
                    <a:pt x="796" y="3484"/>
                    <a:pt x="705" y="3257"/>
                    <a:pt x="705" y="3257"/>
                  </a:cubicBezTo>
                  <a:cubicBezTo>
                    <a:pt x="701" y="3128"/>
                    <a:pt x="1108" y="2787"/>
                    <a:pt x="1768" y="2468"/>
                  </a:cubicBezTo>
                  <a:cubicBezTo>
                    <a:pt x="1720" y="2252"/>
                    <a:pt x="1688" y="2028"/>
                    <a:pt x="1669" y="1800"/>
                  </a:cubicBezTo>
                  <a:cubicBezTo>
                    <a:pt x="987" y="2105"/>
                    <a:pt x="1" y="2658"/>
                    <a:pt x="63" y="3318"/>
                  </a:cubicBezTo>
                  <a:cubicBezTo>
                    <a:pt x="126" y="3946"/>
                    <a:pt x="1042" y="4181"/>
                    <a:pt x="1727" y="4305"/>
                  </a:cubicBezTo>
                  <a:cubicBezTo>
                    <a:pt x="1988" y="4349"/>
                    <a:pt x="2292" y="4379"/>
                    <a:pt x="2634" y="4389"/>
                  </a:cubicBezTo>
                  <a:cubicBezTo>
                    <a:pt x="2755" y="4394"/>
                    <a:pt x="2881" y="4396"/>
                    <a:pt x="3010" y="4396"/>
                  </a:cubicBezTo>
                  <a:cubicBezTo>
                    <a:pt x="3315" y="4396"/>
                    <a:pt x="3642" y="4384"/>
                    <a:pt x="3986" y="4364"/>
                  </a:cubicBezTo>
                  <a:cubicBezTo>
                    <a:pt x="6400" y="4206"/>
                    <a:pt x="9663" y="3513"/>
                    <a:pt x="11926" y="2413"/>
                  </a:cubicBezTo>
                  <a:cubicBezTo>
                    <a:pt x="12439" y="2164"/>
                    <a:pt x="12901" y="1896"/>
                    <a:pt x="13290" y="1607"/>
                  </a:cubicBezTo>
                  <a:cubicBezTo>
                    <a:pt x="13454" y="1485"/>
                    <a:pt x="13950" y="1118"/>
                    <a:pt x="13789" y="656"/>
                  </a:cubicBezTo>
                  <a:cubicBezTo>
                    <a:pt x="13616" y="177"/>
                    <a:pt x="12706" y="30"/>
                    <a:pt x="11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59"/>
        <p:cNvGrpSpPr/>
        <p:nvPr/>
      </p:nvGrpSpPr>
      <p:grpSpPr>
        <a:xfrm>
          <a:off x="0" y="0"/>
          <a:ext cx="0" cy="0"/>
          <a:chOff x="0" y="0"/>
          <a:chExt cx="0" cy="0"/>
        </a:xfrm>
      </p:grpSpPr>
      <p:sp>
        <p:nvSpPr>
          <p:cNvPr id="260" name="Google Shape;260;p7"/>
          <p:cNvSpPr txBox="1">
            <a:spLocks noGrp="1"/>
          </p:cNvSpPr>
          <p:nvPr>
            <p:ph type="title"/>
          </p:nvPr>
        </p:nvSpPr>
        <p:spPr>
          <a:xfrm>
            <a:off x="720000" y="445025"/>
            <a:ext cx="7704000" cy="5727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61" name="Google Shape;261;p7"/>
          <p:cNvSpPr txBox="1">
            <a:spLocks noGrp="1"/>
          </p:cNvSpPr>
          <p:nvPr>
            <p:ph type="body" idx="1"/>
          </p:nvPr>
        </p:nvSpPr>
        <p:spPr>
          <a:xfrm>
            <a:off x="726450" y="1495850"/>
            <a:ext cx="4015200" cy="18915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rgbClr val="434343"/>
              </a:buClr>
              <a:buSzPts val="1400"/>
              <a:buAutoNum type="arabicPeriod"/>
              <a:defRPr sz="1400">
                <a:solidFill>
                  <a:srgbClr val="434343"/>
                </a:solidFill>
              </a:defRPr>
            </a:lvl1pPr>
            <a:lvl2pPr marL="914400" lvl="1" indent="-317500" rtl="0">
              <a:lnSpc>
                <a:spcPct val="115000"/>
              </a:lnSpc>
              <a:spcBef>
                <a:spcPts val="0"/>
              </a:spcBef>
              <a:spcAft>
                <a:spcPts val="0"/>
              </a:spcAft>
              <a:buClr>
                <a:srgbClr val="434343"/>
              </a:buClr>
              <a:buSzPts val="1400"/>
              <a:buAutoNum type="alphaLcPeriod"/>
              <a:defRPr>
                <a:solidFill>
                  <a:srgbClr val="434343"/>
                </a:solidFill>
              </a:defRPr>
            </a:lvl2pPr>
            <a:lvl3pPr marL="1371600" lvl="2" indent="-317500" rtl="0">
              <a:lnSpc>
                <a:spcPct val="115000"/>
              </a:lnSpc>
              <a:spcBef>
                <a:spcPts val="0"/>
              </a:spcBef>
              <a:spcAft>
                <a:spcPts val="0"/>
              </a:spcAft>
              <a:buClr>
                <a:srgbClr val="434343"/>
              </a:buClr>
              <a:buSzPts val="1400"/>
              <a:buAutoNum type="romanLcPeriod"/>
              <a:defRPr>
                <a:solidFill>
                  <a:srgbClr val="434343"/>
                </a:solidFill>
              </a:defRPr>
            </a:lvl3pPr>
            <a:lvl4pPr marL="1828800" lvl="3" indent="-317500" rtl="0">
              <a:lnSpc>
                <a:spcPct val="115000"/>
              </a:lnSpc>
              <a:spcBef>
                <a:spcPts val="0"/>
              </a:spcBef>
              <a:spcAft>
                <a:spcPts val="0"/>
              </a:spcAft>
              <a:buClr>
                <a:srgbClr val="434343"/>
              </a:buClr>
              <a:buSzPts val="1400"/>
              <a:buAutoNum type="arabicPeriod"/>
              <a:defRPr>
                <a:solidFill>
                  <a:srgbClr val="434343"/>
                </a:solidFill>
              </a:defRPr>
            </a:lvl4pPr>
            <a:lvl5pPr marL="2286000" lvl="4" indent="-317500" rtl="0">
              <a:lnSpc>
                <a:spcPct val="115000"/>
              </a:lnSpc>
              <a:spcBef>
                <a:spcPts val="0"/>
              </a:spcBef>
              <a:spcAft>
                <a:spcPts val="0"/>
              </a:spcAft>
              <a:buClr>
                <a:srgbClr val="434343"/>
              </a:buClr>
              <a:buSzPts val="1400"/>
              <a:buAutoNum type="alphaLcPeriod"/>
              <a:defRPr>
                <a:solidFill>
                  <a:srgbClr val="434343"/>
                </a:solidFill>
              </a:defRPr>
            </a:lvl5pPr>
            <a:lvl6pPr marL="2743200" lvl="5" indent="-317500" rtl="0">
              <a:lnSpc>
                <a:spcPct val="115000"/>
              </a:lnSpc>
              <a:spcBef>
                <a:spcPts val="0"/>
              </a:spcBef>
              <a:spcAft>
                <a:spcPts val="0"/>
              </a:spcAft>
              <a:buClr>
                <a:srgbClr val="434343"/>
              </a:buClr>
              <a:buSzPts val="1400"/>
              <a:buAutoNum type="romanLcPeriod"/>
              <a:defRPr>
                <a:solidFill>
                  <a:srgbClr val="434343"/>
                </a:solidFill>
              </a:defRPr>
            </a:lvl6pPr>
            <a:lvl7pPr marL="3200400" lvl="6" indent="-317500" rtl="0">
              <a:lnSpc>
                <a:spcPct val="115000"/>
              </a:lnSpc>
              <a:spcBef>
                <a:spcPts val="0"/>
              </a:spcBef>
              <a:spcAft>
                <a:spcPts val="0"/>
              </a:spcAft>
              <a:buClr>
                <a:srgbClr val="434343"/>
              </a:buClr>
              <a:buSzPts val="1400"/>
              <a:buAutoNum type="arabicPeriod"/>
              <a:defRPr>
                <a:solidFill>
                  <a:srgbClr val="434343"/>
                </a:solidFill>
              </a:defRPr>
            </a:lvl7pPr>
            <a:lvl8pPr marL="3657600" lvl="7" indent="-317500" rtl="0">
              <a:lnSpc>
                <a:spcPct val="115000"/>
              </a:lnSpc>
              <a:spcBef>
                <a:spcPts val="0"/>
              </a:spcBef>
              <a:spcAft>
                <a:spcPts val="0"/>
              </a:spcAft>
              <a:buClr>
                <a:srgbClr val="434343"/>
              </a:buClr>
              <a:buSzPts val="1400"/>
              <a:buAutoNum type="alphaLcPeriod"/>
              <a:defRPr>
                <a:solidFill>
                  <a:srgbClr val="434343"/>
                </a:solidFill>
              </a:defRPr>
            </a:lvl8pPr>
            <a:lvl9pPr marL="4114800" lvl="8" indent="-317500" rtl="0">
              <a:lnSpc>
                <a:spcPct val="115000"/>
              </a:lnSpc>
              <a:spcBef>
                <a:spcPts val="0"/>
              </a:spcBef>
              <a:spcAft>
                <a:spcPts val="0"/>
              </a:spcAft>
              <a:buClr>
                <a:srgbClr val="434343"/>
              </a:buClr>
              <a:buSzPts val="1400"/>
              <a:buAutoNum type="romanLcPeriod"/>
              <a:defRPr>
                <a:solidFill>
                  <a:srgbClr val="434343"/>
                </a:solidFill>
              </a:defRPr>
            </a:lvl9pPr>
          </a:lstStyle>
          <a:p>
            <a:endParaRPr/>
          </a:p>
        </p:txBody>
      </p:sp>
      <p:sp>
        <p:nvSpPr>
          <p:cNvPr id="262" name="Google Shape;262;p7"/>
          <p:cNvSpPr/>
          <p:nvPr/>
        </p:nvSpPr>
        <p:spPr>
          <a:xfrm>
            <a:off x="8457765" y="3995684"/>
            <a:ext cx="3248355" cy="2140732"/>
          </a:xfrm>
          <a:custGeom>
            <a:avLst/>
            <a:gdLst/>
            <a:ahLst/>
            <a:cxnLst/>
            <a:rect l="l" t="t" r="r" b="b"/>
            <a:pathLst>
              <a:path w="32285" h="21277" extrusionOk="0">
                <a:moveTo>
                  <a:pt x="16450" y="0"/>
                </a:moveTo>
                <a:cubicBezTo>
                  <a:pt x="14104" y="0"/>
                  <a:pt x="11677" y="928"/>
                  <a:pt x="9451" y="1850"/>
                </a:cubicBezTo>
                <a:cubicBezTo>
                  <a:pt x="6147" y="3222"/>
                  <a:pt x="2553" y="4865"/>
                  <a:pt x="1079" y="8128"/>
                </a:cubicBezTo>
                <a:cubicBezTo>
                  <a:pt x="0" y="10516"/>
                  <a:pt x="379" y="13493"/>
                  <a:pt x="2018" y="15535"/>
                </a:cubicBezTo>
                <a:cubicBezTo>
                  <a:pt x="4339" y="18425"/>
                  <a:pt x="8387" y="19041"/>
                  <a:pt x="11962" y="20005"/>
                </a:cubicBezTo>
                <a:cubicBezTo>
                  <a:pt x="14004" y="20554"/>
                  <a:pt x="16155" y="21277"/>
                  <a:pt x="18221" y="21277"/>
                </a:cubicBezTo>
                <a:cubicBezTo>
                  <a:pt x="19134" y="21277"/>
                  <a:pt x="20031" y="21135"/>
                  <a:pt x="20895" y="20775"/>
                </a:cubicBezTo>
                <a:cubicBezTo>
                  <a:pt x="22255" y="20211"/>
                  <a:pt x="23344" y="19159"/>
                  <a:pt x="24588" y="18374"/>
                </a:cubicBezTo>
                <a:cubicBezTo>
                  <a:pt x="26721" y="17027"/>
                  <a:pt x="29164" y="16705"/>
                  <a:pt x="31612" y="16705"/>
                </a:cubicBezTo>
                <a:cubicBezTo>
                  <a:pt x="31764" y="16705"/>
                  <a:pt x="31916" y="16706"/>
                  <a:pt x="32068" y="16709"/>
                </a:cubicBezTo>
                <a:cubicBezTo>
                  <a:pt x="32285" y="12247"/>
                  <a:pt x="25948" y="6104"/>
                  <a:pt x="22824" y="3097"/>
                </a:cubicBezTo>
                <a:cubicBezTo>
                  <a:pt x="21746" y="2063"/>
                  <a:pt x="20594" y="1058"/>
                  <a:pt x="19208" y="505"/>
                </a:cubicBezTo>
                <a:cubicBezTo>
                  <a:pt x="18314" y="149"/>
                  <a:pt x="17388" y="0"/>
                  <a:pt x="16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7"/>
          <p:cNvSpPr/>
          <p:nvPr/>
        </p:nvSpPr>
        <p:spPr>
          <a:xfrm>
            <a:off x="-1322825" y="-74530"/>
            <a:ext cx="1669907" cy="1611812"/>
          </a:xfrm>
          <a:custGeom>
            <a:avLst/>
            <a:gdLst/>
            <a:ahLst/>
            <a:cxnLst/>
            <a:rect l="l" t="t" r="r" b="b"/>
            <a:pathLst>
              <a:path w="16597" h="16020" extrusionOk="0">
                <a:moveTo>
                  <a:pt x="9973" y="187"/>
                </a:moveTo>
                <a:cubicBezTo>
                  <a:pt x="9767" y="187"/>
                  <a:pt x="9767" y="510"/>
                  <a:pt x="9973" y="510"/>
                </a:cubicBezTo>
                <a:cubicBezTo>
                  <a:pt x="10181" y="510"/>
                  <a:pt x="10181" y="187"/>
                  <a:pt x="9973" y="187"/>
                </a:cubicBezTo>
                <a:close/>
                <a:moveTo>
                  <a:pt x="7232" y="1"/>
                </a:moveTo>
                <a:cubicBezTo>
                  <a:pt x="7069" y="1"/>
                  <a:pt x="6926" y="198"/>
                  <a:pt x="7083" y="322"/>
                </a:cubicBezTo>
                <a:lnTo>
                  <a:pt x="7365" y="546"/>
                </a:lnTo>
                <a:cubicBezTo>
                  <a:pt x="7406" y="579"/>
                  <a:pt x="7450" y="593"/>
                  <a:pt x="7493" y="593"/>
                </a:cubicBezTo>
                <a:cubicBezTo>
                  <a:pt x="7657" y="593"/>
                  <a:pt x="7801" y="392"/>
                  <a:pt x="7644" y="268"/>
                </a:cubicBezTo>
                <a:lnTo>
                  <a:pt x="7362" y="48"/>
                </a:lnTo>
                <a:cubicBezTo>
                  <a:pt x="7321" y="15"/>
                  <a:pt x="7276" y="1"/>
                  <a:pt x="7232" y="1"/>
                </a:cubicBezTo>
                <a:close/>
                <a:moveTo>
                  <a:pt x="8630" y="384"/>
                </a:moveTo>
                <a:cubicBezTo>
                  <a:pt x="8501" y="384"/>
                  <a:pt x="8385" y="512"/>
                  <a:pt x="8458" y="671"/>
                </a:cubicBezTo>
                <a:cubicBezTo>
                  <a:pt x="8502" y="774"/>
                  <a:pt x="8550" y="872"/>
                  <a:pt x="8594" y="972"/>
                </a:cubicBezTo>
                <a:cubicBezTo>
                  <a:pt x="8632" y="1054"/>
                  <a:pt x="8700" y="1087"/>
                  <a:pt x="8771" y="1087"/>
                </a:cubicBezTo>
                <a:cubicBezTo>
                  <a:pt x="8937" y="1087"/>
                  <a:pt x="9123" y="904"/>
                  <a:pt x="8997" y="737"/>
                </a:cubicBezTo>
                <a:lnTo>
                  <a:pt x="8799" y="473"/>
                </a:lnTo>
                <a:cubicBezTo>
                  <a:pt x="8751" y="411"/>
                  <a:pt x="8689" y="384"/>
                  <a:pt x="8630" y="384"/>
                </a:cubicBezTo>
                <a:close/>
                <a:moveTo>
                  <a:pt x="11610" y="753"/>
                </a:moveTo>
                <a:cubicBezTo>
                  <a:pt x="11405" y="753"/>
                  <a:pt x="11220" y="1023"/>
                  <a:pt x="11410" y="1210"/>
                </a:cubicBezTo>
                <a:lnTo>
                  <a:pt x="11520" y="1324"/>
                </a:lnTo>
                <a:cubicBezTo>
                  <a:pt x="11576" y="1380"/>
                  <a:pt x="11639" y="1403"/>
                  <a:pt x="11699" y="1403"/>
                </a:cubicBezTo>
                <a:cubicBezTo>
                  <a:pt x="11907" y="1403"/>
                  <a:pt x="12091" y="1132"/>
                  <a:pt x="11901" y="942"/>
                </a:cubicBezTo>
                <a:lnTo>
                  <a:pt x="11787" y="832"/>
                </a:lnTo>
                <a:cubicBezTo>
                  <a:pt x="11732" y="776"/>
                  <a:pt x="11670" y="753"/>
                  <a:pt x="11610" y="753"/>
                </a:cubicBezTo>
                <a:close/>
                <a:moveTo>
                  <a:pt x="6226" y="715"/>
                </a:moveTo>
                <a:cubicBezTo>
                  <a:pt x="6088" y="715"/>
                  <a:pt x="5988" y="906"/>
                  <a:pt x="6097" y="1026"/>
                </a:cubicBezTo>
                <a:cubicBezTo>
                  <a:pt x="6196" y="1133"/>
                  <a:pt x="6295" y="1239"/>
                  <a:pt x="6394" y="1349"/>
                </a:cubicBezTo>
                <a:cubicBezTo>
                  <a:pt x="6440" y="1400"/>
                  <a:pt x="6493" y="1421"/>
                  <a:pt x="6545" y="1421"/>
                </a:cubicBezTo>
                <a:cubicBezTo>
                  <a:pt x="6736" y="1421"/>
                  <a:pt x="6907" y="1133"/>
                  <a:pt x="6676" y="982"/>
                </a:cubicBezTo>
                <a:cubicBezTo>
                  <a:pt x="6555" y="902"/>
                  <a:pt x="6434" y="825"/>
                  <a:pt x="6317" y="744"/>
                </a:cubicBezTo>
                <a:cubicBezTo>
                  <a:pt x="6286" y="724"/>
                  <a:pt x="6255" y="715"/>
                  <a:pt x="6226" y="715"/>
                </a:cubicBezTo>
                <a:close/>
                <a:moveTo>
                  <a:pt x="3818" y="957"/>
                </a:moveTo>
                <a:cubicBezTo>
                  <a:pt x="3609" y="957"/>
                  <a:pt x="3425" y="1212"/>
                  <a:pt x="3625" y="1371"/>
                </a:cubicBezTo>
                <a:cubicBezTo>
                  <a:pt x="3721" y="1444"/>
                  <a:pt x="3812" y="1522"/>
                  <a:pt x="3907" y="1595"/>
                </a:cubicBezTo>
                <a:cubicBezTo>
                  <a:pt x="3959" y="1636"/>
                  <a:pt x="4015" y="1653"/>
                  <a:pt x="4070" y="1653"/>
                </a:cubicBezTo>
                <a:cubicBezTo>
                  <a:pt x="4278" y="1653"/>
                  <a:pt x="4460" y="1399"/>
                  <a:pt x="4259" y="1239"/>
                </a:cubicBezTo>
                <a:cubicBezTo>
                  <a:pt x="4168" y="1166"/>
                  <a:pt x="4073" y="1092"/>
                  <a:pt x="3980" y="1016"/>
                </a:cubicBezTo>
                <a:cubicBezTo>
                  <a:pt x="3929" y="975"/>
                  <a:pt x="3872" y="957"/>
                  <a:pt x="3818" y="957"/>
                </a:cubicBezTo>
                <a:close/>
                <a:moveTo>
                  <a:pt x="10989" y="1290"/>
                </a:moveTo>
                <a:cubicBezTo>
                  <a:pt x="10851" y="1290"/>
                  <a:pt x="10728" y="1470"/>
                  <a:pt x="10856" y="1595"/>
                </a:cubicBezTo>
                <a:lnTo>
                  <a:pt x="11135" y="1877"/>
                </a:lnTo>
                <a:cubicBezTo>
                  <a:pt x="11172" y="1914"/>
                  <a:pt x="11214" y="1929"/>
                  <a:pt x="11255" y="1929"/>
                </a:cubicBezTo>
                <a:cubicBezTo>
                  <a:pt x="11393" y="1929"/>
                  <a:pt x="11516" y="1749"/>
                  <a:pt x="11388" y="1624"/>
                </a:cubicBezTo>
                <a:lnTo>
                  <a:pt x="11109" y="1342"/>
                </a:lnTo>
                <a:cubicBezTo>
                  <a:pt x="11072" y="1306"/>
                  <a:pt x="11030" y="1290"/>
                  <a:pt x="10989" y="1290"/>
                </a:cubicBezTo>
                <a:close/>
                <a:moveTo>
                  <a:pt x="7498" y="971"/>
                </a:moveTo>
                <a:cubicBezTo>
                  <a:pt x="7356" y="971"/>
                  <a:pt x="7218" y="1080"/>
                  <a:pt x="7277" y="1254"/>
                </a:cubicBezTo>
                <a:cubicBezTo>
                  <a:pt x="7355" y="1470"/>
                  <a:pt x="7421" y="1694"/>
                  <a:pt x="7527" y="1899"/>
                </a:cubicBezTo>
                <a:cubicBezTo>
                  <a:pt x="7583" y="2008"/>
                  <a:pt x="7673" y="2053"/>
                  <a:pt x="7765" y="2053"/>
                </a:cubicBezTo>
                <a:cubicBezTo>
                  <a:pt x="7967" y="2053"/>
                  <a:pt x="8179" y="1834"/>
                  <a:pt x="8055" y="1595"/>
                </a:cubicBezTo>
                <a:cubicBezTo>
                  <a:pt x="7959" y="1408"/>
                  <a:pt x="7824" y="1243"/>
                  <a:pt x="7703" y="1074"/>
                </a:cubicBezTo>
                <a:cubicBezTo>
                  <a:pt x="7654" y="1003"/>
                  <a:pt x="7575" y="971"/>
                  <a:pt x="7498" y="971"/>
                </a:cubicBezTo>
                <a:close/>
                <a:moveTo>
                  <a:pt x="4907" y="1257"/>
                </a:moveTo>
                <a:cubicBezTo>
                  <a:pt x="4795" y="1257"/>
                  <a:pt x="4718" y="1369"/>
                  <a:pt x="4711" y="1470"/>
                </a:cubicBezTo>
                <a:cubicBezTo>
                  <a:pt x="4684" y="1756"/>
                  <a:pt x="4831" y="1914"/>
                  <a:pt x="5004" y="2119"/>
                </a:cubicBezTo>
                <a:cubicBezTo>
                  <a:pt x="5075" y="2203"/>
                  <a:pt x="5159" y="2238"/>
                  <a:pt x="5240" y="2238"/>
                </a:cubicBezTo>
                <a:cubicBezTo>
                  <a:pt x="5500" y="2238"/>
                  <a:pt x="5740" y="1879"/>
                  <a:pt x="5513" y="1613"/>
                </a:cubicBezTo>
                <a:cubicBezTo>
                  <a:pt x="5334" y="1404"/>
                  <a:pt x="5205" y="1280"/>
                  <a:pt x="4923" y="1258"/>
                </a:cubicBezTo>
                <a:cubicBezTo>
                  <a:pt x="4917" y="1257"/>
                  <a:pt x="4912" y="1257"/>
                  <a:pt x="4907" y="1257"/>
                </a:cubicBezTo>
                <a:close/>
                <a:moveTo>
                  <a:pt x="9930" y="1237"/>
                </a:moveTo>
                <a:cubicBezTo>
                  <a:pt x="9746" y="1237"/>
                  <a:pt x="9585" y="1471"/>
                  <a:pt x="9756" y="1628"/>
                </a:cubicBezTo>
                <a:cubicBezTo>
                  <a:pt x="9961" y="1818"/>
                  <a:pt x="10163" y="2006"/>
                  <a:pt x="10369" y="2196"/>
                </a:cubicBezTo>
                <a:cubicBezTo>
                  <a:pt x="10417" y="2240"/>
                  <a:pt x="10471" y="2259"/>
                  <a:pt x="10523" y="2259"/>
                </a:cubicBezTo>
                <a:cubicBezTo>
                  <a:pt x="10707" y="2259"/>
                  <a:pt x="10870" y="2024"/>
                  <a:pt x="10699" y="1866"/>
                </a:cubicBezTo>
                <a:cubicBezTo>
                  <a:pt x="10493" y="1676"/>
                  <a:pt x="10288" y="1488"/>
                  <a:pt x="10086" y="1302"/>
                </a:cubicBezTo>
                <a:cubicBezTo>
                  <a:pt x="10037" y="1256"/>
                  <a:pt x="9983" y="1237"/>
                  <a:pt x="9930" y="1237"/>
                </a:cubicBezTo>
                <a:close/>
                <a:moveTo>
                  <a:pt x="12550" y="2060"/>
                </a:moveTo>
                <a:cubicBezTo>
                  <a:pt x="12227" y="2060"/>
                  <a:pt x="12227" y="2559"/>
                  <a:pt x="12550" y="2559"/>
                </a:cubicBezTo>
                <a:cubicBezTo>
                  <a:pt x="12873" y="2559"/>
                  <a:pt x="12877" y="2060"/>
                  <a:pt x="12550" y="2060"/>
                </a:cubicBezTo>
                <a:close/>
                <a:moveTo>
                  <a:pt x="13456" y="1975"/>
                </a:moveTo>
                <a:cubicBezTo>
                  <a:pt x="13373" y="1975"/>
                  <a:pt x="13302" y="2080"/>
                  <a:pt x="13375" y="2160"/>
                </a:cubicBezTo>
                <a:cubicBezTo>
                  <a:pt x="13522" y="2310"/>
                  <a:pt x="13669" y="2464"/>
                  <a:pt x="13815" y="2614"/>
                </a:cubicBezTo>
                <a:cubicBezTo>
                  <a:pt x="13840" y="2641"/>
                  <a:pt x="13869" y="2652"/>
                  <a:pt x="13897" y="2652"/>
                </a:cubicBezTo>
                <a:cubicBezTo>
                  <a:pt x="13993" y="2652"/>
                  <a:pt x="14082" y="2523"/>
                  <a:pt x="13991" y="2438"/>
                </a:cubicBezTo>
                <a:cubicBezTo>
                  <a:pt x="13837" y="2295"/>
                  <a:pt x="13683" y="2152"/>
                  <a:pt x="13529" y="2006"/>
                </a:cubicBezTo>
                <a:cubicBezTo>
                  <a:pt x="13506" y="1984"/>
                  <a:pt x="13480" y="1975"/>
                  <a:pt x="13456" y="1975"/>
                </a:cubicBezTo>
                <a:close/>
                <a:moveTo>
                  <a:pt x="6897" y="2239"/>
                </a:moveTo>
                <a:cubicBezTo>
                  <a:pt x="6811" y="2239"/>
                  <a:pt x="6724" y="2340"/>
                  <a:pt x="6783" y="2427"/>
                </a:cubicBezTo>
                <a:cubicBezTo>
                  <a:pt x="6834" y="2508"/>
                  <a:pt x="6885" y="2585"/>
                  <a:pt x="6933" y="2662"/>
                </a:cubicBezTo>
                <a:cubicBezTo>
                  <a:pt x="6965" y="2711"/>
                  <a:pt x="7008" y="2731"/>
                  <a:pt x="7050" y="2731"/>
                </a:cubicBezTo>
                <a:cubicBezTo>
                  <a:pt x="7157" y="2731"/>
                  <a:pt x="7257" y="2603"/>
                  <a:pt x="7160" y="2490"/>
                </a:cubicBezTo>
                <a:cubicBezTo>
                  <a:pt x="7098" y="2416"/>
                  <a:pt x="7039" y="2346"/>
                  <a:pt x="6977" y="2277"/>
                </a:cubicBezTo>
                <a:cubicBezTo>
                  <a:pt x="6954" y="2250"/>
                  <a:pt x="6925" y="2239"/>
                  <a:pt x="6897" y="2239"/>
                </a:cubicBezTo>
                <a:close/>
                <a:moveTo>
                  <a:pt x="2410" y="2001"/>
                </a:moveTo>
                <a:cubicBezTo>
                  <a:pt x="2259" y="2001"/>
                  <a:pt x="2132" y="2191"/>
                  <a:pt x="2264" y="2336"/>
                </a:cubicBezTo>
                <a:lnTo>
                  <a:pt x="2587" y="2684"/>
                </a:lnTo>
                <a:cubicBezTo>
                  <a:pt x="2631" y="2731"/>
                  <a:pt x="2681" y="2751"/>
                  <a:pt x="2730" y="2751"/>
                </a:cubicBezTo>
                <a:cubicBezTo>
                  <a:pt x="2896" y="2751"/>
                  <a:pt x="3050" y="2527"/>
                  <a:pt x="2892" y="2383"/>
                </a:cubicBezTo>
                <a:cubicBezTo>
                  <a:pt x="2778" y="2273"/>
                  <a:pt x="2660" y="2167"/>
                  <a:pt x="2543" y="2057"/>
                </a:cubicBezTo>
                <a:cubicBezTo>
                  <a:pt x="2501" y="2018"/>
                  <a:pt x="2454" y="2001"/>
                  <a:pt x="2410" y="2001"/>
                </a:cubicBezTo>
                <a:close/>
                <a:moveTo>
                  <a:pt x="3844" y="2146"/>
                </a:moveTo>
                <a:cubicBezTo>
                  <a:pt x="3774" y="2146"/>
                  <a:pt x="3704" y="2164"/>
                  <a:pt x="3643" y="2204"/>
                </a:cubicBezTo>
                <a:cubicBezTo>
                  <a:pt x="3628" y="2211"/>
                  <a:pt x="3628" y="2214"/>
                  <a:pt x="3633" y="2214"/>
                </a:cubicBezTo>
                <a:cubicBezTo>
                  <a:pt x="3577" y="2233"/>
                  <a:pt x="3530" y="2262"/>
                  <a:pt x="3511" y="2324"/>
                </a:cubicBezTo>
                <a:cubicBezTo>
                  <a:pt x="3527" y="2305"/>
                  <a:pt x="3537" y="2295"/>
                  <a:pt x="3545" y="2285"/>
                </a:cubicBezTo>
                <a:lnTo>
                  <a:pt x="3545" y="2285"/>
                </a:lnTo>
                <a:cubicBezTo>
                  <a:pt x="3527" y="2309"/>
                  <a:pt x="3510" y="2330"/>
                  <a:pt x="3489" y="2354"/>
                </a:cubicBezTo>
                <a:cubicBezTo>
                  <a:pt x="3435" y="2453"/>
                  <a:pt x="3423" y="2570"/>
                  <a:pt x="3449" y="2680"/>
                </a:cubicBezTo>
                <a:cubicBezTo>
                  <a:pt x="3496" y="2878"/>
                  <a:pt x="3628" y="3043"/>
                  <a:pt x="3809" y="3131"/>
                </a:cubicBezTo>
                <a:cubicBezTo>
                  <a:pt x="3871" y="3163"/>
                  <a:pt x="3939" y="3178"/>
                  <a:pt x="4007" y="3178"/>
                </a:cubicBezTo>
                <a:cubicBezTo>
                  <a:pt x="4275" y="3178"/>
                  <a:pt x="4541" y="2949"/>
                  <a:pt x="4439" y="2647"/>
                </a:cubicBezTo>
                <a:cubicBezTo>
                  <a:pt x="4369" y="2446"/>
                  <a:pt x="4263" y="2306"/>
                  <a:pt x="4068" y="2204"/>
                </a:cubicBezTo>
                <a:cubicBezTo>
                  <a:pt x="3999" y="2167"/>
                  <a:pt x="3921" y="2146"/>
                  <a:pt x="3844" y="2146"/>
                </a:cubicBezTo>
                <a:close/>
                <a:moveTo>
                  <a:pt x="9537" y="2574"/>
                </a:moveTo>
                <a:cubicBezTo>
                  <a:pt x="9354" y="2574"/>
                  <a:pt x="9172" y="2765"/>
                  <a:pt x="9309" y="2940"/>
                </a:cubicBezTo>
                <a:cubicBezTo>
                  <a:pt x="9408" y="3069"/>
                  <a:pt x="9507" y="3194"/>
                  <a:pt x="9602" y="3322"/>
                </a:cubicBezTo>
                <a:cubicBezTo>
                  <a:pt x="9657" y="3392"/>
                  <a:pt x="9731" y="3422"/>
                  <a:pt x="9803" y="3422"/>
                </a:cubicBezTo>
                <a:cubicBezTo>
                  <a:pt x="9968" y="3422"/>
                  <a:pt x="10123" y="3266"/>
                  <a:pt x="10005" y="3087"/>
                </a:cubicBezTo>
                <a:cubicBezTo>
                  <a:pt x="9917" y="2955"/>
                  <a:pt x="9829" y="2820"/>
                  <a:pt x="9741" y="2688"/>
                </a:cubicBezTo>
                <a:cubicBezTo>
                  <a:pt x="9689" y="2607"/>
                  <a:pt x="9613" y="2574"/>
                  <a:pt x="9537" y="2574"/>
                </a:cubicBezTo>
                <a:close/>
                <a:moveTo>
                  <a:pt x="11381" y="3083"/>
                </a:moveTo>
                <a:cubicBezTo>
                  <a:pt x="11243" y="3083"/>
                  <a:pt x="11121" y="3261"/>
                  <a:pt x="11249" y="3388"/>
                </a:cubicBezTo>
                <a:lnTo>
                  <a:pt x="11359" y="3498"/>
                </a:lnTo>
                <a:cubicBezTo>
                  <a:pt x="11397" y="3536"/>
                  <a:pt x="11439" y="3552"/>
                  <a:pt x="11480" y="3552"/>
                </a:cubicBezTo>
                <a:cubicBezTo>
                  <a:pt x="11618" y="3552"/>
                  <a:pt x="11739" y="3373"/>
                  <a:pt x="11611" y="3248"/>
                </a:cubicBezTo>
                <a:lnTo>
                  <a:pt x="11501" y="3135"/>
                </a:lnTo>
                <a:cubicBezTo>
                  <a:pt x="11464" y="3098"/>
                  <a:pt x="11422" y="3083"/>
                  <a:pt x="11381" y="3083"/>
                </a:cubicBezTo>
                <a:close/>
                <a:moveTo>
                  <a:pt x="14072" y="3175"/>
                </a:moveTo>
                <a:cubicBezTo>
                  <a:pt x="13961" y="3175"/>
                  <a:pt x="13863" y="3318"/>
                  <a:pt x="13966" y="3417"/>
                </a:cubicBezTo>
                <a:lnTo>
                  <a:pt x="14245" y="3700"/>
                </a:lnTo>
                <a:cubicBezTo>
                  <a:pt x="14274" y="3729"/>
                  <a:pt x="14308" y="3741"/>
                  <a:pt x="14340" y="3741"/>
                </a:cubicBezTo>
                <a:cubicBezTo>
                  <a:pt x="14450" y="3741"/>
                  <a:pt x="14548" y="3597"/>
                  <a:pt x="14446" y="3498"/>
                </a:cubicBezTo>
                <a:lnTo>
                  <a:pt x="14167" y="3216"/>
                </a:lnTo>
                <a:cubicBezTo>
                  <a:pt x="14137" y="3187"/>
                  <a:pt x="14104" y="3175"/>
                  <a:pt x="14072" y="3175"/>
                </a:cubicBezTo>
                <a:close/>
                <a:moveTo>
                  <a:pt x="8308" y="2776"/>
                </a:moveTo>
                <a:cubicBezTo>
                  <a:pt x="8090" y="2776"/>
                  <a:pt x="7887" y="3081"/>
                  <a:pt x="8077" y="3307"/>
                </a:cubicBezTo>
                <a:cubicBezTo>
                  <a:pt x="8143" y="3384"/>
                  <a:pt x="8187" y="3472"/>
                  <a:pt x="8223" y="3568"/>
                </a:cubicBezTo>
                <a:cubicBezTo>
                  <a:pt x="8274" y="3711"/>
                  <a:pt x="8397" y="3773"/>
                  <a:pt x="8519" y="3773"/>
                </a:cubicBezTo>
                <a:cubicBezTo>
                  <a:pt x="8706" y="3773"/>
                  <a:pt x="8890" y="3628"/>
                  <a:pt x="8810" y="3406"/>
                </a:cubicBezTo>
                <a:cubicBezTo>
                  <a:pt x="8737" y="3204"/>
                  <a:pt x="8641" y="3040"/>
                  <a:pt x="8506" y="2878"/>
                </a:cubicBezTo>
                <a:cubicBezTo>
                  <a:pt x="8446" y="2806"/>
                  <a:pt x="8377" y="2776"/>
                  <a:pt x="8308" y="2776"/>
                </a:cubicBezTo>
                <a:close/>
                <a:moveTo>
                  <a:pt x="6319" y="3232"/>
                </a:moveTo>
                <a:cubicBezTo>
                  <a:pt x="6283" y="3232"/>
                  <a:pt x="6248" y="3243"/>
                  <a:pt x="6225" y="3274"/>
                </a:cubicBezTo>
                <a:cubicBezTo>
                  <a:pt x="6126" y="3399"/>
                  <a:pt x="6067" y="3516"/>
                  <a:pt x="6115" y="3681"/>
                </a:cubicBezTo>
                <a:cubicBezTo>
                  <a:pt x="6170" y="3890"/>
                  <a:pt x="6346" y="3967"/>
                  <a:pt x="6533" y="4041"/>
                </a:cubicBezTo>
                <a:cubicBezTo>
                  <a:pt x="6559" y="4050"/>
                  <a:pt x="6586" y="4055"/>
                  <a:pt x="6613" y="4055"/>
                </a:cubicBezTo>
                <a:cubicBezTo>
                  <a:pt x="6813" y="4055"/>
                  <a:pt x="6979" y="3794"/>
                  <a:pt x="6859" y="3619"/>
                </a:cubicBezTo>
                <a:cubicBezTo>
                  <a:pt x="6783" y="3509"/>
                  <a:pt x="6749" y="3399"/>
                  <a:pt x="6636" y="3318"/>
                </a:cubicBezTo>
                <a:cubicBezTo>
                  <a:pt x="6548" y="3260"/>
                  <a:pt x="6463" y="3256"/>
                  <a:pt x="6364" y="3238"/>
                </a:cubicBezTo>
                <a:cubicBezTo>
                  <a:pt x="6350" y="3234"/>
                  <a:pt x="6335" y="3232"/>
                  <a:pt x="6319" y="3232"/>
                </a:cubicBezTo>
                <a:close/>
                <a:moveTo>
                  <a:pt x="2689" y="3420"/>
                </a:moveTo>
                <a:cubicBezTo>
                  <a:pt x="2507" y="3420"/>
                  <a:pt x="2333" y="3597"/>
                  <a:pt x="2470" y="3780"/>
                </a:cubicBezTo>
                <a:lnTo>
                  <a:pt x="2635" y="4004"/>
                </a:lnTo>
                <a:cubicBezTo>
                  <a:pt x="2692" y="4079"/>
                  <a:pt x="2770" y="4110"/>
                  <a:pt x="2847" y="4110"/>
                </a:cubicBezTo>
                <a:cubicBezTo>
                  <a:pt x="3030" y="4110"/>
                  <a:pt x="3206" y="3932"/>
                  <a:pt x="3071" y="3751"/>
                </a:cubicBezTo>
                <a:lnTo>
                  <a:pt x="2902" y="3527"/>
                </a:lnTo>
                <a:cubicBezTo>
                  <a:pt x="2845" y="3451"/>
                  <a:pt x="2766" y="3420"/>
                  <a:pt x="2689" y="3420"/>
                </a:cubicBezTo>
                <a:close/>
                <a:moveTo>
                  <a:pt x="5097" y="3352"/>
                </a:moveTo>
                <a:cubicBezTo>
                  <a:pt x="4891" y="3352"/>
                  <a:pt x="4736" y="3644"/>
                  <a:pt x="4963" y="3817"/>
                </a:cubicBezTo>
                <a:cubicBezTo>
                  <a:pt x="5080" y="3905"/>
                  <a:pt x="5195" y="3997"/>
                  <a:pt x="5312" y="4085"/>
                </a:cubicBezTo>
                <a:cubicBezTo>
                  <a:pt x="5349" y="4112"/>
                  <a:pt x="5387" y="4124"/>
                  <a:pt x="5425" y="4124"/>
                </a:cubicBezTo>
                <a:cubicBezTo>
                  <a:pt x="5600" y="4124"/>
                  <a:pt x="5751" y="3863"/>
                  <a:pt x="5594" y="3718"/>
                </a:cubicBezTo>
                <a:cubicBezTo>
                  <a:pt x="5484" y="3619"/>
                  <a:pt x="5378" y="3524"/>
                  <a:pt x="5268" y="3424"/>
                </a:cubicBezTo>
                <a:cubicBezTo>
                  <a:pt x="5212" y="3374"/>
                  <a:pt x="5152" y="3352"/>
                  <a:pt x="5097" y="3352"/>
                </a:cubicBezTo>
                <a:close/>
                <a:moveTo>
                  <a:pt x="1449" y="3678"/>
                </a:moveTo>
                <a:cubicBezTo>
                  <a:pt x="1361" y="3678"/>
                  <a:pt x="1283" y="3772"/>
                  <a:pt x="1315" y="3861"/>
                </a:cubicBezTo>
                <a:cubicBezTo>
                  <a:pt x="1362" y="4000"/>
                  <a:pt x="1392" y="4074"/>
                  <a:pt x="1521" y="4158"/>
                </a:cubicBezTo>
                <a:cubicBezTo>
                  <a:pt x="1551" y="4179"/>
                  <a:pt x="1584" y="4188"/>
                  <a:pt x="1615" y="4188"/>
                </a:cubicBezTo>
                <a:cubicBezTo>
                  <a:pt x="1752" y="4188"/>
                  <a:pt x="1877" y="4021"/>
                  <a:pt x="1788" y="3890"/>
                </a:cubicBezTo>
                <a:cubicBezTo>
                  <a:pt x="1704" y="3762"/>
                  <a:pt x="1634" y="3733"/>
                  <a:pt x="1491" y="3685"/>
                </a:cubicBezTo>
                <a:cubicBezTo>
                  <a:pt x="1477" y="3680"/>
                  <a:pt x="1463" y="3678"/>
                  <a:pt x="1449" y="3678"/>
                </a:cubicBezTo>
                <a:close/>
                <a:moveTo>
                  <a:pt x="12713" y="3501"/>
                </a:moveTo>
                <a:cubicBezTo>
                  <a:pt x="12473" y="3501"/>
                  <a:pt x="12311" y="3892"/>
                  <a:pt x="12565" y="4085"/>
                </a:cubicBezTo>
                <a:lnTo>
                  <a:pt x="12792" y="4254"/>
                </a:lnTo>
                <a:cubicBezTo>
                  <a:pt x="12847" y="4295"/>
                  <a:pt x="12901" y="4312"/>
                  <a:pt x="12952" y="4312"/>
                </a:cubicBezTo>
                <a:cubicBezTo>
                  <a:pt x="13192" y="4312"/>
                  <a:pt x="13354" y="3919"/>
                  <a:pt x="13097" y="3725"/>
                </a:cubicBezTo>
                <a:lnTo>
                  <a:pt x="12873" y="3560"/>
                </a:lnTo>
                <a:cubicBezTo>
                  <a:pt x="12819" y="3519"/>
                  <a:pt x="12764" y="3501"/>
                  <a:pt x="12713" y="3501"/>
                </a:cubicBezTo>
                <a:close/>
                <a:moveTo>
                  <a:pt x="9973" y="4008"/>
                </a:moveTo>
                <a:cubicBezTo>
                  <a:pt x="9697" y="4008"/>
                  <a:pt x="9518" y="4495"/>
                  <a:pt x="9892" y="4616"/>
                </a:cubicBezTo>
                <a:cubicBezTo>
                  <a:pt x="9932" y="4628"/>
                  <a:pt x="9973" y="4643"/>
                  <a:pt x="10009" y="4653"/>
                </a:cubicBezTo>
                <a:cubicBezTo>
                  <a:pt x="10042" y="4663"/>
                  <a:pt x="10073" y="4668"/>
                  <a:pt x="10102" y="4668"/>
                </a:cubicBezTo>
                <a:cubicBezTo>
                  <a:pt x="10362" y="4668"/>
                  <a:pt x="10464" y="4287"/>
                  <a:pt x="10233" y="4132"/>
                </a:cubicBezTo>
                <a:cubicBezTo>
                  <a:pt x="10196" y="4107"/>
                  <a:pt x="10163" y="4085"/>
                  <a:pt x="10127" y="4059"/>
                </a:cubicBezTo>
                <a:cubicBezTo>
                  <a:pt x="10074" y="4024"/>
                  <a:pt x="10022" y="4008"/>
                  <a:pt x="9973" y="4008"/>
                </a:cubicBezTo>
                <a:close/>
                <a:moveTo>
                  <a:pt x="11273" y="4617"/>
                </a:moveTo>
                <a:cubicBezTo>
                  <a:pt x="11067" y="4617"/>
                  <a:pt x="10883" y="4885"/>
                  <a:pt x="11073" y="5075"/>
                </a:cubicBezTo>
                <a:lnTo>
                  <a:pt x="11241" y="5244"/>
                </a:lnTo>
                <a:cubicBezTo>
                  <a:pt x="11297" y="5299"/>
                  <a:pt x="11360" y="5323"/>
                  <a:pt x="11420" y="5323"/>
                </a:cubicBezTo>
                <a:cubicBezTo>
                  <a:pt x="11627" y="5323"/>
                  <a:pt x="11809" y="5052"/>
                  <a:pt x="11619" y="4863"/>
                </a:cubicBezTo>
                <a:lnTo>
                  <a:pt x="11454" y="4697"/>
                </a:lnTo>
                <a:cubicBezTo>
                  <a:pt x="11398" y="4641"/>
                  <a:pt x="11334" y="4617"/>
                  <a:pt x="11273" y="4617"/>
                </a:cubicBezTo>
                <a:close/>
                <a:moveTo>
                  <a:pt x="8246" y="4522"/>
                </a:moveTo>
                <a:cubicBezTo>
                  <a:pt x="7987" y="4522"/>
                  <a:pt x="7766" y="4830"/>
                  <a:pt x="8007" y="5056"/>
                </a:cubicBezTo>
                <a:cubicBezTo>
                  <a:pt x="8194" y="5232"/>
                  <a:pt x="8355" y="5420"/>
                  <a:pt x="8609" y="5496"/>
                </a:cubicBezTo>
                <a:cubicBezTo>
                  <a:pt x="8639" y="5506"/>
                  <a:pt x="8668" y="5510"/>
                  <a:pt x="8696" y="5510"/>
                </a:cubicBezTo>
                <a:cubicBezTo>
                  <a:pt x="8900" y="5510"/>
                  <a:pt x="9018" y="5266"/>
                  <a:pt x="8931" y="5078"/>
                </a:cubicBezTo>
                <a:cubicBezTo>
                  <a:pt x="8836" y="4866"/>
                  <a:pt x="8638" y="4745"/>
                  <a:pt x="8462" y="4602"/>
                </a:cubicBezTo>
                <a:cubicBezTo>
                  <a:pt x="8393" y="4546"/>
                  <a:pt x="8318" y="4522"/>
                  <a:pt x="8246" y="4522"/>
                </a:cubicBezTo>
                <a:close/>
                <a:moveTo>
                  <a:pt x="6728" y="4695"/>
                </a:moveTo>
                <a:cubicBezTo>
                  <a:pt x="6536" y="4695"/>
                  <a:pt x="6356" y="4952"/>
                  <a:pt x="6540" y="5122"/>
                </a:cubicBezTo>
                <a:cubicBezTo>
                  <a:pt x="6676" y="5251"/>
                  <a:pt x="6812" y="5376"/>
                  <a:pt x="6944" y="5501"/>
                </a:cubicBezTo>
                <a:cubicBezTo>
                  <a:pt x="6994" y="5547"/>
                  <a:pt x="7049" y="5567"/>
                  <a:pt x="7102" y="5567"/>
                </a:cubicBezTo>
                <a:cubicBezTo>
                  <a:pt x="7280" y="5567"/>
                  <a:pt x="7432" y="5341"/>
                  <a:pt x="7274" y="5174"/>
                </a:cubicBezTo>
                <a:cubicBezTo>
                  <a:pt x="7149" y="5039"/>
                  <a:pt x="7021" y="4902"/>
                  <a:pt x="6893" y="4770"/>
                </a:cubicBezTo>
                <a:cubicBezTo>
                  <a:pt x="6843" y="4717"/>
                  <a:pt x="6785" y="4695"/>
                  <a:pt x="6728" y="4695"/>
                </a:cubicBezTo>
                <a:close/>
                <a:moveTo>
                  <a:pt x="566" y="4988"/>
                </a:moveTo>
                <a:cubicBezTo>
                  <a:pt x="387" y="4988"/>
                  <a:pt x="227" y="5222"/>
                  <a:pt x="391" y="5386"/>
                </a:cubicBezTo>
                <a:lnTo>
                  <a:pt x="560" y="5555"/>
                </a:lnTo>
                <a:cubicBezTo>
                  <a:pt x="607" y="5603"/>
                  <a:pt x="660" y="5623"/>
                  <a:pt x="712" y="5623"/>
                </a:cubicBezTo>
                <a:cubicBezTo>
                  <a:pt x="890" y="5623"/>
                  <a:pt x="1050" y="5390"/>
                  <a:pt x="886" y="5225"/>
                </a:cubicBezTo>
                <a:lnTo>
                  <a:pt x="721" y="5056"/>
                </a:lnTo>
                <a:cubicBezTo>
                  <a:pt x="672" y="5008"/>
                  <a:pt x="618" y="4988"/>
                  <a:pt x="566" y="4988"/>
                </a:cubicBezTo>
                <a:close/>
                <a:moveTo>
                  <a:pt x="4423" y="4513"/>
                </a:moveTo>
                <a:cubicBezTo>
                  <a:pt x="4251" y="4513"/>
                  <a:pt x="4081" y="4669"/>
                  <a:pt x="4212" y="4844"/>
                </a:cubicBezTo>
                <a:cubicBezTo>
                  <a:pt x="4373" y="5064"/>
                  <a:pt x="4535" y="5281"/>
                  <a:pt x="4696" y="5501"/>
                </a:cubicBezTo>
                <a:cubicBezTo>
                  <a:pt x="4777" y="5611"/>
                  <a:pt x="4877" y="5655"/>
                  <a:pt x="4974" y="5655"/>
                </a:cubicBezTo>
                <a:cubicBezTo>
                  <a:pt x="5246" y="5655"/>
                  <a:pt x="5492" y="5303"/>
                  <a:pt x="5227" y="5090"/>
                </a:cubicBezTo>
                <a:cubicBezTo>
                  <a:pt x="5011" y="4914"/>
                  <a:pt x="4794" y="4738"/>
                  <a:pt x="4579" y="4565"/>
                </a:cubicBezTo>
                <a:cubicBezTo>
                  <a:pt x="4533" y="4529"/>
                  <a:pt x="4478" y="4513"/>
                  <a:pt x="4423" y="4513"/>
                </a:cubicBezTo>
                <a:close/>
                <a:moveTo>
                  <a:pt x="14471" y="4935"/>
                </a:moveTo>
                <a:cubicBezTo>
                  <a:pt x="14255" y="4935"/>
                  <a:pt x="14109" y="5250"/>
                  <a:pt x="14343" y="5364"/>
                </a:cubicBezTo>
                <a:cubicBezTo>
                  <a:pt x="14546" y="5464"/>
                  <a:pt x="14700" y="5596"/>
                  <a:pt x="14817" y="5787"/>
                </a:cubicBezTo>
                <a:cubicBezTo>
                  <a:pt x="14864" y="5865"/>
                  <a:pt x="14934" y="5897"/>
                  <a:pt x="15005" y="5897"/>
                </a:cubicBezTo>
                <a:cubicBezTo>
                  <a:pt x="15165" y="5897"/>
                  <a:pt x="15327" y="5730"/>
                  <a:pt x="15220" y="5552"/>
                </a:cubicBezTo>
                <a:cubicBezTo>
                  <a:pt x="15062" y="5295"/>
                  <a:pt x="14846" y="5093"/>
                  <a:pt x="14578" y="4961"/>
                </a:cubicBezTo>
                <a:cubicBezTo>
                  <a:pt x="14541" y="4943"/>
                  <a:pt x="14505" y="4935"/>
                  <a:pt x="14471" y="4935"/>
                </a:cubicBezTo>
                <a:close/>
                <a:moveTo>
                  <a:pt x="2412" y="5113"/>
                </a:moveTo>
                <a:cubicBezTo>
                  <a:pt x="2263" y="5113"/>
                  <a:pt x="2117" y="5305"/>
                  <a:pt x="2220" y="5442"/>
                </a:cubicBezTo>
                <a:cubicBezTo>
                  <a:pt x="2364" y="5633"/>
                  <a:pt x="2470" y="5809"/>
                  <a:pt x="2690" y="5911"/>
                </a:cubicBezTo>
                <a:cubicBezTo>
                  <a:pt x="2726" y="5927"/>
                  <a:pt x="2761" y="5935"/>
                  <a:pt x="2795" y="5935"/>
                </a:cubicBezTo>
                <a:cubicBezTo>
                  <a:pt x="2946" y="5935"/>
                  <a:pt x="3058" y="5780"/>
                  <a:pt x="2983" y="5618"/>
                </a:cubicBezTo>
                <a:cubicBezTo>
                  <a:pt x="2880" y="5398"/>
                  <a:pt x="2701" y="5291"/>
                  <a:pt x="2514" y="5149"/>
                </a:cubicBezTo>
                <a:cubicBezTo>
                  <a:pt x="2482" y="5124"/>
                  <a:pt x="2447" y="5113"/>
                  <a:pt x="2412" y="5113"/>
                </a:cubicBezTo>
                <a:close/>
                <a:moveTo>
                  <a:pt x="3647" y="5489"/>
                </a:moveTo>
                <a:cubicBezTo>
                  <a:pt x="3510" y="5489"/>
                  <a:pt x="3378" y="5676"/>
                  <a:pt x="3511" y="5797"/>
                </a:cubicBezTo>
                <a:cubicBezTo>
                  <a:pt x="3611" y="5885"/>
                  <a:pt x="3706" y="5973"/>
                  <a:pt x="3804" y="6065"/>
                </a:cubicBezTo>
                <a:cubicBezTo>
                  <a:pt x="3839" y="6096"/>
                  <a:pt x="3877" y="6110"/>
                  <a:pt x="3913" y="6110"/>
                </a:cubicBezTo>
                <a:cubicBezTo>
                  <a:pt x="4037" y="6110"/>
                  <a:pt x="4140" y="5953"/>
                  <a:pt x="4032" y="5834"/>
                </a:cubicBezTo>
                <a:lnTo>
                  <a:pt x="3765" y="5545"/>
                </a:lnTo>
                <a:cubicBezTo>
                  <a:pt x="3730" y="5505"/>
                  <a:pt x="3688" y="5489"/>
                  <a:pt x="3647" y="5489"/>
                </a:cubicBezTo>
                <a:close/>
                <a:moveTo>
                  <a:pt x="10195" y="5536"/>
                </a:moveTo>
                <a:cubicBezTo>
                  <a:pt x="10009" y="5536"/>
                  <a:pt x="9869" y="5844"/>
                  <a:pt x="10079" y="5980"/>
                </a:cubicBezTo>
                <a:cubicBezTo>
                  <a:pt x="10215" y="6068"/>
                  <a:pt x="10347" y="6161"/>
                  <a:pt x="10482" y="6249"/>
                </a:cubicBezTo>
                <a:cubicBezTo>
                  <a:pt x="10522" y="6275"/>
                  <a:pt x="10560" y="6286"/>
                  <a:pt x="10596" y="6286"/>
                </a:cubicBezTo>
                <a:cubicBezTo>
                  <a:pt x="10771" y="6286"/>
                  <a:pt x="10875" y="6012"/>
                  <a:pt x="10699" y="5878"/>
                </a:cubicBezTo>
                <a:cubicBezTo>
                  <a:pt x="10570" y="5779"/>
                  <a:pt x="10442" y="5680"/>
                  <a:pt x="10313" y="5581"/>
                </a:cubicBezTo>
                <a:cubicBezTo>
                  <a:pt x="10274" y="5550"/>
                  <a:pt x="10233" y="5536"/>
                  <a:pt x="10195" y="5536"/>
                </a:cubicBezTo>
                <a:close/>
                <a:moveTo>
                  <a:pt x="12944" y="5567"/>
                </a:moveTo>
                <a:cubicBezTo>
                  <a:pt x="12803" y="5567"/>
                  <a:pt x="12713" y="5773"/>
                  <a:pt x="12862" y="5867"/>
                </a:cubicBezTo>
                <a:cubicBezTo>
                  <a:pt x="13082" y="6002"/>
                  <a:pt x="13306" y="6139"/>
                  <a:pt x="13526" y="6274"/>
                </a:cubicBezTo>
                <a:cubicBezTo>
                  <a:pt x="13556" y="6293"/>
                  <a:pt x="13587" y="6301"/>
                  <a:pt x="13615" y="6301"/>
                </a:cubicBezTo>
                <a:cubicBezTo>
                  <a:pt x="13771" y="6301"/>
                  <a:pt x="13876" y="6059"/>
                  <a:pt x="13705" y="5966"/>
                </a:cubicBezTo>
                <a:cubicBezTo>
                  <a:pt x="13478" y="5841"/>
                  <a:pt x="13251" y="5713"/>
                  <a:pt x="13023" y="5589"/>
                </a:cubicBezTo>
                <a:cubicBezTo>
                  <a:pt x="12996" y="5573"/>
                  <a:pt x="12969" y="5567"/>
                  <a:pt x="12944" y="5567"/>
                </a:cubicBezTo>
                <a:close/>
                <a:moveTo>
                  <a:pt x="5987" y="5746"/>
                </a:moveTo>
                <a:cubicBezTo>
                  <a:pt x="5859" y="5746"/>
                  <a:pt x="5736" y="5847"/>
                  <a:pt x="5781" y="6007"/>
                </a:cubicBezTo>
                <a:cubicBezTo>
                  <a:pt x="5855" y="6256"/>
                  <a:pt x="5972" y="6432"/>
                  <a:pt x="6203" y="6557"/>
                </a:cubicBezTo>
                <a:cubicBezTo>
                  <a:pt x="6239" y="6576"/>
                  <a:pt x="6277" y="6585"/>
                  <a:pt x="6315" y="6585"/>
                </a:cubicBezTo>
                <a:cubicBezTo>
                  <a:pt x="6520" y="6585"/>
                  <a:pt x="6703" y="6322"/>
                  <a:pt x="6507" y="6164"/>
                </a:cubicBezTo>
                <a:cubicBezTo>
                  <a:pt x="6394" y="6073"/>
                  <a:pt x="6258" y="5963"/>
                  <a:pt x="6174" y="5841"/>
                </a:cubicBezTo>
                <a:cubicBezTo>
                  <a:pt x="6127" y="5776"/>
                  <a:pt x="6056" y="5746"/>
                  <a:pt x="5987" y="5746"/>
                </a:cubicBezTo>
                <a:close/>
                <a:moveTo>
                  <a:pt x="15743" y="6041"/>
                </a:moveTo>
                <a:cubicBezTo>
                  <a:pt x="15602" y="6041"/>
                  <a:pt x="15508" y="6273"/>
                  <a:pt x="15656" y="6384"/>
                </a:cubicBezTo>
                <a:lnTo>
                  <a:pt x="15880" y="6552"/>
                </a:lnTo>
                <a:cubicBezTo>
                  <a:pt x="15912" y="6576"/>
                  <a:pt x="15945" y="6586"/>
                  <a:pt x="15975" y="6586"/>
                </a:cubicBezTo>
                <a:cubicBezTo>
                  <a:pt x="16118" y="6586"/>
                  <a:pt x="16212" y="6357"/>
                  <a:pt x="16064" y="6244"/>
                </a:cubicBezTo>
                <a:lnTo>
                  <a:pt x="15839" y="6076"/>
                </a:lnTo>
                <a:cubicBezTo>
                  <a:pt x="15806" y="6051"/>
                  <a:pt x="15774" y="6041"/>
                  <a:pt x="15743" y="6041"/>
                </a:cubicBezTo>
                <a:close/>
                <a:moveTo>
                  <a:pt x="7075" y="5830"/>
                </a:moveTo>
                <a:cubicBezTo>
                  <a:pt x="6908" y="5830"/>
                  <a:pt x="6738" y="6011"/>
                  <a:pt x="6863" y="6175"/>
                </a:cubicBezTo>
                <a:lnTo>
                  <a:pt x="7167" y="6586"/>
                </a:lnTo>
                <a:cubicBezTo>
                  <a:pt x="7231" y="6670"/>
                  <a:pt x="7311" y="6705"/>
                  <a:pt x="7389" y="6705"/>
                </a:cubicBezTo>
                <a:cubicBezTo>
                  <a:pt x="7597" y="6705"/>
                  <a:pt x="7787" y="6457"/>
                  <a:pt x="7589" y="6259"/>
                </a:cubicBezTo>
                <a:cubicBezTo>
                  <a:pt x="7468" y="6139"/>
                  <a:pt x="7347" y="6014"/>
                  <a:pt x="7226" y="5892"/>
                </a:cubicBezTo>
                <a:cubicBezTo>
                  <a:pt x="7182" y="5849"/>
                  <a:pt x="7129" y="5830"/>
                  <a:pt x="7075" y="5830"/>
                </a:cubicBezTo>
                <a:close/>
                <a:moveTo>
                  <a:pt x="1965" y="6182"/>
                </a:moveTo>
                <a:cubicBezTo>
                  <a:pt x="1800" y="6182"/>
                  <a:pt x="1652" y="6398"/>
                  <a:pt x="1802" y="6549"/>
                </a:cubicBezTo>
                <a:lnTo>
                  <a:pt x="1917" y="6662"/>
                </a:lnTo>
                <a:cubicBezTo>
                  <a:pt x="1960" y="6706"/>
                  <a:pt x="2010" y="6725"/>
                  <a:pt x="2058" y="6725"/>
                </a:cubicBezTo>
                <a:cubicBezTo>
                  <a:pt x="2222" y="6725"/>
                  <a:pt x="2371" y="6508"/>
                  <a:pt x="2220" y="6359"/>
                </a:cubicBezTo>
                <a:lnTo>
                  <a:pt x="2107" y="6244"/>
                </a:lnTo>
                <a:cubicBezTo>
                  <a:pt x="2063" y="6201"/>
                  <a:pt x="2013" y="6182"/>
                  <a:pt x="1965" y="6182"/>
                </a:cubicBezTo>
                <a:close/>
                <a:moveTo>
                  <a:pt x="11880" y="6106"/>
                </a:moveTo>
                <a:cubicBezTo>
                  <a:pt x="11677" y="6106"/>
                  <a:pt x="11539" y="6427"/>
                  <a:pt x="11762" y="6542"/>
                </a:cubicBezTo>
                <a:cubicBezTo>
                  <a:pt x="11894" y="6611"/>
                  <a:pt x="12029" y="6681"/>
                  <a:pt x="12161" y="6750"/>
                </a:cubicBezTo>
                <a:cubicBezTo>
                  <a:pt x="12198" y="6769"/>
                  <a:pt x="12234" y="6778"/>
                  <a:pt x="12268" y="6778"/>
                </a:cubicBezTo>
                <a:cubicBezTo>
                  <a:pt x="12460" y="6778"/>
                  <a:pt x="12581" y="6505"/>
                  <a:pt x="12381" y="6381"/>
                </a:cubicBezTo>
                <a:cubicBezTo>
                  <a:pt x="12253" y="6300"/>
                  <a:pt x="12125" y="6219"/>
                  <a:pt x="11997" y="6142"/>
                </a:cubicBezTo>
                <a:cubicBezTo>
                  <a:pt x="11957" y="6117"/>
                  <a:pt x="11917" y="6106"/>
                  <a:pt x="11880" y="6106"/>
                </a:cubicBezTo>
                <a:close/>
                <a:moveTo>
                  <a:pt x="14747" y="6403"/>
                </a:moveTo>
                <a:cubicBezTo>
                  <a:pt x="14456" y="6403"/>
                  <a:pt x="14365" y="6821"/>
                  <a:pt x="14670" y="6931"/>
                </a:cubicBezTo>
                <a:cubicBezTo>
                  <a:pt x="14769" y="6963"/>
                  <a:pt x="14857" y="7026"/>
                  <a:pt x="14923" y="7114"/>
                </a:cubicBezTo>
                <a:cubicBezTo>
                  <a:pt x="14994" y="7213"/>
                  <a:pt x="15085" y="7254"/>
                  <a:pt x="15174" y="7254"/>
                </a:cubicBezTo>
                <a:cubicBezTo>
                  <a:pt x="15405" y="7254"/>
                  <a:pt x="15617" y="6977"/>
                  <a:pt x="15399" y="6743"/>
                </a:cubicBezTo>
                <a:cubicBezTo>
                  <a:pt x="15238" y="6574"/>
                  <a:pt x="15040" y="6461"/>
                  <a:pt x="14813" y="6410"/>
                </a:cubicBezTo>
                <a:cubicBezTo>
                  <a:pt x="14790" y="6405"/>
                  <a:pt x="14768" y="6403"/>
                  <a:pt x="14747" y="6403"/>
                </a:cubicBezTo>
                <a:close/>
                <a:moveTo>
                  <a:pt x="10928" y="6975"/>
                </a:moveTo>
                <a:cubicBezTo>
                  <a:pt x="10807" y="6975"/>
                  <a:pt x="10727" y="7162"/>
                  <a:pt x="10856" y="7246"/>
                </a:cubicBezTo>
                <a:cubicBezTo>
                  <a:pt x="11007" y="7337"/>
                  <a:pt x="11157" y="7432"/>
                  <a:pt x="11303" y="7525"/>
                </a:cubicBezTo>
                <a:cubicBezTo>
                  <a:pt x="11329" y="7541"/>
                  <a:pt x="11354" y="7548"/>
                  <a:pt x="11378" y="7548"/>
                </a:cubicBezTo>
                <a:cubicBezTo>
                  <a:pt x="11500" y="7548"/>
                  <a:pt x="11579" y="7362"/>
                  <a:pt x="11450" y="7278"/>
                </a:cubicBezTo>
                <a:cubicBezTo>
                  <a:pt x="11300" y="7183"/>
                  <a:pt x="11149" y="7092"/>
                  <a:pt x="10999" y="6997"/>
                </a:cubicBezTo>
                <a:cubicBezTo>
                  <a:pt x="10974" y="6981"/>
                  <a:pt x="10950" y="6975"/>
                  <a:pt x="10928" y="6975"/>
                </a:cubicBezTo>
                <a:close/>
                <a:moveTo>
                  <a:pt x="4656" y="6811"/>
                </a:moveTo>
                <a:cubicBezTo>
                  <a:pt x="4453" y="6811"/>
                  <a:pt x="4270" y="7049"/>
                  <a:pt x="4457" y="7261"/>
                </a:cubicBezTo>
                <a:cubicBezTo>
                  <a:pt x="4535" y="7349"/>
                  <a:pt x="4615" y="7437"/>
                  <a:pt x="4696" y="7528"/>
                </a:cubicBezTo>
                <a:cubicBezTo>
                  <a:pt x="4741" y="7580"/>
                  <a:pt x="4798" y="7601"/>
                  <a:pt x="4855" y="7601"/>
                </a:cubicBezTo>
                <a:cubicBezTo>
                  <a:pt x="5032" y="7601"/>
                  <a:pt x="5215" y="7398"/>
                  <a:pt x="5088" y="7224"/>
                </a:cubicBezTo>
                <a:cubicBezTo>
                  <a:pt x="5019" y="7129"/>
                  <a:pt x="4948" y="7029"/>
                  <a:pt x="4879" y="6934"/>
                </a:cubicBezTo>
                <a:cubicBezTo>
                  <a:pt x="4815" y="6847"/>
                  <a:pt x="4734" y="6811"/>
                  <a:pt x="4656" y="6811"/>
                </a:cubicBezTo>
                <a:close/>
                <a:moveTo>
                  <a:pt x="950" y="6873"/>
                </a:moveTo>
                <a:cubicBezTo>
                  <a:pt x="719" y="6873"/>
                  <a:pt x="584" y="7220"/>
                  <a:pt x="820" y="7341"/>
                </a:cubicBezTo>
                <a:cubicBezTo>
                  <a:pt x="963" y="7410"/>
                  <a:pt x="1081" y="7528"/>
                  <a:pt x="1213" y="7623"/>
                </a:cubicBezTo>
                <a:cubicBezTo>
                  <a:pt x="1257" y="7655"/>
                  <a:pt x="1301" y="7669"/>
                  <a:pt x="1342" y="7669"/>
                </a:cubicBezTo>
                <a:cubicBezTo>
                  <a:pt x="1509" y="7669"/>
                  <a:pt x="1627" y="7441"/>
                  <a:pt x="1557" y="7278"/>
                </a:cubicBezTo>
                <a:cubicBezTo>
                  <a:pt x="1450" y="7051"/>
                  <a:pt x="1249" y="6945"/>
                  <a:pt x="1015" y="6882"/>
                </a:cubicBezTo>
                <a:cubicBezTo>
                  <a:pt x="992" y="6876"/>
                  <a:pt x="971" y="6873"/>
                  <a:pt x="950" y="6873"/>
                </a:cubicBezTo>
                <a:close/>
                <a:moveTo>
                  <a:pt x="9090" y="6816"/>
                </a:moveTo>
                <a:cubicBezTo>
                  <a:pt x="8830" y="6816"/>
                  <a:pt x="8625" y="7204"/>
                  <a:pt x="8927" y="7381"/>
                </a:cubicBezTo>
                <a:cubicBezTo>
                  <a:pt x="9085" y="7476"/>
                  <a:pt x="9243" y="7583"/>
                  <a:pt x="9411" y="7657"/>
                </a:cubicBezTo>
                <a:cubicBezTo>
                  <a:pt x="9449" y="7673"/>
                  <a:pt x="9487" y="7681"/>
                  <a:pt x="9522" y="7681"/>
                </a:cubicBezTo>
                <a:cubicBezTo>
                  <a:pt x="9712" y="7681"/>
                  <a:pt x="9842" y="7466"/>
                  <a:pt x="9694" y="7290"/>
                </a:cubicBezTo>
                <a:cubicBezTo>
                  <a:pt x="9577" y="7151"/>
                  <a:pt x="9430" y="7029"/>
                  <a:pt x="9294" y="6904"/>
                </a:cubicBezTo>
                <a:cubicBezTo>
                  <a:pt x="9228" y="6842"/>
                  <a:pt x="9157" y="6816"/>
                  <a:pt x="9090" y="6816"/>
                </a:cubicBezTo>
                <a:close/>
                <a:moveTo>
                  <a:pt x="6057" y="7135"/>
                </a:moveTo>
                <a:cubicBezTo>
                  <a:pt x="5892" y="7135"/>
                  <a:pt x="5746" y="7350"/>
                  <a:pt x="5899" y="7503"/>
                </a:cubicBezTo>
                <a:lnTo>
                  <a:pt x="6177" y="7781"/>
                </a:lnTo>
                <a:cubicBezTo>
                  <a:pt x="6221" y="7825"/>
                  <a:pt x="6271" y="7844"/>
                  <a:pt x="6320" y="7844"/>
                </a:cubicBezTo>
                <a:cubicBezTo>
                  <a:pt x="6484" y="7844"/>
                  <a:pt x="6632" y="7629"/>
                  <a:pt x="6482" y="7476"/>
                </a:cubicBezTo>
                <a:cubicBezTo>
                  <a:pt x="6386" y="7385"/>
                  <a:pt x="6295" y="7290"/>
                  <a:pt x="6199" y="7198"/>
                </a:cubicBezTo>
                <a:cubicBezTo>
                  <a:pt x="6155" y="7154"/>
                  <a:pt x="6105" y="7135"/>
                  <a:pt x="6057" y="7135"/>
                </a:cubicBezTo>
                <a:close/>
                <a:moveTo>
                  <a:pt x="7633" y="7056"/>
                </a:moveTo>
                <a:cubicBezTo>
                  <a:pt x="7396" y="7056"/>
                  <a:pt x="7235" y="7398"/>
                  <a:pt x="7490" y="7513"/>
                </a:cubicBezTo>
                <a:cubicBezTo>
                  <a:pt x="7773" y="7638"/>
                  <a:pt x="8015" y="7803"/>
                  <a:pt x="8227" y="8026"/>
                </a:cubicBezTo>
                <a:cubicBezTo>
                  <a:pt x="8279" y="8081"/>
                  <a:pt x="8338" y="8103"/>
                  <a:pt x="8395" y="8103"/>
                </a:cubicBezTo>
                <a:cubicBezTo>
                  <a:pt x="8585" y="8103"/>
                  <a:pt x="8755" y="7852"/>
                  <a:pt x="8583" y="7674"/>
                </a:cubicBezTo>
                <a:cubicBezTo>
                  <a:pt x="8345" y="7422"/>
                  <a:pt x="8062" y="7220"/>
                  <a:pt x="7743" y="7080"/>
                </a:cubicBezTo>
                <a:cubicBezTo>
                  <a:pt x="7705" y="7063"/>
                  <a:pt x="7668" y="7056"/>
                  <a:pt x="7633" y="7056"/>
                </a:cubicBezTo>
                <a:close/>
                <a:moveTo>
                  <a:pt x="3146" y="7463"/>
                </a:moveTo>
                <a:cubicBezTo>
                  <a:pt x="2990" y="7463"/>
                  <a:pt x="2837" y="7679"/>
                  <a:pt x="2980" y="7836"/>
                </a:cubicBezTo>
                <a:lnTo>
                  <a:pt x="3332" y="8217"/>
                </a:lnTo>
                <a:cubicBezTo>
                  <a:pt x="3373" y="8263"/>
                  <a:pt x="3419" y="8282"/>
                  <a:pt x="3463" y="8282"/>
                </a:cubicBezTo>
                <a:cubicBezTo>
                  <a:pt x="3605" y="8282"/>
                  <a:pt x="3728" y="8087"/>
                  <a:pt x="3611" y="7938"/>
                </a:cubicBezTo>
                <a:cubicBezTo>
                  <a:pt x="3501" y="7803"/>
                  <a:pt x="3394" y="7667"/>
                  <a:pt x="3284" y="7535"/>
                </a:cubicBezTo>
                <a:cubicBezTo>
                  <a:pt x="3244" y="7485"/>
                  <a:pt x="3195" y="7463"/>
                  <a:pt x="3146" y="7463"/>
                </a:cubicBezTo>
                <a:close/>
                <a:moveTo>
                  <a:pt x="270" y="7930"/>
                </a:moveTo>
                <a:cubicBezTo>
                  <a:pt x="109" y="7930"/>
                  <a:pt x="1" y="8186"/>
                  <a:pt x="174" y="8302"/>
                </a:cubicBezTo>
                <a:lnTo>
                  <a:pt x="512" y="8529"/>
                </a:lnTo>
                <a:cubicBezTo>
                  <a:pt x="547" y="8552"/>
                  <a:pt x="581" y="8562"/>
                  <a:pt x="614" y="8562"/>
                </a:cubicBezTo>
                <a:cubicBezTo>
                  <a:pt x="777" y="8562"/>
                  <a:pt x="884" y="8304"/>
                  <a:pt x="710" y="8188"/>
                </a:cubicBezTo>
                <a:lnTo>
                  <a:pt x="372" y="7965"/>
                </a:lnTo>
                <a:cubicBezTo>
                  <a:pt x="337" y="7941"/>
                  <a:pt x="302" y="7930"/>
                  <a:pt x="270" y="7930"/>
                </a:cubicBezTo>
                <a:close/>
                <a:moveTo>
                  <a:pt x="14305" y="7630"/>
                </a:moveTo>
                <a:cubicBezTo>
                  <a:pt x="14112" y="7630"/>
                  <a:pt x="13945" y="7865"/>
                  <a:pt x="14128" y="8016"/>
                </a:cubicBezTo>
                <a:lnTo>
                  <a:pt x="14747" y="8515"/>
                </a:lnTo>
                <a:cubicBezTo>
                  <a:pt x="14795" y="8554"/>
                  <a:pt x="14848" y="8570"/>
                  <a:pt x="14899" y="8570"/>
                </a:cubicBezTo>
                <a:cubicBezTo>
                  <a:pt x="15093" y="8570"/>
                  <a:pt x="15262" y="8335"/>
                  <a:pt x="15077" y="8185"/>
                </a:cubicBezTo>
                <a:lnTo>
                  <a:pt x="14458" y="7686"/>
                </a:lnTo>
                <a:cubicBezTo>
                  <a:pt x="14409" y="7646"/>
                  <a:pt x="14356" y="7630"/>
                  <a:pt x="14305" y="7630"/>
                </a:cubicBezTo>
                <a:close/>
                <a:moveTo>
                  <a:pt x="9016" y="8211"/>
                </a:moveTo>
                <a:cubicBezTo>
                  <a:pt x="8808" y="8211"/>
                  <a:pt x="8672" y="8537"/>
                  <a:pt x="8895" y="8686"/>
                </a:cubicBezTo>
                <a:lnTo>
                  <a:pt x="9063" y="8796"/>
                </a:lnTo>
                <a:cubicBezTo>
                  <a:pt x="9107" y="8826"/>
                  <a:pt x="9152" y="8840"/>
                  <a:pt x="9193" y="8840"/>
                </a:cubicBezTo>
                <a:cubicBezTo>
                  <a:pt x="9401" y="8840"/>
                  <a:pt x="9539" y="8514"/>
                  <a:pt x="9316" y="8364"/>
                </a:cubicBezTo>
                <a:lnTo>
                  <a:pt x="9147" y="8254"/>
                </a:lnTo>
                <a:cubicBezTo>
                  <a:pt x="9102" y="8224"/>
                  <a:pt x="9058" y="8211"/>
                  <a:pt x="9016" y="8211"/>
                </a:cubicBezTo>
                <a:close/>
                <a:moveTo>
                  <a:pt x="15921" y="8364"/>
                </a:moveTo>
                <a:cubicBezTo>
                  <a:pt x="15773" y="8364"/>
                  <a:pt x="15645" y="8540"/>
                  <a:pt x="15785" y="8661"/>
                </a:cubicBezTo>
                <a:cubicBezTo>
                  <a:pt x="15883" y="8749"/>
                  <a:pt x="15983" y="8833"/>
                  <a:pt x="16081" y="8921"/>
                </a:cubicBezTo>
                <a:cubicBezTo>
                  <a:pt x="16134" y="8967"/>
                  <a:pt x="16188" y="8986"/>
                  <a:pt x="16239" y="8986"/>
                </a:cubicBezTo>
                <a:cubicBezTo>
                  <a:pt x="16446" y="8986"/>
                  <a:pt x="16596" y="8670"/>
                  <a:pt x="16364" y="8554"/>
                </a:cubicBezTo>
                <a:cubicBezTo>
                  <a:pt x="16243" y="8496"/>
                  <a:pt x="16122" y="8437"/>
                  <a:pt x="16001" y="8383"/>
                </a:cubicBezTo>
                <a:cubicBezTo>
                  <a:pt x="15975" y="8370"/>
                  <a:pt x="15947" y="8364"/>
                  <a:pt x="15921" y="8364"/>
                </a:cubicBezTo>
                <a:close/>
                <a:moveTo>
                  <a:pt x="4760" y="8246"/>
                </a:moveTo>
                <a:cubicBezTo>
                  <a:pt x="4619" y="8246"/>
                  <a:pt x="4495" y="8425"/>
                  <a:pt x="4626" y="8547"/>
                </a:cubicBezTo>
                <a:cubicBezTo>
                  <a:pt x="4794" y="8698"/>
                  <a:pt x="4960" y="8848"/>
                  <a:pt x="5129" y="8999"/>
                </a:cubicBezTo>
                <a:cubicBezTo>
                  <a:pt x="5166" y="9033"/>
                  <a:pt x="5207" y="9047"/>
                  <a:pt x="5247" y="9047"/>
                </a:cubicBezTo>
                <a:cubicBezTo>
                  <a:pt x="5389" y="9047"/>
                  <a:pt x="5516" y="8866"/>
                  <a:pt x="5381" y="8745"/>
                </a:cubicBezTo>
                <a:cubicBezTo>
                  <a:pt x="5212" y="8595"/>
                  <a:pt x="5048" y="8444"/>
                  <a:pt x="4879" y="8295"/>
                </a:cubicBezTo>
                <a:cubicBezTo>
                  <a:pt x="4842" y="8261"/>
                  <a:pt x="4800" y="8246"/>
                  <a:pt x="4760" y="8246"/>
                </a:cubicBezTo>
                <a:close/>
                <a:moveTo>
                  <a:pt x="12605" y="8075"/>
                </a:moveTo>
                <a:cubicBezTo>
                  <a:pt x="12432" y="8075"/>
                  <a:pt x="12310" y="8357"/>
                  <a:pt x="12499" y="8485"/>
                </a:cubicBezTo>
                <a:cubicBezTo>
                  <a:pt x="12763" y="8669"/>
                  <a:pt x="13031" y="8848"/>
                  <a:pt x="13295" y="9031"/>
                </a:cubicBezTo>
                <a:cubicBezTo>
                  <a:pt x="13331" y="9057"/>
                  <a:pt x="13366" y="9068"/>
                  <a:pt x="13399" y="9068"/>
                </a:cubicBezTo>
                <a:cubicBezTo>
                  <a:pt x="13557" y="9068"/>
                  <a:pt x="13657" y="8815"/>
                  <a:pt x="13493" y="8691"/>
                </a:cubicBezTo>
                <a:cubicBezTo>
                  <a:pt x="13232" y="8500"/>
                  <a:pt x="12976" y="8309"/>
                  <a:pt x="12715" y="8114"/>
                </a:cubicBezTo>
                <a:cubicBezTo>
                  <a:pt x="12678" y="8087"/>
                  <a:pt x="12640" y="8075"/>
                  <a:pt x="12605" y="8075"/>
                </a:cubicBezTo>
                <a:close/>
                <a:moveTo>
                  <a:pt x="10762" y="8321"/>
                </a:moveTo>
                <a:cubicBezTo>
                  <a:pt x="10532" y="8321"/>
                  <a:pt x="10366" y="8637"/>
                  <a:pt x="10621" y="8811"/>
                </a:cubicBezTo>
                <a:cubicBezTo>
                  <a:pt x="10853" y="8969"/>
                  <a:pt x="11083" y="9126"/>
                  <a:pt x="11315" y="9285"/>
                </a:cubicBezTo>
                <a:cubicBezTo>
                  <a:pt x="11351" y="9311"/>
                  <a:pt x="11389" y="9322"/>
                  <a:pt x="11427" y="9322"/>
                </a:cubicBezTo>
                <a:cubicBezTo>
                  <a:pt x="11607" y="9322"/>
                  <a:pt x="11767" y="9061"/>
                  <a:pt x="11597" y="8921"/>
                </a:cubicBezTo>
                <a:cubicBezTo>
                  <a:pt x="11381" y="8745"/>
                  <a:pt x="11164" y="8569"/>
                  <a:pt x="10948" y="8393"/>
                </a:cubicBezTo>
                <a:cubicBezTo>
                  <a:pt x="10886" y="8343"/>
                  <a:pt x="10822" y="8321"/>
                  <a:pt x="10762" y="8321"/>
                </a:cubicBezTo>
                <a:close/>
                <a:moveTo>
                  <a:pt x="6218" y="9043"/>
                </a:moveTo>
                <a:cubicBezTo>
                  <a:pt x="5873" y="9043"/>
                  <a:pt x="5869" y="9578"/>
                  <a:pt x="6218" y="9578"/>
                </a:cubicBezTo>
                <a:cubicBezTo>
                  <a:pt x="6562" y="9578"/>
                  <a:pt x="6562" y="9043"/>
                  <a:pt x="6218" y="9043"/>
                </a:cubicBezTo>
                <a:close/>
                <a:moveTo>
                  <a:pt x="7845" y="8749"/>
                </a:moveTo>
                <a:cubicBezTo>
                  <a:pt x="7575" y="8749"/>
                  <a:pt x="7371" y="9195"/>
                  <a:pt x="7681" y="9361"/>
                </a:cubicBezTo>
                <a:cubicBezTo>
                  <a:pt x="7839" y="9442"/>
                  <a:pt x="7993" y="9527"/>
                  <a:pt x="8150" y="9607"/>
                </a:cubicBezTo>
                <a:cubicBezTo>
                  <a:pt x="8201" y="9634"/>
                  <a:pt x="8251" y="9646"/>
                  <a:pt x="8297" y="9646"/>
                </a:cubicBezTo>
                <a:cubicBezTo>
                  <a:pt x="8546" y="9646"/>
                  <a:pt x="8687" y="9292"/>
                  <a:pt x="8440" y="9116"/>
                </a:cubicBezTo>
                <a:cubicBezTo>
                  <a:pt x="8293" y="9009"/>
                  <a:pt x="8150" y="8906"/>
                  <a:pt x="8007" y="8804"/>
                </a:cubicBezTo>
                <a:cubicBezTo>
                  <a:pt x="7953" y="8766"/>
                  <a:pt x="7898" y="8749"/>
                  <a:pt x="7845" y="8749"/>
                </a:cubicBezTo>
                <a:close/>
                <a:moveTo>
                  <a:pt x="2791" y="8933"/>
                </a:moveTo>
                <a:cubicBezTo>
                  <a:pt x="2636" y="8933"/>
                  <a:pt x="2531" y="9187"/>
                  <a:pt x="2697" y="9310"/>
                </a:cubicBezTo>
                <a:lnTo>
                  <a:pt x="3144" y="9647"/>
                </a:lnTo>
                <a:cubicBezTo>
                  <a:pt x="3180" y="9674"/>
                  <a:pt x="3216" y="9685"/>
                  <a:pt x="3249" y="9685"/>
                </a:cubicBezTo>
                <a:cubicBezTo>
                  <a:pt x="3406" y="9685"/>
                  <a:pt x="3510" y="9430"/>
                  <a:pt x="3347" y="9307"/>
                </a:cubicBezTo>
                <a:lnTo>
                  <a:pt x="2895" y="8972"/>
                </a:lnTo>
                <a:cubicBezTo>
                  <a:pt x="2860" y="8945"/>
                  <a:pt x="2824" y="8933"/>
                  <a:pt x="2791" y="8933"/>
                </a:cubicBezTo>
                <a:close/>
                <a:moveTo>
                  <a:pt x="10533" y="9266"/>
                </a:moveTo>
                <a:cubicBezTo>
                  <a:pt x="10189" y="9266"/>
                  <a:pt x="10189" y="9801"/>
                  <a:pt x="10533" y="9801"/>
                </a:cubicBezTo>
                <a:cubicBezTo>
                  <a:pt x="10878" y="9801"/>
                  <a:pt x="10878" y="9266"/>
                  <a:pt x="10533" y="9266"/>
                </a:cubicBezTo>
                <a:close/>
                <a:moveTo>
                  <a:pt x="12498" y="9170"/>
                </a:moveTo>
                <a:cubicBezTo>
                  <a:pt x="12324" y="9170"/>
                  <a:pt x="12210" y="9431"/>
                  <a:pt x="12396" y="9534"/>
                </a:cubicBezTo>
                <a:lnTo>
                  <a:pt x="12902" y="9816"/>
                </a:lnTo>
                <a:cubicBezTo>
                  <a:pt x="12935" y="9834"/>
                  <a:pt x="12967" y="9842"/>
                  <a:pt x="12997" y="9842"/>
                </a:cubicBezTo>
                <a:cubicBezTo>
                  <a:pt x="13172" y="9842"/>
                  <a:pt x="13288" y="9581"/>
                  <a:pt x="13100" y="9475"/>
                </a:cubicBezTo>
                <a:lnTo>
                  <a:pt x="12594" y="9197"/>
                </a:lnTo>
                <a:cubicBezTo>
                  <a:pt x="12561" y="9178"/>
                  <a:pt x="12529" y="9170"/>
                  <a:pt x="12498" y="9170"/>
                </a:cubicBezTo>
                <a:close/>
                <a:moveTo>
                  <a:pt x="1187" y="8990"/>
                </a:moveTo>
                <a:cubicBezTo>
                  <a:pt x="970" y="8990"/>
                  <a:pt x="781" y="9260"/>
                  <a:pt x="985" y="9439"/>
                </a:cubicBezTo>
                <a:cubicBezTo>
                  <a:pt x="1157" y="9585"/>
                  <a:pt x="1326" y="9732"/>
                  <a:pt x="1494" y="9879"/>
                </a:cubicBezTo>
                <a:cubicBezTo>
                  <a:pt x="1550" y="9927"/>
                  <a:pt x="1612" y="9947"/>
                  <a:pt x="1672" y="9947"/>
                </a:cubicBezTo>
                <a:cubicBezTo>
                  <a:pt x="1890" y="9947"/>
                  <a:pt x="2083" y="9677"/>
                  <a:pt x="1876" y="9500"/>
                </a:cubicBezTo>
                <a:cubicBezTo>
                  <a:pt x="1707" y="9354"/>
                  <a:pt x="1535" y="9207"/>
                  <a:pt x="1367" y="9060"/>
                </a:cubicBezTo>
                <a:cubicBezTo>
                  <a:pt x="1310" y="9011"/>
                  <a:pt x="1248" y="8990"/>
                  <a:pt x="1187" y="8990"/>
                </a:cubicBezTo>
                <a:close/>
                <a:moveTo>
                  <a:pt x="14736" y="9212"/>
                </a:moveTo>
                <a:cubicBezTo>
                  <a:pt x="14535" y="9212"/>
                  <a:pt x="14400" y="9537"/>
                  <a:pt x="14615" y="9691"/>
                </a:cubicBezTo>
                <a:cubicBezTo>
                  <a:pt x="14744" y="9786"/>
                  <a:pt x="14871" y="9882"/>
                  <a:pt x="15000" y="9977"/>
                </a:cubicBezTo>
                <a:cubicBezTo>
                  <a:pt x="15045" y="10011"/>
                  <a:pt x="15090" y="10025"/>
                  <a:pt x="15132" y="10025"/>
                </a:cubicBezTo>
                <a:cubicBezTo>
                  <a:pt x="15333" y="10025"/>
                  <a:pt x="15468" y="9702"/>
                  <a:pt x="15253" y="9544"/>
                </a:cubicBezTo>
                <a:lnTo>
                  <a:pt x="14868" y="9258"/>
                </a:lnTo>
                <a:cubicBezTo>
                  <a:pt x="14823" y="9226"/>
                  <a:pt x="14778" y="9212"/>
                  <a:pt x="14736" y="9212"/>
                </a:cubicBezTo>
                <a:close/>
                <a:moveTo>
                  <a:pt x="5108" y="9697"/>
                </a:moveTo>
                <a:cubicBezTo>
                  <a:pt x="4941" y="9697"/>
                  <a:pt x="4826" y="9923"/>
                  <a:pt x="5004" y="10025"/>
                </a:cubicBezTo>
                <a:cubicBezTo>
                  <a:pt x="5114" y="10084"/>
                  <a:pt x="5224" y="10146"/>
                  <a:pt x="5334" y="10209"/>
                </a:cubicBezTo>
                <a:cubicBezTo>
                  <a:pt x="5366" y="10227"/>
                  <a:pt x="5397" y="10234"/>
                  <a:pt x="5427" y="10234"/>
                </a:cubicBezTo>
                <a:cubicBezTo>
                  <a:pt x="5606" y="10234"/>
                  <a:pt x="5727" y="9953"/>
                  <a:pt x="5532" y="9867"/>
                </a:cubicBezTo>
                <a:cubicBezTo>
                  <a:pt x="5415" y="9816"/>
                  <a:pt x="5300" y="9764"/>
                  <a:pt x="5187" y="9713"/>
                </a:cubicBezTo>
                <a:cubicBezTo>
                  <a:pt x="5160" y="9702"/>
                  <a:pt x="5134" y="9697"/>
                  <a:pt x="5108" y="9697"/>
                </a:cubicBezTo>
                <a:close/>
                <a:moveTo>
                  <a:pt x="560" y="10051"/>
                </a:moveTo>
                <a:cubicBezTo>
                  <a:pt x="445" y="10051"/>
                  <a:pt x="335" y="10165"/>
                  <a:pt x="416" y="10285"/>
                </a:cubicBezTo>
                <a:lnTo>
                  <a:pt x="526" y="10454"/>
                </a:lnTo>
                <a:cubicBezTo>
                  <a:pt x="561" y="10507"/>
                  <a:pt x="611" y="10528"/>
                  <a:pt x="660" y="10528"/>
                </a:cubicBezTo>
                <a:cubicBezTo>
                  <a:pt x="774" y="10528"/>
                  <a:pt x="887" y="10413"/>
                  <a:pt x="805" y="10293"/>
                </a:cubicBezTo>
                <a:lnTo>
                  <a:pt x="695" y="10124"/>
                </a:lnTo>
                <a:cubicBezTo>
                  <a:pt x="660" y="10072"/>
                  <a:pt x="609" y="10051"/>
                  <a:pt x="560" y="10051"/>
                </a:cubicBezTo>
                <a:close/>
                <a:moveTo>
                  <a:pt x="9083" y="10048"/>
                </a:moveTo>
                <a:cubicBezTo>
                  <a:pt x="8933" y="10048"/>
                  <a:pt x="8836" y="10256"/>
                  <a:pt x="8993" y="10344"/>
                </a:cubicBezTo>
                <a:cubicBezTo>
                  <a:pt x="9173" y="10443"/>
                  <a:pt x="9323" y="10568"/>
                  <a:pt x="9455" y="10726"/>
                </a:cubicBezTo>
                <a:cubicBezTo>
                  <a:pt x="9489" y="10766"/>
                  <a:pt x="9529" y="10783"/>
                  <a:pt x="9569" y="10783"/>
                </a:cubicBezTo>
                <a:cubicBezTo>
                  <a:pt x="9701" y="10783"/>
                  <a:pt x="9829" y="10602"/>
                  <a:pt x="9709" y="10473"/>
                </a:cubicBezTo>
                <a:cubicBezTo>
                  <a:pt x="9547" y="10300"/>
                  <a:pt x="9367" y="10168"/>
                  <a:pt x="9159" y="10065"/>
                </a:cubicBezTo>
                <a:cubicBezTo>
                  <a:pt x="9133" y="10053"/>
                  <a:pt x="9107" y="10048"/>
                  <a:pt x="9083" y="10048"/>
                </a:cubicBezTo>
                <a:close/>
                <a:moveTo>
                  <a:pt x="15663" y="10145"/>
                </a:moveTo>
                <a:cubicBezTo>
                  <a:pt x="15423" y="10145"/>
                  <a:pt x="15394" y="10533"/>
                  <a:pt x="15631" y="10601"/>
                </a:cubicBezTo>
                <a:cubicBezTo>
                  <a:pt x="15785" y="10645"/>
                  <a:pt x="15873" y="10773"/>
                  <a:pt x="16027" y="10817"/>
                </a:cubicBezTo>
                <a:cubicBezTo>
                  <a:pt x="16047" y="10822"/>
                  <a:pt x="16066" y="10824"/>
                  <a:pt x="16086" y="10824"/>
                </a:cubicBezTo>
                <a:cubicBezTo>
                  <a:pt x="16235" y="10824"/>
                  <a:pt x="16352" y="10681"/>
                  <a:pt x="16316" y="10531"/>
                </a:cubicBezTo>
                <a:cubicBezTo>
                  <a:pt x="16247" y="10260"/>
                  <a:pt x="15939" y="10172"/>
                  <a:pt x="15690" y="10146"/>
                </a:cubicBezTo>
                <a:cubicBezTo>
                  <a:pt x="15680" y="10145"/>
                  <a:pt x="15672" y="10145"/>
                  <a:pt x="15663" y="10145"/>
                </a:cubicBezTo>
                <a:close/>
                <a:moveTo>
                  <a:pt x="2695" y="10090"/>
                </a:moveTo>
                <a:cubicBezTo>
                  <a:pt x="2526" y="10090"/>
                  <a:pt x="2368" y="10292"/>
                  <a:pt x="2518" y="10484"/>
                </a:cubicBezTo>
                <a:cubicBezTo>
                  <a:pt x="2616" y="10608"/>
                  <a:pt x="2716" y="10737"/>
                  <a:pt x="2811" y="10861"/>
                </a:cubicBezTo>
                <a:cubicBezTo>
                  <a:pt x="2849" y="10910"/>
                  <a:pt x="2898" y="10931"/>
                  <a:pt x="2948" y="10931"/>
                </a:cubicBezTo>
                <a:cubicBezTo>
                  <a:pt x="3095" y="10931"/>
                  <a:pt x="3250" y="10752"/>
                  <a:pt x="3149" y="10601"/>
                </a:cubicBezTo>
                <a:cubicBezTo>
                  <a:pt x="3061" y="10469"/>
                  <a:pt x="2973" y="10337"/>
                  <a:pt x="2885" y="10201"/>
                </a:cubicBezTo>
                <a:cubicBezTo>
                  <a:pt x="2832" y="10123"/>
                  <a:pt x="2763" y="10090"/>
                  <a:pt x="2695" y="10090"/>
                </a:cubicBezTo>
                <a:close/>
                <a:moveTo>
                  <a:pt x="11150" y="10012"/>
                </a:moveTo>
                <a:cubicBezTo>
                  <a:pt x="10977" y="10012"/>
                  <a:pt x="10828" y="10220"/>
                  <a:pt x="10988" y="10370"/>
                </a:cubicBezTo>
                <a:cubicBezTo>
                  <a:pt x="11175" y="10539"/>
                  <a:pt x="11359" y="10707"/>
                  <a:pt x="11545" y="10876"/>
                </a:cubicBezTo>
                <a:cubicBezTo>
                  <a:pt x="11594" y="10919"/>
                  <a:pt x="11647" y="10938"/>
                  <a:pt x="11699" y="10938"/>
                </a:cubicBezTo>
                <a:cubicBezTo>
                  <a:pt x="11887" y="10938"/>
                  <a:pt x="12054" y="10696"/>
                  <a:pt x="11875" y="10546"/>
                </a:cubicBezTo>
                <a:lnTo>
                  <a:pt x="11293" y="10065"/>
                </a:lnTo>
                <a:cubicBezTo>
                  <a:pt x="11248" y="10028"/>
                  <a:pt x="11198" y="10012"/>
                  <a:pt x="11150" y="10012"/>
                </a:cubicBezTo>
                <a:close/>
                <a:moveTo>
                  <a:pt x="7514" y="10120"/>
                </a:moveTo>
                <a:cubicBezTo>
                  <a:pt x="7401" y="10120"/>
                  <a:pt x="7306" y="10256"/>
                  <a:pt x="7409" y="10359"/>
                </a:cubicBezTo>
                <a:cubicBezTo>
                  <a:pt x="7607" y="10553"/>
                  <a:pt x="7802" y="10748"/>
                  <a:pt x="8000" y="10946"/>
                </a:cubicBezTo>
                <a:cubicBezTo>
                  <a:pt x="8036" y="10980"/>
                  <a:pt x="8076" y="10995"/>
                  <a:pt x="8116" y="10995"/>
                </a:cubicBezTo>
                <a:cubicBezTo>
                  <a:pt x="8259" y="10995"/>
                  <a:pt x="8391" y="10805"/>
                  <a:pt x="8253" y="10693"/>
                </a:cubicBezTo>
                <a:cubicBezTo>
                  <a:pt x="8040" y="10513"/>
                  <a:pt x="7827" y="10333"/>
                  <a:pt x="7611" y="10157"/>
                </a:cubicBezTo>
                <a:cubicBezTo>
                  <a:pt x="7580" y="10131"/>
                  <a:pt x="7546" y="10120"/>
                  <a:pt x="7514" y="10120"/>
                </a:cubicBezTo>
                <a:close/>
                <a:moveTo>
                  <a:pt x="14583" y="10387"/>
                </a:moveTo>
                <a:cubicBezTo>
                  <a:pt x="14448" y="10387"/>
                  <a:pt x="14330" y="10551"/>
                  <a:pt x="14461" y="10652"/>
                </a:cubicBezTo>
                <a:cubicBezTo>
                  <a:pt x="14641" y="10792"/>
                  <a:pt x="14820" y="10990"/>
                  <a:pt x="15044" y="11049"/>
                </a:cubicBezTo>
                <a:cubicBezTo>
                  <a:pt x="15055" y="11052"/>
                  <a:pt x="15066" y="11053"/>
                  <a:pt x="15077" y="11053"/>
                </a:cubicBezTo>
                <a:cubicBezTo>
                  <a:pt x="15167" y="11053"/>
                  <a:pt x="15233" y="10950"/>
                  <a:pt x="15187" y="10865"/>
                </a:cubicBezTo>
                <a:cubicBezTo>
                  <a:pt x="15081" y="10678"/>
                  <a:pt x="14857" y="10557"/>
                  <a:pt x="14688" y="10425"/>
                </a:cubicBezTo>
                <a:cubicBezTo>
                  <a:pt x="14655" y="10398"/>
                  <a:pt x="14618" y="10387"/>
                  <a:pt x="14583" y="10387"/>
                </a:cubicBezTo>
                <a:close/>
                <a:moveTo>
                  <a:pt x="3928" y="10240"/>
                </a:moveTo>
                <a:cubicBezTo>
                  <a:pt x="3745" y="10240"/>
                  <a:pt x="3623" y="10496"/>
                  <a:pt x="3819" y="10601"/>
                </a:cubicBezTo>
                <a:cubicBezTo>
                  <a:pt x="4046" y="10722"/>
                  <a:pt x="4215" y="10898"/>
                  <a:pt x="4410" y="11059"/>
                </a:cubicBezTo>
                <a:cubicBezTo>
                  <a:pt x="4450" y="11093"/>
                  <a:pt x="4494" y="11107"/>
                  <a:pt x="4535" y="11107"/>
                </a:cubicBezTo>
                <a:cubicBezTo>
                  <a:pt x="4656" y="11107"/>
                  <a:pt x="4757" y="10982"/>
                  <a:pt x="4689" y="10843"/>
                </a:cubicBezTo>
                <a:cubicBezTo>
                  <a:pt x="4557" y="10564"/>
                  <a:pt x="4293" y="10388"/>
                  <a:pt x="4017" y="10260"/>
                </a:cubicBezTo>
                <a:cubicBezTo>
                  <a:pt x="3987" y="10246"/>
                  <a:pt x="3957" y="10240"/>
                  <a:pt x="3928" y="10240"/>
                </a:cubicBezTo>
                <a:close/>
                <a:moveTo>
                  <a:pt x="12668" y="10446"/>
                </a:moveTo>
                <a:cubicBezTo>
                  <a:pt x="12482" y="10446"/>
                  <a:pt x="12346" y="10705"/>
                  <a:pt x="12554" y="10839"/>
                </a:cubicBezTo>
                <a:cubicBezTo>
                  <a:pt x="12781" y="10986"/>
                  <a:pt x="13027" y="11093"/>
                  <a:pt x="13291" y="11162"/>
                </a:cubicBezTo>
                <a:cubicBezTo>
                  <a:pt x="13310" y="11167"/>
                  <a:pt x="13327" y="11169"/>
                  <a:pt x="13344" y="11169"/>
                </a:cubicBezTo>
                <a:cubicBezTo>
                  <a:pt x="13527" y="11169"/>
                  <a:pt x="13582" y="10888"/>
                  <a:pt x="13383" y="10817"/>
                </a:cubicBezTo>
                <a:cubicBezTo>
                  <a:pt x="13177" y="10744"/>
                  <a:pt x="12987" y="10638"/>
                  <a:pt x="12814" y="10502"/>
                </a:cubicBezTo>
                <a:cubicBezTo>
                  <a:pt x="12766" y="10463"/>
                  <a:pt x="12715" y="10446"/>
                  <a:pt x="12668" y="10446"/>
                </a:cubicBezTo>
                <a:close/>
                <a:moveTo>
                  <a:pt x="1581" y="10776"/>
                </a:moveTo>
                <a:cubicBezTo>
                  <a:pt x="1419" y="10776"/>
                  <a:pt x="1252" y="10976"/>
                  <a:pt x="1411" y="11140"/>
                </a:cubicBezTo>
                <a:cubicBezTo>
                  <a:pt x="1477" y="11206"/>
                  <a:pt x="1543" y="11276"/>
                  <a:pt x="1604" y="11342"/>
                </a:cubicBezTo>
                <a:cubicBezTo>
                  <a:pt x="1640" y="11378"/>
                  <a:pt x="1682" y="11394"/>
                  <a:pt x="1723" y="11394"/>
                </a:cubicBezTo>
                <a:cubicBezTo>
                  <a:pt x="1846" y="11394"/>
                  <a:pt x="1961" y="11254"/>
                  <a:pt x="1887" y="11122"/>
                </a:cubicBezTo>
                <a:cubicBezTo>
                  <a:pt x="1839" y="11041"/>
                  <a:pt x="1795" y="10961"/>
                  <a:pt x="1748" y="10880"/>
                </a:cubicBezTo>
                <a:cubicBezTo>
                  <a:pt x="1706" y="10806"/>
                  <a:pt x="1644" y="10776"/>
                  <a:pt x="1581" y="10776"/>
                </a:cubicBezTo>
                <a:close/>
                <a:moveTo>
                  <a:pt x="6731" y="10755"/>
                </a:moveTo>
                <a:cubicBezTo>
                  <a:pt x="6455" y="10755"/>
                  <a:pt x="6264" y="11158"/>
                  <a:pt x="6570" y="11309"/>
                </a:cubicBezTo>
                <a:cubicBezTo>
                  <a:pt x="6727" y="11386"/>
                  <a:pt x="6885" y="11463"/>
                  <a:pt x="7043" y="11543"/>
                </a:cubicBezTo>
                <a:cubicBezTo>
                  <a:pt x="7077" y="11559"/>
                  <a:pt x="7113" y="11567"/>
                  <a:pt x="7148" y="11567"/>
                </a:cubicBezTo>
                <a:cubicBezTo>
                  <a:pt x="7357" y="11567"/>
                  <a:pt x="7551" y="11308"/>
                  <a:pt x="7347" y="11147"/>
                </a:cubicBezTo>
                <a:cubicBezTo>
                  <a:pt x="7211" y="11041"/>
                  <a:pt x="7072" y="10939"/>
                  <a:pt x="6937" y="10832"/>
                </a:cubicBezTo>
                <a:cubicBezTo>
                  <a:pt x="6867" y="10778"/>
                  <a:pt x="6796" y="10755"/>
                  <a:pt x="6731" y="10755"/>
                </a:cubicBezTo>
                <a:close/>
                <a:moveTo>
                  <a:pt x="10483" y="10808"/>
                </a:moveTo>
                <a:cubicBezTo>
                  <a:pt x="10232" y="10808"/>
                  <a:pt x="10059" y="11203"/>
                  <a:pt x="10335" y="11345"/>
                </a:cubicBezTo>
                <a:cubicBezTo>
                  <a:pt x="10467" y="11415"/>
                  <a:pt x="10603" y="11485"/>
                  <a:pt x="10739" y="11555"/>
                </a:cubicBezTo>
                <a:cubicBezTo>
                  <a:pt x="10784" y="11578"/>
                  <a:pt x="10828" y="11588"/>
                  <a:pt x="10869" y="11588"/>
                </a:cubicBezTo>
                <a:cubicBezTo>
                  <a:pt x="11108" y="11588"/>
                  <a:pt x="11260" y="11245"/>
                  <a:pt x="11007" y="11089"/>
                </a:cubicBezTo>
                <a:cubicBezTo>
                  <a:pt x="10882" y="11008"/>
                  <a:pt x="10753" y="10931"/>
                  <a:pt x="10625" y="10850"/>
                </a:cubicBezTo>
                <a:cubicBezTo>
                  <a:pt x="10576" y="10821"/>
                  <a:pt x="10528" y="10808"/>
                  <a:pt x="10483" y="10808"/>
                </a:cubicBezTo>
                <a:close/>
                <a:moveTo>
                  <a:pt x="8740" y="11068"/>
                </a:moveTo>
                <a:cubicBezTo>
                  <a:pt x="8616" y="11068"/>
                  <a:pt x="8537" y="11251"/>
                  <a:pt x="8667" y="11335"/>
                </a:cubicBezTo>
                <a:cubicBezTo>
                  <a:pt x="8865" y="11459"/>
                  <a:pt x="9027" y="11609"/>
                  <a:pt x="9159" y="11800"/>
                </a:cubicBezTo>
                <a:cubicBezTo>
                  <a:pt x="9197" y="11853"/>
                  <a:pt x="9246" y="11875"/>
                  <a:pt x="9293" y="11875"/>
                </a:cubicBezTo>
                <a:cubicBezTo>
                  <a:pt x="9411" y="11875"/>
                  <a:pt x="9516" y="11737"/>
                  <a:pt x="9411" y="11606"/>
                </a:cubicBezTo>
                <a:cubicBezTo>
                  <a:pt x="9247" y="11393"/>
                  <a:pt x="9049" y="11221"/>
                  <a:pt x="8814" y="11089"/>
                </a:cubicBezTo>
                <a:cubicBezTo>
                  <a:pt x="8788" y="11074"/>
                  <a:pt x="8764" y="11068"/>
                  <a:pt x="8740" y="11068"/>
                </a:cubicBezTo>
                <a:close/>
                <a:moveTo>
                  <a:pt x="2643" y="11111"/>
                </a:moveTo>
                <a:cubicBezTo>
                  <a:pt x="2436" y="11111"/>
                  <a:pt x="2245" y="11388"/>
                  <a:pt x="2440" y="11573"/>
                </a:cubicBezTo>
                <a:cubicBezTo>
                  <a:pt x="2591" y="11716"/>
                  <a:pt x="2745" y="11863"/>
                  <a:pt x="2899" y="12005"/>
                </a:cubicBezTo>
                <a:cubicBezTo>
                  <a:pt x="2953" y="12056"/>
                  <a:pt x="3012" y="12078"/>
                  <a:pt x="3070" y="12078"/>
                </a:cubicBezTo>
                <a:cubicBezTo>
                  <a:pt x="3262" y="12078"/>
                  <a:pt x="3427" y="11834"/>
                  <a:pt x="3254" y="11653"/>
                </a:cubicBezTo>
                <a:cubicBezTo>
                  <a:pt x="3108" y="11499"/>
                  <a:pt x="2965" y="11345"/>
                  <a:pt x="2819" y="11191"/>
                </a:cubicBezTo>
                <a:cubicBezTo>
                  <a:pt x="2765" y="11135"/>
                  <a:pt x="2703" y="11111"/>
                  <a:pt x="2643" y="11111"/>
                </a:cubicBezTo>
                <a:close/>
                <a:moveTo>
                  <a:pt x="14283" y="11626"/>
                </a:moveTo>
                <a:cubicBezTo>
                  <a:pt x="14169" y="11626"/>
                  <a:pt x="14058" y="11765"/>
                  <a:pt x="14138" y="11870"/>
                </a:cubicBezTo>
                <a:cubicBezTo>
                  <a:pt x="14282" y="12064"/>
                  <a:pt x="14431" y="12273"/>
                  <a:pt x="14688" y="12299"/>
                </a:cubicBezTo>
                <a:cubicBezTo>
                  <a:pt x="14692" y="12299"/>
                  <a:pt x="14696" y="12300"/>
                  <a:pt x="14700" y="12300"/>
                </a:cubicBezTo>
                <a:cubicBezTo>
                  <a:pt x="14840" y="12300"/>
                  <a:pt x="14935" y="12116"/>
                  <a:pt x="14857" y="12002"/>
                </a:cubicBezTo>
                <a:cubicBezTo>
                  <a:pt x="14739" y="11826"/>
                  <a:pt x="14527" y="11767"/>
                  <a:pt x="14358" y="11650"/>
                </a:cubicBezTo>
                <a:cubicBezTo>
                  <a:pt x="14334" y="11633"/>
                  <a:pt x="14308" y="11626"/>
                  <a:pt x="14283" y="11626"/>
                </a:cubicBezTo>
                <a:close/>
                <a:moveTo>
                  <a:pt x="6214" y="11817"/>
                </a:moveTo>
                <a:cubicBezTo>
                  <a:pt x="6060" y="11817"/>
                  <a:pt x="5959" y="12054"/>
                  <a:pt x="6126" y="12152"/>
                </a:cubicBezTo>
                <a:lnTo>
                  <a:pt x="6408" y="12321"/>
                </a:lnTo>
                <a:cubicBezTo>
                  <a:pt x="6439" y="12339"/>
                  <a:pt x="6469" y="12347"/>
                  <a:pt x="6498" y="12347"/>
                </a:cubicBezTo>
                <a:cubicBezTo>
                  <a:pt x="6653" y="12347"/>
                  <a:pt x="6755" y="12112"/>
                  <a:pt x="6588" y="12013"/>
                </a:cubicBezTo>
                <a:lnTo>
                  <a:pt x="6306" y="11844"/>
                </a:lnTo>
                <a:cubicBezTo>
                  <a:pt x="6274" y="11825"/>
                  <a:pt x="6243" y="11817"/>
                  <a:pt x="6214" y="11817"/>
                </a:cubicBezTo>
                <a:close/>
                <a:moveTo>
                  <a:pt x="10034" y="11648"/>
                </a:moveTo>
                <a:cubicBezTo>
                  <a:pt x="9843" y="11648"/>
                  <a:pt x="9776" y="11940"/>
                  <a:pt x="9983" y="11998"/>
                </a:cubicBezTo>
                <a:cubicBezTo>
                  <a:pt x="10189" y="12057"/>
                  <a:pt x="10354" y="12156"/>
                  <a:pt x="10504" y="12306"/>
                </a:cubicBezTo>
                <a:cubicBezTo>
                  <a:pt x="10545" y="12346"/>
                  <a:pt x="10590" y="12363"/>
                  <a:pt x="10634" y="12363"/>
                </a:cubicBezTo>
                <a:cubicBezTo>
                  <a:pt x="10788" y="12363"/>
                  <a:pt x="10928" y="12161"/>
                  <a:pt x="10783" y="12027"/>
                </a:cubicBezTo>
                <a:cubicBezTo>
                  <a:pt x="10581" y="11841"/>
                  <a:pt x="10347" y="11716"/>
                  <a:pt x="10079" y="11653"/>
                </a:cubicBezTo>
                <a:cubicBezTo>
                  <a:pt x="10063" y="11650"/>
                  <a:pt x="10048" y="11648"/>
                  <a:pt x="10034" y="11648"/>
                </a:cubicBezTo>
                <a:close/>
                <a:moveTo>
                  <a:pt x="4880" y="11541"/>
                </a:moveTo>
                <a:cubicBezTo>
                  <a:pt x="4645" y="11541"/>
                  <a:pt x="4455" y="11885"/>
                  <a:pt x="4725" y="12075"/>
                </a:cubicBezTo>
                <a:cubicBezTo>
                  <a:pt x="4846" y="12159"/>
                  <a:pt x="4963" y="12244"/>
                  <a:pt x="5080" y="12325"/>
                </a:cubicBezTo>
                <a:cubicBezTo>
                  <a:pt x="5123" y="12355"/>
                  <a:pt x="5166" y="12368"/>
                  <a:pt x="5207" y="12368"/>
                </a:cubicBezTo>
                <a:cubicBezTo>
                  <a:pt x="5396" y="12368"/>
                  <a:pt x="5547" y="12095"/>
                  <a:pt x="5385" y="11932"/>
                </a:cubicBezTo>
                <a:cubicBezTo>
                  <a:pt x="5283" y="11829"/>
                  <a:pt x="5176" y="11731"/>
                  <a:pt x="5073" y="11628"/>
                </a:cubicBezTo>
                <a:cubicBezTo>
                  <a:pt x="5011" y="11566"/>
                  <a:pt x="4944" y="11541"/>
                  <a:pt x="4880" y="11541"/>
                </a:cubicBezTo>
                <a:close/>
                <a:moveTo>
                  <a:pt x="1177" y="12048"/>
                </a:moveTo>
                <a:cubicBezTo>
                  <a:pt x="1074" y="12048"/>
                  <a:pt x="986" y="12174"/>
                  <a:pt x="1084" y="12255"/>
                </a:cubicBezTo>
                <a:cubicBezTo>
                  <a:pt x="1194" y="12350"/>
                  <a:pt x="1308" y="12442"/>
                  <a:pt x="1418" y="12533"/>
                </a:cubicBezTo>
                <a:cubicBezTo>
                  <a:pt x="1444" y="12555"/>
                  <a:pt x="1473" y="12564"/>
                  <a:pt x="1501" y="12564"/>
                </a:cubicBezTo>
                <a:cubicBezTo>
                  <a:pt x="1604" y="12564"/>
                  <a:pt x="1693" y="12438"/>
                  <a:pt x="1597" y="12357"/>
                </a:cubicBezTo>
                <a:cubicBezTo>
                  <a:pt x="1484" y="12266"/>
                  <a:pt x="1370" y="12171"/>
                  <a:pt x="1260" y="12079"/>
                </a:cubicBezTo>
                <a:cubicBezTo>
                  <a:pt x="1233" y="12057"/>
                  <a:pt x="1204" y="12048"/>
                  <a:pt x="1177" y="12048"/>
                </a:cubicBezTo>
                <a:close/>
                <a:moveTo>
                  <a:pt x="13006" y="11693"/>
                </a:moveTo>
                <a:cubicBezTo>
                  <a:pt x="12869" y="11693"/>
                  <a:pt x="12745" y="11832"/>
                  <a:pt x="12833" y="11983"/>
                </a:cubicBezTo>
                <a:cubicBezTo>
                  <a:pt x="12961" y="12215"/>
                  <a:pt x="13133" y="12391"/>
                  <a:pt x="13350" y="12541"/>
                </a:cubicBezTo>
                <a:cubicBezTo>
                  <a:pt x="13402" y="12578"/>
                  <a:pt x="13455" y="12594"/>
                  <a:pt x="13504" y="12594"/>
                </a:cubicBezTo>
                <a:cubicBezTo>
                  <a:pt x="13781" y="12594"/>
                  <a:pt x="13964" y="12093"/>
                  <a:pt x="13585" y="11987"/>
                </a:cubicBezTo>
                <a:cubicBezTo>
                  <a:pt x="13416" y="11939"/>
                  <a:pt x="13273" y="11863"/>
                  <a:pt x="13141" y="11745"/>
                </a:cubicBezTo>
                <a:cubicBezTo>
                  <a:pt x="13100" y="11709"/>
                  <a:pt x="13052" y="11693"/>
                  <a:pt x="13006" y="11693"/>
                </a:cubicBezTo>
                <a:close/>
                <a:moveTo>
                  <a:pt x="7787" y="11925"/>
                </a:moveTo>
                <a:cubicBezTo>
                  <a:pt x="7636" y="11925"/>
                  <a:pt x="7536" y="12160"/>
                  <a:pt x="7695" y="12262"/>
                </a:cubicBezTo>
                <a:lnTo>
                  <a:pt x="8480" y="12768"/>
                </a:lnTo>
                <a:cubicBezTo>
                  <a:pt x="8512" y="12789"/>
                  <a:pt x="8543" y="12797"/>
                  <a:pt x="8573" y="12797"/>
                </a:cubicBezTo>
                <a:cubicBezTo>
                  <a:pt x="8723" y="12797"/>
                  <a:pt x="8823" y="12565"/>
                  <a:pt x="8663" y="12460"/>
                </a:cubicBezTo>
                <a:cubicBezTo>
                  <a:pt x="8399" y="12291"/>
                  <a:pt x="8139" y="12123"/>
                  <a:pt x="7879" y="11954"/>
                </a:cubicBezTo>
                <a:cubicBezTo>
                  <a:pt x="7848" y="11934"/>
                  <a:pt x="7816" y="11925"/>
                  <a:pt x="7787" y="11925"/>
                </a:cubicBezTo>
                <a:close/>
                <a:moveTo>
                  <a:pt x="4260" y="12370"/>
                </a:moveTo>
                <a:cubicBezTo>
                  <a:pt x="4084" y="12370"/>
                  <a:pt x="3958" y="12622"/>
                  <a:pt x="4153" y="12731"/>
                </a:cubicBezTo>
                <a:cubicBezTo>
                  <a:pt x="4212" y="12761"/>
                  <a:pt x="4271" y="12794"/>
                  <a:pt x="4329" y="12827"/>
                </a:cubicBezTo>
                <a:cubicBezTo>
                  <a:pt x="4355" y="12841"/>
                  <a:pt x="4383" y="12847"/>
                  <a:pt x="4409" y="12847"/>
                </a:cubicBezTo>
                <a:cubicBezTo>
                  <a:pt x="4558" y="12847"/>
                  <a:pt x="4689" y="12656"/>
                  <a:pt x="4549" y="12545"/>
                </a:cubicBezTo>
                <a:cubicBezTo>
                  <a:pt x="4498" y="12504"/>
                  <a:pt x="4442" y="12464"/>
                  <a:pt x="4391" y="12420"/>
                </a:cubicBezTo>
                <a:cubicBezTo>
                  <a:pt x="4347" y="12385"/>
                  <a:pt x="4302" y="12370"/>
                  <a:pt x="4260" y="12370"/>
                </a:cubicBezTo>
                <a:close/>
                <a:moveTo>
                  <a:pt x="11938" y="12374"/>
                </a:moveTo>
                <a:cubicBezTo>
                  <a:pt x="11783" y="12374"/>
                  <a:pt x="11676" y="12617"/>
                  <a:pt x="11846" y="12713"/>
                </a:cubicBezTo>
                <a:cubicBezTo>
                  <a:pt x="12033" y="12819"/>
                  <a:pt x="12224" y="12926"/>
                  <a:pt x="12415" y="13032"/>
                </a:cubicBezTo>
                <a:cubicBezTo>
                  <a:pt x="12443" y="13048"/>
                  <a:pt x="12471" y="13055"/>
                  <a:pt x="12497" y="13055"/>
                </a:cubicBezTo>
                <a:cubicBezTo>
                  <a:pt x="12638" y="13055"/>
                  <a:pt x="12725" y="12849"/>
                  <a:pt x="12576" y="12753"/>
                </a:cubicBezTo>
                <a:cubicBezTo>
                  <a:pt x="12393" y="12636"/>
                  <a:pt x="12209" y="12519"/>
                  <a:pt x="12026" y="12401"/>
                </a:cubicBezTo>
                <a:cubicBezTo>
                  <a:pt x="11996" y="12382"/>
                  <a:pt x="11966" y="12374"/>
                  <a:pt x="11938" y="12374"/>
                </a:cubicBezTo>
                <a:close/>
                <a:moveTo>
                  <a:pt x="9243" y="12713"/>
                </a:moveTo>
                <a:cubicBezTo>
                  <a:pt x="9015" y="12713"/>
                  <a:pt x="9012" y="13073"/>
                  <a:pt x="9243" y="13073"/>
                </a:cubicBezTo>
                <a:cubicBezTo>
                  <a:pt x="9474" y="13073"/>
                  <a:pt x="9474" y="12713"/>
                  <a:pt x="9243" y="12713"/>
                </a:cubicBezTo>
                <a:close/>
                <a:moveTo>
                  <a:pt x="7280" y="12912"/>
                </a:moveTo>
                <a:cubicBezTo>
                  <a:pt x="7120" y="12912"/>
                  <a:pt x="6996" y="13179"/>
                  <a:pt x="7182" y="13289"/>
                </a:cubicBezTo>
                <a:cubicBezTo>
                  <a:pt x="7358" y="13388"/>
                  <a:pt x="7531" y="13491"/>
                  <a:pt x="7707" y="13593"/>
                </a:cubicBezTo>
                <a:cubicBezTo>
                  <a:pt x="7736" y="13610"/>
                  <a:pt x="7765" y="13618"/>
                  <a:pt x="7791" y="13618"/>
                </a:cubicBezTo>
                <a:cubicBezTo>
                  <a:pt x="7927" y="13618"/>
                  <a:pt x="8003" y="13416"/>
                  <a:pt x="7868" y="13315"/>
                </a:cubicBezTo>
                <a:cubicBezTo>
                  <a:pt x="7707" y="13193"/>
                  <a:pt x="7545" y="13069"/>
                  <a:pt x="7380" y="12948"/>
                </a:cubicBezTo>
                <a:cubicBezTo>
                  <a:pt x="7347" y="12922"/>
                  <a:pt x="7313" y="12912"/>
                  <a:pt x="7280" y="12912"/>
                </a:cubicBezTo>
                <a:close/>
                <a:moveTo>
                  <a:pt x="3306" y="12867"/>
                </a:moveTo>
                <a:cubicBezTo>
                  <a:pt x="3128" y="12867"/>
                  <a:pt x="3009" y="13139"/>
                  <a:pt x="3203" y="13230"/>
                </a:cubicBezTo>
                <a:cubicBezTo>
                  <a:pt x="3386" y="13318"/>
                  <a:pt x="3540" y="13432"/>
                  <a:pt x="3680" y="13579"/>
                </a:cubicBezTo>
                <a:cubicBezTo>
                  <a:pt x="3718" y="13620"/>
                  <a:pt x="3760" y="13637"/>
                  <a:pt x="3800" y="13637"/>
                </a:cubicBezTo>
                <a:cubicBezTo>
                  <a:pt x="3930" y="13637"/>
                  <a:pt x="4042" y="13460"/>
                  <a:pt x="3933" y="13329"/>
                </a:cubicBezTo>
                <a:cubicBezTo>
                  <a:pt x="3782" y="13149"/>
                  <a:pt x="3606" y="13003"/>
                  <a:pt x="3401" y="12893"/>
                </a:cubicBezTo>
                <a:cubicBezTo>
                  <a:pt x="3369" y="12875"/>
                  <a:pt x="3336" y="12867"/>
                  <a:pt x="3306" y="12867"/>
                </a:cubicBezTo>
                <a:close/>
                <a:moveTo>
                  <a:pt x="10819" y="12850"/>
                </a:moveTo>
                <a:cubicBezTo>
                  <a:pt x="10598" y="12850"/>
                  <a:pt x="10429" y="13167"/>
                  <a:pt x="10680" y="13351"/>
                </a:cubicBezTo>
                <a:cubicBezTo>
                  <a:pt x="10875" y="13491"/>
                  <a:pt x="11083" y="13597"/>
                  <a:pt x="11315" y="13677"/>
                </a:cubicBezTo>
                <a:cubicBezTo>
                  <a:pt x="11339" y="13686"/>
                  <a:pt x="11362" y="13690"/>
                  <a:pt x="11385" y="13690"/>
                </a:cubicBezTo>
                <a:cubicBezTo>
                  <a:pt x="11590" y="13690"/>
                  <a:pt x="11706" y="13358"/>
                  <a:pt x="11491" y="13252"/>
                </a:cubicBezTo>
                <a:cubicBezTo>
                  <a:pt x="11315" y="13164"/>
                  <a:pt x="11153" y="13061"/>
                  <a:pt x="11003" y="12929"/>
                </a:cubicBezTo>
                <a:cubicBezTo>
                  <a:pt x="10943" y="12874"/>
                  <a:pt x="10879" y="12850"/>
                  <a:pt x="10819" y="12850"/>
                </a:cubicBezTo>
                <a:close/>
                <a:moveTo>
                  <a:pt x="1967" y="12921"/>
                </a:moveTo>
                <a:cubicBezTo>
                  <a:pt x="1809" y="12921"/>
                  <a:pt x="1665" y="13132"/>
                  <a:pt x="1817" y="13256"/>
                </a:cubicBezTo>
                <a:cubicBezTo>
                  <a:pt x="2030" y="13435"/>
                  <a:pt x="2247" y="13611"/>
                  <a:pt x="2459" y="13791"/>
                </a:cubicBezTo>
                <a:cubicBezTo>
                  <a:pt x="2494" y="13820"/>
                  <a:pt x="2531" y="13832"/>
                  <a:pt x="2568" y="13832"/>
                </a:cubicBezTo>
                <a:cubicBezTo>
                  <a:pt x="2695" y="13832"/>
                  <a:pt x="2803" y="13678"/>
                  <a:pt x="2687" y="13564"/>
                </a:cubicBezTo>
                <a:cubicBezTo>
                  <a:pt x="2489" y="13369"/>
                  <a:pt x="2294" y="13175"/>
                  <a:pt x="2096" y="12977"/>
                </a:cubicBezTo>
                <a:cubicBezTo>
                  <a:pt x="2056" y="12938"/>
                  <a:pt x="2011" y="12921"/>
                  <a:pt x="1967" y="12921"/>
                </a:cubicBezTo>
                <a:close/>
                <a:moveTo>
                  <a:pt x="13553" y="13221"/>
                </a:moveTo>
                <a:cubicBezTo>
                  <a:pt x="13360" y="13221"/>
                  <a:pt x="13289" y="13508"/>
                  <a:pt x="13460" y="13626"/>
                </a:cubicBezTo>
                <a:cubicBezTo>
                  <a:pt x="13563" y="13699"/>
                  <a:pt x="13665" y="13773"/>
                  <a:pt x="13768" y="13843"/>
                </a:cubicBezTo>
                <a:cubicBezTo>
                  <a:pt x="13814" y="13875"/>
                  <a:pt x="13860" y="13889"/>
                  <a:pt x="13904" y="13889"/>
                </a:cubicBezTo>
                <a:cubicBezTo>
                  <a:pt x="14143" y="13889"/>
                  <a:pt x="14305" y="13462"/>
                  <a:pt x="13974" y="13351"/>
                </a:cubicBezTo>
                <a:cubicBezTo>
                  <a:pt x="13856" y="13315"/>
                  <a:pt x="13742" y="13274"/>
                  <a:pt x="13625" y="13234"/>
                </a:cubicBezTo>
                <a:cubicBezTo>
                  <a:pt x="13599" y="13225"/>
                  <a:pt x="13575" y="13221"/>
                  <a:pt x="13553" y="13221"/>
                </a:cubicBezTo>
                <a:close/>
                <a:moveTo>
                  <a:pt x="5724" y="13307"/>
                </a:moveTo>
                <a:cubicBezTo>
                  <a:pt x="5545" y="13307"/>
                  <a:pt x="5390" y="13527"/>
                  <a:pt x="5561" y="13663"/>
                </a:cubicBezTo>
                <a:lnTo>
                  <a:pt x="5840" y="13887"/>
                </a:lnTo>
                <a:cubicBezTo>
                  <a:pt x="5885" y="13921"/>
                  <a:pt x="5933" y="13936"/>
                  <a:pt x="5980" y="13936"/>
                </a:cubicBezTo>
                <a:cubicBezTo>
                  <a:pt x="6160" y="13936"/>
                  <a:pt x="6316" y="13719"/>
                  <a:pt x="6144" y="13582"/>
                </a:cubicBezTo>
                <a:lnTo>
                  <a:pt x="5865" y="13359"/>
                </a:lnTo>
                <a:cubicBezTo>
                  <a:pt x="5820" y="13323"/>
                  <a:pt x="5771" y="13307"/>
                  <a:pt x="5724" y="13307"/>
                </a:cubicBezTo>
                <a:close/>
                <a:moveTo>
                  <a:pt x="9033" y="13549"/>
                </a:moveTo>
                <a:cubicBezTo>
                  <a:pt x="8843" y="13549"/>
                  <a:pt x="8715" y="13818"/>
                  <a:pt x="8920" y="13905"/>
                </a:cubicBezTo>
                <a:cubicBezTo>
                  <a:pt x="9133" y="13997"/>
                  <a:pt x="9323" y="14110"/>
                  <a:pt x="9499" y="14264"/>
                </a:cubicBezTo>
                <a:cubicBezTo>
                  <a:pt x="9540" y="14300"/>
                  <a:pt x="9585" y="14315"/>
                  <a:pt x="9629" y="14315"/>
                </a:cubicBezTo>
                <a:cubicBezTo>
                  <a:pt x="9788" y="14315"/>
                  <a:pt x="9928" y="14115"/>
                  <a:pt x="9778" y="13985"/>
                </a:cubicBezTo>
                <a:cubicBezTo>
                  <a:pt x="9577" y="13809"/>
                  <a:pt x="9364" y="13670"/>
                  <a:pt x="9118" y="13567"/>
                </a:cubicBezTo>
                <a:cubicBezTo>
                  <a:pt x="9089" y="13555"/>
                  <a:pt x="9061" y="13549"/>
                  <a:pt x="9033" y="13549"/>
                </a:cubicBezTo>
                <a:close/>
                <a:moveTo>
                  <a:pt x="7057" y="14004"/>
                </a:moveTo>
                <a:cubicBezTo>
                  <a:pt x="6827" y="14004"/>
                  <a:pt x="6827" y="14359"/>
                  <a:pt x="7057" y="14359"/>
                </a:cubicBezTo>
                <a:cubicBezTo>
                  <a:pt x="7289" y="14359"/>
                  <a:pt x="7289" y="14004"/>
                  <a:pt x="7057" y="14004"/>
                </a:cubicBezTo>
                <a:close/>
                <a:moveTo>
                  <a:pt x="10703" y="14056"/>
                </a:moveTo>
                <a:cubicBezTo>
                  <a:pt x="10592" y="14056"/>
                  <a:pt x="10519" y="14221"/>
                  <a:pt x="10640" y="14290"/>
                </a:cubicBezTo>
                <a:lnTo>
                  <a:pt x="11032" y="14513"/>
                </a:lnTo>
                <a:cubicBezTo>
                  <a:pt x="11054" y="14526"/>
                  <a:pt x="11075" y="14531"/>
                  <a:pt x="11094" y="14531"/>
                </a:cubicBezTo>
                <a:cubicBezTo>
                  <a:pt x="11203" y="14531"/>
                  <a:pt x="11275" y="14365"/>
                  <a:pt x="11157" y="14297"/>
                </a:cubicBezTo>
                <a:lnTo>
                  <a:pt x="10765" y="14073"/>
                </a:lnTo>
                <a:cubicBezTo>
                  <a:pt x="10743" y="14061"/>
                  <a:pt x="10722" y="14056"/>
                  <a:pt x="10703" y="14056"/>
                </a:cubicBezTo>
                <a:close/>
                <a:moveTo>
                  <a:pt x="8228" y="14187"/>
                </a:moveTo>
                <a:cubicBezTo>
                  <a:pt x="8029" y="14187"/>
                  <a:pt x="8031" y="14503"/>
                  <a:pt x="8235" y="14506"/>
                </a:cubicBezTo>
                <a:cubicBezTo>
                  <a:pt x="8421" y="14513"/>
                  <a:pt x="8590" y="14569"/>
                  <a:pt x="8737" y="14689"/>
                </a:cubicBezTo>
                <a:cubicBezTo>
                  <a:pt x="8771" y="14716"/>
                  <a:pt x="8807" y="14727"/>
                  <a:pt x="8842" y="14727"/>
                </a:cubicBezTo>
                <a:cubicBezTo>
                  <a:pt x="8976" y="14727"/>
                  <a:pt x="9092" y="14564"/>
                  <a:pt x="8964" y="14462"/>
                </a:cubicBezTo>
                <a:cubicBezTo>
                  <a:pt x="8748" y="14286"/>
                  <a:pt x="8513" y="14195"/>
                  <a:pt x="8235" y="14187"/>
                </a:cubicBezTo>
                <a:cubicBezTo>
                  <a:pt x="8232" y="14187"/>
                  <a:pt x="8230" y="14187"/>
                  <a:pt x="8228" y="14187"/>
                </a:cubicBezTo>
                <a:close/>
                <a:moveTo>
                  <a:pt x="12664" y="14370"/>
                </a:moveTo>
                <a:cubicBezTo>
                  <a:pt x="12541" y="14370"/>
                  <a:pt x="12459" y="14564"/>
                  <a:pt x="12594" y="14638"/>
                </a:cubicBezTo>
                <a:cubicBezTo>
                  <a:pt x="12829" y="14770"/>
                  <a:pt x="13071" y="14843"/>
                  <a:pt x="13335" y="14869"/>
                </a:cubicBezTo>
                <a:cubicBezTo>
                  <a:pt x="13340" y="14869"/>
                  <a:pt x="13344" y="14870"/>
                  <a:pt x="13348" y="14870"/>
                </a:cubicBezTo>
                <a:cubicBezTo>
                  <a:pt x="13477" y="14870"/>
                  <a:pt x="13507" y="14645"/>
                  <a:pt x="13368" y="14623"/>
                </a:cubicBezTo>
                <a:cubicBezTo>
                  <a:pt x="13141" y="14591"/>
                  <a:pt x="12935" y="14517"/>
                  <a:pt x="12737" y="14393"/>
                </a:cubicBezTo>
                <a:cubicBezTo>
                  <a:pt x="12712" y="14377"/>
                  <a:pt x="12688" y="14370"/>
                  <a:pt x="12664" y="14370"/>
                </a:cubicBezTo>
                <a:close/>
                <a:moveTo>
                  <a:pt x="3424" y="14399"/>
                </a:moveTo>
                <a:cubicBezTo>
                  <a:pt x="3254" y="14399"/>
                  <a:pt x="3143" y="14650"/>
                  <a:pt x="3325" y="14730"/>
                </a:cubicBezTo>
                <a:cubicBezTo>
                  <a:pt x="3584" y="14843"/>
                  <a:pt x="3819" y="14994"/>
                  <a:pt x="4029" y="15192"/>
                </a:cubicBezTo>
                <a:cubicBezTo>
                  <a:pt x="4062" y="15223"/>
                  <a:pt x="4100" y="15236"/>
                  <a:pt x="4135" y="15236"/>
                </a:cubicBezTo>
                <a:cubicBezTo>
                  <a:pt x="4260" y="15236"/>
                  <a:pt x="4370" y="15078"/>
                  <a:pt x="4256" y="14965"/>
                </a:cubicBezTo>
                <a:cubicBezTo>
                  <a:pt x="4036" y="14741"/>
                  <a:pt x="3787" y="14557"/>
                  <a:pt x="3504" y="14418"/>
                </a:cubicBezTo>
                <a:cubicBezTo>
                  <a:pt x="3477" y="14405"/>
                  <a:pt x="3449" y="14399"/>
                  <a:pt x="3424" y="14399"/>
                </a:cubicBezTo>
                <a:close/>
                <a:moveTo>
                  <a:pt x="11013" y="14690"/>
                </a:moveTo>
                <a:cubicBezTo>
                  <a:pt x="10817" y="14690"/>
                  <a:pt x="10757" y="15028"/>
                  <a:pt x="10981" y="15122"/>
                </a:cubicBezTo>
                <a:cubicBezTo>
                  <a:pt x="11205" y="15214"/>
                  <a:pt x="11428" y="15309"/>
                  <a:pt x="11652" y="15401"/>
                </a:cubicBezTo>
                <a:cubicBezTo>
                  <a:pt x="11681" y="15414"/>
                  <a:pt x="11708" y="15420"/>
                  <a:pt x="11733" y="15420"/>
                </a:cubicBezTo>
                <a:cubicBezTo>
                  <a:pt x="11927" y="15420"/>
                  <a:pt x="11990" y="15081"/>
                  <a:pt x="11765" y="14990"/>
                </a:cubicBezTo>
                <a:cubicBezTo>
                  <a:pt x="11542" y="14895"/>
                  <a:pt x="11318" y="14799"/>
                  <a:pt x="11095" y="14708"/>
                </a:cubicBezTo>
                <a:cubicBezTo>
                  <a:pt x="11065" y="14695"/>
                  <a:pt x="11038" y="14690"/>
                  <a:pt x="11013" y="14690"/>
                </a:cubicBezTo>
                <a:close/>
                <a:moveTo>
                  <a:pt x="5102" y="14633"/>
                </a:moveTo>
                <a:cubicBezTo>
                  <a:pt x="4957" y="14633"/>
                  <a:pt x="4862" y="14844"/>
                  <a:pt x="5019" y="14931"/>
                </a:cubicBezTo>
                <a:cubicBezTo>
                  <a:pt x="5330" y="15111"/>
                  <a:pt x="5642" y="15287"/>
                  <a:pt x="5953" y="15467"/>
                </a:cubicBezTo>
                <a:cubicBezTo>
                  <a:pt x="5983" y="15484"/>
                  <a:pt x="6013" y="15492"/>
                  <a:pt x="6041" y="15492"/>
                </a:cubicBezTo>
                <a:cubicBezTo>
                  <a:pt x="6201" y="15492"/>
                  <a:pt x="6308" y="15249"/>
                  <a:pt x="6133" y="15159"/>
                </a:cubicBezTo>
                <a:cubicBezTo>
                  <a:pt x="5814" y="14990"/>
                  <a:pt x="5498" y="14821"/>
                  <a:pt x="5180" y="14653"/>
                </a:cubicBezTo>
                <a:cubicBezTo>
                  <a:pt x="5153" y="14639"/>
                  <a:pt x="5127" y="14633"/>
                  <a:pt x="5102" y="14633"/>
                </a:cubicBezTo>
                <a:close/>
                <a:moveTo>
                  <a:pt x="8179" y="14765"/>
                </a:moveTo>
                <a:cubicBezTo>
                  <a:pt x="8013" y="14765"/>
                  <a:pt x="7902" y="15023"/>
                  <a:pt x="8081" y="15137"/>
                </a:cubicBezTo>
                <a:cubicBezTo>
                  <a:pt x="8286" y="15265"/>
                  <a:pt x="8491" y="15397"/>
                  <a:pt x="8697" y="15529"/>
                </a:cubicBezTo>
                <a:cubicBezTo>
                  <a:pt x="8731" y="15551"/>
                  <a:pt x="8765" y="15561"/>
                  <a:pt x="8797" y="15561"/>
                </a:cubicBezTo>
                <a:cubicBezTo>
                  <a:pt x="8962" y="15561"/>
                  <a:pt x="9073" y="15302"/>
                  <a:pt x="8895" y="15188"/>
                </a:cubicBezTo>
                <a:lnTo>
                  <a:pt x="8279" y="14796"/>
                </a:lnTo>
                <a:cubicBezTo>
                  <a:pt x="8244" y="14774"/>
                  <a:pt x="8211" y="14765"/>
                  <a:pt x="8179" y="14765"/>
                </a:cubicBezTo>
                <a:close/>
                <a:moveTo>
                  <a:pt x="7070" y="15316"/>
                </a:moveTo>
                <a:cubicBezTo>
                  <a:pt x="6915" y="15316"/>
                  <a:pt x="6810" y="15536"/>
                  <a:pt x="6977" y="15610"/>
                </a:cubicBezTo>
                <a:lnTo>
                  <a:pt x="7761" y="15943"/>
                </a:lnTo>
                <a:cubicBezTo>
                  <a:pt x="7785" y="15954"/>
                  <a:pt x="7808" y="15958"/>
                  <a:pt x="7830" y="15958"/>
                </a:cubicBezTo>
                <a:cubicBezTo>
                  <a:pt x="7984" y="15958"/>
                  <a:pt x="8089" y="15738"/>
                  <a:pt x="7923" y="15665"/>
                </a:cubicBezTo>
                <a:lnTo>
                  <a:pt x="7138" y="15331"/>
                </a:lnTo>
                <a:cubicBezTo>
                  <a:pt x="7115" y="15321"/>
                  <a:pt x="7092" y="15316"/>
                  <a:pt x="7070" y="15316"/>
                </a:cubicBezTo>
                <a:close/>
                <a:moveTo>
                  <a:pt x="9863" y="15331"/>
                </a:moveTo>
                <a:cubicBezTo>
                  <a:pt x="9688" y="15331"/>
                  <a:pt x="9576" y="15582"/>
                  <a:pt x="9760" y="15694"/>
                </a:cubicBezTo>
                <a:cubicBezTo>
                  <a:pt x="10002" y="15841"/>
                  <a:pt x="10259" y="15947"/>
                  <a:pt x="10533" y="16013"/>
                </a:cubicBezTo>
                <a:cubicBezTo>
                  <a:pt x="10552" y="16017"/>
                  <a:pt x="10570" y="16019"/>
                  <a:pt x="10587" y="16019"/>
                </a:cubicBezTo>
                <a:cubicBezTo>
                  <a:pt x="10819" y="16019"/>
                  <a:pt x="10897" y="15647"/>
                  <a:pt x="10647" y="15599"/>
                </a:cubicBezTo>
                <a:cubicBezTo>
                  <a:pt x="10401" y="15551"/>
                  <a:pt x="10178" y="15474"/>
                  <a:pt x="9961" y="15357"/>
                </a:cubicBezTo>
                <a:cubicBezTo>
                  <a:pt x="9927" y="15339"/>
                  <a:pt x="9894" y="15331"/>
                  <a:pt x="9863" y="1533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7"/>
          <p:cNvSpPr/>
          <p:nvPr/>
        </p:nvSpPr>
        <p:spPr>
          <a:xfrm>
            <a:off x="8409059" y="-1098252"/>
            <a:ext cx="2191294" cy="1829437"/>
          </a:xfrm>
          <a:custGeom>
            <a:avLst/>
            <a:gdLst/>
            <a:ahLst/>
            <a:cxnLst/>
            <a:rect l="l" t="t" r="r" b="b"/>
            <a:pathLst>
              <a:path w="21779" h="18183" extrusionOk="0">
                <a:moveTo>
                  <a:pt x="15591" y="1"/>
                </a:moveTo>
                <a:cubicBezTo>
                  <a:pt x="13852" y="1"/>
                  <a:pt x="12115" y="648"/>
                  <a:pt x="10686" y="1669"/>
                </a:cubicBezTo>
                <a:cubicBezTo>
                  <a:pt x="9483" y="2527"/>
                  <a:pt x="8468" y="3642"/>
                  <a:pt x="7192" y="4386"/>
                </a:cubicBezTo>
                <a:cubicBezTo>
                  <a:pt x="5849" y="5171"/>
                  <a:pt x="4250" y="5527"/>
                  <a:pt x="3074" y="6539"/>
                </a:cubicBezTo>
                <a:cubicBezTo>
                  <a:pt x="1534" y="7863"/>
                  <a:pt x="1" y="12395"/>
                  <a:pt x="1218" y="14313"/>
                </a:cubicBezTo>
                <a:cubicBezTo>
                  <a:pt x="2003" y="15545"/>
                  <a:pt x="7427" y="16733"/>
                  <a:pt x="9065" y="17349"/>
                </a:cubicBezTo>
                <a:cubicBezTo>
                  <a:pt x="10369" y="17836"/>
                  <a:pt x="11821" y="18182"/>
                  <a:pt x="13215" y="18182"/>
                </a:cubicBezTo>
                <a:cubicBezTo>
                  <a:pt x="14600" y="18182"/>
                  <a:pt x="15927" y="17840"/>
                  <a:pt x="16989" y="16953"/>
                </a:cubicBezTo>
                <a:cubicBezTo>
                  <a:pt x="17818" y="16260"/>
                  <a:pt x="18387" y="15306"/>
                  <a:pt x="18881" y="14346"/>
                </a:cubicBezTo>
                <a:cubicBezTo>
                  <a:pt x="19846" y="12483"/>
                  <a:pt x="20601" y="10513"/>
                  <a:pt x="21129" y="8482"/>
                </a:cubicBezTo>
                <a:cubicBezTo>
                  <a:pt x="21515" y="7012"/>
                  <a:pt x="21779" y="5446"/>
                  <a:pt x="21354" y="3987"/>
                </a:cubicBezTo>
                <a:cubicBezTo>
                  <a:pt x="20755" y="1941"/>
                  <a:pt x="18808" y="445"/>
                  <a:pt x="16707" y="92"/>
                </a:cubicBezTo>
                <a:cubicBezTo>
                  <a:pt x="16337" y="30"/>
                  <a:pt x="15964" y="1"/>
                  <a:pt x="155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5" name="Google Shape;265;p7"/>
          <p:cNvGrpSpPr/>
          <p:nvPr/>
        </p:nvGrpSpPr>
        <p:grpSpPr>
          <a:xfrm>
            <a:off x="347082" y="60813"/>
            <a:ext cx="7712251" cy="4792108"/>
            <a:chOff x="347082" y="60813"/>
            <a:chExt cx="7712251" cy="4792108"/>
          </a:xfrm>
        </p:grpSpPr>
        <p:sp>
          <p:nvSpPr>
            <p:cNvPr id="266" name="Google Shape;266;p7"/>
            <p:cNvSpPr/>
            <p:nvPr/>
          </p:nvSpPr>
          <p:spPr>
            <a:xfrm>
              <a:off x="1155211" y="3769015"/>
              <a:ext cx="186440" cy="182813"/>
            </a:xfrm>
            <a:custGeom>
              <a:avLst/>
              <a:gdLst/>
              <a:ahLst/>
              <a:cxnLst/>
              <a:rect l="l" t="t" r="r" b="b"/>
              <a:pathLst>
                <a:path w="1853" h="1817" extrusionOk="0">
                  <a:moveTo>
                    <a:pt x="931" y="0"/>
                  </a:moveTo>
                  <a:cubicBezTo>
                    <a:pt x="894" y="0"/>
                    <a:pt x="857" y="21"/>
                    <a:pt x="840" y="61"/>
                  </a:cubicBezTo>
                  <a:lnTo>
                    <a:pt x="632" y="552"/>
                  </a:lnTo>
                  <a:cubicBezTo>
                    <a:pt x="620" y="574"/>
                    <a:pt x="603" y="593"/>
                    <a:pt x="581" y="604"/>
                  </a:cubicBezTo>
                  <a:lnTo>
                    <a:pt x="78" y="816"/>
                  </a:lnTo>
                  <a:cubicBezTo>
                    <a:pt x="1" y="850"/>
                    <a:pt x="1" y="963"/>
                    <a:pt x="78" y="997"/>
                  </a:cubicBezTo>
                  <a:lnTo>
                    <a:pt x="569" y="1205"/>
                  </a:lnTo>
                  <a:cubicBezTo>
                    <a:pt x="595" y="1212"/>
                    <a:pt x="613" y="1234"/>
                    <a:pt x="620" y="1256"/>
                  </a:cubicBezTo>
                  <a:lnTo>
                    <a:pt x="833" y="1759"/>
                  </a:lnTo>
                  <a:cubicBezTo>
                    <a:pt x="850" y="1798"/>
                    <a:pt x="887" y="1817"/>
                    <a:pt x="924" y="1817"/>
                  </a:cubicBezTo>
                  <a:cubicBezTo>
                    <a:pt x="960" y="1817"/>
                    <a:pt x="997" y="1798"/>
                    <a:pt x="1013" y="1759"/>
                  </a:cubicBezTo>
                  <a:lnTo>
                    <a:pt x="1222" y="1268"/>
                  </a:lnTo>
                  <a:cubicBezTo>
                    <a:pt x="1233" y="1242"/>
                    <a:pt x="1251" y="1224"/>
                    <a:pt x="1273" y="1212"/>
                  </a:cubicBezTo>
                  <a:lnTo>
                    <a:pt x="1776" y="1000"/>
                  </a:lnTo>
                  <a:cubicBezTo>
                    <a:pt x="1853" y="967"/>
                    <a:pt x="1853" y="857"/>
                    <a:pt x="1776" y="824"/>
                  </a:cubicBezTo>
                  <a:lnTo>
                    <a:pt x="1285" y="615"/>
                  </a:lnTo>
                  <a:cubicBezTo>
                    <a:pt x="1263" y="604"/>
                    <a:pt x="1244" y="586"/>
                    <a:pt x="1233" y="564"/>
                  </a:cubicBezTo>
                  <a:lnTo>
                    <a:pt x="1021" y="61"/>
                  </a:lnTo>
                  <a:cubicBezTo>
                    <a:pt x="1004" y="21"/>
                    <a:pt x="967" y="0"/>
                    <a:pt x="9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7"/>
            <p:cNvSpPr/>
            <p:nvPr/>
          </p:nvSpPr>
          <p:spPr>
            <a:xfrm>
              <a:off x="1297020" y="1141088"/>
              <a:ext cx="186741" cy="182712"/>
            </a:xfrm>
            <a:custGeom>
              <a:avLst/>
              <a:gdLst/>
              <a:ahLst/>
              <a:cxnLst/>
              <a:rect l="l" t="t" r="r" b="b"/>
              <a:pathLst>
                <a:path w="1856" h="1816" extrusionOk="0">
                  <a:moveTo>
                    <a:pt x="932" y="0"/>
                  </a:moveTo>
                  <a:cubicBezTo>
                    <a:pt x="896" y="0"/>
                    <a:pt x="860" y="20"/>
                    <a:pt x="843" y="61"/>
                  </a:cubicBezTo>
                  <a:lnTo>
                    <a:pt x="635" y="552"/>
                  </a:lnTo>
                  <a:cubicBezTo>
                    <a:pt x="623" y="574"/>
                    <a:pt x="605" y="592"/>
                    <a:pt x="583" y="604"/>
                  </a:cubicBezTo>
                  <a:lnTo>
                    <a:pt x="80" y="816"/>
                  </a:lnTo>
                  <a:cubicBezTo>
                    <a:pt x="0" y="849"/>
                    <a:pt x="0" y="963"/>
                    <a:pt x="80" y="996"/>
                  </a:cubicBezTo>
                  <a:lnTo>
                    <a:pt x="572" y="1205"/>
                  </a:lnTo>
                  <a:cubicBezTo>
                    <a:pt x="594" y="1212"/>
                    <a:pt x="613" y="1230"/>
                    <a:pt x="623" y="1256"/>
                  </a:cubicBezTo>
                  <a:lnTo>
                    <a:pt x="836" y="1755"/>
                  </a:lnTo>
                  <a:cubicBezTo>
                    <a:pt x="853" y="1796"/>
                    <a:pt x="889" y="1816"/>
                    <a:pt x="926" y="1816"/>
                  </a:cubicBezTo>
                  <a:cubicBezTo>
                    <a:pt x="962" y="1816"/>
                    <a:pt x="999" y="1796"/>
                    <a:pt x="1016" y="1755"/>
                  </a:cubicBezTo>
                  <a:lnTo>
                    <a:pt x="1225" y="1264"/>
                  </a:lnTo>
                  <a:cubicBezTo>
                    <a:pt x="1232" y="1242"/>
                    <a:pt x="1251" y="1223"/>
                    <a:pt x="1276" y="1212"/>
                  </a:cubicBezTo>
                  <a:lnTo>
                    <a:pt x="1779" y="1000"/>
                  </a:lnTo>
                  <a:cubicBezTo>
                    <a:pt x="1856" y="966"/>
                    <a:pt x="1856" y="856"/>
                    <a:pt x="1779" y="820"/>
                  </a:cubicBezTo>
                  <a:lnTo>
                    <a:pt x="1287" y="614"/>
                  </a:lnTo>
                  <a:cubicBezTo>
                    <a:pt x="1261" y="604"/>
                    <a:pt x="1243" y="585"/>
                    <a:pt x="1232" y="560"/>
                  </a:cubicBezTo>
                  <a:lnTo>
                    <a:pt x="1019" y="61"/>
                  </a:lnTo>
                  <a:cubicBezTo>
                    <a:pt x="1003" y="20"/>
                    <a:pt x="968" y="0"/>
                    <a:pt x="9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7"/>
            <p:cNvSpPr/>
            <p:nvPr/>
          </p:nvSpPr>
          <p:spPr>
            <a:xfrm>
              <a:off x="1129454" y="60813"/>
              <a:ext cx="120336" cy="117817"/>
            </a:xfrm>
            <a:custGeom>
              <a:avLst/>
              <a:gdLst/>
              <a:ahLst/>
              <a:cxnLst/>
              <a:rect l="l" t="t" r="r" b="b"/>
              <a:pathLst>
                <a:path w="1196" h="1171" extrusionOk="0">
                  <a:moveTo>
                    <a:pt x="600" y="1"/>
                  </a:moveTo>
                  <a:cubicBezTo>
                    <a:pt x="577" y="1"/>
                    <a:pt x="554" y="13"/>
                    <a:pt x="543" y="39"/>
                  </a:cubicBezTo>
                  <a:lnTo>
                    <a:pt x="407" y="354"/>
                  </a:lnTo>
                  <a:cubicBezTo>
                    <a:pt x="400" y="369"/>
                    <a:pt x="389" y="384"/>
                    <a:pt x="375" y="387"/>
                  </a:cubicBezTo>
                  <a:lnTo>
                    <a:pt x="52" y="526"/>
                  </a:lnTo>
                  <a:cubicBezTo>
                    <a:pt x="1" y="548"/>
                    <a:pt x="1" y="618"/>
                    <a:pt x="52" y="640"/>
                  </a:cubicBezTo>
                  <a:lnTo>
                    <a:pt x="367" y="775"/>
                  </a:lnTo>
                  <a:cubicBezTo>
                    <a:pt x="382" y="783"/>
                    <a:pt x="397" y="794"/>
                    <a:pt x="400" y="809"/>
                  </a:cubicBezTo>
                  <a:lnTo>
                    <a:pt x="539" y="1132"/>
                  </a:lnTo>
                  <a:cubicBezTo>
                    <a:pt x="550" y="1157"/>
                    <a:pt x="573" y="1170"/>
                    <a:pt x="596" y="1170"/>
                  </a:cubicBezTo>
                  <a:cubicBezTo>
                    <a:pt x="619" y="1170"/>
                    <a:pt x="642" y="1157"/>
                    <a:pt x="653" y="1132"/>
                  </a:cubicBezTo>
                  <a:lnTo>
                    <a:pt x="788" y="816"/>
                  </a:lnTo>
                  <a:cubicBezTo>
                    <a:pt x="796" y="802"/>
                    <a:pt x="807" y="790"/>
                    <a:pt x="822" y="783"/>
                  </a:cubicBezTo>
                  <a:lnTo>
                    <a:pt x="1145" y="643"/>
                  </a:lnTo>
                  <a:cubicBezTo>
                    <a:pt x="1196" y="621"/>
                    <a:pt x="1196" y="552"/>
                    <a:pt x="1145" y="530"/>
                  </a:cubicBezTo>
                  <a:lnTo>
                    <a:pt x="829" y="394"/>
                  </a:lnTo>
                  <a:cubicBezTo>
                    <a:pt x="815" y="387"/>
                    <a:pt x="800" y="376"/>
                    <a:pt x="796" y="362"/>
                  </a:cubicBezTo>
                  <a:lnTo>
                    <a:pt x="656" y="39"/>
                  </a:lnTo>
                  <a:cubicBezTo>
                    <a:pt x="645" y="13"/>
                    <a:pt x="623" y="1"/>
                    <a:pt x="6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7"/>
            <p:cNvSpPr/>
            <p:nvPr/>
          </p:nvSpPr>
          <p:spPr>
            <a:xfrm>
              <a:off x="7798040" y="3252353"/>
              <a:ext cx="94981" cy="92966"/>
            </a:xfrm>
            <a:custGeom>
              <a:avLst/>
              <a:gdLst/>
              <a:ahLst/>
              <a:cxnLst/>
              <a:rect l="l" t="t" r="r" b="b"/>
              <a:pathLst>
                <a:path w="944" h="924" extrusionOk="0">
                  <a:moveTo>
                    <a:pt x="474" y="1"/>
                  </a:moveTo>
                  <a:cubicBezTo>
                    <a:pt x="456" y="1"/>
                    <a:pt x="438" y="11"/>
                    <a:pt x="430" y="31"/>
                  </a:cubicBezTo>
                  <a:lnTo>
                    <a:pt x="324" y="280"/>
                  </a:lnTo>
                  <a:cubicBezTo>
                    <a:pt x="317" y="291"/>
                    <a:pt x="309" y="302"/>
                    <a:pt x="295" y="306"/>
                  </a:cubicBezTo>
                  <a:lnTo>
                    <a:pt x="41" y="416"/>
                  </a:lnTo>
                  <a:cubicBezTo>
                    <a:pt x="1" y="431"/>
                    <a:pt x="1" y="489"/>
                    <a:pt x="41" y="504"/>
                  </a:cubicBezTo>
                  <a:lnTo>
                    <a:pt x="291" y="610"/>
                  </a:lnTo>
                  <a:cubicBezTo>
                    <a:pt x="302" y="617"/>
                    <a:pt x="313" y="625"/>
                    <a:pt x="317" y="639"/>
                  </a:cubicBezTo>
                  <a:lnTo>
                    <a:pt x="427" y="893"/>
                  </a:lnTo>
                  <a:cubicBezTo>
                    <a:pt x="434" y="913"/>
                    <a:pt x="452" y="923"/>
                    <a:pt x="471" y="923"/>
                  </a:cubicBezTo>
                  <a:cubicBezTo>
                    <a:pt x="490" y="923"/>
                    <a:pt x="509" y="913"/>
                    <a:pt x="518" y="893"/>
                  </a:cubicBezTo>
                  <a:lnTo>
                    <a:pt x="625" y="643"/>
                  </a:lnTo>
                  <a:cubicBezTo>
                    <a:pt x="628" y="632"/>
                    <a:pt x="639" y="621"/>
                    <a:pt x="650" y="617"/>
                  </a:cubicBezTo>
                  <a:lnTo>
                    <a:pt x="903" y="507"/>
                  </a:lnTo>
                  <a:cubicBezTo>
                    <a:pt x="944" y="493"/>
                    <a:pt x="944" y="434"/>
                    <a:pt x="903" y="416"/>
                  </a:cubicBezTo>
                  <a:lnTo>
                    <a:pt x="654" y="309"/>
                  </a:lnTo>
                  <a:cubicBezTo>
                    <a:pt x="643" y="306"/>
                    <a:pt x="632" y="295"/>
                    <a:pt x="628" y="284"/>
                  </a:cubicBezTo>
                  <a:lnTo>
                    <a:pt x="518" y="31"/>
                  </a:lnTo>
                  <a:cubicBezTo>
                    <a:pt x="511" y="11"/>
                    <a:pt x="493" y="1"/>
                    <a:pt x="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7"/>
            <p:cNvSpPr/>
            <p:nvPr/>
          </p:nvSpPr>
          <p:spPr>
            <a:xfrm>
              <a:off x="7964453" y="321886"/>
              <a:ext cx="94880" cy="93268"/>
            </a:xfrm>
            <a:custGeom>
              <a:avLst/>
              <a:gdLst/>
              <a:ahLst/>
              <a:cxnLst/>
              <a:rect l="l" t="t" r="r" b="b"/>
              <a:pathLst>
                <a:path w="943" h="927" extrusionOk="0">
                  <a:moveTo>
                    <a:pt x="473" y="0"/>
                  </a:moveTo>
                  <a:cubicBezTo>
                    <a:pt x="455" y="0"/>
                    <a:pt x="437" y="11"/>
                    <a:pt x="429" y="31"/>
                  </a:cubicBezTo>
                  <a:lnTo>
                    <a:pt x="323" y="280"/>
                  </a:lnTo>
                  <a:cubicBezTo>
                    <a:pt x="315" y="295"/>
                    <a:pt x="308" y="302"/>
                    <a:pt x="297" y="309"/>
                  </a:cubicBezTo>
                  <a:lnTo>
                    <a:pt x="40" y="415"/>
                  </a:lnTo>
                  <a:cubicBezTo>
                    <a:pt x="0" y="434"/>
                    <a:pt x="0" y="489"/>
                    <a:pt x="40" y="507"/>
                  </a:cubicBezTo>
                  <a:lnTo>
                    <a:pt x="290" y="613"/>
                  </a:lnTo>
                  <a:cubicBezTo>
                    <a:pt x="301" y="617"/>
                    <a:pt x="312" y="628"/>
                    <a:pt x="315" y="639"/>
                  </a:cubicBezTo>
                  <a:lnTo>
                    <a:pt x="426" y="896"/>
                  </a:lnTo>
                  <a:cubicBezTo>
                    <a:pt x="435" y="916"/>
                    <a:pt x="453" y="926"/>
                    <a:pt x="471" y="926"/>
                  </a:cubicBezTo>
                  <a:cubicBezTo>
                    <a:pt x="490" y="926"/>
                    <a:pt x="508" y="916"/>
                    <a:pt x="517" y="896"/>
                  </a:cubicBezTo>
                  <a:lnTo>
                    <a:pt x="624" y="643"/>
                  </a:lnTo>
                  <a:cubicBezTo>
                    <a:pt x="627" y="632"/>
                    <a:pt x="638" y="625"/>
                    <a:pt x="649" y="617"/>
                  </a:cubicBezTo>
                  <a:lnTo>
                    <a:pt x="906" y="511"/>
                  </a:lnTo>
                  <a:cubicBezTo>
                    <a:pt x="942" y="493"/>
                    <a:pt x="942" y="437"/>
                    <a:pt x="906" y="419"/>
                  </a:cubicBezTo>
                  <a:lnTo>
                    <a:pt x="653" y="313"/>
                  </a:lnTo>
                  <a:cubicBezTo>
                    <a:pt x="642" y="305"/>
                    <a:pt x="631" y="298"/>
                    <a:pt x="627" y="287"/>
                  </a:cubicBezTo>
                  <a:lnTo>
                    <a:pt x="521" y="31"/>
                  </a:lnTo>
                  <a:cubicBezTo>
                    <a:pt x="511" y="11"/>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7"/>
            <p:cNvSpPr/>
            <p:nvPr/>
          </p:nvSpPr>
          <p:spPr>
            <a:xfrm>
              <a:off x="2582516" y="4759653"/>
              <a:ext cx="94981" cy="93268"/>
            </a:xfrm>
            <a:custGeom>
              <a:avLst/>
              <a:gdLst/>
              <a:ahLst/>
              <a:cxnLst/>
              <a:rect l="l" t="t" r="r" b="b"/>
              <a:pathLst>
                <a:path w="944" h="927" extrusionOk="0">
                  <a:moveTo>
                    <a:pt x="474" y="0"/>
                  </a:moveTo>
                  <a:cubicBezTo>
                    <a:pt x="456" y="0"/>
                    <a:pt x="437" y="11"/>
                    <a:pt x="430" y="31"/>
                  </a:cubicBezTo>
                  <a:lnTo>
                    <a:pt x="324" y="283"/>
                  </a:lnTo>
                  <a:cubicBezTo>
                    <a:pt x="316" y="295"/>
                    <a:pt x="309" y="302"/>
                    <a:pt x="298" y="309"/>
                  </a:cubicBezTo>
                  <a:lnTo>
                    <a:pt x="41" y="415"/>
                  </a:lnTo>
                  <a:cubicBezTo>
                    <a:pt x="1" y="434"/>
                    <a:pt x="1" y="488"/>
                    <a:pt x="41" y="507"/>
                  </a:cubicBezTo>
                  <a:lnTo>
                    <a:pt x="291" y="613"/>
                  </a:lnTo>
                  <a:cubicBezTo>
                    <a:pt x="302" y="617"/>
                    <a:pt x="313" y="628"/>
                    <a:pt x="316" y="639"/>
                  </a:cubicBezTo>
                  <a:lnTo>
                    <a:pt x="426" y="896"/>
                  </a:lnTo>
                  <a:cubicBezTo>
                    <a:pt x="434" y="916"/>
                    <a:pt x="452" y="926"/>
                    <a:pt x="471" y="926"/>
                  </a:cubicBezTo>
                  <a:cubicBezTo>
                    <a:pt x="489" y="926"/>
                    <a:pt x="509" y="916"/>
                    <a:pt x="518" y="896"/>
                  </a:cubicBezTo>
                  <a:lnTo>
                    <a:pt x="624" y="647"/>
                  </a:lnTo>
                  <a:cubicBezTo>
                    <a:pt x="628" y="632"/>
                    <a:pt x="639" y="625"/>
                    <a:pt x="650" y="620"/>
                  </a:cubicBezTo>
                  <a:lnTo>
                    <a:pt x="903" y="510"/>
                  </a:lnTo>
                  <a:cubicBezTo>
                    <a:pt x="943" y="493"/>
                    <a:pt x="943" y="437"/>
                    <a:pt x="903" y="419"/>
                  </a:cubicBezTo>
                  <a:lnTo>
                    <a:pt x="654" y="312"/>
                  </a:lnTo>
                  <a:cubicBezTo>
                    <a:pt x="643" y="309"/>
                    <a:pt x="632" y="298"/>
                    <a:pt x="628" y="287"/>
                  </a:cubicBezTo>
                  <a:lnTo>
                    <a:pt x="518" y="31"/>
                  </a:lnTo>
                  <a:cubicBezTo>
                    <a:pt x="511" y="11"/>
                    <a:pt x="492"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7"/>
            <p:cNvSpPr/>
            <p:nvPr/>
          </p:nvSpPr>
          <p:spPr>
            <a:xfrm>
              <a:off x="347081" y="4501782"/>
              <a:ext cx="83209" cy="80088"/>
            </a:xfrm>
            <a:custGeom>
              <a:avLst/>
              <a:gdLst/>
              <a:ahLst/>
              <a:cxnLst/>
              <a:rect l="l" t="t" r="r" b="b"/>
              <a:pathLst>
                <a:path w="827" h="796" extrusionOk="0">
                  <a:moveTo>
                    <a:pt x="633" y="0"/>
                  </a:moveTo>
                  <a:cubicBezTo>
                    <a:pt x="624" y="0"/>
                    <a:pt x="614" y="3"/>
                    <a:pt x="604" y="10"/>
                  </a:cubicBezTo>
                  <a:lnTo>
                    <a:pt x="384" y="164"/>
                  </a:lnTo>
                  <a:cubicBezTo>
                    <a:pt x="376" y="169"/>
                    <a:pt x="366" y="172"/>
                    <a:pt x="357" y="172"/>
                  </a:cubicBezTo>
                  <a:cubicBezTo>
                    <a:pt x="353" y="172"/>
                    <a:pt x="350" y="172"/>
                    <a:pt x="347" y="171"/>
                  </a:cubicBezTo>
                  <a:lnTo>
                    <a:pt x="72" y="127"/>
                  </a:lnTo>
                  <a:cubicBezTo>
                    <a:pt x="69" y="126"/>
                    <a:pt x="66" y="126"/>
                    <a:pt x="63" y="126"/>
                  </a:cubicBezTo>
                  <a:cubicBezTo>
                    <a:pt x="24" y="126"/>
                    <a:pt x="1" y="170"/>
                    <a:pt x="24" y="204"/>
                  </a:cubicBezTo>
                  <a:lnTo>
                    <a:pt x="178" y="428"/>
                  </a:lnTo>
                  <a:cubicBezTo>
                    <a:pt x="186" y="438"/>
                    <a:pt x="190" y="453"/>
                    <a:pt x="186" y="464"/>
                  </a:cubicBezTo>
                  <a:lnTo>
                    <a:pt x="142" y="739"/>
                  </a:lnTo>
                  <a:cubicBezTo>
                    <a:pt x="136" y="770"/>
                    <a:pt x="162" y="796"/>
                    <a:pt x="191" y="796"/>
                  </a:cubicBezTo>
                  <a:cubicBezTo>
                    <a:pt x="200" y="796"/>
                    <a:pt x="210" y="793"/>
                    <a:pt x="219" y="787"/>
                  </a:cubicBezTo>
                  <a:lnTo>
                    <a:pt x="442" y="633"/>
                  </a:lnTo>
                  <a:cubicBezTo>
                    <a:pt x="454" y="626"/>
                    <a:pt x="464" y="622"/>
                    <a:pt x="479" y="622"/>
                  </a:cubicBezTo>
                  <a:lnTo>
                    <a:pt x="754" y="670"/>
                  </a:lnTo>
                  <a:cubicBezTo>
                    <a:pt x="756" y="670"/>
                    <a:pt x="759" y="670"/>
                    <a:pt x="761" y="670"/>
                  </a:cubicBezTo>
                  <a:cubicBezTo>
                    <a:pt x="798" y="670"/>
                    <a:pt x="826" y="624"/>
                    <a:pt x="802" y="592"/>
                  </a:cubicBezTo>
                  <a:lnTo>
                    <a:pt x="648" y="369"/>
                  </a:lnTo>
                  <a:cubicBezTo>
                    <a:pt x="640" y="358"/>
                    <a:pt x="637" y="343"/>
                    <a:pt x="637" y="332"/>
                  </a:cubicBezTo>
                  <a:lnTo>
                    <a:pt x="681" y="57"/>
                  </a:lnTo>
                  <a:cubicBezTo>
                    <a:pt x="686" y="25"/>
                    <a:pt x="661" y="0"/>
                    <a:pt x="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7"/>
            <p:cNvSpPr/>
            <p:nvPr/>
          </p:nvSpPr>
          <p:spPr>
            <a:xfrm>
              <a:off x="2653148" y="1047829"/>
              <a:ext cx="94981" cy="93268"/>
            </a:xfrm>
            <a:custGeom>
              <a:avLst/>
              <a:gdLst/>
              <a:ahLst/>
              <a:cxnLst/>
              <a:rect l="l" t="t" r="r" b="b"/>
              <a:pathLst>
                <a:path w="944" h="927" extrusionOk="0">
                  <a:moveTo>
                    <a:pt x="473" y="0"/>
                  </a:moveTo>
                  <a:cubicBezTo>
                    <a:pt x="455" y="0"/>
                    <a:pt x="435" y="10"/>
                    <a:pt x="426" y="30"/>
                  </a:cubicBezTo>
                  <a:lnTo>
                    <a:pt x="320" y="280"/>
                  </a:lnTo>
                  <a:cubicBezTo>
                    <a:pt x="316" y="294"/>
                    <a:pt x="309" y="302"/>
                    <a:pt x="294" y="309"/>
                  </a:cubicBezTo>
                  <a:lnTo>
                    <a:pt x="41" y="416"/>
                  </a:lnTo>
                  <a:cubicBezTo>
                    <a:pt x="1" y="434"/>
                    <a:pt x="1" y="489"/>
                    <a:pt x="41" y="507"/>
                  </a:cubicBezTo>
                  <a:lnTo>
                    <a:pt x="290" y="614"/>
                  </a:lnTo>
                  <a:cubicBezTo>
                    <a:pt x="302" y="617"/>
                    <a:pt x="312" y="629"/>
                    <a:pt x="316" y="639"/>
                  </a:cubicBezTo>
                  <a:lnTo>
                    <a:pt x="426" y="896"/>
                  </a:lnTo>
                  <a:cubicBezTo>
                    <a:pt x="433" y="916"/>
                    <a:pt x="452" y="927"/>
                    <a:pt x="470" y="927"/>
                  </a:cubicBezTo>
                  <a:cubicBezTo>
                    <a:pt x="489" y="927"/>
                    <a:pt x="507" y="916"/>
                    <a:pt x="514" y="896"/>
                  </a:cubicBezTo>
                  <a:lnTo>
                    <a:pt x="620" y="646"/>
                  </a:lnTo>
                  <a:cubicBezTo>
                    <a:pt x="628" y="632"/>
                    <a:pt x="635" y="624"/>
                    <a:pt x="650" y="617"/>
                  </a:cubicBezTo>
                  <a:lnTo>
                    <a:pt x="903" y="511"/>
                  </a:lnTo>
                  <a:cubicBezTo>
                    <a:pt x="943" y="492"/>
                    <a:pt x="943" y="438"/>
                    <a:pt x="903" y="419"/>
                  </a:cubicBezTo>
                  <a:lnTo>
                    <a:pt x="654" y="313"/>
                  </a:lnTo>
                  <a:cubicBezTo>
                    <a:pt x="642" y="309"/>
                    <a:pt x="632" y="299"/>
                    <a:pt x="628" y="287"/>
                  </a:cubicBezTo>
                  <a:lnTo>
                    <a:pt x="518" y="30"/>
                  </a:lnTo>
                  <a:cubicBezTo>
                    <a:pt x="510" y="10"/>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7"/>
            <p:cNvSpPr/>
            <p:nvPr/>
          </p:nvSpPr>
          <p:spPr>
            <a:xfrm>
              <a:off x="623568" y="231755"/>
              <a:ext cx="94981" cy="92865"/>
            </a:xfrm>
            <a:custGeom>
              <a:avLst/>
              <a:gdLst/>
              <a:ahLst/>
              <a:cxnLst/>
              <a:rect l="l" t="t" r="r" b="b"/>
              <a:pathLst>
                <a:path w="944" h="923" extrusionOk="0">
                  <a:moveTo>
                    <a:pt x="474" y="0"/>
                  </a:moveTo>
                  <a:cubicBezTo>
                    <a:pt x="456" y="0"/>
                    <a:pt x="438" y="10"/>
                    <a:pt x="430" y="30"/>
                  </a:cubicBezTo>
                  <a:lnTo>
                    <a:pt x="324" y="280"/>
                  </a:lnTo>
                  <a:cubicBezTo>
                    <a:pt x="316" y="291"/>
                    <a:pt x="309" y="302"/>
                    <a:pt x="298" y="305"/>
                  </a:cubicBezTo>
                  <a:lnTo>
                    <a:pt x="41" y="415"/>
                  </a:lnTo>
                  <a:cubicBezTo>
                    <a:pt x="1" y="430"/>
                    <a:pt x="1" y="489"/>
                    <a:pt x="41" y="503"/>
                  </a:cubicBezTo>
                  <a:lnTo>
                    <a:pt x="291" y="610"/>
                  </a:lnTo>
                  <a:cubicBezTo>
                    <a:pt x="302" y="617"/>
                    <a:pt x="313" y="625"/>
                    <a:pt x="316" y="639"/>
                  </a:cubicBezTo>
                  <a:lnTo>
                    <a:pt x="426" y="892"/>
                  </a:lnTo>
                  <a:cubicBezTo>
                    <a:pt x="434" y="912"/>
                    <a:pt x="452" y="922"/>
                    <a:pt x="471" y="922"/>
                  </a:cubicBezTo>
                  <a:cubicBezTo>
                    <a:pt x="490" y="922"/>
                    <a:pt x="509" y="912"/>
                    <a:pt x="518" y="892"/>
                  </a:cubicBezTo>
                  <a:lnTo>
                    <a:pt x="624" y="643"/>
                  </a:lnTo>
                  <a:cubicBezTo>
                    <a:pt x="628" y="632"/>
                    <a:pt x="639" y="621"/>
                    <a:pt x="650" y="617"/>
                  </a:cubicBezTo>
                  <a:lnTo>
                    <a:pt x="903" y="507"/>
                  </a:lnTo>
                  <a:cubicBezTo>
                    <a:pt x="944" y="493"/>
                    <a:pt x="944" y="434"/>
                    <a:pt x="903" y="415"/>
                  </a:cubicBezTo>
                  <a:lnTo>
                    <a:pt x="654" y="309"/>
                  </a:lnTo>
                  <a:cubicBezTo>
                    <a:pt x="643" y="305"/>
                    <a:pt x="632" y="294"/>
                    <a:pt x="628" y="283"/>
                  </a:cubicBezTo>
                  <a:lnTo>
                    <a:pt x="518" y="30"/>
                  </a:lnTo>
                  <a:cubicBezTo>
                    <a:pt x="511" y="10"/>
                    <a:pt x="493"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7"/>
            <p:cNvSpPr/>
            <p:nvPr/>
          </p:nvSpPr>
          <p:spPr>
            <a:xfrm>
              <a:off x="7695213" y="3794256"/>
              <a:ext cx="120336" cy="117817"/>
            </a:xfrm>
            <a:custGeom>
              <a:avLst/>
              <a:gdLst/>
              <a:ahLst/>
              <a:cxnLst/>
              <a:rect l="l" t="t" r="r" b="b"/>
              <a:pathLst>
                <a:path w="1196" h="1171" extrusionOk="0">
                  <a:moveTo>
                    <a:pt x="600" y="0"/>
                  </a:moveTo>
                  <a:cubicBezTo>
                    <a:pt x="577" y="0"/>
                    <a:pt x="554" y="13"/>
                    <a:pt x="543" y="39"/>
                  </a:cubicBezTo>
                  <a:lnTo>
                    <a:pt x="407" y="354"/>
                  </a:lnTo>
                  <a:cubicBezTo>
                    <a:pt x="400" y="369"/>
                    <a:pt x="389" y="380"/>
                    <a:pt x="374" y="388"/>
                  </a:cubicBezTo>
                  <a:lnTo>
                    <a:pt x="51" y="527"/>
                  </a:lnTo>
                  <a:cubicBezTo>
                    <a:pt x="0" y="549"/>
                    <a:pt x="0" y="618"/>
                    <a:pt x="51" y="640"/>
                  </a:cubicBezTo>
                  <a:lnTo>
                    <a:pt x="367" y="776"/>
                  </a:lnTo>
                  <a:cubicBezTo>
                    <a:pt x="381" y="784"/>
                    <a:pt x="396" y="794"/>
                    <a:pt x="400" y="809"/>
                  </a:cubicBezTo>
                  <a:lnTo>
                    <a:pt x="539" y="1131"/>
                  </a:lnTo>
                  <a:cubicBezTo>
                    <a:pt x="550" y="1157"/>
                    <a:pt x="573" y="1170"/>
                    <a:pt x="596" y="1170"/>
                  </a:cubicBezTo>
                  <a:cubicBezTo>
                    <a:pt x="619" y="1170"/>
                    <a:pt x="642" y="1157"/>
                    <a:pt x="653" y="1131"/>
                  </a:cubicBezTo>
                  <a:lnTo>
                    <a:pt x="789" y="816"/>
                  </a:lnTo>
                  <a:cubicBezTo>
                    <a:pt x="796" y="801"/>
                    <a:pt x="807" y="787"/>
                    <a:pt x="821" y="784"/>
                  </a:cubicBezTo>
                  <a:lnTo>
                    <a:pt x="1144" y="644"/>
                  </a:lnTo>
                  <a:cubicBezTo>
                    <a:pt x="1195" y="622"/>
                    <a:pt x="1195" y="552"/>
                    <a:pt x="1144" y="530"/>
                  </a:cubicBezTo>
                  <a:lnTo>
                    <a:pt x="829" y="395"/>
                  </a:lnTo>
                  <a:cubicBezTo>
                    <a:pt x="814" y="388"/>
                    <a:pt x="803" y="376"/>
                    <a:pt x="796" y="361"/>
                  </a:cubicBezTo>
                  <a:lnTo>
                    <a:pt x="657" y="39"/>
                  </a:lnTo>
                  <a:cubicBezTo>
                    <a:pt x="646" y="13"/>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6" name="Google Shape;276;p7"/>
          <p:cNvSpPr/>
          <p:nvPr/>
        </p:nvSpPr>
        <p:spPr>
          <a:xfrm rot="-5400000">
            <a:off x="-1093105" y="-524054"/>
            <a:ext cx="1915690" cy="1726373"/>
          </a:xfrm>
          <a:custGeom>
            <a:avLst/>
            <a:gdLst/>
            <a:ahLst/>
            <a:cxnLst/>
            <a:rect l="l" t="t" r="r" b="b"/>
            <a:pathLst>
              <a:path w="19910" h="17941" extrusionOk="0">
                <a:moveTo>
                  <a:pt x="9880" y="1"/>
                </a:moveTo>
                <a:cubicBezTo>
                  <a:pt x="8929" y="1"/>
                  <a:pt x="7965" y="153"/>
                  <a:pt x="7023" y="450"/>
                </a:cubicBezTo>
                <a:cubicBezTo>
                  <a:pt x="6339" y="687"/>
                  <a:pt x="5681" y="976"/>
                  <a:pt x="5077" y="1344"/>
                </a:cubicBezTo>
                <a:cubicBezTo>
                  <a:pt x="1658" y="3475"/>
                  <a:pt x="1" y="7762"/>
                  <a:pt x="1342" y="11759"/>
                </a:cubicBezTo>
                <a:lnTo>
                  <a:pt x="1526" y="12364"/>
                </a:lnTo>
                <a:cubicBezTo>
                  <a:pt x="2657" y="15047"/>
                  <a:pt x="4945" y="16967"/>
                  <a:pt x="7654" y="17650"/>
                </a:cubicBezTo>
                <a:cubicBezTo>
                  <a:pt x="8362" y="17841"/>
                  <a:pt x="9099" y="17940"/>
                  <a:pt x="9845" y="17940"/>
                </a:cubicBezTo>
                <a:cubicBezTo>
                  <a:pt x="10540" y="17940"/>
                  <a:pt x="11243" y="17854"/>
                  <a:pt x="11941" y="17677"/>
                </a:cubicBezTo>
                <a:lnTo>
                  <a:pt x="12651" y="17493"/>
                </a:lnTo>
                <a:cubicBezTo>
                  <a:pt x="17332" y="15915"/>
                  <a:pt x="19910" y="10839"/>
                  <a:pt x="18358" y="6157"/>
                </a:cubicBezTo>
                <a:cubicBezTo>
                  <a:pt x="18358" y="6105"/>
                  <a:pt x="18332" y="6105"/>
                  <a:pt x="18332" y="6078"/>
                </a:cubicBezTo>
                <a:cubicBezTo>
                  <a:pt x="17253" y="2922"/>
                  <a:pt x="14623" y="740"/>
                  <a:pt x="11546" y="161"/>
                </a:cubicBezTo>
                <a:cubicBezTo>
                  <a:pt x="11000" y="54"/>
                  <a:pt x="10442" y="1"/>
                  <a:pt x="98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7"/>
          <p:cNvSpPr/>
          <p:nvPr/>
        </p:nvSpPr>
        <p:spPr>
          <a:xfrm rot="-5400000">
            <a:off x="-870864" y="-569044"/>
            <a:ext cx="928788" cy="1137957"/>
          </a:xfrm>
          <a:custGeom>
            <a:avLst/>
            <a:gdLst/>
            <a:ahLst/>
            <a:cxnLst/>
            <a:rect l="l" t="t" r="r" b="b"/>
            <a:pathLst>
              <a:path w="9653" h="11826" extrusionOk="0">
                <a:moveTo>
                  <a:pt x="2867" y="1"/>
                </a:moveTo>
                <a:cubicBezTo>
                  <a:pt x="2630" y="211"/>
                  <a:pt x="2473" y="579"/>
                  <a:pt x="2367" y="921"/>
                </a:cubicBezTo>
                <a:cubicBezTo>
                  <a:pt x="2236" y="1263"/>
                  <a:pt x="2157" y="1710"/>
                  <a:pt x="1920" y="2026"/>
                </a:cubicBezTo>
                <a:cubicBezTo>
                  <a:pt x="1499" y="2710"/>
                  <a:pt x="579" y="3025"/>
                  <a:pt x="184" y="3762"/>
                </a:cubicBezTo>
                <a:cubicBezTo>
                  <a:pt x="79" y="3998"/>
                  <a:pt x="0" y="4261"/>
                  <a:pt x="53" y="4524"/>
                </a:cubicBezTo>
                <a:cubicBezTo>
                  <a:pt x="123" y="5082"/>
                  <a:pt x="603" y="5270"/>
                  <a:pt x="1077" y="5270"/>
                </a:cubicBezTo>
                <a:cubicBezTo>
                  <a:pt x="1139" y="5270"/>
                  <a:pt x="1201" y="5267"/>
                  <a:pt x="1263" y="5261"/>
                </a:cubicBezTo>
                <a:cubicBezTo>
                  <a:pt x="1657" y="5208"/>
                  <a:pt x="1973" y="5050"/>
                  <a:pt x="2341" y="4945"/>
                </a:cubicBezTo>
                <a:cubicBezTo>
                  <a:pt x="2668" y="4852"/>
                  <a:pt x="3011" y="4805"/>
                  <a:pt x="3353" y="4805"/>
                </a:cubicBezTo>
                <a:cubicBezTo>
                  <a:pt x="3781" y="4805"/>
                  <a:pt x="4208" y="4878"/>
                  <a:pt x="4603" y="5024"/>
                </a:cubicBezTo>
                <a:cubicBezTo>
                  <a:pt x="5076" y="5156"/>
                  <a:pt x="5103" y="5813"/>
                  <a:pt x="4655" y="5997"/>
                </a:cubicBezTo>
                <a:cubicBezTo>
                  <a:pt x="4419" y="6076"/>
                  <a:pt x="4208" y="6208"/>
                  <a:pt x="4024" y="6339"/>
                </a:cubicBezTo>
                <a:cubicBezTo>
                  <a:pt x="3525" y="6707"/>
                  <a:pt x="3130" y="7365"/>
                  <a:pt x="3288" y="7970"/>
                </a:cubicBezTo>
                <a:cubicBezTo>
                  <a:pt x="3393" y="8364"/>
                  <a:pt x="3682" y="8732"/>
                  <a:pt x="4024" y="9022"/>
                </a:cubicBezTo>
                <a:lnTo>
                  <a:pt x="6102" y="11099"/>
                </a:lnTo>
                <a:cubicBezTo>
                  <a:pt x="6434" y="11453"/>
                  <a:pt x="6821" y="11826"/>
                  <a:pt x="7312" y="11826"/>
                </a:cubicBezTo>
                <a:cubicBezTo>
                  <a:pt x="7404" y="11826"/>
                  <a:pt x="7501" y="11813"/>
                  <a:pt x="7601" y="11783"/>
                </a:cubicBezTo>
                <a:cubicBezTo>
                  <a:pt x="7996" y="11652"/>
                  <a:pt x="8285" y="11336"/>
                  <a:pt x="8390" y="10942"/>
                </a:cubicBezTo>
                <a:cubicBezTo>
                  <a:pt x="8600" y="10232"/>
                  <a:pt x="8337" y="9548"/>
                  <a:pt x="7996" y="8917"/>
                </a:cubicBezTo>
                <a:cubicBezTo>
                  <a:pt x="7706" y="8364"/>
                  <a:pt x="7364" y="7786"/>
                  <a:pt x="7417" y="7128"/>
                </a:cubicBezTo>
                <a:cubicBezTo>
                  <a:pt x="7443" y="6865"/>
                  <a:pt x="7496" y="6602"/>
                  <a:pt x="7680" y="6392"/>
                </a:cubicBezTo>
                <a:cubicBezTo>
                  <a:pt x="7973" y="5995"/>
                  <a:pt x="8368" y="5938"/>
                  <a:pt x="8775" y="5938"/>
                </a:cubicBezTo>
                <a:cubicBezTo>
                  <a:pt x="8942" y="5938"/>
                  <a:pt x="9111" y="5947"/>
                  <a:pt x="9276" y="5947"/>
                </a:cubicBezTo>
                <a:cubicBezTo>
                  <a:pt x="9323" y="5947"/>
                  <a:pt x="9370" y="5947"/>
                  <a:pt x="9416" y="5945"/>
                </a:cubicBezTo>
                <a:cubicBezTo>
                  <a:pt x="9521" y="5945"/>
                  <a:pt x="9574" y="5945"/>
                  <a:pt x="9652" y="5918"/>
                </a:cubicBezTo>
                <a:cubicBezTo>
                  <a:pt x="8548" y="2762"/>
                  <a:pt x="5918" y="579"/>
                  <a:pt x="28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7"/>
          <p:cNvSpPr/>
          <p:nvPr/>
        </p:nvSpPr>
        <p:spPr>
          <a:xfrm rot="-5400000">
            <a:off x="-646360" y="-79813"/>
            <a:ext cx="1151531" cy="1597046"/>
          </a:xfrm>
          <a:custGeom>
            <a:avLst/>
            <a:gdLst/>
            <a:ahLst/>
            <a:cxnLst/>
            <a:rect l="l" t="t" r="r" b="b"/>
            <a:pathLst>
              <a:path w="11968" h="16597" extrusionOk="0">
                <a:moveTo>
                  <a:pt x="5051" y="0"/>
                </a:moveTo>
                <a:cubicBezTo>
                  <a:pt x="1632" y="2131"/>
                  <a:pt x="1" y="6418"/>
                  <a:pt x="1316" y="10415"/>
                </a:cubicBezTo>
                <a:lnTo>
                  <a:pt x="1500" y="11020"/>
                </a:lnTo>
                <a:cubicBezTo>
                  <a:pt x="1579" y="11046"/>
                  <a:pt x="1632" y="11046"/>
                  <a:pt x="1710" y="11046"/>
                </a:cubicBezTo>
                <a:cubicBezTo>
                  <a:pt x="1740" y="11048"/>
                  <a:pt x="1769" y="11048"/>
                  <a:pt x="1799" y="11048"/>
                </a:cubicBezTo>
                <a:cubicBezTo>
                  <a:pt x="2451" y="11048"/>
                  <a:pt x="3080" y="10778"/>
                  <a:pt x="3709" y="10652"/>
                </a:cubicBezTo>
                <a:cubicBezTo>
                  <a:pt x="3860" y="10622"/>
                  <a:pt x="4020" y="10606"/>
                  <a:pt x="4181" y="10606"/>
                </a:cubicBezTo>
                <a:cubicBezTo>
                  <a:pt x="4725" y="10606"/>
                  <a:pt x="5281" y="10791"/>
                  <a:pt x="5524" y="11257"/>
                </a:cubicBezTo>
                <a:cubicBezTo>
                  <a:pt x="5734" y="11678"/>
                  <a:pt x="5577" y="12230"/>
                  <a:pt x="5577" y="12730"/>
                </a:cubicBezTo>
                <a:cubicBezTo>
                  <a:pt x="5550" y="14150"/>
                  <a:pt x="6523" y="15333"/>
                  <a:pt x="7628" y="16306"/>
                </a:cubicBezTo>
                <a:cubicBezTo>
                  <a:pt x="8336" y="16497"/>
                  <a:pt x="9073" y="16596"/>
                  <a:pt x="9819" y="16596"/>
                </a:cubicBezTo>
                <a:cubicBezTo>
                  <a:pt x="10514" y="16596"/>
                  <a:pt x="11217" y="16510"/>
                  <a:pt x="11915" y="16333"/>
                </a:cubicBezTo>
                <a:cubicBezTo>
                  <a:pt x="11967" y="15780"/>
                  <a:pt x="11836" y="15254"/>
                  <a:pt x="11626" y="14755"/>
                </a:cubicBezTo>
                <a:cubicBezTo>
                  <a:pt x="11336" y="13676"/>
                  <a:pt x="11073" y="12624"/>
                  <a:pt x="10810" y="11546"/>
                </a:cubicBezTo>
                <a:cubicBezTo>
                  <a:pt x="10574" y="10599"/>
                  <a:pt x="10179" y="9495"/>
                  <a:pt x="9232" y="9284"/>
                </a:cubicBezTo>
                <a:cubicBezTo>
                  <a:pt x="9095" y="9245"/>
                  <a:pt x="8959" y="9230"/>
                  <a:pt x="8822" y="9230"/>
                </a:cubicBezTo>
                <a:cubicBezTo>
                  <a:pt x="8297" y="9230"/>
                  <a:pt x="7769" y="9458"/>
                  <a:pt x="7230" y="9458"/>
                </a:cubicBezTo>
                <a:cubicBezTo>
                  <a:pt x="7153" y="9458"/>
                  <a:pt x="7075" y="9453"/>
                  <a:pt x="6997" y="9442"/>
                </a:cubicBezTo>
                <a:cubicBezTo>
                  <a:pt x="6471" y="9363"/>
                  <a:pt x="5971" y="8916"/>
                  <a:pt x="5813" y="8390"/>
                </a:cubicBezTo>
                <a:cubicBezTo>
                  <a:pt x="5655" y="7838"/>
                  <a:pt x="5840" y="7207"/>
                  <a:pt x="6260" y="6838"/>
                </a:cubicBezTo>
                <a:cubicBezTo>
                  <a:pt x="6523" y="6602"/>
                  <a:pt x="6865" y="6470"/>
                  <a:pt x="7128" y="6260"/>
                </a:cubicBezTo>
                <a:cubicBezTo>
                  <a:pt x="7391" y="6023"/>
                  <a:pt x="7549" y="5602"/>
                  <a:pt x="7365" y="5339"/>
                </a:cubicBezTo>
                <a:cubicBezTo>
                  <a:pt x="7232" y="5145"/>
                  <a:pt x="7007" y="5106"/>
                  <a:pt x="6757" y="5106"/>
                </a:cubicBezTo>
                <a:cubicBezTo>
                  <a:pt x="6590" y="5106"/>
                  <a:pt x="6411" y="5123"/>
                  <a:pt x="6241" y="5123"/>
                </a:cubicBezTo>
                <a:cubicBezTo>
                  <a:pt x="6014" y="5123"/>
                  <a:pt x="5802" y="5092"/>
                  <a:pt x="5655" y="4945"/>
                </a:cubicBezTo>
                <a:cubicBezTo>
                  <a:pt x="5445" y="4734"/>
                  <a:pt x="5445" y="4366"/>
                  <a:pt x="5550" y="4103"/>
                </a:cubicBezTo>
                <a:cubicBezTo>
                  <a:pt x="5655" y="3840"/>
                  <a:pt x="5840" y="3630"/>
                  <a:pt x="5971" y="3367"/>
                </a:cubicBezTo>
                <a:cubicBezTo>
                  <a:pt x="6497" y="2315"/>
                  <a:pt x="6076" y="1000"/>
                  <a:pt x="5261" y="158"/>
                </a:cubicBezTo>
                <a:cubicBezTo>
                  <a:pt x="5182" y="132"/>
                  <a:pt x="5129" y="79"/>
                  <a:pt x="50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9" name="Google Shape;279;p7"/>
          <p:cNvGrpSpPr/>
          <p:nvPr/>
        </p:nvGrpSpPr>
        <p:grpSpPr>
          <a:xfrm>
            <a:off x="190314" y="4214515"/>
            <a:ext cx="1045802" cy="778960"/>
            <a:chOff x="-520813" y="853947"/>
            <a:chExt cx="1754408" cy="1306760"/>
          </a:xfrm>
        </p:grpSpPr>
        <p:sp>
          <p:nvSpPr>
            <p:cNvPr id="280" name="Google Shape;280;p7"/>
            <p:cNvSpPr/>
            <p:nvPr/>
          </p:nvSpPr>
          <p:spPr>
            <a:xfrm>
              <a:off x="-258513" y="1147336"/>
              <a:ext cx="511024" cy="304152"/>
            </a:xfrm>
            <a:custGeom>
              <a:avLst/>
              <a:gdLst/>
              <a:ahLst/>
              <a:cxnLst/>
              <a:rect l="l" t="t" r="r" b="b"/>
              <a:pathLst>
                <a:path w="5079" h="3023" extrusionOk="0">
                  <a:moveTo>
                    <a:pt x="2823" y="1"/>
                  </a:moveTo>
                  <a:cubicBezTo>
                    <a:pt x="2226" y="1"/>
                    <a:pt x="1639" y="153"/>
                    <a:pt x="1243" y="622"/>
                  </a:cubicBezTo>
                  <a:cubicBezTo>
                    <a:pt x="111" y="1960"/>
                    <a:pt x="1" y="2209"/>
                    <a:pt x="158" y="2639"/>
                  </a:cubicBezTo>
                  <a:cubicBezTo>
                    <a:pt x="271" y="2952"/>
                    <a:pt x="1028" y="3023"/>
                    <a:pt x="1685" y="3023"/>
                  </a:cubicBezTo>
                  <a:cubicBezTo>
                    <a:pt x="2220" y="3023"/>
                    <a:pt x="2689" y="2976"/>
                    <a:pt x="2689" y="2976"/>
                  </a:cubicBezTo>
                  <a:lnTo>
                    <a:pt x="5079" y="530"/>
                  </a:lnTo>
                  <a:cubicBezTo>
                    <a:pt x="5079" y="530"/>
                    <a:pt x="3934" y="1"/>
                    <a:pt x="28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7"/>
            <p:cNvSpPr/>
            <p:nvPr/>
          </p:nvSpPr>
          <p:spPr>
            <a:xfrm>
              <a:off x="171007" y="1659558"/>
              <a:ext cx="436870" cy="427503"/>
            </a:xfrm>
            <a:custGeom>
              <a:avLst/>
              <a:gdLst/>
              <a:ahLst/>
              <a:cxnLst/>
              <a:rect l="l" t="t" r="r" b="b"/>
              <a:pathLst>
                <a:path w="4342" h="4249" extrusionOk="0">
                  <a:moveTo>
                    <a:pt x="3942" y="1"/>
                  </a:moveTo>
                  <a:lnTo>
                    <a:pt x="906" y="1567"/>
                  </a:lnTo>
                  <a:cubicBezTo>
                    <a:pt x="906" y="1567"/>
                    <a:pt x="0" y="3723"/>
                    <a:pt x="476" y="4086"/>
                  </a:cubicBezTo>
                  <a:cubicBezTo>
                    <a:pt x="614" y="4188"/>
                    <a:pt x="737" y="4248"/>
                    <a:pt x="920" y="4248"/>
                  </a:cubicBezTo>
                  <a:cubicBezTo>
                    <a:pt x="1231" y="4248"/>
                    <a:pt x="1713" y="4076"/>
                    <a:pt x="2728" y="3642"/>
                  </a:cubicBezTo>
                  <a:cubicBezTo>
                    <a:pt x="4341" y="2953"/>
                    <a:pt x="3942" y="1"/>
                    <a:pt x="39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7"/>
            <p:cNvSpPr/>
            <p:nvPr/>
          </p:nvSpPr>
          <p:spPr>
            <a:xfrm>
              <a:off x="752354" y="853947"/>
              <a:ext cx="481242" cy="428006"/>
            </a:xfrm>
            <a:custGeom>
              <a:avLst/>
              <a:gdLst/>
              <a:ahLst/>
              <a:cxnLst/>
              <a:rect l="l" t="t" r="r" b="b"/>
              <a:pathLst>
                <a:path w="4783" h="4254" extrusionOk="0">
                  <a:moveTo>
                    <a:pt x="2574" y="0"/>
                  </a:moveTo>
                  <a:cubicBezTo>
                    <a:pt x="1764" y="0"/>
                    <a:pt x="823" y="281"/>
                    <a:pt x="1" y="583"/>
                  </a:cubicBezTo>
                  <a:cubicBezTo>
                    <a:pt x="694" y="1994"/>
                    <a:pt x="1681" y="3226"/>
                    <a:pt x="2854" y="4253"/>
                  </a:cubicBezTo>
                  <a:cubicBezTo>
                    <a:pt x="3818" y="3128"/>
                    <a:pt x="4783" y="1539"/>
                    <a:pt x="4133" y="659"/>
                  </a:cubicBezTo>
                  <a:cubicBezTo>
                    <a:pt x="3777" y="176"/>
                    <a:pt x="3216" y="0"/>
                    <a:pt x="25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7"/>
            <p:cNvSpPr/>
            <p:nvPr/>
          </p:nvSpPr>
          <p:spPr>
            <a:xfrm>
              <a:off x="-520813" y="1476643"/>
              <a:ext cx="751997" cy="684064"/>
            </a:xfrm>
            <a:custGeom>
              <a:avLst/>
              <a:gdLst/>
              <a:ahLst/>
              <a:cxnLst/>
              <a:rect l="l" t="t" r="r" b="b"/>
              <a:pathLst>
                <a:path w="7474" h="6799" extrusionOk="0">
                  <a:moveTo>
                    <a:pt x="4844" y="0"/>
                  </a:moveTo>
                  <a:cubicBezTo>
                    <a:pt x="4844" y="0"/>
                    <a:pt x="1486" y="935"/>
                    <a:pt x="1295" y="2321"/>
                  </a:cubicBezTo>
                  <a:cubicBezTo>
                    <a:pt x="1180" y="3150"/>
                    <a:pt x="1718" y="3316"/>
                    <a:pt x="2167" y="3316"/>
                  </a:cubicBezTo>
                  <a:cubicBezTo>
                    <a:pt x="2468" y="3316"/>
                    <a:pt x="2728" y="3242"/>
                    <a:pt x="2728" y="3242"/>
                  </a:cubicBezTo>
                  <a:lnTo>
                    <a:pt x="2728" y="3242"/>
                  </a:lnTo>
                  <a:cubicBezTo>
                    <a:pt x="2728" y="3242"/>
                    <a:pt x="0" y="4477"/>
                    <a:pt x="792" y="5871"/>
                  </a:cubicBezTo>
                  <a:cubicBezTo>
                    <a:pt x="1010" y="6258"/>
                    <a:pt x="1308" y="6397"/>
                    <a:pt x="1626" y="6397"/>
                  </a:cubicBezTo>
                  <a:cubicBezTo>
                    <a:pt x="2455" y="6397"/>
                    <a:pt x="3414" y="5442"/>
                    <a:pt x="3414" y="5442"/>
                  </a:cubicBezTo>
                  <a:lnTo>
                    <a:pt x="3414" y="5442"/>
                  </a:lnTo>
                  <a:cubicBezTo>
                    <a:pt x="3414" y="5442"/>
                    <a:pt x="3246" y="5838"/>
                    <a:pt x="3744" y="6553"/>
                  </a:cubicBezTo>
                  <a:cubicBezTo>
                    <a:pt x="3863" y="6725"/>
                    <a:pt x="4019" y="6799"/>
                    <a:pt x="4198" y="6799"/>
                  </a:cubicBezTo>
                  <a:cubicBezTo>
                    <a:pt x="5345" y="6799"/>
                    <a:pt x="7474" y="3766"/>
                    <a:pt x="7474" y="3766"/>
                  </a:cubicBezTo>
                  <a:lnTo>
                    <a:pt x="48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7"/>
            <p:cNvSpPr/>
            <p:nvPr/>
          </p:nvSpPr>
          <p:spPr>
            <a:xfrm>
              <a:off x="-324515" y="1539325"/>
              <a:ext cx="516256" cy="469760"/>
            </a:xfrm>
            <a:custGeom>
              <a:avLst/>
              <a:gdLst/>
              <a:ahLst/>
              <a:cxnLst/>
              <a:rect l="l" t="t" r="r" b="b"/>
              <a:pathLst>
                <a:path w="5131" h="4669" extrusionOk="0">
                  <a:moveTo>
                    <a:pt x="3326" y="0"/>
                  </a:moveTo>
                  <a:cubicBezTo>
                    <a:pt x="3326" y="0"/>
                    <a:pt x="1019" y="642"/>
                    <a:pt x="891" y="1592"/>
                  </a:cubicBezTo>
                  <a:cubicBezTo>
                    <a:pt x="812" y="2163"/>
                    <a:pt x="1182" y="2277"/>
                    <a:pt x="1491" y="2277"/>
                  </a:cubicBezTo>
                  <a:cubicBezTo>
                    <a:pt x="1696" y="2277"/>
                    <a:pt x="1874" y="2226"/>
                    <a:pt x="1874" y="2226"/>
                  </a:cubicBezTo>
                  <a:lnTo>
                    <a:pt x="1874" y="2226"/>
                  </a:lnTo>
                  <a:cubicBezTo>
                    <a:pt x="1874" y="2226"/>
                    <a:pt x="0" y="3074"/>
                    <a:pt x="542" y="4030"/>
                  </a:cubicBezTo>
                  <a:cubicBezTo>
                    <a:pt x="694" y="4295"/>
                    <a:pt x="899" y="4391"/>
                    <a:pt x="1117" y="4391"/>
                  </a:cubicBezTo>
                  <a:cubicBezTo>
                    <a:pt x="1687" y="4391"/>
                    <a:pt x="2343" y="3737"/>
                    <a:pt x="2343" y="3737"/>
                  </a:cubicBezTo>
                  <a:lnTo>
                    <a:pt x="2343" y="3737"/>
                  </a:lnTo>
                  <a:cubicBezTo>
                    <a:pt x="2343" y="3737"/>
                    <a:pt x="2230" y="4008"/>
                    <a:pt x="2571" y="4500"/>
                  </a:cubicBezTo>
                  <a:cubicBezTo>
                    <a:pt x="2653" y="4618"/>
                    <a:pt x="2760" y="4668"/>
                    <a:pt x="2883" y="4668"/>
                  </a:cubicBezTo>
                  <a:cubicBezTo>
                    <a:pt x="3670" y="4668"/>
                    <a:pt x="5130" y="2586"/>
                    <a:pt x="5130" y="2586"/>
                  </a:cubicBezTo>
                  <a:lnTo>
                    <a:pt x="332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7"/>
            <p:cNvSpPr/>
            <p:nvPr/>
          </p:nvSpPr>
          <p:spPr>
            <a:xfrm>
              <a:off x="-33440" y="912504"/>
              <a:ext cx="1072958" cy="945355"/>
            </a:xfrm>
            <a:custGeom>
              <a:avLst/>
              <a:gdLst/>
              <a:ahLst/>
              <a:cxnLst/>
              <a:rect l="l" t="t" r="r" b="b"/>
              <a:pathLst>
                <a:path w="10664" h="9396" extrusionOk="0">
                  <a:moveTo>
                    <a:pt x="7811" y="1"/>
                  </a:moveTo>
                  <a:cubicBezTo>
                    <a:pt x="1390" y="2915"/>
                    <a:pt x="0" y="5607"/>
                    <a:pt x="0" y="5607"/>
                  </a:cubicBezTo>
                  <a:cubicBezTo>
                    <a:pt x="294" y="7958"/>
                    <a:pt x="2630" y="9373"/>
                    <a:pt x="2630" y="9373"/>
                  </a:cubicBezTo>
                  <a:cubicBezTo>
                    <a:pt x="2611" y="9386"/>
                    <a:pt x="2631" y="9396"/>
                    <a:pt x="2688" y="9396"/>
                  </a:cubicBezTo>
                  <a:cubicBezTo>
                    <a:pt x="3160" y="9396"/>
                    <a:pt x="6162" y="8726"/>
                    <a:pt x="10664" y="3671"/>
                  </a:cubicBezTo>
                  <a:cubicBezTo>
                    <a:pt x="9491" y="2644"/>
                    <a:pt x="8504" y="1412"/>
                    <a:pt x="78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7"/>
            <p:cNvSpPr/>
            <p:nvPr/>
          </p:nvSpPr>
          <p:spPr>
            <a:xfrm>
              <a:off x="275042" y="1217564"/>
              <a:ext cx="415439" cy="380617"/>
            </a:xfrm>
            <a:custGeom>
              <a:avLst/>
              <a:gdLst/>
              <a:ahLst/>
              <a:cxnLst/>
              <a:rect l="l" t="t" r="r" b="b"/>
              <a:pathLst>
                <a:path w="4129" h="3783" extrusionOk="0">
                  <a:moveTo>
                    <a:pt x="2000" y="1"/>
                  </a:moveTo>
                  <a:cubicBezTo>
                    <a:pt x="1633" y="1"/>
                    <a:pt x="1271" y="105"/>
                    <a:pt x="972" y="313"/>
                  </a:cubicBezTo>
                  <a:cubicBezTo>
                    <a:pt x="0" y="991"/>
                    <a:pt x="55" y="2205"/>
                    <a:pt x="652" y="3059"/>
                  </a:cubicBezTo>
                  <a:cubicBezTo>
                    <a:pt x="997" y="3555"/>
                    <a:pt x="1573" y="3783"/>
                    <a:pt x="2146" y="3783"/>
                  </a:cubicBezTo>
                  <a:cubicBezTo>
                    <a:pt x="2565" y="3783"/>
                    <a:pt x="2982" y="3661"/>
                    <a:pt x="3307" y="3433"/>
                  </a:cubicBezTo>
                  <a:cubicBezTo>
                    <a:pt x="4078" y="2898"/>
                    <a:pt x="4129" y="1640"/>
                    <a:pt x="3531" y="785"/>
                  </a:cubicBezTo>
                  <a:cubicBezTo>
                    <a:pt x="3165" y="260"/>
                    <a:pt x="2577" y="1"/>
                    <a:pt x="2000" y="1"/>
                  </a:cubicBezTo>
                  <a:close/>
                </a:path>
              </a:pathLst>
            </a:custGeom>
            <a:solidFill>
              <a:srgbClr val="03A6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7"/>
            <p:cNvSpPr/>
            <p:nvPr/>
          </p:nvSpPr>
          <p:spPr>
            <a:xfrm>
              <a:off x="314080" y="1253382"/>
              <a:ext cx="338066" cy="309484"/>
            </a:xfrm>
            <a:custGeom>
              <a:avLst/>
              <a:gdLst/>
              <a:ahLst/>
              <a:cxnLst/>
              <a:rect l="l" t="t" r="r" b="b"/>
              <a:pathLst>
                <a:path w="3360" h="3076" extrusionOk="0">
                  <a:moveTo>
                    <a:pt x="1625" y="1"/>
                  </a:moveTo>
                  <a:cubicBezTo>
                    <a:pt x="1327" y="1"/>
                    <a:pt x="1033" y="85"/>
                    <a:pt x="789" y="253"/>
                  </a:cubicBezTo>
                  <a:cubicBezTo>
                    <a:pt x="0" y="808"/>
                    <a:pt x="44" y="1793"/>
                    <a:pt x="532" y="2490"/>
                  </a:cubicBezTo>
                  <a:cubicBezTo>
                    <a:pt x="811" y="2891"/>
                    <a:pt x="1279" y="3075"/>
                    <a:pt x="1744" y="3075"/>
                  </a:cubicBezTo>
                  <a:cubicBezTo>
                    <a:pt x="1938" y="3075"/>
                    <a:pt x="2131" y="3043"/>
                    <a:pt x="2310" y="2982"/>
                  </a:cubicBezTo>
                  <a:cubicBezTo>
                    <a:pt x="2446" y="2938"/>
                    <a:pt x="2574" y="2872"/>
                    <a:pt x="2688" y="2795"/>
                  </a:cubicBezTo>
                  <a:cubicBezTo>
                    <a:pt x="3315" y="2358"/>
                    <a:pt x="3359" y="1336"/>
                    <a:pt x="2872" y="639"/>
                  </a:cubicBezTo>
                  <a:cubicBezTo>
                    <a:pt x="2582" y="217"/>
                    <a:pt x="2109" y="4"/>
                    <a:pt x="1643" y="1"/>
                  </a:cubicBezTo>
                  <a:cubicBezTo>
                    <a:pt x="1637" y="1"/>
                    <a:pt x="1631" y="1"/>
                    <a:pt x="1625" y="1"/>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8" name="Google Shape;288;p7"/>
          <p:cNvSpPr/>
          <p:nvPr/>
        </p:nvSpPr>
        <p:spPr>
          <a:xfrm>
            <a:off x="8165182" y="4672013"/>
            <a:ext cx="186741" cy="182712"/>
          </a:xfrm>
          <a:custGeom>
            <a:avLst/>
            <a:gdLst/>
            <a:ahLst/>
            <a:cxnLst/>
            <a:rect l="l" t="t" r="r" b="b"/>
            <a:pathLst>
              <a:path w="1856" h="1816" extrusionOk="0">
                <a:moveTo>
                  <a:pt x="932" y="0"/>
                </a:moveTo>
                <a:cubicBezTo>
                  <a:pt x="896" y="0"/>
                  <a:pt x="860" y="20"/>
                  <a:pt x="843" y="61"/>
                </a:cubicBezTo>
                <a:lnTo>
                  <a:pt x="635" y="552"/>
                </a:lnTo>
                <a:cubicBezTo>
                  <a:pt x="623" y="574"/>
                  <a:pt x="605" y="592"/>
                  <a:pt x="583" y="604"/>
                </a:cubicBezTo>
                <a:lnTo>
                  <a:pt x="80" y="816"/>
                </a:lnTo>
                <a:cubicBezTo>
                  <a:pt x="0" y="849"/>
                  <a:pt x="0" y="963"/>
                  <a:pt x="80" y="996"/>
                </a:cubicBezTo>
                <a:lnTo>
                  <a:pt x="572" y="1205"/>
                </a:lnTo>
                <a:cubicBezTo>
                  <a:pt x="594" y="1212"/>
                  <a:pt x="613" y="1230"/>
                  <a:pt x="623" y="1256"/>
                </a:cubicBezTo>
                <a:lnTo>
                  <a:pt x="836" y="1755"/>
                </a:lnTo>
                <a:cubicBezTo>
                  <a:pt x="853" y="1796"/>
                  <a:pt x="889" y="1816"/>
                  <a:pt x="926" y="1816"/>
                </a:cubicBezTo>
                <a:cubicBezTo>
                  <a:pt x="962" y="1816"/>
                  <a:pt x="999" y="1796"/>
                  <a:pt x="1016" y="1755"/>
                </a:cubicBezTo>
                <a:lnTo>
                  <a:pt x="1225" y="1264"/>
                </a:lnTo>
                <a:cubicBezTo>
                  <a:pt x="1232" y="1242"/>
                  <a:pt x="1251" y="1223"/>
                  <a:pt x="1276" y="1212"/>
                </a:cubicBezTo>
                <a:lnTo>
                  <a:pt x="1779" y="1000"/>
                </a:lnTo>
                <a:cubicBezTo>
                  <a:pt x="1856" y="966"/>
                  <a:pt x="1856" y="856"/>
                  <a:pt x="1779" y="820"/>
                </a:cubicBezTo>
                <a:lnTo>
                  <a:pt x="1287" y="614"/>
                </a:lnTo>
                <a:cubicBezTo>
                  <a:pt x="1261" y="604"/>
                  <a:pt x="1243" y="585"/>
                  <a:pt x="1232" y="560"/>
                </a:cubicBezTo>
                <a:lnTo>
                  <a:pt x="1019" y="61"/>
                </a:lnTo>
                <a:cubicBezTo>
                  <a:pt x="1003" y="20"/>
                  <a:pt x="968" y="0"/>
                  <a:pt x="9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9"/>
        <p:cNvGrpSpPr/>
        <p:nvPr/>
      </p:nvGrpSpPr>
      <p:grpSpPr>
        <a:xfrm>
          <a:off x="0" y="0"/>
          <a:ext cx="0" cy="0"/>
          <a:chOff x="0" y="0"/>
          <a:chExt cx="0" cy="0"/>
        </a:xfrm>
      </p:grpSpPr>
      <p:sp>
        <p:nvSpPr>
          <p:cNvPr id="360" name="Google Shape;360;p9"/>
          <p:cNvSpPr/>
          <p:nvPr/>
        </p:nvSpPr>
        <p:spPr>
          <a:xfrm rot="10800000">
            <a:off x="8430772" y="-379904"/>
            <a:ext cx="1696973" cy="1695019"/>
          </a:xfrm>
          <a:custGeom>
            <a:avLst/>
            <a:gdLst/>
            <a:ahLst/>
            <a:cxnLst/>
            <a:rect l="l" t="t" r="r" b="b"/>
            <a:pathLst>
              <a:path w="16866" h="16847" extrusionOk="0">
                <a:moveTo>
                  <a:pt x="8435" y="0"/>
                </a:moveTo>
                <a:cubicBezTo>
                  <a:pt x="3778" y="0"/>
                  <a:pt x="1" y="3774"/>
                  <a:pt x="1" y="8423"/>
                </a:cubicBezTo>
                <a:cubicBezTo>
                  <a:pt x="1" y="13077"/>
                  <a:pt x="3778" y="16847"/>
                  <a:pt x="8435" y="16847"/>
                </a:cubicBezTo>
                <a:cubicBezTo>
                  <a:pt x="13092" y="16847"/>
                  <a:pt x="16865" y="13077"/>
                  <a:pt x="16865" y="8423"/>
                </a:cubicBezTo>
                <a:cubicBezTo>
                  <a:pt x="16865" y="3774"/>
                  <a:pt x="13092" y="0"/>
                  <a:pt x="84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9"/>
          <p:cNvSpPr/>
          <p:nvPr/>
        </p:nvSpPr>
        <p:spPr>
          <a:xfrm rot="10800000">
            <a:off x="7908988" y="-783440"/>
            <a:ext cx="1669907" cy="1611812"/>
          </a:xfrm>
          <a:custGeom>
            <a:avLst/>
            <a:gdLst/>
            <a:ahLst/>
            <a:cxnLst/>
            <a:rect l="l" t="t" r="r" b="b"/>
            <a:pathLst>
              <a:path w="16597" h="16020" extrusionOk="0">
                <a:moveTo>
                  <a:pt x="9973" y="187"/>
                </a:moveTo>
                <a:cubicBezTo>
                  <a:pt x="9767" y="187"/>
                  <a:pt x="9767" y="510"/>
                  <a:pt x="9973" y="510"/>
                </a:cubicBezTo>
                <a:cubicBezTo>
                  <a:pt x="10181" y="510"/>
                  <a:pt x="10181" y="187"/>
                  <a:pt x="9973" y="187"/>
                </a:cubicBezTo>
                <a:close/>
                <a:moveTo>
                  <a:pt x="7232" y="1"/>
                </a:moveTo>
                <a:cubicBezTo>
                  <a:pt x="7069" y="1"/>
                  <a:pt x="6926" y="198"/>
                  <a:pt x="7083" y="322"/>
                </a:cubicBezTo>
                <a:lnTo>
                  <a:pt x="7365" y="546"/>
                </a:lnTo>
                <a:cubicBezTo>
                  <a:pt x="7406" y="579"/>
                  <a:pt x="7450" y="593"/>
                  <a:pt x="7493" y="593"/>
                </a:cubicBezTo>
                <a:cubicBezTo>
                  <a:pt x="7657" y="593"/>
                  <a:pt x="7801" y="392"/>
                  <a:pt x="7644" y="268"/>
                </a:cubicBezTo>
                <a:lnTo>
                  <a:pt x="7362" y="48"/>
                </a:lnTo>
                <a:cubicBezTo>
                  <a:pt x="7321" y="15"/>
                  <a:pt x="7276" y="1"/>
                  <a:pt x="7232" y="1"/>
                </a:cubicBezTo>
                <a:close/>
                <a:moveTo>
                  <a:pt x="8630" y="384"/>
                </a:moveTo>
                <a:cubicBezTo>
                  <a:pt x="8501" y="384"/>
                  <a:pt x="8385" y="512"/>
                  <a:pt x="8458" y="671"/>
                </a:cubicBezTo>
                <a:cubicBezTo>
                  <a:pt x="8502" y="774"/>
                  <a:pt x="8550" y="872"/>
                  <a:pt x="8594" y="972"/>
                </a:cubicBezTo>
                <a:cubicBezTo>
                  <a:pt x="8632" y="1054"/>
                  <a:pt x="8700" y="1087"/>
                  <a:pt x="8771" y="1087"/>
                </a:cubicBezTo>
                <a:cubicBezTo>
                  <a:pt x="8937" y="1087"/>
                  <a:pt x="9123" y="904"/>
                  <a:pt x="8997" y="737"/>
                </a:cubicBezTo>
                <a:lnTo>
                  <a:pt x="8799" y="473"/>
                </a:lnTo>
                <a:cubicBezTo>
                  <a:pt x="8751" y="411"/>
                  <a:pt x="8689" y="384"/>
                  <a:pt x="8630" y="384"/>
                </a:cubicBezTo>
                <a:close/>
                <a:moveTo>
                  <a:pt x="11610" y="753"/>
                </a:moveTo>
                <a:cubicBezTo>
                  <a:pt x="11405" y="753"/>
                  <a:pt x="11220" y="1023"/>
                  <a:pt x="11410" y="1210"/>
                </a:cubicBezTo>
                <a:lnTo>
                  <a:pt x="11520" y="1324"/>
                </a:lnTo>
                <a:cubicBezTo>
                  <a:pt x="11576" y="1380"/>
                  <a:pt x="11639" y="1403"/>
                  <a:pt x="11699" y="1403"/>
                </a:cubicBezTo>
                <a:cubicBezTo>
                  <a:pt x="11907" y="1403"/>
                  <a:pt x="12091" y="1132"/>
                  <a:pt x="11901" y="942"/>
                </a:cubicBezTo>
                <a:lnTo>
                  <a:pt x="11787" y="832"/>
                </a:lnTo>
                <a:cubicBezTo>
                  <a:pt x="11732" y="776"/>
                  <a:pt x="11670" y="753"/>
                  <a:pt x="11610" y="753"/>
                </a:cubicBezTo>
                <a:close/>
                <a:moveTo>
                  <a:pt x="6226" y="715"/>
                </a:moveTo>
                <a:cubicBezTo>
                  <a:pt x="6088" y="715"/>
                  <a:pt x="5988" y="906"/>
                  <a:pt x="6097" y="1026"/>
                </a:cubicBezTo>
                <a:cubicBezTo>
                  <a:pt x="6196" y="1133"/>
                  <a:pt x="6295" y="1239"/>
                  <a:pt x="6394" y="1349"/>
                </a:cubicBezTo>
                <a:cubicBezTo>
                  <a:pt x="6440" y="1400"/>
                  <a:pt x="6493" y="1421"/>
                  <a:pt x="6545" y="1421"/>
                </a:cubicBezTo>
                <a:cubicBezTo>
                  <a:pt x="6736" y="1421"/>
                  <a:pt x="6907" y="1133"/>
                  <a:pt x="6676" y="982"/>
                </a:cubicBezTo>
                <a:cubicBezTo>
                  <a:pt x="6555" y="902"/>
                  <a:pt x="6434" y="825"/>
                  <a:pt x="6317" y="744"/>
                </a:cubicBezTo>
                <a:cubicBezTo>
                  <a:pt x="6286" y="724"/>
                  <a:pt x="6255" y="715"/>
                  <a:pt x="6226" y="715"/>
                </a:cubicBezTo>
                <a:close/>
                <a:moveTo>
                  <a:pt x="3818" y="957"/>
                </a:moveTo>
                <a:cubicBezTo>
                  <a:pt x="3609" y="957"/>
                  <a:pt x="3425" y="1212"/>
                  <a:pt x="3625" y="1371"/>
                </a:cubicBezTo>
                <a:cubicBezTo>
                  <a:pt x="3721" y="1444"/>
                  <a:pt x="3812" y="1522"/>
                  <a:pt x="3907" y="1595"/>
                </a:cubicBezTo>
                <a:cubicBezTo>
                  <a:pt x="3959" y="1636"/>
                  <a:pt x="4015" y="1653"/>
                  <a:pt x="4070" y="1653"/>
                </a:cubicBezTo>
                <a:cubicBezTo>
                  <a:pt x="4278" y="1653"/>
                  <a:pt x="4460" y="1399"/>
                  <a:pt x="4259" y="1239"/>
                </a:cubicBezTo>
                <a:cubicBezTo>
                  <a:pt x="4168" y="1166"/>
                  <a:pt x="4073" y="1092"/>
                  <a:pt x="3980" y="1016"/>
                </a:cubicBezTo>
                <a:cubicBezTo>
                  <a:pt x="3929" y="975"/>
                  <a:pt x="3872" y="957"/>
                  <a:pt x="3818" y="957"/>
                </a:cubicBezTo>
                <a:close/>
                <a:moveTo>
                  <a:pt x="10989" y="1290"/>
                </a:moveTo>
                <a:cubicBezTo>
                  <a:pt x="10851" y="1290"/>
                  <a:pt x="10728" y="1470"/>
                  <a:pt x="10856" y="1595"/>
                </a:cubicBezTo>
                <a:lnTo>
                  <a:pt x="11135" y="1877"/>
                </a:lnTo>
                <a:cubicBezTo>
                  <a:pt x="11172" y="1914"/>
                  <a:pt x="11214" y="1929"/>
                  <a:pt x="11255" y="1929"/>
                </a:cubicBezTo>
                <a:cubicBezTo>
                  <a:pt x="11393" y="1929"/>
                  <a:pt x="11516" y="1749"/>
                  <a:pt x="11388" y="1624"/>
                </a:cubicBezTo>
                <a:lnTo>
                  <a:pt x="11109" y="1342"/>
                </a:lnTo>
                <a:cubicBezTo>
                  <a:pt x="11072" y="1306"/>
                  <a:pt x="11030" y="1290"/>
                  <a:pt x="10989" y="1290"/>
                </a:cubicBezTo>
                <a:close/>
                <a:moveTo>
                  <a:pt x="7498" y="971"/>
                </a:moveTo>
                <a:cubicBezTo>
                  <a:pt x="7356" y="971"/>
                  <a:pt x="7218" y="1080"/>
                  <a:pt x="7277" y="1254"/>
                </a:cubicBezTo>
                <a:cubicBezTo>
                  <a:pt x="7355" y="1470"/>
                  <a:pt x="7421" y="1694"/>
                  <a:pt x="7527" y="1899"/>
                </a:cubicBezTo>
                <a:cubicBezTo>
                  <a:pt x="7583" y="2008"/>
                  <a:pt x="7673" y="2053"/>
                  <a:pt x="7765" y="2053"/>
                </a:cubicBezTo>
                <a:cubicBezTo>
                  <a:pt x="7967" y="2053"/>
                  <a:pt x="8179" y="1834"/>
                  <a:pt x="8055" y="1595"/>
                </a:cubicBezTo>
                <a:cubicBezTo>
                  <a:pt x="7959" y="1408"/>
                  <a:pt x="7824" y="1243"/>
                  <a:pt x="7703" y="1074"/>
                </a:cubicBezTo>
                <a:cubicBezTo>
                  <a:pt x="7654" y="1003"/>
                  <a:pt x="7575" y="971"/>
                  <a:pt x="7498" y="971"/>
                </a:cubicBezTo>
                <a:close/>
                <a:moveTo>
                  <a:pt x="4907" y="1257"/>
                </a:moveTo>
                <a:cubicBezTo>
                  <a:pt x="4795" y="1257"/>
                  <a:pt x="4718" y="1369"/>
                  <a:pt x="4711" y="1470"/>
                </a:cubicBezTo>
                <a:cubicBezTo>
                  <a:pt x="4684" y="1756"/>
                  <a:pt x="4831" y="1914"/>
                  <a:pt x="5004" y="2119"/>
                </a:cubicBezTo>
                <a:cubicBezTo>
                  <a:pt x="5075" y="2203"/>
                  <a:pt x="5159" y="2238"/>
                  <a:pt x="5240" y="2238"/>
                </a:cubicBezTo>
                <a:cubicBezTo>
                  <a:pt x="5500" y="2238"/>
                  <a:pt x="5740" y="1879"/>
                  <a:pt x="5513" y="1613"/>
                </a:cubicBezTo>
                <a:cubicBezTo>
                  <a:pt x="5334" y="1404"/>
                  <a:pt x="5205" y="1280"/>
                  <a:pt x="4923" y="1258"/>
                </a:cubicBezTo>
                <a:cubicBezTo>
                  <a:pt x="4917" y="1257"/>
                  <a:pt x="4912" y="1257"/>
                  <a:pt x="4907" y="1257"/>
                </a:cubicBezTo>
                <a:close/>
                <a:moveTo>
                  <a:pt x="9930" y="1237"/>
                </a:moveTo>
                <a:cubicBezTo>
                  <a:pt x="9746" y="1237"/>
                  <a:pt x="9585" y="1471"/>
                  <a:pt x="9756" y="1628"/>
                </a:cubicBezTo>
                <a:cubicBezTo>
                  <a:pt x="9961" y="1818"/>
                  <a:pt x="10163" y="2006"/>
                  <a:pt x="10369" y="2196"/>
                </a:cubicBezTo>
                <a:cubicBezTo>
                  <a:pt x="10417" y="2240"/>
                  <a:pt x="10471" y="2259"/>
                  <a:pt x="10523" y="2259"/>
                </a:cubicBezTo>
                <a:cubicBezTo>
                  <a:pt x="10707" y="2259"/>
                  <a:pt x="10870" y="2024"/>
                  <a:pt x="10699" y="1866"/>
                </a:cubicBezTo>
                <a:cubicBezTo>
                  <a:pt x="10493" y="1676"/>
                  <a:pt x="10288" y="1488"/>
                  <a:pt x="10086" y="1302"/>
                </a:cubicBezTo>
                <a:cubicBezTo>
                  <a:pt x="10037" y="1256"/>
                  <a:pt x="9983" y="1237"/>
                  <a:pt x="9930" y="1237"/>
                </a:cubicBezTo>
                <a:close/>
                <a:moveTo>
                  <a:pt x="12550" y="2060"/>
                </a:moveTo>
                <a:cubicBezTo>
                  <a:pt x="12227" y="2060"/>
                  <a:pt x="12227" y="2559"/>
                  <a:pt x="12550" y="2559"/>
                </a:cubicBezTo>
                <a:cubicBezTo>
                  <a:pt x="12873" y="2559"/>
                  <a:pt x="12877" y="2060"/>
                  <a:pt x="12550" y="2060"/>
                </a:cubicBezTo>
                <a:close/>
                <a:moveTo>
                  <a:pt x="13456" y="1975"/>
                </a:moveTo>
                <a:cubicBezTo>
                  <a:pt x="13373" y="1975"/>
                  <a:pt x="13302" y="2080"/>
                  <a:pt x="13375" y="2160"/>
                </a:cubicBezTo>
                <a:cubicBezTo>
                  <a:pt x="13522" y="2310"/>
                  <a:pt x="13669" y="2464"/>
                  <a:pt x="13815" y="2614"/>
                </a:cubicBezTo>
                <a:cubicBezTo>
                  <a:pt x="13840" y="2641"/>
                  <a:pt x="13869" y="2652"/>
                  <a:pt x="13897" y="2652"/>
                </a:cubicBezTo>
                <a:cubicBezTo>
                  <a:pt x="13993" y="2652"/>
                  <a:pt x="14082" y="2523"/>
                  <a:pt x="13991" y="2438"/>
                </a:cubicBezTo>
                <a:cubicBezTo>
                  <a:pt x="13837" y="2295"/>
                  <a:pt x="13683" y="2152"/>
                  <a:pt x="13529" y="2006"/>
                </a:cubicBezTo>
                <a:cubicBezTo>
                  <a:pt x="13506" y="1984"/>
                  <a:pt x="13480" y="1975"/>
                  <a:pt x="13456" y="1975"/>
                </a:cubicBezTo>
                <a:close/>
                <a:moveTo>
                  <a:pt x="6897" y="2239"/>
                </a:moveTo>
                <a:cubicBezTo>
                  <a:pt x="6811" y="2239"/>
                  <a:pt x="6724" y="2340"/>
                  <a:pt x="6783" y="2427"/>
                </a:cubicBezTo>
                <a:cubicBezTo>
                  <a:pt x="6834" y="2508"/>
                  <a:pt x="6885" y="2585"/>
                  <a:pt x="6933" y="2662"/>
                </a:cubicBezTo>
                <a:cubicBezTo>
                  <a:pt x="6965" y="2711"/>
                  <a:pt x="7008" y="2731"/>
                  <a:pt x="7050" y="2731"/>
                </a:cubicBezTo>
                <a:cubicBezTo>
                  <a:pt x="7157" y="2731"/>
                  <a:pt x="7257" y="2603"/>
                  <a:pt x="7160" y="2490"/>
                </a:cubicBezTo>
                <a:cubicBezTo>
                  <a:pt x="7098" y="2416"/>
                  <a:pt x="7039" y="2346"/>
                  <a:pt x="6977" y="2277"/>
                </a:cubicBezTo>
                <a:cubicBezTo>
                  <a:pt x="6954" y="2250"/>
                  <a:pt x="6925" y="2239"/>
                  <a:pt x="6897" y="2239"/>
                </a:cubicBezTo>
                <a:close/>
                <a:moveTo>
                  <a:pt x="2410" y="2001"/>
                </a:moveTo>
                <a:cubicBezTo>
                  <a:pt x="2259" y="2001"/>
                  <a:pt x="2132" y="2191"/>
                  <a:pt x="2264" y="2336"/>
                </a:cubicBezTo>
                <a:lnTo>
                  <a:pt x="2587" y="2684"/>
                </a:lnTo>
                <a:cubicBezTo>
                  <a:pt x="2631" y="2731"/>
                  <a:pt x="2681" y="2751"/>
                  <a:pt x="2730" y="2751"/>
                </a:cubicBezTo>
                <a:cubicBezTo>
                  <a:pt x="2896" y="2751"/>
                  <a:pt x="3050" y="2527"/>
                  <a:pt x="2892" y="2383"/>
                </a:cubicBezTo>
                <a:cubicBezTo>
                  <a:pt x="2778" y="2273"/>
                  <a:pt x="2660" y="2167"/>
                  <a:pt x="2543" y="2057"/>
                </a:cubicBezTo>
                <a:cubicBezTo>
                  <a:pt x="2501" y="2018"/>
                  <a:pt x="2454" y="2001"/>
                  <a:pt x="2410" y="2001"/>
                </a:cubicBezTo>
                <a:close/>
                <a:moveTo>
                  <a:pt x="3844" y="2146"/>
                </a:moveTo>
                <a:cubicBezTo>
                  <a:pt x="3774" y="2146"/>
                  <a:pt x="3704" y="2164"/>
                  <a:pt x="3643" y="2204"/>
                </a:cubicBezTo>
                <a:cubicBezTo>
                  <a:pt x="3628" y="2211"/>
                  <a:pt x="3628" y="2214"/>
                  <a:pt x="3633" y="2214"/>
                </a:cubicBezTo>
                <a:cubicBezTo>
                  <a:pt x="3577" y="2233"/>
                  <a:pt x="3530" y="2262"/>
                  <a:pt x="3511" y="2324"/>
                </a:cubicBezTo>
                <a:cubicBezTo>
                  <a:pt x="3527" y="2305"/>
                  <a:pt x="3537" y="2295"/>
                  <a:pt x="3545" y="2285"/>
                </a:cubicBezTo>
                <a:lnTo>
                  <a:pt x="3545" y="2285"/>
                </a:lnTo>
                <a:cubicBezTo>
                  <a:pt x="3527" y="2309"/>
                  <a:pt x="3510" y="2330"/>
                  <a:pt x="3489" y="2354"/>
                </a:cubicBezTo>
                <a:cubicBezTo>
                  <a:pt x="3435" y="2453"/>
                  <a:pt x="3423" y="2570"/>
                  <a:pt x="3449" y="2680"/>
                </a:cubicBezTo>
                <a:cubicBezTo>
                  <a:pt x="3496" y="2878"/>
                  <a:pt x="3628" y="3043"/>
                  <a:pt x="3809" y="3131"/>
                </a:cubicBezTo>
                <a:cubicBezTo>
                  <a:pt x="3871" y="3163"/>
                  <a:pt x="3939" y="3178"/>
                  <a:pt x="4007" y="3178"/>
                </a:cubicBezTo>
                <a:cubicBezTo>
                  <a:pt x="4275" y="3178"/>
                  <a:pt x="4541" y="2949"/>
                  <a:pt x="4439" y="2647"/>
                </a:cubicBezTo>
                <a:cubicBezTo>
                  <a:pt x="4369" y="2446"/>
                  <a:pt x="4263" y="2306"/>
                  <a:pt x="4068" y="2204"/>
                </a:cubicBezTo>
                <a:cubicBezTo>
                  <a:pt x="3999" y="2167"/>
                  <a:pt x="3921" y="2146"/>
                  <a:pt x="3844" y="2146"/>
                </a:cubicBezTo>
                <a:close/>
                <a:moveTo>
                  <a:pt x="9537" y="2574"/>
                </a:moveTo>
                <a:cubicBezTo>
                  <a:pt x="9354" y="2574"/>
                  <a:pt x="9172" y="2765"/>
                  <a:pt x="9309" y="2940"/>
                </a:cubicBezTo>
                <a:cubicBezTo>
                  <a:pt x="9408" y="3069"/>
                  <a:pt x="9507" y="3194"/>
                  <a:pt x="9602" y="3322"/>
                </a:cubicBezTo>
                <a:cubicBezTo>
                  <a:pt x="9657" y="3392"/>
                  <a:pt x="9731" y="3422"/>
                  <a:pt x="9803" y="3422"/>
                </a:cubicBezTo>
                <a:cubicBezTo>
                  <a:pt x="9968" y="3422"/>
                  <a:pt x="10123" y="3266"/>
                  <a:pt x="10005" y="3087"/>
                </a:cubicBezTo>
                <a:cubicBezTo>
                  <a:pt x="9917" y="2955"/>
                  <a:pt x="9829" y="2820"/>
                  <a:pt x="9741" y="2688"/>
                </a:cubicBezTo>
                <a:cubicBezTo>
                  <a:pt x="9689" y="2607"/>
                  <a:pt x="9613" y="2574"/>
                  <a:pt x="9537" y="2574"/>
                </a:cubicBezTo>
                <a:close/>
                <a:moveTo>
                  <a:pt x="11381" y="3083"/>
                </a:moveTo>
                <a:cubicBezTo>
                  <a:pt x="11243" y="3083"/>
                  <a:pt x="11121" y="3261"/>
                  <a:pt x="11249" y="3388"/>
                </a:cubicBezTo>
                <a:lnTo>
                  <a:pt x="11359" y="3498"/>
                </a:lnTo>
                <a:cubicBezTo>
                  <a:pt x="11397" y="3536"/>
                  <a:pt x="11439" y="3552"/>
                  <a:pt x="11480" y="3552"/>
                </a:cubicBezTo>
                <a:cubicBezTo>
                  <a:pt x="11618" y="3552"/>
                  <a:pt x="11739" y="3373"/>
                  <a:pt x="11611" y="3248"/>
                </a:cubicBezTo>
                <a:lnTo>
                  <a:pt x="11501" y="3135"/>
                </a:lnTo>
                <a:cubicBezTo>
                  <a:pt x="11464" y="3098"/>
                  <a:pt x="11422" y="3083"/>
                  <a:pt x="11381" y="3083"/>
                </a:cubicBezTo>
                <a:close/>
                <a:moveTo>
                  <a:pt x="14072" y="3175"/>
                </a:moveTo>
                <a:cubicBezTo>
                  <a:pt x="13961" y="3175"/>
                  <a:pt x="13863" y="3318"/>
                  <a:pt x="13966" y="3417"/>
                </a:cubicBezTo>
                <a:lnTo>
                  <a:pt x="14245" y="3700"/>
                </a:lnTo>
                <a:cubicBezTo>
                  <a:pt x="14274" y="3729"/>
                  <a:pt x="14308" y="3741"/>
                  <a:pt x="14340" y="3741"/>
                </a:cubicBezTo>
                <a:cubicBezTo>
                  <a:pt x="14450" y="3741"/>
                  <a:pt x="14548" y="3597"/>
                  <a:pt x="14446" y="3498"/>
                </a:cubicBezTo>
                <a:lnTo>
                  <a:pt x="14167" y="3216"/>
                </a:lnTo>
                <a:cubicBezTo>
                  <a:pt x="14137" y="3187"/>
                  <a:pt x="14104" y="3175"/>
                  <a:pt x="14072" y="3175"/>
                </a:cubicBezTo>
                <a:close/>
                <a:moveTo>
                  <a:pt x="8308" y="2776"/>
                </a:moveTo>
                <a:cubicBezTo>
                  <a:pt x="8090" y="2776"/>
                  <a:pt x="7887" y="3081"/>
                  <a:pt x="8077" y="3307"/>
                </a:cubicBezTo>
                <a:cubicBezTo>
                  <a:pt x="8143" y="3384"/>
                  <a:pt x="8187" y="3472"/>
                  <a:pt x="8223" y="3568"/>
                </a:cubicBezTo>
                <a:cubicBezTo>
                  <a:pt x="8274" y="3711"/>
                  <a:pt x="8397" y="3773"/>
                  <a:pt x="8519" y="3773"/>
                </a:cubicBezTo>
                <a:cubicBezTo>
                  <a:pt x="8706" y="3773"/>
                  <a:pt x="8890" y="3628"/>
                  <a:pt x="8810" y="3406"/>
                </a:cubicBezTo>
                <a:cubicBezTo>
                  <a:pt x="8737" y="3204"/>
                  <a:pt x="8641" y="3040"/>
                  <a:pt x="8506" y="2878"/>
                </a:cubicBezTo>
                <a:cubicBezTo>
                  <a:pt x="8446" y="2806"/>
                  <a:pt x="8377" y="2776"/>
                  <a:pt x="8308" y="2776"/>
                </a:cubicBezTo>
                <a:close/>
                <a:moveTo>
                  <a:pt x="6319" y="3232"/>
                </a:moveTo>
                <a:cubicBezTo>
                  <a:pt x="6283" y="3232"/>
                  <a:pt x="6248" y="3243"/>
                  <a:pt x="6225" y="3274"/>
                </a:cubicBezTo>
                <a:cubicBezTo>
                  <a:pt x="6126" y="3399"/>
                  <a:pt x="6067" y="3516"/>
                  <a:pt x="6115" y="3681"/>
                </a:cubicBezTo>
                <a:cubicBezTo>
                  <a:pt x="6170" y="3890"/>
                  <a:pt x="6346" y="3967"/>
                  <a:pt x="6533" y="4041"/>
                </a:cubicBezTo>
                <a:cubicBezTo>
                  <a:pt x="6559" y="4050"/>
                  <a:pt x="6586" y="4055"/>
                  <a:pt x="6613" y="4055"/>
                </a:cubicBezTo>
                <a:cubicBezTo>
                  <a:pt x="6813" y="4055"/>
                  <a:pt x="6979" y="3794"/>
                  <a:pt x="6859" y="3619"/>
                </a:cubicBezTo>
                <a:cubicBezTo>
                  <a:pt x="6783" y="3509"/>
                  <a:pt x="6749" y="3399"/>
                  <a:pt x="6636" y="3318"/>
                </a:cubicBezTo>
                <a:cubicBezTo>
                  <a:pt x="6548" y="3260"/>
                  <a:pt x="6463" y="3256"/>
                  <a:pt x="6364" y="3238"/>
                </a:cubicBezTo>
                <a:cubicBezTo>
                  <a:pt x="6350" y="3234"/>
                  <a:pt x="6335" y="3232"/>
                  <a:pt x="6319" y="3232"/>
                </a:cubicBezTo>
                <a:close/>
                <a:moveTo>
                  <a:pt x="2689" y="3420"/>
                </a:moveTo>
                <a:cubicBezTo>
                  <a:pt x="2507" y="3420"/>
                  <a:pt x="2333" y="3597"/>
                  <a:pt x="2470" y="3780"/>
                </a:cubicBezTo>
                <a:lnTo>
                  <a:pt x="2635" y="4004"/>
                </a:lnTo>
                <a:cubicBezTo>
                  <a:pt x="2692" y="4079"/>
                  <a:pt x="2770" y="4110"/>
                  <a:pt x="2847" y="4110"/>
                </a:cubicBezTo>
                <a:cubicBezTo>
                  <a:pt x="3030" y="4110"/>
                  <a:pt x="3206" y="3932"/>
                  <a:pt x="3071" y="3751"/>
                </a:cubicBezTo>
                <a:lnTo>
                  <a:pt x="2902" y="3527"/>
                </a:lnTo>
                <a:cubicBezTo>
                  <a:pt x="2845" y="3451"/>
                  <a:pt x="2766" y="3420"/>
                  <a:pt x="2689" y="3420"/>
                </a:cubicBezTo>
                <a:close/>
                <a:moveTo>
                  <a:pt x="5097" y="3352"/>
                </a:moveTo>
                <a:cubicBezTo>
                  <a:pt x="4891" y="3352"/>
                  <a:pt x="4736" y="3644"/>
                  <a:pt x="4963" y="3817"/>
                </a:cubicBezTo>
                <a:cubicBezTo>
                  <a:pt x="5080" y="3905"/>
                  <a:pt x="5195" y="3997"/>
                  <a:pt x="5312" y="4085"/>
                </a:cubicBezTo>
                <a:cubicBezTo>
                  <a:pt x="5349" y="4112"/>
                  <a:pt x="5387" y="4124"/>
                  <a:pt x="5425" y="4124"/>
                </a:cubicBezTo>
                <a:cubicBezTo>
                  <a:pt x="5600" y="4124"/>
                  <a:pt x="5751" y="3863"/>
                  <a:pt x="5594" y="3718"/>
                </a:cubicBezTo>
                <a:cubicBezTo>
                  <a:pt x="5484" y="3619"/>
                  <a:pt x="5378" y="3524"/>
                  <a:pt x="5268" y="3424"/>
                </a:cubicBezTo>
                <a:cubicBezTo>
                  <a:pt x="5212" y="3374"/>
                  <a:pt x="5152" y="3352"/>
                  <a:pt x="5097" y="3352"/>
                </a:cubicBezTo>
                <a:close/>
                <a:moveTo>
                  <a:pt x="1449" y="3678"/>
                </a:moveTo>
                <a:cubicBezTo>
                  <a:pt x="1361" y="3678"/>
                  <a:pt x="1283" y="3772"/>
                  <a:pt x="1315" y="3861"/>
                </a:cubicBezTo>
                <a:cubicBezTo>
                  <a:pt x="1362" y="4000"/>
                  <a:pt x="1392" y="4074"/>
                  <a:pt x="1521" y="4158"/>
                </a:cubicBezTo>
                <a:cubicBezTo>
                  <a:pt x="1551" y="4179"/>
                  <a:pt x="1584" y="4188"/>
                  <a:pt x="1615" y="4188"/>
                </a:cubicBezTo>
                <a:cubicBezTo>
                  <a:pt x="1752" y="4188"/>
                  <a:pt x="1877" y="4021"/>
                  <a:pt x="1788" y="3890"/>
                </a:cubicBezTo>
                <a:cubicBezTo>
                  <a:pt x="1704" y="3762"/>
                  <a:pt x="1634" y="3733"/>
                  <a:pt x="1491" y="3685"/>
                </a:cubicBezTo>
                <a:cubicBezTo>
                  <a:pt x="1477" y="3680"/>
                  <a:pt x="1463" y="3678"/>
                  <a:pt x="1449" y="3678"/>
                </a:cubicBezTo>
                <a:close/>
                <a:moveTo>
                  <a:pt x="12713" y="3501"/>
                </a:moveTo>
                <a:cubicBezTo>
                  <a:pt x="12473" y="3501"/>
                  <a:pt x="12311" y="3892"/>
                  <a:pt x="12565" y="4085"/>
                </a:cubicBezTo>
                <a:lnTo>
                  <a:pt x="12792" y="4254"/>
                </a:lnTo>
                <a:cubicBezTo>
                  <a:pt x="12847" y="4295"/>
                  <a:pt x="12901" y="4312"/>
                  <a:pt x="12952" y="4312"/>
                </a:cubicBezTo>
                <a:cubicBezTo>
                  <a:pt x="13192" y="4312"/>
                  <a:pt x="13354" y="3919"/>
                  <a:pt x="13097" y="3725"/>
                </a:cubicBezTo>
                <a:lnTo>
                  <a:pt x="12873" y="3560"/>
                </a:lnTo>
                <a:cubicBezTo>
                  <a:pt x="12819" y="3519"/>
                  <a:pt x="12764" y="3501"/>
                  <a:pt x="12713" y="3501"/>
                </a:cubicBezTo>
                <a:close/>
                <a:moveTo>
                  <a:pt x="9973" y="4008"/>
                </a:moveTo>
                <a:cubicBezTo>
                  <a:pt x="9697" y="4008"/>
                  <a:pt x="9518" y="4495"/>
                  <a:pt x="9892" y="4616"/>
                </a:cubicBezTo>
                <a:cubicBezTo>
                  <a:pt x="9932" y="4628"/>
                  <a:pt x="9973" y="4643"/>
                  <a:pt x="10009" y="4653"/>
                </a:cubicBezTo>
                <a:cubicBezTo>
                  <a:pt x="10042" y="4663"/>
                  <a:pt x="10073" y="4668"/>
                  <a:pt x="10102" y="4668"/>
                </a:cubicBezTo>
                <a:cubicBezTo>
                  <a:pt x="10362" y="4668"/>
                  <a:pt x="10464" y="4287"/>
                  <a:pt x="10233" y="4132"/>
                </a:cubicBezTo>
                <a:cubicBezTo>
                  <a:pt x="10196" y="4107"/>
                  <a:pt x="10163" y="4085"/>
                  <a:pt x="10127" y="4059"/>
                </a:cubicBezTo>
                <a:cubicBezTo>
                  <a:pt x="10074" y="4024"/>
                  <a:pt x="10022" y="4008"/>
                  <a:pt x="9973" y="4008"/>
                </a:cubicBezTo>
                <a:close/>
                <a:moveTo>
                  <a:pt x="11273" y="4617"/>
                </a:moveTo>
                <a:cubicBezTo>
                  <a:pt x="11067" y="4617"/>
                  <a:pt x="10883" y="4885"/>
                  <a:pt x="11073" y="5075"/>
                </a:cubicBezTo>
                <a:lnTo>
                  <a:pt x="11241" y="5244"/>
                </a:lnTo>
                <a:cubicBezTo>
                  <a:pt x="11297" y="5299"/>
                  <a:pt x="11360" y="5323"/>
                  <a:pt x="11420" y="5323"/>
                </a:cubicBezTo>
                <a:cubicBezTo>
                  <a:pt x="11627" y="5323"/>
                  <a:pt x="11809" y="5052"/>
                  <a:pt x="11619" y="4863"/>
                </a:cubicBezTo>
                <a:lnTo>
                  <a:pt x="11454" y="4697"/>
                </a:lnTo>
                <a:cubicBezTo>
                  <a:pt x="11398" y="4641"/>
                  <a:pt x="11334" y="4617"/>
                  <a:pt x="11273" y="4617"/>
                </a:cubicBezTo>
                <a:close/>
                <a:moveTo>
                  <a:pt x="8246" y="4522"/>
                </a:moveTo>
                <a:cubicBezTo>
                  <a:pt x="7987" y="4522"/>
                  <a:pt x="7766" y="4830"/>
                  <a:pt x="8007" y="5056"/>
                </a:cubicBezTo>
                <a:cubicBezTo>
                  <a:pt x="8194" y="5232"/>
                  <a:pt x="8355" y="5420"/>
                  <a:pt x="8609" y="5496"/>
                </a:cubicBezTo>
                <a:cubicBezTo>
                  <a:pt x="8639" y="5506"/>
                  <a:pt x="8668" y="5510"/>
                  <a:pt x="8696" y="5510"/>
                </a:cubicBezTo>
                <a:cubicBezTo>
                  <a:pt x="8900" y="5510"/>
                  <a:pt x="9018" y="5266"/>
                  <a:pt x="8931" y="5078"/>
                </a:cubicBezTo>
                <a:cubicBezTo>
                  <a:pt x="8836" y="4866"/>
                  <a:pt x="8638" y="4745"/>
                  <a:pt x="8462" y="4602"/>
                </a:cubicBezTo>
                <a:cubicBezTo>
                  <a:pt x="8393" y="4546"/>
                  <a:pt x="8318" y="4522"/>
                  <a:pt x="8246" y="4522"/>
                </a:cubicBezTo>
                <a:close/>
                <a:moveTo>
                  <a:pt x="6728" y="4695"/>
                </a:moveTo>
                <a:cubicBezTo>
                  <a:pt x="6536" y="4695"/>
                  <a:pt x="6356" y="4952"/>
                  <a:pt x="6540" y="5122"/>
                </a:cubicBezTo>
                <a:cubicBezTo>
                  <a:pt x="6676" y="5251"/>
                  <a:pt x="6812" y="5376"/>
                  <a:pt x="6944" y="5501"/>
                </a:cubicBezTo>
                <a:cubicBezTo>
                  <a:pt x="6994" y="5547"/>
                  <a:pt x="7049" y="5567"/>
                  <a:pt x="7102" y="5567"/>
                </a:cubicBezTo>
                <a:cubicBezTo>
                  <a:pt x="7280" y="5567"/>
                  <a:pt x="7432" y="5341"/>
                  <a:pt x="7274" y="5174"/>
                </a:cubicBezTo>
                <a:cubicBezTo>
                  <a:pt x="7149" y="5039"/>
                  <a:pt x="7021" y="4902"/>
                  <a:pt x="6893" y="4770"/>
                </a:cubicBezTo>
                <a:cubicBezTo>
                  <a:pt x="6843" y="4717"/>
                  <a:pt x="6785" y="4695"/>
                  <a:pt x="6728" y="4695"/>
                </a:cubicBezTo>
                <a:close/>
                <a:moveTo>
                  <a:pt x="566" y="4988"/>
                </a:moveTo>
                <a:cubicBezTo>
                  <a:pt x="387" y="4988"/>
                  <a:pt x="227" y="5222"/>
                  <a:pt x="391" y="5386"/>
                </a:cubicBezTo>
                <a:lnTo>
                  <a:pt x="560" y="5555"/>
                </a:lnTo>
                <a:cubicBezTo>
                  <a:pt x="607" y="5603"/>
                  <a:pt x="660" y="5623"/>
                  <a:pt x="712" y="5623"/>
                </a:cubicBezTo>
                <a:cubicBezTo>
                  <a:pt x="890" y="5623"/>
                  <a:pt x="1050" y="5390"/>
                  <a:pt x="886" y="5225"/>
                </a:cubicBezTo>
                <a:lnTo>
                  <a:pt x="721" y="5056"/>
                </a:lnTo>
                <a:cubicBezTo>
                  <a:pt x="672" y="5008"/>
                  <a:pt x="618" y="4988"/>
                  <a:pt x="566" y="4988"/>
                </a:cubicBezTo>
                <a:close/>
                <a:moveTo>
                  <a:pt x="4423" y="4513"/>
                </a:moveTo>
                <a:cubicBezTo>
                  <a:pt x="4251" y="4513"/>
                  <a:pt x="4081" y="4669"/>
                  <a:pt x="4212" y="4844"/>
                </a:cubicBezTo>
                <a:cubicBezTo>
                  <a:pt x="4373" y="5064"/>
                  <a:pt x="4535" y="5281"/>
                  <a:pt x="4696" y="5501"/>
                </a:cubicBezTo>
                <a:cubicBezTo>
                  <a:pt x="4777" y="5611"/>
                  <a:pt x="4877" y="5655"/>
                  <a:pt x="4974" y="5655"/>
                </a:cubicBezTo>
                <a:cubicBezTo>
                  <a:pt x="5246" y="5655"/>
                  <a:pt x="5492" y="5303"/>
                  <a:pt x="5227" y="5090"/>
                </a:cubicBezTo>
                <a:cubicBezTo>
                  <a:pt x="5011" y="4914"/>
                  <a:pt x="4794" y="4738"/>
                  <a:pt x="4579" y="4565"/>
                </a:cubicBezTo>
                <a:cubicBezTo>
                  <a:pt x="4533" y="4529"/>
                  <a:pt x="4478" y="4513"/>
                  <a:pt x="4423" y="4513"/>
                </a:cubicBezTo>
                <a:close/>
                <a:moveTo>
                  <a:pt x="14471" y="4935"/>
                </a:moveTo>
                <a:cubicBezTo>
                  <a:pt x="14255" y="4935"/>
                  <a:pt x="14109" y="5250"/>
                  <a:pt x="14343" y="5364"/>
                </a:cubicBezTo>
                <a:cubicBezTo>
                  <a:pt x="14546" y="5464"/>
                  <a:pt x="14700" y="5596"/>
                  <a:pt x="14817" y="5787"/>
                </a:cubicBezTo>
                <a:cubicBezTo>
                  <a:pt x="14864" y="5865"/>
                  <a:pt x="14934" y="5897"/>
                  <a:pt x="15005" y="5897"/>
                </a:cubicBezTo>
                <a:cubicBezTo>
                  <a:pt x="15165" y="5897"/>
                  <a:pt x="15327" y="5730"/>
                  <a:pt x="15220" y="5552"/>
                </a:cubicBezTo>
                <a:cubicBezTo>
                  <a:pt x="15062" y="5295"/>
                  <a:pt x="14846" y="5093"/>
                  <a:pt x="14578" y="4961"/>
                </a:cubicBezTo>
                <a:cubicBezTo>
                  <a:pt x="14541" y="4943"/>
                  <a:pt x="14505" y="4935"/>
                  <a:pt x="14471" y="4935"/>
                </a:cubicBezTo>
                <a:close/>
                <a:moveTo>
                  <a:pt x="2412" y="5113"/>
                </a:moveTo>
                <a:cubicBezTo>
                  <a:pt x="2263" y="5113"/>
                  <a:pt x="2117" y="5305"/>
                  <a:pt x="2220" y="5442"/>
                </a:cubicBezTo>
                <a:cubicBezTo>
                  <a:pt x="2364" y="5633"/>
                  <a:pt x="2470" y="5809"/>
                  <a:pt x="2690" y="5911"/>
                </a:cubicBezTo>
                <a:cubicBezTo>
                  <a:pt x="2726" y="5927"/>
                  <a:pt x="2761" y="5935"/>
                  <a:pt x="2795" y="5935"/>
                </a:cubicBezTo>
                <a:cubicBezTo>
                  <a:pt x="2946" y="5935"/>
                  <a:pt x="3058" y="5780"/>
                  <a:pt x="2983" y="5618"/>
                </a:cubicBezTo>
                <a:cubicBezTo>
                  <a:pt x="2880" y="5398"/>
                  <a:pt x="2701" y="5291"/>
                  <a:pt x="2514" y="5149"/>
                </a:cubicBezTo>
                <a:cubicBezTo>
                  <a:pt x="2482" y="5124"/>
                  <a:pt x="2447" y="5113"/>
                  <a:pt x="2412" y="5113"/>
                </a:cubicBezTo>
                <a:close/>
                <a:moveTo>
                  <a:pt x="3647" y="5489"/>
                </a:moveTo>
                <a:cubicBezTo>
                  <a:pt x="3510" y="5489"/>
                  <a:pt x="3378" y="5676"/>
                  <a:pt x="3511" y="5797"/>
                </a:cubicBezTo>
                <a:cubicBezTo>
                  <a:pt x="3611" y="5885"/>
                  <a:pt x="3706" y="5973"/>
                  <a:pt x="3804" y="6065"/>
                </a:cubicBezTo>
                <a:cubicBezTo>
                  <a:pt x="3839" y="6096"/>
                  <a:pt x="3877" y="6110"/>
                  <a:pt x="3913" y="6110"/>
                </a:cubicBezTo>
                <a:cubicBezTo>
                  <a:pt x="4037" y="6110"/>
                  <a:pt x="4140" y="5953"/>
                  <a:pt x="4032" y="5834"/>
                </a:cubicBezTo>
                <a:lnTo>
                  <a:pt x="3765" y="5545"/>
                </a:lnTo>
                <a:cubicBezTo>
                  <a:pt x="3730" y="5505"/>
                  <a:pt x="3688" y="5489"/>
                  <a:pt x="3647" y="5489"/>
                </a:cubicBezTo>
                <a:close/>
                <a:moveTo>
                  <a:pt x="10195" y="5536"/>
                </a:moveTo>
                <a:cubicBezTo>
                  <a:pt x="10009" y="5536"/>
                  <a:pt x="9869" y="5844"/>
                  <a:pt x="10079" y="5980"/>
                </a:cubicBezTo>
                <a:cubicBezTo>
                  <a:pt x="10215" y="6068"/>
                  <a:pt x="10347" y="6161"/>
                  <a:pt x="10482" y="6249"/>
                </a:cubicBezTo>
                <a:cubicBezTo>
                  <a:pt x="10522" y="6275"/>
                  <a:pt x="10560" y="6286"/>
                  <a:pt x="10596" y="6286"/>
                </a:cubicBezTo>
                <a:cubicBezTo>
                  <a:pt x="10771" y="6286"/>
                  <a:pt x="10875" y="6012"/>
                  <a:pt x="10699" y="5878"/>
                </a:cubicBezTo>
                <a:cubicBezTo>
                  <a:pt x="10570" y="5779"/>
                  <a:pt x="10442" y="5680"/>
                  <a:pt x="10313" y="5581"/>
                </a:cubicBezTo>
                <a:cubicBezTo>
                  <a:pt x="10274" y="5550"/>
                  <a:pt x="10233" y="5536"/>
                  <a:pt x="10195" y="5536"/>
                </a:cubicBezTo>
                <a:close/>
                <a:moveTo>
                  <a:pt x="12944" y="5567"/>
                </a:moveTo>
                <a:cubicBezTo>
                  <a:pt x="12803" y="5567"/>
                  <a:pt x="12713" y="5773"/>
                  <a:pt x="12862" y="5867"/>
                </a:cubicBezTo>
                <a:cubicBezTo>
                  <a:pt x="13082" y="6002"/>
                  <a:pt x="13306" y="6139"/>
                  <a:pt x="13526" y="6274"/>
                </a:cubicBezTo>
                <a:cubicBezTo>
                  <a:pt x="13556" y="6293"/>
                  <a:pt x="13587" y="6301"/>
                  <a:pt x="13615" y="6301"/>
                </a:cubicBezTo>
                <a:cubicBezTo>
                  <a:pt x="13771" y="6301"/>
                  <a:pt x="13876" y="6059"/>
                  <a:pt x="13705" y="5966"/>
                </a:cubicBezTo>
                <a:cubicBezTo>
                  <a:pt x="13478" y="5841"/>
                  <a:pt x="13251" y="5713"/>
                  <a:pt x="13023" y="5589"/>
                </a:cubicBezTo>
                <a:cubicBezTo>
                  <a:pt x="12996" y="5573"/>
                  <a:pt x="12969" y="5567"/>
                  <a:pt x="12944" y="5567"/>
                </a:cubicBezTo>
                <a:close/>
                <a:moveTo>
                  <a:pt x="5987" y="5746"/>
                </a:moveTo>
                <a:cubicBezTo>
                  <a:pt x="5859" y="5746"/>
                  <a:pt x="5736" y="5847"/>
                  <a:pt x="5781" y="6007"/>
                </a:cubicBezTo>
                <a:cubicBezTo>
                  <a:pt x="5855" y="6256"/>
                  <a:pt x="5972" y="6432"/>
                  <a:pt x="6203" y="6557"/>
                </a:cubicBezTo>
                <a:cubicBezTo>
                  <a:pt x="6239" y="6576"/>
                  <a:pt x="6277" y="6585"/>
                  <a:pt x="6315" y="6585"/>
                </a:cubicBezTo>
                <a:cubicBezTo>
                  <a:pt x="6520" y="6585"/>
                  <a:pt x="6703" y="6322"/>
                  <a:pt x="6507" y="6164"/>
                </a:cubicBezTo>
                <a:cubicBezTo>
                  <a:pt x="6394" y="6073"/>
                  <a:pt x="6258" y="5963"/>
                  <a:pt x="6174" y="5841"/>
                </a:cubicBezTo>
                <a:cubicBezTo>
                  <a:pt x="6127" y="5776"/>
                  <a:pt x="6056" y="5746"/>
                  <a:pt x="5987" y="5746"/>
                </a:cubicBezTo>
                <a:close/>
                <a:moveTo>
                  <a:pt x="15743" y="6041"/>
                </a:moveTo>
                <a:cubicBezTo>
                  <a:pt x="15602" y="6041"/>
                  <a:pt x="15508" y="6273"/>
                  <a:pt x="15656" y="6384"/>
                </a:cubicBezTo>
                <a:lnTo>
                  <a:pt x="15880" y="6552"/>
                </a:lnTo>
                <a:cubicBezTo>
                  <a:pt x="15912" y="6576"/>
                  <a:pt x="15945" y="6586"/>
                  <a:pt x="15975" y="6586"/>
                </a:cubicBezTo>
                <a:cubicBezTo>
                  <a:pt x="16118" y="6586"/>
                  <a:pt x="16212" y="6357"/>
                  <a:pt x="16064" y="6244"/>
                </a:cubicBezTo>
                <a:lnTo>
                  <a:pt x="15839" y="6076"/>
                </a:lnTo>
                <a:cubicBezTo>
                  <a:pt x="15806" y="6051"/>
                  <a:pt x="15774" y="6041"/>
                  <a:pt x="15743" y="6041"/>
                </a:cubicBezTo>
                <a:close/>
                <a:moveTo>
                  <a:pt x="7075" y="5830"/>
                </a:moveTo>
                <a:cubicBezTo>
                  <a:pt x="6908" y="5830"/>
                  <a:pt x="6738" y="6011"/>
                  <a:pt x="6863" y="6175"/>
                </a:cubicBezTo>
                <a:lnTo>
                  <a:pt x="7167" y="6586"/>
                </a:lnTo>
                <a:cubicBezTo>
                  <a:pt x="7231" y="6670"/>
                  <a:pt x="7311" y="6705"/>
                  <a:pt x="7389" y="6705"/>
                </a:cubicBezTo>
                <a:cubicBezTo>
                  <a:pt x="7597" y="6705"/>
                  <a:pt x="7787" y="6457"/>
                  <a:pt x="7589" y="6259"/>
                </a:cubicBezTo>
                <a:cubicBezTo>
                  <a:pt x="7468" y="6139"/>
                  <a:pt x="7347" y="6014"/>
                  <a:pt x="7226" y="5892"/>
                </a:cubicBezTo>
                <a:cubicBezTo>
                  <a:pt x="7182" y="5849"/>
                  <a:pt x="7129" y="5830"/>
                  <a:pt x="7075" y="5830"/>
                </a:cubicBezTo>
                <a:close/>
                <a:moveTo>
                  <a:pt x="1965" y="6182"/>
                </a:moveTo>
                <a:cubicBezTo>
                  <a:pt x="1800" y="6182"/>
                  <a:pt x="1652" y="6398"/>
                  <a:pt x="1802" y="6549"/>
                </a:cubicBezTo>
                <a:lnTo>
                  <a:pt x="1917" y="6662"/>
                </a:lnTo>
                <a:cubicBezTo>
                  <a:pt x="1960" y="6706"/>
                  <a:pt x="2010" y="6725"/>
                  <a:pt x="2058" y="6725"/>
                </a:cubicBezTo>
                <a:cubicBezTo>
                  <a:pt x="2222" y="6725"/>
                  <a:pt x="2371" y="6508"/>
                  <a:pt x="2220" y="6359"/>
                </a:cubicBezTo>
                <a:lnTo>
                  <a:pt x="2107" y="6244"/>
                </a:lnTo>
                <a:cubicBezTo>
                  <a:pt x="2063" y="6201"/>
                  <a:pt x="2013" y="6182"/>
                  <a:pt x="1965" y="6182"/>
                </a:cubicBezTo>
                <a:close/>
                <a:moveTo>
                  <a:pt x="11880" y="6106"/>
                </a:moveTo>
                <a:cubicBezTo>
                  <a:pt x="11677" y="6106"/>
                  <a:pt x="11539" y="6427"/>
                  <a:pt x="11762" y="6542"/>
                </a:cubicBezTo>
                <a:cubicBezTo>
                  <a:pt x="11894" y="6611"/>
                  <a:pt x="12029" y="6681"/>
                  <a:pt x="12161" y="6750"/>
                </a:cubicBezTo>
                <a:cubicBezTo>
                  <a:pt x="12198" y="6769"/>
                  <a:pt x="12234" y="6778"/>
                  <a:pt x="12268" y="6778"/>
                </a:cubicBezTo>
                <a:cubicBezTo>
                  <a:pt x="12460" y="6778"/>
                  <a:pt x="12581" y="6505"/>
                  <a:pt x="12381" y="6381"/>
                </a:cubicBezTo>
                <a:cubicBezTo>
                  <a:pt x="12253" y="6300"/>
                  <a:pt x="12125" y="6219"/>
                  <a:pt x="11997" y="6142"/>
                </a:cubicBezTo>
                <a:cubicBezTo>
                  <a:pt x="11957" y="6117"/>
                  <a:pt x="11917" y="6106"/>
                  <a:pt x="11880" y="6106"/>
                </a:cubicBezTo>
                <a:close/>
                <a:moveTo>
                  <a:pt x="14747" y="6403"/>
                </a:moveTo>
                <a:cubicBezTo>
                  <a:pt x="14456" y="6403"/>
                  <a:pt x="14365" y="6821"/>
                  <a:pt x="14670" y="6931"/>
                </a:cubicBezTo>
                <a:cubicBezTo>
                  <a:pt x="14769" y="6963"/>
                  <a:pt x="14857" y="7026"/>
                  <a:pt x="14923" y="7114"/>
                </a:cubicBezTo>
                <a:cubicBezTo>
                  <a:pt x="14994" y="7213"/>
                  <a:pt x="15085" y="7254"/>
                  <a:pt x="15174" y="7254"/>
                </a:cubicBezTo>
                <a:cubicBezTo>
                  <a:pt x="15405" y="7254"/>
                  <a:pt x="15617" y="6977"/>
                  <a:pt x="15399" y="6743"/>
                </a:cubicBezTo>
                <a:cubicBezTo>
                  <a:pt x="15238" y="6574"/>
                  <a:pt x="15040" y="6461"/>
                  <a:pt x="14813" y="6410"/>
                </a:cubicBezTo>
                <a:cubicBezTo>
                  <a:pt x="14790" y="6405"/>
                  <a:pt x="14768" y="6403"/>
                  <a:pt x="14747" y="6403"/>
                </a:cubicBezTo>
                <a:close/>
                <a:moveTo>
                  <a:pt x="10928" y="6975"/>
                </a:moveTo>
                <a:cubicBezTo>
                  <a:pt x="10807" y="6975"/>
                  <a:pt x="10727" y="7162"/>
                  <a:pt x="10856" y="7246"/>
                </a:cubicBezTo>
                <a:cubicBezTo>
                  <a:pt x="11007" y="7337"/>
                  <a:pt x="11157" y="7432"/>
                  <a:pt x="11303" y="7525"/>
                </a:cubicBezTo>
                <a:cubicBezTo>
                  <a:pt x="11329" y="7541"/>
                  <a:pt x="11354" y="7548"/>
                  <a:pt x="11378" y="7548"/>
                </a:cubicBezTo>
                <a:cubicBezTo>
                  <a:pt x="11500" y="7548"/>
                  <a:pt x="11579" y="7362"/>
                  <a:pt x="11450" y="7278"/>
                </a:cubicBezTo>
                <a:cubicBezTo>
                  <a:pt x="11300" y="7183"/>
                  <a:pt x="11149" y="7092"/>
                  <a:pt x="10999" y="6997"/>
                </a:cubicBezTo>
                <a:cubicBezTo>
                  <a:pt x="10974" y="6981"/>
                  <a:pt x="10950" y="6975"/>
                  <a:pt x="10928" y="6975"/>
                </a:cubicBezTo>
                <a:close/>
                <a:moveTo>
                  <a:pt x="4656" y="6811"/>
                </a:moveTo>
                <a:cubicBezTo>
                  <a:pt x="4453" y="6811"/>
                  <a:pt x="4270" y="7049"/>
                  <a:pt x="4457" y="7261"/>
                </a:cubicBezTo>
                <a:cubicBezTo>
                  <a:pt x="4535" y="7349"/>
                  <a:pt x="4615" y="7437"/>
                  <a:pt x="4696" y="7528"/>
                </a:cubicBezTo>
                <a:cubicBezTo>
                  <a:pt x="4741" y="7580"/>
                  <a:pt x="4798" y="7601"/>
                  <a:pt x="4855" y="7601"/>
                </a:cubicBezTo>
                <a:cubicBezTo>
                  <a:pt x="5032" y="7601"/>
                  <a:pt x="5215" y="7398"/>
                  <a:pt x="5088" y="7224"/>
                </a:cubicBezTo>
                <a:cubicBezTo>
                  <a:pt x="5019" y="7129"/>
                  <a:pt x="4948" y="7029"/>
                  <a:pt x="4879" y="6934"/>
                </a:cubicBezTo>
                <a:cubicBezTo>
                  <a:pt x="4815" y="6847"/>
                  <a:pt x="4734" y="6811"/>
                  <a:pt x="4656" y="6811"/>
                </a:cubicBezTo>
                <a:close/>
                <a:moveTo>
                  <a:pt x="950" y="6873"/>
                </a:moveTo>
                <a:cubicBezTo>
                  <a:pt x="719" y="6873"/>
                  <a:pt x="584" y="7220"/>
                  <a:pt x="820" y="7341"/>
                </a:cubicBezTo>
                <a:cubicBezTo>
                  <a:pt x="963" y="7410"/>
                  <a:pt x="1081" y="7528"/>
                  <a:pt x="1213" y="7623"/>
                </a:cubicBezTo>
                <a:cubicBezTo>
                  <a:pt x="1257" y="7655"/>
                  <a:pt x="1301" y="7669"/>
                  <a:pt x="1342" y="7669"/>
                </a:cubicBezTo>
                <a:cubicBezTo>
                  <a:pt x="1509" y="7669"/>
                  <a:pt x="1627" y="7441"/>
                  <a:pt x="1557" y="7278"/>
                </a:cubicBezTo>
                <a:cubicBezTo>
                  <a:pt x="1450" y="7051"/>
                  <a:pt x="1249" y="6945"/>
                  <a:pt x="1015" y="6882"/>
                </a:cubicBezTo>
                <a:cubicBezTo>
                  <a:pt x="992" y="6876"/>
                  <a:pt x="971" y="6873"/>
                  <a:pt x="950" y="6873"/>
                </a:cubicBezTo>
                <a:close/>
                <a:moveTo>
                  <a:pt x="9090" y="6816"/>
                </a:moveTo>
                <a:cubicBezTo>
                  <a:pt x="8830" y="6816"/>
                  <a:pt x="8625" y="7204"/>
                  <a:pt x="8927" y="7381"/>
                </a:cubicBezTo>
                <a:cubicBezTo>
                  <a:pt x="9085" y="7476"/>
                  <a:pt x="9243" y="7583"/>
                  <a:pt x="9411" y="7657"/>
                </a:cubicBezTo>
                <a:cubicBezTo>
                  <a:pt x="9449" y="7673"/>
                  <a:pt x="9487" y="7681"/>
                  <a:pt x="9522" y="7681"/>
                </a:cubicBezTo>
                <a:cubicBezTo>
                  <a:pt x="9712" y="7681"/>
                  <a:pt x="9842" y="7466"/>
                  <a:pt x="9694" y="7290"/>
                </a:cubicBezTo>
                <a:cubicBezTo>
                  <a:pt x="9577" y="7151"/>
                  <a:pt x="9430" y="7029"/>
                  <a:pt x="9294" y="6904"/>
                </a:cubicBezTo>
                <a:cubicBezTo>
                  <a:pt x="9228" y="6842"/>
                  <a:pt x="9157" y="6816"/>
                  <a:pt x="9090" y="6816"/>
                </a:cubicBezTo>
                <a:close/>
                <a:moveTo>
                  <a:pt x="6057" y="7135"/>
                </a:moveTo>
                <a:cubicBezTo>
                  <a:pt x="5892" y="7135"/>
                  <a:pt x="5746" y="7350"/>
                  <a:pt x="5899" y="7503"/>
                </a:cubicBezTo>
                <a:lnTo>
                  <a:pt x="6177" y="7781"/>
                </a:lnTo>
                <a:cubicBezTo>
                  <a:pt x="6221" y="7825"/>
                  <a:pt x="6271" y="7844"/>
                  <a:pt x="6320" y="7844"/>
                </a:cubicBezTo>
                <a:cubicBezTo>
                  <a:pt x="6484" y="7844"/>
                  <a:pt x="6632" y="7629"/>
                  <a:pt x="6482" y="7476"/>
                </a:cubicBezTo>
                <a:cubicBezTo>
                  <a:pt x="6386" y="7385"/>
                  <a:pt x="6295" y="7290"/>
                  <a:pt x="6199" y="7198"/>
                </a:cubicBezTo>
                <a:cubicBezTo>
                  <a:pt x="6155" y="7154"/>
                  <a:pt x="6105" y="7135"/>
                  <a:pt x="6057" y="7135"/>
                </a:cubicBezTo>
                <a:close/>
                <a:moveTo>
                  <a:pt x="7633" y="7056"/>
                </a:moveTo>
                <a:cubicBezTo>
                  <a:pt x="7396" y="7056"/>
                  <a:pt x="7235" y="7398"/>
                  <a:pt x="7490" y="7513"/>
                </a:cubicBezTo>
                <a:cubicBezTo>
                  <a:pt x="7773" y="7638"/>
                  <a:pt x="8015" y="7803"/>
                  <a:pt x="8227" y="8026"/>
                </a:cubicBezTo>
                <a:cubicBezTo>
                  <a:pt x="8279" y="8081"/>
                  <a:pt x="8338" y="8103"/>
                  <a:pt x="8395" y="8103"/>
                </a:cubicBezTo>
                <a:cubicBezTo>
                  <a:pt x="8585" y="8103"/>
                  <a:pt x="8755" y="7852"/>
                  <a:pt x="8583" y="7674"/>
                </a:cubicBezTo>
                <a:cubicBezTo>
                  <a:pt x="8345" y="7422"/>
                  <a:pt x="8062" y="7220"/>
                  <a:pt x="7743" y="7080"/>
                </a:cubicBezTo>
                <a:cubicBezTo>
                  <a:pt x="7705" y="7063"/>
                  <a:pt x="7668" y="7056"/>
                  <a:pt x="7633" y="7056"/>
                </a:cubicBezTo>
                <a:close/>
                <a:moveTo>
                  <a:pt x="3146" y="7463"/>
                </a:moveTo>
                <a:cubicBezTo>
                  <a:pt x="2990" y="7463"/>
                  <a:pt x="2837" y="7679"/>
                  <a:pt x="2980" y="7836"/>
                </a:cubicBezTo>
                <a:lnTo>
                  <a:pt x="3332" y="8217"/>
                </a:lnTo>
                <a:cubicBezTo>
                  <a:pt x="3373" y="8263"/>
                  <a:pt x="3419" y="8282"/>
                  <a:pt x="3463" y="8282"/>
                </a:cubicBezTo>
                <a:cubicBezTo>
                  <a:pt x="3605" y="8282"/>
                  <a:pt x="3728" y="8087"/>
                  <a:pt x="3611" y="7938"/>
                </a:cubicBezTo>
                <a:cubicBezTo>
                  <a:pt x="3501" y="7803"/>
                  <a:pt x="3394" y="7667"/>
                  <a:pt x="3284" y="7535"/>
                </a:cubicBezTo>
                <a:cubicBezTo>
                  <a:pt x="3244" y="7485"/>
                  <a:pt x="3195" y="7463"/>
                  <a:pt x="3146" y="7463"/>
                </a:cubicBezTo>
                <a:close/>
                <a:moveTo>
                  <a:pt x="270" y="7930"/>
                </a:moveTo>
                <a:cubicBezTo>
                  <a:pt x="109" y="7930"/>
                  <a:pt x="1" y="8186"/>
                  <a:pt x="174" y="8302"/>
                </a:cubicBezTo>
                <a:lnTo>
                  <a:pt x="512" y="8529"/>
                </a:lnTo>
                <a:cubicBezTo>
                  <a:pt x="547" y="8552"/>
                  <a:pt x="581" y="8562"/>
                  <a:pt x="614" y="8562"/>
                </a:cubicBezTo>
                <a:cubicBezTo>
                  <a:pt x="777" y="8562"/>
                  <a:pt x="884" y="8304"/>
                  <a:pt x="710" y="8188"/>
                </a:cubicBezTo>
                <a:lnTo>
                  <a:pt x="372" y="7965"/>
                </a:lnTo>
                <a:cubicBezTo>
                  <a:pt x="337" y="7941"/>
                  <a:pt x="302" y="7930"/>
                  <a:pt x="270" y="7930"/>
                </a:cubicBezTo>
                <a:close/>
                <a:moveTo>
                  <a:pt x="14305" y="7630"/>
                </a:moveTo>
                <a:cubicBezTo>
                  <a:pt x="14112" y="7630"/>
                  <a:pt x="13945" y="7865"/>
                  <a:pt x="14128" y="8016"/>
                </a:cubicBezTo>
                <a:lnTo>
                  <a:pt x="14747" y="8515"/>
                </a:lnTo>
                <a:cubicBezTo>
                  <a:pt x="14795" y="8554"/>
                  <a:pt x="14848" y="8570"/>
                  <a:pt x="14899" y="8570"/>
                </a:cubicBezTo>
                <a:cubicBezTo>
                  <a:pt x="15093" y="8570"/>
                  <a:pt x="15262" y="8335"/>
                  <a:pt x="15077" y="8185"/>
                </a:cubicBezTo>
                <a:lnTo>
                  <a:pt x="14458" y="7686"/>
                </a:lnTo>
                <a:cubicBezTo>
                  <a:pt x="14409" y="7646"/>
                  <a:pt x="14356" y="7630"/>
                  <a:pt x="14305" y="7630"/>
                </a:cubicBezTo>
                <a:close/>
                <a:moveTo>
                  <a:pt x="9016" y="8211"/>
                </a:moveTo>
                <a:cubicBezTo>
                  <a:pt x="8808" y="8211"/>
                  <a:pt x="8672" y="8537"/>
                  <a:pt x="8895" y="8686"/>
                </a:cubicBezTo>
                <a:lnTo>
                  <a:pt x="9063" y="8796"/>
                </a:lnTo>
                <a:cubicBezTo>
                  <a:pt x="9107" y="8826"/>
                  <a:pt x="9152" y="8840"/>
                  <a:pt x="9193" y="8840"/>
                </a:cubicBezTo>
                <a:cubicBezTo>
                  <a:pt x="9401" y="8840"/>
                  <a:pt x="9539" y="8514"/>
                  <a:pt x="9316" y="8364"/>
                </a:cubicBezTo>
                <a:lnTo>
                  <a:pt x="9147" y="8254"/>
                </a:lnTo>
                <a:cubicBezTo>
                  <a:pt x="9102" y="8224"/>
                  <a:pt x="9058" y="8211"/>
                  <a:pt x="9016" y="8211"/>
                </a:cubicBezTo>
                <a:close/>
                <a:moveTo>
                  <a:pt x="15921" y="8364"/>
                </a:moveTo>
                <a:cubicBezTo>
                  <a:pt x="15773" y="8364"/>
                  <a:pt x="15645" y="8540"/>
                  <a:pt x="15785" y="8661"/>
                </a:cubicBezTo>
                <a:cubicBezTo>
                  <a:pt x="15883" y="8749"/>
                  <a:pt x="15983" y="8833"/>
                  <a:pt x="16081" y="8921"/>
                </a:cubicBezTo>
                <a:cubicBezTo>
                  <a:pt x="16134" y="8967"/>
                  <a:pt x="16188" y="8986"/>
                  <a:pt x="16239" y="8986"/>
                </a:cubicBezTo>
                <a:cubicBezTo>
                  <a:pt x="16446" y="8986"/>
                  <a:pt x="16596" y="8670"/>
                  <a:pt x="16364" y="8554"/>
                </a:cubicBezTo>
                <a:cubicBezTo>
                  <a:pt x="16243" y="8496"/>
                  <a:pt x="16122" y="8437"/>
                  <a:pt x="16001" y="8383"/>
                </a:cubicBezTo>
                <a:cubicBezTo>
                  <a:pt x="15975" y="8370"/>
                  <a:pt x="15947" y="8364"/>
                  <a:pt x="15921" y="8364"/>
                </a:cubicBezTo>
                <a:close/>
                <a:moveTo>
                  <a:pt x="4760" y="8246"/>
                </a:moveTo>
                <a:cubicBezTo>
                  <a:pt x="4619" y="8246"/>
                  <a:pt x="4495" y="8425"/>
                  <a:pt x="4626" y="8547"/>
                </a:cubicBezTo>
                <a:cubicBezTo>
                  <a:pt x="4794" y="8698"/>
                  <a:pt x="4960" y="8848"/>
                  <a:pt x="5129" y="8999"/>
                </a:cubicBezTo>
                <a:cubicBezTo>
                  <a:pt x="5166" y="9033"/>
                  <a:pt x="5207" y="9047"/>
                  <a:pt x="5247" y="9047"/>
                </a:cubicBezTo>
                <a:cubicBezTo>
                  <a:pt x="5389" y="9047"/>
                  <a:pt x="5516" y="8866"/>
                  <a:pt x="5381" y="8745"/>
                </a:cubicBezTo>
                <a:cubicBezTo>
                  <a:pt x="5212" y="8595"/>
                  <a:pt x="5048" y="8444"/>
                  <a:pt x="4879" y="8295"/>
                </a:cubicBezTo>
                <a:cubicBezTo>
                  <a:pt x="4842" y="8261"/>
                  <a:pt x="4800" y="8246"/>
                  <a:pt x="4760" y="8246"/>
                </a:cubicBezTo>
                <a:close/>
                <a:moveTo>
                  <a:pt x="12605" y="8075"/>
                </a:moveTo>
                <a:cubicBezTo>
                  <a:pt x="12432" y="8075"/>
                  <a:pt x="12310" y="8357"/>
                  <a:pt x="12499" y="8485"/>
                </a:cubicBezTo>
                <a:cubicBezTo>
                  <a:pt x="12763" y="8669"/>
                  <a:pt x="13031" y="8848"/>
                  <a:pt x="13295" y="9031"/>
                </a:cubicBezTo>
                <a:cubicBezTo>
                  <a:pt x="13331" y="9057"/>
                  <a:pt x="13366" y="9068"/>
                  <a:pt x="13399" y="9068"/>
                </a:cubicBezTo>
                <a:cubicBezTo>
                  <a:pt x="13557" y="9068"/>
                  <a:pt x="13657" y="8815"/>
                  <a:pt x="13493" y="8691"/>
                </a:cubicBezTo>
                <a:cubicBezTo>
                  <a:pt x="13232" y="8500"/>
                  <a:pt x="12976" y="8309"/>
                  <a:pt x="12715" y="8114"/>
                </a:cubicBezTo>
                <a:cubicBezTo>
                  <a:pt x="12678" y="8087"/>
                  <a:pt x="12640" y="8075"/>
                  <a:pt x="12605" y="8075"/>
                </a:cubicBezTo>
                <a:close/>
                <a:moveTo>
                  <a:pt x="10762" y="8321"/>
                </a:moveTo>
                <a:cubicBezTo>
                  <a:pt x="10532" y="8321"/>
                  <a:pt x="10366" y="8637"/>
                  <a:pt x="10621" y="8811"/>
                </a:cubicBezTo>
                <a:cubicBezTo>
                  <a:pt x="10853" y="8969"/>
                  <a:pt x="11083" y="9126"/>
                  <a:pt x="11315" y="9285"/>
                </a:cubicBezTo>
                <a:cubicBezTo>
                  <a:pt x="11351" y="9311"/>
                  <a:pt x="11389" y="9322"/>
                  <a:pt x="11427" y="9322"/>
                </a:cubicBezTo>
                <a:cubicBezTo>
                  <a:pt x="11607" y="9322"/>
                  <a:pt x="11767" y="9061"/>
                  <a:pt x="11597" y="8921"/>
                </a:cubicBezTo>
                <a:cubicBezTo>
                  <a:pt x="11381" y="8745"/>
                  <a:pt x="11164" y="8569"/>
                  <a:pt x="10948" y="8393"/>
                </a:cubicBezTo>
                <a:cubicBezTo>
                  <a:pt x="10886" y="8343"/>
                  <a:pt x="10822" y="8321"/>
                  <a:pt x="10762" y="8321"/>
                </a:cubicBezTo>
                <a:close/>
                <a:moveTo>
                  <a:pt x="6218" y="9043"/>
                </a:moveTo>
                <a:cubicBezTo>
                  <a:pt x="5873" y="9043"/>
                  <a:pt x="5869" y="9578"/>
                  <a:pt x="6218" y="9578"/>
                </a:cubicBezTo>
                <a:cubicBezTo>
                  <a:pt x="6562" y="9578"/>
                  <a:pt x="6562" y="9043"/>
                  <a:pt x="6218" y="9043"/>
                </a:cubicBezTo>
                <a:close/>
                <a:moveTo>
                  <a:pt x="7845" y="8749"/>
                </a:moveTo>
                <a:cubicBezTo>
                  <a:pt x="7575" y="8749"/>
                  <a:pt x="7371" y="9195"/>
                  <a:pt x="7681" y="9361"/>
                </a:cubicBezTo>
                <a:cubicBezTo>
                  <a:pt x="7839" y="9442"/>
                  <a:pt x="7993" y="9527"/>
                  <a:pt x="8150" y="9607"/>
                </a:cubicBezTo>
                <a:cubicBezTo>
                  <a:pt x="8201" y="9634"/>
                  <a:pt x="8251" y="9646"/>
                  <a:pt x="8297" y="9646"/>
                </a:cubicBezTo>
                <a:cubicBezTo>
                  <a:pt x="8546" y="9646"/>
                  <a:pt x="8687" y="9292"/>
                  <a:pt x="8440" y="9116"/>
                </a:cubicBezTo>
                <a:cubicBezTo>
                  <a:pt x="8293" y="9009"/>
                  <a:pt x="8150" y="8906"/>
                  <a:pt x="8007" y="8804"/>
                </a:cubicBezTo>
                <a:cubicBezTo>
                  <a:pt x="7953" y="8766"/>
                  <a:pt x="7898" y="8749"/>
                  <a:pt x="7845" y="8749"/>
                </a:cubicBezTo>
                <a:close/>
                <a:moveTo>
                  <a:pt x="2791" y="8933"/>
                </a:moveTo>
                <a:cubicBezTo>
                  <a:pt x="2636" y="8933"/>
                  <a:pt x="2531" y="9187"/>
                  <a:pt x="2697" y="9310"/>
                </a:cubicBezTo>
                <a:lnTo>
                  <a:pt x="3144" y="9647"/>
                </a:lnTo>
                <a:cubicBezTo>
                  <a:pt x="3180" y="9674"/>
                  <a:pt x="3216" y="9685"/>
                  <a:pt x="3249" y="9685"/>
                </a:cubicBezTo>
                <a:cubicBezTo>
                  <a:pt x="3406" y="9685"/>
                  <a:pt x="3510" y="9430"/>
                  <a:pt x="3347" y="9307"/>
                </a:cubicBezTo>
                <a:lnTo>
                  <a:pt x="2895" y="8972"/>
                </a:lnTo>
                <a:cubicBezTo>
                  <a:pt x="2860" y="8945"/>
                  <a:pt x="2824" y="8933"/>
                  <a:pt x="2791" y="8933"/>
                </a:cubicBezTo>
                <a:close/>
                <a:moveTo>
                  <a:pt x="10533" y="9266"/>
                </a:moveTo>
                <a:cubicBezTo>
                  <a:pt x="10189" y="9266"/>
                  <a:pt x="10189" y="9801"/>
                  <a:pt x="10533" y="9801"/>
                </a:cubicBezTo>
                <a:cubicBezTo>
                  <a:pt x="10878" y="9801"/>
                  <a:pt x="10878" y="9266"/>
                  <a:pt x="10533" y="9266"/>
                </a:cubicBezTo>
                <a:close/>
                <a:moveTo>
                  <a:pt x="12498" y="9170"/>
                </a:moveTo>
                <a:cubicBezTo>
                  <a:pt x="12324" y="9170"/>
                  <a:pt x="12210" y="9431"/>
                  <a:pt x="12396" y="9534"/>
                </a:cubicBezTo>
                <a:lnTo>
                  <a:pt x="12902" y="9816"/>
                </a:lnTo>
                <a:cubicBezTo>
                  <a:pt x="12935" y="9834"/>
                  <a:pt x="12967" y="9842"/>
                  <a:pt x="12997" y="9842"/>
                </a:cubicBezTo>
                <a:cubicBezTo>
                  <a:pt x="13172" y="9842"/>
                  <a:pt x="13288" y="9581"/>
                  <a:pt x="13100" y="9475"/>
                </a:cubicBezTo>
                <a:lnTo>
                  <a:pt x="12594" y="9197"/>
                </a:lnTo>
                <a:cubicBezTo>
                  <a:pt x="12561" y="9178"/>
                  <a:pt x="12529" y="9170"/>
                  <a:pt x="12498" y="9170"/>
                </a:cubicBezTo>
                <a:close/>
                <a:moveTo>
                  <a:pt x="1187" y="8990"/>
                </a:moveTo>
                <a:cubicBezTo>
                  <a:pt x="970" y="8990"/>
                  <a:pt x="781" y="9260"/>
                  <a:pt x="985" y="9439"/>
                </a:cubicBezTo>
                <a:cubicBezTo>
                  <a:pt x="1157" y="9585"/>
                  <a:pt x="1326" y="9732"/>
                  <a:pt x="1494" y="9879"/>
                </a:cubicBezTo>
                <a:cubicBezTo>
                  <a:pt x="1550" y="9927"/>
                  <a:pt x="1612" y="9947"/>
                  <a:pt x="1672" y="9947"/>
                </a:cubicBezTo>
                <a:cubicBezTo>
                  <a:pt x="1890" y="9947"/>
                  <a:pt x="2083" y="9677"/>
                  <a:pt x="1876" y="9500"/>
                </a:cubicBezTo>
                <a:cubicBezTo>
                  <a:pt x="1707" y="9354"/>
                  <a:pt x="1535" y="9207"/>
                  <a:pt x="1367" y="9060"/>
                </a:cubicBezTo>
                <a:cubicBezTo>
                  <a:pt x="1310" y="9011"/>
                  <a:pt x="1248" y="8990"/>
                  <a:pt x="1187" y="8990"/>
                </a:cubicBezTo>
                <a:close/>
                <a:moveTo>
                  <a:pt x="14736" y="9212"/>
                </a:moveTo>
                <a:cubicBezTo>
                  <a:pt x="14535" y="9212"/>
                  <a:pt x="14400" y="9537"/>
                  <a:pt x="14615" y="9691"/>
                </a:cubicBezTo>
                <a:cubicBezTo>
                  <a:pt x="14744" y="9786"/>
                  <a:pt x="14871" y="9882"/>
                  <a:pt x="15000" y="9977"/>
                </a:cubicBezTo>
                <a:cubicBezTo>
                  <a:pt x="15045" y="10011"/>
                  <a:pt x="15090" y="10025"/>
                  <a:pt x="15132" y="10025"/>
                </a:cubicBezTo>
                <a:cubicBezTo>
                  <a:pt x="15333" y="10025"/>
                  <a:pt x="15468" y="9702"/>
                  <a:pt x="15253" y="9544"/>
                </a:cubicBezTo>
                <a:lnTo>
                  <a:pt x="14868" y="9258"/>
                </a:lnTo>
                <a:cubicBezTo>
                  <a:pt x="14823" y="9226"/>
                  <a:pt x="14778" y="9212"/>
                  <a:pt x="14736" y="9212"/>
                </a:cubicBezTo>
                <a:close/>
                <a:moveTo>
                  <a:pt x="5108" y="9697"/>
                </a:moveTo>
                <a:cubicBezTo>
                  <a:pt x="4941" y="9697"/>
                  <a:pt x="4826" y="9923"/>
                  <a:pt x="5004" y="10025"/>
                </a:cubicBezTo>
                <a:cubicBezTo>
                  <a:pt x="5114" y="10084"/>
                  <a:pt x="5224" y="10146"/>
                  <a:pt x="5334" y="10209"/>
                </a:cubicBezTo>
                <a:cubicBezTo>
                  <a:pt x="5366" y="10227"/>
                  <a:pt x="5397" y="10234"/>
                  <a:pt x="5427" y="10234"/>
                </a:cubicBezTo>
                <a:cubicBezTo>
                  <a:pt x="5606" y="10234"/>
                  <a:pt x="5727" y="9953"/>
                  <a:pt x="5532" y="9867"/>
                </a:cubicBezTo>
                <a:cubicBezTo>
                  <a:pt x="5415" y="9816"/>
                  <a:pt x="5300" y="9764"/>
                  <a:pt x="5187" y="9713"/>
                </a:cubicBezTo>
                <a:cubicBezTo>
                  <a:pt x="5160" y="9702"/>
                  <a:pt x="5134" y="9697"/>
                  <a:pt x="5108" y="9697"/>
                </a:cubicBezTo>
                <a:close/>
                <a:moveTo>
                  <a:pt x="560" y="10051"/>
                </a:moveTo>
                <a:cubicBezTo>
                  <a:pt x="445" y="10051"/>
                  <a:pt x="335" y="10165"/>
                  <a:pt x="416" y="10285"/>
                </a:cubicBezTo>
                <a:lnTo>
                  <a:pt x="526" y="10454"/>
                </a:lnTo>
                <a:cubicBezTo>
                  <a:pt x="561" y="10507"/>
                  <a:pt x="611" y="10528"/>
                  <a:pt x="660" y="10528"/>
                </a:cubicBezTo>
                <a:cubicBezTo>
                  <a:pt x="774" y="10528"/>
                  <a:pt x="887" y="10413"/>
                  <a:pt x="805" y="10293"/>
                </a:cubicBezTo>
                <a:lnTo>
                  <a:pt x="695" y="10124"/>
                </a:lnTo>
                <a:cubicBezTo>
                  <a:pt x="660" y="10072"/>
                  <a:pt x="609" y="10051"/>
                  <a:pt x="560" y="10051"/>
                </a:cubicBezTo>
                <a:close/>
                <a:moveTo>
                  <a:pt x="9083" y="10048"/>
                </a:moveTo>
                <a:cubicBezTo>
                  <a:pt x="8933" y="10048"/>
                  <a:pt x="8836" y="10256"/>
                  <a:pt x="8993" y="10344"/>
                </a:cubicBezTo>
                <a:cubicBezTo>
                  <a:pt x="9173" y="10443"/>
                  <a:pt x="9323" y="10568"/>
                  <a:pt x="9455" y="10726"/>
                </a:cubicBezTo>
                <a:cubicBezTo>
                  <a:pt x="9489" y="10766"/>
                  <a:pt x="9529" y="10783"/>
                  <a:pt x="9569" y="10783"/>
                </a:cubicBezTo>
                <a:cubicBezTo>
                  <a:pt x="9701" y="10783"/>
                  <a:pt x="9829" y="10602"/>
                  <a:pt x="9709" y="10473"/>
                </a:cubicBezTo>
                <a:cubicBezTo>
                  <a:pt x="9547" y="10300"/>
                  <a:pt x="9367" y="10168"/>
                  <a:pt x="9159" y="10065"/>
                </a:cubicBezTo>
                <a:cubicBezTo>
                  <a:pt x="9133" y="10053"/>
                  <a:pt x="9107" y="10048"/>
                  <a:pt x="9083" y="10048"/>
                </a:cubicBezTo>
                <a:close/>
                <a:moveTo>
                  <a:pt x="15663" y="10145"/>
                </a:moveTo>
                <a:cubicBezTo>
                  <a:pt x="15423" y="10145"/>
                  <a:pt x="15394" y="10533"/>
                  <a:pt x="15631" y="10601"/>
                </a:cubicBezTo>
                <a:cubicBezTo>
                  <a:pt x="15785" y="10645"/>
                  <a:pt x="15873" y="10773"/>
                  <a:pt x="16027" y="10817"/>
                </a:cubicBezTo>
                <a:cubicBezTo>
                  <a:pt x="16047" y="10822"/>
                  <a:pt x="16066" y="10824"/>
                  <a:pt x="16086" y="10824"/>
                </a:cubicBezTo>
                <a:cubicBezTo>
                  <a:pt x="16235" y="10824"/>
                  <a:pt x="16352" y="10681"/>
                  <a:pt x="16316" y="10531"/>
                </a:cubicBezTo>
                <a:cubicBezTo>
                  <a:pt x="16247" y="10260"/>
                  <a:pt x="15939" y="10172"/>
                  <a:pt x="15690" y="10146"/>
                </a:cubicBezTo>
                <a:cubicBezTo>
                  <a:pt x="15680" y="10145"/>
                  <a:pt x="15672" y="10145"/>
                  <a:pt x="15663" y="10145"/>
                </a:cubicBezTo>
                <a:close/>
                <a:moveTo>
                  <a:pt x="2695" y="10090"/>
                </a:moveTo>
                <a:cubicBezTo>
                  <a:pt x="2526" y="10090"/>
                  <a:pt x="2368" y="10292"/>
                  <a:pt x="2518" y="10484"/>
                </a:cubicBezTo>
                <a:cubicBezTo>
                  <a:pt x="2616" y="10608"/>
                  <a:pt x="2716" y="10737"/>
                  <a:pt x="2811" y="10861"/>
                </a:cubicBezTo>
                <a:cubicBezTo>
                  <a:pt x="2849" y="10910"/>
                  <a:pt x="2898" y="10931"/>
                  <a:pt x="2948" y="10931"/>
                </a:cubicBezTo>
                <a:cubicBezTo>
                  <a:pt x="3095" y="10931"/>
                  <a:pt x="3250" y="10752"/>
                  <a:pt x="3149" y="10601"/>
                </a:cubicBezTo>
                <a:cubicBezTo>
                  <a:pt x="3061" y="10469"/>
                  <a:pt x="2973" y="10337"/>
                  <a:pt x="2885" y="10201"/>
                </a:cubicBezTo>
                <a:cubicBezTo>
                  <a:pt x="2832" y="10123"/>
                  <a:pt x="2763" y="10090"/>
                  <a:pt x="2695" y="10090"/>
                </a:cubicBezTo>
                <a:close/>
                <a:moveTo>
                  <a:pt x="11150" y="10012"/>
                </a:moveTo>
                <a:cubicBezTo>
                  <a:pt x="10977" y="10012"/>
                  <a:pt x="10828" y="10220"/>
                  <a:pt x="10988" y="10370"/>
                </a:cubicBezTo>
                <a:cubicBezTo>
                  <a:pt x="11175" y="10539"/>
                  <a:pt x="11359" y="10707"/>
                  <a:pt x="11545" y="10876"/>
                </a:cubicBezTo>
                <a:cubicBezTo>
                  <a:pt x="11594" y="10919"/>
                  <a:pt x="11647" y="10938"/>
                  <a:pt x="11699" y="10938"/>
                </a:cubicBezTo>
                <a:cubicBezTo>
                  <a:pt x="11887" y="10938"/>
                  <a:pt x="12054" y="10696"/>
                  <a:pt x="11875" y="10546"/>
                </a:cubicBezTo>
                <a:lnTo>
                  <a:pt x="11293" y="10065"/>
                </a:lnTo>
                <a:cubicBezTo>
                  <a:pt x="11248" y="10028"/>
                  <a:pt x="11198" y="10012"/>
                  <a:pt x="11150" y="10012"/>
                </a:cubicBezTo>
                <a:close/>
                <a:moveTo>
                  <a:pt x="7514" y="10120"/>
                </a:moveTo>
                <a:cubicBezTo>
                  <a:pt x="7401" y="10120"/>
                  <a:pt x="7306" y="10256"/>
                  <a:pt x="7409" y="10359"/>
                </a:cubicBezTo>
                <a:cubicBezTo>
                  <a:pt x="7607" y="10553"/>
                  <a:pt x="7802" y="10748"/>
                  <a:pt x="8000" y="10946"/>
                </a:cubicBezTo>
                <a:cubicBezTo>
                  <a:pt x="8036" y="10980"/>
                  <a:pt x="8076" y="10995"/>
                  <a:pt x="8116" y="10995"/>
                </a:cubicBezTo>
                <a:cubicBezTo>
                  <a:pt x="8259" y="10995"/>
                  <a:pt x="8391" y="10805"/>
                  <a:pt x="8253" y="10693"/>
                </a:cubicBezTo>
                <a:cubicBezTo>
                  <a:pt x="8040" y="10513"/>
                  <a:pt x="7827" y="10333"/>
                  <a:pt x="7611" y="10157"/>
                </a:cubicBezTo>
                <a:cubicBezTo>
                  <a:pt x="7580" y="10131"/>
                  <a:pt x="7546" y="10120"/>
                  <a:pt x="7514" y="10120"/>
                </a:cubicBezTo>
                <a:close/>
                <a:moveTo>
                  <a:pt x="14583" y="10387"/>
                </a:moveTo>
                <a:cubicBezTo>
                  <a:pt x="14448" y="10387"/>
                  <a:pt x="14330" y="10551"/>
                  <a:pt x="14461" y="10652"/>
                </a:cubicBezTo>
                <a:cubicBezTo>
                  <a:pt x="14641" y="10792"/>
                  <a:pt x="14820" y="10990"/>
                  <a:pt x="15044" y="11049"/>
                </a:cubicBezTo>
                <a:cubicBezTo>
                  <a:pt x="15055" y="11052"/>
                  <a:pt x="15066" y="11053"/>
                  <a:pt x="15077" y="11053"/>
                </a:cubicBezTo>
                <a:cubicBezTo>
                  <a:pt x="15167" y="11053"/>
                  <a:pt x="15233" y="10950"/>
                  <a:pt x="15187" y="10865"/>
                </a:cubicBezTo>
                <a:cubicBezTo>
                  <a:pt x="15081" y="10678"/>
                  <a:pt x="14857" y="10557"/>
                  <a:pt x="14688" y="10425"/>
                </a:cubicBezTo>
                <a:cubicBezTo>
                  <a:pt x="14655" y="10398"/>
                  <a:pt x="14618" y="10387"/>
                  <a:pt x="14583" y="10387"/>
                </a:cubicBezTo>
                <a:close/>
                <a:moveTo>
                  <a:pt x="3928" y="10240"/>
                </a:moveTo>
                <a:cubicBezTo>
                  <a:pt x="3745" y="10240"/>
                  <a:pt x="3623" y="10496"/>
                  <a:pt x="3819" y="10601"/>
                </a:cubicBezTo>
                <a:cubicBezTo>
                  <a:pt x="4046" y="10722"/>
                  <a:pt x="4215" y="10898"/>
                  <a:pt x="4410" y="11059"/>
                </a:cubicBezTo>
                <a:cubicBezTo>
                  <a:pt x="4450" y="11093"/>
                  <a:pt x="4494" y="11107"/>
                  <a:pt x="4535" y="11107"/>
                </a:cubicBezTo>
                <a:cubicBezTo>
                  <a:pt x="4656" y="11107"/>
                  <a:pt x="4757" y="10982"/>
                  <a:pt x="4689" y="10843"/>
                </a:cubicBezTo>
                <a:cubicBezTo>
                  <a:pt x="4557" y="10564"/>
                  <a:pt x="4293" y="10388"/>
                  <a:pt x="4017" y="10260"/>
                </a:cubicBezTo>
                <a:cubicBezTo>
                  <a:pt x="3987" y="10246"/>
                  <a:pt x="3957" y="10240"/>
                  <a:pt x="3928" y="10240"/>
                </a:cubicBezTo>
                <a:close/>
                <a:moveTo>
                  <a:pt x="12668" y="10446"/>
                </a:moveTo>
                <a:cubicBezTo>
                  <a:pt x="12482" y="10446"/>
                  <a:pt x="12346" y="10705"/>
                  <a:pt x="12554" y="10839"/>
                </a:cubicBezTo>
                <a:cubicBezTo>
                  <a:pt x="12781" y="10986"/>
                  <a:pt x="13027" y="11093"/>
                  <a:pt x="13291" y="11162"/>
                </a:cubicBezTo>
                <a:cubicBezTo>
                  <a:pt x="13310" y="11167"/>
                  <a:pt x="13327" y="11169"/>
                  <a:pt x="13344" y="11169"/>
                </a:cubicBezTo>
                <a:cubicBezTo>
                  <a:pt x="13527" y="11169"/>
                  <a:pt x="13582" y="10888"/>
                  <a:pt x="13383" y="10817"/>
                </a:cubicBezTo>
                <a:cubicBezTo>
                  <a:pt x="13177" y="10744"/>
                  <a:pt x="12987" y="10638"/>
                  <a:pt x="12814" y="10502"/>
                </a:cubicBezTo>
                <a:cubicBezTo>
                  <a:pt x="12766" y="10463"/>
                  <a:pt x="12715" y="10446"/>
                  <a:pt x="12668" y="10446"/>
                </a:cubicBezTo>
                <a:close/>
                <a:moveTo>
                  <a:pt x="1581" y="10776"/>
                </a:moveTo>
                <a:cubicBezTo>
                  <a:pt x="1419" y="10776"/>
                  <a:pt x="1252" y="10976"/>
                  <a:pt x="1411" y="11140"/>
                </a:cubicBezTo>
                <a:cubicBezTo>
                  <a:pt x="1477" y="11206"/>
                  <a:pt x="1543" y="11276"/>
                  <a:pt x="1604" y="11342"/>
                </a:cubicBezTo>
                <a:cubicBezTo>
                  <a:pt x="1640" y="11378"/>
                  <a:pt x="1682" y="11394"/>
                  <a:pt x="1723" y="11394"/>
                </a:cubicBezTo>
                <a:cubicBezTo>
                  <a:pt x="1846" y="11394"/>
                  <a:pt x="1961" y="11254"/>
                  <a:pt x="1887" y="11122"/>
                </a:cubicBezTo>
                <a:cubicBezTo>
                  <a:pt x="1839" y="11041"/>
                  <a:pt x="1795" y="10961"/>
                  <a:pt x="1748" y="10880"/>
                </a:cubicBezTo>
                <a:cubicBezTo>
                  <a:pt x="1706" y="10806"/>
                  <a:pt x="1644" y="10776"/>
                  <a:pt x="1581" y="10776"/>
                </a:cubicBezTo>
                <a:close/>
                <a:moveTo>
                  <a:pt x="6731" y="10755"/>
                </a:moveTo>
                <a:cubicBezTo>
                  <a:pt x="6455" y="10755"/>
                  <a:pt x="6264" y="11158"/>
                  <a:pt x="6570" y="11309"/>
                </a:cubicBezTo>
                <a:cubicBezTo>
                  <a:pt x="6727" y="11386"/>
                  <a:pt x="6885" y="11463"/>
                  <a:pt x="7043" y="11543"/>
                </a:cubicBezTo>
                <a:cubicBezTo>
                  <a:pt x="7077" y="11559"/>
                  <a:pt x="7113" y="11567"/>
                  <a:pt x="7148" y="11567"/>
                </a:cubicBezTo>
                <a:cubicBezTo>
                  <a:pt x="7357" y="11567"/>
                  <a:pt x="7551" y="11308"/>
                  <a:pt x="7347" y="11147"/>
                </a:cubicBezTo>
                <a:cubicBezTo>
                  <a:pt x="7211" y="11041"/>
                  <a:pt x="7072" y="10939"/>
                  <a:pt x="6937" y="10832"/>
                </a:cubicBezTo>
                <a:cubicBezTo>
                  <a:pt x="6867" y="10778"/>
                  <a:pt x="6796" y="10755"/>
                  <a:pt x="6731" y="10755"/>
                </a:cubicBezTo>
                <a:close/>
                <a:moveTo>
                  <a:pt x="10483" y="10808"/>
                </a:moveTo>
                <a:cubicBezTo>
                  <a:pt x="10232" y="10808"/>
                  <a:pt x="10059" y="11203"/>
                  <a:pt x="10335" y="11345"/>
                </a:cubicBezTo>
                <a:cubicBezTo>
                  <a:pt x="10467" y="11415"/>
                  <a:pt x="10603" y="11485"/>
                  <a:pt x="10739" y="11555"/>
                </a:cubicBezTo>
                <a:cubicBezTo>
                  <a:pt x="10784" y="11578"/>
                  <a:pt x="10828" y="11588"/>
                  <a:pt x="10869" y="11588"/>
                </a:cubicBezTo>
                <a:cubicBezTo>
                  <a:pt x="11108" y="11588"/>
                  <a:pt x="11260" y="11245"/>
                  <a:pt x="11007" y="11089"/>
                </a:cubicBezTo>
                <a:cubicBezTo>
                  <a:pt x="10882" y="11008"/>
                  <a:pt x="10753" y="10931"/>
                  <a:pt x="10625" y="10850"/>
                </a:cubicBezTo>
                <a:cubicBezTo>
                  <a:pt x="10576" y="10821"/>
                  <a:pt x="10528" y="10808"/>
                  <a:pt x="10483" y="10808"/>
                </a:cubicBezTo>
                <a:close/>
                <a:moveTo>
                  <a:pt x="8740" y="11068"/>
                </a:moveTo>
                <a:cubicBezTo>
                  <a:pt x="8616" y="11068"/>
                  <a:pt x="8537" y="11251"/>
                  <a:pt x="8667" y="11335"/>
                </a:cubicBezTo>
                <a:cubicBezTo>
                  <a:pt x="8865" y="11459"/>
                  <a:pt x="9027" y="11609"/>
                  <a:pt x="9159" y="11800"/>
                </a:cubicBezTo>
                <a:cubicBezTo>
                  <a:pt x="9197" y="11853"/>
                  <a:pt x="9246" y="11875"/>
                  <a:pt x="9293" y="11875"/>
                </a:cubicBezTo>
                <a:cubicBezTo>
                  <a:pt x="9411" y="11875"/>
                  <a:pt x="9516" y="11737"/>
                  <a:pt x="9411" y="11606"/>
                </a:cubicBezTo>
                <a:cubicBezTo>
                  <a:pt x="9247" y="11393"/>
                  <a:pt x="9049" y="11221"/>
                  <a:pt x="8814" y="11089"/>
                </a:cubicBezTo>
                <a:cubicBezTo>
                  <a:pt x="8788" y="11074"/>
                  <a:pt x="8764" y="11068"/>
                  <a:pt x="8740" y="11068"/>
                </a:cubicBezTo>
                <a:close/>
                <a:moveTo>
                  <a:pt x="2643" y="11111"/>
                </a:moveTo>
                <a:cubicBezTo>
                  <a:pt x="2436" y="11111"/>
                  <a:pt x="2245" y="11388"/>
                  <a:pt x="2440" y="11573"/>
                </a:cubicBezTo>
                <a:cubicBezTo>
                  <a:pt x="2591" y="11716"/>
                  <a:pt x="2745" y="11863"/>
                  <a:pt x="2899" y="12005"/>
                </a:cubicBezTo>
                <a:cubicBezTo>
                  <a:pt x="2953" y="12056"/>
                  <a:pt x="3012" y="12078"/>
                  <a:pt x="3070" y="12078"/>
                </a:cubicBezTo>
                <a:cubicBezTo>
                  <a:pt x="3262" y="12078"/>
                  <a:pt x="3427" y="11834"/>
                  <a:pt x="3254" y="11653"/>
                </a:cubicBezTo>
                <a:cubicBezTo>
                  <a:pt x="3108" y="11499"/>
                  <a:pt x="2965" y="11345"/>
                  <a:pt x="2819" y="11191"/>
                </a:cubicBezTo>
                <a:cubicBezTo>
                  <a:pt x="2765" y="11135"/>
                  <a:pt x="2703" y="11111"/>
                  <a:pt x="2643" y="11111"/>
                </a:cubicBezTo>
                <a:close/>
                <a:moveTo>
                  <a:pt x="14283" y="11626"/>
                </a:moveTo>
                <a:cubicBezTo>
                  <a:pt x="14169" y="11626"/>
                  <a:pt x="14058" y="11765"/>
                  <a:pt x="14138" y="11870"/>
                </a:cubicBezTo>
                <a:cubicBezTo>
                  <a:pt x="14282" y="12064"/>
                  <a:pt x="14431" y="12273"/>
                  <a:pt x="14688" y="12299"/>
                </a:cubicBezTo>
                <a:cubicBezTo>
                  <a:pt x="14692" y="12299"/>
                  <a:pt x="14696" y="12300"/>
                  <a:pt x="14700" y="12300"/>
                </a:cubicBezTo>
                <a:cubicBezTo>
                  <a:pt x="14840" y="12300"/>
                  <a:pt x="14935" y="12116"/>
                  <a:pt x="14857" y="12002"/>
                </a:cubicBezTo>
                <a:cubicBezTo>
                  <a:pt x="14739" y="11826"/>
                  <a:pt x="14527" y="11767"/>
                  <a:pt x="14358" y="11650"/>
                </a:cubicBezTo>
                <a:cubicBezTo>
                  <a:pt x="14334" y="11633"/>
                  <a:pt x="14308" y="11626"/>
                  <a:pt x="14283" y="11626"/>
                </a:cubicBezTo>
                <a:close/>
                <a:moveTo>
                  <a:pt x="6214" y="11817"/>
                </a:moveTo>
                <a:cubicBezTo>
                  <a:pt x="6060" y="11817"/>
                  <a:pt x="5959" y="12054"/>
                  <a:pt x="6126" y="12152"/>
                </a:cubicBezTo>
                <a:lnTo>
                  <a:pt x="6408" y="12321"/>
                </a:lnTo>
                <a:cubicBezTo>
                  <a:pt x="6439" y="12339"/>
                  <a:pt x="6469" y="12347"/>
                  <a:pt x="6498" y="12347"/>
                </a:cubicBezTo>
                <a:cubicBezTo>
                  <a:pt x="6653" y="12347"/>
                  <a:pt x="6755" y="12112"/>
                  <a:pt x="6588" y="12013"/>
                </a:cubicBezTo>
                <a:lnTo>
                  <a:pt x="6306" y="11844"/>
                </a:lnTo>
                <a:cubicBezTo>
                  <a:pt x="6274" y="11825"/>
                  <a:pt x="6243" y="11817"/>
                  <a:pt x="6214" y="11817"/>
                </a:cubicBezTo>
                <a:close/>
                <a:moveTo>
                  <a:pt x="10034" y="11648"/>
                </a:moveTo>
                <a:cubicBezTo>
                  <a:pt x="9843" y="11648"/>
                  <a:pt x="9776" y="11940"/>
                  <a:pt x="9983" y="11998"/>
                </a:cubicBezTo>
                <a:cubicBezTo>
                  <a:pt x="10189" y="12057"/>
                  <a:pt x="10354" y="12156"/>
                  <a:pt x="10504" y="12306"/>
                </a:cubicBezTo>
                <a:cubicBezTo>
                  <a:pt x="10545" y="12346"/>
                  <a:pt x="10590" y="12363"/>
                  <a:pt x="10634" y="12363"/>
                </a:cubicBezTo>
                <a:cubicBezTo>
                  <a:pt x="10788" y="12363"/>
                  <a:pt x="10928" y="12161"/>
                  <a:pt x="10783" y="12027"/>
                </a:cubicBezTo>
                <a:cubicBezTo>
                  <a:pt x="10581" y="11841"/>
                  <a:pt x="10347" y="11716"/>
                  <a:pt x="10079" y="11653"/>
                </a:cubicBezTo>
                <a:cubicBezTo>
                  <a:pt x="10063" y="11650"/>
                  <a:pt x="10048" y="11648"/>
                  <a:pt x="10034" y="11648"/>
                </a:cubicBezTo>
                <a:close/>
                <a:moveTo>
                  <a:pt x="4880" y="11541"/>
                </a:moveTo>
                <a:cubicBezTo>
                  <a:pt x="4645" y="11541"/>
                  <a:pt x="4455" y="11885"/>
                  <a:pt x="4725" y="12075"/>
                </a:cubicBezTo>
                <a:cubicBezTo>
                  <a:pt x="4846" y="12159"/>
                  <a:pt x="4963" y="12244"/>
                  <a:pt x="5080" y="12325"/>
                </a:cubicBezTo>
                <a:cubicBezTo>
                  <a:pt x="5123" y="12355"/>
                  <a:pt x="5166" y="12368"/>
                  <a:pt x="5207" y="12368"/>
                </a:cubicBezTo>
                <a:cubicBezTo>
                  <a:pt x="5396" y="12368"/>
                  <a:pt x="5547" y="12095"/>
                  <a:pt x="5385" y="11932"/>
                </a:cubicBezTo>
                <a:cubicBezTo>
                  <a:pt x="5283" y="11829"/>
                  <a:pt x="5176" y="11731"/>
                  <a:pt x="5073" y="11628"/>
                </a:cubicBezTo>
                <a:cubicBezTo>
                  <a:pt x="5011" y="11566"/>
                  <a:pt x="4944" y="11541"/>
                  <a:pt x="4880" y="11541"/>
                </a:cubicBezTo>
                <a:close/>
                <a:moveTo>
                  <a:pt x="1177" y="12048"/>
                </a:moveTo>
                <a:cubicBezTo>
                  <a:pt x="1074" y="12048"/>
                  <a:pt x="986" y="12174"/>
                  <a:pt x="1084" y="12255"/>
                </a:cubicBezTo>
                <a:cubicBezTo>
                  <a:pt x="1194" y="12350"/>
                  <a:pt x="1308" y="12442"/>
                  <a:pt x="1418" y="12533"/>
                </a:cubicBezTo>
                <a:cubicBezTo>
                  <a:pt x="1444" y="12555"/>
                  <a:pt x="1473" y="12564"/>
                  <a:pt x="1501" y="12564"/>
                </a:cubicBezTo>
                <a:cubicBezTo>
                  <a:pt x="1604" y="12564"/>
                  <a:pt x="1693" y="12438"/>
                  <a:pt x="1597" y="12357"/>
                </a:cubicBezTo>
                <a:cubicBezTo>
                  <a:pt x="1484" y="12266"/>
                  <a:pt x="1370" y="12171"/>
                  <a:pt x="1260" y="12079"/>
                </a:cubicBezTo>
                <a:cubicBezTo>
                  <a:pt x="1233" y="12057"/>
                  <a:pt x="1204" y="12048"/>
                  <a:pt x="1177" y="12048"/>
                </a:cubicBezTo>
                <a:close/>
                <a:moveTo>
                  <a:pt x="13006" y="11693"/>
                </a:moveTo>
                <a:cubicBezTo>
                  <a:pt x="12869" y="11693"/>
                  <a:pt x="12745" y="11832"/>
                  <a:pt x="12833" y="11983"/>
                </a:cubicBezTo>
                <a:cubicBezTo>
                  <a:pt x="12961" y="12215"/>
                  <a:pt x="13133" y="12391"/>
                  <a:pt x="13350" y="12541"/>
                </a:cubicBezTo>
                <a:cubicBezTo>
                  <a:pt x="13402" y="12578"/>
                  <a:pt x="13455" y="12594"/>
                  <a:pt x="13504" y="12594"/>
                </a:cubicBezTo>
                <a:cubicBezTo>
                  <a:pt x="13781" y="12594"/>
                  <a:pt x="13964" y="12093"/>
                  <a:pt x="13585" y="11987"/>
                </a:cubicBezTo>
                <a:cubicBezTo>
                  <a:pt x="13416" y="11939"/>
                  <a:pt x="13273" y="11863"/>
                  <a:pt x="13141" y="11745"/>
                </a:cubicBezTo>
                <a:cubicBezTo>
                  <a:pt x="13100" y="11709"/>
                  <a:pt x="13052" y="11693"/>
                  <a:pt x="13006" y="11693"/>
                </a:cubicBezTo>
                <a:close/>
                <a:moveTo>
                  <a:pt x="7787" y="11925"/>
                </a:moveTo>
                <a:cubicBezTo>
                  <a:pt x="7636" y="11925"/>
                  <a:pt x="7536" y="12160"/>
                  <a:pt x="7695" y="12262"/>
                </a:cubicBezTo>
                <a:lnTo>
                  <a:pt x="8480" y="12768"/>
                </a:lnTo>
                <a:cubicBezTo>
                  <a:pt x="8512" y="12789"/>
                  <a:pt x="8543" y="12797"/>
                  <a:pt x="8573" y="12797"/>
                </a:cubicBezTo>
                <a:cubicBezTo>
                  <a:pt x="8723" y="12797"/>
                  <a:pt x="8823" y="12565"/>
                  <a:pt x="8663" y="12460"/>
                </a:cubicBezTo>
                <a:cubicBezTo>
                  <a:pt x="8399" y="12291"/>
                  <a:pt x="8139" y="12123"/>
                  <a:pt x="7879" y="11954"/>
                </a:cubicBezTo>
                <a:cubicBezTo>
                  <a:pt x="7848" y="11934"/>
                  <a:pt x="7816" y="11925"/>
                  <a:pt x="7787" y="11925"/>
                </a:cubicBezTo>
                <a:close/>
                <a:moveTo>
                  <a:pt x="4260" y="12370"/>
                </a:moveTo>
                <a:cubicBezTo>
                  <a:pt x="4084" y="12370"/>
                  <a:pt x="3958" y="12622"/>
                  <a:pt x="4153" y="12731"/>
                </a:cubicBezTo>
                <a:cubicBezTo>
                  <a:pt x="4212" y="12761"/>
                  <a:pt x="4271" y="12794"/>
                  <a:pt x="4329" y="12827"/>
                </a:cubicBezTo>
                <a:cubicBezTo>
                  <a:pt x="4355" y="12841"/>
                  <a:pt x="4383" y="12847"/>
                  <a:pt x="4409" y="12847"/>
                </a:cubicBezTo>
                <a:cubicBezTo>
                  <a:pt x="4558" y="12847"/>
                  <a:pt x="4689" y="12656"/>
                  <a:pt x="4549" y="12545"/>
                </a:cubicBezTo>
                <a:cubicBezTo>
                  <a:pt x="4498" y="12504"/>
                  <a:pt x="4442" y="12464"/>
                  <a:pt x="4391" y="12420"/>
                </a:cubicBezTo>
                <a:cubicBezTo>
                  <a:pt x="4347" y="12385"/>
                  <a:pt x="4302" y="12370"/>
                  <a:pt x="4260" y="12370"/>
                </a:cubicBezTo>
                <a:close/>
                <a:moveTo>
                  <a:pt x="11938" y="12374"/>
                </a:moveTo>
                <a:cubicBezTo>
                  <a:pt x="11783" y="12374"/>
                  <a:pt x="11676" y="12617"/>
                  <a:pt x="11846" y="12713"/>
                </a:cubicBezTo>
                <a:cubicBezTo>
                  <a:pt x="12033" y="12819"/>
                  <a:pt x="12224" y="12926"/>
                  <a:pt x="12415" y="13032"/>
                </a:cubicBezTo>
                <a:cubicBezTo>
                  <a:pt x="12443" y="13048"/>
                  <a:pt x="12471" y="13055"/>
                  <a:pt x="12497" y="13055"/>
                </a:cubicBezTo>
                <a:cubicBezTo>
                  <a:pt x="12638" y="13055"/>
                  <a:pt x="12725" y="12849"/>
                  <a:pt x="12576" y="12753"/>
                </a:cubicBezTo>
                <a:cubicBezTo>
                  <a:pt x="12393" y="12636"/>
                  <a:pt x="12209" y="12519"/>
                  <a:pt x="12026" y="12401"/>
                </a:cubicBezTo>
                <a:cubicBezTo>
                  <a:pt x="11996" y="12382"/>
                  <a:pt x="11966" y="12374"/>
                  <a:pt x="11938" y="12374"/>
                </a:cubicBezTo>
                <a:close/>
                <a:moveTo>
                  <a:pt x="9243" y="12713"/>
                </a:moveTo>
                <a:cubicBezTo>
                  <a:pt x="9015" y="12713"/>
                  <a:pt x="9012" y="13073"/>
                  <a:pt x="9243" y="13073"/>
                </a:cubicBezTo>
                <a:cubicBezTo>
                  <a:pt x="9474" y="13073"/>
                  <a:pt x="9474" y="12713"/>
                  <a:pt x="9243" y="12713"/>
                </a:cubicBezTo>
                <a:close/>
                <a:moveTo>
                  <a:pt x="7280" y="12912"/>
                </a:moveTo>
                <a:cubicBezTo>
                  <a:pt x="7120" y="12912"/>
                  <a:pt x="6996" y="13179"/>
                  <a:pt x="7182" y="13289"/>
                </a:cubicBezTo>
                <a:cubicBezTo>
                  <a:pt x="7358" y="13388"/>
                  <a:pt x="7531" y="13491"/>
                  <a:pt x="7707" y="13593"/>
                </a:cubicBezTo>
                <a:cubicBezTo>
                  <a:pt x="7736" y="13610"/>
                  <a:pt x="7765" y="13618"/>
                  <a:pt x="7791" y="13618"/>
                </a:cubicBezTo>
                <a:cubicBezTo>
                  <a:pt x="7927" y="13618"/>
                  <a:pt x="8003" y="13416"/>
                  <a:pt x="7868" y="13315"/>
                </a:cubicBezTo>
                <a:cubicBezTo>
                  <a:pt x="7707" y="13193"/>
                  <a:pt x="7545" y="13069"/>
                  <a:pt x="7380" y="12948"/>
                </a:cubicBezTo>
                <a:cubicBezTo>
                  <a:pt x="7347" y="12922"/>
                  <a:pt x="7313" y="12912"/>
                  <a:pt x="7280" y="12912"/>
                </a:cubicBezTo>
                <a:close/>
                <a:moveTo>
                  <a:pt x="3306" y="12867"/>
                </a:moveTo>
                <a:cubicBezTo>
                  <a:pt x="3128" y="12867"/>
                  <a:pt x="3009" y="13139"/>
                  <a:pt x="3203" y="13230"/>
                </a:cubicBezTo>
                <a:cubicBezTo>
                  <a:pt x="3386" y="13318"/>
                  <a:pt x="3540" y="13432"/>
                  <a:pt x="3680" y="13579"/>
                </a:cubicBezTo>
                <a:cubicBezTo>
                  <a:pt x="3718" y="13620"/>
                  <a:pt x="3760" y="13637"/>
                  <a:pt x="3800" y="13637"/>
                </a:cubicBezTo>
                <a:cubicBezTo>
                  <a:pt x="3930" y="13637"/>
                  <a:pt x="4042" y="13460"/>
                  <a:pt x="3933" y="13329"/>
                </a:cubicBezTo>
                <a:cubicBezTo>
                  <a:pt x="3782" y="13149"/>
                  <a:pt x="3606" y="13003"/>
                  <a:pt x="3401" y="12893"/>
                </a:cubicBezTo>
                <a:cubicBezTo>
                  <a:pt x="3369" y="12875"/>
                  <a:pt x="3336" y="12867"/>
                  <a:pt x="3306" y="12867"/>
                </a:cubicBezTo>
                <a:close/>
                <a:moveTo>
                  <a:pt x="10819" y="12850"/>
                </a:moveTo>
                <a:cubicBezTo>
                  <a:pt x="10598" y="12850"/>
                  <a:pt x="10429" y="13167"/>
                  <a:pt x="10680" y="13351"/>
                </a:cubicBezTo>
                <a:cubicBezTo>
                  <a:pt x="10875" y="13491"/>
                  <a:pt x="11083" y="13597"/>
                  <a:pt x="11315" y="13677"/>
                </a:cubicBezTo>
                <a:cubicBezTo>
                  <a:pt x="11339" y="13686"/>
                  <a:pt x="11362" y="13690"/>
                  <a:pt x="11385" y="13690"/>
                </a:cubicBezTo>
                <a:cubicBezTo>
                  <a:pt x="11590" y="13690"/>
                  <a:pt x="11706" y="13358"/>
                  <a:pt x="11491" y="13252"/>
                </a:cubicBezTo>
                <a:cubicBezTo>
                  <a:pt x="11315" y="13164"/>
                  <a:pt x="11153" y="13061"/>
                  <a:pt x="11003" y="12929"/>
                </a:cubicBezTo>
                <a:cubicBezTo>
                  <a:pt x="10943" y="12874"/>
                  <a:pt x="10879" y="12850"/>
                  <a:pt x="10819" y="12850"/>
                </a:cubicBezTo>
                <a:close/>
                <a:moveTo>
                  <a:pt x="1967" y="12921"/>
                </a:moveTo>
                <a:cubicBezTo>
                  <a:pt x="1809" y="12921"/>
                  <a:pt x="1665" y="13132"/>
                  <a:pt x="1817" y="13256"/>
                </a:cubicBezTo>
                <a:cubicBezTo>
                  <a:pt x="2030" y="13435"/>
                  <a:pt x="2247" y="13611"/>
                  <a:pt x="2459" y="13791"/>
                </a:cubicBezTo>
                <a:cubicBezTo>
                  <a:pt x="2494" y="13820"/>
                  <a:pt x="2531" y="13832"/>
                  <a:pt x="2568" y="13832"/>
                </a:cubicBezTo>
                <a:cubicBezTo>
                  <a:pt x="2695" y="13832"/>
                  <a:pt x="2803" y="13678"/>
                  <a:pt x="2687" y="13564"/>
                </a:cubicBezTo>
                <a:cubicBezTo>
                  <a:pt x="2489" y="13369"/>
                  <a:pt x="2294" y="13175"/>
                  <a:pt x="2096" y="12977"/>
                </a:cubicBezTo>
                <a:cubicBezTo>
                  <a:pt x="2056" y="12938"/>
                  <a:pt x="2011" y="12921"/>
                  <a:pt x="1967" y="12921"/>
                </a:cubicBezTo>
                <a:close/>
                <a:moveTo>
                  <a:pt x="13553" y="13221"/>
                </a:moveTo>
                <a:cubicBezTo>
                  <a:pt x="13360" y="13221"/>
                  <a:pt x="13289" y="13508"/>
                  <a:pt x="13460" y="13626"/>
                </a:cubicBezTo>
                <a:cubicBezTo>
                  <a:pt x="13563" y="13699"/>
                  <a:pt x="13665" y="13773"/>
                  <a:pt x="13768" y="13843"/>
                </a:cubicBezTo>
                <a:cubicBezTo>
                  <a:pt x="13814" y="13875"/>
                  <a:pt x="13860" y="13889"/>
                  <a:pt x="13904" y="13889"/>
                </a:cubicBezTo>
                <a:cubicBezTo>
                  <a:pt x="14143" y="13889"/>
                  <a:pt x="14305" y="13462"/>
                  <a:pt x="13974" y="13351"/>
                </a:cubicBezTo>
                <a:cubicBezTo>
                  <a:pt x="13856" y="13315"/>
                  <a:pt x="13742" y="13274"/>
                  <a:pt x="13625" y="13234"/>
                </a:cubicBezTo>
                <a:cubicBezTo>
                  <a:pt x="13599" y="13225"/>
                  <a:pt x="13575" y="13221"/>
                  <a:pt x="13553" y="13221"/>
                </a:cubicBezTo>
                <a:close/>
                <a:moveTo>
                  <a:pt x="5724" y="13307"/>
                </a:moveTo>
                <a:cubicBezTo>
                  <a:pt x="5545" y="13307"/>
                  <a:pt x="5390" y="13527"/>
                  <a:pt x="5561" y="13663"/>
                </a:cubicBezTo>
                <a:lnTo>
                  <a:pt x="5840" y="13887"/>
                </a:lnTo>
                <a:cubicBezTo>
                  <a:pt x="5885" y="13921"/>
                  <a:pt x="5933" y="13936"/>
                  <a:pt x="5980" y="13936"/>
                </a:cubicBezTo>
                <a:cubicBezTo>
                  <a:pt x="6160" y="13936"/>
                  <a:pt x="6316" y="13719"/>
                  <a:pt x="6144" y="13582"/>
                </a:cubicBezTo>
                <a:lnTo>
                  <a:pt x="5865" y="13359"/>
                </a:lnTo>
                <a:cubicBezTo>
                  <a:pt x="5820" y="13323"/>
                  <a:pt x="5771" y="13307"/>
                  <a:pt x="5724" y="13307"/>
                </a:cubicBezTo>
                <a:close/>
                <a:moveTo>
                  <a:pt x="9033" y="13549"/>
                </a:moveTo>
                <a:cubicBezTo>
                  <a:pt x="8843" y="13549"/>
                  <a:pt x="8715" y="13818"/>
                  <a:pt x="8920" y="13905"/>
                </a:cubicBezTo>
                <a:cubicBezTo>
                  <a:pt x="9133" y="13997"/>
                  <a:pt x="9323" y="14110"/>
                  <a:pt x="9499" y="14264"/>
                </a:cubicBezTo>
                <a:cubicBezTo>
                  <a:pt x="9540" y="14300"/>
                  <a:pt x="9585" y="14315"/>
                  <a:pt x="9629" y="14315"/>
                </a:cubicBezTo>
                <a:cubicBezTo>
                  <a:pt x="9788" y="14315"/>
                  <a:pt x="9928" y="14115"/>
                  <a:pt x="9778" y="13985"/>
                </a:cubicBezTo>
                <a:cubicBezTo>
                  <a:pt x="9577" y="13809"/>
                  <a:pt x="9364" y="13670"/>
                  <a:pt x="9118" y="13567"/>
                </a:cubicBezTo>
                <a:cubicBezTo>
                  <a:pt x="9089" y="13555"/>
                  <a:pt x="9061" y="13549"/>
                  <a:pt x="9033" y="13549"/>
                </a:cubicBezTo>
                <a:close/>
                <a:moveTo>
                  <a:pt x="7057" y="14004"/>
                </a:moveTo>
                <a:cubicBezTo>
                  <a:pt x="6827" y="14004"/>
                  <a:pt x="6827" y="14359"/>
                  <a:pt x="7057" y="14359"/>
                </a:cubicBezTo>
                <a:cubicBezTo>
                  <a:pt x="7289" y="14359"/>
                  <a:pt x="7289" y="14004"/>
                  <a:pt x="7057" y="14004"/>
                </a:cubicBezTo>
                <a:close/>
                <a:moveTo>
                  <a:pt x="10703" y="14056"/>
                </a:moveTo>
                <a:cubicBezTo>
                  <a:pt x="10592" y="14056"/>
                  <a:pt x="10519" y="14221"/>
                  <a:pt x="10640" y="14290"/>
                </a:cubicBezTo>
                <a:lnTo>
                  <a:pt x="11032" y="14513"/>
                </a:lnTo>
                <a:cubicBezTo>
                  <a:pt x="11054" y="14526"/>
                  <a:pt x="11075" y="14531"/>
                  <a:pt x="11094" y="14531"/>
                </a:cubicBezTo>
                <a:cubicBezTo>
                  <a:pt x="11203" y="14531"/>
                  <a:pt x="11275" y="14365"/>
                  <a:pt x="11157" y="14297"/>
                </a:cubicBezTo>
                <a:lnTo>
                  <a:pt x="10765" y="14073"/>
                </a:lnTo>
                <a:cubicBezTo>
                  <a:pt x="10743" y="14061"/>
                  <a:pt x="10722" y="14056"/>
                  <a:pt x="10703" y="14056"/>
                </a:cubicBezTo>
                <a:close/>
                <a:moveTo>
                  <a:pt x="8228" y="14187"/>
                </a:moveTo>
                <a:cubicBezTo>
                  <a:pt x="8029" y="14187"/>
                  <a:pt x="8031" y="14503"/>
                  <a:pt x="8235" y="14506"/>
                </a:cubicBezTo>
                <a:cubicBezTo>
                  <a:pt x="8421" y="14513"/>
                  <a:pt x="8590" y="14569"/>
                  <a:pt x="8737" y="14689"/>
                </a:cubicBezTo>
                <a:cubicBezTo>
                  <a:pt x="8771" y="14716"/>
                  <a:pt x="8807" y="14727"/>
                  <a:pt x="8842" y="14727"/>
                </a:cubicBezTo>
                <a:cubicBezTo>
                  <a:pt x="8976" y="14727"/>
                  <a:pt x="9092" y="14564"/>
                  <a:pt x="8964" y="14462"/>
                </a:cubicBezTo>
                <a:cubicBezTo>
                  <a:pt x="8748" y="14286"/>
                  <a:pt x="8513" y="14195"/>
                  <a:pt x="8235" y="14187"/>
                </a:cubicBezTo>
                <a:cubicBezTo>
                  <a:pt x="8232" y="14187"/>
                  <a:pt x="8230" y="14187"/>
                  <a:pt x="8228" y="14187"/>
                </a:cubicBezTo>
                <a:close/>
                <a:moveTo>
                  <a:pt x="12664" y="14370"/>
                </a:moveTo>
                <a:cubicBezTo>
                  <a:pt x="12541" y="14370"/>
                  <a:pt x="12459" y="14564"/>
                  <a:pt x="12594" y="14638"/>
                </a:cubicBezTo>
                <a:cubicBezTo>
                  <a:pt x="12829" y="14770"/>
                  <a:pt x="13071" y="14843"/>
                  <a:pt x="13335" y="14869"/>
                </a:cubicBezTo>
                <a:cubicBezTo>
                  <a:pt x="13340" y="14869"/>
                  <a:pt x="13344" y="14870"/>
                  <a:pt x="13348" y="14870"/>
                </a:cubicBezTo>
                <a:cubicBezTo>
                  <a:pt x="13477" y="14870"/>
                  <a:pt x="13507" y="14645"/>
                  <a:pt x="13368" y="14623"/>
                </a:cubicBezTo>
                <a:cubicBezTo>
                  <a:pt x="13141" y="14591"/>
                  <a:pt x="12935" y="14517"/>
                  <a:pt x="12737" y="14393"/>
                </a:cubicBezTo>
                <a:cubicBezTo>
                  <a:pt x="12712" y="14377"/>
                  <a:pt x="12688" y="14370"/>
                  <a:pt x="12664" y="14370"/>
                </a:cubicBezTo>
                <a:close/>
                <a:moveTo>
                  <a:pt x="3424" y="14399"/>
                </a:moveTo>
                <a:cubicBezTo>
                  <a:pt x="3254" y="14399"/>
                  <a:pt x="3143" y="14650"/>
                  <a:pt x="3325" y="14730"/>
                </a:cubicBezTo>
                <a:cubicBezTo>
                  <a:pt x="3584" y="14843"/>
                  <a:pt x="3819" y="14994"/>
                  <a:pt x="4029" y="15192"/>
                </a:cubicBezTo>
                <a:cubicBezTo>
                  <a:pt x="4062" y="15223"/>
                  <a:pt x="4100" y="15236"/>
                  <a:pt x="4135" y="15236"/>
                </a:cubicBezTo>
                <a:cubicBezTo>
                  <a:pt x="4260" y="15236"/>
                  <a:pt x="4370" y="15078"/>
                  <a:pt x="4256" y="14965"/>
                </a:cubicBezTo>
                <a:cubicBezTo>
                  <a:pt x="4036" y="14741"/>
                  <a:pt x="3787" y="14557"/>
                  <a:pt x="3504" y="14418"/>
                </a:cubicBezTo>
                <a:cubicBezTo>
                  <a:pt x="3477" y="14405"/>
                  <a:pt x="3449" y="14399"/>
                  <a:pt x="3424" y="14399"/>
                </a:cubicBezTo>
                <a:close/>
                <a:moveTo>
                  <a:pt x="11013" y="14690"/>
                </a:moveTo>
                <a:cubicBezTo>
                  <a:pt x="10817" y="14690"/>
                  <a:pt x="10757" y="15028"/>
                  <a:pt x="10981" y="15122"/>
                </a:cubicBezTo>
                <a:cubicBezTo>
                  <a:pt x="11205" y="15214"/>
                  <a:pt x="11428" y="15309"/>
                  <a:pt x="11652" y="15401"/>
                </a:cubicBezTo>
                <a:cubicBezTo>
                  <a:pt x="11681" y="15414"/>
                  <a:pt x="11708" y="15420"/>
                  <a:pt x="11733" y="15420"/>
                </a:cubicBezTo>
                <a:cubicBezTo>
                  <a:pt x="11927" y="15420"/>
                  <a:pt x="11990" y="15081"/>
                  <a:pt x="11765" y="14990"/>
                </a:cubicBezTo>
                <a:cubicBezTo>
                  <a:pt x="11542" y="14895"/>
                  <a:pt x="11318" y="14799"/>
                  <a:pt x="11095" y="14708"/>
                </a:cubicBezTo>
                <a:cubicBezTo>
                  <a:pt x="11065" y="14695"/>
                  <a:pt x="11038" y="14690"/>
                  <a:pt x="11013" y="14690"/>
                </a:cubicBezTo>
                <a:close/>
                <a:moveTo>
                  <a:pt x="5102" y="14633"/>
                </a:moveTo>
                <a:cubicBezTo>
                  <a:pt x="4957" y="14633"/>
                  <a:pt x="4862" y="14844"/>
                  <a:pt x="5019" y="14931"/>
                </a:cubicBezTo>
                <a:cubicBezTo>
                  <a:pt x="5330" y="15111"/>
                  <a:pt x="5642" y="15287"/>
                  <a:pt x="5953" y="15467"/>
                </a:cubicBezTo>
                <a:cubicBezTo>
                  <a:pt x="5983" y="15484"/>
                  <a:pt x="6013" y="15492"/>
                  <a:pt x="6041" y="15492"/>
                </a:cubicBezTo>
                <a:cubicBezTo>
                  <a:pt x="6201" y="15492"/>
                  <a:pt x="6308" y="15249"/>
                  <a:pt x="6133" y="15159"/>
                </a:cubicBezTo>
                <a:cubicBezTo>
                  <a:pt x="5814" y="14990"/>
                  <a:pt x="5498" y="14821"/>
                  <a:pt x="5180" y="14653"/>
                </a:cubicBezTo>
                <a:cubicBezTo>
                  <a:pt x="5153" y="14639"/>
                  <a:pt x="5127" y="14633"/>
                  <a:pt x="5102" y="14633"/>
                </a:cubicBezTo>
                <a:close/>
                <a:moveTo>
                  <a:pt x="8179" y="14765"/>
                </a:moveTo>
                <a:cubicBezTo>
                  <a:pt x="8013" y="14765"/>
                  <a:pt x="7902" y="15023"/>
                  <a:pt x="8081" y="15137"/>
                </a:cubicBezTo>
                <a:cubicBezTo>
                  <a:pt x="8286" y="15265"/>
                  <a:pt x="8491" y="15397"/>
                  <a:pt x="8697" y="15529"/>
                </a:cubicBezTo>
                <a:cubicBezTo>
                  <a:pt x="8731" y="15551"/>
                  <a:pt x="8765" y="15561"/>
                  <a:pt x="8797" y="15561"/>
                </a:cubicBezTo>
                <a:cubicBezTo>
                  <a:pt x="8962" y="15561"/>
                  <a:pt x="9073" y="15302"/>
                  <a:pt x="8895" y="15188"/>
                </a:cubicBezTo>
                <a:lnTo>
                  <a:pt x="8279" y="14796"/>
                </a:lnTo>
                <a:cubicBezTo>
                  <a:pt x="8244" y="14774"/>
                  <a:pt x="8211" y="14765"/>
                  <a:pt x="8179" y="14765"/>
                </a:cubicBezTo>
                <a:close/>
                <a:moveTo>
                  <a:pt x="7070" y="15316"/>
                </a:moveTo>
                <a:cubicBezTo>
                  <a:pt x="6915" y="15316"/>
                  <a:pt x="6810" y="15536"/>
                  <a:pt x="6977" y="15610"/>
                </a:cubicBezTo>
                <a:lnTo>
                  <a:pt x="7761" y="15943"/>
                </a:lnTo>
                <a:cubicBezTo>
                  <a:pt x="7785" y="15954"/>
                  <a:pt x="7808" y="15958"/>
                  <a:pt x="7830" y="15958"/>
                </a:cubicBezTo>
                <a:cubicBezTo>
                  <a:pt x="7984" y="15958"/>
                  <a:pt x="8089" y="15738"/>
                  <a:pt x="7923" y="15665"/>
                </a:cubicBezTo>
                <a:lnTo>
                  <a:pt x="7138" y="15331"/>
                </a:lnTo>
                <a:cubicBezTo>
                  <a:pt x="7115" y="15321"/>
                  <a:pt x="7092" y="15316"/>
                  <a:pt x="7070" y="15316"/>
                </a:cubicBezTo>
                <a:close/>
                <a:moveTo>
                  <a:pt x="9863" y="15331"/>
                </a:moveTo>
                <a:cubicBezTo>
                  <a:pt x="9688" y="15331"/>
                  <a:pt x="9576" y="15582"/>
                  <a:pt x="9760" y="15694"/>
                </a:cubicBezTo>
                <a:cubicBezTo>
                  <a:pt x="10002" y="15841"/>
                  <a:pt x="10259" y="15947"/>
                  <a:pt x="10533" y="16013"/>
                </a:cubicBezTo>
                <a:cubicBezTo>
                  <a:pt x="10552" y="16017"/>
                  <a:pt x="10570" y="16019"/>
                  <a:pt x="10587" y="16019"/>
                </a:cubicBezTo>
                <a:cubicBezTo>
                  <a:pt x="10819" y="16019"/>
                  <a:pt x="10897" y="15647"/>
                  <a:pt x="10647" y="15599"/>
                </a:cubicBezTo>
                <a:cubicBezTo>
                  <a:pt x="10401" y="15551"/>
                  <a:pt x="10178" y="15474"/>
                  <a:pt x="9961" y="15357"/>
                </a:cubicBezTo>
                <a:cubicBezTo>
                  <a:pt x="9927" y="15339"/>
                  <a:pt x="9894" y="15331"/>
                  <a:pt x="9863" y="1533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9"/>
          <p:cNvSpPr txBox="1">
            <a:spLocks noGrp="1"/>
          </p:cNvSpPr>
          <p:nvPr>
            <p:ph type="title"/>
          </p:nvPr>
        </p:nvSpPr>
        <p:spPr>
          <a:xfrm>
            <a:off x="2370900" y="1676872"/>
            <a:ext cx="4402200" cy="6951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363" name="Google Shape;363;p9"/>
          <p:cNvSpPr txBox="1">
            <a:spLocks noGrp="1"/>
          </p:cNvSpPr>
          <p:nvPr>
            <p:ph type="subTitle" idx="1"/>
          </p:nvPr>
        </p:nvSpPr>
        <p:spPr>
          <a:xfrm>
            <a:off x="2298750" y="2372000"/>
            <a:ext cx="4546500" cy="135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364" name="Google Shape;364;p9"/>
          <p:cNvGrpSpPr/>
          <p:nvPr/>
        </p:nvGrpSpPr>
        <p:grpSpPr>
          <a:xfrm flipH="1">
            <a:off x="118408" y="289836"/>
            <a:ext cx="8803693" cy="4575360"/>
            <a:chOff x="1540170" y="289836"/>
            <a:chExt cx="8803693" cy="4575360"/>
          </a:xfrm>
        </p:grpSpPr>
        <p:sp>
          <p:nvSpPr>
            <p:cNvPr id="365" name="Google Shape;365;p9"/>
            <p:cNvSpPr/>
            <p:nvPr/>
          </p:nvSpPr>
          <p:spPr>
            <a:xfrm>
              <a:off x="4964123" y="4747380"/>
              <a:ext cx="120436" cy="117817"/>
            </a:xfrm>
            <a:custGeom>
              <a:avLst/>
              <a:gdLst/>
              <a:ahLst/>
              <a:cxnLst/>
              <a:rect l="l" t="t" r="r" b="b"/>
              <a:pathLst>
                <a:path w="1197" h="1171" extrusionOk="0">
                  <a:moveTo>
                    <a:pt x="602" y="0"/>
                  </a:moveTo>
                  <a:cubicBezTo>
                    <a:pt x="579" y="0"/>
                    <a:pt x="555" y="13"/>
                    <a:pt x="544" y="39"/>
                  </a:cubicBezTo>
                  <a:lnTo>
                    <a:pt x="408" y="358"/>
                  </a:lnTo>
                  <a:cubicBezTo>
                    <a:pt x="405" y="373"/>
                    <a:pt x="390" y="384"/>
                    <a:pt x="375" y="391"/>
                  </a:cubicBezTo>
                  <a:lnTo>
                    <a:pt x="53" y="527"/>
                  </a:lnTo>
                  <a:cubicBezTo>
                    <a:pt x="1" y="549"/>
                    <a:pt x="1" y="622"/>
                    <a:pt x="53" y="641"/>
                  </a:cubicBezTo>
                  <a:lnTo>
                    <a:pt x="368" y="776"/>
                  </a:lnTo>
                  <a:cubicBezTo>
                    <a:pt x="386" y="783"/>
                    <a:pt x="397" y="795"/>
                    <a:pt x="405" y="809"/>
                  </a:cubicBezTo>
                  <a:lnTo>
                    <a:pt x="540" y="1132"/>
                  </a:lnTo>
                  <a:cubicBezTo>
                    <a:pt x="551" y="1157"/>
                    <a:pt x="575" y="1170"/>
                    <a:pt x="598" y="1170"/>
                  </a:cubicBezTo>
                  <a:cubicBezTo>
                    <a:pt x="622" y="1170"/>
                    <a:pt x="645" y="1157"/>
                    <a:pt x="654" y="1132"/>
                  </a:cubicBezTo>
                  <a:lnTo>
                    <a:pt x="789" y="817"/>
                  </a:lnTo>
                  <a:cubicBezTo>
                    <a:pt x="796" y="802"/>
                    <a:pt x="808" y="791"/>
                    <a:pt x="823" y="783"/>
                  </a:cubicBezTo>
                  <a:lnTo>
                    <a:pt x="1145" y="648"/>
                  </a:lnTo>
                  <a:cubicBezTo>
                    <a:pt x="1197" y="626"/>
                    <a:pt x="1197" y="553"/>
                    <a:pt x="1145" y="531"/>
                  </a:cubicBezTo>
                  <a:lnTo>
                    <a:pt x="830" y="395"/>
                  </a:lnTo>
                  <a:cubicBezTo>
                    <a:pt x="815" y="391"/>
                    <a:pt x="804" y="377"/>
                    <a:pt x="796" y="362"/>
                  </a:cubicBezTo>
                  <a:lnTo>
                    <a:pt x="657" y="39"/>
                  </a:lnTo>
                  <a:cubicBezTo>
                    <a:pt x="648" y="13"/>
                    <a:pt x="625" y="0"/>
                    <a:pt x="6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6" name="Google Shape;366;p9"/>
            <p:cNvGrpSpPr/>
            <p:nvPr/>
          </p:nvGrpSpPr>
          <p:grpSpPr>
            <a:xfrm>
              <a:off x="1540170" y="289836"/>
              <a:ext cx="8803693" cy="4563084"/>
              <a:chOff x="1540170" y="289836"/>
              <a:chExt cx="8803693" cy="4563084"/>
            </a:xfrm>
          </p:grpSpPr>
          <p:sp>
            <p:nvSpPr>
              <p:cNvPr id="367" name="Google Shape;367;p9"/>
              <p:cNvSpPr/>
              <p:nvPr/>
            </p:nvSpPr>
            <p:spPr>
              <a:xfrm>
                <a:off x="2046961" y="3406815"/>
                <a:ext cx="186440" cy="182813"/>
              </a:xfrm>
              <a:custGeom>
                <a:avLst/>
                <a:gdLst/>
                <a:ahLst/>
                <a:cxnLst/>
                <a:rect l="l" t="t" r="r" b="b"/>
                <a:pathLst>
                  <a:path w="1853" h="1817" extrusionOk="0">
                    <a:moveTo>
                      <a:pt x="931" y="0"/>
                    </a:moveTo>
                    <a:cubicBezTo>
                      <a:pt x="894" y="0"/>
                      <a:pt x="857" y="21"/>
                      <a:pt x="840" y="61"/>
                    </a:cubicBezTo>
                    <a:lnTo>
                      <a:pt x="632" y="552"/>
                    </a:lnTo>
                    <a:cubicBezTo>
                      <a:pt x="620" y="574"/>
                      <a:pt x="603" y="593"/>
                      <a:pt x="581" y="604"/>
                    </a:cubicBezTo>
                    <a:lnTo>
                      <a:pt x="78" y="816"/>
                    </a:lnTo>
                    <a:cubicBezTo>
                      <a:pt x="1" y="850"/>
                      <a:pt x="1" y="963"/>
                      <a:pt x="78" y="997"/>
                    </a:cubicBezTo>
                    <a:lnTo>
                      <a:pt x="569" y="1205"/>
                    </a:lnTo>
                    <a:cubicBezTo>
                      <a:pt x="595" y="1212"/>
                      <a:pt x="613" y="1234"/>
                      <a:pt x="620" y="1256"/>
                    </a:cubicBezTo>
                    <a:lnTo>
                      <a:pt x="833" y="1759"/>
                    </a:lnTo>
                    <a:cubicBezTo>
                      <a:pt x="850" y="1798"/>
                      <a:pt x="887" y="1817"/>
                      <a:pt x="924" y="1817"/>
                    </a:cubicBezTo>
                    <a:cubicBezTo>
                      <a:pt x="960" y="1817"/>
                      <a:pt x="997" y="1798"/>
                      <a:pt x="1013" y="1759"/>
                    </a:cubicBezTo>
                    <a:lnTo>
                      <a:pt x="1222" y="1268"/>
                    </a:lnTo>
                    <a:cubicBezTo>
                      <a:pt x="1233" y="1242"/>
                      <a:pt x="1251" y="1224"/>
                      <a:pt x="1273" y="1212"/>
                    </a:cubicBezTo>
                    <a:lnTo>
                      <a:pt x="1776" y="1000"/>
                    </a:lnTo>
                    <a:cubicBezTo>
                      <a:pt x="1853" y="967"/>
                      <a:pt x="1853" y="857"/>
                      <a:pt x="1776" y="824"/>
                    </a:cubicBezTo>
                    <a:lnTo>
                      <a:pt x="1285" y="615"/>
                    </a:lnTo>
                    <a:cubicBezTo>
                      <a:pt x="1263" y="604"/>
                      <a:pt x="1244" y="586"/>
                      <a:pt x="1233" y="564"/>
                    </a:cubicBezTo>
                    <a:lnTo>
                      <a:pt x="1021" y="61"/>
                    </a:lnTo>
                    <a:cubicBezTo>
                      <a:pt x="1004" y="21"/>
                      <a:pt x="967" y="0"/>
                      <a:pt x="9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9"/>
              <p:cNvSpPr/>
              <p:nvPr/>
            </p:nvSpPr>
            <p:spPr>
              <a:xfrm>
                <a:off x="6091387" y="289836"/>
                <a:ext cx="162996" cy="157358"/>
              </a:xfrm>
              <a:custGeom>
                <a:avLst/>
                <a:gdLst/>
                <a:ahLst/>
                <a:cxnLst/>
                <a:rect l="l" t="t" r="r" b="b"/>
                <a:pathLst>
                  <a:path w="1620" h="1564" extrusionOk="0">
                    <a:moveTo>
                      <a:pt x="1243" y="0"/>
                    </a:moveTo>
                    <a:cubicBezTo>
                      <a:pt x="1225" y="0"/>
                      <a:pt x="1206" y="6"/>
                      <a:pt x="1189" y="17"/>
                    </a:cubicBezTo>
                    <a:lnTo>
                      <a:pt x="749" y="322"/>
                    </a:lnTo>
                    <a:cubicBezTo>
                      <a:pt x="734" y="333"/>
                      <a:pt x="715" y="341"/>
                      <a:pt x="694" y="341"/>
                    </a:cubicBezTo>
                    <a:cubicBezTo>
                      <a:pt x="689" y="341"/>
                      <a:pt x="684" y="340"/>
                      <a:pt x="680" y="339"/>
                    </a:cubicBezTo>
                    <a:lnTo>
                      <a:pt x="140" y="251"/>
                    </a:lnTo>
                    <a:cubicBezTo>
                      <a:pt x="135" y="250"/>
                      <a:pt x="129" y="250"/>
                      <a:pt x="124" y="250"/>
                    </a:cubicBezTo>
                    <a:cubicBezTo>
                      <a:pt x="49" y="250"/>
                      <a:pt x="1" y="337"/>
                      <a:pt x="45" y="402"/>
                    </a:cubicBezTo>
                    <a:lnTo>
                      <a:pt x="350" y="842"/>
                    </a:lnTo>
                    <a:cubicBezTo>
                      <a:pt x="365" y="864"/>
                      <a:pt x="372" y="886"/>
                      <a:pt x="368" y="911"/>
                    </a:cubicBezTo>
                    <a:lnTo>
                      <a:pt x="280" y="1451"/>
                    </a:lnTo>
                    <a:cubicBezTo>
                      <a:pt x="269" y="1514"/>
                      <a:pt x="320" y="1563"/>
                      <a:pt x="376" y="1563"/>
                    </a:cubicBezTo>
                    <a:cubicBezTo>
                      <a:pt x="394" y="1563"/>
                      <a:pt x="413" y="1558"/>
                      <a:pt x="431" y="1546"/>
                    </a:cubicBezTo>
                    <a:lnTo>
                      <a:pt x="871" y="1242"/>
                    </a:lnTo>
                    <a:cubicBezTo>
                      <a:pt x="884" y="1231"/>
                      <a:pt x="903" y="1226"/>
                      <a:pt x="922" y="1226"/>
                    </a:cubicBezTo>
                    <a:cubicBezTo>
                      <a:pt x="928" y="1226"/>
                      <a:pt x="934" y="1227"/>
                      <a:pt x="940" y="1227"/>
                    </a:cubicBezTo>
                    <a:lnTo>
                      <a:pt x="1479" y="1312"/>
                    </a:lnTo>
                    <a:cubicBezTo>
                      <a:pt x="1484" y="1313"/>
                      <a:pt x="1490" y="1313"/>
                      <a:pt x="1495" y="1313"/>
                    </a:cubicBezTo>
                    <a:cubicBezTo>
                      <a:pt x="1571" y="1313"/>
                      <a:pt x="1619" y="1226"/>
                      <a:pt x="1575" y="1161"/>
                    </a:cubicBezTo>
                    <a:lnTo>
                      <a:pt x="1270" y="725"/>
                    </a:lnTo>
                    <a:cubicBezTo>
                      <a:pt x="1255" y="703"/>
                      <a:pt x="1248" y="677"/>
                      <a:pt x="1255" y="652"/>
                    </a:cubicBezTo>
                    <a:lnTo>
                      <a:pt x="1340" y="116"/>
                    </a:lnTo>
                    <a:cubicBezTo>
                      <a:pt x="1351" y="50"/>
                      <a:pt x="1299" y="0"/>
                      <a:pt x="12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9"/>
              <p:cNvSpPr/>
              <p:nvPr/>
            </p:nvSpPr>
            <p:spPr>
              <a:xfrm>
                <a:off x="10157122" y="1448069"/>
                <a:ext cx="186741" cy="182712"/>
              </a:xfrm>
              <a:custGeom>
                <a:avLst/>
                <a:gdLst/>
                <a:ahLst/>
                <a:cxnLst/>
                <a:rect l="l" t="t" r="r" b="b"/>
                <a:pathLst>
                  <a:path w="1856" h="1816" extrusionOk="0">
                    <a:moveTo>
                      <a:pt x="930" y="0"/>
                    </a:moveTo>
                    <a:cubicBezTo>
                      <a:pt x="893" y="0"/>
                      <a:pt x="857" y="20"/>
                      <a:pt x="840" y="61"/>
                    </a:cubicBezTo>
                    <a:lnTo>
                      <a:pt x="631" y="552"/>
                    </a:lnTo>
                    <a:cubicBezTo>
                      <a:pt x="624" y="574"/>
                      <a:pt x="605" y="592"/>
                      <a:pt x="580" y="603"/>
                    </a:cubicBezTo>
                    <a:lnTo>
                      <a:pt x="81" y="816"/>
                    </a:lnTo>
                    <a:cubicBezTo>
                      <a:pt x="1" y="849"/>
                      <a:pt x="1" y="959"/>
                      <a:pt x="81" y="996"/>
                    </a:cubicBezTo>
                    <a:lnTo>
                      <a:pt x="573" y="1201"/>
                    </a:lnTo>
                    <a:cubicBezTo>
                      <a:pt x="595" y="1212"/>
                      <a:pt x="613" y="1230"/>
                      <a:pt x="624" y="1256"/>
                    </a:cubicBezTo>
                    <a:lnTo>
                      <a:pt x="837" y="1755"/>
                    </a:lnTo>
                    <a:cubicBezTo>
                      <a:pt x="853" y="1795"/>
                      <a:pt x="889" y="1815"/>
                      <a:pt x="925" y="1815"/>
                    </a:cubicBezTo>
                    <a:cubicBezTo>
                      <a:pt x="961" y="1815"/>
                      <a:pt x="998" y="1795"/>
                      <a:pt x="1016" y="1755"/>
                    </a:cubicBezTo>
                    <a:lnTo>
                      <a:pt x="1221" y="1263"/>
                    </a:lnTo>
                    <a:cubicBezTo>
                      <a:pt x="1233" y="1241"/>
                      <a:pt x="1251" y="1223"/>
                      <a:pt x="1277" y="1212"/>
                    </a:cubicBezTo>
                    <a:lnTo>
                      <a:pt x="1775" y="999"/>
                    </a:lnTo>
                    <a:cubicBezTo>
                      <a:pt x="1856" y="966"/>
                      <a:pt x="1856" y="853"/>
                      <a:pt x="1775" y="819"/>
                    </a:cubicBezTo>
                    <a:lnTo>
                      <a:pt x="1284" y="611"/>
                    </a:lnTo>
                    <a:cubicBezTo>
                      <a:pt x="1262" y="603"/>
                      <a:pt x="1243" y="585"/>
                      <a:pt x="1233" y="559"/>
                    </a:cubicBezTo>
                    <a:lnTo>
                      <a:pt x="1020" y="61"/>
                    </a:lnTo>
                    <a:cubicBezTo>
                      <a:pt x="1004" y="20"/>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9"/>
              <p:cNvSpPr/>
              <p:nvPr/>
            </p:nvSpPr>
            <p:spPr>
              <a:xfrm>
                <a:off x="1540170" y="1448063"/>
                <a:ext cx="186741" cy="182712"/>
              </a:xfrm>
              <a:custGeom>
                <a:avLst/>
                <a:gdLst/>
                <a:ahLst/>
                <a:cxnLst/>
                <a:rect l="l" t="t" r="r" b="b"/>
                <a:pathLst>
                  <a:path w="1856" h="1816" extrusionOk="0">
                    <a:moveTo>
                      <a:pt x="932" y="0"/>
                    </a:moveTo>
                    <a:cubicBezTo>
                      <a:pt x="896" y="0"/>
                      <a:pt x="860" y="20"/>
                      <a:pt x="843" y="61"/>
                    </a:cubicBezTo>
                    <a:lnTo>
                      <a:pt x="635" y="552"/>
                    </a:lnTo>
                    <a:cubicBezTo>
                      <a:pt x="623" y="574"/>
                      <a:pt x="605" y="592"/>
                      <a:pt x="583" y="604"/>
                    </a:cubicBezTo>
                    <a:lnTo>
                      <a:pt x="80" y="816"/>
                    </a:lnTo>
                    <a:cubicBezTo>
                      <a:pt x="0" y="849"/>
                      <a:pt x="0" y="963"/>
                      <a:pt x="80" y="996"/>
                    </a:cubicBezTo>
                    <a:lnTo>
                      <a:pt x="572" y="1205"/>
                    </a:lnTo>
                    <a:cubicBezTo>
                      <a:pt x="594" y="1212"/>
                      <a:pt x="613" y="1230"/>
                      <a:pt x="623" y="1256"/>
                    </a:cubicBezTo>
                    <a:lnTo>
                      <a:pt x="836" y="1755"/>
                    </a:lnTo>
                    <a:cubicBezTo>
                      <a:pt x="853" y="1796"/>
                      <a:pt x="889" y="1816"/>
                      <a:pt x="926" y="1816"/>
                    </a:cubicBezTo>
                    <a:cubicBezTo>
                      <a:pt x="962" y="1816"/>
                      <a:pt x="999" y="1796"/>
                      <a:pt x="1016" y="1755"/>
                    </a:cubicBezTo>
                    <a:lnTo>
                      <a:pt x="1225" y="1264"/>
                    </a:lnTo>
                    <a:cubicBezTo>
                      <a:pt x="1232" y="1242"/>
                      <a:pt x="1251" y="1223"/>
                      <a:pt x="1276" y="1212"/>
                    </a:cubicBezTo>
                    <a:lnTo>
                      <a:pt x="1779" y="1000"/>
                    </a:lnTo>
                    <a:cubicBezTo>
                      <a:pt x="1856" y="966"/>
                      <a:pt x="1856" y="856"/>
                      <a:pt x="1779" y="820"/>
                    </a:cubicBezTo>
                    <a:lnTo>
                      <a:pt x="1287" y="614"/>
                    </a:lnTo>
                    <a:cubicBezTo>
                      <a:pt x="1261" y="604"/>
                      <a:pt x="1243" y="585"/>
                      <a:pt x="1232" y="560"/>
                    </a:cubicBezTo>
                    <a:lnTo>
                      <a:pt x="1019" y="61"/>
                    </a:lnTo>
                    <a:cubicBezTo>
                      <a:pt x="1003" y="20"/>
                      <a:pt x="968" y="0"/>
                      <a:pt x="9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9"/>
              <p:cNvSpPr/>
              <p:nvPr/>
            </p:nvSpPr>
            <p:spPr>
              <a:xfrm>
                <a:off x="5275303" y="4588628"/>
                <a:ext cx="94981" cy="92966"/>
              </a:xfrm>
              <a:custGeom>
                <a:avLst/>
                <a:gdLst/>
                <a:ahLst/>
                <a:cxnLst/>
                <a:rect l="l" t="t" r="r" b="b"/>
                <a:pathLst>
                  <a:path w="944" h="924" extrusionOk="0">
                    <a:moveTo>
                      <a:pt x="474" y="1"/>
                    </a:moveTo>
                    <a:cubicBezTo>
                      <a:pt x="456" y="1"/>
                      <a:pt x="438" y="11"/>
                      <a:pt x="430" y="31"/>
                    </a:cubicBezTo>
                    <a:lnTo>
                      <a:pt x="324" y="280"/>
                    </a:lnTo>
                    <a:cubicBezTo>
                      <a:pt x="317" y="291"/>
                      <a:pt x="309" y="302"/>
                      <a:pt x="295" y="306"/>
                    </a:cubicBezTo>
                    <a:lnTo>
                      <a:pt x="41" y="416"/>
                    </a:lnTo>
                    <a:cubicBezTo>
                      <a:pt x="1" y="431"/>
                      <a:pt x="1" y="489"/>
                      <a:pt x="41" y="504"/>
                    </a:cubicBezTo>
                    <a:lnTo>
                      <a:pt x="291" y="610"/>
                    </a:lnTo>
                    <a:cubicBezTo>
                      <a:pt x="302" y="617"/>
                      <a:pt x="313" y="625"/>
                      <a:pt x="317" y="639"/>
                    </a:cubicBezTo>
                    <a:lnTo>
                      <a:pt x="427" y="893"/>
                    </a:lnTo>
                    <a:cubicBezTo>
                      <a:pt x="434" y="913"/>
                      <a:pt x="452" y="923"/>
                      <a:pt x="471" y="923"/>
                    </a:cubicBezTo>
                    <a:cubicBezTo>
                      <a:pt x="490" y="923"/>
                      <a:pt x="509" y="913"/>
                      <a:pt x="518" y="893"/>
                    </a:cubicBezTo>
                    <a:lnTo>
                      <a:pt x="625" y="643"/>
                    </a:lnTo>
                    <a:cubicBezTo>
                      <a:pt x="628" y="632"/>
                      <a:pt x="639" y="621"/>
                      <a:pt x="650" y="617"/>
                    </a:cubicBezTo>
                    <a:lnTo>
                      <a:pt x="903" y="507"/>
                    </a:lnTo>
                    <a:cubicBezTo>
                      <a:pt x="944" y="493"/>
                      <a:pt x="944" y="434"/>
                      <a:pt x="903" y="416"/>
                    </a:cubicBezTo>
                    <a:lnTo>
                      <a:pt x="654" y="309"/>
                    </a:lnTo>
                    <a:cubicBezTo>
                      <a:pt x="643" y="306"/>
                      <a:pt x="632" y="295"/>
                      <a:pt x="628" y="284"/>
                    </a:cubicBezTo>
                    <a:lnTo>
                      <a:pt x="518" y="31"/>
                    </a:lnTo>
                    <a:cubicBezTo>
                      <a:pt x="511" y="11"/>
                      <a:pt x="493" y="1"/>
                      <a:pt x="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9"/>
              <p:cNvSpPr/>
              <p:nvPr/>
            </p:nvSpPr>
            <p:spPr>
              <a:xfrm>
                <a:off x="7964453" y="321886"/>
                <a:ext cx="94880" cy="93268"/>
              </a:xfrm>
              <a:custGeom>
                <a:avLst/>
                <a:gdLst/>
                <a:ahLst/>
                <a:cxnLst/>
                <a:rect l="l" t="t" r="r" b="b"/>
                <a:pathLst>
                  <a:path w="943" h="927" extrusionOk="0">
                    <a:moveTo>
                      <a:pt x="473" y="0"/>
                    </a:moveTo>
                    <a:cubicBezTo>
                      <a:pt x="455" y="0"/>
                      <a:pt x="437" y="11"/>
                      <a:pt x="429" y="31"/>
                    </a:cubicBezTo>
                    <a:lnTo>
                      <a:pt x="323" y="280"/>
                    </a:lnTo>
                    <a:cubicBezTo>
                      <a:pt x="315" y="295"/>
                      <a:pt x="308" y="302"/>
                      <a:pt x="297" y="309"/>
                    </a:cubicBezTo>
                    <a:lnTo>
                      <a:pt x="40" y="415"/>
                    </a:lnTo>
                    <a:cubicBezTo>
                      <a:pt x="0" y="434"/>
                      <a:pt x="0" y="489"/>
                      <a:pt x="40" y="507"/>
                    </a:cubicBezTo>
                    <a:lnTo>
                      <a:pt x="290" y="613"/>
                    </a:lnTo>
                    <a:cubicBezTo>
                      <a:pt x="301" y="617"/>
                      <a:pt x="312" y="628"/>
                      <a:pt x="315" y="639"/>
                    </a:cubicBezTo>
                    <a:lnTo>
                      <a:pt x="426" y="896"/>
                    </a:lnTo>
                    <a:cubicBezTo>
                      <a:pt x="435" y="916"/>
                      <a:pt x="453" y="926"/>
                      <a:pt x="471" y="926"/>
                    </a:cubicBezTo>
                    <a:cubicBezTo>
                      <a:pt x="490" y="926"/>
                      <a:pt x="508" y="916"/>
                      <a:pt x="517" y="896"/>
                    </a:cubicBezTo>
                    <a:lnTo>
                      <a:pt x="624" y="643"/>
                    </a:lnTo>
                    <a:cubicBezTo>
                      <a:pt x="627" y="632"/>
                      <a:pt x="638" y="625"/>
                      <a:pt x="649" y="617"/>
                    </a:cubicBezTo>
                    <a:lnTo>
                      <a:pt x="906" y="511"/>
                    </a:lnTo>
                    <a:cubicBezTo>
                      <a:pt x="942" y="493"/>
                      <a:pt x="942" y="437"/>
                      <a:pt x="906" y="419"/>
                    </a:cubicBezTo>
                    <a:lnTo>
                      <a:pt x="653" y="313"/>
                    </a:lnTo>
                    <a:cubicBezTo>
                      <a:pt x="642" y="305"/>
                      <a:pt x="631" y="298"/>
                      <a:pt x="627" y="287"/>
                    </a:cubicBezTo>
                    <a:lnTo>
                      <a:pt x="521" y="31"/>
                    </a:lnTo>
                    <a:cubicBezTo>
                      <a:pt x="511" y="11"/>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9"/>
              <p:cNvSpPr/>
              <p:nvPr/>
            </p:nvSpPr>
            <p:spPr>
              <a:xfrm>
                <a:off x="2582516" y="4759653"/>
                <a:ext cx="94981" cy="93268"/>
              </a:xfrm>
              <a:custGeom>
                <a:avLst/>
                <a:gdLst/>
                <a:ahLst/>
                <a:cxnLst/>
                <a:rect l="l" t="t" r="r" b="b"/>
                <a:pathLst>
                  <a:path w="944" h="927" extrusionOk="0">
                    <a:moveTo>
                      <a:pt x="474" y="0"/>
                    </a:moveTo>
                    <a:cubicBezTo>
                      <a:pt x="456" y="0"/>
                      <a:pt x="437" y="11"/>
                      <a:pt x="430" y="31"/>
                    </a:cubicBezTo>
                    <a:lnTo>
                      <a:pt x="324" y="283"/>
                    </a:lnTo>
                    <a:cubicBezTo>
                      <a:pt x="316" y="295"/>
                      <a:pt x="309" y="302"/>
                      <a:pt x="298" y="309"/>
                    </a:cubicBezTo>
                    <a:lnTo>
                      <a:pt x="41" y="415"/>
                    </a:lnTo>
                    <a:cubicBezTo>
                      <a:pt x="1" y="434"/>
                      <a:pt x="1" y="488"/>
                      <a:pt x="41" y="507"/>
                    </a:cubicBezTo>
                    <a:lnTo>
                      <a:pt x="291" y="613"/>
                    </a:lnTo>
                    <a:cubicBezTo>
                      <a:pt x="302" y="617"/>
                      <a:pt x="313" y="628"/>
                      <a:pt x="316" y="639"/>
                    </a:cubicBezTo>
                    <a:lnTo>
                      <a:pt x="426" y="896"/>
                    </a:lnTo>
                    <a:cubicBezTo>
                      <a:pt x="434" y="916"/>
                      <a:pt x="452" y="926"/>
                      <a:pt x="471" y="926"/>
                    </a:cubicBezTo>
                    <a:cubicBezTo>
                      <a:pt x="489" y="926"/>
                      <a:pt x="509" y="916"/>
                      <a:pt x="518" y="896"/>
                    </a:cubicBezTo>
                    <a:lnTo>
                      <a:pt x="624" y="647"/>
                    </a:lnTo>
                    <a:cubicBezTo>
                      <a:pt x="628" y="632"/>
                      <a:pt x="639" y="625"/>
                      <a:pt x="650" y="620"/>
                    </a:cubicBezTo>
                    <a:lnTo>
                      <a:pt x="903" y="510"/>
                    </a:lnTo>
                    <a:cubicBezTo>
                      <a:pt x="943" y="493"/>
                      <a:pt x="943" y="437"/>
                      <a:pt x="903" y="419"/>
                    </a:cubicBezTo>
                    <a:lnTo>
                      <a:pt x="654" y="312"/>
                    </a:lnTo>
                    <a:cubicBezTo>
                      <a:pt x="643" y="309"/>
                      <a:pt x="632" y="298"/>
                      <a:pt x="628" y="287"/>
                    </a:cubicBezTo>
                    <a:lnTo>
                      <a:pt x="518" y="31"/>
                    </a:lnTo>
                    <a:cubicBezTo>
                      <a:pt x="511" y="11"/>
                      <a:pt x="492"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9"/>
              <p:cNvSpPr/>
              <p:nvPr/>
            </p:nvSpPr>
            <p:spPr>
              <a:xfrm>
                <a:off x="2653148" y="1047829"/>
                <a:ext cx="94981" cy="93268"/>
              </a:xfrm>
              <a:custGeom>
                <a:avLst/>
                <a:gdLst/>
                <a:ahLst/>
                <a:cxnLst/>
                <a:rect l="l" t="t" r="r" b="b"/>
                <a:pathLst>
                  <a:path w="944" h="927" extrusionOk="0">
                    <a:moveTo>
                      <a:pt x="473" y="0"/>
                    </a:moveTo>
                    <a:cubicBezTo>
                      <a:pt x="455" y="0"/>
                      <a:pt x="435" y="10"/>
                      <a:pt x="426" y="30"/>
                    </a:cubicBezTo>
                    <a:lnTo>
                      <a:pt x="320" y="280"/>
                    </a:lnTo>
                    <a:cubicBezTo>
                      <a:pt x="316" y="294"/>
                      <a:pt x="309" y="302"/>
                      <a:pt x="294" y="309"/>
                    </a:cubicBezTo>
                    <a:lnTo>
                      <a:pt x="41" y="416"/>
                    </a:lnTo>
                    <a:cubicBezTo>
                      <a:pt x="1" y="434"/>
                      <a:pt x="1" y="489"/>
                      <a:pt x="41" y="507"/>
                    </a:cubicBezTo>
                    <a:lnTo>
                      <a:pt x="290" y="614"/>
                    </a:lnTo>
                    <a:cubicBezTo>
                      <a:pt x="302" y="617"/>
                      <a:pt x="312" y="629"/>
                      <a:pt x="316" y="639"/>
                    </a:cubicBezTo>
                    <a:lnTo>
                      <a:pt x="426" y="896"/>
                    </a:lnTo>
                    <a:cubicBezTo>
                      <a:pt x="433" y="916"/>
                      <a:pt x="452" y="927"/>
                      <a:pt x="470" y="927"/>
                    </a:cubicBezTo>
                    <a:cubicBezTo>
                      <a:pt x="489" y="927"/>
                      <a:pt x="507" y="916"/>
                      <a:pt x="514" y="896"/>
                    </a:cubicBezTo>
                    <a:lnTo>
                      <a:pt x="620" y="646"/>
                    </a:lnTo>
                    <a:cubicBezTo>
                      <a:pt x="628" y="632"/>
                      <a:pt x="635" y="624"/>
                      <a:pt x="650" y="617"/>
                    </a:cubicBezTo>
                    <a:lnTo>
                      <a:pt x="903" y="511"/>
                    </a:lnTo>
                    <a:cubicBezTo>
                      <a:pt x="943" y="492"/>
                      <a:pt x="943" y="438"/>
                      <a:pt x="903" y="419"/>
                    </a:cubicBezTo>
                    <a:lnTo>
                      <a:pt x="654" y="313"/>
                    </a:lnTo>
                    <a:cubicBezTo>
                      <a:pt x="642" y="309"/>
                      <a:pt x="632" y="299"/>
                      <a:pt x="628" y="287"/>
                    </a:cubicBezTo>
                    <a:lnTo>
                      <a:pt x="518" y="30"/>
                    </a:lnTo>
                    <a:cubicBezTo>
                      <a:pt x="510" y="10"/>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9"/>
              <p:cNvSpPr/>
              <p:nvPr/>
            </p:nvSpPr>
            <p:spPr>
              <a:xfrm>
                <a:off x="1892862" y="3146366"/>
                <a:ext cx="94880" cy="92966"/>
              </a:xfrm>
              <a:custGeom>
                <a:avLst/>
                <a:gdLst/>
                <a:ahLst/>
                <a:cxnLst/>
                <a:rect l="l" t="t" r="r" b="b"/>
                <a:pathLst>
                  <a:path w="943" h="924" extrusionOk="0">
                    <a:moveTo>
                      <a:pt x="473" y="0"/>
                    </a:moveTo>
                    <a:cubicBezTo>
                      <a:pt x="454" y="0"/>
                      <a:pt x="435" y="9"/>
                      <a:pt x="426" y="28"/>
                    </a:cubicBezTo>
                    <a:lnTo>
                      <a:pt x="319" y="281"/>
                    </a:lnTo>
                    <a:cubicBezTo>
                      <a:pt x="316" y="292"/>
                      <a:pt x="305" y="303"/>
                      <a:pt x="294" y="307"/>
                    </a:cubicBezTo>
                    <a:lnTo>
                      <a:pt x="41" y="413"/>
                    </a:lnTo>
                    <a:cubicBezTo>
                      <a:pt x="0" y="431"/>
                      <a:pt x="0" y="490"/>
                      <a:pt x="41" y="505"/>
                    </a:cubicBezTo>
                    <a:lnTo>
                      <a:pt x="290" y="611"/>
                    </a:lnTo>
                    <a:cubicBezTo>
                      <a:pt x="301" y="618"/>
                      <a:pt x="312" y="625"/>
                      <a:pt x="316" y="637"/>
                    </a:cubicBezTo>
                    <a:lnTo>
                      <a:pt x="426" y="893"/>
                    </a:lnTo>
                    <a:cubicBezTo>
                      <a:pt x="433" y="913"/>
                      <a:pt x="451" y="923"/>
                      <a:pt x="470" y="923"/>
                    </a:cubicBezTo>
                    <a:cubicBezTo>
                      <a:pt x="488" y="923"/>
                      <a:pt x="507" y="913"/>
                      <a:pt x="514" y="893"/>
                    </a:cubicBezTo>
                    <a:lnTo>
                      <a:pt x="620" y="644"/>
                    </a:lnTo>
                    <a:cubicBezTo>
                      <a:pt x="628" y="633"/>
                      <a:pt x="635" y="622"/>
                      <a:pt x="650" y="618"/>
                    </a:cubicBezTo>
                    <a:lnTo>
                      <a:pt x="902" y="508"/>
                    </a:lnTo>
                    <a:cubicBezTo>
                      <a:pt x="943" y="490"/>
                      <a:pt x="943" y="435"/>
                      <a:pt x="902" y="417"/>
                    </a:cubicBezTo>
                    <a:lnTo>
                      <a:pt x="653" y="310"/>
                    </a:lnTo>
                    <a:cubicBezTo>
                      <a:pt x="642" y="307"/>
                      <a:pt x="631" y="295"/>
                      <a:pt x="628" y="285"/>
                    </a:cubicBezTo>
                    <a:lnTo>
                      <a:pt x="518" y="28"/>
                    </a:lnTo>
                    <a:cubicBezTo>
                      <a:pt x="510" y="9"/>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9"/>
              <p:cNvSpPr/>
              <p:nvPr/>
            </p:nvSpPr>
            <p:spPr>
              <a:xfrm>
                <a:off x="8695593" y="3794245"/>
                <a:ext cx="186749" cy="182799"/>
              </a:xfrm>
              <a:custGeom>
                <a:avLst/>
                <a:gdLst/>
                <a:ahLst/>
                <a:cxnLst/>
                <a:rect l="l" t="t" r="r" b="b"/>
                <a:pathLst>
                  <a:path w="1196" h="1171" extrusionOk="0">
                    <a:moveTo>
                      <a:pt x="600" y="0"/>
                    </a:moveTo>
                    <a:cubicBezTo>
                      <a:pt x="577" y="0"/>
                      <a:pt x="554" y="13"/>
                      <a:pt x="543" y="39"/>
                    </a:cubicBezTo>
                    <a:lnTo>
                      <a:pt x="407" y="354"/>
                    </a:lnTo>
                    <a:cubicBezTo>
                      <a:pt x="400" y="369"/>
                      <a:pt x="389" y="380"/>
                      <a:pt x="374" y="388"/>
                    </a:cubicBezTo>
                    <a:lnTo>
                      <a:pt x="51" y="527"/>
                    </a:lnTo>
                    <a:cubicBezTo>
                      <a:pt x="0" y="549"/>
                      <a:pt x="0" y="618"/>
                      <a:pt x="51" y="640"/>
                    </a:cubicBezTo>
                    <a:lnTo>
                      <a:pt x="367" y="776"/>
                    </a:lnTo>
                    <a:cubicBezTo>
                      <a:pt x="381" y="784"/>
                      <a:pt x="396" y="794"/>
                      <a:pt x="400" y="809"/>
                    </a:cubicBezTo>
                    <a:lnTo>
                      <a:pt x="539" y="1131"/>
                    </a:lnTo>
                    <a:cubicBezTo>
                      <a:pt x="550" y="1157"/>
                      <a:pt x="573" y="1170"/>
                      <a:pt x="596" y="1170"/>
                    </a:cubicBezTo>
                    <a:cubicBezTo>
                      <a:pt x="619" y="1170"/>
                      <a:pt x="642" y="1157"/>
                      <a:pt x="653" y="1131"/>
                    </a:cubicBezTo>
                    <a:lnTo>
                      <a:pt x="789" y="816"/>
                    </a:lnTo>
                    <a:cubicBezTo>
                      <a:pt x="796" y="801"/>
                      <a:pt x="807" y="787"/>
                      <a:pt x="821" y="784"/>
                    </a:cubicBezTo>
                    <a:lnTo>
                      <a:pt x="1144" y="644"/>
                    </a:lnTo>
                    <a:cubicBezTo>
                      <a:pt x="1195" y="622"/>
                      <a:pt x="1195" y="552"/>
                      <a:pt x="1144" y="530"/>
                    </a:cubicBezTo>
                    <a:lnTo>
                      <a:pt x="829" y="395"/>
                    </a:lnTo>
                    <a:cubicBezTo>
                      <a:pt x="814" y="388"/>
                      <a:pt x="803" y="376"/>
                      <a:pt x="796" y="361"/>
                    </a:cubicBezTo>
                    <a:lnTo>
                      <a:pt x="657" y="39"/>
                    </a:lnTo>
                    <a:cubicBezTo>
                      <a:pt x="646" y="13"/>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77" name="Google Shape;377;p9"/>
          <p:cNvSpPr/>
          <p:nvPr/>
        </p:nvSpPr>
        <p:spPr>
          <a:xfrm flipH="1">
            <a:off x="-1243849" y="3995684"/>
            <a:ext cx="3248355" cy="2140732"/>
          </a:xfrm>
          <a:custGeom>
            <a:avLst/>
            <a:gdLst/>
            <a:ahLst/>
            <a:cxnLst/>
            <a:rect l="l" t="t" r="r" b="b"/>
            <a:pathLst>
              <a:path w="32285" h="21277" extrusionOk="0">
                <a:moveTo>
                  <a:pt x="16450" y="0"/>
                </a:moveTo>
                <a:cubicBezTo>
                  <a:pt x="14104" y="0"/>
                  <a:pt x="11677" y="928"/>
                  <a:pt x="9451" y="1850"/>
                </a:cubicBezTo>
                <a:cubicBezTo>
                  <a:pt x="6147" y="3222"/>
                  <a:pt x="2553" y="4865"/>
                  <a:pt x="1079" y="8128"/>
                </a:cubicBezTo>
                <a:cubicBezTo>
                  <a:pt x="0" y="10516"/>
                  <a:pt x="379" y="13493"/>
                  <a:pt x="2018" y="15535"/>
                </a:cubicBezTo>
                <a:cubicBezTo>
                  <a:pt x="4339" y="18425"/>
                  <a:pt x="8387" y="19041"/>
                  <a:pt x="11962" y="20005"/>
                </a:cubicBezTo>
                <a:cubicBezTo>
                  <a:pt x="14004" y="20554"/>
                  <a:pt x="16155" y="21277"/>
                  <a:pt x="18221" y="21277"/>
                </a:cubicBezTo>
                <a:cubicBezTo>
                  <a:pt x="19134" y="21277"/>
                  <a:pt x="20031" y="21135"/>
                  <a:pt x="20895" y="20775"/>
                </a:cubicBezTo>
                <a:cubicBezTo>
                  <a:pt x="22255" y="20211"/>
                  <a:pt x="23344" y="19159"/>
                  <a:pt x="24588" y="18374"/>
                </a:cubicBezTo>
                <a:cubicBezTo>
                  <a:pt x="26721" y="17027"/>
                  <a:pt x="29164" y="16705"/>
                  <a:pt x="31612" y="16705"/>
                </a:cubicBezTo>
                <a:cubicBezTo>
                  <a:pt x="31764" y="16705"/>
                  <a:pt x="31916" y="16706"/>
                  <a:pt x="32068" y="16709"/>
                </a:cubicBezTo>
                <a:cubicBezTo>
                  <a:pt x="32285" y="12247"/>
                  <a:pt x="25948" y="6104"/>
                  <a:pt x="22824" y="3097"/>
                </a:cubicBezTo>
                <a:cubicBezTo>
                  <a:pt x="21746" y="2063"/>
                  <a:pt x="20594" y="1058"/>
                  <a:pt x="19208" y="505"/>
                </a:cubicBezTo>
                <a:cubicBezTo>
                  <a:pt x="18314" y="149"/>
                  <a:pt x="17388" y="0"/>
                  <a:pt x="16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9"/>
          <p:cNvSpPr/>
          <p:nvPr/>
        </p:nvSpPr>
        <p:spPr>
          <a:xfrm flipH="1">
            <a:off x="-138082" y="-1098252"/>
            <a:ext cx="2191294" cy="1829437"/>
          </a:xfrm>
          <a:custGeom>
            <a:avLst/>
            <a:gdLst/>
            <a:ahLst/>
            <a:cxnLst/>
            <a:rect l="l" t="t" r="r" b="b"/>
            <a:pathLst>
              <a:path w="21779" h="18183" extrusionOk="0">
                <a:moveTo>
                  <a:pt x="15591" y="1"/>
                </a:moveTo>
                <a:cubicBezTo>
                  <a:pt x="13852" y="1"/>
                  <a:pt x="12115" y="648"/>
                  <a:pt x="10686" y="1669"/>
                </a:cubicBezTo>
                <a:cubicBezTo>
                  <a:pt x="9483" y="2527"/>
                  <a:pt x="8468" y="3642"/>
                  <a:pt x="7192" y="4386"/>
                </a:cubicBezTo>
                <a:cubicBezTo>
                  <a:pt x="5849" y="5171"/>
                  <a:pt x="4250" y="5527"/>
                  <a:pt x="3074" y="6539"/>
                </a:cubicBezTo>
                <a:cubicBezTo>
                  <a:pt x="1534" y="7863"/>
                  <a:pt x="1" y="12395"/>
                  <a:pt x="1218" y="14313"/>
                </a:cubicBezTo>
                <a:cubicBezTo>
                  <a:pt x="2003" y="15545"/>
                  <a:pt x="7427" y="16733"/>
                  <a:pt x="9065" y="17349"/>
                </a:cubicBezTo>
                <a:cubicBezTo>
                  <a:pt x="10369" y="17836"/>
                  <a:pt x="11821" y="18182"/>
                  <a:pt x="13215" y="18182"/>
                </a:cubicBezTo>
                <a:cubicBezTo>
                  <a:pt x="14600" y="18182"/>
                  <a:pt x="15927" y="17840"/>
                  <a:pt x="16989" y="16953"/>
                </a:cubicBezTo>
                <a:cubicBezTo>
                  <a:pt x="17818" y="16260"/>
                  <a:pt x="18387" y="15306"/>
                  <a:pt x="18881" y="14346"/>
                </a:cubicBezTo>
                <a:cubicBezTo>
                  <a:pt x="19846" y="12483"/>
                  <a:pt x="20601" y="10513"/>
                  <a:pt x="21129" y="8482"/>
                </a:cubicBezTo>
                <a:cubicBezTo>
                  <a:pt x="21515" y="7012"/>
                  <a:pt x="21779" y="5446"/>
                  <a:pt x="21354" y="3987"/>
                </a:cubicBezTo>
                <a:cubicBezTo>
                  <a:pt x="20755" y="1941"/>
                  <a:pt x="18808" y="445"/>
                  <a:pt x="16707" y="92"/>
                </a:cubicBezTo>
                <a:cubicBezTo>
                  <a:pt x="16337" y="30"/>
                  <a:pt x="15964" y="1"/>
                  <a:pt x="155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9"/>
          <p:cNvSpPr/>
          <p:nvPr/>
        </p:nvSpPr>
        <p:spPr>
          <a:xfrm rot="10800000">
            <a:off x="7754258" y="4543215"/>
            <a:ext cx="1080706" cy="1045666"/>
          </a:xfrm>
          <a:custGeom>
            <a:avLst/>
            <a:gdLst/>
            <a:ahLst/>
            <a:cxnLst/>
            <a:rect l="l" t="t" r="r" b="b"/>
            <a:pathLst>
              <a:path w="10741" h="10393" extrusionOk="0">
                <a:moveTo>
                  <a:pt x="5372" y="0"/>
                </a:moveTo>
                <a:cubicBezTo>
                  <a:pt x="5261" y="0"/>
                  <a:pt x="5148" y="4"/>
                  <a:pt x="5035" y="11"/>
                </a:cubicBezTo>
                <a:cubicBezTo>
                  <a:pt x="2170" y="198"/>
                  <a:pt x="0" y="2670"/>
                  <a:pt x="187" y="5534"/>
                </a:cubicBezTo>
                <a:cubicBezTo>
                  <a:pt x="363" y="8282"/>
                  <a:pt x="2650" y="10392"/>
                  <a:pt x="5362" y="10392"/>
                </a:cubicBezTo>
                <a:cubicBezTo>
                  <a:pt x="5476" y="10392"/>
                  <a:pt x="5590" y="10389"/>
                  <a:pt x="5706" y="10381"/>
                </a:cubicBezTo>
                <a:cubicBezTo>
                  <a:pt x="8569" y="10195"/>
                  <a:pt x="10741" y="7722"/>
                  <a:pt x="10557" y="4859"/>
                </a:cubicBezTo>
                <a:cubicBezTo>
                  <a:pt x="10377" y="2108"/>
                  <a:pt x="8090" y="0"/>
                  <a:pt x="5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9"/>
          <p:cNvSpPr/>
          <p:nvPr/>
        </p:nvSpPr>
        <p:spPr>
          <a:xfrm rot="10800000">
            <a:off x="8235003" y="5177071"/>
            <a:ext cx="98603" cy="84112"/>
          </a:xfrm>
          <a:custGeom>
            <a:avLst/>
            <a:gdLst/>
            <a:ahLst/>
            <a:cxnLst/>
            <a:rect l="l" t="t" r="r" b="b"/>
            <a:pathLst>
              <a:path w="980" h="836" extrusionOk="0">
                <a:moveTo>
                  <a:pt x="454" y="0"/>
                </a:moveTo>
                <a:cubicBezTo>
                  <a:pt x="256" y="0"/>
                  <a:pt x="80" y="142"/>
                  <a:pt x="44" y="341"/>
                </a:cubicBezTo>
                <a:cubicBezTo>
                  <a:pt x="0" y="568"/>
                  <a:pt x="151" y="788"/>
                  <a:pt x="378" y="828"/>
                </a:cubicBezTo>
                <a:cubicBezTo>
                  <a:pt x="407" y="833"/>
                  <a:pt x="437" y="836"/>
                  <a:pt x="468" y="836"/>
                </a:cubicBezTo>
                <a:cubicBezTo>
                  <a:pt x="676" y="836"/>
                  <a:pt x="901" y="719"/>
                  <a:pt x="939" y="524"/>
                </a:cubicBezTo>
                <a:cubicBezTo>
                  <a:pt x="980" y="297"/>
                  <a:pt x="756" y="51"/>
                  <a:pt x="528" y="7"/>
                </a:cubicBezTo>
                <a:cubicBezTo>
                  <a:pt x="503" y="3"/>
                  <a:pt x="47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9"/>
          <p:cNvSpPr/>
          <p:nvPr/>
        </p:nvSpPr>
        <p:spPr>
          <a:xfrm rot="10800000">
            <a:off x="8053496" y="4902296"/>
            <a:ext cx="90855" cy="84011"/>
          </a:xfrm>
          <a:custGeom>
            <a:avLst/>
            <a:gdLst/>
            <a:ahLst/>
            <a:cxnLst/>
            <a:rect l="l" t="t" r="r" b="b"/>
            <a:pathLst>
              <a:path w="903" h="835" extrusionOk="0">
                <a:moveTo>
                  <a:pt x="454" y="0"/>
                </a:moveTo>
                <a:cubicBezTo>
                  <a:pt x="256" y="0"/>
                  <a:pt x="80" y="142"/>
                  <a:pt x="41" y="344"/>
                </a:cubicBezTo>
                <a:cubicBezTo>
                  <a:pt x="1" y="567"/>
                  <a:pt x="151" y="787"/>
                  <a:pt x="375" y="828"/>
                </a:cubicBezTo>
                <a:cubicBezTo>
                  <a:pt x="400" y="832"/>
                  <a:pt x="425" y="835"/>
                  <a:pt x="450" y="835"/>
                </a:cubicBezTo>
                <a:cubicBezTo>
                  <a:pt x="649" y="835"/>
                  <a:pt x="826" y="696"/>
                  <a:pt x="862" y="494"/>
                </a:cubicBezTo>
                <a:cubicBezTo>
                  <a:pt x="903" y="267"/>
                  <a:pt x="756" y="51"/>
                  <a:pt x="529" y="7"/>
                </a:cubicBezTo>
                <a:cubicBezTo>
                  <a:pt x="504" y="2"/>
                  <a:pt x="479"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9"/>
          <p:cNvSpPr/>
          <p:nvPr/>
        </p:nvSpPr>
        <p:spPr>
          <a:xfrm rot="10800000">
            <a:off x="8348193" y="4593112"/>
            <a:ext cx="90956" cy="84011"/>
          </a:xfrm>
          <a:custGeom>
            <a:avLst/>
            <a:gdLst/>
            <a:ahLst/>
            <a:cxnLst/>
            <a:rect l="l" t="t" r="r" b="b"/>
            <a:pathLst>
              <a:path w="904" h="835" extrusionOk="0">
                <a:moveTo>
                  <a:pt x="455" y="0"/>
                </a:moveTo>
                <a:cubicBezTo>
                  <a:pt x="256" y="0"/>
                  <a:pt x="80" y="141"/>
                  <a:pt x="41" y="340"/>
                </a:cubicBezTo>
                <a:cubicBezTo>
                  <a:pt x="1" y="568"/>
                  <a:pt x="151" y="784"/>
                  <a:pt x="375" y="828"/>
                </a:cubicBezTo>
                <a:cubicBezTo>
                  <a:pt x="400" y="832"/>
                  <a:pt x="425" y="835"/>
                  <a:pt x="449" y="835"/>
                </a:cubicBezTo>
                <a:cubicBezTo>
                  <a:pt x="648" y="835"/>
                  <a:pt x="823" y="694"/>
                  <a:pt x="863" y="494"/>
                </a:cubicBezTo>
                <a:cubicBezTo>
                  <a:pt x="903" y="267"/>
                  <a:pt x="753" y="51"/>
                  <a:pt x="529" y="7"/>
                </a:cubicBezTo>
                <a:cubicBezTo>
                  <a:pt x="504" y="2"/>
                  <a:pt x="479" y="0"/>
                  <a:pt x="4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9"/>
          <p:cNvSpPr/>
          <p:nvPr/>
        </p:nvSpPr>
        <p:spPr>
          <a:xfrm rot="10800000">
            <a:off x="8608079" y="4992949"/>
            <a:ext cx="55036" cy="58657"/>
          </a:xfrm>
          <a:custGeom>
            <a:avLst/>
            <a:gdLst/>
            <a:ahLst/>
            <a:cxnLst/>
            <a:rect l="l" t="t" r="r" b="b"/>
            <a:pathLst>
              <a:path w="547" h="583" extrusionOk="0">
                <a:moveTo>
                  <a:pt x="309" y="1"/>
                </a:moveTo>
                <a:cubicBezTo>
                  <a:pt x="178" y="1"/>
                  <a:pt x="47" y="155"/>
                  <a:pt x="27" y="285"/>
                </a:cubicBezTo>
                <a:cubicBezTo>
                  <a:pt x="0" y="421"/>
                  <a:pt x="88" y="553"/>
                  <a:pt x="228" y="578"/>
                </a:cubicBezTo>
                <a:cubicBezTo>
                  <a:pt x="244" y="581"/>
                  <a:pt x="260" y="583"/>
                  <a:pt x="275" y="583"/>
                </a:cubicBezTo>
                <a:cubicBezTo>
                  <a:pt x="393" y="583"/>
                  <a:pt x="499" y="497"/>
                  <a:pt x="521" y="377"/>
                </a:cubicBezTo>
                <a:cubicBezTo>
                  <a:pt x="547" y="238"/>
                  <a:pt x="470" y="28"/>
                  <a:pt x="335" y="3"/>
                </a:cubicBezTo>
                <a:cubicBezTo>
                  <a:pt x="326" y="1"/>
                  <a:pt x="318" y="1"/>
                  <a:pt x="3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9"/>
          <p:cNvSpPr/>
          <p:nvPr/>
        </p:nvSpPr>
        <p:spPr>
          <a:xfrm rot="10800000">
            <a:off x="7994839" y="5426089"/>
            <a:ext cx="45076" cy="41452"/>
          </a:xfrm>
          <a:custGeom>
            <a:avLst/>
            <a:gdLst/>
            <a:ahLst/>
            <a:cxnLst/>
            <a:rect l="l" t="t" r="r" b="b"/>
            <a:pathLst>
              <a:path w="448" h="412" extrusionOk="0">
                <a:moveTo>
                  <a:pt x="222" y="0"/>
                </a:moveTo>
                <a:cubicBezTo>
                  <a:pt x="127" y="0"/>
                  <a:pt x="42" y="69"/>
                  <a:pt x="22" y="169"/>
                </a:cubicBezTo>
                <a:cubicBezTo>
                  <a:pt x="0" y="279"/>
                  <a:pt x="73" y="386"/>
                  <a:pt x="187" y="408"/>
                </a:cubicBezTo>
                <a:cubicBezTo>
                  <a:pt x="200" y="410"/>
                  <a:pt x="212" y="412"/>
                  <a:pt x="225" y="412"/>
                </a:cubicBezTo>
                <a:cubicBezTo>
                  <a:pt x="321" y="412"/>
                  <a:pt x="409" y="340"/>
                  <a:pt x="425" y="242"/>
                </a:cubicBezTo>
                <a:cubicBezTo>
                  <a:pt x="447" y="132"/>
                  <a:pt x="374" y="22"/>
                  <a:pt x="261" y="4"/>
                </a:cubicBezTo>
                <a:cubicBezTo>
                  <a:pt x="248" y="1"/>
                  <a:pt x="235"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9"/>
          <p:cNvSpPr/>
          <p:nvPr/>
        </p:nvSpPr>
        <p:spPr>
          <a:xfrm rot="10800000">
            <a:off x="7853174" y="5070320"/>
            <a:ext cx="65702" cy="60871"/>
          </a:xfrm>
          <a:custGeom>
            <a:avLst/>
            <a:gdLst/>
            <a:ahLst/>
            <a:cxnLst/>
            <a:rect l="l" t="t" r="r" b="b"/>
            <a:pathLst>
              <a:path w="653" h="605" extrusionOk="0">
                <a:moveTo>
                  <a:pt x="327" y="0"/>
                </a:moveTo>
                <a:cubicBezTo>
                  <a:pt x="183" y="0"/>
                  <a:pt x="55" y="101"/>
                  <a:pt x="29" y="247"/>
                </a:cubicBezTo>
                <a:cubicBezTo>
                  <a:pt x="0" y="413"/>
                  <a:pt x="106" y="570"/>
                  <a:pt x="271" y="599"/>
                </a:cubicBezTo>
                <a:cubicBezTo>
                  <a:pt x="290" y="603"/>
                  <a:pt x="309" y="604"/>
                  <a:pt x="327" y="604"/>
                </a:cubicBezTo>
                <a:cubicBezTo>
                  <a:pt x="470" y="604"/>
                  <a:pt x="598" y="504"/>
                  <a:pt x="623" y="357"/>
                </a:cubicBezTo>
                <a:cubicBezTo>
                  <a:pt x="652" y="193"/>
                  <a:pt x="546" y="35"/>
                  <a:pt x="381" y="5"/>
                </a:cubicBezTo>
                <a:cubicBezTo>
                  <a:pt x="363" y="2"/>
                  <a:pt x="345"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9"/>
          <p:cNvSpPr/>
          <p:nvPr/>
        </p:nvSpPr>
        <p:spPr>
          <a:xfrm rot="10800000">
            <a:off x="8632025" y="5069013"/>
            <a:ext cx="103332" cy="86426"/>
          </a:xfrm>
          <a:custGeom>
            <a:avLst/>
            <a:gdLst/>
            <a:ahLst/>
            <a:cxnLst/>
            <a:rect l="l" t="t" r="r" b="b"/>
            <a:pathLst>
              <a:path w="1027" h="859" extrusionOk="0">
                <a:moveTo>
                  <a:pt x="478" y="1"/>
                </a:moveTo>
                <a:cubicBezTo>
                  <a:pt x="336" y="1"/>
                  <a:pt x="199" y="72"/>
                  <a:pt x="121" y="202"/>
                </a:cubicBezTo>
                <a:cubicBezTo>
                  <a:pt x="0" y="400"/>
                  <a:pt x="66" y="657"/>
                  <a:pt x="261" y="774"/>
                </a:cubicBezTo>
                <a:cubicBezTo>
                  <a:pt x="349" y="828"/>
                  <a:pt x="463" y="859"/>
                  <a:pt x="573" y="859"/>
                </a:cubicBezTo>
                <a:cubicBezTo>
                  <a:pt x="710" y="859"/>
                  <a:pt x="841" y="811"/>
                  <a:pt x="906" y="701"/>
                </a:cubicBezTo>
                <a:cubicBezTo>
                  <a:pt x="1026" y="507"/>
                  <a:pt x="891" y="180"/>
                  <a:pt x="693" y="60"/>
                </a:cubicBezTo>
                <a:cubicBezTo>
                  <a:pt x="625" y="20"/>
                  <a:pt x="551"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9"/>
          <p:cNvSpPr/>
          <p:nvPr/>
        </p:nvSpPr>
        <p:spPr>
          <a:xfrm rot="10800000">
            <a:off x="8287021" y="5069717"/>
            <a:ext cx="70129" cy="59864"/>
          </a:xfrm>
          <a:custGeom>
            <a:avLst/>
            <a:gdLst/>
            <a:ahLst/>
            <a:cxnLst/>
            <a:rect l="l" t="t" r="r" b="b"/>
            <a:pathLst>
              <a:path w="697" h="595" extrusionOk="0">
                <a:moveTo>
                  <a:pt x="330" y="0"/>
                </a:moveTo>
                <a:cubicBezTo>
                  <a:pt x="230" y="0"/>
                  <a:pt x="132" y="40"/>
                  <a:pt x="80" y="126"/>
                </a:cubicBezTo>
                <a:cubicBezTo>
                  <a:pt x="0" y="265"/>
                  <a:pt x="73" y="470"/>
                  <a:pt x="212" y="554"/>
                </a:cubicBezTo>
                <a:cubicBezTo>
                  <a:pt x="259" y="581"/>
                  <a:pt x="311" y="595"/>
                  <a:pt x="362" y="595"/>
                </a:cubicBezTo>
                <a:cubicBezTo>
                  <a:pt x="462" y="595"/>
                  <a:pt x="560" y="544"/>
                  <a:pt x="616" y="451"/>
                </a:cubicBezTo>
                <a:cubicBezTo>
                  <a:pt x="696" y="312"/>
                  <a:pt x="652" y="133"/>
                  <a:pt x="513" y="48"/>
                </a:cubicBezTo>
                <a:cubicBezTo>
                  <a:pt x="459" y="17"/>
                  <a:pt x="394" y="0"/>
                  <a:pt x="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9"/>
          <p:cNvSpPr/>
          <p:nvPr/>
        </p:nvSpPr>
        <p:spPr>
          <a:xfrm rot="10800000">
            <a:off x="8486638" y="4837300"/>
            <a:ext cx="70632" cy="59764"/>
          </a:xfrm>
          <a:custGeom>
            <a:avLst/>
            <a:gdLst/>
            <a:ahLst/>
            <a:cxnLst/>
            <a:rect l="l" t="t" r="r" b="b"/>
            <a:pathLst>
              <a:path w="702" h="594" extrusionOk="0">
                <a:moveTo>
                  <a:pt x="332" y="0"/>
                </a:moveTo>
                <a:cubicBezTo>
                  <a:pt x="233" y="0"/>
                  <a:pt x="136" y="40"/>
                  <a:pt x="85" y="125"/>
                </a:cubicBezTo>
                <a:cubicBezTo>
                  <a:pt x="1" y="264"/>
                  <a:pt x="78" y="469"/>
                  <a:pt x="217" y="553"/>
                </a:cubicBezTo>
                <a:cubicBezTo>
                  <a:pt x="263" y="581"/>
                  <a:pt x="314" y="594"/>
                  <a:pt x="365" y="594"/>
                </a:cubicBezTo>
                <a:cubicBezTo>
                  <a:pt x="465" y="594"/>
                  <a:pt x="564" y="543"/>
                  <a:pt x="617" y="450"/>
                </a:cubicBezTo>
                <a:cubicBezTo>
                  <a:pt x="702" y="311"/>
                  <a:pt x="658" y="132"/>
                  <a:pt x="518" y="51"/>
                </a:cubicBezTo>
                <a:cubicBezTo>
                  <a:pt x="463" y="17"/>
                  <a:pt x="397" y="0"/>
                  <a:pt x="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9"/>
          <p:cNvSpPr/>
          <p:nvPr/>
        </p:nvSpPr>
        <p:spPr>
          <a:xfrm rot="10800000">
            <a:off x="7960529" y="4666258"/>
            <a:ext cx="96087" cy="84112"/>
          </a:xfrm>
          <a:custGeom>
            <a:avLst/>
            <a:gdLst/>
            <a:ahLst/>
            <a:cxnLst/>
            <a:rect l="l" t="t" r="r" b="b"/>
            <a:pathLst>
              <a:path w="955" h="836" extrusionOk="0">
                <a:moveTo>
                  <a:pt x="479" y="1"/>
                </a:moveTo>
                <a:cubicBezTo>
                  <a:pt x="337" y="1"/>
                  <a:pt x="198" y="72"/>
                  <a:pt x="119" y="202"/>
                </a:cubicBezTo>
                <a:cubicBezTo>
                  <a:pt x="1" y="401"/>
                  <a:pt x="67" y="657"/>
                  <a:pt x="261" y="775"/>
                </a:cubicBezTo>
                <a:cubicBezTo>
                  <a:pt x="329" y="816"/>
                  <a:pt x="404" y="836"/>
                  <a:pt x="478" y="836"/>
                </a:cubicBezTo>
                <a:cubicBezTo>
                  <a:pt x="619" y="836"/>
                  <a:pt x="758" y="763"/>
                  <a:pt x="837" y="635"/>
                </a:cubicBezTo>
                <a:cubicBezTo>
                  <a:pt x="955" y="437"/>
                  <a:pt x="889" y="180"/>
                  <a:pt x="694" y="60"/>
                </a:cubicBezTo>
                <a:cubicBezTo>
                  <a:pt x="627"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9"/>
          <p:cNvSpPr/>
          <p:nvPr/>
        </p:nvSpPr>
        <p:spPr>
          <a:xfrm rot="10800000">
            <a:off x="8274444" y="4656800"/>
            <a:ext cx="57652" cy="50407"/>
          </a:xfrm>
          <a:custGeom>
            <a:avLst/>
            <a:gdLst/>
            <a:ahLst/>
            <a:cxnLst/>
            <a:rect l="l" t="t" r="r" b="b"/>
            <a:pathLst>
              <a:path w="573" h="501" extrusionOk="0">
                <a:moveTo>
                  <a:pt x="286" y="1"/>
                </a:moveTo>
                <a:cubicBezTo>
                  <a:pt x="202" y="1"/>
                  <a:pt x="119" y="45"/>
                  <a:pt x="73" y="122"/>
                </a:cubicBezTo>
                <a:cubicBezTo>
                  <a:pt x="0" y="240"/>
                  <a:pt x="41" y="394"/>
                  <a:pt x="158" y="463"/>
                </a:cubicBezTo>
                <a:cubicBezTo>
                  <a:pt x="198" y="488"/>
                  <a:pt x="242" y="500"/>
                  <a:pt x="285" y="500"/>
                </a:cubicBezTo>
                <a:cubicBezTo>
                  <a:pt x="370" y="500"/>
                  <a:pt x="453" y="456"/>
                  <a:pt x="499" y="379"/>
                </a:cubicBezTo>
                <a:cubicBezTo>
                  <a:pt x="572" y="262"/>
                  <a:pt x="532" y="108"/>
                  <a:pt x="415" y="38"/>
                </a:cubicBezTo>
                <a:cubicBezTo>
                  <a:pt x="374" y="13"/>
                  <a:pt x="330" y="1"/>
                  <a:pt x="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9"/>
          <p:cNvSpPr/>
          <p:nvPr/>
        </p:nvSpPr>
        <p:spPr>
          <a:xfrm rot="10800000">
            <a:off x="8480702" y="5364212"/>
            <a:ext cx="96087" cy="84213"/>
          </a:xfrm>
          <a:custGeom>
            <a:avLst/>
            <a:gdLst/>
            <a:ahLst/>
            <a:cxnLst/>
            <a:rect l="l" t="t" r="r" b="b"/>
            <a:pathLst>
              <a:path w="955" h="837" extrusionOk="0">
                <a:moveTo>
                  <a:pt x="479" y="1"/>
                </a:moveTo>
                <a:cubicBezTo>
                  <a:pt x="337" y="1"/>
                  <a:pt x="199" y="73"/>
                  <a:pt x="122" y="203"/>
                </a:cubicBezTo>
                <a:cubicBezTo>
                  <a:pt x="0" y="401"/>
                  <a:pt x="66" y="658"/>
                  <a:pt x="261" y="775"/>
                </a:cubicBezTo>
                <a:cubicBezTo>
                  <a:pt x="329" y="816"/>
                  <a:pt x="403" y="836"/>
                  <a:pt x="476" y="836"/>
                </a:cubicBezTo>
                <a:cubicBezTo>
                  <a:pt x="618" y="836"/>
                  <a:pt x="757" y="763"/>
                  <a:pt x="837" y="632"/>
                </a:cubicBezTo>
                <a:cubicBezTo>
                  <a:pt x="954" y="434"/>
                  <a:pt x="892" y="177"/>
                  <a:pt x="694" y="60"/>
                </a:cubicBezTo>
                <a:cubicBezTo>
                  <a:pt x="626"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9"/>
          <p:cNvSpPr/>
          <p:nvPr/>
        </p:nvSpPr>
        <p:spPr>
          <a:xfrm rot="10800000">
            <a:off x="7579387" y="4758825"/>
            <a:ext cx="1403579" cy="442293"/>
          </a:xfrm>
          <a:custGeom>
            <a:avLst/>
            <a:gdLst/>
            <a:ahLst/>
            <a:cxnLst/>
            <a:rect l="l" t="t" r="r" b="b"/>
            <a:pathLst>
              <a:path w="13950" h="4396" extrusionOk="0">
                <a:moveTo>
                  <a:pt x="11859" y="1"/>
                </a:moveTo>
                <a:cubicBezTo>
                  <a:pt x="11918" y="213"/>
                  <a:pt x="11962" y="433"/>
                  <a:pt x="11992" y="656"/>
                </a:cubicBezTo>
                <a:cubicBezTo>
                  <a:pt x="12542" y="690"/>
                  <a:pt x="12997" y="763"/>
                  <a:pt x="13154" y="862"/>
                </a:cubicBezTo>
                <a:cubicBezTo>
                  <a:pt x="13121" y="906"/>
                  <a:pt x="13055" y="979"/>
                  <a:pt x="12909" y="1089"/>
                </a:cubicBezTo>
                <a:cubicBezTo>
                  <a:pt x="12648" y="1284"/>
                  <a:pt x="12351" y="1467"/>
                  <a:pt x="12028" y="1643"/>
                </a:cubicBezTo>
                <a:cubicBezTo>
                  <a:pt x="9575" y="2977"/>
                  <a:pt x="5544" y="3757"/>
                  <a:pt x="3077" y="3757"/>
                </a:cubicBezTo>
                <a:cubicBezTo>
                  <a:pt x="2764" y="3757"/>
                  <a:pt x="2476" y="3744"/>
                  <a:pt x="2219" y="3719"/>
                </a:cubicBezTo>
                <a:cubicBezTo>
                  <a:pt x="2087" y="3707"/>
                  <a:pt x="1959" y="3689"/>
                  <a:pt x="1842" y="3670"/>
                </a:cubicBezTo>
                <a:cubicBezTo>
                  <a:pt x="796" y="3484"/>
                  <a:pt x="705" y="3257"/>
                  <a:pt x="705" y="3257"/>
                </a:cubicBezTo>
                <a:cubicBezTo>
                  <a:pt x="701" y="3128"/>
                  <a:pt x="1108" y="2787"/>
                  <a:pt x="1768" y="2468"/>
                </a:cubicBezTo>
                <a:cubicBezTo>
                  <a:pt x="1720" y="2252"/>
                  <a:pt x="1688" y="2028"/>
                  <a:pt x="1669" y="1800"/>
                </a:cubicBezTo>
                <a:cubicBezTo>
                  <a:pt x="987" y="2105"/>
                  <a:pt x="1" y="2658"/>
                  <a:pt x="63" y="3318"/>
                </a:cubicBezTo>
                <a:cubicBezTo>
                  <a:pt x="126" y="3946"/>
                  <a:pt x="1042" y="4181"/>
                  <a:pt x="1727" y="4305"/>
                </a:cubicBezTo>
                <a:cubicBezTo>
                  <a:pt x="1988" y="4349"/>
                  <a:pt x="2292" y="4379"/>
                  <a:pt x="2634" y="4389"/>
                </a:cubicBezTo>
                <a:cubicBezTo>
                  <a:pt x="2755" y="4394"/>
                  <a:pt x="2881" y="4396"/>
                  <a:pt x="3010" y="4396"/>
                </a:cubicBezTo>
                <a:cubicBezTo>
                  <a:pt x="3315" y="4396"/>
                  <a:pt x="3642" y="4384"/>
                  <a:pt x="3986" y="4364"/>
                </a:cubicBezTo>
                <a:cubicBezTo>
                  <a:pt x="6400" y="4206"/>
                  <a:pt x="9663" y="3513"/>
                  <a:pt x="11926" y="2413"/>
                </a:cubicBezTo>
                <a:cubicBezTo>
                  <a:pt x="12439" y="2164"/>
                  <a:pt x="12901" y="1896"/>
                  <a:pt x="13290" y="1607"/>
                </a:cubicBezTo>
                <a:cubicBezTo>
                  <a:pt x="13454" y="1485"/>
                  <a:pt x="13950" y="1118"/>
                  <a:pt x="13789" y="656"/>
                </a:cubicBezTo>
                <a:cubicBezTo>
                  <a:pt x="13616" y="177"/>
                  <a:pt x="12706" y="30"/>
                  <a:pt x="11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3" name="Google Shape;393;p9"/>
          <p:cNvGrpSpPr/>
          <p:nvPr/>
        </p:nvGrpSpPr>
        <p:grpSpPr>
          <a:xfrm>
            <a:off x="8549936" y="4141639"/>
            <a:ext cx="973929" cy="1080715"/>
            <a:chOff x="1004773" y="2354077"/>
            <a:chExt cx="973929" cy="1080715"/>
          </a:xfrm>
        </p:grpSpPr>
        <p:sp>
          <p:nvSpPr>
            <p:cNvPr id="394" name="Google Shape;394;p9"/>
            <p:cNvSpPr/>
            <p:nvPr/>
          </p:nvSpPr>
          <p:spPr>
            <a:xfrm rot="5400000" flipH="1">
              <a:off x="951381" y="2407471"/>
              <a:ext cx="1080715" cy="973927"/>
            </a:xfrm>
            <a:custGeom>
              <a:avLst/>
              <a:gdLst/>
              <a:ahLst/>
              <a:cxnLst/>
              <a:rect l="l" t="t" r="r" b="b"/>
              <a:pathLst>
                <a:path w="19910" h="17941" extrusionOk="0">
                  <a:moveTo>
                    <a:pt x="9880" y="1"/>
                  </a:moveTo>
                  <a:cubicBezTo>
                    <a:pt x="8929" y="1"/>
                    <a:pt x="7965" y="153"/>
                    <a:pt x="7023" y="450"/>
                  </a:cubicBezTo>
                  <a:cubicBezTo>
                    <a:pt x="6339" y="687"/>
                    <a:pt x="5681" y="976"/>
                    <a:pt x="5077" y="1344"/>
                  </a:cubicBezTo>
                  <a:cubicBezTo>
                    <a:pt x="1658" y="3475"/>
                    <a:pt x="1" y="7762"/>
                    <a:pt x="1342" y="11759"/>
                  </a:cubicBezTo>
                  <a:lnTo>
                    <a:pt x="1526" y="12364"/>
                  </a:lnTo>
                  <a:cubicBezTo>
                    <a:pt x="2657" y="15047"/>
                    <a:pt x="4945" y="16967"/>
                    <a:pt x="7654" y="17650"/>
                  </a:cubicBezTo>
                  <a:cubicBezTo>
                    <a:pt x="8362" y="17841"/>
                    <a:pt x="9099" y="17940"/>
                    <a:pt x="9845" y="17940"/>
                  </a:cubicBezTo>
                  <a:cubicBezTo>
                    <a:pt x="10540" y="17940"/>
                    <a:pt x="11243" y="17854"/>
                    <a:pt x="11941" y="17677"/>
                  </a:cubicBezTo>
                  <a:lnTo>
                    <a:pt x="12651" y="17493"/>
                  </a:lnTo>
                  <a:cubicBezTo>
                    <a:pt x="17332" y="15915"/>
                    <a:pt x="19910" y="10839"/>
                    <a:pt x="18358" y="6157"/>
                  </a:cubicBezTo>
                  <a:cubicBezTo>
                    <a:pt x="18358" y="6105"/>
                    <a:pt x="18332" y="6105"/>
                    <a:pt x="18332" y="6078"/>
                  </a:cubicBezTo>
                  <a:cubicBezTo>
                    <a:pt x="17253" y="2922"/>
                    <a:pt x="14623" y="740"/>
                    <a:pt x="11546" y="161"/>
                  </a:cubicBezTo>
                  <a:cubicBezTo>
                    <a:pt x="11000" y="54"/>
                    <a:pt x="10442" y="1"/>
                    <a:pt x="98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9"/>
            <p:cNvSpPr/>
            <p:nvPr/>
          </p:nvSpPr>
          <p:spPr>
            <a:xfrm rot="5400000" flipH="1">
              <a:off x="1382758" y="2382089"/>
              <a:ext cx="523965" cy="641974"/>
            </a:xfrm>
            <a:custGeom>
              <a:avLst/>
              <a:gdLst/>
              <a:ahLst/>
              <a:cxnLst/>
              <a:rect l="l" t="t" r="r" b="b"/>
              <a:pathLst>
                <a:path w="9653" h="11826" extrusionOk="0">
                  <a:moveTo>
                    <a:pt x="2867" y="1"/>
                  </a:moveTo>
                  <a:cubicBezTo>
                    <a:pt x="2630" y="211"/>
                    <a:pt x="2473" y="579"/>
                    <a:pt x="2367" y="921"/>
                  </a:cubicBezTo>
                  <a:cubicBezTo>
                    <a:pt x="2236" y="1263"/>
                    <a:pt x="2157" y="1710"/>
                    <a:pt x="1920" y="2026"/>
                  </a:cubicBezTo>
                  <a:cubicBezTo>
                    <a:pt x="1499" y="2710"/>
                    <a:pt x="579" y="3025"/>
                    <a:pt x="184" y="3762"/>
                  </a:cubicBezTo>
                  <a:cubicBezTo>
                    <a:pt x="79" y="3998"/>
                    <a:pt x="0" y="4261"/>
                    <a:pt x="53" y="4524"/>
                  </a:cubicBezTo>
                  <a:cubicBezTo>
                    <a:pt x="123" y="5082"/>
                    <a:pt x="603" y="5270"/>
                    <a:pt x="1077" y="5270"/>
                  </a:cubicBezTo>
                  <a:cubicBezTo>
                    <a:pt x="1139" y="5270"/>
                    <a:pt x="1201" y="5267"/>
                    <a:pt x="1263" y="5261"/>
                  </a:cubicBezTo>
                  <a:cubicBezTo>
                    <a:pt x="1657" y="5208"/>
                    <a:pt x="1973" y="5050"/>
                    <a:pt x="2341" y="4945"/>
                  </a:cubicBezTo>
                  <a:cubicBezTo>
                    <a:pt x="2668" y="4852"/>
                    <a:pt x="3011" y="4805"/>
                    <a:pt x="3353" y="4805"/>
                  </a:cubicBezTo>
                  <a:cubicBezTo>
                    <a:pt x="3781" y="4805"/>
                    <a:pt x="4208" y="4878"/>
                    <a:pt x="4603" y="5024"/>
                  </a:cubicBezTo>
                  <a:cubicBezTo>
                    <a:pt x="5076" y="5156"/>
                    <a:pt x="5103" y="5813"/>
                    <a:pt x="4655" y="5997"/>
                  </a:cubicBezTo>
                  <a:cubicBezTo>
                    <a:pt x="4419" y="6076"/>
                    <a:pt x="4208" y="6208"/>
                    <a:pt x="4024" y="6339"/>
                  </a:cubicBezTo>
                  <a:cubicBezTo>
                    <a:pt x="3525" y="6707"/>
                    <a:pt x="3130" y="7365"/>
                    <a:pt x="3288" y="7970"/>
                  </a:cubicBezTo>
                  <a:cubicBezTo>
                    <a:pt x="3393" y="8364"/>
                    <a:pt x="3682" y="8732"/>
                    <a:pt x="4024" y="9022"/>
                  </a:cubicBezTo>
                  <a:lnTo>
                    <a:pt x="6102" y="11099"/>
                  </a:lnTo>
                  <a:cubicBezTo>
                    <a:pt x="6434" y="11453"/>
                    <a:pt x="6821" y="11826"/>
                    <a:pt x="7312" y="11826"/>
                  </a:cubicBezTo>
                  <a:cubicBezTo>
                    <a:pt x="7404" y="11826"/>
                    <a:pt x="7501" y="11813"/>
                    <a:pt x="7601" y="11783"/>
                  </a:cubicBezTo>
                  <a:cubicBezTo>
                    <a:pt x="7996" y="11652"/>
                    <a:pt x="8285" y="11336"/>
                    <a:pt x="8390" y="10942"/>
                  </a:cubicBezTo>
                  <a:cubicBezTo>
                    <a:pt x="8600" y="10232"/>
                    <a:pt x="8337" y="9548"/>
                    <a:pt x="7996" y="8917"/>
                  </a:cubicBezTo>
                  <a:cubicBezTo>
                    <a:pt x="7706" y="8364"/>
                    <a:pt x="7364" y="7786"/>
                    <a:pt x="7417" y="7128"/>
                  </a:cubicBezTo>
                  <a:cubicBezTo>
                    <a:pt x="7443" y="6865"/>
                    <a:pt x="7496" y="6602"/>
                    <a:pt x="7680" y="6392"/>
                  </a:cubicBezTo>
                  <a:cubicBezTo>
                    <a:pt x="7973" y="5995"/>
                    <a:pt x="8368" y="5938"/>
                    <a:pt x="8775" y="5938"/>
                  </a:cubicBezTo>
                  <a:cubicBezTo>
                    <a:pt x="8942" y="5938"/>
                    <a:pt x="9111" y="5947"/>
                    <a:pt x="9276" y="5947"/>
                  </a:cubicBezTo>
                  <a:cubicBezTo>
                    <a:pt x="9323" y="5947"/>
                    <a:pt x="9370" y="5947"/>
                    <a:pt x="9416" y="5945"/>
                  </a:cubicBezTo>
                  <a:cubicBezTo>
                    <a:pt x="9521" y="5945"/>
                    <a:pt x="9574" y="5945"/>
                    <a:pt x="9652" y="5918"/>
                  </a:cubicBezTo>
                  <a:cubicBezTo>
                    <a:pt x="8548" y="2762"/>
                    <a:pt x="5918" y="579"/>
                    <a:pt x="28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9"/>
            <p:cNvSpPr/>
            <p:nvPr/>
          </p:nvSpPr>
          <p:spPr>
            <a:xfrm rot="5400000" flipH="1">
              <a:off x="1130446" y="2658085"/>
              <a:ext cx="649623" cy="900968"/>
            </a:xfrm>
            <a:custGeom>
              <a:avLst/>
              <a:gdLst/>
              <a:ahLst/>
              <a:cxnLst/>
              <a:rect l="l" t="t" r="r" b="b"/>
              <a:pathLst>
                <a:path w="11968" h="16597" extrusionOk="0">
                  <a:moveTo>
                    <a:pt x="5051" y="0"/>
                  </a:moveTo>
                  <a:cubicBezTo>
                    <a:pt x="1632" y="2131"/>
                    <a:pt x="1" y="6418"/>
                    <a:pt x="1316" y="10415"/>
                  </a:cubicBezTo>
                  <a:lnTo>
                    <a:pt x="1500" y="11020"/>
                  </a:lnTo>
                  <a:cubicBezTo>
                    <a:pt x="1579" y="11046"/>
                    <a:pt x="1632" y="11046"/>
                    <a:pt x="1710" y="11046"/>
                  </a:cubicBezTo>
                  <a:cubicBezTo>
                    <a:pt x="1740" y="11048"/>
                    <a:pt x="1769" y="11048"/>
                    <a:pt x="1799" y="11048"/>
                  </a:cubicBezTo>
                  <a:cubicBezTo>
                    <a:pt x="2451" y="11048"/>
                    <a:pt x="3080" y="10778"/>
                    <a:pt x="3709" y="10652"/>
                  </a:cubicBezTo>
                  <a:cubicBezTo>
                    <a:pt x="3860" y="10622"/>
                    <a:pt x="4020" y="10606"/>
                    <a:pt x="4181" y="10606"/>
                  </a:cubicBezTo>
                  <a:cubicBezTo>
                    <a:pt x="4725" y="10606"/>
                    <a:pt x="5281" y="10791"/>
                    <a:pt x="5524" y="11257"/>
                  </a:cubicBezTo>
                  <a:cubicBezTo>
                    <a:pt x="5734" y="11678"/>
                    <a:pt x="5577" y="12230"/>
                    <a:pt x="5577" y="12730"/>
                  </a:cubicBezTo>
                  <a:cubicBezTo>
                    <a:pt x="5550" y="14150"/>
                    <a:pt x="6523" y="15333"/>
                    <a:pt x="7628" y="16306"/>
                  </a:cubicBezTo>
                  <a:cubicBezTo>
                    <a:pt x="8336" y="16497"/>
                    <a:pt x="9073" y="16596"/>
                    <a:pt x="9819" y="16596"/>
                  </a:cubicBezTo>
                  <a:cubicBezTo>
                    <a:pt x="10514" y="16596"/>
                    <a:pt x="11217" y="16510"/>
                    <a:pt x="11915" y="16333"/>
                  </a:cubicBezTo>
                  <a:cubicBezTo>
                    <a:pt x="11967" y="15780"/>
                    <a:pt x="11836" y="15254"/>
                    <a:pt x="11626" y="14755"/>
                  </a:cubicBezTo>
                  <a:cubicBezTo>
                    <a:pt x="11336" y="13676"/>
                    <a:pt x="11073" y="12624"/>
                    <a:pt x="10810" y="11546"/>
                  </a:cubicBezTo>
                  <a:cubicBezTo>
                    <a:pt x="10574" y="10599"/>
                    <a:pt x="10179" y="9495"/>
                    <a:pt x="9232" y="9284"/>
                  </a:cubicBezTo>
                  <a:cubicBezTo>
                    <a:pt x="9095" y="9245"/>
                    <a:pt x="8959" y="9230"/>
                    <a:pt x="8822" y="9230"/>
                  </a:cubicBezTo>
                  <a:cubicBezTo>
                    <a:pt x="8297" y="9230"/>
                    <a:pt x="7769" y="9458"/>
                    <a:pt x="7230" y="9458"/>
                  </a:cubicBezTo>
                  <a:cubicBezTo>
                    <a:pt x="7153" y="9458"/>
                    <a:pt x="7075" y="9453"/>
                    <a:pt x="6997" y="9442"/>
                  </a:cubicBezTo>
                  <a:cubicBezTo>
                    <a:pt x="6471" y="9363"/>
                    <a:pt x="5971" y="8916"/>
                    <a:pt x="5813" y="8390"/>
                  </a:cubicBezTo>
                  <a:cubicBezTo>
                    <a:pt x="5655" y="7838"/>
                    <a:pt x="5840" y="7207"/>
                    <a:pt x="6260" y="6838"/>
                  </a:cubicBezTo>
                  <a:cubicBezTo>
                    <a:pt x="6523" y="6602"/>
                    <a:pt x="6865" y="6470"/>
                    <a:pt x="7128" y="6260"/>
                  </a:cubicBezTo>
                  <a:cubicBezTo>
                    <a:pt x="7391" y="6023"/>
                    <a:pt x="7549" y="5602"/>
                    <a:pt x="7365" y="5339"/>
                  </a:cubicBezTo>
                  <a:cubicBezTo>
                    <a:pt x="7232" y="5145"/>
                    <a:pt x="7007" y="5106"/>
                    <a:pt x="6757" y="5106"/>
                  </a:cubicBezTo>
                  <a:cubicBezTo>
                    <a:pt x="6590" y="5106"/>
                    <a:pt x="6411" y="5123"/>
                    <a:pt x="6241" y="5123"/>
                  </a:cubicBezTo>
                  <a:cubicBezTo>
                    <a:pt x="6014" y="5123"/>
                    <a:pt x="5802" y="5092"/>
                    <a:pt x="5655" y="4945"/>
                  </a:cubicBezTo>
                  <a:cubicBezTo>
                    <a:pt x="5445" y="4734"/>
                    <a:pt x="5445" y="4366"/>
                    <a:pt x="5550" y="4103"/>
                  </a:cubicBezTo>
                  <a:cubicBezTo>
                    <a:pt x="5655" y="3840"/>
                    <a:pt x="5840" y="3630"/>
                    <a:pt x="5971" y="3367"/>
                  </a:cubicBezTo>
                  <a:cubicBezTo>
                    <a:pt x="6497" y="2315"/>
                    <a:pt x="6076" y="1000"/>
                    <a:pt x="5261" y="158"/>
                  </a:cubicBezTo>
                  <a:cubicBezTo>
                    <a:pt x="5182" y="132"/>
                    <a:pt x="5129" y="79"/>
                    <a:pt x="50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7" name="Google Shape;397;p9"/>
          <p:cNvGrpSpPr/>
          <p:nvPr/>
        </p:nvGrpSpPr>
        <p:grpSpPr>
          <a:xfrm flipH="1">
            <a:off x="982832" y="416954"/>
            <a:ext cx="896853" cy="668016"/>
            <a:chOff x="-520813" y="853947"/>
            <a:chExt cx="1754408" cy="1306760"/>
          </a:xfrm>
        </p:grpSpPr>
        <p:sp>
          <p:nvSpPr>
            <p:cNvPr id="398" name="Google Shape;398;p9"/>
            <p:cNvSpPr/>
            <p:nvPr/>
          </p:nvSpPr>
          <p:spPr>
            <a:xfrm>
              <a:off x="-258513" y="1147336"/>
              <a:ext cx="511024" cy="304152"/>
            </a:xfrm>
            <a:custGeom>
              <a:avLst/>
              <a:gdLst/>
              <a:ahLst/>
              <a:cxnLst/>
              <a:rect l="l" t="t" r="r" b="b"/>
              <a:pathLst>
                <a:path w="5079" h="3023" extrusionOk="0">
                  <a:moveTo>
                    <a:pt x="2823" y="1"/>
                  </a:moveTo>
                  <a:cubicBezTo>
                    <a:pt x="2226" y="1"/>
                    <a:pt x="1639" y="153"/>
                    <a:pt x="1243" y="622"/>
                  </a:cubicBezTo>
                  <a:cubicBezTo>
                    <a:pt x="111" y="1960"/>
                    <a:pt x="1" y="2209"/>
                    <a:pt x="158" y="2639"/>
                  </a:cubicBezTo>
                  <a:cubicBezTo>
                    <a:pt x="271" y="2952"/>
                    <a:pt x="1028" y="3023"/>
                    <a:pt x="1685" y="3023"/>
                  </a:cubicBezTo>
                  <a:cubicBezTo>
                    <a:pt x="2220" y="3023"/>
                    <a:pt x="2689" y="2976"/>
                    <a:pt x="2689" y="2976"/>
                  </a:cubicBezTo>
                  <a:lnTo>
                    <a:pt x="5079" y="530"/>
                  </a:lnTo>
                  <a:cubicBezTo>
                    <a:pt x="5079" y="530"/>
                    <a:pt x="3934" y="1"/>
                    <a:pt x="28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9"/>
            <p:cNvSpPr/>
            <p:nvPr/>
          </p:nvSpPr>
          <p:spPr>
            <a:xfrm>
              <a:off x="171007" y="1659558"/>
              <a:ext cx="436870" cy="427503"/>
            </a:xfrm>
            <a:custGeom>
              <a:avLst/>
              <a:gdLst/>
              <a:ahLst/>
              <a:cxnLst/>
              <a:rect l="l" t="t" r="r" b="b"/>
              <a:pathLst>
                <a:path w="4342" h="4249" extrusionOk="0">
                  <a:moveTo>
                    <a:pt x="3942" y="1"/>
                  </a:moveTo>
                  <a:lnTo>
                    <a:pt x="906" y="1567"/>
                  </a:lnTo>
                  <a:cubicBezTo>
                    <a:pt x="906" y="1567"/>
                    <a:pt x="0" y="3723"/>
                    <a:pt x="476" y="4086"/>
                  </a:cubicBezTo>
                  <a:cubicBezTo>
                    <a:pt x="614" y="4188"/>
                    <a:pt x="737" y="4248"/>
                    <a:pt x="920" y="4248"/>
                  </a:cubicBezTo>
                  <a:cubicBezTo>
                    <a:pt x="1231" y="4248"/>
                    <a:pt x="1713" y="4076"/>
                    <a:pt x="2728" y="3642"/>
                  </a:cubicBezTo>
                  <a:cubicBezTo>
                    <a:pt x="4341" y="2953"/>
                    <a:pt x="3942" y="1"/>
                    <a:pt x="39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9"/>
            <p:cNvSpPr/>
            <p:nvPr/>
          </p:nvSpPr>
          <p:spPr>
            <a:xfrm>
              <a:off x="752354" y="853947"/>
              <a:ext cx="481242" cy="428006"/>
            </a:xfrm>
            <a:custGeom>
              <a:avLst/>
              <a:gdLst/>
              <a:ahLst/>
              <a:cxnLst/>
              <a:rect l="l" t="t" r="r" b="b"/>
              <a:pathLst>
                <a:path w="4783" h="4254" extrusionOk="0">
                  <a:moveTo>
                    <a:pt x="2574" y="0"/>
                  </a:moveTo>
                  <a:cubicBezTo>
                    <a:pt x="1764" y="0"/>
                    <a:pt x="823" y="281"/>
                    <a:pt x="1" y="583"/>
                  </a:cubicBezTo>
                  <a:cubicBezTo>
                    <a:pt x="694" y="1994"/>
                    <a:pt x="1681" y="3226"/>
                    <a:pt x="2854" y="4253"/>
                  </a:cubicBezTo>
                  <a:cubicBezTo>
                    <a:pt x="3818" y="3128"/>
                    <a:pt x="4783" y="1539"/>
                    <a:pt x="4133" y="659"/>
                  </a:cubicBezTo>
                  <a:cubicBezTo>
                    <a:pt x="3777" y="176"/>
                    <a:pt x="3216" y="0"/>
                    <a:pt x="25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9"/>
            <p:cNvSpPr/>
            <p:nvPr/>
          </p:nvSpPr>
          <p:spPr>
            <a:xfrm>
              <a:off x="-520813" y="1476643"/>
              <a:ext cx="751997" cy="684064"/>
            </a:xfrm>
            <a:custGeom>
              <a:avLst/>
              <a:gdLst/>
              <a:ahLst/>
              <a:cxnLst/>
              <a:rect l="l" t="t" r="r" b="b"/>
              <a:pathLst>
                <a:path w="7474" h="6799" extrusionOk="0">
                  <a:moveTo>
                    <a:pt x="4844" y="0"/>
                  </a:moveTo>
                  <a:cubicBezTo>
                    <a:pt x="4844" y="0"/>
                    <a:pt x="1486" y="935"/>
                    <a:pt x="1295" y="2321"/>
                  </a:cubicBezTo>
                  <a:cubicBezTo>
                    <a:pt x="1180" y="3150"/>
                    <a:pt x="1718" y="3316"/>
                    <a:pt x="2167" y="3316"/>
                  </a:cubicBezTo>
                  <a:cubicBezTo>
                    <a:pt x="2468" y="3316"/>
                    <a:pt x="2728" y="3242"/>
                    <a:pt x="2728" y="3242"/>
                  </a:cubicBezTo>
                  <a:lnTo>
                    <a:pt x="2728" y="3242"/>
                  </a:lnTo>
                  <a:cubicBezTo>
                    <a:pt x="2728" y="3242"/>
                    <a:pt x="0" y="4477"/>
                    <a:pt x="792" y="5871"/>
                  </a:cubicBezTo>
                  <a:cubicBezTo>
                    <a:pt x="1010" y="6258"/>
                    <a:pt x="1308" y="6397"/>
                    <a:pt x="1626" y="6397"/>
                  </a:cubicBezTo>
                  <a:cubicBezTo>
                    <a:pt x="2455" y="6397"/>
                    <a:pt x="3414" y="5442"/>
                    <a:pt x="3414" y="5442"/>
                  </a:cubicBezTo>
                  <a:lnTo>
                    <a:pt x="3414" y="5442"/>
                  </a:lnTo>
                  <a:cubicBezTo>
                    <a:pt x="3414" y="5442"/>
                    <a:pt x="3246" y="5838"/>
                    <a:pt x="3744" y="6553"/>
                  </a:cubicBezTo>
                  <a:cubicBezTo>
                    <a:pt x="3863" y="6725"/>
                    <a:pt x="4019" y="6799"/>
                    <a:pt x="4198" y="6799"/>
                  </a:cubicBezTo>
                  <a:cubicBezTo>
                    <a:pt x="5345" y="6799"/>
                    <a:pt x="7474" y="3766"/>
                    <a:pt x="7474" y="3766"/>
                  </a:cubicBezTo>
                  <a:lnTo>
                    <a:pt x="48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9"/>
            <p:cNvSpPr/>
            <p:nvPr/>
          </p:nvSpPr>
          <p:spPr>
            <a:xfrm>
              <a:off x="-324515" y="1539325"/>
              <a:ext cx="516256" cy="469760"/>
            </a:xfrm>
            <a:custGeom>
              <a:avLst/>
              <a:gdLst/>
              <a:ahLst/>
              <a:cxnLst/>
              <a:rect l="l" t="t" r="r" b="b"/>
              <a:pathLst>
                <a:path w="5131" h="4669" extrusionOk="0">
                  <a:moveTo>
                    <a:pt x="3326" y="0"/>
                  </a:moveTo>
                  <a:cubicBezTo>
                    <a:pt x="3326" y="0"/>
                    <a:pt x="1019" y="642"/>
                    <a:pt x="891" y="1592"/>
                  </a:cubicBezTo>
                  <a:cubicBezTo>
                    <a:pt x="812" y="2163"/>
                    <a:pt x="1182" y="2277"/>
                    <a:pt x="1491" y="2277"/>
                  </a:cubicBezTo>
                  <a:cubicBezTo>
                    <a:pt x="1696" y="2277"/>
                    <a:pt x="1874" y="2226"/>
                    <a:pt x="1874" y="2226"/>
                  </a:cubicBezTo>
                  <a:lnTo>
                    <a:pt x="1874" y="2226"/>
                  </a:lnTo>
                  <a:cubicBezTo>
                    <a:pt x="1874" y="2226"/>
                    <a:pt x="0" y="3074"/>
                    <a:pt x="542" y="4030"/>
                  </a:cubicBezTo>
                  <a:cubicBezTo>
                    <a:pt x="694" y="4295"/>
                    <a:pt x="899" y="4391"/>
                    <a:pt x="1117" y="4391"/>
                  </a:cubicBezTo>
                  <a:cubicBezTo>
                    <a:pt x="1687" y="4391"/>
                    <a:pt x="2343" y="3737"/>
                    <a:pt x="2343" y="3737"/>
                  </a:cubicBezTo>
                  <a:lnTo>
                    <a:pt x="2343" y="3737"/>
                  </a:lnTo>
                  <a:cubicBezTo>
                    <a:pt x="2343" y="3737"/>
                    <a:pt x="2230" y="4008"/>
                    <a:pt x="2571" y="4500"/>
                  </a:cubicBezTo>
                  <a:cubicBezTo>
                    <a:pt x="2653" y="4618"/>
                    <a:pt x="2760" y="4668"/>
                    <a:pt x="2883" y="4668"/>
                  </a:cubicBezTo>
                  <a:cubicBezTo>
                    <a:pt x="3670" y="4668"/>
                    <a:pt x="5130" y="2586"/>
                    <a:pt x="5130" y="2586"/>
                  </a:cubicBezTo>
                  <a:lnTo>
                    <a:pt x="332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9"/>
            <p:cNvSpPr/>
            <p:nvPr/>
          </p:nvSpPr>
          <p:spPr>
            <a:xfrm>
              <a:off x="-33440" y="912504"/>
              <a:ext cx="1072958" cy="945355"/>
            </a:xfrm>
            <a:custGeom>
              <a:avLst/>
              <a:gdLst/>
              <a:ahLst/>
              <a:cxnLst/>
              <a:rect l="l" t="t" r="r" b="b"/>
              <a:pathLst>
                <a:path w="10664" h="9396" extrusionOk="0">
                  <a:moveTo>
                    <a:pt x="7811" y="1"/>
                  </a:moveTo>
                  <a:cubicBezTo>
                    <a:pt x="1390" y="2915"/>
                    <a:pt x="0" y="5607"/>
                    <a:pt x="0" y="5607"/>
                  </a:cubicBezTo>
                  <a:cubicBezTo>
                    <a:pt x="294" y="7958"/>
                    <a:pt x="2630" y="9373"/>
                    <a:pt x="2630" y="9373"/>
                  </a:cubicBezTo>
                  <a:cubicBezTo>
                    <a:pt x="2611" y="9386"/>
                    <a:pt x="2631" y="9396"/>
                    <a:pt x="2688" y="9396"/>
                  </a:cubicBezTo>
                  <a:cubicBezTo>
                    <a:pt x="3160" y="9396"/>
                    <a:pt x="6162" y="8726"/>
                    <a:pt x="10664" y="3671"/>
                  </a:cubicBezTo>
                  <a:cubicBezTo>
                    <a:pt x="9491" y="2644"/>
                    <a:pt x="8504" y="1412"/>
                    <a:pt x="78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9"/>
            <p:cNvSpPr/>
            <p:nvPr/>
          </p:nvSpPr>
          <p:spPr>
            <a:xfrm>
              <a:off x="275042" y="1217564"/>
              <a:ext cx="415439" cy="380617"/>
            </a:xfrm>
            <a:custGeom>
              <a:avLst/>
              <a:gdLst/>
              <a:ahLst/>
              <a:cxnLst/>
              <a:rect l="l" t="t" r="r" b="b"/>
              <a:pathLst>
                <a:path w="4129" h="3783" extrusionOk="0">
                  <a:moveTo>
                    <a:pt x="2000" y="1"/>
                  </a:moveTo>
                  <a:cubicBezTo>
                    <a:pt x="1633" y="1"/>
                    <a:pt x="1271" y="105"/>
                    <a:pt x="972" y="313"/>
                  </a:cubicBezTo>
                  <a:cubicBezTo>
                    <a:pt x="0" y="991"/>
                    <a:pt x="55" y="2205"/>
                    <a:pt x="652" y="3059"/>
                  </a:cubicBezTo>
                  <a:cubicBezTo>
                    <a:pt x="997" y="3555"/>
                    <a:pt x="1573" y="3783"/>
                    <a:pt x="2146" y="3783"/>
                  </a:cubicBezTo>
                  <a:cubicBezTo>
                    <a:pt x="2565" y="3783"/>
                    <a:pt x="2982" y="3661"/>
                    <a:pt x="3307" y="3433"/>
                  </a:cubicBezTo>
                  <a:cubicBezTo>
                    <a:pt x="4078" y="2898"/>
                    <a:pt x="4129" y="1640"/>
                    <a:pt x="3531" y="785"/>
                  </a:cubicBezTo>
                  <a:cubicBezTo>
                    <a:pt x="3165" y="260"/>
                    <a:pt x="2577" y="1"/>
                    <a:pt x="2000" y="1"/>
                  </a:cubicBezTo>
                  <a:close/>
                </a:path>
              </a:pathLst>
            </a:custGeom>
            <a:solidFill>
              <a:srgbClr val="03A6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9"/>
            <p:cNvSpPr/>
            <p:nvPr/>
          </p:nvSpPr>
          <p:spPr>
            <a:xfrm>
              <a:off x="314080" y="1253382"/>
              <a:ext cx="338066" cy="309484"/>
            </a:xfrm>
            <a:custGeom>
              <a:avLst/>
              <a:gdLst/>
              <a:ahLst/>
              <a:cxnLst/>
              <a:rect l="l" t="t" r="r" b="b"/>
              <a:pathLst>
                <a:path w="3360" h="3076" extrusionOk="0">
                  <a:moveTo>
                    <a:pt x="1625" y="1"/>
                  </a:moveTo>
                  <a:cubicBezTo>
                    <a:pt x="1327" y="1"/>
                    <a:pt x="1033" y="85"/>
                    <a:pt x="789" y="253"/>
                  </a:cubicBezTo>
                  <a:cubicBezTo>
                    <a:pt x="0" y="808"/>
                    <a:pt x="44" y="1793"/>
                    <a:pt x="532" y="2490"/>
                  </a:cubicBezTo>
                  <a:cubicBezTo>
                    <a:pt x="811" y="2891"/>
                    <a:pt x="1279" y="3075"/>
                    <a:pt x="1744" y="3075"/>
                  </a:cubicBezTo>
                  <a:cubicBezTo>
                    <a:pt x="1938" y="3075"/>
                    <a:pt x="2131" y="3043"/>
                    <a:pt x="2310" y="2982"/>
                  </a:cubicBezTo>
                  <a:cubicBezTo>
                    <a:pt x="2446" y="2938"/>
                    <a:pt x="2574" y="2872"/>
                    <a:pt x="2688" y="2795"/>
                  </a:cubicBezTo>
                  <a:cubicBezTo>
                    <a:pt x="3315" y="2358"/>
                    <a:pt x="3359" y="1336"/>
                    <a:pt x="2872" y="639"/>
                  </a:cubicBezTo>
                  <a:cubicBezTo>
                    <a:pt x="2582" y="217"/>
                    <a:pt x="2109" y="4"/>
                    <a:pt x="1643" y="1"/>
                  </a:cubicBezTo>
                  <a:cubicBezTo>
                    <a:pt x="1637" y="1"/>
                    <a:pt x="1631" y="1"/>
                    <a:pt x="1625" y="1"/>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2">
  <p:cSld name="TITLE_ONLY_2">
    <p:spTree>
      <p:nvGrpSpPr>
        <p:cNvPr id="1" name="Shape 445"/>
        <p:cNvGrpSpPr/>
        <p:nvPr/>
      </p:nvGrpSpPr>
      <p:grpSpPr>
        <a:xfrm>
          <a:off x="0" y="0"/>
          <a:ext cx="0" cy="0"/>
          <a:chOff x="0" y="0"/>
          <a:chExt cx="0" cy="0"/>
        </a:xfrm>
      </p:grpSpPr>
      <p:sp>
        <p:nvSpPr>
          <p:cNvPr id="446" name="Google Shape;446;p11"/>
          <p:cNvSpPr txBox="1">
            <a:spLocks noGrp="1"/>
          </p:cNvSpPr>
          <p:nvPr>
            <p:ph type="title"/>
          </p:nvPr>
        </p:nvSpPr>
        <p:spPr>
          <a:xfrm>
            <a:off x="720000" y="445025"/>
            <a:ext cx="7704000" cy="5727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447" name="Google Shape;447;p11"/>
          <p:cNvGrpSpPr/>
          <p:nvPr/>
        </p:nvGrpSpPr>
        <p:grpSpPr>
          <a:xfrm flipH="1">
            <a:off x="19033" y="459102"/>
            <a:ext cx="8960052" cy="5378423"/>
            <a:chOff x="1383811" y="-525503"/>
            <a:chExt cx="8960052" cy="5378423"/>
          </a:xfrm>
        </p:grpSpPr>
        <p:sp>
          <p:nvSpPr>
            <p:cNvPr id="448" name="Google Shape;448;p11"/>
            <p:cNvSpPr/>
            <p:nvPr/>
          </p:nvSpPr>
          <p:spPr>
            <a:xfrm>
              <a:off x="1383811" y="3311815"/>
              <a:ext cx="186440" cy="182813"/>
            </a:xfrm>
            <a:custGeom>
              <a:avLst/>
              <a:gdLst/>
              <a:ahLst/>
              <a:cxnLst/>
              <a:rect l="l" t="t" r="r" b="b"/>
              <a:pathLst>
                <a:path w="1853" h="1817" extrusionOk="0">
                  <a:moveTo>
                    <a:pt x="931" y="0"/>
                  </a:moveTo>
                  <a:cubicBezTo>
                    <a:pt x="894" y="0"/>
                    <a:pt x="857" y="21"/>
                    <a:pt x="840" y="61"/>
                  </a:cubicBezTo>
                  <a:lnTo>
                    <a:pt x="632" y="552"/>
                  </a:lnTo>
                  <a:cubicBezTo>
                    <a:pt x="620" y="574"/>
                    <a:pt x="603" y="593"/>
                    <a:pt x="581" y="604"/>
                  </a:cubicBezTo>
                  <a:lnTo>
                    <a:pt x="78" y="816"/>
                  </a:lnTo>
                  <a:cubicBezTo>
                    <a:pt x="1" y="850"/>
                    <a:pt x="1" y="963"/>
                    <a:pt x="78" y="997"/>
                  </a:cubicBezTo>
                  <a:lnTo>
                    <a:pt x="569" y="1205"/>
                  </a:lnTo>
                  <a:cubicBezTo>
                    <a:pt x="595" y="1212"/>
                    <a:pt x="613" y="1234"/>
                    <a:pt x="620" y="1256"/>
                  </a:cubicBezTo>
                  <a:lnTo>
                    <a:pt x="833" y="1759"/>
                  </a:lnTo>
                  <a:cubicBezTo>
                    <a:pt x="850" y="1798"/>
                    <a:pt x="887" y="1817"/>
                    <a:pt x="924" y="1817"/>
                  </a:cubicBezTo>
                  <a:cubicBezTo>
                    <a:pt x="960" y="1817"/>
                    <a:pt x="997" y="1798"/>
                    <a:pt x="1013" y="1759"/>
                  </a:cubicBezTo>
                  <a:lnTo>
                    <a:pt x="1222" y="1268"/>
                  </a:lnTo>
                  <a:cubicBezTo>
                    <a:pt x="1233" y="1242"/>
                    <a:pt x="1251" y="1224"/>
                    <a:pt x="1273" y="1212"/>
                  </a:cubicBezTo>
                  <a:lnTo>
                    <a:pt x="1776" y="1000"/>
                  </a:lnTo>
                  <a:cubicBezTo>
                    <a:pt x="1853" y="967"/>
                    <a:pt x="1853" y="857"/>
                    <a:pt x="1776" y="824"/>
                  </a:cubicBezTo>
                  <a:lnTo>
                    <a:pt x="1285" y="615"/>
                  </a:lnTo>
                  <a:cubicBezTo>
                    <a:pt x="1263" y="604"/>
                    <a:pt x="1244" y="586"/>
                    <a:pt x="1233" y="564"/>
                  </a:cubicBezTo>
                  <a:lnTo>
                    <a:pt x="1021" y="61"/>
                  </a:lnTo>
                  <a:cubicBezTo>
                    <a:pt x="1004" y="21"/>
                    <a:pt x="967" y="0"/>
                    <a:pt x="9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1"/>
            <p:cNvSpPr/>
            <p:nvPr/>
          </p:nvSpPr>
          <p:spPr>
            <a:xfrm>
              <a:off x="2296182" y="-525503"/>
              <a:ext cx="186741" cy="182712"/>
            </a:xfrm>
            <a:custGeom>
              <a:avLst/>
              <a:gdLst/>
              <a:ahLst/>
              <a:cxnLst/>
              <a:rect l="l" t="t" r="r" b="b"/>
              <a:pathLst>
                <a:path w="1856" h="1816" extrusionOk="0">
                  <a:moveTo>
                    <a:pt x="930" y="0"/>
                  </a:moveTo>
                  <a:cubicBezTo>
                    <a:pt x="893" y="0"/>
                    <a:pt x="857" y="21"/>
                    <a:pt x="840" y="61"/>
                  </a:cubicBezTo>
                  <a:lnTo>
                    <a:pt x="631" y="552"/>
                  </a:lnTo>
                  <a:cubicBezTo>
                    <a:pt x="623" y="574"/>
                    <a:pt x="605" y="593"/>
                    <a:pt x="579" y="603"/>
                  </a:cubicBezTo>
                  <a:lnTo>
                    <a:pt x="81" y="816"/>
                  </a:lnTo>
                  <a:cubicBezTo>
                    <a:pt x="0" y="850"/>
                    <a:pt x="0" y="963"/>
                    <a:pt x="81" y="996"/>
                  </a:cubicBezTo>
                  <a:lnTo>
                    <a:pt x="572" y="1205"/>
                  </a:lnTo>
                  <a:cubicBezTo>
                    <a:pt x="594" y="1212"/>
                    <a:pt x="613" y="1231"/>
                    <a:pt x="623" y="1256"/>
                  </a:cubicBezTo>
                  <a:lnTo>
                    <a:pt x="836" y="1755"/>
                  </a:lnTo>
                  <a:cubicBezTo>
                    <a:pt x="853" y="1795"/>
                    <a:pt x="888" y="1815"/>
                    <a:pt x="924" y="1815"/>
                  </a:cubicBezTo>
                  <a:cubicBezTo>
                    <a:pt x="960" y="1815"/>
                    <a:pt x="996" y="1795"/>
                    <a:pt x="1012" y="1755"/>
                  </a:cubicBezTo>
                  <a:lnTo>
                    <a:pt x="1221" y="1263"/>
                  </a:lnTo>
                  <a:cubicBezTo>
                    <a:pt x="1232" y="1241"/>
                    <a:pt x="1251" y="1224"/>
                    <a:pt x="1273" y="1212"/>
                  </a:cubicBezTo>
                  <a:lnTo>
                    <a:pt x="1775" y="999"/>
                  </a:lnTo>
                  <a:cubicBezTo>
                    <a:pt x="1855" y="967"/>
                    <a:pt x="1855" y="857"/>
                    <a:pt x="1775" y="823"/>
                  </a:cubicBezTo>
                  <a:lnTo>
                    <a:pt x="1283" y="615"/>
                  </a:lnTo>
                  <a:cubicBezTo>
                    <a:pt x="1261" y="603"/>
                    <a:pt x="1243" y="586"/>
                    <a:pt x="1232" y="564"/>
                  </a:cubicBezTo>
                  <a:lnTo>
                    <a:pt x="1019" y="61"/>
                  </a:lnTo>
                  <a:cubicBezTo>
                    <a:pt x="1003" y="21"/>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11"/>
            <p:cNvSpPr/>
            <p:nvPr/>
          </p:nvSpPr>
          <p:spPr>
            <a:xfrm>
              <a:off x="10157122" y="1448069"/>
              <a:ext cx="186741" cy="182712"/>
            </a:xfrm>
            <a:custGeom>
              <a:avLst/>
              <a:gdLst/>
              <a:ahLst/>
              <a:cxnLst/>
              <a:rect l="l" t="t" r="r" b="b"/>
              <a:pathLst>
                <a:path w="1856" h="1816" extrusionOk="0">
                  <a:moveTo>
                    <a:pt x="930" y="0"/>
                  </a:moveTo>
                  <a:cubicBezTo>
                    <a:pt x="893" y="0"/>
                    <a:pt x="857" y="20"/>
                    <a:pt x="840" y="61"/>
                  </a:cubicBezTo>
                  <a:lnTo>
                    <a:pt x="631" y="552"/>
                  </a:lnTo>
                  <a:cubicBezTo>
                    <a:pt x="624" y="574"/>
                    <a:pt x="605" y="592"/>
                    <a:pt x="580" y="603"/>
                  </a:cubicBezTo>
                  <a:lnTo>
                    <a:pt x="81" y="816"/>
                  </a:lnTo>
                  <a:cubicBezTo>
                    <a:pt x="1" y="849"/>
                    <a:pt x="1" y="959"/>
                    <a:pt x="81" y="996"/>
                  </a:cubicBezTo>
                  <a:lnTo>
                    <a:pt x="573" y="1201"/>
                  </a:lnTo>
                  <a:cubicBezTo>
                    <a:pt x="595" y="1212"/>
                    <a:pt x="613" y="1230"/>
                    <a:pt x="624" y="1256"/>
                  </a:cubicBezTo>
                  <a:lnTo>
                    <a:pt x="837" y="1755"/>
                  </a:lnTo>
                  <a:cubicBezTo>
                    <a:pt x="853" y="1795"/>
                    <a:pt x="889" y="1815"/>
                    <a:pt x="925" y="1815"/>
                  </a:cubicBezTo>
                  <a:cubicBezTo>
                    <a:pt x="961" y="1815"/>
                    <a:pt x="998" y="1795"/>
                    <a:pt x="1016" y="1755"/>
                  </a:cubicBezTo>
                  <a:lnTo>
                    <a:pt x="1221" y="1263"/>
                  </a:lnTo>
                  <a:cubicBezTo>
                    <a:pt x="1233" y="1241"/>
                    <a:pt x="1251" y="1223"/>
                    <a:pt x="1277" y="1212"/>
                  </a:cubicBezTo>
                  <a:lnTo>
                    <a:pt x="1775" y="999"/>
                  </a:lnTo>
                  <a:cubicBezTo>
                    <a:pt x="1856" y="966"/>
                    <a:pt x="1856" y="853"/>
                    <a:pt x="1775" y="819"/>
                  </a:cubicBezTo>
                  <a:lnTo>
                    <a:pt x="1284" y="611"/>
                  </a:lnTo>
                  <a:cubicBezTo>
                    <a:pt x="1262" y="603"/>
                    <a:pt x="1243" y="585"/>
                    <a:pt x="1233" y="559"/>
                  </a:cubicBezTo>
                  <a:lnTo>
                    <a:pt x="1020" y="61"/>
                  </a:lnTo>
                  <a:cubicBezTo>
                    <a:pt x="1004" y="20"/>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11"/>
            <p:cNvSpPr/>
            <p:nvPr/>
          </p:nvSpPr>
          <p:spPr>
            <a:xfrm>
              <a:off x="7798040" y="3023753"/>
              <a:ext cx="94981" cy="92966"/>
            </a:xfrm>
            <a:custGeom>
              <a:avLst/>
              <a:gdLst/>
              <a:ahLst/>
              <a:cxnLst/>
              <a:rect l="l" t="t" r="r" b="b"/>
              <a:pathLst>
                <a:path w="944" h="924" extrusionOk="0">
                  <a:moveTo>
                    <a:pt x="474" y="1"/>
                  </a:moveTo>
                  <a:cubicBezTo>
                    <a:pt x="456" y="1"/>
                    <a:pt x="438" y="11"/>
                    <a:pt x="430" y="31"/>
                  </a:cubicBezTo>
                  <a:lnTo>
                    <a:pt x="324" y="280"/>
                  </a:lnTo>
                  <a:cubicBezTo>
                    <a:pt x="317" y="291"/>
                    <a:pt x="309" y="302"/>
                    <a:pt x="295" y="306"/>
                  </a:cubicBezTo>
                  <a:lnTo>
                    <a:pt x="41" y="416"/>
                  </a:lnTo>
                  <a:cubicBezTo>
                    <a:pt x="1" y="431"/>
                    <a:pt x="1" y="489"/>
                    <a:pt x="41" y="504"/>
                  </a:cubicBezTo>
                  <a:lnTo>
                    <a:pt x="291" y="610"/>
                  </a:lnTo>
                  <a:cubicBezTo>
                    <a:pt x="302" y="617"/>
                    <a:pt x="313" y="625"/>
                    <a:pt x="317" y="639"/>
                  </a:cubicBezTo>
                  <a:lnTo>
                    <a:pt x="427" y="893"/>
                  </a:lnTo>
                  <a:cubicBezTo>
                    <a:pt x="434" y="913"/>
                    <a:pt x="452" y="923"/>
                    <a:pt x="471" y="923"/>
                  </a:cubicBezTo>
                  <a:cubicBezTo>
                    <a:pt x="490" y="923"/>
                    <a:pt x="509" y="913"/>
                    <a:pt x="518" y="893"/>
                  </a:cubicBezTo>
                  <a:lnTo>
                    <a:pt x="625" y="643"/>
                  </a:lnTo>
                  <a:cubicBezTo>
                    <a:pt x="628" y="632"/>
                    <a:pt x="639" y="621"/>
                    <a:pt x="650" y="617"/>
                  </a:cubicBezTo>
                  <a:lnTo>
                    <a:pt x="903" y="507"/>
                  </a:lnTo>
                  <a:cubicBezTo>
                    <a:pt x="944" y="493"/>
                    <a:pt x="944" y="434"/>
                    <a:pt x="903" y="416"/>
                  </a:cubicBezTo>
                  <a:lnTo>
                    <a:pt x="654" y="309"/>
                  </a:lnTo>
                  <a:cubicBezTo>
                    <a:pt x="643" y="306"/>
                    <a:pt x="632" y="295"/>
                    <a:pt x="628" y="284"/>
                  </a:cubicBezTo>
                  <a:lnTo>
                    <a:pt x="518" y="31"/>
                  </a:lnTo>
                  <a:cubicBezTo>
                    <a:pt x="511" y="11"/>
                    <a:pt x="493" y="1"/>
                    <a:pt x="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11"/>
            <p:cNvSpPr/>
            <p:nvPr/>
          </p:nvSpPr>
          <p:spPr>
            <a:xfrm>
              <a:off x="3621053" y="474286"/>
              <a:ext cx="94880" cy="93268"/>
            </a:xfrm>
            <a:custGeom>
              <a:avLst/>
              <a:gdLst/>
              <a:ahLst/>
              <a:cxnLst/>
              <a:rect l="l" t="t" r="r" b="b"/>
              <a:pathLst>
                <a:path w="943" h="927" extrusionOk="0">
                  <a:moveTo>
                    <a:pt x="473" y="0"/>
                  </a:moveTo>
                  <a:cubicBezTo>
                    <a:pt x="455" y="0"/>
                    <a:pt x="437" y="11"/>
                    <a:pt x="429" y="31"/>
                  </a:cubicBezTo>
                  <a:lnTo>
                    <a:pt x="323" y="280"/>
                  </a:lnTo>
                  <a:cubicBezTo>
                    <a:pt x="315" y="295"/>
                    <a:pt x="308" y="302"/>
                    <a:pt x="297" y="309"/>
                  </a:cubicBezTo>
                  <a:lnTo>
                    <a:pt x="40" y="415"/>
                  </a:lnTo>
                  <a:cubicBezTo>
                    <a:pt x="0" y="434"/>
                    <a:pt x="0" y="489"/>
                    <a:pt x="40" y="507"/>
                  </a:cubicBezTo>
                  <a:lnTo>
                    <a:pt x="290" y="613"/>
                  </a:lnTo>
                  <a:cubicBezTo>
                    <a:pt x="301" y="617"/>
                    <a:pt x="312" y="628"/>
                    <a:pt x="315" y="639"/>
                  </a:cubicBezTo>
                  <a:lnTo>
                    <a:pt x="426" y="896"/>
                  </a:lnTo>
                  <a:cubicBezTo>
                    <a:pt x="435" y="916"/>
                    <a:pt x="453" y="926"/>
                    <a:pt x="471" y="926"/>
                  </a:cubicBezTo>
                  <a:cubicBezTo>
                    <a:pt x="490" y="926"/>
                    <a:pt x="508" y="916"/>
                    <a:pt x="517" y="896"/>
                  </a:cubicBezTo>
                  <a:lnTo>
                    <a:pt x="624" y="643"/>
                  </a:lnTo>
                  <a:cubicBezTo>
                    <a:pt x="627" y="632"/>
                    <a:pt x="638" y="625"/>
                    <a:pt x="649" y="617"/>
                  </a:cubicBezTo>
                  <a:lnTo>
                    <a:pt x="906" y="511"/>
                  </a:lnTo>
                  <a:cubicBezTo>
                    <a:pt x="942" y="493"/>
                    <a:pt x="942" y="437"/>
                    <a:pt x="906" y="419"/>
                  </a:cubicBezTo>
                  <a:lnTo>
                    <a:pt x="653" y="313"/>
                  </a:lnTo>
                  <a:cubicBezTo>
                    <a:pt x="642" y="305"/>
                    <a:pt x="631" y="298"/>
                    <a:pt x="627" y="287"/>
                  </a:cubicBezTo>
                  <a:lnTo>
                    <a:pt x="521" y="31"/>
                  </a:lnTo>
                  <a:cubicBezTo>
                    <a:pt x="511" y="11"/>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11"/>
            <p:cNvSpPr/>
            <p:nvPr/>
          </p:nvSpPr>
          <p:spPr>
            <a:xfrm>
              <a:off x="2582516" y="4759653"/>
              <a:ext cx="94981" cy="93268"/>
            </a:xfrm>
            <a:custGeom>
              <a:avLst/>
              <a:gdLst/>
              <a:ahLst/>
              <a:cxnLst/>
              <a:rect l="l" t="t" r="r" b="b"/>
              <a:pathLst>
                <a:path w="944" h="927" extrusionOk="0">
                  <a:moveTo>
                    <a:pt x="474" y="0"/>
                  </a:moveTo>
                  <a:cubicBezTo>
                    <a:pt x="456" y="0"/>
                    <a:pt x="437" y="11"/>
                    <a:pt x="430" y="31"/>
                  </a:cubicBezTo>
                  <a:lnTo>
                    <a:pt x="324" y="283"/>
                  </a:lnTo>
                  <a:cubicBezTo>
                    <a:pt x="316" y="295"/>
                    <a:pt x="309" y="302"/>
                    <a:pt x="298" y="309"/>
                  </a:cubicBezTo>
                  <a:lnTo>
                    <a:pt x="41" y="415"/>
                  </a:lnTo>
                  <a:cubicBezTo>
                    <a:pt x="1" y="434"/>
                    <a:pt x="1" y="488"/>
                    <a:pt x="41" y="507"/>
                  </a:cubicBezTo>
                  <a:lnTo>
                    <a:pt x="291" y="613"/>
                  </a:lnTo>
                  <a:cubicBezTo>
                    <a:pt x="302" y="617"/>
                    <a:pt x="313" y="628"/>
                    <a:pt x="316" y="639"/>
                  </a:cubicBezTo>
                  <a:lnTo>
                    <a:pt x="426" y="896"/>
                  </a:lnTo>
                  <a:cubicBezTo>
                    <a:pt x="434" y="916"/>
                    <a:pt x="452" y="926"/>
                    <a:pt x="471" y="926"/>
                  </a:cubicBezTo>
                  <a:cubicBezTo>
                    <a:pt x="489" y="926"/>
                    <a:pt x="509" y="916"/>
                    <a:pt x="518" y="896"/>
                  </a:cubicBezTo>
                  <a:lnTo>
                    <a:pt x="624" y="647"/>
                  </a:lnTo>
                  <a:cubicBezTo>
                    <a:pt x="628" y="632"/>
                    <a:pt x="639" y="625"/>
                    <a:pt x="650" y="620"/>
                  </a:cubicBezTo>
                  <a:lnTo>
                    <a:pt x="903" y="510"/>
                  </a:lnTo>
                  <a:cubicBezTo>
                    <a:pt x="943" y="493"/>
                    <a:pt x="943" y="437"/>
                    <a:pt x="903" y="419"/>
                  </a:cubicBezTo>
                  <a:lnTo>
                    <a:pt x="654" y="312"/>
                  </a:lnTo>
                  <a:cubicBezTo>
                    <a:pt x="643" y="309"/>
                    <a:pt x="632" y="298"/>
                    <a:pt x="628" y="287"/>
                  </a:cubicBezTo>
                  <a:lnTo>
                    <a:pt x="518" y="31"/>
                  </a:lnTo>
                  <a:cubicBezTo>
                    <a:pt x="511" y="11"/>
                    <a:pt x="492"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11"/>
            <p:cNvSpPr/>
            <p:nvPr/>
          </p:nvSpPr>
          <p:spPr>
            <a:xfrm>
              <a:off x="2653148" y="1047829"/>
              <a:ext cx="94981" cy="93268"/>
            </a:xfrm>
            <a:custGeom>
              <a:avLst/>
              <a:gdLst/>
              <a:ahLst/>
              <a:cxnLst/>
              <a:rect l="l" t="t" r="r" b="b"/>
              <a:pathLst>
                <a:path w="944" h="927" extrusionOk="0">
                  <a:moveTo>
                    <a:pt x="473" y="0"/>
                  </a:moveTo>
                  <a:cubicBezTo>
                    <a:pt x="455" y="0"/>
                    <a:pt x="435" y="10"/>
                    <a:pt x="426" y="30"/>
                  </a:cubicBezTo>
                  <a:lnTo>
                    <a:pt x="320" y="280"/>
                  </a:lnTo>
                  <a:cubicBezTo>
                    <a:pt x="316" y="294"/>
                    <a:pt x="309" y="302"/>
                    <a:pt x="294" y="309"/>
                  </a:cubicBezTo>
                  <a:lnTo>
                    <a:pt x="41" y="416"/>
                  </a:lnTo>
                  <a:cubicBezTo>
                    <a:pt x="1" y="434"/>
                    <a:pt x="1" y="489"/>
                    <a:pt x="41" y="507"/>
                  </a:cubicBezTo>
                  <a:lnTo>
                    <a:pt x="290" y="614"/>
                  </a:lnTo>
                  <a:cubicBezTo>
                    <a:pt x="302" y="617"/>
                    <a:pt x="312" y="629"/>
                    <a:pt x="316" y="639"/>
                  </a:cubicBezTo>
                  <a:lnTo>
                    <a:pt x="426" y="896"/>
                  </a:lnTo>
                  <a:cubicBezTo>
                    <a:pt x="433" y="916"/>
                    <a:pt x="452" y="927"/>
                    <a:pt x="470" y="927"/>
                  </a:cubicBezTo>
                  <a:cubicBezTo>
                    <a:pt x="489" y="927"/>
                    <a:pt x="507" y="916"/>
                    <a:pt x="514" y="896"/>
                  </a:cubicBezTo>
                  <a:lnTo>
                    <a:pt x="620" y="646"/>
                  </a:lnTo>
                  <a:cubicBezTo>
                    <a:pt x="628" y="632"/>
                    <a:pt x="635" y="624"/>
                    <a:pt x="650" y="617"/>
                  </a:cubicBezTo>
                  <a:lnTo>
                    <a:pt x="903" y="511"/>
                  </a:lnTo>
                  <a:cubicBezTo>
                    <a:pt x="943" y="492"/>
                    <a:pt x="943" y="438"/>
                    <a:pt x="903" y="419"/>
                  </a:cubicBezTo>
                  <a:lnTo>
                    <a:pt x="654" y="313"/>
                  </a:lnTo>
                  <a:cubicBezTo>
                    <a:pt x="642" y="309"/>
                    <a:pt x="632" y="299"/>
                    <a:pt x="628" y="287"/>
                  </a:cubicBezTo>
                  <a:lnTo>
                    <a:pt x="518" y="30"/>
                  </a:lnTo>
                  <a:cubicBezTo>
                    <a:pt x="510" y="10"/>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11"/>
            <p:cNvSpPr/>
            <p:nvPr/>
          </p:nvSpPr>
          <p:spPr>
            <a:xfrm>
              <a:off x="8609613" y="3794256"/>
              <a:ext cx="120336" cy="117817"/>
            </a:xfrm>
            <a:custGeom>
              <a:avLst/>
              <a:gdLst/>
              <a:ahLst/>
              <a:cxnLst/>
              <a:rect l="l" t="t" r="r" b="b"/>
              <a:pathLst>
                <a:path w="1196" h="1171" extrusionOk="0">
                  <a:moveTo>
                    <a:pt x="600" y="0"/>
                  </a:moveTo>
                  <a:cubicBezTo>
                    <a:pt x="577" y="0"/>
                    <a:pt x="554" y="13"/>
                    <a:pt x="543" y="39"/>
                  </a:cubicBezTo>
                  <a:lnTo>
                    <a:pt x="407" y="354"/>
                  </a:lnTo>
                  <a:cubicBezTo>
                    <a:pt x="400" y="369"/>
                    <a:pt x="389" y="380"/>
                    <a:pt x="374" y="388"/>
                  </a:cubicBezTo>
                  <a:lnTo>
                    <a:pt x="51" y="527"/>
                  </a:lnTo>
                  <a:cubicBezTo>
                    <a:pt x="0" y="549"/>
                    <a:pt x="0" y="618"/>
                    <a:pt x="51" y="640"/>
                  </a:cubicBezTo>
                  <a:lnTo>
                    <a:pt x="367" y="776"/>
                  </a:lnTo>
                  <a:cubicBezTo>
                    <a:pt x="381" y="784"/>
                    <a:pt x="396" y="794"/>
                    <a:pt x="400" y="809"/>
                  </a:cubicBezTo>
                  <a:lnTo>
                    <a:pt x="539" y="1131"/>
                  </a:lnTo>
                  <a:cubicBezTo>
                    <a:pt x="550" y="1157"/>
                    <a:pt x="573" y="1170"/>
                    <a:pt x="596" y="1170"/>
                  </a:cubicBezTo>
                  <a:cubicBezTo>
                    <a:pt x="619" y="1170"/>
                    <a:pt x="642" y="1157"/>
                    <a:pt x="653" y="1131"/>
                  </a:cubicBezTo>
                  <a:lnTo>
                    <a:pt x="789" y="816"/>
                  </a:lnTo>
                  <a:cubicBezTo>
                    <a:pt x="796" y="801"/>
                    <a:pt x="807" y="787"/>
                    <a:pt x="821" y="784"/>
                  </a:cubicBezTo>
                  <a:lnTo>
                    <a:pt x="1144" y="644"/>
                  </a:lnTo>
                  <a:cubicBezTo>
                    <a:pt x="1195" y="622"/>
                    <a:pt x="1195" y="552"/>
                    <a:pt x="1144" y="530"/>
                  </a:cubicBezTo>
                  <a:lnTo>
                    <a:pt x="829" y="395"/>
                  </a:lnTo>
                  <a:cubicBezTo>
                    <a:pt x="814" y="388"/>
                    <a:pt x="803" y="376"/>
                    <a:pt x="796" y="361"/>
                  </a:cubicBezTo>
                  <a:lnTo>
                    <a:pt x="657" y="39"/>
                  </a:lnTo>
                  <a:cubicBezTo>
                    <a:pt x="646" y="13"/>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6" name="Google Shape;456;p11"/>
          <p:cNvSpPr/>
          <p:nvPr/>
        </p:nvSpPr>
        <p:spPr>
          <a:xfrm rot="10800000">
            <a:off x="8576463" y="-266403"/>
            <a:ext cx="1669907" cy="1611812"/>
          </a:xfrm>
          <a:custGeom>
            <a:avLst/>
            <a:gdLst/>
            <a:ahLst/>
            <a:cxnLst/>
            <a:rect l="l" t="t" r="r" b="b"/>
            <a:pathLst>
              <a:path w="16597" h="16020" extrusionOk="0">
                <a:moveTo>
                  <a:pt x="9973" y="187"/>
                </a:moveTo>
                <a:cubicBezTo>
                  <a:pt x="9767" y="187"/>
                  <a:pt x="9767" y="510"/>
                  <a:pt x="9973" y="510"/>
                </a:cubicBezTo>
                <a:cubicBezTo>
                  <a:pt x="10181" y="510"/>
                  <a:pt x="10181" y="187"/>
                  <a:pt x="9973" y="187"/>
                </a:cubicBezTo>
                <a:close/>
                <a:moveTo>
                  <a:pt x="7232" y="1"/>
                </a:moveTo>
                <a:cubicBezTo>
                  <a:pt x="7069" y="1"/>
                  <a:pt x="6926" y="198"/>
                  <a:pt x="7083" y="322"/>
                </a:cubicBezTo>
                <a:lnTo>
                  <a:pt x="7365" y="546"/>
                </a:lnTo>
                <a:cubicBezTo>
                  <a:pt x="7406" y="579"/>
                  <a:pt x="7450" y="593"/>
                  <a:pt x="7493" y="593"/>
                </a:cubicBezTo>
                <a:cubicBezTo>
                  <a:pt x="7657" y="593"/>
                  <a:pt x="7801" y="392"/>
                  <a:pt x="7644" y="268"/>
                </a:cubicBezTo>
                <a:lnTo>
                  <a:pt x="7362" y="48"/>
                </a:lnTo>
                <a:cubicBezTo>
                  <a:pt x="7321" y="15"/>
                  <a:pt x="7276" y="1"/>
                  <a:pt x="7232" y="1"/>
                </a:cubicBezTo>
                <a:close/>
                <a:moveTo>
                  <a:pt x="8630" y="384"/>
                </a:moveTo>
                <a:cubicBezTo>
                  <a:pt x="8501" y="384"/>
                  <a:pt x="8385" y="512"/>
                  <a:pt x="8458" y="671"/>
                </a:cubicBezTo>
                <a:cubicBezTo>
                  <a:pt x="8502" y="774"/>
                  <a:pt x="8550" y="872"/>
                  <a:pt x="8594" y="972"/>
                </a:cubicBezTo>
                <a:cubicBezTo>
                  <a:pt x="8632" y="1054"/>
                  <a:pt x="8700" y="1087"/>
                  <a:pt x="8771" y="1087"/>
                </a:cubicBezTo>
                <a:cubicBezTo>
                  <a:pt x="8937" y="1087"/>
                  <a:pt x="9123" y="904"/>
                  <a:pt x="8997" y="737"/>
                </a:cubicBezTo>
                <a:lnTo>
                  <a:pt x="8799" y="473"/>
                </a:lnTo>
                <a:cubicBezTo>
                  <a:pt x="8751" y="411"/>
                  <a:pt x="8689" y="384"/>
                  <a:pt x="8630" y="384"/>
                </a:cubicBezTo>
                <a:close/>
                <a:moveTo>
                  <a:pt x="11610" y="753"/>
                </a:moveTo>
                <a:cubicBezTo>
                  <a:pt x="11405" y="753"/>
                  <a:pt x="11220" y="1023"/>
                  <a:pt x="11410" y="1210"/>
                </a:cubicBezTo>
                <a:lnTo>
                  <a:pt x="11520" y="1324"/>
                </a:lnTo>
                <a:cubicBezTo>
                  <a:pt x="11576" y="1380"/>
                  <a:pt x="11639" y="1403"/>
                  <a:pt x="11699" y="1403"/>
                </a:cubicBezTo>
                <a:cubicBezTo>
                  <a:pt x="11907" y="1403"/>
                  <a:pt x="12091" y="1132"/>
                  <a:pt x="11901" y="942"/>
                </a:cubicBezTo>
                <a:lnTo>
                  <a:pt x="11787" y="832"/>
                </a:lnTo>
                <a:cubicBezTo>
                  <a:pt x="11732" y="776"/>
                  <a:pt x="11670" y="753"/>
                  <a:pt x="11610" y="753"/>
                </a:cubicBezTo>
                <a:close/>
                <a:moveTo>
                  <a:pt x="6226" y="715"/>
                </a:moveTo>
                <a:cubicBezTo>
                  <a:pt x="6088" y="715"/>
                  <a:pt x="5988" y="906"/>
                  <a:pt x="6097" y="1026"/>
                </a:cubicBezTo>
                <a:cubicBezTo>
                  <a:pt x="6196" y="1133"/>
                  <a:pt x="6295" y="1239"/>
                  <a:pt x="6394" y="1349"/>
                </a:cubicBezTo>
                <a:cubicBezTo>
                  <a:pt x="6440" y="1400"/>
                  <a:pt x="6493" y="1421"/>
                  <a:pt x="6545" y="1421"/>
                </a:cubicBezTo>
                <a:cubicBezTo>
                  <a:pt x="6736" y="1421"/>
                  <a:pt x="6907" y="1133"/>
                  <a:pt x="6676" y="982"/>
                </a:cubicBezTo>
                <a:cubicBezTo>
                  <a:pt x="6555" y="902"/>
                  <a:pt x="6434" y="825"/>
                  <a:pt x="6317" y="744"/>
                </a:cubicBezTo>
                <a:cubicBezTo>
                  <a:pt x="6286" y="724"/>
                  <a:pt x="6255" y="715"/>
                  <a:pt x="6226" y="715"/>
                </a:cubicBezTo>
                <a:close/>
                <a:moveTo>
                  <a:pt x="3818" y="957"/>
                </a:moveTo>
                <a:cubicBezTo>
                  <a:pt x="3609" y="957"/>
                  <a:pt x="3425" y="1212"/>
                  <a:pt x="3625" y="1371"/>
                </a:cubicBezTo>
                <a:cubicBezTo>
                  <a:pt x="3721" y="1444"/>
                  <a:pt x="3812" y="1522"/>
                  <a:pt x="3907" y="1595"/>
                </a:cubicBezTo>
                <a:cubicBezTo>
                  <a:pt x="3959" y="1636"/>
                  <a:pt x="4015" y="1653"/>
                  <a:pt x="4070" y="1653"/>
                </a:cubicBezTo>
                <a:cubicBezTo>
                  <a:pt x="4278" y="1653"/>
                  <a:pt x="4460" y="1399"/>
                  <a:pt x="4259" y="1239"/>
                </a:cubicBezTo>
                <a:cubicBezTo>
                  <a:pt x="4168" y="1166"/>
                  <a:pt x="4073" y="1092"/>
                  <a:pt x="3980" y="1016"/>
                </a:cubicBezTo>
                <a:cubicBezTo>
                  <a:pt x="3929" y="975"/>
                  <a:pt x="3872" y="957"/>
                  <a:pt x="3818" y="957"/>
                </a:cubicBezTo>
                <a:close/>
                <a:moveTo>
                  <a:pt x="10989" y="1290"/>
                </a:moveTo>
                <a:cubicBezTo>
                  <a:pt x="10851" y="1290"/>
                  <a:pt x="10728" y="1470"/>
                  <a:pt x="10856" y="1595"/>
                </a:cubicBezTo>
                <a:lnTo>
                  <a:pt x="11135" y="1877"/>
                </a:lnTo>
                <a:cubicBezTo>
                  <a:pt x="11172" y="1914"/>
                  <a:pt x="11214" y="1929"/>
                  <a:pt x="11255" y="1929"/>
                </a:cubicBezTo>
                <a:cubicBezTo>
                  <a:pt x="11393" y="1929"/>
                  <a:pt x="11516" y="1749"/>
                  <a:pt x="11388" y="1624"/>
                </a:cubicBezTo>
                <a:lnTo>
                  <a:pt x="11109" y="1342"/>
                </a:lnTo>
                <a:cubicBezTo>
                  <a:pt x="11072" y="1306"/>
                  <a:pt x="11030" y="1290"/>
                  <a:pt x="10989" y="1290"/>
                </a:cubicBezTo>
                <a:close/>
                <a:moveTo>
                  <a:pt x="7498" y="971"/>
                </a:moveTo>
                <a:cubicBezTo>
                  <a:pt x="7356" y="971"/>
                  <a:pt x="7218" y="1080"/>
                  <a:pt x="7277" y="1254"/>
                </a:cubicBezTo>
                <a:cubicBezTo>
                  <a:pt x="7355" y="1470"/>
                  <a:pt x="7421" y="1694"/>
                  <a:pt x="7527" y="1899"/>
                </a:cubicBezTo>
                <a:cubicBezTo>
                  <a:pt x="7583" y="2008"/>
                  <a:pt x="7673" y="2053"/>
                  <a:pt x="7765" y="2053"/>
                </a:cubicBezTo>
                <a:cubicBezTo>
                  <a:pt x="7967" y="2053"/>
                  <a:pt x="8179" y="1834"/>
                  <a:pt x="8055" y="1595"/>
                </a:cubicBezTo>
                <a:cubicBezTo>
                  <a:pt x="7959" y="1408"/>
                  <a:pt x="7824" y="1243"/>
                  <a:pt x="7703" y="1074"/>
                </a:cubicBezTo>
                <a:cubicBezTo>
                  <a:pt x="7654" y="1003"/>
                  <a:pt x="7575" y="971"/>
                  <a:pt x="7498" y="971"/>
                </a:cubicBezTo>
                <a:close/>
                <a:moveTo>
                  <a:pt x="4907" y="1257"/>
                </a:moveTo>
                <a:cubicBezTo>
                  <a:pt x="4795" y="1257"/>
                  <a:pt x="4718" y="1369"/>
                  <a:pt x="4711" y="1470"/>
                </a:cubicBezTo>
                <a:cubicBezTo>
                  <a:pt x="4684" y="1756"/>
                  <a:pt x="4831" y="1914"/>
                  <a:pt x="5004" y="2119"/>
                </a:cubicBezTo>
                <a:cubicBezTo>
                  <a:pt x="5075" y="2203"/>
                  <a:pt x="5159" y="2238"/>
                  <a:pt x="5240" y="2238"/>
                </a:cubicBezTo>
                <a:cubicBezTo>
                  <a:pt x="5500" y="2238"/>
                  <a:pt x="5740" y="1879"/>
                  <a:pt x="5513" y="1613"/>
                </a:cubicBezTo>
                <a:cubicBezTo>
                  <a:pt x="5334" y="1404"/>
                  <a:pt x="5205" y="1280"/>
                  <a:pt x="4923" y="1258"/>
                </a:cubicBezTo>
                <a:cubicBezTo>
                  <a:pt x="4917" y="1257"/>
                  <a:pt x="4912" y="1257"/>
                  <a:pt x="4907" y="1257"/>
                </a:cubicBezTo>
                <a:close/>
                <a:moveTo>
                  <a:pt x="9930" y="1237"/>
                </a:moveTo>
                <a:cubicBezTo>
                  <a:pt x="9746" y="1237"/>
                  <a:pt x="9585" y="1471"/>
                  <a:pt x="9756" y="1628"/>
                </a:cubicBezTo>
                <a:cubicBezTo>
                  <a:pt x="9961" y="1818"/>
                  <a:pt x="10163" y="2006"/>
                  <a:pt x="10369" y="2196"/>
                </a:cubicBezTo>
                <a:cubicBezTo>
                  <a:pt x="10417" y="2240"/>
                  <a:pt x="10471" y="2259"/>
                  <a:pt x="10523" y="2259"/>
                </a:cubicBezTo>
                <a:cubicBezTo>
                  <a:pt x="10707" y="2259"/>
                  <a:pt x="10870" y="2024"/>
                  <a:pt x="10699" y="1866"/>
                </a:cubicBezTo>
                <a:cubicBezTo>
                  <a:pt x="10493" y="1676"/>
                  <a:pt x="10288" y="1488"/>
                  <a:pt x="10086" y="1302"/>
                </a:cubicBezTo>
                <a:cubicBezTo>
                  <a:pt x="10037" y="1256"/>
                  <a:pt x="9983" y="1237"/>
                  <a:pt x="9930" y="1237"/>
                </a:cubicBezTo>
                <a:close/>
                <a:moveTo>
                  <a:pt x="12550" y="2060"/>
                </a:moveTo>
                <a:cubicBezTo>
                  <a:pt x="12227" y="2060"/>
                  <a:pt x="12227" y="2559"/>
                  <a:pt x="12550" y="2559"/>
                </a:cubicBezTo>
                <a:cubicBezTo>
                  <a:pt x="12873" y="2559"/>
                  <a:pt x="12877" y="2060"/>
                  <a:pt x="12550" y="2060"/>
                </a:cubicBezTo>
                <a:close/>
                <a:moveTo>
                  <a:pt x="13456" y="1975"/>
                </a:moveTo>
                <a:cubicBezTo>
                  <a:pt x="13373" y="1975"/>
                  <a:pt x="13302" y="2080"/>
                  <a:pt x="13375" y="2160"/>
                </a:cubicBezTo>
                <a:cubicBezTo>
                  <a:pt x="13522" y="2310"/>
                  <a:pt x="13669" y="2464"/>
                  <a:pt x="13815" y="2614"/>
                </a:cubicBezTo>
                <a:cubicBezTo>
                  <a:pt x="13840" y="2641"/>
                  <a:pt x="13869" y="2652"/>
                  <a:pt x="13897" y="2652"/>
                </a:cubicBezTo>
                <a:cubicBezTo>
                  <a:pt x="13993" y="2652"/>
                  <a:pt x="14082" y="2523"/>
                  <a:pt x="13991" y="2438"/>
                </a:cubicBezTo>
                <a:cubicBezTo>
                  <a:pt x="13837" y="2295"/>
                  <a:pt x="13683" y="2152"/>
                  <a:pt x="13529" y="2006"/>
                </a:cubicBezTo>
                <a:cubicBezTo>
                  <a:pt x="13506" y="1984"/>
                  <a:pt x="13480" y="1975"/>
                  <a:pt x="13456" y="1975"/>
                </a:cubicBezTo>
                <a:close/>
                <a:moveTo>
                  <a:pt x="6897" y="2239"/>
                </a:moveTo>
                <a:cubicBezTo>
                  <a:pt x="6811" y="2239"/>
                  <a:pt x="6724" y="2340"/>
                  <a:pt x="6783" y="2427"/>
                </a:cubicBezTo>
                <a:cubicBezTo>
                  <a:pt x="6834" y="2508"/>
                  <a:pt x="6885" y="2585"/>
                  <a:pt x="6933" y="2662"/>
                </a:cubicBezTo>
                <a:cubicBezTo>
                  <a:pt x="6965" y="2711"/>
                  <a:pt x="7008" y="2731"/>
                  <a:pt x="7050" y="2731"/>
                </a:cubicBezTo>
                <a:cubicBezTo>
                  <a:pt x="7157" y="2731"/>
                  <a:pt x="7257" y="2603"/>
                  <a:pt x="7160" y="2490"/>
                </a:cubicBezTo>
                <a:cubicBezTo>
                  <a:pt x="7098" y="2416"/>
                  <a:pt x="7039" y="2346"/>
                  <a:pt x="6977" y="2277"/>
                </a:cubicBezTo>
                <a:cubicBezTo>
                  <a:pt x="6954" y="2250"/>
                  <a:pt x="6925" y="2239"/>
                  <a:pt x="6897" y="2239"/>
                </a:cubicBezTo>
                <a:close/>
                <a:moveTo>
                  <a:pt x="2410" y="2001"/>
                </a:moveTo>
                <a:cubicBezTo>
                  <a:pt x="2259" y="2001"/>
                  <a:pt x="2132" y="2191"/>
                  <a:pt x="2264" y="2336"/>
                </a:cubicBezTo>
                <a:lnTo>
                  <a:pt x="2587" y="2684"/>
                </a:lnTo>
                <a:cubicBezTo>
                  <a:pt x="2631" y="2731"/>
                  <a:pt x="2681" y="2751"/>
                  <a:pt x="2730" y="2751"/>
                </a:cubicBezTo>
                <a:cubicBezTo>
                  <a:pt x="2896" y="2751"/>
                  <a:pt x="3050" y="2527"/>
                  <a:pt x="2892" y="2383"/>
                </a:cubicBezTo>
                <a:cubicBezTo>
                  <a:pt x="2778" y="2273"/>
                  <a:pt x="2660" y="2167"/>
                  <a:pt x="2543" y="2057"/>
                </a:cubicBezTo>
                <a:cubicBezTo>
                  <a:pt x="2501" y="2018"/>
                  <a:pt x="2454" y="2001"/>
                  <a:pt x="2410" y="2001"/>
                </a:cubicBezTo>
                <a:close/>
                <a:moveTo>
                  <a:pt x="3844" y="2146"/>
                </a:moveTo>
                <a:cubicBezTo>
                  <a:pt x="3774" y="2146"/>
                  <a:pt x="3704" y="2164"/>
                  <a:pt x="3643" y="2204"/>
                </a:cubicBezTo>
                <a:cubicBezTo>
                  <a:pt x="3628" y="2211"/>
                  <a:pt x="3628" y="2214"/>
                  <a:pt x="3633" y="2214"/>
                </a:cubicBezTo>
                <a:cubicBezTo>
                  <a:pt x="3577" y="2233"/>
                  <a:pt x="3530" y="2262"/>
                  <a:pt x="3511" y="2324"/>
                </a:cubicBezTo>
                <a:cubicBezTo>
                  <a:pt x="3527" y="2305"/>
                  <a:pt x="3537" y="2295"/>
                  <a:pt x="3545" y="2285"/>
                </a:cubicBezTo>
                <a:lnTo>
                  <a:pt x="3545" y="2285"/>
                </a:lnTo>
                <a:cubicBezTo>
                  <a:pt x="3527" y="2309"/>
                  <a:pt x="3510" y="2330"/>
                  <a:pt x="3489" y="2354"/>
                </a:cubicBezTo>
                <a:cubicBezTo>
                  <a:pt x="3435" y="2453"/>
                  <a:pt x="3423" y="2570"/>
                  <a:pt x="3449" y="2680"/>
                </a:cubicBezTo>
                <a:cubicBezTo>
                  <a:pt x="3496" y="2878"/>
                  <a:pt x="3628" y="3043"/>
                  <a:pt x="3809" y="3131"/>
                </a:cubicBezTo>
                <a:cubicBezTo>
                  <a:pt x="3871" y="3163"/>
                  <a:pt x="3939" y="3178"/>
                  <a:pt x="4007" y="3178"/>
                </a:cubicBezTo>
                <a:cubicBezTo>
                  <a:pt x="4275" y="3178"/>
                  <a:pt x="4541" y="2949"/>
                  <a:pt x="4439" y="2647"/>
                </a:cubicBezTo>
                <a:cubicBezTo>
                  <a:pt x="4369" y="2446"/>
                  <a:pt x="4263" y="2306"/>
                  <a:pt x="4068" y="2204"/>
                </a:cubicBezTo>
                <a:cubicBezTo>
                  <a:pt x="3999" y="2167"/>
                  <a:pt x="3921" y="2146"/>
                  <a:pt x="3844" y="2146"/>
                </a:cubicBezTo>
                <a:close/>
                <a:moveTo>
                  <a:pt x="9537" y="2574"/>
                </a:moveTo>
                <a:cubicBezTo>
                  <a:pt x="9354" y="2574"/>
                  <a:pt x="9172" y="2765"/>
                  <a:pt x="9309" y="2940"/>
                </a:cubicBezTo>
                <a:cubicBezTo>
                  <a:pt x="9408" y="3069"/>
                  <a:pt x="9507" y="3194"/>
                  <a:pt x="9602" y="3322"/>
                </a:cubicBezTo>
                <a:cubicBezTo>
                  <a:pt x="9657" y="3392"/>
                  <a:pt x="9731" y="3422"/>
                  <a:pt x="9803" y="3422"/>
                </a:cubicBezTo>
                <a:cubicBezTo>
                  <a:pt x="9968" y="3422"/>
                  <a:pt x="10123" y="3266"/>
                  <a:pt x="10005" y="3087"/>
                </a:cubicBezTo>
                <a:cubicBezTo>
                  <a:pt x="9917" y="2955"/>
                  <a:pt x="9829" y="2820"/>
                  <a:pt x="9741" y="2688"/>
                </a:cubicBezTo>
                <a:cubicBezTo>
                  <a:pt x="9689" y="2607"/>
                  <a:pt x="9613" y="2574"/>
                  <a:pt x="9537" y="2574"/>
                </a:cubicBezTo>
                <a:close/>
                <a:moveTo>
                  <a:pt x="11381" y="3083"/>
                </a:moveTo>
                <a:cubicBezTo>
                  <a:pt x="11243" y="3083"/>
                  <a:pt x="11121" y="3261"/>
                  <a:pt x="11249" y="3388"/>
                </a:cubicBezTo>
                <a:lnTo>
                  <a:pt x="11359" y="3498"/>
                </a:lnTo>
                <a:cubicBezTo>
                  <a:pt x="11397" y="3536"/>
                  <a:pt x="11439" y="3552"/>
                  <a:pt x="11480" y="3552"/>
                </a:cubicBezTo>
                <a:cubicBezTo>
                  <a:pt x="11618" y="3552"/>
                  <a:pt x="11739" y="3373"/>
                  <a:pt x="11611" y="3248"/>
                </a:cubicBezTo>
                <a:lnTo>
                  <a:pt x="11501" y="3135"/>
                </a:lnTo>
                <a:cubicBezTo>
                  <a:pt x="11464" y="3098"/>
                  <a:pt x="11422" y="3083"/>
                  <a:pt x="11381" y="3083"/>
                </a:cubicBezTo>
                <a:close/>
                <a:moveTo>
                  <a:pt x="14072" y="3175"/>
                </a:moveTo>
                <a:cubicBezTo>
                  <a:pt x="13961" y="3175"/>
                  <a:pt x="13863" y="3318"/>
                  <a:pt x="13966" y="3417"/>
                </a:cubicBezTo>
                <a:lnTo>
                  <a:pt x="14245" y="3700"/>
                </a:lnTo>
                <a:cubicBezTo>
                  <a:pt x="14274" y="3729"/>
                  <a:pt x="14308" y="3741"/>
                  <a:pt x="14340" y="3741"/>
                </a:cubicBezTo>
                <a:cubicBezTo>
                  <a:pt x="14450" y="3741"/>
                  <a:pt x="14548" y="3597"/>
                  <a:pt x="14446" y="3498"/>
                </a:cubicBezTo>
                <a:lnTo>
                  <a:pt x="14167" y="3216"/>
                </a:lnTo>
                <a:cubicBezTo>
                  <a:pt x="14137" y="3187"/>
                  <a:pt x="14104" y="3175"/>
                  <a:pt x="14072" y="3175"/>
                </a:cubicBezTo>
                <a:close/>
                <a:moveTo>
                  <a:pt x="8308" y="2776"/>
                </a:moveTo>
                <a:cubicBezTo>
                  <a:pt x="8090" y="2776"/>
                  <a:pt x="7887" y="3081"/>
                  <a:pt x="8077" y="3307"/>
                </a:cubicBezTo>
                <a:cubicBezTo>
                  <a:pt x="8143" y="3384"/>
                  <a:pt x="8187" y="3472"/>
                  <a:pt x="8223" y="3568"/>
                </a:cubicBezTo>
                <a:cubicBezTo>
                  <a:pt x="8274" y="3711"/>
                  <a:pt x="8397" y="3773"/>
                  <a:pt x="8519" y="3773"/>
                </a:cubicBezTo>
                <a:cubicBezTo>
                  <a:pt x="8706" y="3773"/>
                  <a:pt x="8890" y="3628"/>
                  <a:pt x="8810" y="3406"/>
                </a:cubicBezTo>
                <a:cubicBezTo>
                  <a:pt x="8737" y="3204"/>
                  <a:pt x="8641" y="3040"/>
                  <a:pt x="8506" y="2878"/>
                </a:cubicBezTo>
                <a:cubicBezTo>
                  <a:pt x="8446" y="2806"/>
                  <a:pt x="8377" y="2776"/>
                  <a:pt x="8308" y="2776"/>
                </a:cubicBezTo>
                <a:close/>
                <a:moveTo>
                  <a:pt x="6319" y="3232"/>
                </a:moveTo>
                <a:cubicBezTo>
                  <a:pt x="6283" y="3232"/>
                  <a:pt x="6248" y="3243"/>
                  <a:pt x="6225" y="3274"/>
                </a:cubicBezTo>
                <a:cubicBezTo>
                  <a:pt x="6126" y="3399"/>
                  <a:pt x="6067" y="3516"/>
                  <a:pt x="6115" y="3681"/>
                </a:cubicBezTo>
                <a:cubicBezTo>
                  <a:pt x="6170" y="3890"/>
                  <a:pt x="6346" y="3967"/>
                  <a:pt x="6533" y="4041"/>
                </a:cubicBezTo>
                <a:cubicBezTo>
                  <a:pt x="6559" y="4050"/>
                  <a:pt x="6586" y="4055"/>
                  <a:pt x="6613" y="4055"/>
                </a:cubicBezTo>
                <a:cubicBezTo>
                  <a:pt x="6813" y="4055"/>
                  <a:pt x="6979" y="3794"/>
                  <a:pt x="6859" y="3619"/>
                </a:cubicBezTo>
                <a:cubicBezTo>
                  <a:pt x="6783" y="3509"/>
                  <a:pt x="6749" y="3399"/>
                  <a:pt x="6636" y="3318"/>
                </a:cubicBezTo>
                <a:cubicBezTo>
                  <a:pt x="6548" y="3260"/>
                  <a:pt x="6463" y="3256"/>
                  <a:pt x="6364" y="3238"/>
                </a:cubicBezTo>
                <a:cubicBezTo>
                  <a:pt x="6350" y="3234"/>
                  <a:pt x="6335" y="3232"/>
                  <a:pt x="6319" y="3232"/>
                </a:cubicBezTo>
                <a:close/>
                <a:moveTo>
                  <a:pt x="2689" y="3420"/>
                </a:moveTo>
                <a:cubicBezTo>
                  <a:pt x="2507" y="3420"/>
                  <a:pt x="2333" y="3597"/>
                  <a:pt x="2470" y="3780"/>
                </a:cubicBezTo>
                <a:lnTo>
                  <a:pt x="2635" y="4004"/>
                </a:lnTo>
                <a:cubicBezTo>
                  <a:pt x="2692" y="4079"/>
                  <a:pt x="2770" y="4110"/>
                  <a:pt x="2847" y="4110"/>
                </a:cubicBezTo>
                <a:cubicBezTo>
                  <a:pt x="3030" y="4110"/>
                  <a:pt x="3206" y="3932"/>
                  <a:pt x="3071" y="3751"/>
                </a:cubicBezTo>
                <a:lnTo>
                  <a:pt x="2902" y="3527"/>
                </a:lnTo>
                <a:cubicBezTo>
                  <a:pt x="2845" y="3451"/>
                  <a:pt x="2766" y="3420"/>
                  <a:pt x="2689" y="3420"/>
                </a:cubicBezTo>
                <a:close/>
                <a:moveTo>
                  <a:pt x="5097" y="3352"/>
                </a:moveTo>
                <a:cubicBezTo>
                  <a:pt x="4891" y="3352"/>
                  <a:pt x="4736" y="3644"/>
                  <a:pt x="4963" y="3817"/>
                </a:cubicBezTo>
                <a:cubicBezTo>
                  <a:pt x="5080" y="3905"/>
                  <a:pt x="5195" y="3997"/>
                  <a:pt x="5312" y="4085"/>
                </a:cubicBezTo>
                <a:cubicBezTo>
                  <a:pt x="5349" y="4112"/>
                  <a:pt x="5387" y="4124"/>
                  <a:pt x="5425" y="4124"/>
                </a:cubicBezTo>
                <a:cubicBezTo>
                  <a:pt x="5600" y="4124"/>
                  <a:pt x="5751" y="3863"/>
                  <a:pt x="5594" y="3718"/>
                </a:cubicBezTo>
                <a:cubicBezTo>
                  <a:pt x="5484" y="3619"/>
                  <a:pt x="5378" y="3524"/>
                  <a:pt x="5268" y="3424"/>
                </a:cubicBezTo>
                <a:cubicBezTo>
                  <a:pt x="5212" y="3374"/>
                  <a:pt x="5152" y="3352"/>
                  <a:pt x="5097" y="3352"/>
                </a:cubicBezTo>
                <a:close/>
                <a:moveTo>
                  <a:pt x="1449" y="3678"/>
                </a:moveTo>
                <a:cubicBezTo>
                  <a:pt x="1361" y="3678"/>
                  <a:pt x="1283" y="3772"/>
                  <a:pt x="1315" y="3861"/>
                </a:cubicBezTo>
                <a:cubicBezTo>
                  <a:pt x="1362" y="4000"/>
                  <a:pt x="1392" y="4074"/>
                  <a:pt x="1521" y="4158"/>
                </a:cubicBezTo>
                <a:cubicBezTo>
                  <a:pt x="1551" y="4179"/>
                  <a:pt x="1584" y="4188"/>
                  <a:pt x="1615" y="4188"/>
                </a:cubicBezTo>
                <a:cubicBezTo>
                  <a:pt x="1752" y="4188"/>
                  <a:pt x="1877" y="4021"/>
                  <a:pt x="1788" y="3890"/>
                </a:cubicBezTo>
                <a:cubicBezTo>
                  <a:pt x="1704" y="3762"/>
                  <a:pt x="1634" y="3733"/>
                  <a:pt x="1491" y="3685"/>
                </a:cubicBezTo>
                <a:cubicBezTo>
                  <a:pt x="1477" y="3680"/>
                  <a:pt x="1463" y="3678"/>
                  <a:pt x="1449" y="3678"/>
                </a:cubicBezTo>
                <a:close/>
                <a:moveTo>
                  <a:pt x="12713" y="3501"/>
                </a:moveTo>
                <a:cubicBezTo>
                  <a:pt x="12473" y="3501"/>
                  <a:pt x="12311" y="3892"/>
                  <a:pt x="12565" y="4085"/>
                </a:cubicBezTo>
                <a:lnTo>
                  <a:pt x="12792" y="4254"/>
                </a:lnTo>
                <a:cubicBezTo>
                  <a:pt x="12847" y="4295"/>
                  <a:pt x="12901" y="4312"/>
                  <a:pt x="12952" y="4312"/>
                </a:cubicBezTo>
                <a:cubicBezTo>
                  <a:pt x="13192" y="4312"/>
                  <a:pt x="13354" y="3919"/>
                  <a:pt x="13097" y="3725"/>
                </a:cubicBezTo>
                <a:lnTo>
                  <a:pt x="12873" y="3560"/>
                </a:lnTo>
                <a:cubicBezTo>
                  <a:pt x="12819" y="3519"/>
                  <a:pt x="12764" y="3501"/>
                  <a:pt x="12713" y="3501"/>
                </a:cubicBezTo>
                <a:close/>
                <a:moveTo>
                  <a:pt x="9973" y="4008"/>
                </a:moveTo>
                <a:cubicBezTo>
                  <a:pt x="9697" y="4008"/>
                  <a:pt x="9518" y="4495"/>
                  <a:pt x="9892" y="4616"/>
                </a:cubicBezTo>
                <a:cubicBezTo>
                  <a:pt x="9932" y="4628"/>
                  <a:pt x="9973" y="4643"/>
                  <a:pt x="10009" y="4653"/>
                </a:cubicBezTo>
                <a:cubicBezTo>
                  <a:pt x="10042" y="4663"/>
                  <a:pt x="10073" y="4668"/>
                  <a:pt x="10102" y="4668"/>
                </a:cubicBezTo>
                <a:cubicBezTo>
                  <a:pt x="10362" y="4668"/>
                  <a:pt x="10464" y="4287"/>
                  <a:pt x="10233" y="4132"/>
                </a:cubicBezTo>
                <a:cubicBezTo>
                  <a:pt x="10196" y="4107"/>
                  <a:pt x="10163" y="4085"/>
                  <a:pt x="10127" y="4059"/>
                </a:cubicBezTo>
                <a:cubicBezTo>
                  <a:pt x="10074" y="4024"/>
                  <a:pt x="10022" y="4008"/>
                  <a:pt x="9973" y="4008"/>
                </a:cubicBezTo>
                <a:close/>
                <a:moveTo>
                  <a:pt x="11273" y="4617"/>
                </a:moveTo>
                <a:cubicBezTo>
                  <a:pt x="11067" y="4617"/>
                  <a:pt x="10883" y="4885"/>
                  <a:pt x="11073" y="5075"/>
                </a:cubicBezTo>
                <a:lnTo>
                  <a:pt x="11241" y="5244"/>
                </a:lnTo>
                <a:cubicBezTo>
                  <a:pt x="11297" y="5299"/>
                  <a:pt x="11360" y="5323"/>
                  <a:pt x="11420" y="5323"/>
                </a:cubicBezTo>
                <a:cubicBezTo>
                  <a:pt x="11627" y="5323"/>
                  <a:pt x="11809" y="5052"/>
                  <a:pt x="11619" y="4863"/>
                </a:cubicBezTo>
                <a:lnTo>
                  <a:pt x="11454" y="4697"/>
                </a:lnTo>
                <a:cubicBezTo>
                  <a:pt x="11398" y="4641"/>
                  <a:pt x="11334" y="4617"/>
                  <a:pt x="11273" y="4617"/>
                </a:cubicBezTo>
                <a:close/>
                <a:moveTo>
                  <a:pt x="8246" y="4522"/>
                </a:moveTo>
                <a:cubicBezTo>
                  <a:pt x="7987" y="4522"/>
                  <a:pt x="7766" y="4830"/>
                  <a:pt x="8007" y="5056"/>
                </a:cubicBezTo>
                <a:cubicBezTo>
                  <a:pt x="8194" y="5232"/>
                  <a:pt x="8355" y="5420"/>
                  <a:pt x="8609" y="5496"/>
                </a:cubicBezTo>
                <a:cubicBezTo>
                  <a:pt x="8639" y="5506"/>
                  <a:pt x="8668" y="5510"/>
                  <a:pt x="8696" y="5510"/>
                </a:cubicBezTo>
                <a:cubicBezTo>
                  <a:pt x="8900" y="5510"/>
                  <a:pt x="9018" y="5266"/>
                  <a:pt x="8931" y="5078"/>
                </a:cubicBezTo>
                <a:cubicBezTo>
                  <a:pt x="8836" y="4866"/>
                  <a:pt x="8638" y="4745"/>
                  <a:pt x="8462" y="4602"/>
                </a:cubicBezTo>
                <a:cubicBezTo>
                  <a:pt x="8393" y="4546"/>
                  <a:pt x="8318" y="4522"/>
                  <a:pt x="8246" y="4522"/>
                </a:cubicBezTo>
                <a:close/>
                <a:moveTo>
                  <a:pt x="6728" y="4695"/>
                </a:moveTo>
                <a:cubicBezTo>
                  <a:pt x="6536" y="4695"/>
                  <a:pt x="6356" y="4952"/>
                  <a:pt x="6540" y="5122"/>
                </a:cubicBezTo>
                <a:cubicBezTo>
                  <a:pt x="6676" y="5251"/>
                  <a:pt x="6812" y="5376"/>
                  <a:pt x="6944" y="5501"/>
                </a:cubicBezTo>
                <a:cubicBezTo>
                  <a:pt x="6994" y="5547"/>
                  <a:pt x="7049" y="5567"/>
                  <a:pt x="7102" y="5567"/>
                </a:cubicBezTo>
                <a:cubicBezTo>
                  <a:pt x="7280" y="5567"/>
                  <a:pt x="7432" y="5341"/>
                  <a:pt x="7274" y="5174"/>
                </a:cubicBezTo>
                <a:cubicBezTo>
                  <a:pt x="7149" y="5039"/>
                  <a:pt x="7021" y="4902"/>
                  <a:pt x="6893" y="4770"/>
                </a:cubicBezTo>
                <a:cubicBezTo>
                  <a:pt x="6843" y="4717"/>
                  <a:pt x="6785" y="4695"/>
                  <a:pt x="6728" y="4695"/>
                </a:cubicBezTo>
                <a:close/>
                <a:moveTo>
                  <a:pt x="566" y="4988"/>
                </a:moveTo>
                <a:cubicBezTo>
                  <a:pt x="387" y="4988"/>
                  <a:pt x="227" y="5222"/>
                  <a:pt x="391" y="5386"/>
                </a:cubicBezTo>
                <a:lnTo>
                  <a:pt x="560" y="5555"/>
                </a:lnTo>
                <a:cubicBezTo>
                  <a:pt x="607" y="5603"/>
                  <a:pt x="660" y="5623"/>
                  <a:pt x="712" y="5623"/>
                </a:cubicBezTo>
                <a:cubicBezTo>
                  <a:pt x="890" y="5623"/>
                  <a:pt x="1050" y="5390"/>
                  <a:pt x="886" y="5225"/>
                </a:cubicBezTo>
                <a:lnTo>
                  <a:pt x="721" y="5056"/>
                </a:lnTo>
                <a:cubicBezTo>
                  <a:pt x="672" y="5008"/>
                  <a:pt x="618" y="4988"/>
                  <a:pt x="566" y="4988"/>
                </a:cubicBezTo>
                <a:close/>
                <a:moveTo>
                  <a:pt x="4423" y="4513"/>
                </a:moveTo>
                <a:cubicBezTo>
                  <a:pt x="4251" y="4513"/>
                  <a:pt x="4081" y="4669"/>
                  <a:pt x="4212" y="4844"/>
                </a:cubicBezTo>
                <a:cubicBezTo>
                  <a:pt x="4373" y="5064"/>
                  <a:pt x="4535" y="5281"/>
                  <a:pt x="4696" y="5501"/>
                </a:cubicBezTo>
                <a:cubicBezTo>
                  <a:pt x="4777" y="5611"/>
                  <a:pt x="4877" y="5655"/>
                  <a:pt x="4974" y="5655"/>
                </a:cubicBezTo>
                <a:cubicBezTo>
                  <a:pt x="5246" y="5655"/>
                  <a:pt x="5492" y="5303"/>
                  <a:pt x="5227" y="5090"/>
                </a:cubicBezTo>
                <a:cubicBezTo>
                  <a:pt x="5011" y="4914"/>
                  <a:pt x="4794" y="4738"/>
                  <a:pt x="4579" y="4565"/>
                </a:cubicBezTo>
                <a:cubicBezTo>
                  <a:pt x="4533" y="4529"/>
                  <a:pt x="4478" y="4513"/>
                  <a:pt x="4423" y="4513"/>
                </a:cubicBezTo>
                <a:close/>
                <a:moveTo>
                  <a:pt x="14471" y="4935"/>
                </a:moveTo>
                <a:cubicBezTo>
                  <a:pt x="14255" y="4935"/>
                  <a:pt x="14109" y="5250"/>
                  <a:pt x="14343" y="5364"/>
                </a:cubicBezTo>
                <a:cubicBezTo>
                  <a:pt x="14546" y="5464"/>
                  <a:pt x="14700" y="5596"/>
                  <a:pt x="14817" y="5787"/>
                </a:cubicBezTo>
                <a:cubicBezTo>
                  <a:pt x="14864" y="5865"/>
                  <a:pt x="14934" y="5897"/>
                  <a:pt x="15005" y="5897"/>
                </a:cubicBezTo>
                <a:cubicBezTo>
                  <a:pt x="15165" y="5897"/>
                  <a:pt x="15327" y="5730"/>
                  <a:pt x="15220" y="5552"/>
                </a:cubicBezTo>
                <a:cubicBezTo>
                  <a:pt x="15062" y="5295"/>
                  <a:pt x="14846" y="5093"/>
                  <a:pt x="14578" y="4961"/>
                </a:cubicBezTo>
                <a:cubicBezTo>
                  <a:pt x="14541" y="4943"/>
                  <a:pt x="14505" y="4935"/>
                  <a:pt x="14471" y="4935"/>
                </a:cubicBezTo>
                <a:close/>
                <a:moveTo>
                  <a:pt x="2412" y="5113"/>
                </a:moveTo>
                <a:cubicBezTo>
                  <a:pt x="2263" y="5113"/>
                  <a:pt x="2117" y="5305"/>
                  <a:pt x="2220" y="5442"/>
                </a:cubicBezTo>
                <a:cubicBezTo>
                  <a:pt x="2364" y="5633"/>
                  <a:pt x="2470" y="5809"/>
                  <a:pt x="2690" y="5911"/>
                </a:cubicBezTo>
                <a:cubicBezTo>
                  <a:pt x="2726" y="5927"/>
                  <a:pt x="2761" y="5935"/>
                  <a:pt x="2795" y="5935"/>
                </a:cubicBezTo>
                <a:cubicBezTo>
                  <a:pt x="2946" y="5935"/>
                  <a:pt x="3058" y="5780"/>
                  <a:pt x="2983" y="5618"/>
                </a:cubicBezTo>
                <a:cubicBezTo>
                  <a:pt x="2880" y="5398"/>
                  <a:pt x="2701" y="5291"/>
                  <a:pt x="2514" y="5149"/>
                </a:cubicBezTo>
                <a:cubicBezTo>
                  <a:pt x="2482" y="5124"/>
                  <a:pt x="2447" y="5113"/>
                  <a:pt x="2412" y="5113"/>
                </a:cubicBezTo>
                <a:close/>
                <a:moveTo>
                  <a:pt x="3647" y="5489"/>
                </a:moveTo>
                <a:cubicBezTo>
                  <a:pt x="3510" y="5489"/>
                  <a:pt x="3378" y="5676"/>
                  <a:pt x="3511" y="5797"/>
                </a:cubicBezTo>
                <a:cubicBezTo>
                  <a:pt x="3611" y="5885"/>
                  <a:pt x="3706" y="5973"/>
                  <a:pt x="3804" y="6065"/>
                </a:cubicBezTo>
                <a:cubicBezTo>
                  <a:pt x="3839" y="6096"/>
                  <a:pt x="3877" y="6110"/>
                  <a:pt x="3913" y="6110"/>
                </a:cubicBezTo>
                <a:cubicBezTo>
                  <a:pt x="4037" y="6110"/>
                  <a:pt x="4140" y="5953"/>
                  <a:pt x="4032" y="5834"/>
                </a:cubicBezTo>
                <a:lnTo>
                  <a:pt x="3765" y="5545"/>
                </a:lnTo>
                <a:cubicBezTo>
                  <a:pt x="3730" y="5505"/>
                  <a:pt x="3688" y="5489"/>
                  <a:pt x="3647" y="5489"/>
                </a:cubicBezTo>
                <a:close/>
                <a:moveTo>
                  <a:pt x="10195" y="5536"/>
                </a:moveTo>
                <a:cubicBezTo>
                  <a:pt x="10009" y="5536"/>
                  <a:pt x="9869" y="5844"/>
                  <a:pt x="10079" y="5980"/>
                </a:cubicBezTo>
                <a:cubicBezTo>
                  <a:pt x="10215" y="6068"/>
                  <a:pt x="10347" y="6161"/>
                  <a:pt x="10482" y="6249"/>
                </a:cubicBezTo>
                <a:cubicBezTo>
                  <a:pt x="10522" y="6275"/>
                  <a:pt x="10560" y="6286"/>
                  <a:pt x="10596" y="6286"/>
                </a:cubicBezTo>
                <a:cubicBezTo>
                  <a:pt x="10771" y="6286"/>
                  <a:pt x="10875" y="6012"/>
                  <a:pt x="10699" y="5878"/>
                </a:cubicBezTo>
                <a:cubicBezTo>
                  <a:pt x="10570" y="5779"/>
                  <a:pt x="10442" y="5680"/>
                  <a:pt x="10313" y="5581"/>
                </a:cubicBezTo>
                <a:cubicBezTo>
                  <a:pt x="10274" y="5550"/>
                  <a:pt x="10233" y="5536"/>
                  <a:pt x="10195" y="5536"/>
                </a:cubicBezTo>
                <a:close/>
                <a:moveTo>
                  <a:pt x="12944" y="5567"/>
                </a:moveTo>
                <a:cubicBezTo>
                  <a:pt x="12803" y="5567"/>
                  <a:pt x="12713" y="5773"/>
                  <a:pt x="12862" y="5867"/>
                </a:cubicBezTo>
                <a:cubicBezTo>
                  <a:pt x="13082" y="6002"/>
                  <a:pt x="13306" y="6139"/>
                  <a:pt x="13526" y="6274"/>
                </a:cubicBezTo>
                <a:cubicBezTo>
                  <a:pt x="13556" y="6293"/>
                  <a:pt x="13587" y="6301"/>
                  <a:pt x="13615" y="6301"/>
                </a:cubicBezTo>
                <a:cubicBezTo>
                  <a:pt x="13771" y="6301"/>
                  <a:pt x="13876" y="6059"/>
                  <a:pt x="13705" y="5966"/>
                </a:cubicBezTo>
                <a:cubicBezTo>
                  <a:pt x="13478" y="5841"/>
                  <a:pt x="13251" y="5713"/>
                  <a:pt x="13023" y="5589"/>
                </a:cubicBezTo>
                <a:cubicBezTo>
                  <a:pt x="12996" y="5573"/>
                  <a:pt x="12969" y="5567"/>
                  <a:pt x="12944" y="5567"/>
                </a:cubicBezTo>
                <a:close/>
                <a:moveTo>
                  <a:pt x="5987" y="5746"/>
                </a:moveTo>
                <a:cubicBezTo>
                  <a:pt x="5859" y="5746"/>
                  <a:pt x="5736" y="5847"/>
                  <a:pt x="5781" y="6007"/>
                </a:cubicBezTo>
                <a:cubicBezTo>
                  <a:pt x="5855" y="6256"/>
                  <a:pt x="5972" y="6432"/>
                  <a:pt x="6203" y="6557"/>
                </a:cubicBezTo>
                <a:cubicBezTo>
                  <a:pt x="6239" y="6576"/>
                  <a:pt x="6277" y="6585"/>
                  <a:pt x="6315" y="6585"/>
                </a:cubicBezTo>
                <a:cubicBezTo>
                  <a:pt x="6520" y="6585"/>
                  <a:pt x="6703" y="6322"/>
                  <a:pt x="6507" y="6164"/>
                </a:cubicBezTo>
                <a:cubicBezTo>
                  <a:pt x="6394" y="6073"/>
                  <a:pt x="6258" y="5963"/>
                  <a:pt x="6174" y="5841"/>
                </a:cubicBezTo>
                <a:cubicBezTo>
                  <a:pt x="6127" y="5776"/>
                  <a:pt x="6056" y="5746"/>
                  <a:pt x="5987" y="5746"/>
                </a:cubicBezTo>
                <a:close/>
                <a:moveTo>
                  <a:pt x="15743" y="6041"/>
                </a:moveTo>
                <a:cubicBezTo>
                  <a:pt x="15602" y="6041"/>
                  <a:pt x="15508" y="6273"/>
                  <a:pt x="15656" y="6384"/>
                </a:cubicBezTo>
                <a:lnTo>
                  <a:pt x="15880" y="6552"/>
                </a:lnTo>
                <a:cubicBezTo>
                  <a:pt x="15912" y="6576"/>
                  <a:pt x="15945" y="6586"/>
                  <a:pt x="15975" y="6586"/>
                </a:cubicBezTo>
                <a:cubicBezTo>
                  <a:pt x="16118" y="6586"/>
                  <a:pt x="16212" y="6357"/>
                  <a:pt x="16064" y="6244"/>
                </a:cubicBezTo>
                <a:lnTo>
                  <a:pt x="15839" y="6076"/>
                </a:lnTo>
                <a:cubicBezTo>
                  <a:pt x="15806" y="6051"/>
                  <a:pt x="15774" y="6041"/>
                  <a:pt x="15743" y="6041"/>
                </a:cubicBezTo>
                <a:close/>
                <a:moveTo>
                  <a:pt x="7075" y="5830"/>
                </a:moveTo>
                <a:cubicBezTo>
                  <a:pt x="6908" y="5830"/>
                  <a:pt x="6738" y="6011"/>
                  <a:pt x="6863" y="6175"/>
                </a:cubicBezTo>
                <a:lnTo>
                  <a:pt x="7167" y="6586"/>
                </a:lnTo>
                <a:cubicBezTo>
                  <a:pt x="7231" y="6670"/>
                  <a:pt x="7311" y="6705"/>
                  <a:pt x="7389" y="6705"/>
                </a:cubicBezTo>
                <a:cubicBezTo>
                  <a:pt x="7597" y="6705"/>
                  <a:pt x="7787" y="6457"/>
                  <a:pt x="7589" y="6259"/>
                </a:cubicBezTo>
                <a:cubicBezTo>
                  <a:pt x="7468" y="6139"/>
                  <a:pt x="7347" y="6014"/>
                  <a:pt x="7226" y="5892"/>
                </a:cubicBezTo>
                <a:cubicBezTo>
                  <a:pt x="7182" y="5849"/>
                  <a:pt x="7129" y="5830"/>
                  <a:pt x="7075" y="5830"/>
                </a:cubicBezTo>
                <a:close/>
                <a:moveTo>
                  <a:pt x="1965" y="6182"/>
                </a:moveTo>
                <a:cubicBezTo>
                  <a:pt x="1800" y="6182"/>
                  <a:pt x="1652" y="6398"/>
                  <a:pt x="1802" y="6549"/>
                </a:cubicBezTo>
                <a:lnTo>
                  <a:pt x="1917" y="6662"/>
                </a:lnTo>
                <a:cubicBezTo>
                  <a:pt x="1960" y="6706"/>
                  <a:pt x="2010" y="6725"/>
                  <a:pt x="2058" y="6725"/>
                </a:cubicBezTo>
                <a:cubicBezTo>
                  <a:pt x="2222" y="6725"/>
                  <a:pt x="2371" y="6508"/>
                  <a:pt x="2220" y="6359"/>
                </a:cubicBezTo>
                <a:lnTo>
                  <a:pt x="2107" y="6244"/>
                </a:lnTo>
                <a:cubicBezTo>
                  <a:pt x="2063" y="6201"/>
                  <a:pt x="2013" y="6182"/>
                  <a:pt x="1965" y="6182"/>
                </a:cubicBezTo>
                <a:close/>
                <a:moveTo>
                  <a:pt x="11880" y="6106"/>
                </a:moveTo>
                <a:cubicBezTo>
                  <a:pt x="11677" y="6106"/>
                  <a:pt x="11539" y="6427"/>
                  <a:pt x="11762" y="6542"/>
                </a:cubicBezTo>
                <a:cubicBezTo>
                  <a:pt x="11894" y="6611"/>
                  <a:pt x="12029" y="6681"/>
                  <a:pt x="12161" y="6750"/>
                </a:cubicBezTo>
                <a:cubicBezTo>
                  <a:pt x="12198" y="6769"/>
                  <a:pt x="12234" y="6778"/>
                  <a:pt x="12268" y="6778"/>
                </a:cubicBezTo>
                <a:cubicBezTo>
                  <a:pt x="12460" y="6778"/>
                  <a:pt x="12581" y="6505"/>
                  <a:pt x="12381" y="6381"/>
                </a:cubicBezTo>
                <a:cubicBezTo>
                  <a:pt x="12253" y="6300"/>
                  <a:pt x="12125" y="6219"/>
                  <a:pt x="11997" y="6142"/>
                </a:cubicBezTo>
                <a:cubicBezTo>
                  <a:pt x="11957" y="6117"/>
                  <a:pt x="11917" y="6106"/>
                  <a:pt x="11880" y="6106"/>
                </a:cubicBezTo>
                <a:close/>
                <a:moveTo>
                  <a:pt x="14747" y="6403"/>
                </a:moveTo>
                <a:cubicBezTo>
                  <a:pt x="14456" y="6403"/>
                  <a:pt x="14365" y="6821"/>
                  <a:pt x="14670" y="6931"/>
                </a:cubicBezTo>
                <a:cubicBezTo>
                  <a:pt x="14769" y="6963"/>
                  <a:pt x="14857" y="7026"/>
                  <a:pt x="14923" y="7114"/>
                </a:cubicBezTo>
                <a:cubicBezTo>
                  <a:pt x="14994" y="7213"/>
                  <a:pt x="15085" y="7254"/>
                  <a:pt x="15174" y="7254"/>
                </a:cubicBezTo>
                <a:cubicBezTo>
                  <a:pt x="15405" y="7254"/>
                  <a:pt x="15617" y="6977"/>
                  <a:pt x="15399" y="6743"/>
                </a:cubicBezTo>
                <a:cubicBezTo>
                  <a:pt x="15238" y="6574"/>
                  <a:pt x="15040" y="6461"/>
                  <a:pt x="14813" y="6410"/>
                </a:cubicBezTo>
                <a:cubicBezTo>
                  <a:pt x="14790" y="6405"/>
                  <a:pt x="14768" y="6403"/>
                  <a:pt x="14747" y="6403"/>
                </a:cubicBezTo>
                <a:close/>
                <a:moveTo>
                  <a:pt x="10928" y="6975"/>
                </a:moveTo>
                <a:cubicBezTo>
                  <a:pt x="10807" y="6975"/>
                  <a:pt x="10727" y="7162"/>
                  <a:pt x="10856" y="7246"/>
                </a:cubicBezTo>
                <a:cubicBezTo>
                  <a:pt x="11007" y="7337"/>
                  <a:pt x="11157" y="7432"/>
                  <a:pt x="11303" y="7525"/>
                </a:cubicBezTo>
                <a:cubicBezTo>
                  <a:pt x="11329" y="7541"/>
                  <a:pt x="11354" y="7548"/>
                  <a:pt x="11378" y="7548"/>
                </a:cubicBezTo>
                <a:cubicBezTo>
                  <a:pt x="11500" y="7548"/>
                  <a:pt x="11579" y="7362"/>
                  <a:pt x="11450" y="7278"/>
                </a:cubicBezTo>
                <a:cubicBezTo>
                  <a:pt x="11300" y="7183"/>
                  <a:pt x="11149" y="7092"/>
                  <a:pt x="10999" y="6997"/>
                </a:cubicBezTo>
                <a:cubicBezTo>
                  <a:pt x="10974" y="6981"/>
                  <a:pt x="10950" y="6975"/>
                  <a:pt x="10928" y="6975"/>
                </a:cubicBezTo>
                <a:close/>
                <a:moveTo>
                  <a:pt x="4656" y="6811"/>
                </a:moveTo>
                <a:cubicBezTo>
                  <a:pt x="4453" y="6811"/>
                  <a:pt x="4270" y="7049"/>
                  <a:pt x="4457" y="7261"/>
                </a:cubicBezTo>
                <a:cubicBezTo>
                  <a:pt x="4535" y="7349"/>
                  <a:pt x="4615" y="7437"/>
                  <a:pt x="4696" y="7528"/>
                </a:cubicBezTo>
                <a:cubicBezTo>
                  <a:pt x="4741" y="7580"/>
                  <a:pt x="4798" y="7601"/>
                  <a:pt x="4855" y="7601"/>
                </a:cubicBezTo>
                <a:cubicBezTo>
                  <a:pt x="5032" y="7601"/>
                  <a:pt x="5215" y="7398"/>
                  <a:pt x="5088" y="7224"/>
                </a:cubicBezTo>
                <a:cubicBezTo>
                  <a:pt x="5019" y="7129"/>
                  <a:pt x="4948" y="7029"/>
                  <a:pt x="4879" y="6934"/>
                </a:cubicBezTo>
                <a:cubicBezTo>
                  <a:pt x="4815" y="6847"/>
                  <a:pt x="4734" y="6811"/>
                  <a:pt x="4656" y="6811"/>
                </a:cubicBezTo>
                <a:close/>
                <a:moveTo>
                  <a:pt x="950" y="6873"/>
                </a:moveTo>
                <a:cubicBezTo>
                  <a:pt x="719" y="6873"/>
                  <a:pt x="584" y="7220"/>
                  <a:pt x="820" y="7341"/>
                </a:cubicBezTo>
                <a:cubicBezTo>
                  <a:pt x="963" y="7410"/>
                  <a:pt x="1081" y="7528"/>
                  <a:pt x="1213" y="7623"/>
                </a:cubicBezTo>
                <a:cubicBezTo>
                  <a:pt x="1257" y="7655"/>
                  <a:pt x="1301" y="7669"/>
                  <a:pt x="1342" y="7669"/>
                </a:cubicBezTo>
                <a:cubicBezTo>
                  <a:pt x="1509" y="7669"/>
                  <a:pt x="1627" y="7441"/>
                  <a:pt x="1557" y="7278"/>
                </a:cubicBezTo>
                <a:cubicBezTo>
                  <a:pt x="1450" y="7051"/>
                  <a:pt x="1249" y="6945"/>
                  <a:pt x="1015" y="6882"/>
                </a:cubicBezTo>
                <a:cubicBezTo>
                  <a:pt x="992" y="6876"/>
                  <a:pt x="971" y="6873"/>
                  <a:pt x="950" y="6873"/>
                </a:cubicBezTo>
                <a:close/>
                <a:moveTo>
                  <a:pt x="9090" y="6816"/>
                </a:moveTo>
                <a:cubicBezTo>
                  <a:pt x="8830" y="6816"/>
                  <a:pt x="8625" y="7204"/>
                  <a:pt x="8927" y="7381"/>
                </a:cubicBezTo>
                <a:cubicBezTo>
                  <a:pt x="9085" y="7476"/>
                  <a:pt x="9243" y="7583"/>
                  <a:pt x="9411" y="7657"/>
                </a:cubicBezTo>
                <a:cubicBezTo>
                  <a:pt x="9449" y="7673"/>
                  <a:pt x="9487" y="7681"/>
                  <a:pt x="9522" y="7681"/>
                </a:cubicBezTo>
                <a:cubicBezTo>
                  <a:pt x="9712" y="7681"/>
                  <a:pt x="9842" y="7466"/>
                  <a:pt x="9694" y="7290"/>
                </a:cubicBezTo>
                <a:cubicBezTo>
                  <a:pt x="9577" y="7151"/>
                  <a:pt x="9430" y="7029"/>
                  <a:pt x="9294" y="6904"/>
                </a:cubicBezTo>
                <a:cubicBezTo>
                  <a:pt x="9228" y="6842"/>
                  <a:pt x="9157" y="6816"/>
                  <a:pt x="9090" y="6816"/>
                </a:cubicBezTo>
                <a:close/>
                <a:moveTo>
                  <a:pt x="6057" y="7135"/>
                </a:moveTo>
                <a:cubicBezTo>
                  <a:pt x="5892" y="7135"/>
                  <a:pt x="5746" y="7350"/>
                  <a:pt x="5899" y="7503"/>
                </a:cubicBezTo>
                <a:lnTo>
                  <a:pt x="6177" y="7781"/>
                </a:lnTo>
                <a:cubicBezTo>
                  <a:pt x="6221" y="7825"/>
                  <a:pt x="6271" y="7844"/>
                  <a:pt x="6320" y="7844"/>
                </a:cubicBezTo>
                <a:cubicBezTo>
                  <a:pt x="6484" y="7844"/>
                  <a:pt x="6632" y="7629"/>
                  <a:pt x="6482" y="7476"/>
                </a:cubicBezTo>
                <a:cubicBezTo>
                  <a:pt x="6386" y="7385"/>
                  <a:pt x="6295" y="7290"/>
                  <a:pt x="6199" y="7198"/>
                </a:cubicBezTo>
                <a:cubicBezTo>
                  <a:pt x="6155" y="7154"/>
                  <a:pt x="6105" y="7135"/>
                  <a:pt x="6057" y="7135"/>
                </a:cubicBezTo>
                <a:close/>
                <a:moveTo>
                  <a:pt x="7633" y="7056"/>
                </a:moveTo>
                <a:cubicBezTo>
                  <a:pt x="7396" y="7056"/>
                  <a:pt x="7235" y="7398"/>
                  <a:pt x="7490" y="7513"/>
                </a:cubicBezTo>
                <a:cubicBezTo>
                  <a:pt x="7773" y="7638"/>
                  <a:pt x="8015" y="7803"/>
                  <a:pt x="8227" y="8026"/>
                </a:cubicBezTo>
                <a:cubicBezTo>
                  <a:pt x="8279" y="8081"/>
                  <a:pt x="8338" y="8103"/>
                  <a:pt x="8395" y="8103"/>
                </a:cubicBezTo>
                <a:cubicBezTo>
                  <a:pt x="8585" y="8103"/>
                  <a:pt x="8755" y="7852"/>
                  <a:pt x="8583" y="7674"/>
                </a:cubicBezTo>
                <a:cubicBezTo>
                  <a:pt x="8345" y="7422"/>
                  <a:pt x="8062" y="7220"/>
                  <a:pt x="7743" y="7080"/>
                </a:cubicBezTo>
                <a:cubicBezTo>
                  <a:pt x="7705" y="7063"/>
                  <a:pt x="7668" y="7056"/>
                  <a:pt x="7633" y="7056"/>
                </a:cubicBezTo>
                <a:close/>
                <a:moveTo>
                  <a:pt x="3146" y="7463"/>
                </a:moveTo>
                <a:cubicBezTo>
                  <a:pt x="2990" y="7463"/>
                  <a:pt x="2837" y="7679"/>
                  <a:pt x="2980" y="7836"/>
                </a:cubicBezTo>
                <a:lnTo>
                  <a:pt x="3332" y="8217"/>
                </a:lnTo>
                <a:cubicBezTo>
                  <a:pt x="3373" y="8263"/>
                  <a:pt x="3419" y="8282"/>
                  <a:pt x="3463" y="8282"/>
                </a:cubicBezTo>
                <a:cubicBezTo>
                  <a:pt x="3605" y="8282"/>
                  <a:pt x="3728" y="8087"/>
                  <a:pt x="3611" y="7938"/>
                </a:cubicBezTo>
                <a:cubicBezTo>
                  <a:pt x="3501" y="7803"/>
                  <a:pt x="3394" y="7667"/>
                  <a:pt x="3284" y="7535"/>
                </a:cubicBezTo>
                <a:cubicBezTo>
                  <a:pt x="3244" y="7485"/>
                  <a:pt x="3195" y="7463"/>
                  <a:pt x="3146" y="7463"/>
                </a:cubicBezTo>
                <a:close/>
                <a:moveTo>
                  <a:pt x="270" y="7930"/>
                </a:moveTo>
                <a:cubicBezTo>
                  <a:pt x="109" y="7930"/>
                  <a:pt x="1" y="8186"/>
                  <a:pt x="174" y="8302"/>
                </a:cubicBezTo>
                <a:lnTo>
                  <a:pt x="512" y="8529"/>
                </a:lnTo>
                <a:cubicBezTo>
                  <a:pt x="547" y="8552"/>
                  <a:pt x="581" y="8562"/>
                  <a:pt x="614" y="8562"/>
                </a:cubicBezTo>
                <a:cubicBezTo>
                  <a:pt x="777" y="8562"/>
                  <a:pt x="884" y="8304"/>
                  <a:pt x="710" y="8188"/>
                </a:cubicBezTo>
                <a:lnTo>
                  <a:pt x="372" y="7965"/>
                </a:lnTo>
                <a:cubicBezTo>
                  <a:pt x="337" y="7941"/>
                  <a:pt x="302" y="7930"/>
                  <a:pt x="270" y="7930"/>
                </a:cubicBezTo>
                <a:close/>
                <a:moveTo>
                  <a:pt x="14305" y="7630"/>
                </a:moveTo>
                <a:cubicBezTo>
                  <a:pt x="14112" y="7630"/>
                  <a:pt x="13945" y="7865"/>
                  <a:pt x="14128" y="8016"/>
                </a:cubicBezTo>
                <a:lnTo>
                  <a:pt x="14747" y="8515"/>
                </a:lnTo>
                <a:cubicBezTo>
                  <a:pt x="14795" y="8554"/>
                  <a:pt x="14848" y="8570"/>
                  <a:pt x="14899" y="8570"/>
                </a:cubicBezTo>
                <a:cubicBezTo>
                  <a:pt x="15093" y="8570"/>
                  <a:pt x="15262" y="8335"/>
                  <a:pt x="15077" y="8185"/>
                </a:cubicBezTo>
                <a:lnTo>
                  <a:pt x="14458" y="7686"/>
                </a:lnTo>
                <a:cubicBezTo>
                  <a:pt x="14409" y="7646"/>
                  <a:pt x="14356" y="7630"/>
                  <a:pt x="14305" y="7630"/>
                </a:cubicBezTo>
                <a:close/>
                <a:moveTo>
                  <a:pt x="9016" y="8211"/>
                </a:moveTo>
                <a:cubicBezTo>
                  <a:pt x="8808" y="8211"/>
                  <a:pt x="8672" y="8537"/>
                  <a:pt x="8895" y="8686"/>
                </a:cubicBezTo>
                <a:lnTo>
                  <a:pt x="9063" y="8796"/>
                </a:lnTo>
                <a:cubicBezTo>
                  <a:pt x="9107" y="8826"/>
                  <a:pt x="9152" y="8840"/>
                  <a:pt x="9193" y="8840"/>
                </a:cubicBezTo>
                <a:cubicBezTo>
                  <a:pt x="9401" y="8840"/>
                  <a:pt x="9539" y="8514"/>
                  <a:pt x="9316" y="8364"/>
                </a:cubicBezTo>
                <a:lnTo>
                  <a:pt x="9147" y="8254"/>
                </a:lnTo>
                <a:cubicBezTo>
                  <a:pt x="9102" y="8224"/>
                  <a:pt x="9058" y="8211"/>
                  <a:pt x="9016" y="8211"/>
                </a:cubicBezTo>
                <a:close/>
                <a:moveTo>
                  <a:pt x="15921" y="8364"/>
                </a:moveTo>
                <a:cubicBezTo>
                  <a:pt x="15773" y="8364"/>
                  <a:pt x="15645" y="8540"/>
                  <a:pt x="15785" y="8661"/>
                </a:cubicBezTo>
                <a:cubicBezTo>
                  <a:pt x="15883" y="8749"/>
                  <a:pt x="15983" y="8833"/>
                  <a:pt x="16081" y="8921"/>
                </a:cubicBezTo>
                <a:cubicBezTo>
                  <a:pt x="16134" y="8967"/>
                  <a:pt x="16188" y="8986"/>
                  <a:pt x="16239" y="8986"/>
                </a:cubicBezTo>
                <a:cubicBezTo>
                  <a:pt x="16446" y="8986"/>
                  <a:pt x="16596" y="8670"/>
                  <a:pt x="16364" y="8554"/>
                </a:cubicBezTo>
                <a:cubicBezTo>
                  <a:pt x="16243" y="8496"/>
                  <a:pt x="16122" y="8437"/>
                  <a:pt x="16001" y="8383"/>
                </a:cubicBezTo>
                <a:cubicBezTo>
                  <a:pt x="15975" y="8370"/>
                  <a:pt x="15947" y="8364"/>
                  <a:pt x="15921" y="8364"/>
                </a:cubicBezTo>
                <a:close/>
                <a:moveTo>
                  <a:pt x="4760" y="8246"/>
                </a:moveTo>
                <a:cubicBezTo>
                  <a:pt x="4619" y="8246"/>
                  <a:pt x="4495" y="8425"/>
                  <a:pt x="4626" y="8547"/>
                </a:cubicBezTo>
                <a:cubicBezTo>
                  <a:pt x="4794" y="8698"/>
                  <a:pt x="4960" y="8848"/>
                  <a:pt x="5129" y="8999"/>
                </a:cubicBezTo>
                <a:cubicBezTo>
                  <a:pt x="5166" y="9033"/>
                  <a:pt x="5207" y="9047"/>
                  <a:pt x="5247" y="9047"/>
                </a:cubicBezTo>
                <a:cubicBezTo>
                  <a:pt x="5389" y="9047"/>
                  <a:pt x="5516" y="8866"/>
                  <a:pt x="5381" y="8745"/>
                </a:cubicBezTo>
                <a:cubicBezTo>
                  <a:pt x="5212" y="8595"/>
                  <a:pt x="5048" y="8444"/>
                  <a:pt x="4879" y="8295"/>
                </a:cubicBezTo>
                <a:cubicBezTo>
                  <a:pt x="4842" y="8261"/>
                  <a:pt x="4800" y="8246"/>
                  <a:pt x="4760" y="8246"/>
                </a:cubicBezTo>
                <a:close/>
                <a:moveTo>
                  <a:pt x="12605" y="8075"/>
                </a:moveTo>
                <a:cubicBezTo>
                  <a:pt x="12432" y="8075"/>
                  <a:pt x="12310" y="8357"/>
                  <a:pt x="12499" y="8485"/>
                </a:cubicBezTo>
                <a:cubicBezTo>
                  <a:pt x="12763" y="8669"/>
                  <a:pt x="13031" y="8848"/>
                  <a:pt x="13295" y="9031"/>
                </a:cubicBezTo>
                <a:cubicBezTo>
                  <a:pt x="13331" y="9057"/>
                  <a:pt x="13366" y="9068"/>
                  <a:pt x="13399" y="9068"/>
                </a:cubicBezTo>
                <a:cubicBezTo>
                  <a:pt x="13557" y="9068"/>
                  <a:pt x="13657" y="8815"/>
                  <a:pt x="13493" y="8691"/>
                </a:cubicBezTo>
                <a:cubicBezTo>
                  <a:pt x="13232" y="8500"/>
                  <a:pt x="12976" y="8309"/>
                  <a:pt x="12715" y="8114"/>
                </a:cubicBezTo>
                <a:cubicBezTo>
                  <a:pt x="12678" y="8087"/>
                  <a:pt x="12640" y="8075"/>
                  <a:pt x="12605" y="8075"/>
                </a:cubicBezTo>
                <a:close/>
                <a:moveTo>
                  <a:pt x="10762" y="8321"/>
                </a:moveTo>
                <a:cubicBezTo>
                  <a:pt x="10532" y="8321"/>
                  <a:pt x="10366" y="8637"/>
                  <a:pt x="10621" y="8811"/>
                </a:cubicBezTo>
                <a:cubicBezTo>
                  <a:pt x="10853" y="8969"/>
                  <a:pt x="11083" y="9126"/>
                  <a:pt x="11315" y="9285"/>
                </a:cubicBezTo>
                <a:cubicBezTo>
                  <a:pt x="11351" y="9311"/>
                  <a:pt x="11389" y="9322"/>
                  <a:pt x="11427" y="9322"/>
                </a:cubicBezTo>
                <a:cubicBezTo>
                  <a:pt x="11607" y="9322"/>
                  <a:pt x="11767" y="9061"/>
                  <a:pt x="11597" y="8921"/>
                </a:cubicBezTo>
                <a:cubicBezTo>
                  <a:pt x="11381" y="8745"/>
                  <a:pt x="11164" y="8569"/>
                  <a:pt x="10948" y="8393"/>
                </a:cubicBezTo>
                <a:cubicBezTo>
                  <a:pt x="10886" y="8343"/>
                  <a:pt x="10822" y="8321"/>
                  <a:pt x="10762" y="8321"/>
                </a:cubicBezTo>
                <a:close/>
                <a:moveTo>
                  <a:pt x="6218" y="9043"/>
                </a:moveTo>
                <a:cubicBezTo>
                  <a:pt x="5873" y="9043"/>
                  <a:pt x="5869" y="9578"/>
                  <a:pt x="6218" y="9578"/>
                </a:cubicBezTo>
                <a:cubicBezTo>
                  <a:pt x="6562" y="9578"/>
                  <a:pt x="6562" y="9043"/>
                  <a:pt x="6218" y="9043"/>
                </a:cubicBezTo>
                <a:close/>
                <a:moveTo>
                  <a:pt x="7845" y="8749"/>
                </a:moveTo>
                <a:cubicBezTo>
                  <a:pt x="7575" y="8749"/>
                  <a:pt x="7371" y="9195"/>
                  <a:pt x="7681" y="9361"/>
                </a:cubicBezTo>
                <a:cubicBezTo>
                  <a:pt x="7839" y="9442"/>
                  <a:pt x="7993" y="9527"/>
                  <a:pt x="8150" y="9607"/>
                </a:cubicBezTo>
                <a:cubicBezTo>
                  <a:pt x="8201" y="9634"/>
                  <a:pt x="8251" y="9646"/>
                  <a:pt x="8297" y="9646"/>
                </a:cubicBezTo>
                <a:cubicBezTo>
                  <a:pt x="8546" y="9646"/>
                  <a:pt x="8687" y="9292"/>
                  <a:pt x="8440" y="9116"/>
                </a:cubicBezTo>
                <a:cubicBezTo>
                  <a:pt x="8293" y="9009"/>
                  <a:pt x="8150" y="8906"/>
                  <a:pt x="8007" y="8804"/>
                </a:cubicBezTo>
                <a:cubicBezTo>
                  <a:pt x="7953" y="8766"/>
                  <a:pt x="7898" y="8749"/>
                  <a:pt x="7845" y="8749"/>
                </a:cubicBezTo>
                <a:close/>
                <a:moveTo>
                  <a:pt x="2791" y="8933"/>
                </a:moveTo>
                <a:cubicBezTo>
                  <a:pt x="2636" y="8933"/>
                  <a:pt x="2531" y="9187"/>
                  <a:pt x="2697" y="9310"/>
                </a:cubicBezTo>
                <a:lnTo>
                  <a:pt x="3144" y="9647"/>
                </a:lnTo>
                <a:cubicBezTo>
                  <a:pt x="3180" y="9674"/>
                  <a:pt x="3216" y="9685"/>
                  <a:pt x="3249" y="9685"/>
                </a:cubicBezTo>
                <a:cubicBezTo>
                  <a:pt x="3406" y="9685"/>
                  <a:pt x="3510" y="9430"/>
                  <a:pt x="3347" y="9307"/>
                </a:cubicBezTo>
                <a:lnTo>
                  <a:pt x="2895" y="8972"/>
                </a:lnTo>
                <a:cubicBezTo>
                  <a:pt x="2860" y="8945"/>
                  <a:pt x="2824" y="8933"/>
                  <a:pt x="2791" y="8933"/>
                </a:cubicBezTo>
                <a:close/>
                <a:moveTo>
                  <a:pt x="10533" y="9266"/>
                </a:moveTo>
                <a:cubicBezTo>
                  <a:pt x="10189" y="9266"/>
                  <a:pt x="10189" y="9801"/>
                  <a:pt x="10533" y="9801"/>
                </a:cubicBezTo>
                <a:cubicBezTo>
                  <a:pt x="10878" y="9801"/>
                  <a:pt x="10878" y="9266"/>
                  <a:pt x="10533" y="9266"/>
                </a:cubicBezTo>
                <a:close/>
                <a:moveTo>
                  <a:pt x="12498" y="9170"/>
                </a:moveTo>
                <a:cubicBezTo>
                  <a:pt x="12324" y="9170"/>
                  <a:pt x="12210" y="9431"/>
                  <a:pt x="12396" y="9534"/>
                </a:cubicBezTo>
                <a:lnTo>
                  <a:pt x="12902" y="9816"/>
                </a:lnTo>
                <a:cubicBezTo>
                  <a:pt x="12935" y="9834"/>
                  <a:pt x="12967" y="9842"/>
                  <a:pt x="12997" y="9842"/>
                </a:cubicBezTo>
                <a:cubicBezTo>
                  <a:pt x="13172" y="9842"/>
                  <a:pt x="13288" y="9581"/>
                  <a:pt x="13100" y="9475"/>
                </a:cubicBezTo>
                <a:lnTo>
                  <a:pt x="12594" y="9197"/>
                </a:lnTo>
                <a:cubicBezTo>
                  <a:pt x="12561" y="9178"/>
                  <a:pt x="12529" y="9170"/>
                  <a:pt x="12498" y="9170"/>
                </a:cubicBezTo>
                <a:close/>
                <a:moveTo>
                  <a:pt x="1187" y="8990"/>
                </a:moveTo>
                <a:cubicBezTo>
                  <a:pt x="970" y="8990"/>
                  <a:pt x="781" y="9260"/>
                  <a:pt x="985" y="9439"/>
                </a:cubicBezTo>
                <a:cubicBezTo>
                  <a:pt x="1157" y="9585"/>
                  <a:pt x="1326" y="9732"/>
                  <a:pt x="1494" y="9879"/>
                </a:cubicBezTo>
                <a:cubicBezTo>
                  <a:pt x="1550" y="9927"/>
                  <a:pt x="1612" y="9947"/>
                  <a:pt x="1672" y="9947"/>
                </a:cubicBezTo>
                <a:cubicBezTo>
                  <a:pt x="1890" y="9947"/>
                  <a:pt x="2083" y="9677"/>
                  <a:pt x="1876" y="9500"/>
                </a:cubicBezTo>
                <a:cubicBezTo>
                  <a:pt x="1707" y="9354"/>
                  <a:pt x="1535" y="9207"/>
                  <a:pt x="1367" y="9060"/>
                </a:cubicBezTo>
                <a:cubicBezTo>
                  <a:pt x="1310" y="9011"/>
                  <a:pt x="1248" y="8990"/>
                  <a:pt x="1187" y="8990"/>
                </a:cubicBezTo>
                <a:close/>
                <a:moveTo>
                  <a:pt x="14736" y="9212"/>
                </a:moveTo>
                <a:cubicBezTo>
                  <a:pt x="14535" y="9212"/>
                  <a:pt x="14400" y="9537"/>
                  <a:pt x="14615" y="9691"/>
                </a:cubicBezTo>
                <a:cubicBezTo>
                  <a:pt x="14744" y="9786"/>
                  <a:pt x="14871" y="9882"/>
                  <a:pt x="15000" y="9977"/>
                </a:cubicBezTo>
                <a:cubicBezTo>
                  <a:pt x="15045" y="10011"/>
                  <a:pt x="15090" y="10025"/>
                  <a:pt x="15132" y="10025"/>
                </a:cubicBezTo>
                <a:cubicBezTo>
                  <a:pt x="15333" y="10025"/>
                  <a:pt x="15468" y="9702"/>
                  <a:pt x="15253" y="9544"/>
                </a:cubicBezTo>
                <a:lnTo>
                  <a:pt x="14868" y="9258"/>
                </a:lnTo>
                <a:cubicBezTo>
                  <a:pt x="14823" y="9226"/>
                  <a:pt x="14778" y="9212"/>
                  <a:pt x="14736" y="9212"/>
                </a:cubicBezTo>
                <a:close/>
                <a:moveTo>
                  <a:pt x="5108" y="9697"/>
                </a:moveTo>
                <a:cubicBezTo>
                  <a:pt x="4941" y="9697"/>
                  <a:pt x="4826" y="9923"/>
                  <a:pt x="5004" y="10025"/>
                </a:cubicBezTo>
                <a:cubicBezTo>
                  <a:pt x="5114" y="10084"/>
                  <a:pt x="5224" y="10146"/>
                  <a:pt x="5334" y="10209"/>
                </a:cubicBezTo>
                <a:cubicBezTo>
                  <a:pt x="5366" y="10227"/>
                  <a:pt x="5397" y="10234"/>
                  <a:pt x="5427" y="10234"/>
                </a:cubicBezTo>
                <a:cubicBezTo>
                  <a:pt x="5606" y="10234"/>
                  <a:pt x="5727" y="9953"/>
                  <a:pt x="5532" y="9867"/>
                </a:cubicBezTo>
                <a:cubicBezTo>
                  <a:pt x="5415" y="9816"/>
                  <a:pt x="5300" y="9764"/>
                  <a:pt x="5187" y="9713"/>
                </a:cubicBezTo>
                <a:cubicBezTo>
                  <a:pt x="5160" y="9702"/>
                  <a:pt x="5134" y="9697"/>
                  <a:pt x="5108" y="9697"/>
                </a:cubicBezTo>
                <a:close/>
                <a:moveTo>
                  <a:pt x="560" y="10051"/>
                </a:moveTo>
                <a:cubicBezTo>
                  <a:pt x="445" y="10051"/>
                  <a:pt x="335" y="10165"/>
                  <a:pt x="416" y="10285"/>
                </a:cubicBezTo>
                <a:lnTo>
                  <a:pt x="526" y="10454"/>
                </a:lnTo>
                <a:cubicBezTo>
                  <a:pt x="561" y="10507"/>
                  <a:pt x="611" y="10528"/>
                  <a:pt x="660" y="10528"/>
                </a:cubicBezTo>
                <a:cubicBezTo>
                  <a:pt x="774" y="10528"/>
                  <a:pt x="887" y="10413"/>
                  <a:pt x="805" y="10293"/>
                </a:cubicBezTo>
                <a:lnTo>
                  <a:pt x="695" y="10124"/>
                </a:lnTo>
                <a:cubicBezTo>
                  <a:pt x="660" y="10072"/>
                  <a:pt x="609" y="10051"/>
                  <a:pt x="560" y="10051"/>
                </a:cubicBezTo>
                <a:close/>
                <a:moveTo>
                  <a:pt x="9083" y="10048"/>
                </a:moveTo>
                <a:cubicBezTo>
                  <a:pt x="8933" y="10048"/>
                  <a:pt x="8836" y="10256"/>
                  <a:pt x="8993" y="10344"/>
                </a:cubicBezTo>
                <a:cubicBezTo>
                  <a:pt x="9173" y="10443"/>
                  <a:pt x="9323" y="10568"/>
                  <a:pt x="9455" y="10726"/>
                </a:cubicBezTo>
                <a:cubicBezTo>
                  <a:pt x="9489" y="10766"/>
                  <a:pt x="9529" y="10783"/>
                  <a:pt x="9569" y="10783"/>
                </a:cubicBezTo>
                <a:cubicBezTo>
                  <a:pt x="9701" y="10783"/>
                  <a:pt x="9829" y="10602"/>
                  <a:pt x="9709" y="10473"/>
                </a:cubicBezTo>
                <a:cubicBezTo>
                  <a:pt x="9547" y="10300"/>
                  <a:pt x="9367" y="10168"/>
                  <a:pt x="9159" y="10065"/>
                </a:cubicBezTo>
                <a:cubicBezTo>
                  <a:pt x="9133" y="10053"/>
                  <a:pt x="9107" y="10048"/>
                  <a:pt x="9083" y="10048"/>
                </a:cubicBezTo>
                <a:close/>
                <a:moveTo>
                  <a:pt x="15663" y="10145"/>
                </a:moveTo>
                <a:cubicBezTo>
                  <a:pt x="15423" y="10145"/>
                  <a:pt x="15394" y="10533"/>
                  <a:pt x="15631" y="10601"/>
                </a:cubicBezTo>
                <a:cubicBezTo>
                  <a:pt x="15785" y="10645"/>
                  <a:pt x="15873" y="10773"/>
                  <a:pt x="16027" y="10817"/>
                </a:cubicBezTo>
                <a:cubicBezTo>
                  <a:pt x="16047" y="10822"/>
                  <a:pt x="16066" y="10824"/>
                  <a:pt x="16086" y="10824"/>
                </a:cubicBezTo>
                <a:cubicBezTo>
                  <a:pt x="16235" y="10824"/>
                  <a:pt x="16352" y="10681"/>
                  <a:pt x="16316" y="10531"/>
                </a:cubicBezTo>
                <a:cubicBezTo>
                  <a:pt x="16247" y="10260"/>
                  <a:pt x="15939" y="10172"/>
                  <a:pt x="15690" y="10146"/>
                </a:cubicBezTo>
                <a:cubicBezTo>
                  <a:pt x="15680" y="10145"/>
                  <a:pt x="15672" y="10145"/>
                  <a:pt x="15663" y="10145"/>
                </a:cubicBezTo>
                <a:close/>
                <a:moveTo>
                  <a:pt x="2695" y="10090"/>
                </a:moveTo>
                <a:cubicBezTo>
                  <a:pt x="2526" y="10090"/>
                  <a:pt x="2368" y="10292"/>
                  <a:pt x="2518" y="10484"/>
                </a:cubicBezTo>
                <a:cubicBezTo>
                  <a:pt x="2616" y="10608"/>
                  <a:pt x="2716" y="10737"/>
                  <a:pt x="2811" y="10861"/>
                </a:cubicBezTo>
                <a:cubicBezTo>
                  <a:pt x="2849" y="10910"/>
                  <a:pt x="2898" y="10931"/>
                  <a:pt x="2948" y="10931"/>
                </a:cubicBezTo>
                <a:cubicBezTo>
                  <a:pt x="3095" y="10931"/>
                  <a:pt x="3250" y="10752"/>
                  <a:pt x="3149" y="10601"/>
                </a:cubicBezTo>
                <a:cubicBezTo>
                  <a:pt x="3061" y="10469"/>
                  <a:pt x="2973" y="10337"/>
                  <a:pt x="2885" y="10201"/>
                </a:cubicBezTo>
                <a:cubicBezTo>
                  <a:pt x="2832" y="10123"/>
                  <a:pt x="2763" y="10090"/>
                  <a:pt x="2695" y="10090"/>
                </a:cubicBezTo>
                <a:close/>
                <a:moveTo>
                  <a:pt x="11150" y="10012"/>
                </a:moveTo>
                <a:cubicBezTo>
                  <a:pt x="10977" y="10012"/>
                  <a:pt x="10828" y="10220"/>
                  <a:pt x="10988" y="10370"/>
                </a:cubicBezTo>
                <a:cubicBezTo>
                  <a:pt x="11175" y="10539"/>
                  <a:pt x="11359" y="10707"/>
                  <a:pt x="11545" y="10876"/>
                </a:cubicBezTo>
                <a:cubicBezTo>
                  <a:pt x="11594" y="10919"/>
                  <a:pt x="11647" y="10938"/>
                  <a:pt x="11699" y="10938"/>
                </a:cubicBezTo>
                <a:cubicBezTo>
                  <a:pt x="11887" y="10938"/>
                  <a:pt x="12054" y="10696"/>
                  <a:pt x="11875" y="10546"/>
                </a:cubicBezTo>
                <a:lnTo>
                  <a:pt x="11293" y="10065"/>
                </a:lnTo>
                <a:cubicBezTo>
                  <a:pt x="11248" y="10028"/>
                  <a:pt x="11198" y="10012"/>
                  <a:pt x="11150" y="10012"/>
                </a:cubicBezTo>
                <a:close/>
                <a:moveTo>
                  <a:pt x="7514" y="10120"/>
                </a:moveTo>
                <a:cubicBezTo>
                  <a:pt x="7401" y="10120"/>
                  <a:pt x="7306" y="10256"/>
                  <a:pt x="7409" y="10359"/>
                </a:cubicBezTo>
                <a:cubicBezTo>
                  <a:pt x="7607" y="10553"/>
                  <a:pt x="7802" y="10748"/>
                  <a:pt x="8000" y="10946"/>
                </a:cubicBezTo>
                <a:cubicBezTo>
                  <a:pt x="8036" y="10980"/>
                  <a:pt x="8076" y="10995"/>
                  <a:pt x="8116" y="10995"/>
                </a:cubicBezTo>
                <a:cubicBezTo>
                  <a:pt x="8259" y="10995"/>
                  <a:pt x="8391" y="10805"/>
                  <a:pt x="8253" y="10693"/>
                </a:cubicBezTo>
                <a:cubicBezTo>
                  <a:pt x="8040" y="10513"/>
                  <a:pt x="7827" y="10333"/>
                  <a:pt x="7611" y="10157"/>
                </a:cubicBezTo>
                <a:cubicBezTo>
                  <a:pt x="7580" y="10131"/>
                  <a:pt x="7546" y="10120"/>
                  <a:pt x="7514" y="10120"/>
                </a:cubicBezTo>
                <a:close/>
                <a:moveTo>
                  <a:pt x="14583" y="10387"/>
                </a:moveTo>
                <a:cubicBezTo>
                  <a:pt x="14448" y="10387"/>
                  <a:pt x="14330" y="10551"/>
                  <a:pt x="14461" y="10652"/>
                </a:cubicBezTo>
                <a:cubicBezTo>
                  <a:pt x="14641" y="10792"/>
                  <a:pt x="14820" y="10990"/>
                  <a:pt x="15044" y="11049"/>
                </a:cubicBezTo>
                <a:cubicBezTo>
                  <a:pt x="15055" y="11052"/>
                  <a:pt x="15066" y="11053"/>
                  <a:pt x="15077" y="11053"/>
                </a:cubicBezTo>
                <a:cubicBezTo>
                  <a:pt x="15167" y="11053"/>
                  <a:pt x="15233" y="10950"/>
                  <a:pt x="15187" y="10865"/>
                </a:cubicBezTo>
                <a:cubicBezTo>
                  <a:pt x="15081" y="10678"/>
                  <a:pt x="14857" y="10557"/>
                  <a:pt x="14688" y="10425"/>
                </a:cubicBezTo>
                <a:cubicBezTo>
                  <a:pt x="14655" y="10398"/>
                  <a:pt x="14618" y="10387"/>
                  <a:pt x="14583" y="10387"/>
                </a:cubicBezTo>
                <a:close/>
                <a:moveTo>
                  <a:pt x="3928" y="10240"/>
                </a:moveTo>
                <a:cubicBezTo>
                  <a:pt x="3745" y="10240"/>
                  <a:pt x="3623" y="10496"/>
                  <a:pt x="3819" y="10601"/>
                </a:cubicBezTo>
                <a:cubicBezTo>
                  <a:pt x="4046" y="10722"/>
                  <a:pt x="4215" y="10898"/>
                  <a:pt x="4410" y="11059"/>
                </a:cubicBezTo>
                <a:cubicBezTo>
                  <a:pt x="4450" y="11093"/>
                  <a:pt x="4494" y="11107"/>
                  <a:pt x="4535" y="11107"/>
                </a:cubicBezTo>
                <a:cubicBezTo>
                  <a:pt x="4656" y="11107"/>
                  <a:pt x="4757" y="10982"/>
                  <a:pt x="4689" y="10843"/>
                </a:cubicBezTo>
                <a:cubicBezTo>
                  <a:pt x="4557" y="10564"/>
                  <a:pt x="4293" y="10388"/>
                  <a:pt x="4017" y="10260"/>
                </a:cubicBezTo>
                <a:cubicBezTo>
                  <a:pt x="3987" y="10246"/>
                  <a:pt x="3957" y="10240"/>
                  <a:pt x="3928" y="10240"/>
                </a:cubicBezTo>
                <a:close/>
                <a:moveTo>
                  <a:pt x="12668" y="10446"/>
                </a:moveTo>
                <a:cubicBezTo>
                  <a:pt x="12482" y="10446"/>
                  <a:pt x="12346" y="10705"/>
                  <a:pt x="12554" y="10839"/>
                </a:cubicBezTo>
                <a:cubicBezTo>
                  <a:pt x="12781" y="10986"/>
                  <a:pt x="13027" y="11093"/>
                  <a:pt x="13291" y="11162"/>
                </a:cubicBezTo>
                <a:cubicBezTo>
                  <a:pt x="13310" y="11167"/>
                  <a:pt x="13327" y="11169"/>
                  <a:pt x="13344" y="11169"/>
                </a:cubicBezTo>
                <a:cubicBezTo>
                  <a:pt x="13527" y="11169"/>
                  <a:pt x="13582" y="10888"/>
                  <a:pt x="13383" y="10817"/>
                </a:cubicBezTo>
                <a:cubicBezTo>
                  <a:pt x="13177" y="10744"/>
                  <a:pt x="12987" y="10638"/>
                  <a:pt x="12814" y="10502"/>
                </a:cubicBezTo>
                <a:cubicBezTo>
                  <a:pt x="12766" y="10463"/>
                  <a:pt x="12715" y="10446"/>
                  <a:pt x="12668" y="10446"/>
                </a:cubicBezTo>
                <a:close/>
                <a:moveTo>
                  <a:pt x="1581" y="10776"/>
                </a:moveTo>
                <a:cubicBezTo>
                  <a:pt x="1419" y="10776"/>
                  <a:pt x="1252" y="10976"/>
                  <a:pt x="1411" y="11140"/>
                </a:cubicBezTo>
                <a:cubicBezTo>
                  <a:pt x="1477" y="11206"/>
                  <a:pt x="1543" y="11276"/>
                  <a:pt x="1604" y="11342"/>
                </a:cubicBezTo>
                <a:cubicBezTo>
                  <a:pt x="1640" y="11378"/>
                  <a:pt x="1682" y="11394"/>
                  <a:pt x="1723" y="11394"/>
                </a:cubicBezTo>
                <a:cubicBezTo>
                  <a:pt x="1846" y="11394"/>
                  <a:pt x="1961" y="11254"/>
                  <a:pt x="1887" y="11122"/>
                </a:cubicBezTo>
                <a:cubicBezTo>
                  <a:pt x="1839" y="11041"/>
                  <a:pt x="1795" y="10961"/>
                  <a:pt x="1748" y="10880"/>
                </a:cubicBezTo>
                <a:cubicBezTo>
                  <a:pt x="1706" y="10806"/>
                  <a:pt x="1644" y="10776"/>
                  <a:pt x="1581" y="10776"/>
                </a:cubicBezTo>
                <a:close/>
                <a:moveTo>
                  <a:pt x="6731" y="10755"/>
                </a:moveTo>
                <a:cubicBezTo>
                  <a:pt x="6455" y="10755"/>
                  <a:pt x="6264" y="11158"/>
                  <a:pt x="6570" y="11309"/>
                </a:cubicBezTo>
                <a:cubicBezTo>
                  <a:pt x="6727" y="11386"/>
                  <a:pt x="6885" y="11463"/>
                  <a:pt x="7043" y="11543"/>
                </a:cubicBezTo>
                <a:cubicBezTo>
                  <a:pt x="7077" y="11559"/>
                  <a:pt x="7113" y="11567"/>
                  <a:pt x="7148" y="11567"/>
                </a:cubicBezTo>
                <a:cubicBezTo>
                  <a:pt x="7357" y="11567"/>
                  <a:pt x="7551" y="11308"/>
                  <a:pt x="7347" y="11147"/>
                </a:cubicBezTo>
                <a:cubicBezTo>
                  <a:pt x="7211" y="11041"/>
                  <a:pt x="7072" y="10939"/>
                  <a:pt x="6937" y="10832"/>
                </a:cubicBezTo>
                <a:cubicBezTo>
                  <a:pt x="6867" y="10778"/>
                  <a:pt x="6796" y="10755"/>
                  <a:pt x="6731" y="10755"/>
                </a:cubicBezTo>
                <a:close/>
                <a:moveTo>
                  <a:pt x="10483" y="10808"/>
                </a:moveTo>
                <a:cubicBezTo>
                  <a:pt x="10232" y="10808"/>
                  <a:pt x="10059" y="11203"/>
                  <a:pt x="10335" y="11345"/>
                </a:cubicBezTo>
                <a:cubicBezTo>
                  <a:pt x="10467" y="11415"/>
                  <a:pt x="10603" y="11485"/>
                  <a:pt x="10739" y="11555"/>
                </a:cubicBezTo>
                <a:cubicBezTo>
                  <a:pt x="10784" y="11578"/>
                  <a:pt x="10828" y="11588"/>
                  <a:pt x="10869" y="11588"/>
                </a:cubicBezTo>
                <a:cubicBezTo>
                  <a:pt x="11108" y="11588"/>
                  <a:pt x="11260" y="11245"/>
                  <a:pt x="11007" y="11089"/>
                </a:cubicBezTo>
                <a:cubicBezTo>
                  <a:pt x="10882" y="11008"/>
                  <a:pt x="10753" y="10931"/>
                  <a:pt x="10625" y="10850"/>
                </a:cubicBezTo>
                <a:cubicBezTo>
                  <a:pt x="10576" y="10821"/>
                  <a:pt x="10528" y="10808"/>
                  <a:pt x="10483" y="10808"/>
                </a:cubicBezTo>
                <a:close/>
                <a:moveTo>
                  <a:pt x="8740" y="11068"/>
                </a:moveTo>
                <a:cubicBezTo>
                  <a:pt x="8616" y="11068"/>
                  <a:pt x="8537" y="11251"/>
                  <a:pt x="8667" y="11335"/>
                </a:cubicBezTo>
                <a:cubicBezTo>
                  <a:pt x="8865" y="11459"/>
                  <a:pt x="9027" y="11609"/>
                  <a:pt x="9159" y="11800"/>
                </a:cubicBezTo>
                <a:cubicBezTo>
                  <a:pt x="9197" y="11853"/>
                  <a:pt x="9246" y="11875"/>
                  <a:pt x="9293" y="11875"/>
                </a:cubicBezTo>
                <a:cubicBezTo>
                  <a:pt x="9411" y="11875"/>
                  <a:pt x="9516" y="11737"/>
                  <a:pt x="9411" y="11606"/>
                </a:cubicBezTo>
                <a:cubicBezTo>
                  <a:pt x="9247" y="11393"/>
                  <a:pt x="9049" y="11221"/>
                  <a:pt x="8814" y="11089"/>
                </a:cubicBezTo>
                <a:cubicBezTo>
                  <a:pt x="8788" y="11074"/>
                  <a:pt x="8764" y="11068"/>
                  <a:pt x="8740" y="11068"/>
                </a:cubicBezTo>
                <a:close/>
                <a:moveTo>
                  <a:pt x="2643" y="11111"/>
                </a:moveTo>
                <a:cubicBezTo>
                  <a:pt x="2436" y="11111"/>
                  <a:pt x="2245" y="11388"/>
                  <a:pt x="2440" y="11573"/>
                </a:cubicBezTo>
                <a:cubicBezTo>
                  <a:pt x="2591" y="11716"/>
                  <a:pt x="2745" y="11863"/>
                  <a:pt x="2899" y="12005"/>
                </a:cubicBezTo>
                <a:cubicBezTo>
                  <a:pt x="2953" y="12056"/>
                  <a:pt x="3012" y="12078"/>
                  <a:pt x="3070" y="12078"/>
                </a:cubicBezTo>
                <a:cubicBezTo>
                  <a:pt x="3262" y="12078"/>
                  <a:pt x="3427" y="11834"/>
                  <a:pt x="3254" y="11653"/>
                </a:cubicBezTo>
                <a:cubicBezTo>
                  <a:pt x="3108" y="11499"/>
                  <a:pt x="2965" y="11345"/>
                  <a:pt x="2819" y="11191"/>
                </a:cubicBezTo>
                <a:cubicBezTo>
                  <a:pt x="2765" y="11135"/>
                  <a:pt x="2703" y="11111"/>
                  <a:pt x="2643" y="11111"/>
                </a:cubicBezTo>
                <a:close/>
                <a:moveTo>
                  <a:pt x="14283" y="11626"/>
                </a:moveTo>
                <a:cubicBezTo>
                  <a:pt x="14169" y="11626"/>
                  <a:pt x="14058" y="11765"/>
                  <a:pt x="14138" y="11870"/>
                </a:cubicBezTo>
                <a:cubicBezTo>
                  <a:pt x="14282" y="12064"/>
                  <a:pt x="14431" y="12273"/>
                  <a:pt x="14688" y="12299"/>
                </a:cubicBezTo>
                <a:cubicBezTo>
                  <a:pt x="14692" y="12299"/>
                  <a:pt x="14696" y="12300"/>
                  <a:pt x="14700" y="12300"/>
                </a:cubicBezTo>
                <a:cubicBezTo>
                  <a:pt x="14840" y="12300"/>
                  <a:pt x="14935" y="12116"/>
                  <a:pt x="14857" y="12002"/>
                </a:cubicBezTo>
                <a:cubicBezTo>
                  <a:pt x="14739" y="11826"/>
                  <a:pt x="14527" y="11767"/>
                  <a:pt x="14358" y="11650"/>
                </a:cubicBezTo>
                <a:cubicBezTo>
                  <a:pt x="14334" y="11633"/>
                  <a:pt x="14308" y="11626"/>
                  <a:pt x="14283" y="11626"/>
                </a:cubicBezTo>
                <a:close/>
                <a:moveTo>
                  <a:pt x="6214" y="11817"/>
                </a:moveTo>
                <a:cubicBezTo>
                  <a:pt x="6060" y="11817"/>
                  <a:pt x="5959" y="12054"/>
                  <a:pt x="6126" y="12152"/>
                </a:cubicBezTo>
                <a:lnTo>
                  <a:pt x="6408" y="12321"/>
                </a:lnTo>
                <a:cubicBezTo>
                  <a:pt x="6439" y="12339"/>
                  <a:pt x="6469" y="12347"/>
                  <a:pt x="6498" y="12347"/>
                </a:cubicBezTo>
                <a:cubicBezTo>
                  <a:pt x="6653" y="12347"/>
                  <a:pt x="6755" y="12112"/>
                  <a:pt x="6588" y="12013"/>
                </a:cubicBezTo>
                <a:lnTo>
                  <a:pt x="6306" y="11844"/>
                </a:lnTo>
                <a:cubicBezTo>
                  <a:pt x="6274" y="11825"/>
                  <a:pt x="6243" y="11817"/>
                  <a:pt x="6214" y="11817"/>
                </a:cubicBezTo>
                <a:close/>
                <a:moveTo>
                  <a:pt x="10034" y="11648"/>
                </a:moveTo>
                <a:cubicBezTo>
                  <a:pt x="9843" y="11648"/>
                  <a:pt x="9776" y="11940"/>
                  <a:pt x="9983" y="11998"/>
                </a:cubicBezTo>
                <a:cubicBezTo>
                  <a:pt x="10189" y="12057"/>
                  <a:pt x="10354" y="12156"/>
                  <a:pt x="10504" y="12306"/>
                </a:cubicBezTo>
                <a:cubicBezTo>
                  <a:pt x="10545" y="12346"/>
                  <a:pt x="10590" y="12363"/>
                  <a:pt x="10634" y="12363"/>
                </a:cubicBezTo>
                <a:cubicBezTo>
                  <a:pt x="10788" y="12363"/>
                  <a:pt x="10928" y="12161"/>
                  <a:pt x="10783" y="12027"/>
                </a:cubicBezTo>
                <a:cubicBezTo>
                  <a:pt x="10581" y="11841"/>
                  <a:pt x="10347" y="11716"/>
                  <a:pt x="10079" y="11653"/>
                </a:cubicBezTo>
                <a:cubicBezTo>
                  <a:pt x="10063" y="11650"/>
                  <a:pt x="10048" y="11648"/>
                  <a:pt x="10034" y="11648"/>
                </a:cubicBezTo>
                <a:close/>
                <a:moveTo>
                  <a:pt x="4880" y="11541"/>
                </a:moveTo>
                <a:cubicBezTo>
                  <a:pt x="4645" y="11541"/>
                  <a:pt x="4455" y="11885"/>
                  <a:pt x="4725" y="12075"/>
                </a:cubicBezTo>
                <a:cubicBezTo>
                  <a:pt x="4846" y="12159"/>
                  <a:pt x="4963" y="12244"/>
                  <a:pt x="5080" y="12325"/>
                </a:cubicBezTo>
                <a:cubicBezTo>
                  <a:pt x="5123" y="12355"/>
                  <a:pt x="5166" y="12368"/>
                  <a:pt x="5207" y="12368"/>
                </a:cubicBezTo>
                <a:cubicBezTo>
                  <a:pt x="5396" y="12368"/>
                  <a:pt x="5547" y="12095"/>
                  <a:pt x="5385" y="11932"/>
                </a:cubicBezTo>
                <a:cubicBezTo>
                  <a:pt x="5283" y="11829"/>
                  <a:pt x="5176" y="11731"/>
                  <a:pt x="5073" y="11628"/>
                </a:cubicBezTo>
                <a:cubicBezTo>
                  <a:pt x="5011" y="11566"/>
                  <a:pt x="4944" y="11541"/>
                  <a:pt x="4880" y="11541"/>
                </a:cubicBezTo>
                <a:close/>
                <a:moveTo>
                  <a:pt x="1177" y="12048"/>
                </a:moveTo>
                <a:cubicBezTo>
                  <a:pt x="1074" y="12048"/>
                  <a:pt x="986" y="12174"/>
                  <a:pt x="1084" y="12255"/>
                </a:cubicBezTo>
                <a:cubicBezTo>
                  <a:pt x="1194" y="12350"/>
                  <a:pt x="1308" y="12442"/>
                  <a:pt x="1418" y="12533"/>
                </a:cubicBezTo>
                <a:cubicBezTo>
                  <a:pt x="1444" y="12555"/>
                  <a:pt x="1473" y="12564"/>
                  <a:pt x="1501" y="12564"/>
                </a:cubicBezTo>
                <a:cubicBezTo>
                  <a:pt x="1604" y="12564"/>
                  <a:pt x="1693" y="12438"/>
                  <a:pt x="1597" y="12357"/>
                </a:cubicBezTo>
                <a:cubicBezTo>
                  <a:pt x="1484" y="12266"/>
                  <a:pt x="1370" y="12171"/>
                  <a:pt x="1260" y="12079"/>
                </a:cubicBezTo>
                <a:cubicBezTo>
                  <a:pt x="1233" y="12057"/>
                  <a:pt x="1204" y="12048"/>
                  <a:pt x="1177" y="12048"/>
                </a:cubicBezTo>
                <a:close/>
                <a:moveTo>
                  <a:pt x="13006" y="11693"/>
                </a:moveTo>
                <a:cubicBezTo>
                  <a:pt x="12869" y="11693"/>
                  <a:pt x="12745" y="11832"/>
                  <a:pt x="12833" y="11983"/>
                </a:cubicBezTo>
                <a:cubicBezTo>
                  <a:pt x="12961" y="12215"/>
                  <a:pt x="13133" y="12391"/>
                  <a:pt x="13350" y="12541"/>
                </a:cubicBezTo>
                <a:cubicBezTo>
                  <a:pt x="13402" y="12578"/>
                  <a:pt x="13455" y="12594"/>
                  <a:pt x="13504" y="12594"/>
                </a:cubicBezTo>
                <a:cubicBezTo>
                  <a:pt x="13781" y="12594"/>
                  <a:pt x="13964" y="12093"/>
                  <a:pt x="13585" y="11987"/>
                </a:cubicBezTo>
                <a:cubicBezTo>
                  <a:pt x="13416" y="11939"/>
                  <a:pt x="13273" y="11863"/>
                  <a:pt x="13141" y="11745"/>
                </a:cubicBezTo>
                <a:cubicBezTo>
                  <a:pt x="13100" y="11709"/>
                  <a:pt x="13052" y="11693"/>
                  <a:pt x="13006" y="11693"/>
                </a:cubicBezTo>
                <a:close/>
                <a:moveTo>
                  <a:pt x="7787" y="11925"/>
                </a:moveTo>
                <a:cubicBezTo>
                  <a:pt x="7636" y="11925"/>
                  <a:pt x="7536" y="12160"/>
                  <a:pt x="7695" y="12262"/>
                </a:cubicBezTo>
                <a:lnTo>
                  <a:pt x="8480" y="12768"/>
                </a:lnTo>
                <a:cubicBezTo>
                  <a:pt x="8512" y="12789"/>
                  <a:pt x="8543" y="12797"/>
                  <a:pt x="8573" y="12797"/>
                </a:cubicBezTo>
                <a:cubicBezTo>
                  <a:pt x="8723" y="12797"/>
                  <a:pt x="8823" y="12565"/>
                  <a:pt x="8663" y="12460"/>
                </a:cubicBezTo>
                <a:cubicBezTo>
                  <a:pt x="8399" y="12291"/>
                  <a:pt x="8139" y="12123"/>
                  <a:pt x="7879" y="11954"/>
                </a:cubicBezTo>
                <a:cubicBezTo>
                  <a:pt x="7848" y="11934"/>
                  <a:pt x="7816" y="11925"/>
                  <a:pt x="7787" y="11925"/>
                </a:cubicBezTo>
                <a:close/>
                <a:moveTo>
                  <a:pt x="4260" y="12370"/>
                </a:moveTo>
                <a:cubicBezTo>
                  <a:pt x="4084" y="12370"/>
                  <a:pt x="3958" y="12622"/>
                  <a:pt x="4153" y="12731"/>
                </a:cubicBezTo>
                <a:cubicBezTo>
                  <a:pt x="4212" y="12761"/>
                  <a:pt x="4271" y="12794"/>
                  <a:pt x="4329" y="12827"/>
                </a:cubicBezTo>
                <a:cubicBezTo>
                  <a:pt x="4355" y="12841"/>
                  <a:pt x="4383" y="12847"/>
                  <a:pt x="4409" y="12847"/>
                </a:cubicBezTo>
                <a:cubicBezTo>
                  <a:pt x="4558" y="12847"/>
                  <a:pt x="4689" y="12656"/>
                  <a:pt x="4549" y="12545"/>
                </a:cubicBezTo>
                <a:cubicBezTo>
                  <a:pt x="4498" y="12504"/>
                  <a:pt x="4442" y="12464"/>
                  <a:pt x="4391" y="12420"/>
                </a:cubicBezTo>
                <a:cubicBezTo>
                  <a:pt x="4347" y="12385"/>
                  <a:pt x="4302" y="12370"/>
                  <a:pt x="4260" y="12370"/>
                </a:cubicBezTo>
                <a:close/>
                <a:moveTo>
                  <a:pt x="11938" y="12374"/>
                </a:moveTo>
                <a:cubicBezTo>
                  <a:pt x="11783" y="12374"/>
                  <a:pt x="11676" y="12617"/>
                  <a:pt x="11846" y="12713"/>
                </a:cubicBezTo>
                <a:cubicBezTo>
                  <a:pt x="12033" y="12819"/>
                  <a:pt x="12224" y="12926"/>
                  <a:pt x="12415" y="13032"/>
                </a:cubicBezTo>
                <a:cubicBezTo>
                  <a:pt x="12443" y="13048"/>
                  <a:pt x="12471" y="13055"/>
                  <a:pt x="12497" y="13055"/>
                </a:cubicBezTo>
                <a:cubicBezTo>
                  <a:pt x="12638" y="13055"/>
                  <a:pt x="12725" y="12849"/>
                  <a:pt x="12576" y="12753"/>
                </a:cubicBezTo>
                <a:cubicBezTo>
                  <a:pt x="12393" y="12636"/>
                  <a:pt x="12209" y="12519"/>
                  <a:pt x="12026" y="12401"/>
                </a:cubicBezTo>
                <a:cubicBezTo>
                  <a:pt x="11996" y="12382"/>
                  <a:pt x="11966" y="12374"/>
                  <a:pt x="11938" y="12374"/>
                </a:cubicBezTo>
                <a:close/>
                <a:moveTo>
                  <a:pt x="9243" y="12713"/>
                </a:moveTo>
                <a:cubicBezTo>
                  <a:pt x="9015" y="12713"/>
                  <a:pt x="9012" y="13073"/>
                  <a:pt x="9243" y="13073"/>
                </a:cubicBezTo>
                <a:cubicBezTo>
                  <a:pt x="9474" y="13073"/>
                  <a:pt x="9474" y="12713"/>
                  <a:pt x="9243" y="12713"/>
                </a:cubicBezTo>
                <a:close/>
                <a:moveTo>
                  <a:pt x="7280" y="12912"/>
                </a:moveTo>
                <a:cubicBezTo>
                  <a:pt x="7120" y="12912"/>
                  <a:pt x="6996" y="13179"/>
                  <a:pt x="7182" y="13289"/>
                </a:cubicBezTo>
                <a:cubicBezTo>
                  <a:pt x="7358" y="13388"/>
                  <a:pt x="7531" y="13491"/>
                  <a:pt x="7707" y="13593"/>
                </a:cubicBezTo>
                <a:cubicBezTo>
                  <a:pt x="7736" y="13610"/>
                  <a:pt x="7765" y="13618"/>
                  <a:pt x="7791" y="13618"/>
                </a:cubicBezTo>
                <a:cubicBezTo>
                  <a:pt x="7927" y="13618"/>
                  <a:pt x="8003" y="13416"/>
                  <a:pt x="7868" y="13315"/>
                </a:cubicBezTo>
                <a:cubicBezTo>
                  <a:pt x="7707" y="13193"/>
                  <a:pt x="7545" y="13069"/>
                  <a:pt x="7380" y="12948"/>
                </a:cubicBezTo>
                <a:cubicBezTo>
                  <a:pt x="7347" y="12922"/>
                  <a:pt x="7313" y="12912"/>
                  <a:pt x="7280" y="12912"/>
                </a:cubicBezTo>
                <a:close/>
                <a:moveTo>
                  <a:pt x="3306" y="12867"/>
                </a:moveTo>
                <a:cubicBezTo>
                  <a:pt x="3128" y="12867"/>
                  <a:pt x="3009" y="13139"/>
                  <a:pt x="3203" y="13230"/>
                </a:cubicBezTo>
                <a:cubicBezTo>
                  <a:pt x="3386" y="13318"/>
                  <a:pt x="3540" y="13432"/>
                  <a:pt x="3680" y="13579"/>
                </a:cubicBezTo>
                <a:cubicBezTo>
                  <a:pt x="3718" y="13620"/>
                  <a:pt x="3760" y="13637"/>
                  <a:pt x="3800" y="13637"/>
                </a:cubicBezTo>
                <a:cubicBezTo>
                  <a:pt x="3930" y="13637"/>
                  <a:pt x="4042" y="13460"/>
                  <a:pt x="3933" y="13329"/>
                </a:cubicBezTo>
                <a:cubicBezTo>
                  <a:pt x="3782" y="13149"/>
                  <a:pt x="3606" y="13003"/>
                  <a:pt x="3401" y="12893"/>
                </a:cubicBezTo>
                <a:cubicBezTo>
                  <a:pt x="3369" y="12875"/>
                  <a:pt x="3336" y="12867"/>
                  <a:pt x="3306" y="12867"/>
                </a:cubicBezTo>
                <a:close/>
                <a:moveTo>
                  <a:pt x="10819" y="12850"/>
                </a:moveTo>
                <a:cubicBezTo>
                  <a:pt x="10598" y="12850"/>
                  <a:pt x="10429" y="13167"/>
                  <a:pt x="10680" y="13351"/>
                </a:cubicBezTo>
                <a:cubicBezTo>
                  <a:pt x="10875" y="13491"/>
                  <a:pt x="11083" y="13597"/>
                  <a:pt x="11315" y="13677"/>
                </a:cubicBezTo>
                <a:cubicBezTo>
                  <a:pt x="11339" y="13686"/>
                  <a:pt x="11362" y="13690"/>
                  <a:pt x="11385" y="13690"/>
                </a:cubicBezTo>
                <a:cubicBezTo>
                  <a:pt x="11590" y="13690"/>
                  <a:pt x="11706" y="13358"/>
                  <a:pt x="11491" y="13252"/>
                </a:cubicBezTo>
                <a:cubicBezTo>
                  <a:pt x="11315" y="13164"/>
                  <a:pt x="11153" y="13061"/>
                  <a:pt x="11003" y="12929"/>
                </a:cubicBezTo>
                <a:cubicBezTo>
                  <a:pt x="10943" y="12874"/>
                  <a:pt x="10879" y="12850"/>
                  <a:pt x="10819" y="12850"/>
                </a:cubicBezTo>
                <a:close/>
                <a:moveTo>
                  <a:pt x="1967" y="12921"/>
                </a:moveTo>
                <a:cubicBezTo>
                  <a:pt x="1809" y="12921"/>
                  <a:pt x="1665" y="13132"/>
                  <a:pt x="1817" y="13256"/>
                </a:cubicBezTo>
                <a:cubicBezTo>
                  <a:pt x="2030" y="13435"/>
                  <a:pt x="2247" y="13611"/>
                  <a:pt x="2459" y="13791"/>
                </a:cubicBezTo>
                <a:cubicBezTo>
                  <a:pt x="2494" y="13820"/>
                  <a:pt x="2531" y="13832"/>
                  <a:pt x="2568" y="13832"/>
                </a:cubicBezTo>
                <a:cubicBezTo>
                  <a:pt x="2695" y="13832"/>
                  <a:pt x="2803" y="13678"/>
                  <a:pt x="2687" y="13564"/>
                </a:cubicBezTo>
                <a:cubicBezTo>
                  <a:pt x="2489" y="13369"/>
                  <a:pt x="2294" y="13175"/>
                  <a:pt x="2096" y="12977"/>
                </a:cubicBezTo>
                <a:cubicBezTo>
                  <a:pt x="2056" y="12938"/>
                  <a:pt x="2011" y="12921"/>
                  <a:pt x="1967" y="12921"/>
                </a:cubicBezTo>
                <a:close/>
                <a:moveTo>
                  <a:pt x="13553" y="13221"/>
                </a:moveTo>
                <a:cubicBezTo>
                  <a:pt x="13360" y="13221"/>
                  <a:pt x="13289" y="13508"/>
                  <a:pt x="13460" y="13626"/>
                </a:cubicBezTo>
                <a:cubicBezTo>
                  <a:pt x="13563" y="13699"/>
                  <a:pt x="13665" y="13773"/>
                  <a:pt x="13768" y="13843"/>
                </a:cubicBezTo>
                <a:cubicBezTo>
                  <a:pt x="13814" y="13875"/>
                  <a:pt x="13860" y="13889"/>
                  <a:pt x="13904" y="13889"/>
                </a:cubicBezTo>
                <a:cubicBezTo>
                  <a:pt x="14143" y="13889"/>
                  <a:pt x="14305" y="13462"/>
                  <a:pt x="13974" y="13351"/>
                </a:cubicBezTo>
                <a:cubicBezTo>
                  <a:pt x="13856" y="13315"/>
                  <a:pt x="13742" y="13274"/>
                  <a:pt x="13625" y="13234"/>
                </a:cubicBezTo>
                <a:cubicBezTo>
                  <a:pt x="13599" y="13225"/>
                  <a:pt x="13575" y="13221"/>
                  <a:pt x="13553" y="13221"/>
                </a:cubicBezTo>
                <a:close/>
                <a:moveTo>
                  <a:pt x="5724" y="13307"/>
                </a:moveTo>
                <a:cubicBezTo>
                  <a:pt x="5545" y="13307"/>
                  <a:pt x="5390" y="13527"/>
                  <a:pt x="5561" y="13663"/>
                </a:cubicBezTo>
                <a:lnTo>
                  <a:pt x="5840" y="13887"/>
                </a:lnTo>
                <a:cubicBezTo>
                  <a:pt x="5885" y="13921"/>
                  <a:pt x="5933" y="13936"/>
                  <a:pt x="5980" y="13936"/>
                </a:cubicBezTo>
                <a:cubicBezTo>
                  <a:pt x="6160" y="13936"/>
                  <a:pt x="6316" y="13719"/>
                  <a:pt x="6144" y="13582"/>
                </a:cubicBezTo>
                <a:lnTo>
                  <a:pt x="5865" y="13359"/>
                </a:lnTo>
                <a:cubicBezTo>
                  <a:pt x="5820" y="13323"/>
                  <a:pt x="5771" y="13307"/>
                  <a:pt x="5724" y="13307"/>
                </a:cubicBezTo>
                <a:close/>
                <a:moveTo>
                  <a:pt x="9033" y="13549"/>
                </a:moveTo>
                <a:cubicBezTo>
                  <a:pt x="8843" y="13549"/>
                  <a:pt x="8715" y="13818"/>
                  <a:pt x="8920" y="13905"/>
                </a:cubicBezTo>
                <a:cubicBezTo>
                  <a:pt x="9133" y="13997"/>
                  <a:pt x="9323" y="14110"/>
                  <a:pt x="9499" y="14264"/>
                </a:cubicBezTo>
                <a:cubicBezTo>
                  <a:pt x="9540" y="14300"/>
                  <a:pt x="9585" y="14315"/>
                  <a:pt x="9629" y="14315"/>
                </a:cubicBezTo>
                <a:cubicBezTo>
                  <a:pt x="9788" y="14315"/>
                  <a:pt x="9928" y="14115"/>
                  <a:pt x="9778" y="13985"/>
                </a:cubicBezTo>
                <a:cubicBezTo>
                  <a:pt x="9577" y="13809"/>
                  <a:pt x="9364" y="13670"/>
                  <a:pt x="9118" y="13567"/>
                </a:cubicBezTo>
                <a:cubicBezTo>
                  <a:pt x="9089" y="13555"/>
                  <a:pt x="9061" y="13549"/>
                  <a:pt x="9033" y="13549"/>
                </a:cubicBezTo>
                <a:close/>
                <a:moveTo>
                  <a:pt x="7057" y="14004"/>
                </a:moveTo>
                <a:cubicBezTo>
                  <a:pt x="6827" y="14004"/>
                  <a:pt x="6827" y="14359"/>
                  <a:pt x="7057" y="14359"/>
                </a:cubicBezTo>
                <a:cubicBezTo>
                  <a:pt x="7289" y="14359"/>
                  <a:pt x="7289" y="14004"/>
                  <a:pt x="7057" y="14004"/>
                </a:cubicBezTo>
                <a:close/>
                <a:moveTo>
                  <a:pt x="10703" y="14056"/>
                </a:moveTo>
                <a:cubicBezTo>
                  <a:pt x="10592" y="14056"/>
                  <a:pt x="10519" y="14221"/>
                  <a:pt x="10640" y="14290"/>
                </a:cubicBezTo>
                <a:lnTo>
                  <a:pt x="11032" y="14513"/>
                </a:lnTo>
                <a:cubicBezTo>
                  <a:pt x="11054" y="14526"/>
                  <a:pt x="11075" y="14531"/>
                  <a:pt x="11094" y="14531"/>
                </a:cubicBezTo>
                <a:cubicBezTo>
                  <a:pt x="11203" y="14531"/>
                  <a:pt x="11275" y="14365"/>
                  <a:pt x="11157" y="14297"/>
                </a:cubicBezTo>
                <a:lnTo>
                  <a:pt x="10765" y="14073"/>
                </a:lnTo>
                <a:cubicBezTo>
                  <a:pt x="10743" y="14061"/>
                  <a:pt x="10722" y="14056"/>
                  <a:pt x="10703" y="14056"/>
                </a:cubicBezTo>
                <a:close/>
                <a:moveTo>
                  <a:pt x="8228" y="14187"/>
                </a:moveTo>
                <a:cubicBezTo>
                  <a:pt x="8029" y="14187"/>
                  <a:pt x="8031" y="14503"/>
                  <a:pt x="8235" y="14506"/>
                </a:cubicBezTo>
                <a:cubicBezTo>
                  <a:pt x="8421" y="14513"/>
                  <a:pt x="8590" y="14569"/>
                  <a:pt x="8737" y="14689"/>
                </a:cubicBezTo>
                <a:cubicBezTo>
                  <a:pt x="8771" y="14716"/>
                  <a:pt x="8807" y="14727"/>
                  <a:pt x="8842" y="14727"/>
                </a:cubicBezTo>
                <a:cubicBezTo>
                  <a:pt x="8976" y="14727"/>
                  <a:pt x="9092" y="14564"/>
                  <a:pt x="8964" y="14462"/>
                </a:cubicBezTo>
                <a:cubicBezTo>
                  <a:pt x="8748" y="14286"/>
                  <a:pt x="8513" y="14195"/>
                  <a:pt x="8235" y="14187"/>
                </a:cubicBezTo>
                <a:cubicBezTo>
                  <a:pt x="8232" y="14187"/>
                  <a:pt x="8230" y="14187"/>
                  <a:pt x="8228" y="14187"/>
                </a:cubicBezTo>
                <a:close/>
                <a:moveTo>
                  <a:pt x="12664" y="14370"/>
                </a:moveTo>
                <a:cubicBezTo>
                  <a:pt x="12541" y="14370"/>
                  <a:pt x="12459" y="14564"/>
                  <a:pt x="12594" y="14638"/>
                </a:cubicBezTo>
                <a:cubicBezTo>
                  <a:pt x="12829" y="14770"/>
                  <a:pt x="13071" y="14843"/>
                  <a:pt x="13335" y="14869"/>
                </a:cubicBezTo>
                <a:cubicBezTo>
                  <a:pt x="13340" y="14869"/>
                  <a:pt x="13344" y="14870"/>
                  <a:pt x="13348" y="14870"/>
                </a:cubicBezTo>
                <a:cubicBezTo>
                  <a:pt x="13477" y="14870"/>
                  <a:pt x="13507" y="14645"/>
                  <a:pt x="13368" y="14623"/>
                </a:cubicBezTo>
                <a:cubicBezTo>
                  <a:pt x="13141" y="14591"/>
                  <a:pt x="12935" y="14517"/>
                  <a:pt x="12737" y="14393"/>
                </a:cubicBezTo>
                <a:cubicBezTo>
                  <a:pt x="12712" y="14377"/>
                  <a:pt x="12688" y="14370"/>
                  <a:pt x="12664" y="14370"/>
                </a:cubicBezTo>
                <a:close/>
                <a:moveTo>
                  <a:pt x="3424" y="14399"/>
                </a:moveTo>
                <a:cubicBezTo>
                  <a:pt x="3254" y="14399"/>
                  <a:pt x="3143" y="14650"/>
                  <a:pt x="3325" y="14730"/>
                </a:cubicBezTo>
                <a:cubicBezTo>
                  <a:pt x="3584" y="14843"/>
                  <a:pt x="3819" y="14994"/>
                  <a:pt x="4029" y="15192"/>
                </a:cubicBezTo>
                <a:cubicBezTo>
                  <a:pt x="4062" y="15223"/>
                  <a:pt x="4100" y="15236"/>
                  <a:pt x="4135" y="15236"/>
                </a:cubicBezTo>
                <a:cubicBezTo>
                  <a:pt x="4260" y="15236"/>
                  <a:pt x="4370" y="15078"/>
                  <a:pt x="4256" y="14965"/>
                </a:cubicBezTo>
                <a:cubicBezTo>
                  <a:pt x="4036" y="14741"/>
                  <a:pt x="3787" y="14557"/>
                  <a:pt x="3504" y="14418"/>
                </a:cubicBezTo>
                <a:cubicBezTo>
                  <a:pt x="3477" y="14405"/>
                  <a:pt x="3449" y="14399"/>
                  <a:pt x="3424" y="14399"/>
                </a:cubicBezTo>
                <a:close/>
                <a:moveTo>
                  <a:pt x="11013" y="14690"/>
                </a:moveTo>
                <a:cubicBezTo>
                  <a:pt x="10817" y="14690"/>
                  <a:pt x="10757" y="15028"/>
                  <a:pt x="10981" y="15122"/>
                </a:cubicBezTo>
                <a:cubicBezTo>
                  <a:pt x="11205" y="15214"/>
                  <a:pt x="11428" y="15309"/>
                  <a:pt x="11652" y="15401"/>
                </a:cubicBezTo>
                <a:cubicBezTo>
                  <a:pt x="11681" y="15414"/>
                  <a:pt x="11708" y="15420"/>
                  <a:pt x="11733" y="15420"/>
                </a:cubicBezTo>
                <a:cubicBezTo>
                  <a:pt x="11927" y="15420"/>
                  <a:pt x="11990" y="15081"/>
                  <a:pt x="11765" y="14990"/>
                </a:cubicBezTo>
                <a:cubicBezTo>
                  <a:pt x="11542" y="14895"/>
                  <a:pt x="11318" y="14799"/>
                  <a:pt x="11095" y="14708"/>
                </a:cubicBezTo>
                <a:cubicBezTo>
                  <a:pt x="11065" y="14695"/>
                  <a:pt x="11038" y="14690"/>
                  <a:pt x="11013" y="14690"/>
                </a:cubicBezTo>
                <a:close/>
                <a:moveTo>
                  <a:pt x="5102" y="14633"/>
                </a:moveTo>
                <a:cubicBezTo>
                  <a:pt x="4957" y="14633"/>
                  <a:pt x="4862" y="14844"/>
                  <a:pt x="5019" y="14931"/>
                </a:cubicBezTo>
                <a:cubicBezTo>
                  <a:pt x="5330" y="15111"/>
                  <a:pt x="5642" y="15287"/>
                  <a:pt x="5953" y="15467"/>
                </a:cubicBezTo>
                <a:cubicBezTo>
                  <a:pt x="5983" y="15484"/>
                  <a:pt x="6013" y="15492"/>
                  <a:pt x="6041" y="15492"/>
                </a:cubicBezTo>
                <a:cubicBezTo>
                  <a:pt x="6201" y="15492"/>
                  <a:pt x="6308" y="15249"/>
                  <a:pt x="6133" y="15159"/>
                </a:cubicBezTo>
                <a:cubicBezTo>
                  <a:pt x="5814" y="14990"/>
                  <a:pt x="5498" y="14821"/>
                  <a:pt x="5180" y="14653"/>
                </a:cubicBezTo>
                <a:cubicBezTo>
                  <a:pt x="5153" y="14639"/>
                  <a:pt x="5127" y="14633"/>
                  <a:pt x="5102" y="14633"/>
                </a:cubicBezTo>
                <a:close/>
                <a:moveTo>
                  <a:pt x="8179" y="14765"/>
                </a:moveTo>
                <a:cubicBezTo>
                  <a:pt x="8013" y="14765"/>
                  <a:pt x="7902" y="15023"/>
                  <a:pt x="8081" y="15137"/>
                </a:cubicBezTo>
                <a:cubicBezTo>
                  <a:pt x="8286" y="15265"/>
                  <a:pt x="8491" y="15397"/>
                  <a:pt x="8697" y="15529"/>
                </a:cubicBezTo>
                <a:cubicBezTo>
                  <a:pt x="8731" y="15551"/>
                  <a:pt x="8765" y="15561"/>
                  <a:pt x="8797" y="15561"/>
                </a:cubicBezTo>
                <a:cubicBezTo>
                  <a:pt x="8962" y="15561"/>
                  <a:pt x="9073" y="15302"/>
                  <a:pt x="8895" y="15188"/>
                </a:cubicBezTo>
                <a:lnTo>
                  <a:pt x="8279" y="14796"/>
                </a:lnTo>
                <a:cubicBezTo>
                  <a:pt x="8244" y="14774"/>
                  <a:pt x="8211" y="14765"/>
                  <a:pt x="8179" y="14765"/>
                </a:cubicBezTo>
                <a:close/>
                <a:moveTo>
                  <a:pt x="7070" y="15316"/>
                </a:moveTo>
                <a:cubicBezTo>
                  <a:pt x="6915" y="15316"/>
                  <a:pt x="6810" y="15536"/>
                  <a:pt x="6977" y="15610"/>
                </a:cubicBezTo>
                <a:lnTo>
                  <a:pt x="7761" y="15943"/>
                </a:lnTo>
                <a:cubicBezTo>
                  <a:pt x="7785" y="15954"/>
                  <a:pt x="7808" y="15958"/>
                  <a:pt x="7830" y="15958"/>
                </a:cubicBezTo>
                <a:cubicBezTo>
                  <a:pt x="7984" y="15958"/>
                  <a:pt x="8089" y="15738"/>
                  <a:pt x="7923" y="15665"/>
                </a:cubicBezTo>
                <a:lnTo>
                  <a:pt x="7138" y="15331"/>
                </a:lnTo>
                <a:cubicBezTo>
                  <a:pt x="7115" y="15321"/>
                  <a:pt x="7092" y="15316"/>
                  <a:pt x="7070" y="15316"/>
                </a:cubicBezTo>
                <a:close/>
                <a:moveTo>
                  <a:pt x="9863" y="15331"/>
                </a:moveTo>
                <a:cubicBezTo>
                  <a:pt x="9688" y="15331"/>
                  <a:pt x="9576" y="15582"/>
                  <a:pt x="9760" y="15694"/>
                </a:cubicBezTo>
                <a:cubicBezTo>
                  <a:pt x="10002" y="15841"/>
                  <a:pt x="10259" y="15947"/>
                  <a:pt x="10533" y="16013"/>
                </a:cubicBezTo>
                <a:cubicBezTo>
                  <a:pt x="10552" y="16017"/>
                  <a:pt x="10570" y="16019"/>
                  <a:pt x="10587" y="16019"/>
                </a:cubicBezTo>
                <a:cubicBezTo>
                  <a:pt x="10819" y="16019"/>
                  <a:pt x="10897" y="15647"/>
                  <a:pt x="10647" y="15599"/>
                </a:cubicBezTo>
                <a:cubicBezTo>
                  <a:pt x="10401" y="15551"/>
                  <a:pt x="10178" y="15474"/>
                  <a:pt x="9961" y="15357"/>
                </a:cubicBezTo>
                <a:cubicBezTo>
                  <a:pt x="9927" y="15339"/>
                  <a:pt x="9894" y="15331"/>
                  <a:pt x="9863" y="1533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11"/>
          <p:cNvSpPr/>
          <p:nvPr/>
        </p:nvSpPr>
        <p:spPr>
          <a:xfrm rot="10800000">
            <a:off x="-2196949" y="-901937"/>
            <a:ext cx="3248355" cy="2140732"/>
          </a:xfrm>
          <a:custGeom>
            <a:avLst/>
            <a:gdLst/>
            <a:ahLst/>
            <a:cxnLst/>
            <a:rect l="l" t="t" r="r" b="b"/>
            <a:pathLst>
              <a:path w="32285" h="21277" extrusionOk="0">
                <a:moveTo>
                  <a:pt x="16450" y="0"/>
                </a:moveTo>
                <a:cubicBezTo>
                  <a:pt x="14104" y="0"/>
                  <a:pt x="11677" y="928"/>
                  <a:pt x="9451" y="1850"/>
                </a:cubicBezTo>
                <a:cubicBezTo>
                  <a:pt x="6147" y="3222"/>
                  <a:pt x="2553" y="4865"/>
                  <a:pt x="1079" y="8128"/>
                </a:cubicBezTo>
                <a:cubicBezTo>
                  <a:pt x="0" y="10516"/>
                  <a:pt x="379" y="13493"/>
                  <a:pt x="2018" y="15535"/>
                </a:cubicBezTo>
                <a:cubicBezTo>
                  <a:pt x="4339" y="18425"/>
                  <a:pt x="8387" y="19041"/>
                  <a:pt x="11962" y="20005"/>
                </a:cubicBezTo>
                <a:cubicBezTo>
                  <a:pt x="14004" y="20554"/>
                  <a:pt x="16155" y="21277"/>
                  <a:pt x="18221" y="21277"/>
                </a:cubicBezTo>
                <a:cubicBezTo>
                  <a:pt x="19134" y="21277"/>
                  <a:pt x="20031" y="21135"/>
                  <a:pt x="20895" y="20775"/>
                </a:cubicBezTo>
                <a:cubicBezTo>
                  <a:pt x="22255" y="20211"/>
                  <a:pt x="23344" y="19159"/>
                  <a:pt x="24588" y="18374"/>
                </a:cubicBezTo>
                <a:cubicBezTo>
                  <a:pt x="26721" y="17027"/>
                  <a:pt x="29164" y="16705"/>
                  <a:pt x="31612" y="16705"/>
                </a:cubicBezTo>
                <a:cubicBezTo>
                  <a:pt x="31764" y="16705"/>
                  <a:pt x="31916" y="16706"/>
                  <a:pt x="32068" y="16709"/>
                </a:cubicBezTo>
                <a:cubicBezTo>
                  <a:pt x="32285" y="12247"/>
                  <a:pt x="25948" y="6104"/>
                  <a:pt x="22824" y="3097"/>
                </a:cubicBezTo>
                <a:cubicBezTo>
                  <a:pt x="21746" y="2063"/>
                  <a:pt x="20594" y="1058"/>
                  <a:pt x="19208" y="505"/>
                </a:cubicBezTo>
                <a:cubicBezTo>
                  <a:pt x="18314" y="149"/>
                  <a:pt x="17388" y="0"/>
                  <a:pt x="16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8" name="Google Shape;458;p11"/>
          <p:cNvGrpSpPr/>
          <p:nvPr/>
        </p:nvGrpSpPr>
        <p:grpSpPr>
          <a:xfrm>
            <a:off x="8424012" y="-506162"/>
            <a:ext cx="1403579" cy="1045666"/>
            <a:chOff x="8424012" y="-506162"/>
            <a:chExt cx="1403579" cy="1045666"/>
          </a:xfrm>
        </p:grpSpPr>
        <p:sp>
          <p:nvSpPr>
            <p:cNvPr id="459" name="Google Shape;459;p11"/>
            <p:cNvSpPr/>
            <p:nvPr/>
          </p:nvSpPr>
          <p:spPr>
            <a:xfrm flipH="1">
              <a:off x="8598883" y="-506162"/>
              <a:ext cx="1080706" cy="1045666"/>
            </a:xfrm>
            <a:custGeom>
              <a:avLst/>
              <a:gdLst/>
              <a:ahLst/>
              <a:cxnLst/>
              <a:rect l="l" t="t" r="r" b="b"/>
              <a:pathLst>
                <a:path w="10741" h="10393" extrusionOk="0">
                  <a:moveTo>
                    <a:pt x="5372" y="0"/>
                  </a:moveTo>
                  <a:cubicBezTo>
                    <a:pt x="5261" y="0"/>
                    <a:pt x="5148" y="4"/>
                    <a:pt x="5035" y="11"/>
                  </a:cubicBezTo>
                  <a:cubicBezTo>
                    <a:pt x="2170" y="198"/>
                    <a:pt x="0" y="2670"/>
                    <a:pt x="187" y="5534"/>
                  </a:cubicBezTo>
                  <a:cubicBezTo>
                    <a:pt x="363" y="8282"/>
                    <a:pt x="2650" y="10392"/>
                    <a:pt x="5362" y="10392"/>
                  </a:cubicBezTo>
                  <a:cubicBezTo>
                    <a:pt x="5476" y="10392"/>
                    <a:pt x="5590" y="10389"/>
                    <a:pt x="5706" y="10381"/>
                  </a:cubicBezTo>
                  <a:cubicBezTo>
                    <a:pt x="8569" y="10195"/>
                    <a:pt x="10741" y="7722"/>
                    <a:pt x="10557" y="4859"/>
                  </a:cubicBezTo>
                  <a:cubicBezTo>
                    <a:pt x="10377" y="2108"/>
                    <a:pt x="8090" y="0"/>
                    <a:pt x="5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11"/>
            <p:cNvSpPr/>
            <p:nvPr/>
          </p:nvSpPr>
          <p:spPr>
            <a:xfrm flipH="1">
              <a:off x="9079628" y="-178464"/>
              <a:ext cx="98603" cy="84112"/>
            </a:xfrm>
            <a:custGeom>
              <a:avLst/>
              <a:gdLst/>
              <a:ahLst/>
              <a:cxnLst/>
              <a:rect l="l" t="t" r="r" b="b"/>
              <a:pathLst>
                <a:path w="980" h="836" extrusionOk="0">
                  <a:moveTo>
                    <a:pt x="454" y="0"/>
                  </a:moveTo>
                  <a:cubicBezTo>
                    <a:pt x="256" y="0"/>
                    <a:pt x="80" y="142"/>
                    <a:pt x="44" y="341"/>
                  </a:cubicBezTo>
                  <a:cubicBezTo>
                    <a:pt x="0" y="568"/>
                    <a:pt x="151" y="788"/>
                    <a:pt x="378" y="828"/>
                  </a:cubicBezTo>
                  <a:cubicBezTo>
                    <a:pt x="407" y="833"/>
                    <a:pt x="437" y="836"/>
                    <a:pt x="468" y="836"/>
                  </a:cubicBezTo>
                  <a:cubicBezTo>
                    <a:pt x="676" y="836"/>
                    <a:pt x="901" y="719"/>
                    <a:pt x="939" y="524"/>
                  </a:cubicBezTo>
                  <a:cubicBezTo>
                    <a:pt x="980" y="297"/>
                    <a:pt x="756" y="51"/>
                    <a:pt x="528" y="7"/>
                  </a:cubicBezTo>
                  <a:cubicBezTo>
                    <a:pt x="503" y="3"/>
                    <a:pt x="47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11"/>
            <p:cNvSpPr/>
            <p:nvPr/>
          </p:nvSpPr>
          <p:spPr>
            <a:xfrm flipH="1">
              <a:off x="8898121" y="96411"/>
              <a:ext cx="90855" cy="84011"/>
            </a:xfrm>
            <a:custGeom>
              <a:avLst/>
              <a:gdLst/>
              <a:ahLst/>
              <a:cxnLst/>
              <a:rect l="l" t="t" r="r" b="b"/>
              <a:pathLst>
                <a:path w="903" h="835" extrusionOk="0">
                  <a:moveTo>
                    <a:pt x="454" y="0"/>
                  </a:moveTo>
                  <a:cubicBezTo>
                    <a:pt x="256" y="0"/>
                    <a:pt x="80" y="142"/>
                    <a:pt x="41" y="344"/>
                  </a:cubicBezTo>
                  <a:cubicBezTo>
                    <a:pt x="1" y="567"/>
                    <a:pt x="151" y="787"/>
                    <a:pt x="375" y="828"/>
                  </a:cubicBezTo>
                  <a:cubicBezTo>
                    <a:pt x="400" y="832"/>
                    <a:pt x="425" y="835"/>
                    <a:pt x="450" y="835"/>
                  </a:cubicBezTo>
                  <a:cubicBezTo>
                    <a:pt x="649" y="835"/>
                    <a:pt x="826" y="696"/>
                    <a:pt x="862" y="494"/>
                  </a:cubicBezTo>
                  <a:cubicBezTo>
                    <a:pt x="903" y="267"/>
                    <a:pt x="756" y="51"/>
                    <a:pt x="529" y="7"/>
                  </a:cubicBezTo>
                  <a:cubicBezTo>
                    <a:pt x="504" y="2"/>
                    <a:pt x="479"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11"/>
            <p:cNvSpPr/>
            <p:nvPr/>
          </p:nvSpPr>
          <p:spPr>
            <a:xfrm flipH="1">
              <a:off x="9192818" y="405596"/>
              <a:ext cx="90956" cy="84011"/>
            </a:xfrm>
            <a:custGeom>
              <a:avLst/>
              <a:gdLst/>
              <a:ahLst/>
              <a:cxnLst/>
              <a:rect l="l" t="t" r="r" b="b"/>
              <a:pathLst>
                <a:path w="904" h="835" extrusionOk="0">
                  <a:moveTo>
                    <a:pt x="455" y="0"/>
                  </a:moveTo>
                  <a:cubicBezTo>
                    <a:pt x="256" y="0"/>
                    <a:pt x="80" y="141"/>
                    <a:pt x="41" y="340"/>
                  </a:cubicBezTo>
                  <a:cubicBezTo>
                    <a:pt x="1" y="568"/>
                    <a:pt x="151" y="784"/>
                    <a:pt x="375" y="828"/>
                  </a:cubicBezTo>
                  <a:cubicBezTo>
                    <a:pt x="400" y="832"/>
                    <a:pt x="425" y="835"/>
                    <a:pt x="449" y="835"/>
                  </a:cubicBezTo>
                  <a:cubicBezTo>
                    <a:pt x="648" y="835"/>
                    <a:pt x="823" y="694"/>
                    <a:pt x="863" y="494"/>
                  </a:cubicBezTo>
                  <a:cubicBezTo>
                    <a:pt x="903" y="267"/>
                    <a:pt x="753" y="51"/>
                    <a:pt x="529" y="7"/>
                  </a:cubicBezTo>
                  <a:cubicBezTo>
                    <a:pt x="504" y="2"/>
                    <a:pt x="479" y="0"/>
                    <a:pt x="4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11"/>
            <p:cNvSpPr/>
            <p:nvPr/>
          </p:nvSpPr>
          <p:spPr>
            <a:xfrm flipH="1">
              <a:off x="9452704" y="31113"/>
              <a:ext cx="55036" cy="58657"/>
            </a:xfrm>
            <a:custGeom>
              <a:avLst/>
              <a:gdLst/>
              <a:ahLst/>
              <a:cxnLst/>
              <a:rect l="l" t="t" r="r" b="b"/>
              <a:pathLst>
                <a:path w="547" h="583" extrusionOk="0">
                  <a:moveTo>
                    <a:pt x="309" y="1"/>
                  </a:moveTo>
                  <a:cubicBezTo>
                    <a:pt x="178" y="1"/>
                    <a:pt x="47" y="155"/>
                    <a:pt x="27" y="285"/>
                  </a:cubicBezTo>
                  <a:cubicBezTo>
                    <a:pt x="0" y="421"/>
                    <a:pt x="88" y="553"/>
                    <a:pt x="228" y="578"/>
                  </a:cubicBezTo>
                  <a:cubicBezTo>
                    <a:pt x="244" y="581"/>
                    <a:pt x="260" y="583"/>
                    <a:pt x="275" y="583"/>
                  </a:cubicBezTo>
                  <a:cubicBezTo>
                    <a:pt x="393" y="583"/>
                    <a:pt x="499" y="497"/>
                    <a:pt x="521" y="377"/>
                  </a:cubicBezTo>
                  <a:cubicBezTo>
                    <a:pt x="547" y="238"/>
                    <a:pt x="470" y="28"/>
                    <a:pt x="335" y="3"/>
                  </a:cubicBezTo>
                  <a:cubicBezTo>
                    <a:pt x="326" y="1"/>
                    <a:pt x="318" y="1"/>
                    <a:pt x="3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1"/>
            <p:cNvSpPr/>
            <p:nvPr/>
          </p:nvSpPr>
          <p:spPr>
            <a:xfrm flipH="1">
              <a:off x="8839464" y="-384822"/>
              <a:ext cx="45076" cy="41452"/>
            </a:xfrm>
            <a:custGeom>
              <a:avLst/>
              <a:gdLst/>
              <a:ahLst/>
              <a:cxnLst/>
              <a:rect l="l" t="t" r="r" b="b"/>
              <a:pathLst>
                <a:path w="448" h="412" extrusionOk="0">
                  <a:moveTo>
                    <a:pt x="222" y="0"/>
                  </a:moveTo>
                  <a:cubicBezTo>
                    <a:pt x="127" y="0"/>
                    <a:pt x="42" y="69"/>
                    <a:pt x="22" y="169"/>
                  </a:cubicBezTo>
                  <a:cubicBezTo>
                    <a:pt x="0" y="279"/>
                    <a:pt x="73" y="386"/>
                    <a:pt x="187" y="408"/>
                  </a:cubicBezTo>
                  <a:cubicBezTo>
                    <a:pt x="200" y="410"/>
                    <a:pt x="212" y="412"/>
                    <a:pt x="225" y="412"/>
                  </a:cubicBezTo>
                  <a:cubicBezTo>
                    <a:pt x="321" y="412"/>
                    <a:pt x="409" y="340"/>
                    <a:pt x="425" y="242"/>
                  </a:cubicBezTo>
                  <a:cubicBezTo>
                    <a:pt x="447" y="132"/>
                    <a:pt x="374" y="22"/>
                    <a:pt x="261" y="4"/>
                  </a:cubicBezTo>
                  <a:cubicBezTo>
                    <a:pt x="248" y="1"/>
                    <a:pt x="235"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11"/>
            <p:cNvSpPr/>
            <p:nvPr/>
          </p:nvSpPr>
          <p:spPr>
            <a:xfrm flipH="1">
              <a:off x="8697799" y="-48472"/>
              <a:ext cx="65702" cy="60871"/>
            </a:xfrm>
            <a:custGeom>
              <a:avLst/>
              <a:gdLst/>
              <a:ahLst/>
              <a:cxnLst/>
              <a:rect l="l" t="t" r="r" b="b"/>
              <a:pathLst>
                <a:path w="653" h="605" extrusionOk="0">
                  <a:moveTo>
                    <a:pt x="327" y="0"/>
                  </a:moveTo>
                  <a:cubicBezTo>
                    <a:pt x="183" y="0"/>
                    <a:pt x="55" y="101"/>
                    <a:pt x="29" y="247"/>
                  </a:cubicBezTo>
                  <a:cubicBezTo>
                    <a:pt x="0" y="413"/>
                    <a:pt x="106" y="570"/>
                    <a:pt x="271" y="599"/>
                  </a:cubicBezTo>
                  <a:cubicBezTo>
                    <a:pt x="290" y="603"/>
                    <a:pt x="309" y="604"/>
                    <a:pt x="327" y="604"/>
                  </a:cubicBezTo>
                  <a:cubicBezTo>
                    <a:pt x="470" y="604"/>
                    <a:pt x="598" y="504"/>
                    <a:pt x="623" y="357"/>
                  </a:cubicBezTo>
                  <a:cubicBezTo>
                    <a:pt x="652" y="193"/>
                    <a:pt x="546" y="35"/>
                    <a:pt x="381" y="5"/>
                  </a:cubicBezTo>
                  <a:cubicBezTo>
                    <a:pt x="363" y="2"/>
                    <a:pt x="345"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11"/>
            <p:cNvSpPr/>
            <p:nvPr/>
          </p:nvSpPr>
          <p:spPr>
            <a:xfrm flipH="1">
              <a:off x="9476650" y="-72720"/>
              <a:ext cx="103332" cy="86426"/>
            </a:xfrm>
            <a:custGeom>
              <a:avLst/>
              <a:gdLst/>
              <a:ahLst/>
              <a:cxnLst/>
              <a:rect l="l" t="t" r="r" b="b"/>
              <a:pathLst>
                <a:path w="1027" h="859" extrusionOk="0">
                  <a:moveTo>
                    <a:pt x="478" y="1"/>
                  </a:moveTo>
                  <a:cubicBezTo>
                    <a:pt x="336" y="1"/>
                    <a:pt x="199" y="72"/>
                    <a:pt x="121" y="202"/>
                  </a:cubicBezTo>
                  <a:cubicBezTo>
                    <a:pt x="0" y="400"/>
                    <a:pt x="66" y="657"/>
                    <a:pt x="261" y="774"/>
                  </a:cubicBezTo>
                  <a:cubicBezTo>
                    <a:pt x="349" y="828"/>
                    <a:pt x="463" y="859"/>
                    <a:pt x="573" y="859"/>
                  </a:cubicBezTo>
                  <a:cubicBezTo>
                    <a:pt x="710" y="859"/>
                    <a:pt x="841" y="811"/>
                    <a:pt x="906" y="701"/>
                  </a:cubicBezTo>
                  <a:cubicBezTo>
                    <a:pt x="1026" y="507"/>
                    <a:pt x="891" y="180"/>
                    <a:pt x="693" y="60"/>
                  </a:cubicBezTo>
                  <a:cubicBezTo>
                    <a:pt x="625" y="20"/>
                    <a:pt x="551"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11"/>
            <p:cNvSpPr/>
            <p:nvPr/>
          </p:nvSpPr>
          <p:spPr>
            <a:xfrm flipH="1">
              <a:off x="9131646" y="-46862"/>
              <a:ext cx="70129" cy="59864"/>
            </a:xfrm>
            <a:custGeom>
              <a:avLst/>
              <a:gdLst/>
              <a:ahLst/>
              <a:cxnLst/>
              <a:rect l="l" t="t" r="r" b="b"/>
              <a:pathLst>
                <a:path w="697" h="595" extrusionOk="0">
                  <a:moveTo>
                    <a:pt x="330" y="0"/>
                  </a:moveTo>
                  <a:cubicBezTo>
                    <a:pt x="230" y="0"/>
                    <a:pt x="132" y="40"/>
                    <a:pt x="80" y="126"/>
                  </a:cubicBezTo>
                  <a:cubicBezTo>
                    <a:pt x="0" y="265"/>
                    <a:pt x="73" y="470"/>
                    <a:pt x="212" y="554"/>
                  </a:cubicBezTo>
                  <a:cubicBezTo>
                    <a:pt x="259" y="581"/>
                    <a:pt x="311" y="595"/>
                    <a:pt x="362" y="595"/>
                  </a:cubicBezTo>
                  <a:cubicBezTo>
                    <a:pt x="462" y="595"/>
                    <a:pt x="560" y="544"/>
                    <a:pt x="616" y="451"/>
                  </a:cubicBezTo>
                  <a:cubicBezTo>
                    <a:pt x="696" y="312"/>
                    <a:pt x="652" y="133"/>
                    <a:pt x="513" y="48"/>
                  </a:cubicBezTo>
                  <a:cubicBezTo>
                    <a:pt x="459" y="17"/>
                    <a:pt x="394" y="0"/>
                    <a:pt x="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11"/>
            <p:cNvSpPr/>
            <p:nvPr/>
          </p:nvSpPr>
          <p:spPr>
            <a:xfrm flipH="1">
              <a:off x="9331263" y="185655"/>
              <a:ext cx="70632" cy="59764"/>
            </a:xfrm>
            <a:custGeom>
              <a:avLst/>
              <a:gdLst/>
              <a:ahLst/>
              <a:cxnLst/>
              <a:rect l="l" t="t" r="r" b="b"/>
              <a:pathLst>
                <a:path w="702" h="594" extrusionOk="0">
                  <a:moveTo>
                    <a:pt x="332" y="0"/>
                  </a:moveTo>
                  <a:cubicBezTo>
                    <a:pt x="233" y="0"/>
                    <a:pt x="136" y="40"/>
                    <a:pt x="85" y="125"/>
                  </a:cubicBezTo>
                  <a:cubicBezTo>
                    <a:pt x="1" y="264"/>
                    <a:pt x="78" y="469"/>
                    <a:pt x="217" y="553"/>
                  </a:cubicBezTo>
                  <a:cubicBezTo>
                    <a:pt x="263" y="581"/>
                    <a:pt x="314" y="594"/>
                    <a:pt x="365" y="594"/>
                  </a:cubicBezTo>
                  <a:cubicBezTo>
                    <a:pt x="465" y="594"/>
                    <a:pt x="564" y="543"/>
                    <a:pt x="617" y="450"/>
                  </a:cubicBezTo>
                  <a:cubicBezTo>
                    <a:pt x="702" y="311"/>
                    <a:pt x="658" y="132"/>
                    <a:pt x="518" y="51"/>
                  </a:cubicBezTo>
                  <a:cubicBezTo>
                    <a:pt x="463" y="17"/>
                    <a:pt x="397" y="0"/>
                    <a:pt x="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11"/>
            <p:cNvSpPr/>
            <p:nvPr/>
          </p:nvSpPr>
          <p:spPr>
            <a:xfrm flipH="1">
              <a:off x="8805154" y="332349"/>
              <a:ext cx="96087" cy="84112"/>
            </a:xfrm>
            <a:custGeom>
              <a:avLst/>
              <a:gdLst/>
              <a:ahLst/>
              <a:cxnLst/>
              <a:rect l="l" t="t" r="r" b="b"/>
              <a:pathLst>
                <a:path w="955" h="836" extrusionOk="0">
                  <a:moveTo>
                    <a:pt x="479" y="1"/>
                  </a:moveTo>
                  <a:cubicBezTo>
                    <a:pt x="337" y="1"/>
                    <a:pt x="198" y="72"/>
                    <a:pt x="119" y="202"/>
                  </a:cubicBezTo>
                  <a:cubicBezTo>
                    <a:pt x="1" y="401"/>
                    <a:pt x="67" y="657"/>
                    <a:pt x="261" y="775"/>
                  </a:cubicBezTo>
                  <a:cubicBezTo>
                    <a:pt x="329" y="816"/>
                    <a:pt x="404" y="836"/>
                    <a:pt x="478" y="836"/>
                  </a:cubicBezTo>
                  <a:cubicBezTo>
                    <a:pt x="619" y="836"/>
                    <a:pt x="758" y="763"/>
                    <a:pt x="837" y="635"/>
                  </a:cubicBezTo>
                  <a:cubicBezTo>
                    <a:pt x="955" y="437"/>
                    <a:pt x="889" y="180"/>
                    <a:pt x="694" y="60"/>
                  </a:cubicBezTo>
                  <a:cubicBezTo>
                    <a:pt x="627"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11"/>
            <p:cNvSpPr/>
            <p:nvPr/>
          </p:nvSpPr>
          <p:spPr>
            <a:xfrm flipH="1">
              <a:off x="9119069" y="375512"/>
              <a:ext cx="57652" cy="50407"/>
            </a:xfrm>
            <a:custGeom>
              <a:avLst/>
              <a:gdLst/>
              <a:ahLst/>
              <a:cxnLst/>
              <a:rect l="l" t="t" r="r" b="b"/>
              <a:pathLst>
                <a:path w="573" h="501" extrusionOk="0">
                  <a:moveTo>
                    <a:pt x="286" y="1"/>
                  </a:moveTo>
                  <a:cubicBezTo>
                    <a:pt x="202" y="1"/>
                    <a:pt x="119" y="45"/>
                    <a:pt x="73" y="122"/>
                  </a:cubicBezTo>
                  <a:cubicBezTo>
                    <a:pt x="0" y="240"/>
                    <a:pt x="41" y="394"/>
                    <a:pt x="158" y="463"/>
                  </a:cubicBezTo>
                  <a:cubicBezTo>
                    <a:pt x="198" y="488"/>
                    <a:pt x="242" y="500"/>
                    <a:pt x="285" y="500"/>
                  </a:cubicBezTo>
                  <a:cubicBezTo>
                    <a:pt x="370" y="500"/>
                    <a:pt x="453" y="456"/>
                    <a:pt x="499" y="379"/>
                  </a:cubicBezTo>
                  <a:cubicBezTo>
                    <a:pt x="572" y="262"/>
                    <a:pt x="532" y="108"/>
                    <a:pt x="415" y="38"/>
                  </a:cubicBezTo>
                  <a:cubicBezTo>
                    <a:pt x="374" y="13"/>
                    <a:pt x="330" y="1"/>
                    <a:pt x="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11"/>
            <p:cNvSpPr/>
            <p:nvPr/>
          </p:nvSpPr>
          <p:spPr>
            <a:xfrm flipH="1">
              <a:off x="9325327" y="-365706"/>
              <a:ext cx="96087" cy="84213"/>
            </a:xfrm>
            <a:custGeom>
              <a:avLst/>
              <a:gdLst/>
              <a:ahLst/>
              <a:cxnLst/>
              <a:rect l="l" t="t" r="r" b="b"/>
              <a:pathLst>
                <a:path w="955" h="837" extrusionOk="0">
                  <a:moveTo>
                    <a:pt x="479" y="1"/>
                  </a:moveTo>
                  <a:cubicBezTo>
                    <a:pt x="337" y="1"/>
                    <a:pt x="199" y="73"/>
                    <a:pt x="122" y="203"/>
                  </a:cubicBezTo>
                  <a:cubicBezTo>
                    <a:pt x="0" y="401"/>
                    <a:pt x="66" y="658"/>
                    <a:pt x="261" y="775"/>
                  </a:cubicBezTo>
                  <a:cubicBezTo>
                    <a:pt x="329" y="816"/>
                    <a:pt x="403" y="836"/>
                    <a:pt x="476" y="836"/>
                  </a:cubicBezTo>
                  <a:cubicBezTo>
                    <a:pt x="618" y="836"/>
                    <a:pt x="757" y="763"/>
                    <a:pt x="837" y="632"/>
                  </a:cubicBezTo>
                  <a:cubicBezTo>
                    <a:pt x="954" y="434"/>
                    <a:pt x="892" y="177"/>
                    <a:pt x="694" y="60"/>
                  </a:cubicBezTo>
                  <a:cubicBezTo>
                    <a:pt x="626"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1"/>
            <p:cNvSpPr/>
            <p:nvPr/>
          </p:nvSpPr>
          <p:spPr>
            <a:xfrm flipH="1">
              <a:off x="8424012" y="-118398"/>
              <a:ext cx="1403579" cy="442293"/>
            </a:xfrm>
            <a:custGeom>
              <a:avLst/>
              <a:gdLst/>
              <a:ahLst/>
              <a:cxnLst/>
              <a:rect l="l" t="t" r="r" b="b"/>
              <a:pathLst>
                <a:path w="13950" h="4396" extrusionOk="0">
                  <a:moveTo>
                    <a:pt x="11859" y="1"/>
                  </a:moveTo>
                  <a:cubicBezTo>
                    <a:pt x="11918" y="213"/>
                    <a:pt x="11962" y="433"/>
                    <a:pt x="11992" y="656"/>
                  </a:cubicBezTo>
                  <a:cubicBezTo>
                    <a:pt x="12542" y="690"/>
                    <a:pt x="12997" y="763"/>
                    <a:pt x="13154" y="862"/>
                  </a:cubicBezTo>
                  <a:cubicBezTo>
                    <a:pt x="13121" y="906"/>
                    <a:pt x="13055" y="979"/>
                    <a:pt x="12909" y="1089"/>
                  </a:cubicBezTo>
                  <a:cubicBezTo>
                    <a:pt x="12648" y="1284"/>
                    <a:pt x="12351" y="1467"/>
                    <a:pt x="12028" y="1643"/>
                  </a:cubicBezTo>
                  <a:cubicBezTo>
                    <a:pt x="9575" y="2977"/>
                    <a:pt x="5544" y="3757"/>
                    <a:pt x="3077" y="3757"/>
                  </a:cubicBezTo>
                  <a:cubicBezTo>
                    <a:pt x="2764" y="3757"/>
                    <a:pt x="2476" y="3744"/>
                    <a:pt x="2219" y="3719"/>
                  </a:cubicBezTo>
                  <a:cubicBezTo>
                    <a:pt x="2087" y="3707"/>
                    <a:pt x="1959" y="3689"/>
                    <a:pt x="1842" y="3670"/>
                  </a:cubicBezTo>
                  <a:cubicBezTo>
                    <a:pt x="796" y="3484"/>
                    <a:pt x="705" y="3257"/>
                    <a:pt x="705" y="3257"/>
                  </a:cubicBezTo>
                  <a:cubicBezTo>
                    <a:pt x="701" y="3128"/>
                    <a:pt x="1108" y="2787"/>
                    <a:pt x="1768" y="2468"/>
                  </a:cubicBezTo>
                  <a:cubicBezTo>
                    <a:pt x="1720" y="2252"/>
                    <a:pt x="1688" y="2028"/>
                    <a:pt x="1669" y="1800"/>
                  </a:cubicBezTo>
                  <a:cubicBezTo>
                    <a:pt x="987" y="2105"/>
                    <a:pt x="1" y="2658"/>
                    <a:pt x="63" y="3318"/>
                  </a:cubicBezTo>
                  <a:cubicBezTo>
                    <a:pt x="126" y="3946"/>
                    <a:pt x="1042" y="4181"/>
                    <a:pt x="1727" y="4305"/>
                  </a:cubicBezTo>
                  <a:cubicBezTo>
                    <a:pt x="1988" y="4349"/>
                    <a:pt x="2292" y="4379"/>
                    <a:pt x="2634" y="4389"/>
                  </a:cubicBezTo>
                  <a:cubicBezTo>
                    <a:pt x="2755" y="4394"/>
                    <a:pt x="2881" y="4396"/>
                    <a:pt x="3010" y="4396"/>
                  </a:cubicBezTo>
                  <a:cubicBezTo>
                    <a:pt x="3315" y="4396"/>
                    <a:pt x="3642" y="4384"/>
                    <a:pt x="3986" y="4364"/>
                  </a:cubicBezTo>
                  <a:cubicBezTo>
                    <a:pt x="6400" y="4206"/>
                    <a:pt x="9663" y="3513"/>
                    <a:pt x="11926" y="2413"/>
                  </a:cubicBezTo>
                  <a:cubicBezTo>
                    <a:pt x="12439" y="2164"/>
                    <a:pt x="12901" y="1896"/>
                    <a:pt x="13290" y="1607"/>
                  </a:cubicBezTo>
                  <a:cubicBezTo>
                    <a:pt x="13454" y="1485"/>
                    <a:pt x="13950" y="1118"/>
                    <a:pt x="13789" y="656"/>
                  </a:cubicBezTo>
                  <a:cubicBezTo>
                    <a:pt x="13616" y="177"/>
                    <a:pt x="12706" y="30"/>
                    <a:pt x="11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3" name="Google Shape;473;p11"/>
          <p:cNvSpPr/>
          <p:nvPr/>
        </p:nvSpPr>
        <p:spPr>
          <a:xfrm rot="10800000">
            <a:off x="-645477" y="-2315898"/>
            <a:ext cx="2717410" cy="2590571"/>
          </a:xfrm>
          <a:custGeom>
            <a:avLst/>
            <a:gdLst/>
            <a:ahLst/>
            <a:cxnLst/>
            <a:rect l="l" t="t" r="r" b="b"/>
            <a:pathLst>
              <a:path w="27008" h="25748" extrusionOk="0">
                <a:moveTo>
                  <a:pt x="11422" y="1"/>
                </a:moveTo>
                <a:cubicBezTo>
                  <a:pt x="9215" y="1"/>
                  <a:pt x="7020" y="262"/>
                  <a:pt x="4900" y="885"/>
                </a:cubicBezTo>
                <a:cubicBezTo>
                  <a:pt x="3397" y="1329"/>
                  <a:pt x="1842" y="2040"/>
                  <a:pt x="1082" y="3415"/>
                </a:cubicBezTo>
                <a:cubicBezTo>
                  <a:pt x="0" y="5378"/>
                  <a:pt x="1013" y="7903"/>
                  <a:pt x="2586" y="9499"/>
                </a:cubicBezTo>
                <a:cubicBezTo>
                  <a:pt x="3624" y="10552"/>
                  <a:pt x="5003" y="11596"/>
                  <a:pt x="4966" y="13074"/>
                </a:cubicBezTo>
                <a:cubicBezTo>
                  <a:pt x="4940" y="14310"/>
                  <a:pt x="3895" y="15630"/>
                  <a:pt x="4595" y="16653"/>
                </a:cubicBezTo>
                <a:cubicBezTo>
                  <a:pt x="4790" y="16939"/>
                  <a:pt x="5094" y="17130"/>
                  <a:pt x="5413" y="17262"/>
                </a:cubicBezTo>
                <a:cubicBezTo>
                  <a:pt x="5895" y="17461"/>
                  <a:pt x="6404" y="17533"/>
                  <a:pt x="6926" y="17533"/>
                </a:cubicBezTo>
                <a:cubicBezTo>
                  <a:pt x="8309" y="17533"/>
                  <a:pt x="9787" y="17028"/>
                  <a:pt x="11130" y="17028"/>
                </a:cubicBezTo>
                <a:cubicBezTo>
                  <a:pt x="11810" y="17028"/>
                  <a:pt x="12456" y="17158"/>
                  <a:pt x="13037" y="17548"/>
                </a:cubicBezTo>
                <a:cubicBezTo>
                  <a:pt x="13961" y="18164"/>
                  <a:pt x="14411" y="19300"/>
                  <a:pt x="14547" y="20408"/>
                </a:cubicBezTo>
                <a:cubicBezTo>
                  <a:pt x="14683" y="21512"/>
                  <a:pt x="14562" y="22630"/>
                  <a:pt x="14610" y="23741"/>
                </a:cubicBezTo>
                <a:cubicBezTo>
                  <a:pt x="14632" y="24237"/>
                  <a:pt x="14701" y="24761"/>
                  <a:pt x="15028" y="25127"/>
                </a:cubicBezTo>
                <a:cubicBezTo>
                  <a:pt x="15428" y="25583"/>
                  <a:pt x="16184" y="25748"/>
                  <a:pt x="16996" y="25748"/>
                </a:cubicBezTo>
                <a:cubicBezTo>
                  <a:pt x="18007" y="25748"/>
                  <a:pt x="19102" y="25492"/>
                  <a:pt x="19695" y="25223"/>
                </a:cubicBezTo>
                <a:cubicBezTo>
                  <a:pt x="20712" y="24761"/>
                  <a:pt x="20990" y="24079"/>
                  <a:pt x="21188" y="23037"/>
                </a:cubicBezTo>
                <a:cubicBezTo>
                  <a:pt x="21790" y="19825"/>
                  <a:pt x="23414" y="17144"/>
                  <a:pt x="24892" y="14240"/>
                </a:cubicBezTo>
                <a:cubicBezTo>
                  <a:pt x="25522" y="12997"/>
                  <a:pt x="26160" y="11743"/>
                  <a:pt x="26480" y="10386"/>
                </a:cubicBezTo>
                <a:cubicBezTo>
                  <a:pt x="27008" y="8131"/>
                  <a:pt x="26553" y="5601"/>
                  <a:pt x="25031" y="3860"/>
                </a:cubicBezTo>
                <a:cubicBezTo>
                  <a:pt x="23447" y="2047"/>
                  <a:pt x="20993" y="1299"/>
                  <a:pt x="18639" y="808"/>
                </a:cubicBezTo>
                <a:cubicBezTo>
                  <a:pt x="16273" y="314"/>
                  <a:pt x="13840" y="1"/>
                  <a:pt x="114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1"/>
          <p:cNvSpPr/>
          <p:nvPr/>
        </p:nvSpPr>
        <p:spPr>
          <a:xfrm rot="10800000">
            <a:off x="-1374457" y="4503294"/>
            <a:ext cx="2191294" cy="1829437"/>
          </a:xfrm>
          <a:custGeom>
            <a:avLst/>
            <a:gdLst/>
            <a:ahLst/>
            <a:cxnLst/>
            <a:rect l="l" t="t" r="r" b="b"/>
            <a:pathLst>
              <a:path w="21779" h="18183" extrusionOk="0">
                <a:moveTo>
                  <a:pt x="15591" y="1"/>
                </a:moveTo>
                <a:cubicBezTo>
                  <a:pt x="13852" y="1"/>
                  <a:pt x="12115" y="648"/>
                  <a:pt x="10686" y="1669"/>
                </a:cubicBezTo>
                <a:cubicBezTo>
                  <a:pt x="9483" y="2527"/>
                  <a:pt x="8468" y="3642"/>
                  <a:pt x="7192" y="4386"/>
                </a:cubicBezTo>
                <a:cubicBezTo>
                  <a:pt x="5849" y="5171"/>
                  <a:pt x="4250" y="5527"/>
                  <a:pt x="3074" y="6539"/>
                </a:cubicBezTo>
                <a:cubicBezTo>
                  <a:pt x="1534" y="7863"/>
                  <a:pt x="1" y="12395"/>
                  <a:pt x="1218" y="14313"/>
                </a:cubicBezTo>
                <a:cubicBezTo>
                  <a:pt x="2003" y="15545"/>
                  <a:pt x="7427" y="16733"/>
                  <a:pt x="9065" y="17349"/>
                </a:cubicBezTo>
                <a:cubicBezTo>
                  <a:pt x="10369" y="17836"/>
                  <a:pt x="11821" y="18182"/>
                  <a:pt x="13215" y="18182"/>
                </a:cubicBezTo>
                <a:cubicBezTo>
                  <a:pt x="14600" y="18182"/>
                  <a:pt x="15927" y="17840"/>
                  <a:pt x="16989" y="16953"/>
                </a:cubicBezTo>
                <a:cubicBezTo>
                  <a:pt x="17818" y="16260"/>
                  <a:pt x="18387" y="15306"/>
                  <a:pt x="18881" y="14346"/>
                </a:cubicBezTo>
                <a:cubicBezTo>
                  <a:pt x="19846" y="12483"/>
                  <a:pt x="20601" y="10513"/>
                  <a:pt x="21129" y="8482"/>
                </a:cubicBezTo>
                <a:cubicBezTo>
                  <a:pt x="21515" y="7012"/>
                  <a:pt x="21779" y="5446"/>
                  <a:pt x="21354" y="3987"/>
                </a:cubicBezTo>
                <a:cubicBezTo>
                  <a:pt x="20755" y="1941"/>
                  <a:pt x="18808" y="445"/>
                  <a:pt x="16707" y="92"/>
                </a:cubicBezTo>
                <a:cubicBezTo>
                  <a:pt x="16337" y="30"/>
                  <a:pt x="15964" y="1"/>
                  <a:pt x="155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5" name="Google Shape;475;p11"/>
          <p:cNvGrpSpPr/>
          <p:nvPr/>
        </p:nvGrpSpPr>
        <p:grpSpPr>
          <a:xfrm>
            <a:off x="19024" y="4265728"/>
            <a:ext cx="928475" cy="849170"/>
            <a:chOff x="29724" y="3993278"/>
            <a:chExt cx="928475" cy="849170"/>
          </a:xfrm>
        </p:grpSpPr>
        <p:sp>
          <p:nvSpPr>
            <p:cNvPr id="476" name="Google Shape;476;p11"/>
            <p:cNvSpPr/>
            <p:nvPr/>
          </p:nvSpPr>
          <p:spPr>
            <a:xfrm rot="10800000">
              <a:off x="29724" y="3993278"/>
              <a:ext cx="928475" cy="849170"/>
            </a:xfrm>
            <a:custGeom>
              <a:avLst/>
              <a:gdLst/>
              <a:ahLst/>
              <a:cxnLst/>
              <a:rect l="l" t="t" r="r" b="b"/>
              <a:pathLst>
                <a:path w="9228" h="8440" extrusionOk="0">
                  <a:moveTo>
                    <a:pt x="4608" y="1"/>
                  </a:moveTo>
                  <a:cubicBezTo>
                    <a:pt x="2659" y="1"/>
                    <a:pt x="909" y="1360"/>
                    <a:pt x="489" y="3340"/>
                  </a:cubicBezTo>
                  <a:cubicBezTo>
                    <a:pt x="1" y="5621"/>
                    <a:pt x="1453" y="7861"/>
                    <a:pt x="3734" y="8345"/>
                  </a:cubicBezTo>
                  <a:cubicBezTo>
                    <a:pt x="4031" y="8409"/>
                    <a:pt x="4328" y="8440"/>
                    <a:pt x="4620" y="8440"/>
                  </a:cubicBezTo>
                  <a:cubicBezTo>
                    <a:pt x="6567" y="8440"/>
                    <a:pt x="8318" y="7083"/>
                    <a:pt x="8739" y="5100"/>
                  </a:cubicBezTo>
                  <a:cubicBezTo>
                    <a:pt x="9228" y="2823"/>
                    <a:pt x="7771" y="579"/>
                    <a:pt x="5494" y="95"/>
                  </a:cubicBezTo>
                  <a:cubicBezTo>
                    <a:pt x="5197" y="31"/>
                    <a:pt x="4900"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11"/>
            <p:cNvSpPr/>
            <p:nvPr/>
          </p:nvSpPr>
          <p:spPr>
            <a:xfrm rot="10800000">
              <a:off x="410960" y="4500966"/>
              <a:ext cx="83007" cy="69221"/>
            </a:xfrm>
            <a:custGeom>
              <a:avLst/>
              <a:gdLst/>
              <a:ahLst/>
              <a:cxnLst/>
              <a:rect l="l" t="t" r="r" b="b"/>
              <a:pathLst>
                <a:path w="825" h="688" extrusionOk="0">
                  <a:moveTo>
                    <a:pt x="385" y="0"/>
                  </a:moveTo>
                  <a:cubicBezTo>
                    <a:pt x="261" y="0"/>
                    <a:pt x="141" y="70"/>
                    <a:pt x="81" y="190"/>
                  </a:cubicBezTo>
                  <a:cubicBezTo>
                    <a:pt x="0" y="359"/>
                    <a:pt x="70" y="560"/>
                    <a:pt x="239" y="641"/>
                  </a:cubicBezTo>
                  <a:cubicBezTo>
                    <a:pt x="297" y="671"/>
                    <a:pt x="368" y="687"/>
                    <a:pt x="438" y="687"/>
                  </a:cubicBezTo>
                  <a:cubicBezTo>
                    <a:pt x="564" y="687"/>
                    <a:pt x="690" y="636"/>
                    <a:pt x="745" y="528"/>
                  </a:cubicBezTo>
                  <a:cubicBezTo>
                    <a:pt x="825" y="359"/>
                    <a:pt x="704" y="117"/>
                    <a:pt x="535" y="36"/>
                  </a:cubicBezTo>
                  <a:cubicBezTo>
                    <a:pt x="487" y="12"/>
                    <a:pt x="436" y="0"/>
                    <a:pt x="3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11"/>
            <p:cNvSpPr/>
            <p:nvPr/>
          </p:nvSpPr>
          <p:spPr>
            <a:xfrm rot="10800000">
              <a:off x="329061" y="4245409"/>
              <a:ext cx="77876" cy="68417"/>
            </a:xfrm>
            <a:custGeom>
              <a:avLst/>
              <a:gdLst/>
              <a:ahLst/>
              <a:cxnLst/>
              <a:rect l="l" t="t" r="r" b="b"/>
              <a:pathLst>
                <a:path w="774" h="680" extrusionOk="0">
                  <a:moveTo>
                    <a:pt x="389" y="1"/>
                  </a:moveTo>
                  <a:cubicBezTo>
                    <a:pt x="263" y="1"/>
                    <a:pt x="143" y="71"/>
                    <a:pt x="85" y="191"/>
                  </a:cubicBezTo>
                  <a:cubicBezTo>
                    <a:pt x="0" y="360"/>
                    <a:pt x="70" y="561"/>
                    <a:pt x="239" y="646"/>
                  </a:cubicBezTo>
                  <a:cubicBezTo>
                    <a:pt x="288" y="669"/>
                    <a:pt x="339" y="680"/>
                    <a:pt x="389" y="680"/>
                  </a:cubicBezTo>
                  <a:cubicBezTo>
                    <a:pt x="514" y="680"/>
                    <a:pt x="634" y="612"/>
                    <a:pt x="694" y="492"/>
                  </a:cubicBezTo>
                  <a:cubicBezTo>
                    <a:pt x="774" y="323"/>
                    <a:pt x="704" y="121"/>
                    <a:pt x="540" y="37"/>
                  </a:cubicBezTo>
                  <a:cubicBezTo>
                    <a:pt x="491" y="12"/>
                    <a:pt x="440"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1"/>
            <p:cNvSpPr/>
            <p:nvPr/>
          </p:nvSpPr>
          <p:spPr>
            <a:xfrm rot="10800000">
              <a:off x="627381" y="4068832"/>
              <a:ext cx="78077" cy="68215"/>
            </a:xfrm>
            <a:custGeom>
              <a:avLst/>
              <a:gdLst/>
              <a:ahLst/>
              <a:cxnLst/>
              <a:rect l="l" t="t" r="r" b="b"/>
              <a:pathLst>
                <a:path w="776" h="678" extrusionOk="0">
                  <a:moveTo>
                    <a:pt x="387" y="0"/>
                  </a:moveTo>
                  <a:cubicBezTo>
                    <a:pt x="263" y="0"/>
                    <a:pt x="143" y="70"/>
                    <a:pt x="85" y="190"/>
                  </a:cubicBezTo>
                  <a:cubicBezTo>
                    <a:pt x="1" y="356"/>
                    <a:pt x="71" y="561"/>
                    <a:pt x="239" y="642"/>
                  </a:cubicBezTo>
                  <a:cubicBezTo>
                    <a:pt x="287" y="666"/>
                    <a:pt x="338" y="677"/>
                    <a:pt x="388" y="677"/>
                  </a:cubicBezTo>
                  <a:cubicBezTo>
                    <a:pt x="512" y="677"/>
                    <a:pt x="633" y="607"/>
                    <a:pt x="691" y="488"/>
                  </a:cubicBezTo>
                  <a:cubicBezTo>
                    <a:pt x="775" y="322"/>
                    <a:pt x="705" y="117"/>
                    <a:pt x="537" y="36"/>
                  </a:cubicBezTo>
                  <a:cubicBezTo>
                    <a:pt x="489" y="12"/>
                    <a:pt x="438" y="0"/>
                    <a:pt x="3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1"/>
            <p:cNvSpPr/>
            <p:nvPr/>
          </p:nvSpPr>
          <p:spPr>
            <a:xfrm rot="10800000">
              <a:off x="747413" y="4435165"/>
              <a:ext cx="47289" cy="46382"/>
            </a:xfrm>
            <a:custGeom>
              <a:avLst/>
              <a:gdLst/>
              <a:ahLst/>
              <a:cxnLst/>
              <a:rect l="l" t="t" r="r" b="b"/>
              <a:pathLst>
                <a:path w="470" h="461" extrusionOk="0">
                  <a:moveTo>
                    <a:pt x="296" y="1"/>
                  </a:moveTo>
                  <a:cubicBezTo>
                    <a:pt x="204" y="1"/>
                    <a:pt x="94" y="82"/>
                    <a:pt x="52" y="163"/>
                  </a:cubicBezTo>
                  <a:cubicBezTo>
                    <a:pt x="1" y="266"/>
                    <a:pt x="45" y="387"/>
                    <a:pt x="144" y="439"/>
                  </a:cubicBezTo>
                  <a:cubicBezTo>
                    <a:pt x="173" y="453"/>
                    <a:pt x="204" y="460"/>
                    <a:pt x="235" y="460"/>
                  </a:cubicBezTo>
                  <a:cubicBezTo>
                    <a:pt x="311" y="460"/>
                    <a:pt x="385" y="418"/>
                    <a:pt x="419" y="347"/>
                  </a:cubicBezTo>
                  <a:cubicBezTo>
                    <a:pt x="470" y="244"/>
                    <a:pt x="456" y="65"/>
                    <a:pt x="353" y="13"/>
                  </a:cubicBezTo>
                  <a:cubicBezTo>
                    <a:pt x="335" y="5"/>
                    <a:pt x="316" y="1"/>
                    <a:pt x="2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1"/>
            <p:cNvSpPr/>
            <p:nvPr/>
          </p:nvSpPr>
          <p:spPr>
            <a:xfrm rot="10800000">
              <a:off x="174016" y="4637498"/>
              <a:ext cx="38435" cy="33705"/>
            </a:xfrm>
            <a:custGeom>
              <a:avLst/>
              <a:gdLst/>
              <a:ahLst/>
              <a:cxnLst/>
              <a:rect l="l" t="t" r="r" b="b"/>
              <a:pathLst>
                <a:path w="382" h="335" extrusionOk="0">
                  <a:moveTo>
                    <a:pt x="189" y="0"/>
                  </a:moveTo>
                  <a:cubicBezTo>
                    <a:pt x="128" y="0"/>
                    <a:pt x="69" y="34"/>
                    <a:pt x="40" y="94"/>
                  </a:cubicBezTo>
                  <a:cubicBezTo>
                    <a:pt x="0" y="175"/>
                    <a:pt x="33" y="278"/>
                    <a:pt x="117" y="318"/>
                  </a:cubicBezTo>
                  <a:cubicBezTo>
                    <a:pt x="140" y="330"/>
                    <a:pt x="165" y="335"/>
                    <a:pt x="190" y="335"/>
                  </a:cubicBezTo>
                  <a:cubicBezTo>
                    <a:pt x="252" y="335"/>
                    <a:pt x="313" y="301"/>
                    <a:pt x="341" y="241"/>
                  </a:cubicBezTo>
                  <a:cubicBezTo>
                    <a:pt x="381" y="156"/>
                    <a:pt x="349" y="58"/>
                    <a:pt x="264" y="17"/>
                  </a:cubicBezTo>
                  <a:cubicBezTo>
                    <a:pt x="240" y="6"/>
                    <a:pt x="214" y="0"/>
                    <a:pt x="1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1"/>
            <p:cNvSpPr/>
            <p:nvPr/>
          </p:nvSpPr>
          <p:spPr>
            <a:xfrm rot="10800000">
              <a:off x="139002" y="4330125"/>
              <a:ext cx="56143" cy="49501"/>
            </a:xfrm>
            <a:custGeom>
              <a:avLst/>
              <a:gdLst/>
              <a:ahLst/>
              <a:cxnLst/>
              <a:rect l="l" t="t" r="r" b="b"/>
              <a:pathLst>
                <a:path w="558" h="492" extrusionOk="0">
                  <a:moveTo>
                    <a:pt x="280" y="0"/>
                  </a:moveTo>
                  <a:cubicBezTo>
                    <a:pt x="190" y="0"/>
                    <a:pt x="103" y="51"/>
                    <a:pt x="59" y="137"/>
                  </a:cubicBezTo>
                  <a:cubicBezTo>
                    <a:pt x="0" y="258"/>
                    <a:pt x="52" y="405"/>
                    <a:pt x="173" y="467"/>
                  </a:cubicBezTo>
                  <a:cubicBezTo>
                    <a:pt x="207" y="484"/>
                    <a:pt x="243" y="491"/>
                    <a:pt x="278" y="491"/>
                  </a:cubicBezTo>
                  <a:cubicBezTo>
                    <a:pt x="369" y="491"/>
                    <a:pt x="457" y="440"/>
                    <a:pt x="499" y="353"/>
                  </a:cubicBezTo>
                  <a:cubicBezTo>
                    <a:pt x="558" y="232"/>
                    <a:pt x="510" y="86"/>
                    <a:pt x="389" y="27"/>
                  </a:cubicBezTo>
                  <a:cubicBezTo>
                    <a:pt x="354" y="9"/>
                    <a:pt x="317" y="0"/>
                    <a:pt x="2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11"/>
            <p:cNvSpPr/>
            <p:nvPr/>
          </p:nvSpPr>
          <p:spPr>
            <a:xfrm rot="10800000">
              <a:off x="749123" y="4502677"/>
              <a:ext cx="79083" cy="72743"/>
            </a:xfrm>
            <a:custGeom>
              <a:avLst/>
              <a:gdLst/>
              <a:ahLst/>
              <a:cxnLst/>
              <a:rect l="l" t="t" r="r" b="b"/>
              <a:pathLst>
                <a:path w="786" h="723" extrusionOk="0">
                  <a:moveTo>
                    <a:pt x="375" y="0"/>
                  </a:moveTo>
                  <a:cubicBezTo>
                    <a:pt x="292" y="0"/>
                    <a:pt x="208" y="31"/>
                    <a:pt x="143" y="92"/>
                  </a:cubicBezTo>
                  <a:cubicBezTo>
                    <a:pt x="7" y="220"/>
                    <a:pt x="0" y="433"/>
                    <a:pt x="129" y="568"/>
                  </a:cubicBezTo>
                  <a:cubicBezTo>
                    <a:pt x="211" y="658"/>
                    <a:pt x="346" y="722"/>
                    <a:pt x="468" y="722"/>
                  </a:cubicBezTo>
                  <a:cubicBezTo>
                    <a:pt x="536" y="722"/>
                    <a:pt x="600" y="702"/>
                    <a:pt x="649" y="656"/>
                  </a:cubicBezTo>
                  <a:cubicBezTo>
                    <a:pt x="785" y="528"/>
                    <a:pt x="748" y="242"/>
                    <a:pt x="623" y="106"/>
                  </a:cubicBezTo>
                  <a:cubicBezTo>
                    <a:pt x="556" y="36"/>
                    <a:pt x="466" y="0"/>
                    <a:pt x="3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1"/>
            <p:cNvSpPr/>
            <p:nvPr/>
          </p:nvSpPr>
          <p:spPr>
            <a:xfrm rot="10800000">
              <a:off x="480284" y="4425506"/>
              <a:ext cx="54735" cy="49602"/>
            </a:xfrm>
            <a:custGeom>
              <a:avLst/>
              <a:gdLst/>
              <a:ahLst/>
              <a:cxnLst/>
              <a:rect l="l" t="t" r="r" b="b"/>
              <a:pathLst>
                <a:path w="544" h="493" extrusionOk="0">
                  <a:moveTo>
                    <a:pt x="243" y="0"/>
                  </a:moveTo>
                  <a:cubicBezTo>
                    <a:pt x="188" y="0"/>
                    <a:pt x="136" y="17"/>
                    <a:pt x="97" y="55"/>
                  </a:cubicBezTo>
                  <a:cubicBezTo>
                    <a:pt x="1" y="143"/>
                    <a:pt x="16" y="319"/>
                    <a:pt x="104" y="419"/>
                  </a:cubicBezTo>
                  <a:cubicBezTo>
                    <a:pt x="151" y="468"/>
                    <a:pt x="213" y="492"/>
                    <a:pt x="276" y="492"/>
                  </a:cubicBezTo>
                  <a:cubicBezTo>
                    <a:pt x="335" y="492"/>
                    <a:pt x="395" y="470"/>
                    <a:pt x="441" y="426"/>
                  </a:cubicBezTo>
                  <a:cubicBezTo>
                    <a:pt x="537" y="338"/>
                    <a:pt x="544" y="187"/>
                    <a:pt x="452" y="92"/>
                  </a:cubicBezTo>
                  <a:cubicBezTo>
                    <a:pt x="399" y="34"/>
                    <a:pt x="319" y="0"/>
                    <a:pt x="2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1"/>
            <p:cNvSpPr/>
            <p:nvPr/>
          </p:nvSpPr>
          <p:spPr>
            <a:xfrm rot="10800000">
              <a:off x="687649" y="4287867"/>
              <a:ext cx="54634" cy="49501"/>
            </a:xfrm>
            <a:custGeom>
              <a:avLst/>
              <a:gdLst/>
              <a:ahLst/>
              <a:cxnLst/>
              <a:rect l="l" t="t" r="r" b="b"/>
              <a:pathLst>
                <a:path w="543" h="492" extrusionOk="0">
                  <a:moveTo>
                    <a:pt x="239" y="0"/>
                  </a:moveTo>
                  <a:cubicBezTo>
                    <a:pt x="186" y="0"/>
                    <a:pt x="134" y="17"/>
                    <a:pt x="96" y="54"/>
                  </a:cubicBezTo>
                  <a:cubicBezTo>
                    <a:pt x="1" y="142"/>
                    <a:pt x="15" y="318"/>
                    <a:pt x="103" y="418"/>
                  </a:cubicBezTo>
                  <a:cubicBezTo>
                    <a:pt x="150" y="466"/>
                    <a:pt x="213" y="491"/>
                    <a:pt x="275" y="491"/>
                  </a:cubicBezTo>
                  <a:cubicBezTo>
                    <a:pt x="335" y="491"/>
                    <a:pt x="394" y="469"/>
                    <a:pt x="441" y="425"/>
                  </a:cubicBezTo>
                  <a:cubicBezTo>
                    <a:pt x="536" y="337"/>
                    <a:pt x="543" y="186"/>
                    <a:pt x="451" y="91"/>
                  </a:cubicBezTo>
                  <a:cubicBezTo>
                    <a:pt x="397" y="35"/>
                    <a:pt x="316" y="0"/>
                    <a:pt x="2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11"/>
            <p:cNvSpPr/>
            <p:nvPr/>
          </p:nvSpPr>
          <p:spPr>
            <a:xfrm rot="10800000">
              <a:off x="311655" y="4041063"/>
              <a:ext cx="75361" cy="68215"/>
            </a:xfrm>
            <a:custGeom>
              <a:avLst/>
              <a:gdLst/>
              <a:ahLst/>
              <a:cxnLst/>
              <a:rect l="l" t="t" r="r" b="b"/>
              <a:pathLst>
                <a:path w="749" h="678" extrusionOk="0">
                  <a:moveTo>
                    <a:pt x="376" y="1"/>
                  </a:moveTo>
                  <a:cubicBezTo>
                    <a:pt x="292" y="1"/>
                    <a:pt x="209" y="32"/>
                    <a:pt x="144" y="94"/>
                  </a:cubicBezTo>
                  <a:cubicBezTo>
                    <a:pt x="8" y="222"/>
                    <a:pt x="0" y="435"/>
                    <a:pt x="129" y="571"/>
                  </a:cubicBezTo>
                  <a:cubicBezTo>
                    <a:pt x="196" y="641"/>
                    <a:pt x="286" y="677"/>
                    <a:pt x="376" y="677"/>
                  </a:cubicBezTo>
                  <a:cubicBezTo>
                    <a:pt x="458" y="677"/>
                    <a:pt x="541" y="647"/>
                    <a:pt x="606" y="586"/>
                  </a:cubicBezTo>
                  <a:cubicBezTo>
                    <a:pt x="745" y="457"/>
                    <a:pt x="748" y="244"/>
                    <a:pt x="620" y="109"/>
                  </a:cubicBezTo>
                  <a:cubicBezTo>
                    <a:pt x="554" y="37"/>
                    <a:pt x="465" y="1"/>
                    <a:pt x="37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11"/>
            <p:cNvSpPr/>
            <p:nvPr/>
          </p:nvSpPr>
          <p:spPr>
            <a:xfrm rot="10800000">
              <a:off x="562888" y="4099318"/>
              <a:ext cx="45176" cy="40849"/>
            </a:xfrm>
            <a:custGeom>
              <a:avLst/>
              <a:gdLst/>
              <a:ahLst/>
              <a:cxnLst/>
              <a:rect l="l" t="t" r="r" b="b"/>
              <a:pathLst>
                <a:path w="449" h="406" extrusionOk="0">
                  <a:moveTo>
                    <a:pt x="225" y="1"/>
                  </a:moveTo>
                  <a:cubicBezTo>
                    <a:pt x="175" y="1"/>
                    <a:pt x="124" y="19"/>
                    <a:pt x="85" y="57"/>
                  </a:cubicBezTo>
                  <a:cubicBezTo>
                    <a:pt x="5" y="133"/>
                    <a:pt x="1" y="262"/>
                    <a:pt x="78" y="343"/>
                  </a:cubicBezTo>
                  <a:cubicBezTo>
                    <a:pt x="118" y="385"/>
                    <a:pt x="172" y="405"/>
                    <a:pt x="225" y="405"/>
                  </a:cubicBezTo>
                  <a:cubicBezTo>
                    <a:pt x="274" y="405"/>
                    <a:pt x="324" y="388"/>
                    <a:pt x="364" y="353"/>
                  </a:cubicBezTo>
                  <a:cubicBezTo>
                    <a:pt x="445" y="277"/>
                    <a:pt x="449" y="148"/>
                    <a:pt x="371" y="64"/>
                  </a:cubicBezTo>
                  <a:cubicBezTo>
                    <a:pt x="332" y="22"/>
                    <a:pt x="278" y="1"/>
                    <a:pt x="2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11"/>
            <p:cNvSpPr/>
            <p:nvPr/>
          </p:nvSpPr>
          <p:spPr>
            <a:xfrm rot="10800000">
              <a:off x="563994" y="4701388"/>
              <a:ext cx="75763" cy="68115"/>
            </a:xfrm>
            <a:custGeom>
              <a:avLst/>
              <a:gdLst/>
              <a:ahLst/>
              <a:cxnLst/>
              <a:rect l="l" t="t" r="r" b="b"/>
              <a:pathLst>
                <a:path w="753" h="677" extrusionOk="0">
                  <a:moveTo>
                    <a:pt x="376" y="0"/>
                  </a:moveTo>
                  <a:cubicBezTo>
                    <a:pt x="293" y="0"/>
                    <a:pt x="209" y="31"/>
                    <a:pt x="144" y="92"/>
                  </a:cubicBezTo>
                  <a:cubicBezTo>
                    <a:pt x="8" y="221"/>
                    <a:pt x="1" y="433"/>
                    <a:pt x="129" y="569"/>
                  </a:cubicBezTo>
                  <a:cubicBezTo>
                    <a:pt x="196" y="641"/>
                    <a:pt x="285" y="677"/>
                    <a:pt x="375" y="677"/>
                  </a:cubicBezTo>
                  <a:cubicBezTo>
                    <a:pt x="460" y="677"/>
                    <a:pt x="544" y="645"/>
                    <a:pt x="610" y="583"/>
                  </a:cubicBezTo>
                  <a:cubicBezTo>
                    <a:pt x="745" y="459"/>
                    <a:pt x="752" y="243"/>
                    <a:pt x="624" y="107"/>
                  </a:cubicBezTo>
                  <a:cubicBezTo>
                    <a:pt x="557" y="36"/>
                    <a:pt x="467" y="0"/>
                    <a:pt x="3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9" name="Google Shape;489;p11"/>
          <p:cNvSpPr/>
          <p:nvPr/>
        </p:nvSpPr>
        <p:spPr>
          <a:xfrm rot="10800000">
            <a:off x="8154260" y="4503304"/>
            <a:ext cx="1696973" cy="1695019"/>
          </a:xfrm>
          <a:custGeom>
            <a:avLst/>
            <a:gdLst/>
            <a:ahLst/>
            <a:cxnLst/>
            <a:rect l="l" t="t" r="r" b="b"/>
            <a:pathLst>
              <a:path w="16866" h="16847" extrusionOk="0">
                <a:moveTo>
                  <a:pt x="8435" y="0"/>
                </a:moveTo>
                <a:cubicBezTo>
                  <a:pt x="3778" y="0"/>
                  <a:pt x="1" y="3774"/>
                  <a:pt x="1" y="8423"/>
                </a:cubicBezTo>
                <a:cubicBezTo>
                  <a:pt x="1" y="13077"/>
                  <a:pt x="3778" y="16847"/>
                  <a:pt x="8435" y="16847"/>
                </a:cubicBezTo>
                <a:cubicBezTo>
                  <a:pt x="13092" y="16847"/>
                  <a:pt x="16865" y="13077"/>
                  <a:pt x="16865" y="8423"/>
                </a:cubicBezTo>
                <a:cubicBezTo>
                  <a:pt x="16865" y="3774"/>
                  <a:pt x="13092" y="0"/>
                  <a:pt x="84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11"/>
          <p:cNvSpPr/>
          <p:nvPr/>
        </p:nvSpPr>
        <p:spPr>
          <a:xfrm rot="10800000">
            <a:off x="7748374" y="4730972"/>
            <a:ext cx="701890" cy="609410"/>
          </a:xfrm>
          <a:custGeom>
            <a:avLst/>
            <a:gdLst/>
            <a:ahLst/>
            <a:cxnLst/>
            <a:rect l="l" t="t" r="r" b="b"/>
            <a:pathLst>
              <a:path w="6976" h="6057" extrusionOk="0">
                <a:moveTo>
                  <a:pt x="2742" y="1"/>
                </a:moveTo>
                <a:cubicBezTo>
                  <a:pt x="2692" y="1"/>
                  <a:pt x="2639" y="13"/>
                  <a:pt x="2583" y="39"/>
                </a:cubicBezTo>
                <a:cubicBezTo>
                  <a:pt x="2253" y="193"/>
                  <a:pt x="2330" y="1491"/>
                  <a:pt x="2495" y="1549"/>
                </a:cubicBezTo>
                <a:lnTo>
                  <a:pt x="2553" y="1582"/>
                </a:lnTo>
                <a:cubicBezTo>
                  <a:pt x="2365" y="1582"/>
                  <a:pt x="2169" y="1595"/>
                  <a:pt x="1976" y="1595"/>
                </a:cubicBezTo>
                <a:cubicBezTo>
                  <a:pt x="1880" y="1595"/>
                  <a:pt x="1785" y="1592"/>
                  <a:pt x="1692" y="1582"/>
                </a:cubicBezTo>
                <a:cubicBezTo>
                  <a:pt x="1555" y="1568"/>
                  <a:pt x="1316" y="1499"/>
                  <a:pt x="1115" y="1499"/>
                </a:cubicBezTo>
                <a:cubicBezTo>
                  <a:pt x="997" y="1499"/>
                  <a:pt x="893" y="1523"/>
                  <a:pt x="830" y="1596"/>
                </a:cubicBezTo>
                <a:cubicBezTo>
                  <a:pt x="449" y="2044"/>
                  <a:pt x="1677" y="2829"/>
                  <a:pt x="1908" y="3041"/>
                </a:cubicBezTo>
                <a:cubicBezTo>
                  <a:pt x="1761" y="3284"/>
                  <a:pt x="1" y="3977"/>
                  <a:pt x="727" y="4219"/>
                </a:cubicBezTo>
                <a:cubicBezTo>
                  <a:pt x="794" y="4241"/>
                  <a:pt x="877" y="4249"/>
                  <a:pt x="966" y="4249"/>
                </a:cubicBezTo>
                <a:cubicBezTo>
                  <a:pt x="1175" y="4249"/>
                  <a:pt x="1419" y="4205"/>
                  <a:pt x="1578" y="4189"/>
                </a:cubicBezTo>
                <a:cubicBezTo>
                  <a:pt x="1850" y="4159"/>
                  <a:pt x="2177" y="3945"/>
                  <a:pt x="2447" y="3945"/>
                </a:cubicBezTo>
                <a:cubicBezTo>
                  <a:pt x="2472" y="3945"/>
                  <a:pt x="2496" y="3947"/>
                  <a:pt x="2521" y="3951"/>
                </a:cubicBezTo>
                <a:cubicBezTo>
                  <a:pt x="2575" y="4534"/>
                  <a:pt x="2147" y="5110"/>
                  <a:pt x="2081" y="5707"/>
                </a:cubicBezTo>
                <a:cubicBezTo>
                  <a:pt x="2063" y="5850"/>
                  <a:pt x="2177" y="5963"/>
                  <a:pt x="2306" y="5963"/>
                </a:cubicBezTo>
                <a:cubicBezTo>
                  <a:pt x="2340" y="5963"/>
                  <a:pt x="2374" y="5955"/>
                  <a:pt x="2407" y="5939"/>
                </a:cubicBezTo>
                <a:cubicBezTo>
                  <a:pt x="2766" y="5763"/>
                  <a:pt x="3037" y="5191"/>
                  <a:pt x="3210" y="4941"/>
                </a:cubicBezTo>
                <a:cubicBezTo>
                  <a:pt x="3301" y="4809"/>
                  <a:pt x="3369" y="4749"/>
                  <a:pt x="3433" y="4749"/>
                </a:cubicBezTo>
                <a:cubicBezTo>
                  <a:pt x="3505" y="4749"/>
                  <a:pt x="3571" y="4825"/>
                  <a:pt x="3661" y="4959"/>
                </a:cubicBezTo>
                <a:cubicBezTo>
                  <a:pt x="3826" y="5205"/>
                  <a:pt x="3980" y="5451"/>
                  <a:pt x="4156" y="5685"/>
                </a:cubicBezTo>
                <a:cubicBezTo>
                  <a:pt x="4261" y="5822"/>
                  <a:pt x="4360" y="6056"/>
                  <a:pt x="4554" y="6056"/>
                </a:cubicBezTo>
                <a:cubicBezTo>
                  <a:pt x="4577" y="6056"/>
                  <a:pt x="4603" y="6053"/>
                  <a:pt x="4629" y="6045"/>
                </a:cubicBezTo>
                <a:cubicBezTo>
                  <a:pt x="4819" y="5993"/>
                  <a:pt x="4878" y="5653"/>
                  <a:pt x="4893" y="5480"/>
                </a:cubicBezTo>
                <a:cubicBezTo>
                  <a:pt x="4912" y="5205"/>
                  <a:pt x="4673" y="4538"/>
                  <a:pt x="4937" y="4365"/>
                </a:cubicBezTo>
                <a:cubicBezTo>
                  <a:pt x="4993" y="4330"/>
                  <a:pt x="5064" y="4316"/>
                  <a:pt x="5145" y="4316"/>
                </a:cubicBezTo>
                <a:cubicBezTo>
                  <a:pt x="5462" y="4316"/>
                  <a:pt x="5927" y="4530"/>
                  <a:pt x="6154" y="4541"/>
                </a:cubicBezTo>
                <a:cubicBezTo>
                  <a:pt x="6172" y="4542"/>
                  <a:pt x="6188" y="4542"/>
                  <a:pt x="6204" y="4542"/>
                </a:cubicBezTo>
                <a:cubicBezTo>
                  <a:pt x="6759" y="4542"/>
                  <a:pt x="6431" y="4039"/>
                  <a:pt x="6239" y="3761"/>
                </a:cubicBezTo>
                <a:cubicBezTo>
                  <a:pt x="6085" y="3540"/>
                  <a:pt x="5956" y="3405"/>
                  <a:pt x="5729" y="3258"/>
                </a:cubicBezTo>
                <a:cubicBezTo>
                  <a:pt x="5545" y="3141"/>
                  <a:pt x="5264" y="3078"/>
                  <a:pt x="5413" y="2855"/>
                </a:cubicBezTo>
                <a:cubicBezTo>
                  <a:pt x="5579" y="2608"/>
                  <a:pt x="6176" y="2601"/>
                  <a:pt x="6422" y="2422"/>
                </a:cubicBezTo>
                <a:cubicBezTo>
                  <a:pt x="6975" y="2022"/>
                  <a:pt x="6386" y="1758"/>
                  <a:pt x="5982" y="1728"/>
                </a:cubicBezTo>
                <a:cubicBezTo>
                  <a:pt x="5937" y="1726"/>
                  <a:pt x="5893" y="1725"/>
                  <a:pt x="5848" y="1725"/>
                </a:cubicBezTo>
                <a:cubicBezTo>
                  <a:pt x="5564" y="1725"/>
                  <a:pt x="5268" y="1770"/>
                  <a:pt x="4987" y="1770"/>
                </a:cubicBezTo>
                <a:cubicBezTo>
                  <a:pt x="4884" y="1770"/>
                  <a:pt x="4782" y="1764"/>
                  <a:pt x="4684" y="1747"/>
                </a:cubicBezTo>
                <a:cubicBezTo>
                  <a:pt x="4651" y="1442"/>
                  <a:pt x="5557" y="364"/>
                  <a:pt x="5066" y="171"/>
                </a:cubicBezTo>
                <a:cubicBezTo>
                  <a:pt x="5043" y="161"/>
                  <a:pt x="5017" y="157"/>
                  <a:pt x="4990" y="157"/>
                </a:cubicBezTo>
                <a:cubicBezTo>
                  <a:pt x="4747" y="157"/>
                  <a:pt x="4361" y="493"/>
                  <a:pt x="4233" y="618"/>
                </a:cubicBezTo>
                <a:cubicBezTo>
                  <a:pt x="4027" y="819"/>
                  <a:pt x="3944" y="1197"/>
                  <a:pt x="3697" y="1332"/>
                </a:cubicBezTo>
                <a:cubicBezTo>
                  <a:pt x="3475" y="1100"/>
                  <a:pt x="3229" y="1"/>
                  <a:pt x="27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11"/>
          <p:cNvSpPr/>
          <p:nvPr/>
        </p:nvSpPr>
        <p:spPr>
          <a:xfrm rot="10800000">
            <a:off x="7981201" y="4956242"/>
            <a:ext cx="173058" cy="158666"/>
          </a:xfrm>
          <a:custGeom>
            <a:avLst/>
            <a:gdLst/>
            <a:ahLst/>
            <a:cxnLst/>
            <a:rect l="l" t="t" r="r" b="b"/>
            <a:pathLst>
              <a:path w="1720" h="1577" extrusionOk="0">
                <a:moveTo>
                  <a:pt x="746" y="0"/>
                </a:moveTo>
                <a:cubicBezTo>
                  <a:pt x="641" y="0"/>
                  <a:pt x="538" y="19"/>
                  <a:pt x="440" y="59"/>
                </a:cubicBezTo>
                <a:cubicBezTo>
                  <a:pt x="103" y="199"/>
                  <a:pt x="0" y="430"/>
                  <a:pt x="44" y="694"/>
                </a:cubicBezTo>
                <a:cubicBezTo>
                  <a:pt x="29" y="760"/>
                  <a:pt x="22" y="834"/>
                  <a:pt x="26" y="903"/>
                </a:cubicBezTo>
                <a:cubicBezTo>
                  <a:pt x="48" y="1313"/>
                  <a:pt x="426" y="1576"/>
                  <a:pt x="804" y="1576"/>
                </a:cubicBezTo>
                <a:cubicBezTo>
                  <a:pt x="933" y="1576"/>
                  <a:pt x="1062" y="1545"/>
                  <a:pt x="1178" y="1479"/>
                </a:cubicBezTo>
                <a:cubicBezTo>
                  <a:pt x="1555" y="1259"/>
                  <a:pt x="1720" y="617"/>
                  <a:pt x="1401" y="279"/>
                </a:cubicBezTo>
                <a:cubicBezTo>
                  <a:pt x="1236" y="105"/>
                  <a:pt x="990" y="0"/>
                  <a:pt x="7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57"/>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943"/>
        <p:cNvGrpSpPr/>
        <p:nvPr/>
      </p:nvGrpSpPr>
      <p:grpSpPr>
        <a:xfrm>
          <a:off x="0" y="0"/>
          <a:ext cx="0" cy="0"/>
          <a:chOff x="0" y="0"/>
          <a:chExt cx="0" cy="0"/>
        </a:xfrm>
      </p:grpSpPr>
      <p:grpSp>
        <p:nvGrpSpPr>
          <p:cNvPr id="944" name="Google Shape;944;p22"/>
          <p:cNvGrpSpPr/>
          <p:nvPr/>
        </p:nvGrpSpPr>
        <p:grpSpPr>
          <a:xfrm>
            <a:off x="-1230542" y="-1731210"/>
            <a:ext cx="11574405" cy="7712294"/>
            <a:chOff x="-1230542" y="-1731210"/>
            <a:chExt cx="11574405" cy="7712294"/>
          </a:xfrm>
        </p:grpSpPr>
        <p:sp>
          <p:nvSpPr>
            <p:cNvPr id="945" name="Google Shape;945;p22"/>
            <p:cNvSpPr/>
            <p:nvPr/>
          </p:nvSpPr>
          <p:spPr>
            <a:xfrm>
              <a:off x="8397598" y="5863267"/>
              <a:ext cx="120436" cy="117817"/>
            </a:xfrm>
            <a:custGeom>
              <a:avLst/>
              <a:gdLst/>
              <a:ahLst/>
              <a:cxnLst/>
              <a:rect l="l" t="t" r="r" b="b"/>
              <a:pathLst>
                <a:path w="1197" h="1171" extrusionOk="0">
                  <a:moveTo>
                    <a:pt x="602" y="0"/>
                  </a:moveTo>
                  <a:cubicBezTo>
                    <a:pt x="579" y="0"/>
                    <a:pt x="555" y="13"/>
                    <a:pt x="544" y="39"/>
                  </a:cubicBezTo>
                  <a:lnTo>
                    <a:pt x="408" y="358"/>
                  </a:lnTo>
                  <a:cubicBezTo>
                    <a:pt x="405" y="373"/>
                    <a:pt x="390" y="384"/>
                    <a:pt x="375" y="391"/>
                  </a:cubicBezTo>
                  <a:lnTo>
                    <a:pt x="53" y="527"/>
                  </a:lnTo>
                  <a:cubicBezTo>
                    <a:pt x="1" y="549"/>
                    <a:pt x="1" y="622"/>
                    <a:pt x="53" y="641"/>
                  </a:cubicBezTo>
                  <a:lnTo>
                    <a:pt x="368" y="776"/>
                  </a:lnTo>
                  <a:cubicBezTo>
                    <a:pt x="386" y="783"/>
                    <a:pt x="397" y="795"/>
                    <a:pt x="405" y="809"/>
                  </a:cubicBezTo>
                  <a:lnTo>
                    <a:pt x="540" y="1132"/>
                  </a:lnTo>
                  <a:cubicBezTo>
                    <a:pt x="551" y="1157"/>
                    <a:pt x="575" y="1170"/>
                    <a:pt x="598" y="1170"/>
                  </a:cubicBezTo>
                  <a:cubicBezTo>
                    <a:pt x="622" y="1170"/>
                    <a:pt x="645" y="1157"/>
                    <a:pt x="654" y="1132"/>
                  </a:cubicBezTo>
                  <a:lnTo>
                    <a:pt x="789" y="817"/>
                  </a:lnTo>
                  <a:cubicBezTo>
                    <a:pt x="796" y="802"/>
                    <a:pt x="808" y="791"/>
                    <a:pt x="823" y="783"/>
                  </a:cubicBezTo>
                  <a:lnTo>
                    <a:pt x="1145" y="648"/>
                  </a:lnTo>
                  <a:cubicBezTo>
                    <a:pt x="1197" y="626"/>
                    <a:pt x="1197" y="553"/>
                    <a:pt x="1145" y="531"/>
                  </a:cubicBezTo>
                  <a:lnTo>
                    <a:pt x="830" y="395"/>
                  </a:lnTo>
                  <a:cubicBezTo>
                    <a:pt x="815" y="391"/>
                    <a:pt x="804" y="377"/>
                    <a:pt x="796" y="362"/>
                  </a:cubicBezTo>
                  <a:lnTo>
                    <a:pt x="657" y="39"/>
                  </a:lnTo>
                  <a:cubicBezTo>
                    <a:pt x="648" y="13"/>
                    <a:pt x="625" y="0"/>
                    <a:pt x="6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6" name="Google Shape;946;p22"/>
            <p:cNvGrpSpPr/>
            <p:nvPr/>
          </p:nvGrpSpPr>
          <p:grpSpPr>
            <a:xfrm>
              <a:off x="-1230542" y="-1731210"/>
              <a:ext cx="11574405" cy="6584130"/>
              <a:chOff x="-1230542" y="-1731210"/>
              <a:chExt cx="11574405" cy="6584130"/>
            </a:xfrm>
          </p:grpSpPr>
          <p:sp>
            <p:nvSpPr>
              <p:cNvPr id="947" name="Google Shape;947;p22"/>
              <p:cNvSpPr/>
              <p:nvPr/>
            </p:nvSpPr>
            <p:spPr>
              <a:xfrm>
                <a:off x="1155211" y="3769015"/>
                <a:ext cx="186440" cy="182813"/>
              </a:xfrm>
              <a:custGeom>
                <a:avLst/>
                <a:gdLst/>
                <a:ahLst/>
                <a:cxnLst/>
                <a:rect l="l" t="t" r="r" b="b"/>
                <a:pathLst>
                  <a:path w="1853" h="1817" extrusionOk="0">
                    <a:moveTo>
                      <a:pt x="931" y="0"/>
                    </a:moveTo>
                    <a:cubicBezTo>
                      <a:pt x="894" y="0"/>
                      <a:pt x="857" y="21"/>
                      <a:pt x="840" y="61"/>
                    </a:cubicBezTo>
                    <a:lnTo>
                      <a:pt x="632" y="552"/>
                    </a:lnTo>
                    <a:cubicBezTo>
                      <a:pt x="620" y="574"/>
                      <a:pt x="603" y="593"/>
                      <a:pt x="581" y="604"/>
                    </a:cubicBezTo>
                    <a:lnTo>
                      <a:pt x="78" y="816"/>
                    </a:lnTo>
                    <a:cubicBezTo>
                      <a:pt x="1" y="850"/>
                      <a:pt x="1" y="963"/>
                      <a:pt x="78" y="997"/>
                    </a:cubicBezTo>
                    <a:lnTo>
                      <a:pt x="569" y="1205"/>
                    </a:lnTo>
                    <a:cubicBezTo>
                      <a:pt x="595" y="1212"/>
                      <a:pt x="613" y="1234"/>
                      <a:pt x="620" y="1256"/>
                    </a:cubicBezTo>
                    <a:lnTo>
                      <a:pt x="833" y="1759"/>
                    </a:lnTo>
                    <a:cubicBezTo>
                      <a:pt x="850" y="1798"/>
                      <a:pt x="887" y="1817"/>
                      <a:pt x="924" y="1817"/>
                    </a:cubicBezTo>
                    <a:cubicBezTo>
                      <a:pt x="960" y="1817"/>
                      <a:pt x="997" y="1798"/>
                      <a:pt x="1013" y="1759"/>
                    </a:cubicBezTo>
                    <a:lnTo>
                      <a:pt x="1222" y="1268"/>
                    </a:lnTo>
                    <a:cubicBezTo>
                      <a:pt x="1233" y="1242"/>
                      <a:pt x="1251" y="1224"/>
                      <a:pt x="1273" y="1212"/>
                    </a:cubicBezTo>
                    <a:lnTo>
                      <a:pt x="1776" y="1000"/>
                    </a:lnTo>
                    <a:cubicBezTo>
                      <a:pt x="1853" y="967"/>
                      <a:pt x="1853" y="857"/>
                      <a:pt x="1776" y="824"/>
                    </a:cubicBezTo>
                    <a:lnTo>
                      <a:pt x="1285" y="615"/>
                    </a:lnTo>
                    <a:cubicBezTo>
                      <a:pt x="1263" y="604"/>
                      <a:pt x="1244" y="586"/>
                      <a:pt x="1233" y="564"/>
                    </a:cubicBezTo>
                    <a:lnTo>
                      <a:pt x="1021" y="61"/>
                    </a:lnTo>
                    <a:cubicBezTo>
                      <a:pt x="1004" y="21"/>
                      <a:pt x="967" y="0"/>
                      <a:pt x="9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22"/>
              <p:cNvSpPr/>
              <p:nvPr/>
            </p:nvSpPr>
            <p:spPr>
              <a:xfrm>
                <a:off x="-913005" y="-1731210"/>
                <a:ext cx="186741" cy="182511"/>
              </a:xfrm>
              <a:custGeom>
                <a:avLst/>
                <a:gdLst/>
                <a:ahLst/>
                <a:cxnLst/>
                <a:rect l="l" t="t" r="r" b="b"/>
                <a:pathLst>
                  <a:path w="1856" h="1814" extrusionOk="0">
                    <a:moveTo>
                      <a:pt x="932" y="0"/>
                    </a:moveTo>
                    <a:cubicBezTo>
                      <a:pt x="896" y="0"/>
                      <a:pt x="860" y="19"/>
                      <a:pt x="843" y="58"/>
                    </a:cubicBezTo>
                    <a:lnTo>
                      <a:pt x="635" y="550"/>
                    </a:lnTo>
                    <a:cubicBezTo>
                      <a:pt x="623" y="575"/>
                      <a:pt x="605" y="594"/>
                      <a:pt x="583" y="601"/>
                    </a:cubicBezTo>
                    <a:lnTo>
                      <a:pt x="81" y="814"/>
                    </a:lnTo>
                    <a:cubicBezTo>
                      <a:pt x="0" y="846"/>
                      <a:pt x="0" y="960"/>
                      <a:pt x="81" y="993"/>
                    </a:cubicBezTo>
                    <a:lnTo>
                      <a:pt x="572" y="1202"/>
                    </a:lnTo>
                    <a:cubicBezTo>
                      <a:pt x="594" y="1213"/>
                      <a:pt x="613" y="1232"/>
                      <a:pt x="623" y="1254"/>
                    </a:cubicBezTo>
                    <a:lnTo>
                      <a:pt x="836" y="1755"/>
                    </a:lnTo>
                    <a:cubicBezTo>
                      <a:pt x="853" y="1794"/>
                      <a:pt x="889" y="1813"/>
                      <a:pt x="926" y="1813"/>
                    </a:cubicBezTo>
                    <a:cubicBezTo>
                      <a:pt x="963" y="1813"/>
                      <a:pt x="1000" y="1794"/>
                      <a:pt x="1016" y="1755"/>
                    </a:cubicBezTo>
                    <a:lnTo>
                      <a:pt x="1225" y="1264"/>
                    </a:lnTo>
                    <a:cubicBezTo>
                      <a:pt x="1232" y="1239"/>
                      <a:pt x="1251" y="1220"/>
                      <a:pt x="1276" y="1213"/>
                    </a:cubicBezTo>
                    <a:lnTo>
                      <a:pt x="1779" y="1000"/>
                    </a:lnTo>
                    <a:cubicBezTo>
                      <a:pt x="1856" y="968"/>
                      <a:pt x="1856" y="853"/>
                      <a:pt x="1779" y="821"/>
                    </a:cubicBezTo>
                    <a:lnTo>
                      <a:pt x="1284" y="611"/>
                    </a:lnTo>
                    <a:cubicBezTo>
                      <a:pt x="1262" y="601"/>
                      <a:pt x="1243" y="582"/>
                      <a:pt x="1232" y="560"/>
                    </a:cubicBezTo>
                    <a:lnTo>
                      <a:pt x="1019" y="58"/>
                    </a:lnTo>
                    <a:cubicBezTo>
                      <a:pt x="1003" y="19"/>
                      <a:pt x="968" y="0"/>
                      <a:pt x="9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22"/>
              <p:cNvSpPr/>
              <p:nvPr/>
            </p:nvSpPr>
            <p:spPr>
              <a:xfrm>
                <a:off x="831637" y="2710161"/>
                <a:ext cx="162996" cy="157358"/>
              </a:xfrm>
              <a:custGeom>
                <a:avLst/>
                <a:gdLst/>
                <a:ahLst/>
                <a:cxnLst/>
                <a:rect l="l" t="t" r="r" b="b"/>
                <a:pathLst>
                  <a:path w="1620" h="1564" extrusionOk="0">
                    <a:moveTo>
                      <a:pt x="1243" y="0"/>
                    </a:moveTo>
                    <a:cubicBezTo>
                      <a:pt x="1225" y="0"/>
                      <a:pt x="1206" y="6"/>
                      <a:pt x="1189" y="17"/>
                    </a:cubicBezTo>
                    <a:lnTo>
                      <a:pt x="749" y="322"/>
                    </a:lnTo>
                    <a:cubicBezTo>
                      <a:pt x="734" y="333"/>
                      <a:pt x="715" y="341"/>
                      <a:pt x="694" y="341"/>
                    </a:cubicBezTo>
                    <a:cubicBezTo>
                      <a:pt x="689" y="341"/>
                      <a:pt x="684" y="340"/>
                      <a:pt x="680" y="339"/>
                    </a:cubicBezTo>
                    <a:lnTo>
                      <a:pt x="140" y="251"/>
                    </a:lnTo>
                    <a:cubicBezTo>
                      <a:pt x="135" y="250"/>
                      <a:pt x="129" y="250"/>
                      <a:pt x="124" y="250"/>
                    </a:cubicBezTo>
                    <a:cubicBezTo>
                      <a:pt x="49" y="250"/>
                      <a:pt x="1" y="337"/>
                      <a:pt x="45" y="402"/>
                    </a:cubicBezTo>
                    <a:lnTo>
                      <a:pt x="350" y="842"/>
                    </a:lnTo>
                    <a:cubicBezTo>
                      <a:pt x="365" y="864"/>
                      <a:pt x="372" y="886"/>
                      <a:pt x="368" y="911"/>
                    </a:cubicBezTo>
                    <a:lnTo>
                      <a:pt x="280" y="1451"/>
                    </a:lnTo>
                    <a:cubicBezTo>
                      <a:pt x="269" y="1514"/>
                      <a:pt x="320" y="1563"/>
                      <a:pt x="376" y="1563"/>
                    </a:cubicBezTo>
                    <a:cubicBezTo>
                      <a:pt x="394" y="1563"/>
                      <a:pt x="413" y="1558"/>
                      <a:pt x="431" y="1546"/>
                    </a:cubicBezTo>
                    <a:lnTo>
                      <a:pt x="871" y="1242"/>
                    </a:lnTo>
                    <a:cubicBezTo>
                      <a:pt x="884" y="1231"/>
                      <a:pt x="903" y="1226"/>
                      <a:pt x="922" y="1226"/>
                    </a:cubicBezTo>
                    <a:cubicBezTo>
                      <a:pt x="928" y="1226"/>
                      <a:pt x="934" y="1227"/>
                      <a:pt x="940" y="1227"/>
                    </a:cubicBezTo>
                    <a:lnTo>
                      <a:pt x="1479" y="1312"/>
                    </a:lnTo>
                    <a:cubicBezTo>
                      <a:pt x="1484" y="1313"/>
                      <a:pt x="1490" y="1313"/>
                      <a:pt x="1495" y="1313"/>
                    </a:cubicBezTo>
                    <a:cubicBezTo>
                      <a:pt x="1571" y="1313"/>
                      <a:pt x="1619" y="1226"/>
                      <a:pt x="1575" y="1161"/>
                    </a:cubicBezTo>
                    <a:lnTo>
                      <a:pt x="1270" y="725"/>
                    </a:lnTo>
                    <a:cubicBezTo>
                      <a:pt x="1255" y="703"/>
                      <a:pt x="1248" y="677"/>
                      <a:pt x="1255" y="652"/>
                    </a:cubicBezTo>
                    <a:lnTo>
                      <a:pt x="1340" y="116"/>
                    </a:lnTo>
                    <a:cubicBezTo>
                      <a:pt x="1351" y="50"/>
                      <a:pt x="1299" y="0"/>
                      <a:pt x="12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2"/>
              <p:cNvSpPr/>
              <p:nvPr/>
            </p:nvSpPr>
            <p:spPr>
              <a:xfrm>
                <a:off x="5953782" y="-220703"/>
                <a:ext cx="186741" cy="182712"/>
              </a:xfrm>
              <a:custGeom>
                <a:avLst/>
                <a:gdLst/>
                <a:ahLst/>
                <a:cxnLst/>
                <a:rect l="l" t="t" r="r" b="b"/>
                <a:pathLst>
                  <a:path w="1856" h="1816" extrusionOk="0">
                    <a:moveTo>
                      <a:pt x="930" y="0"/>
                    </a:moveTo>
                    <a:cubicBezTo>
                      <a:pt x="893" y="0"/>
                      <a:pt x="857" y="21"/>
                      <a:pt x="840" y="61"/>
                    </a:cubicBezTo>
                    <a:lnTo>
                      <a:pt x="631" y="552"/>
                    </a:lnTo>
                    <a:cubicBezTo>
                      <a:pt x="623" y="574"/>
                      <a:pt x="605" y="593"/>
                      <a:pt x="579" y="603"/>
                    </a:cubicBezTo>
                    <a:lnTo>
                      <a:pt x="81" y="816"/>
                    </a:lnTo>
                    <a:cubicBezTo>
                      <a:pt x="0" y="850"/>
                      <a:pt x="0" y="963"/>
                      <a:pt x="81" y="996"/>
                    </a:cubicBezTo>
                    <a:lnTo>
                      <a:pt x="572" y="1205"/>
                    </a:lnTo>
                    <a:cubicBezTo>
                      <a:pt x="594" y="1212"/>
                      <a:pt x="613" y="1231"/>
                      <a:pt x="623" y="1256"/>
                    </a:cubicBezTo>
                    <a:lnTo>
                      <a:pt x="836" y="1755"/>
                    </a:lnTo>
                    <a:cubicBezTo>
                      <a:pt x="853" y="1795"/>
                      <a:pt x="888" y="1815"/>
                      <a:pt x="924" y="1815"/>
                    </a:cubicBezTo>
                    <a:cubicBezTo>
                      <a:pt x="960" y="1815"/>
                      <a:pt x="996" y="1795"/>
                      <a:pt x="1012" y="1755"/>
                    </a:cubicBezTo>
                    <a:lnTo>
                      <a:pt x="1221" y="1263"/>
                    </a:lnTo>
                    <a:cubicBezTo>
                      <a:pt x="1232" y="1241"/>
                      <a:pt x="1251" y="1224"/>
                      <a:pt x="1273" y="1212"/>
                    </a:cubicBezTo>
                    <a:lnTo>
                      <a:pt x="1775" y="999"/>
                    </a:lnTo>
                    <a:cubicBezTo>
                      <a:pt x="1855" y="967"/>
                      <a:pt x="1855" y="857"/>
                      <a:pt x="1775" y="823"/>
                    </a:cubicBezTo>
                    <a:lnTo>
                      <a:pt x="1283" y="615"/>
                    </a:lnTo>
                    <a:cubicBezTo>
                      <a:pt x="1261" y="603"/>
                      <a:pt x="1243" y="586"/>
                      <a:pt x="1232" y="564"/>
                    </a:cubicBezTo>
                    <a:lnTo>
                      <a:pt x="1019" y="61"/>
                    </a:lnTo>
                    <a:cubicBezTo>
                      <a:pt x="1003" y="21"/>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2"/>
              <p:cNvSpPr/>
              <p:nvPr/>
            </p:nvSpPr>
            <p:spPr>
              <a:xfrm>
                <a:off x="10157122" y="1448069"/>
                <a:ext cx="186741" cy="182712"/>
              </a:xfrm>
              <a:custGeom>
                <a:avLst/>
                <a:gdLst/>
                <a:ahLst/>
                <a:cxnLst/>
                <a:rect l="l" t="t" r="r" b="b"/>
                <a:pathLst>
                  <a:path w="1856" h="1816" extrusionOk="0">
                    <a:moveTo>
                      <a:pt x="930" y="0"/>
                    </a:moveTo>
                    <a:cubicBezTo>
                      <a:pt x="893" y="0"/>
                      <a:pt x="857" y="20"/>
                      <a:pt x="840" y="61"/>
                    </a:cubicBezTo>
                    <a:lnTo>
                      <a:pt x="631" y="552"/>
                    </a:lnTo>
                    <a:cubicBezTo>
                      <a:pt x="624" y="574"/>
                      <a:pt x="605" y="592"/>
                      <a:pt x="580" y="603"/>
                    </a:cubicBezTo>
                    <a:lnTo>
                      <a:pt x="81" y="816"/>
                    </a:lnTo>
                    <a:cubicBezTo>
                      <a:pt x="1" y="849"/>
                      <a:pt x="1" y="959"/>
                      <a:pt x="81" y="996"/>
                    </a:cubicBezTo>
                    <a:lnTo>
                      <a:pt x="573" y="1201"/>
                    </a:lnTo>
                    <a:cubicBezTo>
                      <a:pt x="595" y="1212"/>
                      <a:pt x="613" y="1230"/>
                      <a:pt x="624" y="1256"/>
                    </a:cubicBezTo>
                    <a:lnTo>
                      <a:pt x="837" y="1755"/>
                    </a:lnTo>
                    <a:cubicBezTo>
                      <a:pt x="853" y="1795"/>
                      <a:pt x="889" y="1815"/>
                      <a:pt x="925" y="1815"/>
                    </a:cubicBezTo>
                    <a:cubicBezTo>
                      <a:pt x="961" y="1815"/>
                      <a:pt x="998" y="1795"/>
                      <a:pt x="1016" y="1755"/>
                    </a:cubicBezTo>
                    <a:lnTo>
                      <a:pt x="1221" y="1263"/>
                    </a:lnTo>
                    <a:cubicBezTo>
                      <a:pt x="1233" y="1241"/>
                      <a:pt x="1251" y="1223"/>
                      <a:pt x="1277" y="1212"/>
                    </a:cubicBezTo>
                    <a:lnTo>
                      <a:pt x="1775" y="999"/>
                    </a:lnTo>
                    <a:cubicBezTo>
                      <a:pt x="1856" y="966"/>
                      <a:pt x="1856" y="853"/>
                      <a:pt x="1775" y="819"/>
                    </a:cubicBezTo>
                    <a:lnTo>
                      <a:pt x="1284" y="611"/>
                    </a:lnTo>
                    <a:cubicBezTo>
                      <a:pt x="1262" y="603"/>
                      <a:pt x="1243" y="585"/>
                      <a:pt x="1233" y="559"/>
                    </a:cubicBezTo>
                    <a:lnTo>
                      <a:pt x="1020" y="61"/>
                    </a:lnTo>
                    <a:cubicBezTo>
                      <a:pt x="1004" y="20"/>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2"/>
              <p:cNvSpPr/>
              <p:nvPr/>
            </p:nvSpPr>
            <p:spPr>
              <a:xfrm>
                <a:off x="5380082" y="725263"/>
                <a:ext cx="186741" cy="182712"/>
              </a:xfrm>
              <a:custGeom>
                <a:avLst/>
                <a:gdLst/>
                <a:ahLst/>
                <a:cxnLst/>
                <a:rect l="l" t="t" r="r" b="b"/>
                <a:pathLst>
                  <a:path w="1856" h="1816" extrusionOk="0">
                    <a:moveTo>
                      <a:pt x="932" y="0"/>
                    </a:moveTo>
                    <a:cubicBezTo>
                      <a:pt x="896" y="0"/>
                      <a:pt x="860" y="20"/>
                      <a:pt x="843" y="61"/>
                    </a:cubicBezTo>
                    <a:lnTo>
                      <a:pt x="635" y="552"/>
                    </a:lnTo>
                    <a:cubicBezTo>
                      <a:pt x="623" y="574"/>
                      <a:pt x="605" y="592"/>
                      <a:pt x="583" y="604"/>
                    </a:cubicBezTo>
                    <a:lnTo>
                      <a:pt x="80" y="816"/>
                    </a:lnTo>
                    <a:cubicBezTo>
                      <a:pt x="0" y="849"/>
                      <a:pt x="0" y="963"/>
                      <a:pt x="80" y="996"/>
                    </a:cubicBezTo>
                    <a:lnTo>
                      <a:pt x="572" y="1205"/>
                    </a:lnTo>
                    <a:cubicBezTo>
                      <a:pt x="594" y="1212"/>
                      <a:pt x="613" y="1230"/>
                      <a:pt x="623" y="1256"/>
                    </a:cubicBezTo>
                    <a:lnTo>
                      <a:pt x="836" y="1755"/>
                    </a:lnTo>
                    <a:cubicBezTo>
                      <a:pt x="853" y="1796"/>
                      <a:pt x="889" y="1816"/>
                      <a:pt x="926" y="1816"/>
                    </a:cubicBezTo>
                    <a:cubicBezTo>
                      <a:pt x="962" y="1816"/>
                      <a:pt x="999" y="1796"/>
                      <a:pt x="1016" y="1755"/>
                    </a:cubicBezTo>
                    <a:lnTo>
                      <a:pt x="1225" y="1264"/>
                    </a:lnTo>
                    <a:cubicBezTo>
                      <a:pt x="1232" y="1242"/>
                      <a:pt x="1251" y="1223"/>
                      <a:pt x="1276" y="1212"/>
                    </a:cubicBezTo>
                    <a:lnTo>
                      <a:pt x="1779" y="1000"/>
                    </a:lnTo>
                    <a:cubicBezTo>
                      <a:pt x="1856" y="966"/>
                      <a:pt x="1856" y="856"/>
                      <a:pt x="1779" y="820"/>
                    </a:cubicBezTo>
                    <a:lnTo>
                      <a:pt x="1287" y="614"/>
                    </a:lnTo>
                    <a:cubicBezTo>
                      <a:pt x="1261" y="604"/>
                      <a:pt x="1243" y="585"/>
                      <a:pt x="1232" y="560"/>
                    </a:cubicBezTo>
                    <a:lnTo>
                      <a:pt x="1019" y="61"/>
                    </a:lnTo>
                    <a:cubicBezTo>
                      <a:pt x="1003" y="20"/>
                      <a:pt x="968" y="0"/>
                      <a:pt x="9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2"/>
              <p:cNvSpPr/>
              <p:nvPr/>
            </p:nvSpPr>
            <p:spPr>
              <a:xfrm>
                <a:off x="-63322" y="-1712798"/>
                <a:ext cx="120336" cy="117918"/>
              </a:xfrm>
              <a:custGeom>
                <a:avLst/>
                <a:gdLst/>
                <a:ahLst/>
                <a:cxnLst/>
                <a:rect l="l" t="t" r="r" b="b"/>
                <a:pathLst>
                  <a:path w="1196" h="1172" extrusionOk="0">
                    <a:moveTo>
                      <a:pt x="600" y="0"/>
                    </a:moveTo>
                    <a:cubicBezTo>
                      <a:pt x="577" y="0"/>
                      <a:pt x="554" y="12"/>
                      <a:pt x="543" y="36"/>
                    </a:cubicBezTo>
                    <a:lnTo>
                      <a:pt x="407" y="355"/>
                    </a:lnTo>
                    <a:cubicBezTo>
                      <a:pt x="400" y="370"/>
                      <a:pt x="389" y="381"/>
                      <a:pt x="374" y="389"/>
                    </a:cubicBezTo>
                    <a:lnTo>
                      <a:pt x="52" y="524"/>
                    </a:lnTo>
                    <a:cubicBezTo>
                      <a:pt x="0" y="546"/>
                      <a:pt x="0" y="619"/>
                      <a:pt x="52" y="641"/>
                    </a:cubicBezTo>
                    <a:lnTo>
                      <a:pt x="367" y="777"/>
                    </a:lnTo>
                    <a:cubicBezTo>
                      <a:pt x="382" y="780"/>
                      <a:pt x="396" y="795"/>
                      <a:pt x="400" y="810"/>
                    </a:cubicBezTo>
                    <a:lnTo>
                      <a:pt x="539" y="1132"/>
                    </a:lnTo>
                    <a:cubicBezTo>
                      <a:pt x="550" y="1158"/>
                      <a:pt x="573" y="1171"/>
                      <a:pt x="596" y="1171"/>
                    </a:cubicBezTo>
                    <a:cubicBezTo>
                      <a:pt x="619" y="1171"/>
                      <a:pt x="642" y="1158"/>
                      <a:pt x="653" y="1132"/>
                    </a:cubicBezTo>
                    <a:lnTo>
                      <a:pt x="789" y="814"/>
                    </a:lnTo>
                    <a:cubicBezTo>
                      <a:pt x="796" y="799"/>
                      <a:pt x="807" y="788"/>
                      <a:pt x="822" y="780"/>
                    </a:cubicBezTo>
                    <a:lnTo>
                      <a:pt x="1145" y="645"/>
                    </a:lnTo>
                    <a:cubicBezTo>
                      <a:pt x="1196" y="623"/>
                      <a:pt x="1196" y="550"/>
                      <a:pt x="1145" y="528"/>
                    </a:cubicBezTo>
                    <a:lnTo>
                      <a:pt x="829" y="396"/>
                    </a:lnTo>
                    <a:cubicBezTo>
                      <a:pt x="815" y="389"/>
                      <a:pt x="800" y="377"/>
                      <a:pt x="796" y="362"/>
                    </a:cubicBezTo>
                    <a:lnTo>
                      <a:pt x="657" y="36"/>
                    </a:lnTo>
                    <a:cubicBezTo>
                      <a:pt x="646" y="12"/>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22"/>
              <p:cNvSpPr/>
              <p:nvPr/>
            </p:nvSpPr>
            <p:spPr>
              <a:xfrm>
                <a:off x="1129454" y="60813"/>
                <a:ext cx="120336" cy="117817"/>
              </a:xfrm>
              <a:custGeom>
                <a:avLst/>
                <a:gdLst/>
                <a:ahLst/>
                <a:cxnLst/>
                <a:rect l="l" t="t" r="r" b="b"/>
                <a:pathLst>
                  <a:path w="1196" h="1171" extrusionOk="0">
                    <a:moveTo>
                      <a:pt x="600" y="1"/>
                    </a:moveTo>
                    <a:cubicBezTo>
                      <a:pt x="577" y="1"/>
                      <a:pt x="554" y="13"/>
                      <a:pt x="543" y="39"/>
                    </a:cubicBezTo>
                    <a:lnTo>
                      <a:pt x="407" y="354"/>
                    </a:lnTo>
                    <a:cubicBezTo>
                      <a:pt x="400" y="369"/>
                      <a:pt x="389" y="384"/>
                      <a:pt x="375" y="387"/>
                    </a:cubicBezTo>
                    <a:lnTo>
                      <a:pt x="52" y="526"/>
                    </a:lnTo>
                    <a:cubicBezTo>
                      <a:pt x="1" y="548"/>
                      <a:pt x="1" y="618"/>
                      <a:pt x="52" y="640"/>
                    </a:cubicBezTo>
                    <a:lnTo>
                      <a:pt x="367" y="775"/>
                    </a:lnTo>
                    <a:cubicBezTo>
                      <a:pt x="382" y="783"/>
                      <a:pt x="397" y="794"/>
                      <a:pt x="400" y="809"/>
                    </a:cubicBezTo>
                    <a:lnTo>
                      <a:pt x="539" y="1132"/>
                    </a:lnTo>
                    <a:cubicBezTo>
                      <a:pt x="550" y="1157"/>
                      <a:pt x="573" y="1170"/>
                      <a:pt x="596" y="1170"/>
                    </a:cubicBezTo>
                    <a:cubicBezTo>
                      <a:pt x="619" y="1170"/>
                      <a:pt x="642" y="1157"/>
                      <a:pt x="653" y="1132"/>
                    </a:cubicBezTo>
                    <a:lnTo>
                      <a:pt x="788" y="816"/>
                    </a:lnTo>
                    <a:cubicBezTo>
                      <a:pt x="796" y="802"/>
                      <a:pt x="807" y="790"/>
                      <a:pt x="822" y="783"/>
                    </a:cubicBezTo>
                    <a:lnTo>
                      <a:pt x="1145" y="643"/>
                    </a:lnTo>
                    <a:cubicBezTo>
                      <a:pt x="1196" y="621"/>
                      <a:pt x="1196" y="552"/>
                      <a:pt x="1145" y="530"/>
                    </a:cubicBezTo>
                    <a:lnTo>
                      <a:pt x="829" y="394"/>
                    </a:lnTo>
                    <a:cubicBezTo>
                      <a:pt x="815" y="387"/>
                      <a:pt x="800" y="376"/>
                      <a:pt x="796" y="362"/>
                    </a:cubicBezTo>
                    <a:lnTo>
                      <a:pt x="656" y="39"/>
                    </a:lnTo>
                    <a:cubicBezTo>
                      <a:pt x="645" y="13"/>
                      <a:pt x="623" y="1"/>
                      <a:pt x="6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22"/>
              <p:cNvSpPr/>
              <p:nvPr/>
            </p:nvSpPr>
            <p:spPr>
              <a:xfrm>
                <a:off x="7798040" y="3252353"/>
                <a:ext cx="94981" cy="92966"/>
              </a:xfrm>
              <a:custGeom>
                <a:avLst/>
                <a:gdLst/>
                <a:ahLst/>
                <a:cxnLst/>
                <a:rect l="l" t="t" r="r" b="b"/>
                <a:pathLst>
                  <a:path w="944" h="924" extrusionOk="0">
                    <a:moveTo>
                      <a:pt x="474" y="1"/>
                    </a:moveTo>
                    <a:cubicBezTo>
                      <a:pt x="456" y="1"/>
                      <a:pt x="438" y="11"/>
                      <a:pt x="430" y="31"/>
                    </a:cubicBezTo>
                    <a:lnTo>
                      <a:pt x="324" y="280"/>
                    </a:lnTo>
                    <a:cubicBezTo>
                      <a:pt x="317" y="291"/>
                      <a:pt x="309" y="302"/>
                      <a:pt x="295" y="306"/>
                    </a:cubicBezTo>
                    <a:lnTo>
                      <a:pt x="41" y="416"/>
                    </a:lnTo>
                    <a:cubicBezTo>
                      <a:pt x="1" y="431"/>
                      <a:pt x="1" y="489"/>
                      <a:pt x="41" y="504"/>
                    </a:cubicBezTo>
                    <a:lnTo>
                      <a:pt x="291" y="610"/>
                    </a:lnTo>
                    <a:cubicBezTo>
                      <a:pt x="302" y="617"/>
                      <a:pt x="313" y="625"/>
                      <a:pt x="317" y="639"/>
                    </a:cubicBezTo>
                    <a:lnTo>
                      <a:pt x="427" y="893"/>
                    </a:lnTo>
                    <a:cubicBezTo>
                      <a:pt x="434" y="913"/>
                      <a:pt x="452" y="923"/>
                      <a:pt x="471" y="923"/>
                    </a:cubicBezTo>
                    <a:cubicBezTo>
                      <a:pt x="490" y="923"/>
                      <a:pt x="509" y="913"/>
                      <a:pt x="518" y="893"/>
                    </a:cubicBezTo>
                    <a:lnTo>
                      <a:pt x="625" y="643"/>
                    </a:lnTo>
                    <a:cubicBezTo>
                      <a:pt x="628" y="632"/>
                      <a:pt x="639" y="621"/>
                      <a:pt x="650" y="617"/>
                    </a:cubicBezTo>
                    <a:lnTo>
                      <a:pt x="903" y="507"/>
                    </a:lnTo>
                    <a:cubicBezTo>
                      <a:pt x="944" y="493"/>
                      <a:pt x="944" y="434"/>
                      <a:pt x="903" y="416"/>
                    </a:cubicBezTo>
                    <a:lnTo>
                      <a:pt x="654" y="309"/>
                    </a:lnTo>
                    <a:cubicBezTo>
                      <a:pt x="643" y="306"/>
                      <a:pt x="632" y="295"/>
                      <a:pt x="628" y="284"/>
                    </a:cubicBezTo>
                    <a:lnTo>
                      <a:pt x="518" y="31"/>
                    </a:lnTo>
                    <a:cubicBezTo>
                      <a:pt x="511" y="11"/>
                      <a:pt x="493" y="1"/>
                      <a:pt x="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22"/>
              <p:cNvSpPr/>
              <p:nvPr/>
            </p:nvSpPr>
            <p:spPr>
              <a:xfrm>
                <a:off x="7964453" y="321886"/>
                <a:ext cx="94880" cy="93268"/>
              </a:xfrm>
              <a:custGeom>
                <a:avLst/>
                <a:gdLst/>
                <a:ahLst/>
                <a:cxnLst/>
                <a:rect l="l" t="t" r="r" b="b"/>
                <a:pathLst>
                  <a:path w="943" h="927" extrusionOk="0">
                    <a:moveTo>
                      <a:pt x="473" y="0"/>
                    </a:moveTo>
                    <a:cubicBezTo>
                      <a:pt x="455" y="0"/>
                      <a:pt x="437" y="11"/>
                      <a:pt x="429" y="31"/>
                    </a:cubicBezTo>
                    <a:lnTo>
                      <a:pt x="323" y="280"/>
                    </a:lnTo>
                    <a:cubicBezTo>
                      <a:pt x="315" y="295"/>
                      <a:pt x="308" y="302"/>
                      <a:pt x="297" y="309"/>
                    </a:cubicBezTo>
                    <a:lnTo>
                      <a:pt x="40" y="415"/>
                    </a:lnTo>
                    <a:cubicBezTo>
                      <a:pt x="0" y="434"/>
                      <a:pt x="0" y="489"/>
                      <a:pt x="40" y="507"/>
                    </a:cubicBezTo>
                    <a:lnTo>
                      <a:pt x="290" y="613"/>
                    </a:lnTo>
                    <a:cubicBezTo>
                      <a:pt x="301" y="617"/>
                      <a:pt x="312" y="628"/>
                      <a:pt x="315" y="639"/>
                    </a:cubicBezTo>
                    <a:lnTo>
                      <a:pt x="426" y="896"/>
                    </a:lnTo>
                    <a:cubicBezTo>
                      <a:pt x="435" y="916"/>
                      <a:pt x="453" y="926"/>
                      <a:pt x="471" y="926"/>
                    </a:cubicBezTo>
                    <a:cubicBezTo>
                      <a:pt x="490" y="926"/>
                      <a:pt x="508" y="916"/>
                      <a:pt x="517" y="896"/>
                    </a:cubicBezTo>
                    <a:lnTo>
                      <a:pt x="624" y="643"/>
                    </a:lnTo>
                    <a:cubicBezTo>
                      <a:pt x="627" y="632"/>
                      <a:pt x="638" y="625"/>
                      <a:pt x="649" y="617"/>
                    </a:cubicBezTo>
                    <a:lnTo>
                      <a:pt x="906" y="511"/>
                    </a:lnTo>
                    <a:cubicBezTo>
                      <a:pt x="942" y="493"/>
                      <a:pt x="942" y="437"/>
                      <a:pt x="906" y="419"/>
                    </a:cubicBezTo>
                    <a:lnTo>
                      <a:pt x="653" y="313"/>
                    </a:lnTo>
                    <a:cubicBezTo>
                      <a:pt x="642" y="305"/>
                      <a:pt x="631" y="298"/>
                      <a:pt x="627" y="287"/>
                    </a:cubicBezTo>
                    <a:lnTo>
                      <a:pt x="521" y="31"/>
                    </a:lnTo>
                    <a:cubicBezTo>
                      <a:pt x="511" y="11"/>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2"/>
              <p:cNvSpPr/>
              <p:nvPr/>
            </p:nvSpPr>
            <p:spPr>
              <a:xfrm>
                <a:off x="2582516" y="4759653"/>
                <a:ext cx="94981" cy="93268"/>
              </a:xfrm>
              <a:custGeom>
                <a:avLst/>
                <a:gdLst/>
                <a:ahLst/>
                <a:cxnLst/>
                <a:rect l="l" t="t" r="r" b="b"/>
                <a:pathLst>
                  <a:path w="944" h="927" extrusionOk="0">
                    <a:moveTo>
                      <a:pt x="474" y="0"/>
                    </a:moveTo>
                    <a:cubicBezTo>
                      <a:pt x="456" y="0"/>
                      <a:pt x="437" y="11"/>
                      <a:pt x="430" y="31"/>
                    </a:cubicBezTo>
                    <a:lnTo>
                      <a:pt x="324" y="283"/>
                    </a:lnTo>
                    <a:cubicBezTo>
                      <a:pt x="316" y="295"/>
                      <a:pt x="309" y="302"/>
                      <a:pt x="298" y="309"/>
                    </a:cubicBezTo>
                    <a:lnTo>
                      <a:pt x="41" y="415"/>
                    </a:lnTo>
                    <a:cubicBezTo>
                      <a:pt x="1" y="434"/>
                      <a:pt x="1" y="488"/>
                      <a:pt x="41" y="507"/>
                    </a:cubicBezTo>
                    <a:lnTo>
                      <a:pt x="291" y="613"/>
                    </a:lnTo>
                    <a:cubicBezTo>
                      <a:pt x="302" y="617"/>
                      <a:pt x="313" y="628"/>
                      <a:pt x="316" y="639"/>
                    </a:cubicBezTo>
                    <a:lnTo>
                      <a:pt x="426" y="896"/>
                    </a:lnTo>
                    <a:cubicBezTo>
                      <a:pt x="434" y="916"/>
                      <a:pt x="452" y="926"/>
                      <a:pt x="471" y="926"/>
                    </a:cubicBezTo>
                    <a:cubicBezTo>
                      <a:pt x="489" y="926"/>
                      <a:pt x="509" y="916"/>
                      <a:pt x="518" y="896"/>
                    </a:cubicBezTo>
                    <a:lnTo>
                      <a:pt x="624" y="647"/>
                    </a:lnTo>
                    <a:cubicBezTo>
                      <a:pt x="628" y="632"/>
                      <a:pt x="639" y="625"/>
                      <a:pt x="650" y="620"/>
                    </a:cubicBezTo>
                    <a:lnTo>
                      <a:pt x="903" y="510"/>
                    </a:lnTo>
                    <a:cubicBezTo>
                      <a:pt x="943" y="493"/>
                      <a:pt x="943" y="437"/>
                      <a:pt x="903" y="419"/>
                    </a:cubicBezTo>
                    <a:lnTo>
                      <a:pt x="654" y="312"/>
                    </a:lnTo>
                    <a:cubicBezTo>
                      <a:pt x="643" y="309"/>
                      <a:pt x="632" y="298"/>
                      <a:pt x="628" y="287"/>
                    </a:cubicBezTo>
                    <a:lnTo>
                      <a:pt x="518" y="31"/>
                    </a:lnTo>
                    <a:cubicBezTo>
                      <a:pt x="511" y="11"/>
                      <a:pt x="492"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2"/>
              <p:cNvSpPr/>
              <p:nvPr/>
            </p:nvSpPr>
            <p:spPr>
              <a:xfrm>
                <a:off x="-1230542" y="2096018"/>
                <a:ext cx="82806" cy="80188"/>
              </a:xfrm>
              <a:custGeom>
                <a:avLst/>
                <a:gdLst/>
                <a:ahLst/>
                <a:cxnLst/>
                <a:rect l="l" t="t" r="r" b="b"/>
                <a:pathLst>
                  <a:path w="823" h="797" extrusionOk="0">
                    <a:moveTo>
                      <a:pt x="631" y="1"/>
                    </a:moveTo>
                    <a:cubicBezTo>
                      <a:pt x="622" y="1"/>
                      <a:pt x="613" y="3"/>
                      <a:pt x="604" y="8"/>
                    </a:cubicBezTo>
                    <a:lnTo>
                      <a:pt x="381" y="166"/>
                    </a:lnTo>
                    <a:cubicBezTo>
                      <a:pt x="375" y="171"/>
                      <a:pt x="366" y="175"/>
                      <a:pt x="357" y="175"/>
                    </a:cubicBezTo>
                    <a:cubicBezTo>
                      <a:pt x="354" y="175"/>
                      <a:pt x="350" y="174"/>
                      <a:pt x="347" y="173"/>
                    </a:cubicBezTo>
                    <a:lnTo>
                      <a:pt x="73" y="129"/>
                    </a:lnTo>
                    <a:cubicBezTo>
                      <a:pt x="70" y="128"/>
                      <a:pt x="67" y="128"/>
                      <a:pt x="64" y="128"/>
                    </a:cubicBezTo>
                    <a:cubicBezTo>
                      <a:pt x="25" y="128"/>
                      <a:pt x="0" y="172"/>
                      <a:pt x="25" y="206"/>
                    </a:cubicBezTo>
                    <a:lnTo>
                      <a:pt x="179" y="430"/>
                    </a:lnTo>
                    <a:cubicBezTo>
                      <a:pt x="186" y="441"/>
                      <a:pt x="190" y="452"/>
                      <a:pt x="186" y="467"/>
                    </a:cubicBezTo>
                    <a:lnTo>
                      <a:pt x="142" y="738"/>
                    </a:lnTo>
                    <a:cubicBezTo>
                      <a:pt x="137" y="772"/>
                      <a:pt x="163" y="797"/>
                      <a:pt x="192" y="797"/>
                    </a:cubicBezTo>
                    <a:cubicBezTo>
                      <a:pt x="201" y="797"/>
                      <a:pt x="210" y="794"/>
                      <a:pt x="219" y="789"/>
                    </a:cubicBezTo>
                    <a:lnTo>
                      <a:pt x="443" y="631"/>
                    </a:lnTo>
                    <a:cubicBezTo>
                      <a:pt x="454" y="624"/>
                      <a:pt x="465" y="624"/>
                      <a:pt x="479" y="624"/>
                    </a:cubicBezTo>
                    <a:lnTo>
                      <a:pt x="751" y="668"/>
                    </a:lnTo>
                    <a:cubicBezTo>
                      <a:pt x="754" y="669"/>
                      <a:pt x="757" y="669"/>
                      <a:pt x="760" y="669"/>
                    </a:cubicBezTo>
                    <a:cubicBezTo>
                      <a:pt x="799" y="669"/>
                      <a:pt x="823" y="625"/>
                      <a:pt x="802" y="591"/>
                    </a:cubicBezTo>
                    <a:lnTo>
                      <a:pt x="645" y="367"/>
                    </a:lnTo>
                    <a:cubicBezTo>
                      <a:pt x="637" y="357"/>
                      <a:pt x="637" y="345"/>
                      <a:pt x="637" y="331"/>
                    </a:cubicBezTo>
                    <a:lnTo>
                      <a:pt x="681" y="59"/>
                    </a:lnTo>
                    <a:cubicBezTo>
                      <a:pt x="687" y="26"/>
                      <a:pt x="660" y="1"/>
                      <a:pt x="63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22"/>
              <p:cNvSpPr/>
              <p:nvPr/>
            </p:nvSpPr>
            <p:spPr>
              <a:xfrm>
                <a:off x="347081" y="4501782"/>
                <a:ext cx="83209" cy="80088"/>
              </a:xfrm>
              <a:custGeom>
                <a:avLst/>
                <a:gdLst/>
                <a:ahLst/>
                <a:cxnLst/>
                <a:rect l="l" t="t" r="r" b="b"/>
                <a:pathLst>
                  <a:path w="827" h="796" extrusionOk="0">
                    <a:moveTo>
                      <a:pt x="633" y="0"/>
                    </a:moveTo>
                    <a:cubicBezTo>
                      <a:pt x="624" y="0"/>
                      <a:pt x="614" y="3"/>
                      <a:pt x="604" y="10"/>
                    </a:cubicBezTo>
                    <a:lnTo>
                      <a:pt x="384" y="164"/>
                    </a:lnTo>
                    <a:cubicBezTo>
                      <a:pt x="376" y="169"/>
                      <a:pt x="366" y="172"/>
                      <a:pt x="357" y="172"/>
                    </a:cubicBezTo>
                    <a:cubicBezTo>
                      <a:pt x="353" y="172"/>
                      <a:pt x="350" y="172"/>
                      <a:pt x="347" y="171"/>
                    </a:cubicBezTo>
                    <a:lnTo>
                      <a:pt x="72" y="127"/>
                    </a:lnTo>
                    <a:cubicBezTo>
                      <a:pt x="69" y="126"/>
                      <a:pt x="66" y="126"/>
                      <a:pt x="63" y="126"/>
                    </a:cubicBezTo>
                    <a:cubicBezTo>
                      <a:pt x="24" y="126"/>
                      <a:pt x="1" y="170"/>
                      <a:pt x="24" y="204"/>
                    </a:cubicBezTo>
                    <a:lnTo>
                      <a:pt x="178" y="428"/>
                    </a:lnTo>
                    <a:cubicBezTo>
                      <a:pt x="186" y="438"/>
                      <a:pt x="190" y="453"/>
                      <a:pt x="186" y="464"/>
                    </a:cubicBezTo>
                    <a:lnTo>
                      <a:pt x="142" y="739"/>
                    </a:lnTo>
                    <a:cubicBezTo>
                      <a:pt x="136" y="770"/>
                      <a:pt x="162" y="796"/>
                      <a:pt x="191" y="796"/>
                    </a:cubicBezTo>
                    <a:cubicBezTo>
                      <a:pt x="200" y="796"/>
                      <a:pt x="210" y="793"/>
                      <a:pt x="219" y="787"/>
                    </a:cubicBezTo>
                    <a:lnTo>
                      <a:pt x="442" y="633"/>
                    </a:lnTo>
                    <a:cubicBezTo>
                      <a:pt x="454" y="626"/>
                      <a:pt x="464" y="622"/>
                      <a:pt x="479" y="622"/>
                    </a:cubicBezTo>
                    <a:lnTo>
                      <a:pt x="754" y="670"/>
                    </a:lnTo>
                    <a:cubicBezTo>
                      <a:pt x="756" y="670"/>
                      <a:pt x="759" y="670"/>
                      <a:pt x="761" y="670"/>
                    </a:cubicBezTo>
                    <a:cubicBezTo>
                      <a:pt x="798" y="670"/>
                      <a:pt x="826" y="624"/>
                      <a:pt x="802" y="592"/>
                    </a:cubicBezTo>
                    <a:lnTo>
                      <a:pt x="648" y="369"/>
                    </a:lnTo>
                    <a:cubicBezTo>
                      <a:pt x="640" y="358"/>
                      <a:pt x="637" y="343"/>
                      <a:pt x="637" y="332"/>
                    </a:cubicBezTo>
                    <a:lnTo>
                      <a:pt x="681" y="57"/>
                    </a:lnTo>
                    <a:cubicBezTo>
                      <a:pt x="686" y="25"/>
                      <a:pt x="661" y="0"/>
                      <a:pt x="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2"/>
              <p:cNvSpPr/>
              <p:nvPr/>
            </p:nvSpPr>
            <p:spPr>
              <a:xfrm>
                <a:off x="2653148" y="1047829"/>
                <a:ext cx="94981" cy="93268"/>
              </a:xfrm>
              <a:custGeom>
                <a:avLst/>
                <a:gdLst/>
                <a:ahLst/>
                <a:cxnLst/>
                <a:rect l="l" t="t" r="r" b="b"/>
                <a:pathLst>
                  <a:path w="944" h="927" extrusionOk="0">
                    <a:moveTo>
                      <a:pt x="473" y="0"/>
                    </a:moveTo>
                    <a:cubicBezTo>
                      <a:pt x="455" y="0"/>
                      <a:pt x="435" y="10"/>
                      <a:pt x="426" y="30"/>
                    </a:cubicBezTo>
                    <a:lnTo>
                      <a:pt x="320" y="280"/>
                    </a:lnTo>
                    <a:cubicBezTo>
                      <a:pt x="316" y="294"/>
                      <a:pt x="309" y="302"/>
                      <a:pt x="294" y="309"/>
                    </a:cubicBezTo>
                    <a:lnTo>
                      <a:pt x="41" y="416"/>
                    </a:lnTo>
                    <a:cubicBezTo>
                      <a:pt x="1" y="434"/>
                      <a:pt x="1" y="489"/>
                      <a:pt x="41" y="507"/>
                    </a:cubicBezTo>
                    <a:lnTo>
                      <a:pt x="290" y="614"/>
                    </a:lnTo>
                    <a:cubicBezTo>
                      <a:pt x="302" y="617"/>
                      <a:pt x="312" y="629"/>
                      <a:pt x="316" y="639"/>
                    </a:cubicBezTo>
                    <a:lnTo>
                      <a:pt x="426" y="896"/>
                    </a:lnTo>
                    <a:cubicBezTo>
                      <a:pt x="433" y="916"/>
                      <a:pt x="452" y="927"/>
                      <a:pt x="470" y="927"/>
                    </a:cubicBezTo>
                    <a:cubicBezTo>
                      <a:pt x="489" y="927"/>
                      <a:pt x="507" y="916"/>
                      <a:pt x="514" y="896"/>
                    </a:cubicBezTo>
                    <a:lnTo>
                      <a:pt x="620" y="646"/>
                    </a:lnTo>
                    <a:cubicBezTo>
                      <a:pt x="628" y="632"/>
                      <a:pt x="635" y="624"/>
                      <a:pt x="650" y="617"/>
                    </a:cubicBezTo>
                    <a:lnTo>
                      <a:pt x="903" y="511"/>
                    </a:lnTo>
                    <a:cubicBezTo>
                      <a:pt x="943" y="492"/>
                      <a:pt x="943" y="438"/>
                      <a:pt x="903" y="419"/>
                    </a:cubicBezTo>
                    <a:lnTo>
                      <a:pt x="654" y="313"/>
                    </a:lnTo>
                    <a:cubicBezTo>
                      <a:pt x="642" y="309"/>
                      <a:pt x="632" y="299"/>
                      <a:pt x="628" y="287"/>
                    </a:cubicBezTo>
                    <a:lnTo>
                      <a:pt x="518" y="30"/>
                    </a:lnTo>
                    <a:cubicBezTo>
                      <a:pt x="510" y="10"/>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2"/>
              <p:cNvSpPr/>
              <p:nvPr/>
            </p:nvSpPr>
            <p:spPr>
              <a:xfrm>
                <a:off x="4134887" y="578066"/>
                <a:ext cx="94880" cy="92966"/>
              </a:xfrm>
              <a:custGeom>
                <a:avLst/>
                <a:gdLst/>
                <a:ahLst/>
                <a:cxnLst/>
                <a:rect l="l" t="t" r="r" b="b"/>
                <a:pathLst>
                  <a:path w="943" h="924" extrusionOk="0">
                    <a:moveTo>
                      <a:pt x="473" y="0"/>
                    </a:moveTo>
                    <a:cubicBezTo>
                      <a:pt x="454" y="0"/>
                      <a:pt x="435" y="9"/>
                      <a:pt x="426" y="28"/>
                    </a:cubicBezTo>
                    <a:lnTo>
                      <a:pt x="319" y="281"/>
                    </a:lnTo>
                    <a:cubicBezTo>
                      <a:pt x="316" y="292"/>
                      <a:pt x="305" y="303"/>
                      <a:pt x="294" y="307"/>
                    </a:cubicBezTo>
                    <a:lnTo>
                      <a:pt x="41" y="413"/>
                    </a:lnTo>
                    <a:cubicBezTo>
                      <a:pt x="0" y="431"/>
                      <a:pt x="0" y="490"/>
                      <a:pt x="41" y="505"/>
                    </a:cubicBezTo>
                    <a:lnTo>
                      <a:pt x="290" y="611"/>
                    </a:lnTo>
                    <a:cubicBezTo>
                      <a:pt x="301" y="618"/>
                      <a:pt x="312" y="625"/>
                      <a:pt x="316" y="637"/>
                    </a:cubicBezTo>
                    <a:lnTo>
                      <a:pt x="426" y="893"/>
                    </a:lnTo>
                    <a:cubicBezTo>
                      <a:pt x="433" y="913"/>
                      <a:pt x="451" y="923"/>
                      <a:pt x="470" y="923"/>
                    </a:cubicBezTo>
                    <a:cubicBezTo>
                      <a:pt x="488" y="923"/>
                      <a:pt x="507" y="913"/>
                      <a:pt x="514" y="893"/>
                    </a:cubicBezTo>
                    <a:lnTo>
                      <a:pt x="620" y="644"/>
                    </a:lnTo>
                    <a:cubicBezTo>
                      <a:pt x="628" y="633"/>
                      <a:pt x="635" y="622"/>
                      <a:pt x="650" y="618"/>
                    </a:cubicBezTo>
                    <a:lnTo>
                      <a:pt x="902" y="508"/>
                    </a:lnTo>
                    <a:cubicBezTo>
                      <a:pt x="943" y="490"/>
                      <a:pt x="943" y="435"/>
                      <a:pt x="902" y="417"/>
                    </a:cubicBezTo>
                    <a:lnTo>
                      <a:pt x="653" y="310"/>
                    </a:lnTo>
                    <a:cubicBezTo>
                      <a:pt x="642" y="307"/>
                      <a:pt x="631" y="295"/>
                      <a:pt x="628" y="285"/>
                    </a:cubicBezTo>
                    <a:lnTo>
                      <a:pt x="518" y="28"/>
                    </a:lnTo>
                    <a:cubicBezTo>
                      <a:pt x="510" y="9"/>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22"/>
              <p:cNvSpPr/>
              <p:nvPr/>
            </p:nvSpPr>
            <p:spPr>
              <a:xfrm>
                <a:off x="623568" y="231755"/>
                <a:ext cx="94981" cy="92865"/>
              </a:xfrm>
              <a:custGeom>
                <a:avLst/>
                <a:gdLst/>
                <a:ahLst/>
                <a:cxnLst/>
                <a:rect l="l" t="t" r="r" b="b"/>
                <a:pathLst>
                  <a:path w="944" h="923" extrusionOk="0">
                    <a:moveTo>
                      <a:pt x="474" y="0"/>
                    </a:moveTo>
                    <a:cubicBezTo>
                      <a:pt x="456" y="0"/>
                      <a:pt x="438" y="10"/>
                      <a:pt x="430" y="30"/>
                    </a:cubicBezTo>
                    <a:lnTo>
                      <a:pt x="324" y="280"/>
                    </a:lnTo>
                    <a:cubicBezTo>
                      <a:pt x="316" y="291"/>
                      <a:pt x="309" y="302"/>
                      <a:pt x="298" y="305"/>
                    </a:cubicBezTo>
                    <a:lnTo>
                      <a:pt x="41" y="415"/>
                    </a:lnTo>
                    <a:cubicBezTo>
                      <a:pt x="1" y="430"/>
                      <a:pt x="1" y="489"/>
                      <a:pt x="41" y="503"/>
                    </a:cubicBezTo>
                    <a:lnTo>
                      <a:pt x="291" y="610"/>
                    </a:lnTo>
                    <a:cubicBezTo>
                      <a:pt x="302" y="617"/>
                      <a:pt x="313" y="625"/>
                      <a:pt x="316" y="639"/>
                    </a:cubicBezTo>
                    <a:lnTo>
                      <a:pt x="426" y="892"/>
                    </a:lnTo>
                    <a:cubicBezTo>
                      <a:pt x="434" y="912"/>
                      <a:pt x="452" y="922"/>
                      <a:pt x="471" y="922"/>
                    </a:cubicBezTo>
                    <a:cubicBezTo>
                      <a:pt x="490" y="922"/>
                      <a:pt x="509" y="912"/>
                      <a:pt x="518" y="892"/>
                    </a:cubicBezTo>
                    <a:lnTo>
                      <a:pt x="624" y="643"/>
                    </a:lnTo>
                    <a:cubicBezTo>
                      <a:pt x="628" y="632"/>
                      <a:pt x="639" y="621"/>
                      <a:pt x="650" y="617"/>
                    </a:cubicBezTo>
                    <a:lnTo>
                      <a:pt x="903" y="507"/>
                    </a:lnTo>
                    <a:cubicBezTo>
                      <a:pt x="944" y="493"/>
                      <a:pt x="944" y="434"/>
                      <a:pt x="903" y="415"/>
                    </a:cubicBezTo>
                    <a:lnTo>
                      <a:pt x="654" y="309"/>
                    </a:lnTo>
                    <a:cubicBezTo>
                      <a:pt x="643" y="305"/>
                      <a:pt x="632" y="294"/>
                      <a:pt x="628" y="283"/>
                    </a:cubicBezTo>
                    <a:lnTo>
                      <a:pt x="518" y="30"/>
                    </a:lnTo>
                    <a:cubicBezTo>
                      <a:pt x="511" y="10"/>
                      <a:pt x="493"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2"/>
              <p:cNvSpPr/>
              <p:nvPr/>
            </p:nvSpPr>
            <p:spPr>
              <a:xfrm>
                <a:off x="7695213" y="3794256"/>
                <a:ext cx="120336" cy="117817"/>
              </a:xfrm>
              <a:custGeom>
                <a:avLst/>
                <a:gdLst/>
                <a:ahLst/>
                <a:cxnLst/>
                <a:rect l="l" t="t" r="r" b="b"/>
                <a:pathLst>
                  <a:path w="1196" h="1171" extrusionOk="0">
                    <a:moveTo>
                      <a:pt x="600" y="0"/>
                    </a:moveTo>
                    <a:cubicBezTo>
                      <a:pt x="577" y="0"/>
                      <a:pt x="554" y="13"/>
                      <a:pt x="543" y="39"/>
                    </a:cubicBezTo>
                    <a:lnTo>
                      <a:pt x="407" y="354"/>
                    </a:lnTo>
                    <a:cubicBezTo>
                      <a:pt x="400" y="369"/>
                      <a:pt x="389" y="380"/>
                      <a:pt x="374" y="388"/>
                    </a:cubicBezTo>
                    <a:lnTo>
                      <a:pt x="51" y="527"/>
                    </a:lnTo>
                    <a:cubicBezTo>
                      <a:pt x="0" y="549"/>
                      <a:pt x="0" y="618"/>
                      <a:pt x="51" y="640"/>
                    </a:cubicBezTo>
                    <a:lnTo>
                      <a:pt x="367" y="776"/>
                    </a:lnTo>
                    <a:cubicBezTo>
                      <a:pt x="381" y="784"/>
                      <a:pt x="396" y="794"/>
                      <a:pt x="400" y="809"/>
                    </a:cubicBezTo>
                    <a:lnTo>
                      <a:pt x="539" y="1131"/>
                    </a:lnTo>
                    <a:cubicBezTo>
                      <a:pt x="550" y="1157"/>
                      <a:pt x="573" y="1170"/>
                      <a:pt x="596" y="1170"/>
                    </a:cubicBezTo>
                    <a:cubicBezTo>
                      <a:pt x="619" y="1170"/>
                      <a:pt x="642" y="1157"/>
                      <a:pt x="653" y="1131"/>
                    </a:cubicBezTo>
                    <a:lnTo>
                      <a:pt x="789" y="816"/>
                    </a:lnTo>
                    <a:cubicBezTo>
                      <a:pt x="796" y="801"/>
                      <a:pt x="807" y="787"/>
                      <a:pt x="821" y="784"/>
                    </a:cubicBezTo>
                    <a:lnTo>
                      <a:pt x="1144" y="644"/>
                    </a:lnTo>
                    <a:cubicBezTo>
                      <a:pt x="1195" y="622"/>
                      <a:pt x="1195" y="552"/>
                      <a:pt x="1144" y="530"/>
                    </a:cubicBezTo>
                    <a:lnTo>
                      <a:pt x="829" y="395"/>
                    </a:lnTo>
                    <a:cubicBezTo>
                      <a:pt x="814" y="388"/>
                      <a:pt x="803" y="376"/>
                      <a:pt x="796" y="361"/>
                    </a:cubicBezTo>
                    <a:lnTo>
                      <a:pt x="657" y="39"/>
                    </a:lnTo>
                    <a:cubicBezTo>
                      <a:pt x="646" y="13"/>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64" name="Google Shape;964;p22"/>
          <p:cNvSpPr/>
          <p:nvPr/>
        </p:nvSpPr>
        <p:spPr>
          <a:xfrm>
            <a:off x="-1343224" y="-906619"/>
            <a:ext cx="1696973" cy="1695019"/>
          </a:xfrm>
          <a:custGeom>
            <a:avLst/>
            <a:gdLst/>
            <a:ahLst/>
            <a:cxnLst/>
            <a:rect l="l" t="t" r="r" b="b"/>
            <a:pathLst>
              <a:path w="16866" h="16847" extrusionOk="0">
                <a:moveTo>
                  <a:pt x="8435" y="0"/>
                </a:moveTo>
                <a:cubicBezTo>
                  <a:pt x="3778" y="0"/>
                  <a:pt x="1" y="3774"/>
                  <a:pt x="1" y="8423"/>
                </a:cubicBezTo>
                <a:cubicBezTo>
                  <a:pt x="1" y="13077"/>
                  <a:pt x="3778" y="16847"/>
                  <a:pt x="8435" y="16847"/>
                </a:cubicBezTo>
                <a:cubicBezTo>
                  <a:pt x="13092" y="16847"/>
                  <a:pt x="16865" y="13077"/>
                  <a:pt x="16865" y="8423"/>
                </a:cubicBezTo>
                <a:cubicBezTo>
                  <a:pt x="16865" y="3774"/>
                  <a:pt x="13092" y="0"/>
                  <a:pt x="84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2"/>
          <p:cNvSpPr/>
          <p:nvPr/>
        </p:nvSpPr>
        <p:spPr>
          <a:xfrm>
            <a:off x="8457765" y="3995684"/>
            <a:ext cx="3248355" cy="2140732"/>
          </a:xfrm>
          <a:custGeom>
            <a:avLst/>
            <a:gdLst/>
            <a:ahLst/>
            <a:cxnLst/>
            <a:rect l="l" t="t" r="r" b="b"/>
            <a:pathLst>
              <a:path w="32285" h="21277" extrusionOk="0">
                <a:moveTo>
                  <a:pt x="16450" y="0"/>
                </a:moveTo>
                <a:cubicBezTo>
                  <a:pt x="14104" y="0"/>
                  <a:pt x="11677" y="928"/>
                  <a:pt x="9451" y="1850"/>
                </a:cubicBezTo>
                <a:cubicBezTo>
                  <a:pt x="6147" y="3222"/>
                  <a:pt x="2553" y="4865"/>
                  <a:pt x="1079" y="8128"/>
                </a:cubicBezTo>
                <a:cubicBezTo>
                  <a:pt x="0" y="10516"/>
                  <a:pt x="379" y="13493"/>
                  <a:pt x="2018" y="15535"/>
                </a:cubicBezTo>
                <a:cubicBezTo>
                  <a:pt x="4339" y="18425"/>
                  <a:pt x="8387" y="19041"/>
                  <a:pt x="11962" y="20005"/>
                </a:cubicBezTo>
                <a:cubicBezTo>
                  <a:pt x="14004" y="20554"/>
                  <a:pt x="16155" y="21277"/>
                  <a:pt x="18221" y="21277"/>
                </a:cubicBezTo>
                <a:cubicBezTo>
                  <a:pt x="19134" y="21277"/>
                  <a:pt x="20031" y="21135"/>
                  <a:pt x="20895" y="20775"/>
                </a:cubicBezTo>
                <a:cubicBezTo>
                  <a:pt x="22255" y="20211"/>
                  <a:pt x="23344" y="19159"/>
                  <a:pt x="24588" y="18374"/>
                </a:cubicBezTo>
                <a:cubicBezTo>
                  <a:pt x="26721" y="17027"/>
                  <a:pt x="29164" y="16705"/>
                  <a:pt x="31612" y="16705"/>
                </a:cubicBezTo>
                <a:cubicBezTo>
                  <a:pt x="31764" y="16705"/>
                  <a:pt x="31916" y="16706"/>
                  <a:pt x="32068" y="16709"/>
                </a:cubicBezTo>
                <a:cubicBezTo>
                  <a:pt x="32285" y="12247"/>
                  <a:pt x="25948" y="6104"/>
                  <a:pt x="22824" y="3097"/>
                </a:cubicBezTo>
                <a:cubicBezTo>
                  <a:pt x="21746" y="2063"/>
                  <a:pt x="20594" y="1058"/>
                  <a:pt x="19208" y="505"/>
                </a:cubicBezTo>
                <a:cubicBezTo>
                  <a:pt x="18314" y="149"/>
                  <a:pt x="17388" y="0"/>
                  <a:pt x="16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2"/>
          <p:cNvSpPr/>
          <p:nvPr/>
        </p:nvSpPr>
        <p:spPr>
          <a:xfrm>
            <a:off x="-1308525" y="3147320"/>
            <a:ext cx="1669907" cy="1611812"/>
          </a:xfrm>
          <a:custGeom>
            <a:avLst/>
            <a:gdLst/>
            <a:ahLst/>
            <a:cxnLst/>
            <a:rect l="l" t="t" r="r" b="b"/>
            <a:pathLst>
              <a:path w="16597" h="16020" extrusionOk="0">
                <a:moveTo>
                  <a:pt x="9973" y="187"/>
                </a:moveTo>
                <a:cubicBezTo>
                  <a:pt x="9767" y="187"/>
                  <a:pt x="9767" y="510"/>
                  <a:pt x="9973" y="510"/>
                </a:cubicBezTo>
                <a:cubicBezTo>
                  <a:pt x="10181" y="510"/>
                  <a:pt x="10181" y="187"/>
                  <a:pt x="9973" y="187"/>
                </a:cubicBezTo>
                <a:close/>
                <a:moveTo>
                  <a:pt x="7232" y="1"/>
                </a:moveTo>
                <a:cubicBezTo>
                  <a:pt x="7069" y="1"/>
                  <a:pt x="6926" y="198"/>
                  <a:pt x="7083" y="322"/>
                </a:cubicBezTo>
                <a:lnTo>
                  <a:pt x="7365" y="546"/>
                </a:lnTo>
                <a:cubicBezTo>
                  <a:pt x="7406" y="579"/>
                  <a:pt x="7450" y="593"/>
                  <a:pt x="7493" y="593"/>
                </a:cubicBezTo>
                <a:cubicBezTo>
                  <a:pt x="7657" y="593"/>
                  <a:pt x="7801" y="392"/>
                  <a:pt x="7644" y="268"/>
                </a:cubicBezTo>
                <a:lnTo>
                  <a:pt x="7362" y="48"/>
                </a:lnTo>
                <a:cubicBezTo>
                  <a:pt x="7321" y="15"/>
                  <a:pt x="7276" y="1"/>
                  <a:pt x="7232" y="1"/>
                </a:cubicBezTo>
                <a:close/>
                <a:moveTo>
                  <a:pt x="8630" y="384"/>
                </a:moveTo>
                <a:cubicBezTo>
                  <a:pt x="8501" y="384"/>
                  <a:pt x="8385" y="512"/>
                  <a:pt x="8458" y="671"/>
                </a:cubicBezTo>
                <a:cubicBezTo>
                  <a:pt x="8502" y="774"/>
                  <a:pt x="8550" y="872"/>
                  <a:pt x="8594" y="972"/>
                </a:cubicBezTo>
                <a:cubicBezTo>
                  <a:pt x="8632" y="1054"/>
                  <a:pt x="8700" y="1087"/>
                  <a:pt x="8771" y="1087"/>
                </a:cubicBezTo>
                <a:cubicBezTo>
                  <a:pt x="8937" y="1087"/>
                  <a:pt x="9123" y="904"/>
                  <a:pt x="8997" y="737"/>
                </a:cubicBezTo>
                <a:lnTo>
                  <a:pt x="8799" y="473"/>
                </a:lnTo>
                <a:cubicBezTo>
                  <a:pt x="8751" y="411"/>
                  <a:pt x="8689" y="384"/>
                  <a:pt x="8630" y="384"/>
                </a:cubicBezTo>
                <a:close/>
                <a:moveTo>
                  <a:pt x="11610" y="753"/>
                </a:moveTo>
                <a:cubicBezTo>
                  <a:pt x="11405" y="753"/>
                  <a:pt x="11220" y="1023"/>
                  <a:pt x="11410" y="1210"/>
                </a:cubicBezTo>
                <a:lnTo>
                  <a:pt x="11520" y="1324"/>
                </a:lnTo>
                <a:cubicBezTo>
                  <a:pt x="11576" y="1380"/>
                  <a:pt x="11639" y="1403"/>
                  <a:pt x="11699" y="1403"/>
                </a:cubicBezTo>
                <a:cubicBezTo>
                  <a:pt x="11907" y="1403"/>
                  <a:pt x="12091" y="1132"/>
                  <a:pt x="11901" y="942"/>
                </a:cubicBezTo>
                <a:lnTo>
                  <a:pt x="11787" y="832"/>
                </a:lnTo>
                <a:cubicBezTo>
                  <a:pt x="11732" y="776"/>
                  <a:pt x="11670" y="753"/>
                  <a:pt x="11610" y="753"/>
                </a:cubicBezTo>
                <a:close/>
                <a:moveTo>
                  <a:pt x="6226" y="715"/>
                </a:moveTo>
                <a:cubicBezTo>
                  <a:pt x="6088" y="715"/>
                  <a:pt x="5988" y="906"/>
                  <a:pt x="6097" y="1026"/>
                </a:cubicBezTo>
                <a:cubicBezTo>
                  <a:pt x="6196" y="1133"/>
                  <a:pt x="6295" y="1239"/>
                  <a:pt x="6394" y="1349"/>
                </a:cubicBezTo>
                <a:cubicBezTo>
                  <a:pt x="6440" y="1400"/>
                  <a:pt x="6493" y="1421"/>
                  <a:pt x="6545" y="1421"/>
                </a:cubicBezTo>
                <a:cubicBezTo>
                  <a:pt x="6736" y="1421"/>
                  <a:pt x="6907" y="1133"/>
                  <a:pt x="6676" y="982"/>
                </a:cubicBezTo>
                <a:cubicBezTo>
                  <a:pt x="6555" y="902"/>
                  <a:pt x="6434" y="825"/>
                  <a:pt x="6317" y="744"/>
                </a:cubicBezTo>
                <a:cubicBezTo>
                  <a:pt x="6286" y="724"/>
                  <a:pt x="6255" y="715"/>
                  <a:pt x="6226" y="715"/>
                </a:cubicBezTo>
                <a:close/>
                <a:moveTo>
                  <a:pt x="3818" y="957"/>
                </a:moveTo>
                <a:cubicBezTo>
                  <a:pt x="3609" y="957"/>
                  <a:pt x="3425" y="1212"/>
                  <a:pt x="3625" y="1371"/>
                </a:cubicBezTo>
                <a:cubicBezTo>
                  <a:pt x="3721" y="1444"/>
                  <a:pt x="3812" y="1522"/>
                  <a:pt x="3907" y="1595"/>
                </a:cubicBezTo>
                <a:cubicBezTo>
                  <a:pt x="3959" y="1636"/>
                  <a:pt x="4015" y="1653"/>
                  <a:pt x="4070" y="1653"/>
                </a:cubicBezTo>
                <a:cubicBezTo>
                  <a:pt x="4278" y="1653"/>
                  <a:pt x="4460" y="1399"/>
                  <a:pt x="4259" y="1239"/>
                </a:cubicBezTo>
                <a:cubicBezTo>
                  <a:pt x="4168" y="1166"/>
                  <a:pt x="4073" y="1092"/>
                  <a:pt x="3980" y="1016"/>
                </a:cubicBezTo>
                <a:cubicBezTo>
                  <a:pt x="3929" y="975"/>
                  <a:pt x="3872" y="957"/>
                  <a:pt x="3818" y="957"/>
                </a:cubicBezTo>
                <a:close/>
                <a:moveTo>
                  <a:pt x="10989" y="1290"/>
                </a:moveTo>
                <a:cubicBezTo>
                  <a:pt x="10851" y="1290"/>
                  <a:pt x="10728" y="1470"/>
                  <a:pt x="10856" y="1595"/>
                </a:cubicBezTo>
                <a:lnTo>
                  <a:pt x="11135" y="1877"/>
                </a:lnTo>
                <a:cubicBezTo>
                  <a:pt x="11172" y="1914"/>
                  <a:pt x="11214" y="1929"/>
                  <a:pt x="11255" y="1929"/>
                </a:cubicBezTo>
                <a:cubicBezTo>
                  <a:pt x="11393" y="1929"/>
                  <a:pt x="11516" y="1749"/>
                  <a:pt x="11388" y="1624"/>
                </a:cubicBezTo>
                <a:lnTo>
                  <a:pt x="11109" y="1342"/>
                </a:lnTo>
                <a:cubicBezTo>
                  <a:pt x="11072" y="1306"/>
                  <a:pt x="11030" y="1290"/>
                  <a:pt x="10989" y="1290"/>
                </a:cubicBezTo>
                <a:close/>
                <a:moveTo>
                  <a:pt x="7498" y="971"/>
                </a:moveTo>
                <a:cubicBezTo>
                  <a:pt x="7356" y="971"/>
                  <a:pt x="7218" y="1080"/>
                  <a:pt x="7277" y="1254"/>
                </a:cubicBezTo>
                <a:cubicBezTo>
                  <a:pt x="7355" y="1470"/>
                  <a:pt x="7421" y="1694"/>
                  <a:pt x="7527" y="1899"/>
                </a:cubicBezTo>
                <a:cubicBezTo>
                  <a:pt x="7583" y="2008"/>
                  <a:pt x="7673" y="2053"/>
                  <a:pt x="7765" y="2053"/>
                </a:cubicBezTo>
                <a:cubicBezTo>
                  <a:pt x="7967" y="2053"/>
                  <a:pt x="8179" y="1834"/>
                  <a:pt x="8055" y="1595"/>
                </a:cubicBezTo>
                <a:cubicBezTo>
                  <a:pt x="7959" y="1408"/>
                  <a:pt x="7824" y="1243"/>
                  <a:pt x="7703" y="1074"/>
                </a:cubicBezTo>
                <a:cubicBezTo>
                  <a:pt x="7654" y="1003"/>
                  <a:pt x="7575" y="971"/>
                  <a:pt x="7498" y="971"/>
                </a:cubicBezTo>
                <a:close/>
                <a:moveTo>
                  <a:pt x="4907" y="1257"/>
                </a:moveTo>
                <a:cubicBezTo>
                  <a:pt x="4795" y="1257"/>
                  <a:pt x="4718" y="1369"/>
                  <a:pt x="4711" y="1470"/>
                </a:cubicBezTo>
                <a:cubicBezTo>
                  <a:pt x="4684" y="1756"/>
                  <a:pt x="4831" y="1914"/>
                  <a:pt x="5004" y="2119"/>
                </a:cubicBezTo>
                <a:cubicBezTo>
                  <a:pt x="5075" y="2203"/>
                  <a:pt x="5159" y="2238"/>
                  <a:pt x="5240" y="2238"/>
                </a:cubicBezTo>
                <a:cubicBezTo>
                  <a:pt x="5500" y="2238"/>
                  <a:pt x="5740" y="1879"/>
                  <a:pt x="5513" y="1613"/>
                </a:cubicBezTo>
                <a:cubicBezTo>
                  <a:pt x="5334" y="1404"/>
                  <a:pt x="5205" y="1280"/>
                  <a:pt x="4923" y="1258"/>
                </a:cubicBezTo>
                <a:cubicBezTo>
                  <a:pt x="4917" y="1257"/>
                  <a:pt x="4912" y="1257"/>
                  <a:pt x="4907" y="1257"/>
                </a:cubicBezTo>
                <a:close/>
                <a:moveTo>
                  <a:pt x="9930" y="1237"/>
                </a:moveTo>
                <a:cubicBezTo>
                  <a:pt x="9746" y="1237"/>
                  <a:pt x="9585" y="1471"/>
                  <a:pt x="9756" y="1628"/>
                </a:cubicBezTo>
                <a:cubicBezTo>
                  <a:pt x="9961" y="1818"/>
                  <a:pt x="10163" y="2006"/>
                  <a:pt x="10369" y="2196"/>
                </a:cubicBezTo>
                <a:cubicBezTo>
                  <a:pt x="10417" y="2240"/>
                  <a:pt x="10471" y="2259"/>
                  <a:pt x="10523" y="2259"/>
                </a:cubicBezTo>
                <a:cubicBezTo>
                  <a:pt x="10707" y="2259"/>
                  <a:pt x="10870" y="2024"/>
                  <a:pt x="10699" y="1866"/>
                </a:cubicBezTo>
                <a:cubicBezTo>
                  <a:pt x="10493" y="1676"/>
                  <a:pt x="10288" y="1488"/>
                  <a:pt x="10086" y="1302"/>
                </a:cubicBezTo>
                <a:cubicBezTo>
                  <a:pt x="10037" y="1256"/>
                  <a:pt x="9983" y="1237"/>
                  <a:pt x="9930" y="1237"/>
                </a:cubicBezTo>
                <a:close/>
                <a:moveTo>
                  <a:pt x="12550" y="2060"/>
                </a:moveTo>
                <a:cubicBezTo>
                  <a:pt x="12227" y="2060"/>
                  <a:pt x="12227" y="2559"/>
                  <a:pt x="12550" y="2559"/>
                </a:cubicBezTo>
                <a:cubicBezTo>
                  <a:pt x="12873" y="2559"/>
                  <a:pt x="12877" y="2060"/>
                  <a:pt x="12550" y="2060"/>
                </a:cubicBezTo>
                <a:close/>
                <a:moveTo>
                  <a:pt x="13456" y="1975"/>
                </a:moveTo>
                <a:cubicBezTo>
                  <a:pt x="13373" y="1975"/>
                  <a:pt x="13302" y="2080"/>
                  <a:pt x="13375" y="2160"/>
                </a:cubicBezTo>
                <a:cubicBezTo>
                  <a:pt x="13522" y="2310"/>
                  <a:pt x="13669" y="2464"/>
                  <a:pt x="13815" y="2614"/>
                </a:cubicBezTo>
                <a:cubicBezTo>
                  <a:pt x="13840" y="2641"/>
                  <a:pt x="13869" y="2652"/>
                  <a:pt x="13897" y="2652"/>
                </a:cubicBezTo>
                <a:cubicBezTo>
                  <a:pt x="13993" y="2652"/>
                  <a:pt x="14082" y="2523"/>
                  <a:pt x="13991" y="2438"/>
                </a:cubicBezTo>
                <a:cubicBezTo>
                  <a:pt x="13837" y="2295"/>
                  <a:pt x="13683" y="2152"/>
                  <a:pt x="13529" y="2006"/>
                </a:cubicBezTo>
                <a:cubicBezTo>
                  <a:pt x="13506" y="1984"/>
                  <a:pt x="13480" y="1975"/>
                  <a:pt x="13456" y="1975"/>
                </a:cubicBezTo>
                <a:close/>
                <a:moveTo>
                  <a:pt x="6897" y="2239"/>
                </a:moveTo>
                <a:cubicBezTo>
                  <a:pt x="6811" y="2239"/>
                  <a:pt x="6724" y="2340"/>
                  <a:pt x="6783" y="2427"/>
                </a:cubicBezTo>
                <a:cubicBezTo>
                  <a:pt x="6834" y="2508"/>
                  <a:pt x="6885" y="2585"/>
                  <a:pt x="6933" y="2662"/>
                </a:cubicBezTo>
                <a:cubicBezTo>
                  <a:pt x="6965" y="2711"/>
                  <a:pt x="7008" y="2731"/>
                  <a:pt x="7050" y="2731"/>
                </a:cubicBezTo>
                <a:cubicBezTo>
                  <a:pt x="7157" y="2731"/>
                  <a:pt x="7257" y="2603"/>
                  <a:pt x="7160" y="2490"/>
                </a:cubicBezTo>
                <a:cubicBezTo>
                  <a:pt x="7098" y="2416"/>
                  <a:pt x="7039" y="2346"/>
                  <a:pt x="6977" y="2277"/>
                </a:cubicBezTo>
                <a:cubicBezTo>
                  <a:pt x="6954" y="2250"/>
                  <a:pt x="6925" y="2239"/>
                  <a:pt x="6897" y="2239"/>
                </a:cubicBezTo>
                <a:close/>
                <a:moveTo>
                  <a:pt x="2410" y="2001"/>
                </a:moveTo>
                <a:cubicBezTo>
                  <a:pt x="2259" y="2001"/>
                  <a:pt x="2132" y="2191"/>
                  <a:pt x="2264" y="2336"/>
                </a:cubicBezTo>
                <a:lnTo>
                  <a:pt x="2587" y="2684"/>
                </a:lnTo>
                <a:cubicBezTo>
                  <a:pt x="2631" y="2731"/>
                  <a:pt x="2681" y="2751"/>
                  <a:pt x="2730" y="2751"/>
                </a:cubicBezTo>
                <a:cubicBezTo>
                  <a:pt x="2896" y="2751"/>
                  <a:pt x="3050" y="2527"/>
                  <a:pt x="2892" y="2383"/>
                </a:cubicBezTo>
                <a:cubicBezTo>
                  <a:pt x="2778" y="2273"/>
                  <a:pt x="2660" y="2167"/>
                  <a:pt x="2543" y="2057"/>
                </a:cubicBezTo>
                <a:cubicBezTo>
                  <a:pt x="2501" y="2018"/>
                  <a:pt x="2454" y="2001"/>
                  <a:pt x="2410" y="2001"/>
                </a:cubicBezTo>
                <a:close/>
                <a:moveTo>
                  <a:pt x="3844" y="2146"/>
                </a:moveTo>
                <a:cubicBezTo>
                  <a:pt x="3774" y="2146"/>
                  <a:pt x="3704" y="2164"/>
                  <a:pt x="3643" y="2204"/>
                </a:cubicBezTo>
                <a:cubicBezTo>
                  <a:pt x="3628" y="2211"/>
                  <a:pt x="3628" y="2214"/>
                  <a:pt x="3633" y="2214"/>
                </a:cubicBezTo>
                <a:cubicBezTo>
                  <a:pt x="3577" y="2233"/>
                  <a:pt x="3530" y="2262"/>
                  <a:pt x="3511" y="2324"/>
                </a:cubicBezTo>
                <a:cubicBezTo>
                  <a:pt x="3527" y="2305"/>
                  <a:pt x="3537" y="2295"/>
                  <a:pt x="3545" y="2285"/>
                </a:cubicBezTo>
                <a:lnTo>
                  <a:pt x="3545" y="2285"/>
                </a:lnTo>
                <a:cubicBezTo>
                  <a:pt x="3527" y="2309"/>
                  <a:pt x="3510" y="2330"/>
                  <a:pt x="3489" y="2354"/>
                </a:cubicBezTo>
                <a:cubicBezTo>
                  <a:pt x="3435" y="2453"/>
                  <a:pt x="3423" y="2570"/>
                  <a:pt x="3449" y="2680"/>
                </a:cubicBezTo>
                <a:cubicBezTo>
                  <a:pt x="3496" y="2878"/>
                  <a:pt x="3628" y="3043"/>
                  <a:pt x="3809" y="3131"/>
                </a:cubicBezTo>
                <a:cubicBezTo>
                  <a:pt x="3871" y="3163"/>
                  <a:pt x="3939" y="3178"/>
                  <a:pt x="4007" y="3178"/>
                </a:cubicBezTo>
                <a:cubicBezTo>
                  <a:pt x="4275" y="3178"/>
                  <a:pt x="4541" y="2949"/>
                  <a:pt x="4439" y="2647"/>
                </a:cubicBezTo>
                <a:cubicBezTo>
                  <a:pt x="4369" y="2446"/>
                  <a:pt x="4263" y="2306"/>
                  <a:pt x="4068" y="2204"/>
                </a:cubicBezTo>
                <a:cubicBezTo>
                  <a:pt x="3999" y="2167"/>
                  <a:pt x="3921" y="2146"/>
                  <a:pt x="3844" y="2146"/>
                </a:cubicBezTo>
                <a:close/>
                <a:moveTo>
                  <a:pt x="9537" y="2574"/>
                </a:moveTo>
                <a:cubicBezTo>
                  <a:pt x="9354" y="2574"/>
                  <a:pt x="9172" y="2765"/>
                  <a:pt x="9309" y="2940"/>
                </a:cubicBezTo>
                <a:cubicBezTo>
                  <a:pt x="9408" y="3069"/>
                  <a:pt x="9507" y="3194"/>
                  <a:pt x="9602" y="3322"/>
                </a:cubicBezTo>
                <a:cubicBezTo>
                  <a:pt x="9657" y="3392"/>
                  <a:pt x="9731" y="3422"/>
                  <a:pt x="9803" y="3422"/>
                </a:cubicBezTo>
                <a:cubicBezTo>
                  <a:pt x="9968" y="3422"/>
                  <a:pt x="10123" y="3266"/>
                  <a:pt x="10005" y="3087"/>
                </a:cubicBezTo>
                <a:cubicBezTo>
                  <a:pt x="9917" y="2955"/>
                  <a:pt x="9829" y="2820"/>
                  <a:pt x="9741" y="2688"/>
                </a:cubicBezTo>
                <a:cubicBezTo>
                  <a:pt x="9689" y="2607"/>
                  <a:pt x="9613" y="2574"/>
                  <a:pt x="9537" y="2574"/>
                </a:cubicBezTo>
                <a:close/>
                <a:moveTo>
                  <a:pt x="11381" y="3083"/>
                </a:moveTo>
                <a:cubicBezTo>
                  <a:pt x="11243" y="3083"/>
                  <a:pt x="11121" y="3261"/>
                  <a:pt x="11249" y="3388"/>
                </a:cubicBezTo>
                <a:lnTo>
                  <a:pt x="11359" y="3498"/>
                </a:lnTo>
                <a:cubicBezTo>
                  <a:pt x="11397" y="3536"/>
                  <a:pt x="11439" y="3552"/>
                  <a:pt x="11480" y="3552"/>
                </a:cubicBezTo>
                <a:cubicBezTo>
                  <a:pt x="11618" y="3552"/>
                  <a:pt x="11739" y="3373"/>
                  <a:pt x="11611" y="3248"/>
                </a:cubicBezTo>
                <a:lnTo>
                  <a:pt x="11501" y="3135"/>
                </a:lnTo>
                <a:cubicBezTo>
                  <a:pt x="11464" y="3098"/>
                  <a:pt x="11422" y="3083"/>
                  <a:pt x="11381" y="3083"/>
                </a:cubicBezTo>
                <a:close/>
                <a:moveTo>
                  <a:pt x="14072" y="3175"/>
                </a:moveTo>
                <a:cubicBezTo>
                  <a:pt x="13961" y="3175"/>
                  <a:pt x="13863" y="3318"/>
                  <a:pt x="13966" y="3417"/>
                </a:cubicBezTo>
                <a:lnTo>
                  <a:pt x="14245" y="3700"/>
                </a:lnTo>
                <a:cubicBezTo>
                  <a:pt x="14274" y="3729"/>
                  <a:pt x="14308" y="3741"/>
                  <a:pt x="14340" y="3741"/>
                </a:cubicBezTo>
                <a:cubicBezTo>
                  <a:pt x="14450" y="3741"/>
                  <a:pt x="14548" y="3597"/>
                  <a:pt x="14446" y="3498"/>
                </a:cubicBezTo>
                <a:lnTo>
                  <a:pt x="14167" y="3216"/>
                </a:lnTo>
                <a:cubicBezTo>
                  <a:pt x="14137" y="3187"/>
                  <a:pt x="14104" y="3175"/>
                  <a:pt x="14072" y="3175"/>
                </a:cubicBezTo>
                <a:close/>
                <a:moveTo>
                  <a:pt x="8308" y="2776"/>
                </a:moveTo>
                <a:cubicBezTo>
                  <a:pt x="8090" y="2776"/>
                  <a:pt x="7887" y="3081"/>
                  <a:pt x="8077" y="3307"/>
                </a:cubicBezTo>
                <a:cubicBezTo>
                  <a:pt x="8143" y="3384"/>
                  <a:pt x="8187" y="3472"/>
                  <a:pt x="8223" y="3568"/>
                </a:cubicBezTo>
                <a:cubicBezTo>
                  <a:pt x="8274" y="3711"/>
                  <a:pt x="8397" y="3773"/>
                  <a:pt x="8519" y="3773"/>
                </a:cubicBezTo>
                <a:cubicBezTo>
                  <a:pt x="8706" y="3773"/>
                  <a:pt x="8890" y="3628"/>
                  <a:pt x="8810" y="3406"/>
                </a:cubicBezTo>
                <a:cubicBezTo>
                  <a:pt x="8737" y="3204"/>
                  <a:pt x="8641" y="3040"/>
                  <a:pt x="8506" y="2878"/>
                </a:cubicBezTo>
                <a:cubicBezTo>
                  <a:pt x="8446" y="2806"/>
                  <a:pt x="8377" y="2776"/>
                  <a:pt x="8308" y="2776"/>
                </a:cubicBezTo>
                <a:close/>
                <a:moveTo>
                  <a:pt x="6319" y="3232"/>
                </a:moveTo>
                <a:cubicBezTo>
                  <a:pt x="6283" y="3232"/>
                  <a:pt x="6248" y="3243"/>
                  <a:pt x="6225" y="3274"/>
                </a:cubicBezTo>
                <a:cubicBezTo>
                  <a:pt x="6126" y="3399"/>
                  <a:pt x="6067" y="3516"/>
                  <a:pt x="6115" y="3681"/>
                </a:cubicBezTo>
                <a:cubicBezTo>
                  <a:pt x="6170" y="3890"/>
                  <a:pt x="6346" y="3967"/>
                  <a:pt x="6533" y="4041"/>
                </a:cubicBezTo>
                <a:cubicBezTo>
                  <a:pt x="6559" y="4050"/>
                  <a:pt x="6586" y="4055"/>
                  <a:pt x="6613" y="4055"/>
                </a:cubicBezTo>
                <a:cubicBezTo>
                  <a:pt x="6813" y="4055"/>
                  <a:pt x="6979" y="3794"/>
                  <a:pt x="6859" y="3619"/>
                </a:cubicBezTo>
                <a:cubicBezTo>
                  <a:pt x="6783" y="3509"/>
                  <a:pt x="6749" y="3399"/>
                  <a:pt x="6636" y="3318"/>
                </a:cubicBezTo>
                <a:cubicBezTo>
                  <a:pt x="6548" y="3260"/>
                  <a:pt x="6463" y="3256"/>
                  <a:pt x="6364" y="3238"/>
                </a:cubicBezTo>
                <a:cubicBezTo>
                  <a:pt x="6350" y="3234"/>
                  <a:pt x="6335" y="3232"/>
                  <a:pt x="6319" y="3232"/>
                </a:cubicBezTo>
                <a:close/>
                <a:moveTo>
                  <a:pt x="2689" y="3420"/>
                </a:moveTo>
                <a:cubicBezTo>
                  <a:pt x="2507" y="3420"/>
                  <a:pt x="2333" y="3597"/>
                  <a:pt x="2470" y="3780"/>
                </a:cubicBezTo>
                <a:lnTo>
                  <a:pt x="2635" y="4004"/>
                </a:lnTo>
                <a:cubicBezTo>
                  <a:pt x="2692" y="4079"/>
                  <a:pt x="2770" y="4110"/>
                  <a:pt x="2847" y="4110"/>
                </a:cubicBezTo>
                <a:cubicBezTo>
                  <a:pt x="3030" y="4110"/>
                  <a:pt x="3206" y="3932"/>
                  <a:pt x="3071" y="3751"/>
                </a:cubicBezTo>
                <a:lnTo>
                  <a:pt x="2902" y="3527"/>
                </a:lnTo>
                <a:cubicBezTo>
                  <a:pt x="2845" y="3451"/>
                  <a:pt x="2766" y="3420"/>
                  <a:pt x="2689" y="3420"/>
                </a:cubicBezTo>
                <a:close/>
                <a:moveTo>
                  <a:pt x="5097" y="3352"/>
                </a:moveTo>
                <a:cubicBezTo>
                  <a:pt x="4891" y="3352"/>
                  <a:pt x="4736" y="3644"/>
                  <a:pt x="4963" y="3817"/>
                </a:cubicBezTo>
                <a:cubicBezTo>
                  <a:pt x="5080" y="3905"/>
                  <a:pt x="5195" y="3997"/>
                  <a:pt x="5312" y="4085"/>
                </a:cubicBezTo>
                <a:cubicBezTo>
                  <a:pt x="5349" y="4112"/>
                  <a:pt x="5387" y="4124"/>
                  <a:pt x="5425" y="4124"/>
                </a:cubicBezTo>
                <a:cubicBezTo>
                  <a:pt x="5600" y="4124"/>
                  <a:pt x="5751" y="3863"/>
                  <a:pt x="5594" y="3718"/>
                </a:cubicBezTo>
                <a:cubicBezTo>
                  <a:pt x="5484" y="3619"/>
                  <a:pt x="5378" y="3524"/>
                  <a:pt x="5268" y="3424"/>
                </a:cubicBezTo>
                <a:cubicBezTo>
                  <a:pt x="5212" y="3374"/>
                  <a:pt x="5152" y="3352"/>
                  <a:pt x="5097" y="3352"/>
                </a:cubicBezTo>
                <a:close/>
                <a:moveTo>
                  <a:pt x="1449" y="3678"/>
                </a:moveTo>
                <a:cubicBezTo>
                  <a:pt x="1361" y="3678"/>
                  <a:pt x="1283" y="3772"/>
                  <a:pt x="1315" y="3861"/>
                </a:cubicBezTo>
                <a:cubicBezTo>
                  <a:pt x="1362" y="4000"/>
                  <a:pt x="1392" y="4074"/>
                  <a:pt x="1521" y="4158"/>
                </a:cubicBezTo>
                <a:cubicBezTo>
                  <a:pt x="1551" y="4179"/>
                  <a:pt x="1584" y="4188"/>
                  <a:pt x="1615" y="4188"/>
                </a:cubicBezTo>
                <a:cubicBezTo>
                  <a:pt x="1752" y="4188"/>
                  <a:pt x="1877" y="4021"/>
                  <a:pt x="1788" y="3890"/>
                </a:cubicBezTo>
                <a:cubicBezTo>
                  <a:pt x="1704" y="3762"/>
                  <a:pt x="1634" y="3733"/>
                  <a:pt x="1491" y="3685"/>
                </a:cubicBezTo>
                <a:cubicBezTo>
                  <a:pt x="1477" y="3680"/>
                  <a:pt x="1463" y="3678"/>
                  <a:pt x="1449" y="3678"/>
                </a:cubicBezTo>
                <a:close/>
                <a:moveTo>
                  <a:pt x="12713" y="3501"/>
                </a:moveTo>
                <a:cubicBezTo>
                  <a:pt x="12473" y="3501"/>
                  <a:pt x="12311" y="3892"/>
                  <a:pt x="12565" y="4085"/>
                </a:cubicBezTo>
                <a:lnTo>
                  <a:pt x="12792" y="4254"/>
                </a:lnTo>
                <a:cubicBezTo>
                  <a:pt x="12847" y="4295"/>
                  <a:pt x="12901" y="4312"/>
                  <a:pt x="12952" y="4312"/>
                </a:cubicBezTo>
                <a:cubicBezTo>
                  <a:pt x="13192" y="4312"/>
                  <a:pt x="13354" y="3919"/>
                  <a:pt x="13097" y="3725"/>
                </a:cubicBezTo>
                <a:lnTo>
                  <a:pt x="12873" y="3560"/>
                </a:lnTo>
                <a:cubicBezTo>
                  <a:pt x="12819" y="3519"/>
                  <a:pt x="12764" y="3501"/>
                  <a:pt x="12713" y="3501"/>
                </a:cubicBezTo>
                <a:close/>
                <a:moveTo>
                  <a:pt x="9973" y="4008"/>
                </a:moveTo>
                <a:cubicBezTo>
                  <a:pt x="9697" y="4008"/>
                  <a:pt x="9518" y="4495"/>
                  <a:pt x="9892" y="4616"/>
                </a:cubicBezTo>
                <a:cubicBezTo>
                  <a:pt x="9932" y="4628"/>
                  <a:pt x="9973" y="4643"/>
                  <a:pt x="10009" y="4653"/>
                </a:cubicBezTo>
                <a:cubicBezTo>
                  <a:pt x="10042" y="4663"/>
                  <a:pt x="10073" y="4668"/>
                  <a:pt x="10102" y="4668"/>
                </a:cubicBezTo>
                <a:cubicBezTo>
                  <a:pt x="10362" y="4668"/>
                  <a:pt x="10464" y="4287"/>
                  <a:pt x="10233" y="4132"/>
                </a:cubicBezTo>
                <a:cubicBezTo>
                  <a:pt x="10196" y="4107"/>
                  <a:pt x="10163" y="4085"/>
                  <a:pt x="10127" y="4059"/>
                </a:cubicBezTo>
                <a:cubicBezTo>
                  <a:pt x="10074" y="4024"/>
                  <a:pt x="10022" y="4008"/>
                  <a:pt x="9973" y="4008"/>
                </a:cubicBezTo>
                <a:close/>
                <a:moveTo>
                  <a:pt x="11273" y="4617"/>
                </a:moveTo>
                <a:cubicBezTo>
                  <a:pt x="11067" y="4617"/>
                  <a:pt x="10883" y="4885"/>
                  <a:pt x="11073" y="5075"/>
                </a:cubicBezTo>
                <a:lnTo>
                  <a:pt x="11241" y="5244"/>
                </a:lnTo>
                <a:cubicBezTo>
                  <a:pt x="11297" y="5299"/>
                  <a:pt x="11360" y="5323"/>
                  <a:pt x="11420" y="5323"/>
                </a:cubicBezTo>
                <a:cubicBezTo>
                  <a:pt x="11627" y="5323"/>
                  <a:pt x="11809" y="5052"/>
                  <a:pt x="11619" y="4863"/>
                </a:cubicBezTo>
                <a:lnTo>
                  <a:pt x="11454" y="4697"/>
                </a:lnTo>
                <a:cubicBezTo>
                  <a:pt x="11398" y="4641"/>
                  <a:pt x="11334" y="4617"/>
                  <a:pt x="11273" y="4617"/>
                </a:cubicBezTo>
                <a:close/>
                <a:moveTo>
                  <a:pt x="8246" y="4522"/>
                </a:moveTo>
                <a:cubicBezTo>
                  <a:pt x="7987" y="4522"/>
                  <a:pt x="7766" y="4830"/>
                  <a:pt x="8007" y="5056"/>
                </a:cubicBezTo>
                <a:cubicBezTo>
                  <a:pt x="8194" y="5232"/>
                  <a:pt x="8355" y="5420"/>
                  <a:pt x="8609" y="5496"/>
                </a:cubicBezTo>
                <a:cubicBezTo>
                  <a:pt x="8639" y="5506"/>
                  <a:pt x="8668" y="5510"/>
                  <a:pt x="8696" y="5510"/>
                </a:cubicBezTo>
                <a:cubicBezTo>
                  <a:pt x="8900" y="5510"/>
                  <a:pt x="9018" y="5266"/>
                  <a:pt x="8931" y="5078"/>
                </a:cubicBezTo>
                <a:cubicBezTo>
                  <a:pt x="8836" y="4866"/>
                  <a:pt x="8638" y="4745"/>
                  <a:pt x="8462" y="4602"/>
                </a:cubicBezTo>
                <a:cubicBezTo>
                  <a:pt x="8393" y="4546"/>
                  <a:pt x="8318" y="4522"/>
                  <a:pt x="8246" y="4522"/>
                </a:cubicBezTo>
                <a:close/>
                <a:moveTo>
                  <a:pt x="6728" y="4695"/>
                </a:moveTo>
                <a:cubicBezTo>
                  <a:pt x="6536" y="4695"/>
                  <a:pt x="6356" y="4952"/>
                  <a:pt x="6540" y="5122"/>
                </a:cubicBezTo>
                <a:cubicBezTo>
                  <a:pt x="6676" y="5251"/>
                  <a:pt x="6812" y="5376"/>
                  <a:pt x="6944" y="5501"/>
                </a:cubicBezTo>
                <a:cubicBezTo>
                  <a:pt x="6994" y="5547"/>
                  <a:pt x="7049" y="5567"/>
                  <a:pt x="7102" y="5567"/>
                </a:cubicBezTo>
                <a:cubicBezTo>
                  <a:pt x="7280" y="5567"/>
                  <a:pt x="7432" y="5341"/>
                  <a:pt x="7274" y="5174"/>
                </a:cubicBezTo>
                <a:cubicBezTo>
                  <a:pt x="7149" y="5039"/>
                  <a:pt x="7021" y="4902"/>
                  <a:pt x="6893" y="4770"/>
                </a:cubicBezTo>
                <a:cubicBezTo>
                  <a:pt x="6843" y="4717"/>
                  <a:pt x="6785" y="4695"/>
                  <a:pt x="6728" y="4695"/>
                </a:cubicBezTo>
                <a:close/>
                <a:moveTo>
                  <a:pt x="566" y="4988"/>
                </a:moveTo>
                <a:cubicBezTo>
                  <a:pt x="387" y="4988"/>
                  <a:pt x="227" y="5222"/>
                  <a:pt x="391" y="5386"/>
                </a:cubicBezTo>
                <a:lnTo>
                  <a:pt x="560" y="5555"/>
                </a:lnTo>
                <a:cubicBezTo>
                  <a:pt x="607" y="5603"/>
                  <a:pt x="660" y="5623"/>
                  <a:pt x="712" y="5623"/>
                </a:cubicBezTo>
                <a:cubicBezTo>
                  <a:pt x="890" y="5623"/>
                  <a:pt x="1050" y="5390"/>
                  <a:pt x="886" y="5225"/>
                </a:cubicBezTo>
                <a:lnTo>
                  <a:pt x="721" y="5056"/>
                </a:lnTo>
                <a:cubicBezTo>
                  <a:pt x="672" y="5008"/>
                  <a:pt x="618" y="4988"/>
                  <a:pt x="566" y="4988"/>
                </a:cubicBezTo>
                <a:close/>
                <a:moveTo>
                  <a:pt x="4423" y="4513"/>
                </a:moveTo>
                <a:cubicBezTo>
                  <a:pt x="4251" y="4513"/>
                  <a:pt x="4081" y="4669"/>
                  <a:pt x="4212" y="4844"/>
                </a:cubicBezTo>
                <a:cubicBezTo>
                  <a:pt x="4373" y="5064"/>
                  <a:pt x="4535" y="5281"/>
                  <a:pt x="4696" y="5501"/>
                </a:cubicBezTo>
                <a:cubicBezTo>
                  <a:pt x="4777" y="5611"/>
                  <a:pt x="4877" y="5655"/>
                  <a:pt x="4974" y="5655"/>
                </a:cubicBezTo>
                <a:cubicBezTo>
                  <a:pt x="5246" y="5655"/>
                  <a:pt x="5492" y="5303"/>
                  <a:pt x="5227" y="5090"/>
                </a:cubicBezTo>
                <a:cubicBezTo>
                  <a:pt x="5011" y="4914"/>
                  <a:pt x="4794" y="4738"/>
                  <a:pt x="4579" y="4565"/>
                </a:cubicBezTo>
                <a:cubicBezTo>
                  <a:pt x="4533" y="4529"/>
                  <a:pt x="4478" y="4513"/>
                  <a:pt x="4423" y="4513"/>
                </a:cubicBezTo>
                <a:close/>
                <a:moveTo>
                  <a:pt x="14471" y="4935"/>
                </a:moveTo>
                <a:cubicBezTo>
                  <a:pt x="14255" y="4935"/>
                  <a:pt x="14109" y="5250"/>
                  <a:pt x="14343" y="5364"/>
                </a:cubicBezTo>
                <a:cubicBezTo>
                  <a:pt x="14546" y="5464"/>
                  <a:pt x="14700" y="5596"/>
                  <a:pt x="14817" y="5787"/>
                </a:cubicBezTo>
                <a:cubicBezTo>
                  <a:pt x="14864" y="5865"/>
                  <a:pt x="14934" y="5897"/>
                  <a:pt x="15005" y="5897"/>
                </a:cubicBezTo>
                <a:cubicBezTo>
                  <a:pt x="15165" y="5897"/>
                  <a:pt x="15327" y="5730"/>
                  <a:pt x="15220" y="5552"/>
                </a:cubicBezTo>
                <a:cubicBezTo>
                  <a:pt x="15062" y="5295"/>
                  <a:pt x="14846" y="5093"/>
                  <a:pt x="14578" y="4961"/>
                </a:cubicBezTo>
                <a:cubicBezTo>
                  <a:pt x="14541" y="4943"/>
                  <a:pt x="14505" y="4935"/>
                  <a:pt x="14471" y="4935"/>
                </a:cubicBezTo>
                <a:close/>
                <a:moveTo>
                  <a:pt x="2412" y="5113"/>
                </a:moveTo>
                <a:cubicBezTo>
                  <a:pt x="2263" y="5113"/>
                  <a:pt x="2117" y="5305"/>
                  <a:pt x="2220" y="5442"/>
                </a:cubicBezTo>
                <a:cubicBezTo>
                  <a:pt x="2364" y="5633"/>
                  <a:pt x="2470" y="5809"/>
                  <a:pt x="2690" y="5911"/>
                </a:cubicBezTo>
                <a:cubicBezTo>
                  <a:pt x="2726" y="5927"/>
                  <a:pt x="2761" y="5935"/>
                  <a:pt x="2795" y="5935"/>
                </a:cubicBezTo>
                <a:cubicBezTo>
                  <a:pt x="2946" y="5935"/>
                  <a:pt x="3058" y="5780"/>
                  <a:pt x="2983" y="5618"/>
                </a:cubicBezTo>
                <a:cubicBezTo>
                  <a:pt x="2880" y="5398"/>
                  <a:pt x="2701" y="5291"/>
                  <a:pt x="2514" y="5149"/>
                </a:cubicBezTo>
                <a:cubicBezTo>
                  <a:pt x="2482" y="5124"/>
                  <a:pt x="2447" y="5113"/>
                  <a:pt x="2412" y="5113"/>
                </a:cubicBezTo>
                <a:close/>
                <a:moveTo>
                  <a:pt x="3647" y="5489"/>
                </a:moveTo>
                <a:cubicBezTo>
                  <a:pt x="3510" y="5489"/>
                  <a:pt x="3378" y="5676"/>
                  <a:pt x="3511" y="5797"/>
                </a:cubicBezTo>
                <a:cubicBezTo>
                  <a:pt x="3611" y="5885"/>
                  <a:pt x="3706" y="5973"/>
                  <a:pt x="3804" y="6065"/>
                </a:cubicBezTo>
                <a:cubicBezTo>
                  <a:pt x="3839" y="6096"/>
                  <a:pt x="3877" y="6110"/>
                  <a:pt x="3913" y="6110"/>
                </a:cubicBezTo>
                <a:cubicBezTo>
                  <a:pt x="4037" y="6110"/>
                  <a:pt x="4140" y="5953"/>
                  <a:pt x="4032" y="5834"/>
                </a:cubicBezTo>
                <a:lnTo>
                  <a:pt x="3765" y="5545"/>
                </a:lnTo>
                <a:cubicBezTo>
                  <a:pt x="3730" y="5505"/>
                  <a:pt x="3688" y="5489"/>
                  <a:pt x="3647" y="5489"/>
                </a:cubicBezTo>
                <a:close/>
                <a:moveTo>
                  <a:pt x="10195" y="5536"/>
                </a:moveTo>
                <a:cubicBezTo>
                  <a:pt x="10009" y="5536"/>
                  <a:pt x="9869" y="5844"/>
                  <a:pt x="10079" y="5980"/>
                </a:cubicBezTo>
                <a:cubicBezTo>
                  <a:pt x="10215" y="6068"/>
                  <a:pt x="10347" y="6161"/>
                  <a:pt x="10482" y="6249"/>
                </a:cubicBezTo>
                <a:cubicBezTo>
                  <a:pt x="10522" y="6275"/>
                  <a:pt x="10560" y="6286"/>
                  <a:pt x="10596" y="6286"/>
                </a:cubicBezTo>
                <a:cubicBezTo>
                  <a:pt x="10771" y="6286"/>
                  <a:pt x="10875" y="6012"/>
                  <a:pt x="10699" y="5878"/>
                </a:cubicBezTo>
                <a:cubicBezTo>
                  <a:pt x="10570" y="5779"/>
                  <a:pt x="10442" y="5680"/>
                  <a:pt x="10313" y="5581"/>
                </a:cubicBezTo>
                <a:cubicBezTo>
                  <a:pt x="10274" y="5550"/>
                  <a:pt x="10233" y="5536"/>
                  <a:pt x="10195" y="5536"/>
                </a:cubicBezTo>
                <a:close/>
                <a:moveTo>
                  <a:pt x="12944" y="5567"/>
                </a:moveTo>
                <a:cubicBezTo>
                  <a:pt x="12803" y="5567"/>
                  <a:pt x="12713" y="5773"/>
                  <a:pt x="12862" y="5867"/>
                </a:cubicBezTo>
                <a:cubicBezTo>
                  <a:pt x="13082" y="6002"/>
                  <a:pt x="13306" y="6139"/>
                  <a:pt x="13526" y="6274"/>
                </a:cubicBezTo>
                <a:cubicBezTo>
                  <a:pt x="13556" y="6293"/>
                  <a:pt x="13587" y="6301"/>
                  <a:pt x="13615" y="6301"/>
                </a:cubicBezTo>
                <a:cubicBezTo>
                  <a:pt x="13771" y="6301"/>
                  <a:pt x="13876" y="6059"/>
                  <a:pt x="13705" y="5966"/>
                </a:cubicBezTo>
                <a:cubicBezTo>
                  <a:pt x="13478" y="5841"/>
                  <a:pt x="13251" y="5713"/>
                  <a:pt x="13023" y="5589"/>
                </a:cubicBezTo>
                <a:cubicBezTo>
                  <a:pt x="12996" y="5573"/>
                  <a:pt x="12969" y="5567"/>
                  <a:pt x="12944" y="5567"/>
                </a:cubicBezTo>
                <a:close/>
                <a:moveTo>
                  <a:pt x="5987" y="5746"/>
                </a:moveTo>
                <a:cubicBezTo>
                  <a:pt x="5859" y="5746"/>
                  <a:pt x="5736" y="5847"/>
                  <a:pt x="5781" y="6007"/>
                </a:cubicBezTo>
                <a:cubicBezTo>
                  <a:pt x="5855" y="6256"/>
                  <a:pt x="5972" y="6432"/>
                  <a:pt x="6203" y="6557"/>
                </a:cubicBezTo>
                <a:cubicBezTo>
                  <a:pt x="6239" y="6576"/>
                  <a:pt x="6277" y="6585"/>
                  <a:pt x="6315" y="6585"/>
                </a:cubicBezTo>
                <a:cubicBezTo>
                  <a:pt x="6520" y="6585"/>
                  <a:pt x="6703" y="6322"/>
                  <a:pt x="6507" y="6164"/>
                </a:cubicBezTo>
                <a:cubicBezTo>
                  <a:pt x="6394" y="6073"/>
                  <a:pt x="6258" y="5963"/>
                  <a:pt x="6174" y="5841"/>
                </a:cubicBezTo>
                <a:cubicBezTo>
                  <a:pt x="6127" y="5776"/>
                  <a:pt x="6056" y="5746"/>
                  <a:pt x="5987" y="5746"/>
                </a:cubicBezTo>
                <a:close/>
                <a:moveTo>
                  <a:pt x="15743" y="6041"/>
                </a:moveTo>
                <a:cubicBezTo>
                  <a:pt x="15602" y="6041"/>
                  <a:pt x="15508" y="6273"/>
                  <a:pt x="15656" y="6384"/>
                </a:cubicBezTo>
                <a:lnTo>
                  <a:pt x="15880" y="6552"/>
                </a:lnTo>
                <a:cubicBezTo>
                  <a:pt x="15912" y="6576"/>
                  <a:pt x="15945" y="6586"/>
                  <a:pt x="15975" y="6586"/>
                </a:cubicBezTo>
                <a:cubicBezTo>
                  <a:pt x="16118" y="6586"/>
                  <a:pt x="16212" y="6357"/>
                  <a:pt x="16064" y="6244"/>
                </a:cubicBezTo>
                <a:lnTo>
                  <a:pt x="15839" y="6076"/>
                </a:lnTo>
                <a:cubicBezTo>
                  <a:pt x="15806" y="6051"/>
                  <a:pt x="15774" y="6041"/>
                  <a:pt x="15743" y="6041"/>
                </a:cubicBezTo>
                <a:close/>
                <a:moveTo>
                  <a:pt x="7075" y="5830"/>
                </a:moveTo>
                <a:cubicBezTo>
                  <a:pt x="6908" y="5830"/>
                  <a:pt x="6738" y="6011"/>
                  <a:pt x="6863" y="6175"/>
                </a:cubicBezTo>
                <a:lnTo>
                  <a:pt x="7167" y="6586"/>
                </a:lnTo>
                <a:cubicBezTo>
                  <a:pt x="7231" y="6670"/>
                  <a:pt x="7311" y="6705"/>
                  <a:pt x="7389" y="6705"/>
                </a:cubicBezTo>
                <a:cubicBezTo>
                  <a:pt x="7597" y="6705"/>
                  <a:pt x="7787" y="6457"/>
                  <a:pt x="7589" y="6259"/>
                </a:cubicBezTo>
                <a:cubicBezTo>
                  <a:pt x="7468" y="6139"/>
                  <a:pt x="7347" y="6014"/>
                  <a:pt x="7226" y="5892"/>
                </a:cubicBezTo>
                <a:cubicBezTo>
                  <a:pt x="7182" y="5849"/>
                  <a:pt x="7129" y="5830"/>
                  <a:pt x="7075" y="5830"/>
                </a:cubicBezTo>
                <a:close/>
                <a:moveTo>
                  <a:pt x="1965" y="6182"/>
                </a:moveTo>
                <a:cubicBezTo>
                  <a:pt x="1800" y="6182"/>
                  <a:pt x="1652" y="6398"/>
                  <a:pt x="1802" y="6549"/>
                </a:cubicBezTo>
                <a:lnTo>
                  <a:pt x="1917" y="6662"/>
                </a:lnTo>
                <a:cubicBezTo>
                  <a:pt x="1960" y="6706"/>
                  <a:pt x="2010" y="6725"/>
                  <a:pt x="2058" y="6725"/>
                </a:cubicBezTo>
                <a:cubicBezTo>
                  <a:pt x="2222" y="6725"/>
                  <a:pt x="2371" y="6508"/>
                  <a:pt x="2220" y="6359"/>
                </a:cubicBezTo>
                <a:lnTo>
                  <a:pt x="2107" y="6244"/>
                </a:lnTo>
                <a:cubicBezTo>
                  <a:pt x="2063" y="6201"/>
                  <a:pt x="2013" y="6182"/>
                  <a:pt x="1965" y="6182"/>
                </a:cubicBezTo>
                <a:close/>
                <a:moveTo>
                  <a:pt x="11880" y="6106"/>
                </a:moveTo>
                <a:cubicBezTo>
                  <a:pt x="11677" y="6106"/>
                  <a:pt x="11539" y="6427"/>
                  <a:pt x="11762" y="6542"/>
                </a:cubicBezTo>
                <a:cubicBezTo>
                  <a:pt x="11894" y="6611"/>
                  <a:pt x="12029" y="6681"/>
                  <a:pt x="12161" y="6750"/>
                </a:cubicBezTo>
                <a:cubicBezTo>
                  <a:pt x="12198" y="6769"/>
                  <a:pt x="12234" y="6778"/>
                  <a:pt x="12268" y="6778"/>
                </a:cubicBezTo>
                <a:cubicBezTo>
                  <a:pt x="12460" y="6778"/>
                  <a:pt x="12581" y="6505"/>
                  <a:pt x="12381" y="6381"/>
                </a:cubicBezTo>
                <a:cubicBezTo>
                  <a:pt x="12253" y="6300"/>
                  <a:pt x="12125" y="6219"/>
                  <a:pt x="11997" y="6142"/>
                </a:cubicBezTo>
                <a:cubicBezTo>
                  <a:pt x="11957" y="6117"/>
                  <a:pt x="11917" y="6106"/>
                  <a:pt x="11880" y="6106"/>
                </a:cubicBezTo>
                <a:close/>
                <a:moveTo>
                  <a:pt x="14747" y="6403"/>
                </a:moveTo>
                <a:cubicBezTo>
                  <a:pt x="14456" y="6403"/>
                  <a:pt x="14365" y="6821"/>
                  <a:pt x="14670" y="6931"/>
                </a:cubicBezTo>
                <a:cubicBezTo>
                  <a:pt x="14769" y="6963"/>
                  <a:pt x="14857" y="7026"/>
                  <a:pt x="14923" y="7114"/>
                </a:cubicBezTo>
                <a:cubicBezTo>
                  <a:pt x="14994" y="7213"/>
                  <a:pt x="15085" y="7254"/>
                  <a:pt x="15174" y="7254"/>
                </a:cubicBezTo>
                <a:cubicBezTo>
                  <a:pt x="15405" y="7254"/>
                  <a:pt x="15617" y="6977"/>
                  <a:pt x="15399" y="6743"/>
                </a:cubicBezTo>
                <a:cubicBezTo>
                  <a:pt x="15238" y="6574"/>
                  <a:pt x="15040" y="6461"/>
                  <a:pt x="14813" y="6410"/>
                </a:cubicBezTo>
                <a:cubicBezTo>
                  <a:pt x="14790" y="6405"/>
                  <a:pt x="14768" y="6403"/>
                  <a:pt x="14747" y="6403"/>
                </a:cubicBezTo>
                <a:close/>
                <a:moveTo>
                  <a:pt x="10928" y="6975"/>
                </a:moveTo>
                <a:cubicBezTo>
                  <a:pt x="10807" y="6975"/>
                  <a:pt x="10727" y="7162"/>
                  <a:pt x="10856" y="7246"/>
                </a:cubicBezTo>
                <a:cubicBezTo>
                  <a:pt x="11007" y="7337"/>
                  <a:pt x="11157" y="7432"/>
                  <a:pt x="11303" y="7525"/>
                </a:cubicBezTo>
                <a:cubicBezTo>
                  <a:pt x="11329" y="7541"/>
                  <a:pt x="11354" y="7548"/>
                  <a:pt x="11378" y="7548"/>
                </a:cubicBezTo>
                <a:cubicBezTo>
                  <a:pt x="11500" y="7548"/>
                  <a:pt x="11579" y="7362"/>
                  <a:pt x="11450" y="7278"/>
                </a:cubicBezTo>
                <a:cubicBezTo>
                  <a:pt x="11300" y="7183"/>
                  <a:pt x="11149" y="7092"/>
                  <a:pt x="10999" y="6997"/>
                </a:cubicBezTo>
                <a:cubicBezTo>
                  <a:pt x="10974" y="6981"/>
                  <a:pt x="10950" y="6975"/>
                  <a:pt x="10928" y="6975"/>
                </a:cubicBezTo>
                <a:close/>
                <a:moveTo>
                  <a:pt x="4656" y="6811"/>
                </a:moveTo>
                <a:cubicBezTo>
                  <a:pt x="4453" y="6811"/>
                  <a:pt x="4270" y="7049"/>
                  <a:pt x="4457" y="7261"/>
                </a:cubicBezTo>
                <a:cubicBezTo>
                  <a:pt x="4535" y="7349"/>
                  <a:pt x="4615" y="7437"/>
                  <a:pt x="4696" y="7528"/>
                </a:cubicBezTo>
                <a:cubicBezTo>
                  <a:pt x="4741" y="7580"/>
                  <a:pt x="4798" y="7601"/>
                  <a:pt x="4855" y="7601"/>
                </a:cubicBezTo>
                <a:cubicBezTo>
                  <a:pt x="5032" y="7601"/>
                  <a:pt x="5215" y="7398"/>
                  <a:pt x="5088" y="7224"/>
                </a:cubicBezTo>
                <a:cubicBezTo>
                  <a:pt x="5019" y="7129"/>
                  <a:pt x="4948" y="7029"/>
                  <a:pt x="4879" y="6934"/>
                </a:cubicBezTo>
                <a:cubicBezTo>
                  <a:pt x="4815" y="6847"/>
                  <a:pt x="4734" y="6811"/>
                  <a:pt x="4656" y="6811"/>
                </a:cubicBezTo>
                <a:close/>
                <a:moveTo>
                  <a:pt x="950" y="6873"/>
                </a:moveTo>
                <a:cubicBezTo>
                  <a:pt x="719" y="6873"/>
                  <a:pt x="584" y="7220"/>
                  <a:pt x="820" y="7341"/>
                </a:cubicBezTo>
                <a:cubicBezTo>
                  <a:pt x="963" y="7410"/>
                  <a:pt x="1081" y="7528"/>
                  <a:pt x="1213" y="7623"/>
                </a:cubicBezTo>
                <a:cubicBezTo>
                  <a:pt x="1257" y="7655"/>
                  <a:pt x="1301" y="7669"/>
                  <a:pt x="1342" y="7669"/>
                </a:cubicBezTo>
                <a:cubicBezTo>
                  <a:pt x="1509" y="7669"/>
                  <a:pt x="1627" y="7441"/>
                  <a:pt x="1557" y="7278"/>
                </a:cubicBezTo>
                <a:cubicBezTo>
                  <a:pt x="1450" y="7051"/>
                  <a:pt x="1249" y="6945"/>
                  <a:pt x="1015" y="6882"/>
                </a:cubicBezTo>
                <a:cubicBezTo>
                  <a:pt x="992" y="6876"/>
                  <a:pt x="971" y="6873"/>
                  <a:pt x="950" y="6873"/>
                </a:cubicBezTo>
                <a:close/>
                <a:moveTo>
                  <a:pt x="9090" y="6816"/>
                </a:moveTo>
                <a:cubicBezTo>
                  <a:pt x="8830" y="6816"/>
                  <a:pt x="8625" y="7204"/>
                  <a:pt x="8927" y="7381"/>
                </a:cubicBezTo>
                <a:cubicBezTo>
                  <a:pt x="9085" y="7476"/>
                  <a:pt x="9243" y="7583"/>
                  <a:pt x="9411" y="7657"/>
                </a:cubicBezTo>
                <a:cubicBezTo>
                  <a:pt x="9449" y="7673"/>
                  <a:pt x="9487" y="7681"/>
                  <a:pt x="9522" y="7681"/>
                </a:cubicBezTo>
                <a:cubicBezTo>
                  <a:pt x="9712" y="7681"/>
                  <a:pt x="9842" y="7466"/>
                  <a:pt x="9694" y="7290"/>
                </a:cubicBezTo>
                <a:cubicBezTo>
                  <a:pt x="9577" y="7151"/>
                  <a:pt x="9430" y="7029"/>
                  <a:pt x="9294" y="6904"/>
                </a:cubicBezTo>
                <a:cubicBezTo>
                  <a:pt x="9228" y="6842"/>
                  <a:pt x="9157" y="6816"/>
                  <a:pt x="9090" y="6816"/>
                </a:cubicBezTo>
                <a:close/>
                <a:moveTo>
                  <a:pt x="6057" y="7135"/>
                </a:moveTo>
                <a:cubicBezTo>
                  <a:pt x="5892" y="7135"/>
                  <a:pt x="5746" y="7350"/>
                  <a:pt x="5899" y="7503"/>
                </a:cubicBezTo>
                <a:lnTo>
                  <a:pt x="6177" y="7781"/>
                </a:lnTo>
                <a:cubicBezTo>
                  <a:pt x="6221" y="7825"/>
                  <a:pt x="6271" y="7844"/>
                  <a:pt x="6320" y="7844"/>
                </a:cubicBezTo>
                <a:cubicBezTo>
                  <a:pt x="6484" y="7844"/>
                  <a:pt x="6632" y="7629"/>
                  <a:pt x="6482" y="7476"/>
                </a:cubicBezTo>
                <a:cubicBezTo>
                  <a:pt x="6386" y="7385"/>
                  <a:pt x="6295" y="7290"/>
                  <a:pt x="6199" y="7198"/>
                </a:cubicBezTo>
                <a:cubicBezTo>
                  <a:pt x="6155" y="7154"/>
                  <a:pt x="6105" y="7135"/>
                  <a:pt x="6057" y="7135"/>
                </a:cubicBezTo>
                <a:close/>
                <a:moveTo>
                  <a:pt x="7633" y="7056"/>
                </a:moveTo>
                <a:cubicBezTo>
                  <a:pt x="7396" y="7056"/>
                  <a:pt x="7235" y="7398"/>
                  <a:pt x="7490" y="7513"/>
                </a:cubicBezTo>
                <a:cubicBezTo>
                  <a:pt x="7773" y="7638"/>
                  <a:pt x="8015" y="7803"/>
                  <a:pt x="8227" y="8026"/>
                </a:cubicBezTo>
                <a:cubicBezTo>
                  <a:pt x="8279" y="8081"/>
                  <a:pt x="8338" y="8103"/>
                  <a:pt x="8395" y="8103"/>
                </a:cubicBezTo>
                <a:cubicBezTo>
                  <a:pt x="8585" y="8103"/>
                  <a:pt x="8755" y="7852"/>
                  <a:pt x="8583" y="7674"/>
                </a:cubicBezTo>
                <a:cubicBezTo>
                  <a:pt x="8345" y="7422"/>
                  <a:pt x="8062" y="7220"/>
                  <a:pt x="7743" y="7080"/>
                </a:cubicBezTo>
                <a:cubicBezTo>
                  <a:pt x="7705" y="7063"/>
                  <a:pt x="7668" y="7056"/>
                  <a:pt x="7633" y="7056"/>
                </a:cubicBezTo>
                <a:close/>
                <a:moveTo>
                  <a:pt x="3146" y="7463"/>
                </a:moveTo>
                <a:cubicBezTo>
                  <a:pt x="2990" y="7463"/>
                  <a:pt x="2837" y="7679"/>
                  <a:pt x="2980" y="7836"/>
                </a:cubicBezTo>
                <a:lnTo>
                  <a:pt x="3332" y="8217"/>
                </a:lnTo>
                <a:cubicBezTo>
                  <a:pt x="3373" y="8263"/>
                  <a:pt x="3419" y="8282"/>
                  <a:pt x="3463" y="8282"/>
                </a:cubicBezTo>
                <a:cubicBezTo>
                  <a:pt x="3605" y="8282"/>
                  <a:pt x="3728" y="8087"/>
                  <a:pt x="3611" y="7938"/>
                </a:cubicBezTo>
                <a:cubicBezTo>
                  <a:pt x="3501" y="7803"/>
                  <a:pt x="3394" y="7667"/>
                  <a:pt x="3284" y="7535"/>
                </a:cubicBezTo>
                <a:cubicBezTo>
                  <a:pt x="3244" y="7485"/>
                  <a:pt x="3195" y="7463"/>
                  <a:pt x="3146" y="7463"/>
                </a:cubicBezTo>
                <a:close/>
                <a:moveTo>
                  <a:pt x="270" y="7930"/>
                </a:moveTo>
                <a:cubicBezTo>
                  <a:pt x="109" y="7930"/>
                  <a:pt x="1" y="8186"/>
                  <a:pt x="174" y="8302"/>
                </a:cubicBezTo>
                <a:lnTo>
                  <a:pt x="512" y="8529"/>
                </a:lnTo>
                <a:cubicBezTo>
                  <a:pt x="547" y="8552"/>
                  <a:pt x="581" y="8562"/>
                  <a:pt x="614" y="8562"/>
                </a:cubicBezTo>
                <a:cubicBezTo>
                  <a:pt x="777" y="8562"/>
                  <a:pt x="884" y="8304"/>
                  <a:pt x="710" y="8188"/>
                </a:cubicBezTo>
                <a:lnTo>
                  <a:pt x="372" y="7965"/>
                </a:lnTo>
                <a:cubicBezTo>
                  <a:pt x="337" y="7941"/>
                  <a:pt x="302" y="7930"/>
                  <a:pt x="270" y="7930"/>
                </a:cubicBezTo>
                <a:close/>
                <a:moveTo>
                  <a:pt x="14305" y="7630"/>
                </a:moveTo>
                <a:cubicBezTo>
                  <a:pt x="14112" y="7630"/>
                  <a:pt x="13945" y="7865"/>
                  <a:pt x="14128" y="8016"/>
                </a:cubicBezTo>
                <a:lnTo>
                  <a:pt x="14747" y="8515"/>
                </a:lnTo>
                <a:cubicBezTo>
                  <a:pt x="14795" y="8554"/>
                  <a:pt x="14848" y="8570"/>
                  <a:pt x="14899" y="8570"/>
                </a:cubicBezTo>
                <a:cubicBezTo>
                  <a:pt x="15093" y="8570"/>
                  <a:pt x="15262" y="8335"/>
                  <a:pt x="15077" y="8185"/>
                </a:cubicBezTo>
                <a:lnTo>
                  <a:pt x="14458" y="7686"/>
                </a:lnTo>
                <a:cubicBezTo>
                  <a:pt x="14409" y="7646"/>
                  <a:pt x="14356" y="7630"/>
                  <a:pt x="14305" y="7630"/>
                </a:cubicBezTo>
                <a:close/>
                <a:moveTo>
                  <a:pt x="9016" y="8211"/>
                </a:moveTo>
                <a:cubicBezTo>
                  <a:pt x="8808" y="8211"/>
                  <a:pt x="8672" y="8537"/>
                  <a:pt x="8895" y="8686"/>
                </a:cubicBezTo>
                <a:lnTo>
                  <a:pt x="9063" y="8796"/>
                </a:lnTo>
                <a:cubicBezTo>
                  <a:pt x="9107" y="8826"/>
                  <a:pt x="9152" y="8840"/>
                  <a:pt x="9193" y="8840"/>
                </a:cubicBezTo>
                <a:cubicBezTo>
                  <a:pt x="9401" y="8840"/>
                  <a:pt x="9539" y="8514"/>
                  <a:pt x="9316" y="8364"/>
                </a:cubicBezTo>
                <a:lnTo>
                  <a:pt x="9147" y="8254"/>
                </a:lnTo>
                <a:cubicBezTo>
                  <a:pt x="9102" y="8224"/>
                  <a:pt x="9058" y="8211"/>
                  <a:pt x="9016" y="8211"/>
                </a:cubicBezTo>
                <a:close/>
                <a:moveTo>
                  <a:pt x="15921" y="8364"/>
                </a:moveTo>
                <a:cubicBezTo>
                  <a:pt x="15773" y="8364"/>
                  <a:pt x="15645" y="8540"/>
                  <a:pt x="15785" y="8661"/>
                </a:cubicBezTo>
                <a:cubicBezTo>
                  <a:pt x="15883" y="8749"/>
                  <a:pt x="15983" y="8833"/>
                  <a:pt x="16081" y="8921"/>
                </a:cubicBezTo>
                <a:cubicBezTo>
                  <a:pt x="16134" y="8967"/>
                  <a:pt x="16188" y="8986"/>
                  <a:pt x="16239" y="8986"/>
                </a:cubicBezTo>
                <a:cubicBezTo>
                  <a:pt x="16446" y="8986"/>
                  <a:pt x="16596" y="8670"/>
                  <a:pt x="16364" y="8554"/>
                </a:cubicBezTo>
                <a:cubicBezTo>
                  <a:pt x="16243" y="8496"/>
                  <a:pt x="16122" y="8437"/>
                  <a:pt x="16001" y="8383"/>
                </a:cubicBezTo>
                <a:cubicBezTo>
                  <a:pt x="15975" y="8370"/>
                  <a:pt x="15947" y="8364"/>
                  <a:pt x="15921" y="8364"/>
                </a:cubicBezTo>
                <a:close/>
                <a:moveTo>
                  <a:pt x="4760" y="8246"/>
                </a:moveTo>
                <a:cubicBezTo>
                  <a:pt x="4619" y="8246"/>
                  <a:pt x="4495" y="8425"/>
                  <a:pt x="4626" y="8547"/>
                </a:cubicBezTo>
                <a:cubicBezTo>
                  <a:pt x="4794" y="8698"/>
                  <a:pt x="4960" y="8848"/>
                  <a:pt x="5129" y="8999"/>
                </a:cubicBezTo>
                <a:cubicBezTo>
                  <a:pt x="5166" y="9033"/>
                  <a:pt x="5207" y="9047"/>
                  <a:pt x="5247" y="9047"/>
                </a:cubicBezTo>
                <a:cubicBezTo>
                  <a:pt x="5389" y="9047"/>
                  <a:pt x="5516" y="8866"/>
                  <a:pt x="5381" y="8745"/>
                </a:cubicBezTo>
                <a:cubicBezTo>
                  <a:pt x="5212" y="8595"/>
                  <a:pt x="5048" y="8444"/>
                  <a:pt x="4879" y="8295"/>
                </a:cubicBezTo>
                <a:cubicBezTo>
                  <a:pt x="4842" y="8261"/>
                  <a:pt x="4800" y="8246"/>
                  <a:pt x="4760" y="8246"/>
                </a:cubicBezTo>
                <a:close/>
                <a:moveTo>
                  <a:pt x="12605" y="8075"/>
                </a:moveTo>
                <a:cubicBezTo>
                  <a:pt x="12432" y="8075"/>
                  <a:pt x="12310" y="8357"/>
                  <a:pt x="12499" y="8485"/>
                </a:cubicBezTo>
                <a:cubicBezTo>
                  <a:pt x="12763" y="8669"/>
                  <a:pt x="13031" y="8848"/>
                  <a:pt x="13295" y="9031"/>
                </a:cubicBezTo>
                <a:cubicBezTo>
                  <a:pt x="13331" y="9057"/>
                  <a:pt x="13366" y="9068"/>
                  <a:pt x="13399" y="9068"/>
                </a:cubicBezTo>
                <a:cubicBezTo>
                  <a:pt x="13557" y="9068"/>
                  <a:pt x="13657" y="8815"/>
                  <a:pt x="13493" y="8691"/>
                </a:cubicBezTo>
                <a:cubicBezTo>
                  <a:pt x="13232" y="8500"/>
                  <a:pt x="12976" y="8309"/>
                  <a:pt x="12715" y="8114"/>
                </a:cubicBezTo>
                <a:cubicBezTo>
                  <a:pt x="12678" y="8087"/>
                  <a:pt x="12640" y="8075"/>
                  <a:pt x="12605" y="8075"/>
                </a:cubicBezTo>
                <a:close/>
                <a:moveTo>
                  <a:pt x="10762" y="8321"/>
                </a:moveTo>
                <a:cubicBezTo>
                  <a:pt x="10532" y="8321"/>
                  <a:pt x="10366" y="8637"/>
                  <a:pt x="10621" y="8811"/>
                </a:cubicBezTo>
                <a:cubicBezTo>
                  <a:pt x="10853" y="8969"/>
                  <a:pt x="11083" y="9126"/>
                  <a:pt x="11315" y="9285"/>
                </a:cubicBezTo>
                <a:cubicBezTo>
                  <a:pt x="11351" y="9311"/>
                  <a:pt x="11389" y="9322"/>
                  <a:pt x="11427" y="9322"/>
                </a:cubicBezTo>
                <a:cubicBezTo>
                  <a:pt x="11607" y="9322"/>
                  <a:pt x="11767" y="9061"/>
                  <a:pt x="11597" y="8921"/>
                </a:cubicBezTo>
                <a:cubicBezTo>
                  <a:pt x="11381" y="8745"/>
                  <a:pt x="11164" y="8569"/>
                  <a:pt x="10948" y="8393"/>
                </a:cubicBezTo>
                <a:cubicBezTo>
                  <a:pt x="10886" y="8343"/>
                  <a:pt x="10822" y="8321"/>
                  <a:pt x="10762" y="8321"/>
                </a:cubicBezTo>
                <a:close/>
                <a:moveTo>
                  <a:pt x="6218" y="9043"/>
                </a:moveTo>
                <a:cubicBezTo>
                  <a:pt x="5873" y="9043"/>
                  <a:pt x="5869" y="9578"/>
                  <a:pt x="6218" y="9578"/>
                </a:cubicBezTo>
                <a:cubicBezTo>
                  <a:pt x="6562" y="9578"/>
                  <a:pt x="6562" y="9043"/>
                  <a:pt x="6218" y="9043"/>
                </a:cubicBezTo>
                <a:close/>
                <a:moveTo>
                  <a:pt x="7845" y="8749"/>
                </a:moveTo>
                <a:cubicBezTo>
                  <a:pt x="7575" y="8749"/>
                  <a:pt x="7371" y="9195"/>
                  <a:pt x="7681" y="9361"/>
                </a:cubicBezTo>
                <a:cubicBezTo>
                  <a:pt x="7839" y="9442"/>
                  <a:pt x="7993" y="9527"/>
                  <a:pt x="8150" y="9607"/>
                </a:cubicBezTo>
                <a:cubicBezTo>
                  <a:pt x="8201" y="9634"/>
                  <a:pt x="8251" y="9646"/>
                  <a:pt x="8297" y="9646"/>
                </a:cubicBezTo>
                <a:cubicBezTo>
                  <a:pt x="8546" y="9646"/>
                  <a:pt x="8687" y="9292"/>
                  <a:pt x="8440" y="9116"/>
                </a:cubicBezTo>
                <a:cubicBezTo>
                  <a:pt x="8293" y="9009"/>
                  <a:pt x="8150" y="8906"/>
                  <a:pt x="8007" y="8804"/>
                </a:cubicBezTo>
                <a:cubicBezTo>
                  <a:pt x="7953" y="8766"/>
                  <a:pt x="7898" y="8749"/>
                  <a:pt x="7845" y="8749"/>
                </a:cubicBezTo>
                <a:close/>
                <a:moveTo>
                  <a:pt x="2791" y="8933"/>
                </a:moveTo>
                <a:cubicBezTo>
                  <a:pt x="2636" y="8933"/>
                  <a:pt x="2531" y="9187"/>
                  <a:pt x="2697" y="9310"/>
                </a:cubicBezTo>
                <a:lnTo>
                  <a:pt x="3144" y="9647"/>
                </a:lnTo>
                <a:cubicBezTo>
                  <a:pt x="3180" y="9674"/>
                  <a:pt x="3216" y="9685"/>
                  <a:pt x="3249" y="9685"/>
                </a:cubicBezTo>
                <a:cubicBezTo>
                  <a:pt x="3406" y="9685"/>
                  <a:pt x="3510" y="9430"/>
                  <a:pt x="3347" y="9307"/>
                </a:cubicBezTo>
                <a:lnTo>
                  <a:pt x="2895" y="8972"/>
                </a:lnTo>
                <a:cubicBezTo>
                  <a:pt x="2860" y="8945"/>
                  <a:pt x="2824" y="8933"/>
                  <a:pt x="2791" y="8933"/>
                </a:cubicBezTo>
                <a:close/>
                <a:moveTo>
                  <a:pt x="10533" y="9266"/>
                </a:moveTo>
                <a:cubicBezTo>
                  <a:pt x="10189" y="9266"/>
                  <a:pt x="10189" y="9801"/>
                  <a:pt x="10533" y="9801"/>
                </a:cubicBezTo>
                <a:cubicBezTo>
                  <a:pt x="10878" y="9801"/>
                  <a:pt x="10878" y="9266"/>
                  <a:pt x="10533" y="9266"/>
                </a:cubicBezTo>
                <a:close/>
                <a:moveTo>
                  <a:pt x="12498" y="9170"/>
                </a:moveTo>
                <a:cubicBezTo>
                  <a:pt x="12324" y="9170"/>
                  <a:pt x="12210" y="9431"/>
                  <a:pt x="12396" y="9534"/>
                </a:cubicBezTo>
                <a:lnTo>
                  <a:pt x="12902" y="9816"/>
                </a:lnTo>
                <a:cubicBezTo>
                  <a:pt x="12935" y="9834"/>
                  <a:pt x="12967" y="9842"/>
                  <a:pt x="12997" y="9842"/>
                </a:cubicBezTo>
                <a:cubicBezTo>
                  <a:pt x="13172" y="9842"/>
                  <a:pt x="13288" y="9581"/>
                  <a:pt x="13100" y="9475"/>
                </a:cubicBezTo>
                <a:lnTo>
                  <a:pt x="12594" y="9197"/>
                </a:lnTo>
                <a:cubicBezTo>
                  <a:pt x="12561" y="9178"/>
                  <a:pt x="12529" y="9170"/>
                  <a:pt x="12498" y="9170"/>
                </a:cubicBezTo>
                <a:close/>
                <a:moveTo>
                  <a:pt x="1187" y="8990"/>
                </a:moveTo>
                <a:cubicBezTo>
                  <a:pt x="970" y="8990"/>
                  <a:pt x="781" y="9260"/>
                  <a:pt x="985" y="9439"/>
                </a:cubicBezTo>
                <a:cubicBezTo>
                  <a:pt x="1157" y="9585"/>
                  <a:pt x="1326" y="9732"/>
                  <a:pt x="1494" y="9879"/>
                </a:cubicBezTo>
                <a:cubicBezTo>
                  <a:pt x="1550" y="9927"/>
                  <a:pt x="1612" y="9947"/>
                  <a:pt x="1672" y="9947"/>
                </a:cubicBezTo>
                <a:cubicBezTo>
                  <a:pt x="1890" y="9947"/>
                  <a:pt x="2083" y="9677"/>
                  <a:pt x="1876" y="9500"/>
                </a:cubicBezTo>
                <a:cubicBezTo>
                  <a:pt x="1707" y="9354"/>
                  <a:pt x="1535" y="9207"/>
                  <a:pt x="1367" y="9060"/>
                </a:cubicBezTo>
                <a:cubicBezTo>
                  <a:pt x="1310" y="9011"/>
                  <a:pt x="1248" y="8990"/>
                  <a:pt x="1187" y="8990"/>
                </a:cubicBezTo>
                <a:close/>
                <a:moveTo>
                  <a:pt x="14736" y="9212"/>
                </a:moveTo>
                <a:cubicBezTo>
                  <a:pt x="14535" y="9212"/>
                  <a:pt x="14400" y="9537"/>
                  <a:pt x="14615" y="9691"/>
                </a:cubicBezTo>
                <a:cubicBezTo>
                  <a:pt x="14744" y="9786"/>
                  <a:pt x="14871" y="9882"/>
                  <a:pt x="15000" y="9977"/>
                </a:cubicBezTo>
                <a:cubicBezTo>
                  <a:pt x="15045" y="10011"/>
                  <a:pt x="15090" y="10025"/>
                  <a:pt x="15132" y="10025"/>
                </a:cubicBezTo>
                <a:cubicBezTo>
                  <a:pt x="15333" y="10025"/>
                  <a:pt x="15468" y="9702"/>
                  <a:pt x="15253" y="9544"/>
                </a:cubicBezTo>
                <a:lnTo>
                  <a:pt x="14868" y="9258"/>
                </a:lnTo>
                <a:cubicBezTo>
                  <a:pt x="14823" y="9226"/>
                  <a:pt x="14778" y="9212"/>
                  <a:pt x="14736" y="9212"/>
                </a:cubicBezTo>
                <a:close/>
                <a:moveTo>
                  <a:pt x="5108" y="9697"/>
                </a:moveTo>
                <a:cubicBezTo>
                  <a:pt x="4941" y="9697"/>
                  <a:pt x="4826" y="9923"/>
                  <a:pt x="5004" y="10025"/>
                </a:cubicBezTo>
                <a:cubicBezTo>
                  <a:pt x="5114" y="10084"/>
                  <a:pt x="5224" y="10146"/>
                  <a:pt x="5334" y="10209"/>
                </a:cubicBezTo>
                <a:cubicBezTo>
                  <a:pt x="5366" y="10227"/>
                  <a:pt x="5397" y="10234"/>
                  <a:pt x="5427" y="10234"/>
                </a:cubicBezTo>
                <a:cubicBezTo>
                  <a:pt x="5606" y="10234"/>
                  <a:pt x="5727" y="9953"/>
                  <a:pt x="5532" y="9867"/>
                </a:cubicBezTo>
                <a:cubicBezTo>
                  <a:pt x="5415" y="9816"/>
                  <a:pt x="5300" y="9764"/>
                  <a:pt x="5187" y="9713"/>
                </a:cubicBezTo>
                <a:cubicBezTo>
                  <a:pt x="5160" y="9702"/>
                  <a:pt x="5134" y="9697"/>
                  <a:pt x="5108" y="9697"/>
                </a:cubicBezTo>
                <a:close/>
                <a:moveTo>
                  <a:pt x="560" y="10051"/>
                </a:moveTo>
                <a:cubicBezTo>
                  <a:pt x="445" y="10051"/>
                  <a:pt x="335" y="10165"/>
                  <a:pt x="416" y="10285"/>
                </a:cubicBezTo>
                <a:lnTo>
                  <a:pt x="526" y="10454"/>
                </a:lnTo>
                <a:cubicBezTo>
                  <a:pt x="561" y="10507"/>
                  <a:pt x="611" y="10528"/>
                  <a:pt x="660" y="10528"/>
                </a:cubicBezTo>
                <a:cubicBezTo>
                  <a:pt x="774" y="10528"/>
                  <a:pt x="887" y="10413"/>
                  <a:pt x="805" y="10293"/>
                </a:cubicBezTo>
                <a:lnTo>
                  <a:pt x="695" y="10124"/>
                </a:lnTo>
                <a:cubicBezTo>
                  <a:pt x="660" y="10072"/>
                  <a:pt x="609" y="10051"/>
                  <a:pt x="560" y="10051"/>
                </a:cubicBezTo>
                <a:close/>
                <a:moveTo>
                  <a:pt x="9083" y="10048"/>
                </a:moveTo>
                <a:cubicBezTo>
                  <a:pt x="8933" y="10048"/>
                  <a:pt x="8836" y="10256"/>
                  <a:pt x="8993" y="10344"/>
                </a:cubicBezTo>
                <a:cubicBezTo>
                  <a:pt x="9173" y="10443"/>
                  <a:pt x="9323" y="10568"/>
                  <a:pt x="9455" y="10726"/>
                </a:cubicBezTo>
                <a:cubicBezTo>
                  <a:pt x="9489" y="10766"/>
                  <a:pt x="9529" y="10783"/>
                  <a:pt x="9569" y="10783"/>
                </a:cubicBezTo>
                <a:cubicBezTo>
                  <a:pt x="9701" y="10783"/>
                  <a:pt x="9829" y="10602"/>
                  <a:pt x="9709" y="10473"/>
                </a:cubicBezTo>
                <a:cubicBezTo>
                  <a:pt x="9547" y="10300"/>
                  <a:pt x="9367" y="10168"/>
                  <a:pt x="9159" y="10065"/>
                </a:cubicBezTo>
                <a:cubicBezTo>
                  <a:pt x="9133" y="10053"/>
                  <a:pt x="9107" y="10048"/>
                  <a:pt x="9083" y="10048"/>
                </a:cubicBezTo>
                <a:close/>
                <a:moveTo>
                  <a:pt x="15663" y="10145"/>
                </a:moveTo>
                <a:cubicBezTo>
                  <a:pt x="15423" y="10145"/>
                  <a:pt x="15394" y="10533"/>
                  <a:pt x="15631" y="10601"/>
                </a:cubicBezTo>
                <a:cubicBezTo>
                  <a:pt x="15785" y="10645"/>
                  <a:pt x="15873" y="10773"/>
                  <a:pt x="16027" y="10817"/>
                </a:cubicBezTo>
                <a:cubicBezTo>
                  <a:pt x="16047" y="10822"/>
                  <a:pt x="16066" y="10824"/>
                  <a:pt x="16086" y="10824"/>
                </a:cubicBezTo>
                <a:cubicBezTo>
                  <a:pt x="16235" y="10824"/>
                  <a:pt x="16352" y="10681"/>
                  <a:pt x="16316" y="10531"/>
                </a:cubicBezTo>
                <a:cubicBezTo>
                  <a:pt x="16247" y="10260"/>
                  <a:pt x="15939" y="10172"/>
                  <a:pt x="15690" y="10146"/>
                </a:cubicBezTo>
                <a:cubicBezTo>
                  <a:pt x="15680" y="10145"/>
                  <a:pt x="15672" y="10145"/>
                  <a:pt x="15663" y="10145"/>
                </a:cubicBezTo>
                <a:close/>
                <a:moveTo>
                  <a:pt x="2695" y="10090"/>
                </a:moveTo>
                <a:cubicBezTo>
                  <a:pt x="2526" y="10090"/>
                  <a:pt x="2368" y="10292"/>
                  <a:pt x="2518" y="10484"/>
                </a:cubicBezTo>
                <a:cubicBezTo>
                  <a:pt x="2616" y="10608"/>
                  <a:pt x="2716" y="10737"/>
                  <a:pt x="2811" y="10861"/>
                </a:cubicBezTo>
                <a:cubicBezTo>
                  <a:pt x="2849" y="10910"/>
                  <a:pt x="2898" y="10931"/>
                  <a:pt x="2948" y="10931"/>
                </a:cubicBezTo>
                <a:cubicBezTo>
                  <a:pt x="3095" y="10931"/>
                  <a:pt x="3250" y="10752"/>
                  <a:pt x="3149" y="10601"/>
                </a:cubicBezTo>
                <a:cubicBezTo>
                  <a:pt x="3061" y="10469"/>
                  <a:pt x="2973" y="10337"/>
                  <a:pt x="2885" y="10201"/>
                </a:cubicBezTo>
                <a:cubicBezTo>
                  <a:pt x="2832" y="10123"/>
                  <a:pt x="2763" y="10090"/>
                  <a:pt x="2695" y="10090"/>
                </a:cubicBezTo>
                <a:close/>
                <a:moveTo>
                  <a:pt x="11150" y="10012"/>
                </a:moveTo>
                <a:cubicBezTo>
                  <a:pt x="10977" y="10012"/>
                  <a:pt x="10828" y="10220"/>
                  <a:pt x="10988" y="10370"/>
                </a:cubicBezTo>
                <a:cubicBezTo>
                  <a:pt x="11175" y="10539"/>
                  <a:pt x="11359" y="10707"/>
                  <a:pt x="11545" y="10876"/>
                </a:cubicBezTo>
                <a:cubicBezTo>
                  <a:pt x="11594" y="10919"/>
                  <a:pt x="11647" y="10938"/>
                  <a:pt x="11699" y="10938"/>
                </a:cubicBezTo>
                <a:cubicBezTo>
                  <a:pt x="11887" y="10938"/>
                  <a:pt x="12054" y="10696"/>
                  <a:pt x="11875" y="10546"/>
                </a:cubicBezTo>
                <a:lnTo>
                  <a:pt x="11293" y="10065"/>
                </a:lnTo>
                <a:cubicBezTo>
                  <a:pt x="11248" y="10028"/>
                  <a:pt x="11198" y="10012"/>
                  <a:pt x="11150" y="10012"/>
                </a:cubicBezTo>
                <a:close/>
                <a:moveTo>
                  <a:pt x="7514" y="10120"/>
                </a:moveTo>
                <a:cubicBezTo>
                  <a:pt x="7401" y="10120"/>
                  <a:pt x="7306" y="10256"/>
                  <a:pt x="7409" y="10359"/>
                </a:cubicBezTo>
                <a:cubicBezTo>
                  <a:pt x="7607" y="10553"/>
                  <a:pt x="7802" y="10748"/>
                  <a:pt x="8000" y="10946"/>
                </a:cubicBezTo>
                <a:cubicBezTo>
                  <a:pt x="8036" y="10980"/>
                  <a:pt x="8076" y="10995"/>
                  <a:pt x="8116" y="10995"/>
                </a:cubicBezTo>
                <a:cubicBezTo>
                  <a:pt x="8259" y="10995"/>
                  <a:pt x="8391" y="10805"/>
                  <a:pt x="8253" y="10693"/>
                </a:cubicBezTo>
                <a:cubicBezTo>
                  <a:pt x="8040" y="10513"/>
                  <a:pt x="7827" y="10333"/>
                  <a:pt x="7611" y="10157"/>
                </a:cubicBezTo>
                <a:cubicBezTo>
                  <a:pt x="7580" y="10131"/>
                  <a:pt x="7546" y="10120"/>
                  <a:pt x="7514" y="10120"/>
                </a:cubicBezTo>
                <a:close/>
                <a:moveTo>
                  <a:pt x="14583" y="10387"/>
                </a:moveTo>
                <a:cubicBezTo>
                  <a:pt x="14448" y="10387"/>
                  <a:pt x="14330" y="10551"/>
                  <a:pt x="14461" y="10652"/>
                </a:cubicBezTo>
                <a:cubicBezTo>
                  <a:pt x="14641" y="10792"/>
                  <a:pt x="14820" y="10990"/>
                  <a:pt x="15044" y="11049"/>
                </a:cubicBezTo>
                <a:cubicBezTo>
                  <a:pt x="15055" y="11052"/>
                  <a:pt x="15066" y="11053"/>
                  <a:pt x="15077" y="11053"/>
                </a:cubicBezTo>
                <a:cubicBezTo>
                  <a:pt x="15167" y="11053"/>
                  <a:pt x="15233" y="10950"/>
                  <a:pt x="15187" y="10865"/>
                </a:cubicBezTo>
                <a:cubicBezTo>
                  <a:pt x="15081" y="10678"/>
                  <a:pt x="14857" y="10557"/>
                  <a:pt x="14688" y="10425"/>
                </a:cubicBezTo>
                <a:cubicBezTo>
                  <a:pt x="14655" y="10398"/>
                  <a:pt x="14618" y="10387"/>
                  <a:pt x="14583" y="10387"/>
                </a:cubicBezTo>
                <a:close/>
                <a:moveTo>
                  <a:pt x="3928" y="10240"/>
                </a:moveTo>
                <a:cubicBezTo>
                  <a:pt x="3745" y="10240"/>
                  <a:pt x="3623" y="10496"/>
                  <a:pt x="3819" y="10601"/>
                </a:cubicBezTo>
                <a:cubicBezTo>
                  <a:pt x="4046" y="10722"/>
                  <a:pt x="4215" y="10898"/>
                  <a:pt x="4410" y="11059"/>
                </a:cubicBezTo>
                <a:cubicBezTo>
                  <a:pt x="4450" y="11093"/>
                  <a:pt x="4494" y="11107"/>
                  <a:pt x="4535" y="11107"/>
                </a:cubicBezTo>
                <a:cubicBezTo>
                  <a:pt x="4656" y="11107"/>
                  <a:pt x="4757" y="10982"/>
                  <a:pt x="4689" y="10843"/>
                </a:cubicBezTo>
                <a:cubicBezTo>
                  <a:pt x="4557" y="10564"/>
                  <a:pt x="4293" y="10388"/>
                  <a:pt x="4017" y="10260"/>
                </a:cubicBezTo>
                <a:cubicBezTo>
                  <a:pt x="3987" y="10246"/>
                  <a:pt x="3957" y="10240"/>
                  <a:pt x="3928" y="10240"/>
                </a:cubicBezTo>
                <a:close/>
                <a:moveTo>
                  <a:pt x="12668" y="10446"/>
                </a:moveTo>
                <a:cubicBezTo>
                  <a:pt x="12482" y="10446"/>
                  <a:pt x="12346" y="10705"/>
                  <a:pt x="12554" y="10839"/>
                </a:cubicBezTo>
                <a:cubicBezTo>
                  <a:pt x="12781" y="10986"/>
                  <a:pt x="13027" y="11093"/>
                  <a:pt x="13291" y="11162"/>
                </a:cubicBezTo>
                <a:cubicBezTo>
                  <a:pt x="13310" y="11167"/>
                  <a:pt x="13327" y="11169"/>
                  <a:pt x="13344" y="11169"/>
                </a:cubicBezTo>
                <a:cubicBezTo>
                  <a:pt x="13527" y="11169"/>
                  <a:pt x="13582" y="10888"/>
                  <a:pt x="13383" y="10817"/>
                </a:cubicBezTo>
                <a:cubicBezTo>
                  <a:pt x="13177" y="10744"/>
                  <a:pt x="12987" y="10638"/>
                  <a:pt x="12814" y="10502"/>
                </a:cubicBezTo>
                <a:cubicBezTo>
                  <a:pt x="12766" y="10463"/>
                  <a:pt x="12715" y="10446"/>
                  <a:pt x="12668" y="10446"/>
                </a:cubicBezTo>
                <a:close/>
                <a:moveTo>
                  <a:pt x="1581" y="10776"/>
                </a:moveTo>
                <a:cubicBezTo>
                  <a:pt x="1419" y="10776"/>
                  <a:pt x="1252" y="10976"/>
                  <a:pt x="1411" y="11140"/>
                </a:cubicBezTo>
                <a:cubicBezTo>
                  <a:pt x="1477" y="11206"/>
                  <a:pt x="1543" y="11276"/>
                  <a:pt x="1604" y="11342"/>
                </a:cubicBezTo>
                <a:cubicBezTo>
                  <a:pt x="1640" y="11378"/>
                  <a:pt x="1682" y="11394"/>
                  <a:pt x="1723" y="11394"/>
                </a:cubicBezTo>
                <a:cubicBezTo>
                  <a:pt x="1846" y="11394"/>
                  <a:pt x="1961" y="11254"/>
                  <a:pt x="1887" y="11122"/>
                </a:cubicBezTo>
                <a:cubicBezTo>
                  <a:pt x="1839" y="11041"/>
                  <a:pt x="1795" y="10961"/>
                  <a:pt x="1748" y="10880"/>
                </a:cubicBezTo>
                <a:cubicBezTo>
                  <a:pt x="1706" y="10806"/>
                  <a:pt x="1644" y="10776"/>
                  <a:pt x="1581" y="10776"/>
                </a:cubicBezTo>
                <a:close/>
                <a:moveTo>
                  <a:pt x="6731" y="10755"/>
                </a:moveTo>
                <a:cubicBezTo>
                  <a:pt x="6455" y="10755"/>
                  <a:pt x="6264" y="11158"/>
                  <a:pt x="6570" y="11309"/>
                </a:cubicBezTo>
                <a:cubicBezTo>
                  <a:pt x="6727" y="11386"/>
                  <a:pt x="6885" y="11463"/>
                  <a:pt x="7043" y="11543"/>
                </a:cubicBezTo>
                <a:cubicBezTo>
                  <a:pt x="7077" y="11559"/>
                  <a:pt x="7113" y="11567"/>
                  <a:pt x="7148" y="11567"/>
                </a:cubicBezTo>
                <a:cubicBezTo>
                  <a:pt x="7357" y="11567"/>
                  <a:pt x="7551" y="11308"/>
                  <a:pt x="7347" y="11147"/>
                </a:cubicBezTo>
                <a:cubicBezTo>
                  <a:pt x="7211" y="11041"/>
                  <a:pt x="7072" y="10939"/>
                  <a:pt x="6937" y="10832"/>
                </a:cubicBezTo>
                <a:cubicBezTo>
                  <a:pt x="6867" y="10778"/>
                  <a:pt x="6796" y="10755"/>
                  <a:pt x="6731" y="10755"/>
                </a:cubicBezTo>
                <a:close/>
                <a:moveTo>
                  <a:pt x="10483" y="10808"/>
                </a:moveTo>
                <a:cubicBezTo>
                  <a:pt x="10232" y="10808"/>
                  <a:pt x="10059" y="11203"/>
                  <a:pt x="10335" y="11345"/>
                </a:cubicBezTo>
                <a:cubicBezTo>
                  <a:pt x="10467" y="11415"/>
                  <a:pt x="10603" y="11485"/>
                  <a:pt x="10739" y="11555"/>
                </a:cubicBezTo>
                <a:cubicBezTo>
                  <a:pt x="10784" y="11578"/>
                  <a:pt x="10828" y="11588"/>
                  <a:pt x="10869" y="11588"/>
                </a:cubicBezTo>
                <a:cubicBezTo>
                  <a:pt x="11108" y="11588"/>
                  <a:pt x="11260" y="11245"/>
                  <a:pt x="11007" y="11089"/>
                </a:cubicBezTo>
                <a:cubicBezTo>
                  <a:pt x="10882" y="11008"/>
                  <a:pt x="10753" y="10931"/>
                  <a:pt x="10625" y="10850"/>
                </a:cubicBezTo>
                <a:cubicBezTo>
                  <a:pt x="10576" y="10821"/>
                  <a:pt x="10528" y="10808"/>
                  <a:pt x="10483" y="10808"/>
                </a:cubicBezTo>
                <a:close/>
                <a:moveTo>
                  <a:pt x="8740" y="11068"/>
                </a:moveTo>
                <a:cubicBezTo>
                  <a:pt x="8616" y="11068"/>
                  <a:pt x="8537" y="11251"/>
                  <a:pt x="8667" y="11335"/>
                </a:cubicBezTo>
                <a:cubicBezTo>
                  <a:pt x="8865" y="11459"/>
                  <a:pt x="9027" y="11609"/>
                  <a:pt x="9159" y="11800"/>
                </a:cubicBezTo>
                <a:cubicBezTo>
                  <a:pt x="9197" y="11853"/>
                  <a:pt x="9246" y="11875"/>
                  <a:pt x="9293" y="11875"/>
                </a:cubicBezTo>
                <a:cubicBezTo>
                  <a:pt x="9411" y="11875"/>
                  <a:pt x="9516" y="11737"/>
                  <a:pt x="9411" y="11606"/>
                </a:cubicBezTo>
                <a:cubicBezTo>
                  <a:pt x="9247" y="11393"/>
                  <a:pt x="9049" y="11221"/>
                  <a:pt x="8814" y="11089"/>
                </a:cubicBezTo>
                <a:cubicBezTo>
                  <a:pt x="8788" y="11074"/>
                  <a:pt x="8764" y="11068"/>
                  <a:pt x="8740" y="11068"/>
                </a:cubicBezTo>
                <a:close/>
                <a:moveTo>
                  <a:pt x="2643" y="11111"/>
                </a:moveTo>
                <a:cubicBezTo>
                  <a:pt x="2436" y="11111"/>
                  <a:pt x="2245" y="11388"/>
                  <a:pt x="2440" y="11573"/>
                </a:cubicBezTo>
                <a:cubicBezTo>
                  <a:pt x="2591" y="11716"/>
                  <a:pt x="2745" y="11863"/>
                  <a:pt x="2899" y="12005"/>
                </a:cubicBezTo>
                <a:cubicBezTo>
                  <a:pt x="2953" y="12056"/>
                  <a:pt x="3012" y="12078"/>
                  <a:pt x="3070" y="12078"/>
                </a:cubicBezTo>
                <a:cubicBezTo>
                  <a:pt x="3262" y="12078"/>
                  <a:pt x="3427" y="11834"/>
                  <a:pt x="3254" y="11653"/>
                </a:cubicBezTo>
                <a:cubicBezTo>
                  <a:pt x="3108" y="11499"/>
                  <a:pt x="2965" y="11345"/>
                  <a:pt x="2819" y="11191"/>
                </a:cubicBezTo>
                <a:cubicBezTo>
                  <a:pt x="2765" y="11135"/>
                  <a:pt x="2703" y="11111"/>
                  <a:pt x="2643" y="11111"/>
                </a:cubicBezTo>
                <a:close/>
                <a:moveTo>
                  <a:pt x="14283" y="11626"/>
                </a:moveTo>
                <a:cubicBezTo>
                  <a:pt x="14169" y="11626"/>
                  <a:pt x="14058" y="11765"/>
                  <a:pt x="14138" y="11870"/>
                </a:cubicBezTo>
                <a:cubicBezTo>
                  <a:pt x="14282" y="12064"/>
                  <a:pt x="14431" y="12273"/>
                  <a:pt x="14688" y="12299"/>
                </a:cubicBezTo>
                <a:cubicBezTo>
                  <a:pt x="14692" y="12299"/>
                  <a:pt x="14696" y="12300"/>
                  <a:pt x="14700" y="12300"/>
                </a:cubicBezTo>
                <a:cubicBezTo>
                  <a:pt x="14840" y="12300"/>
                  <a:pt x="14935" y="12116"/>
                  <a:pt x="14857" y="12002"/>
                </a:cubicBezTo>
                <a:cubicBezTo>
                  <a:pt x="14739" y="11826"/>
                  <a:pt x="14527" y="11767"/>
                  <a:pt x="14358" y="11650"/>
                </a:cubicBezTo>
                <a:cubicBezTo>
                  <a:pt x="14334" y="11633"/>
                  <a:pt x="14308" y="11626"/>
                  <a:pt x="14283" y="11626"/>
                </a:cubicBezTo>
                <a:close/>
                <a:moveTo>
                  <a:pt x="6214" y="11817"/>
                </a:moveTo>
                <a:cubicBezTo>
                  <a:pt x="6060" y="11817"/>
                  <a:pt x="5959" y="12054"/>
                  <a:pt x="6126" y="12152"/>
                </a:cubicBezTo>
                <a:lnTo>
                  <a:pt x="6408" y="12321"/>
                </a:lnTo>
                <a:cubicBezTo>
                  <a:pt x="6439" y="12339"/>
                  <a:pt x="6469" y="12347"/>
                  <a:pt x="6498" y="12347"/>
                </a:cubicBezTo>
                <a:cubicBezTo>
                  <a:pt x="6653" y="12347"/>
                  <a:pt x="6755" y="12112"/>
                  <a:pt x="6588" y="12013"/>
                </a:cubicBezTo>
                <a:lnTo>
                  <a:pt x="6306" y="11844"/>
                </a:lnTo>
                <a:cubicBezTo>
                  <a:pt x="6274" y="11825"/>
                  <a:pt x="6243" y="11817"/>
                  <a:pt x="6214" y="11817"/>
                </a:cubicBezTo>
                <a:close/>
                <a:moveTo>
                  <a:pt x="10034" y="11648"/>
                </a:moveTo>
                <a:cubicBezTo>
                  <a:pt x="9843" y="11648"/>
                  <a:pt x="9776" y="11940"/>
                  <a:pt x="9983" y="11998"/>
                </a:cubicBezTo>
                <a:cubicBezTo>
                  <a:pt x="10189" y="12057"/>
                  <a:pt x="10354" y="12156"/>
                  <a:pt x="10504" y="12306"/>
                </a:cubicBezTo>
                <a:cubicBezTo>
                  <a:pt x="10545" y="12346"/>
                  <a:pt x="10590" y="12363"/>
                  <a:pt x="10634" y="12363"/>
                </a:cubicBezTo>
                <a:cubicBezTo>
                  <a:pt x="10788" y="12363"/>
                  <a:pt x="10928" y="12161"/>
                  <a:pt x="10783" y="12027"/>
                </a:cubicBezTo>
                <a:cubicBezTo>
                  <a:pt x="10581" y="11841"/>
                  <a:pt x="10347" y="11716"/>
                  <a:pt x="10079" y="11653"/>
                </a:cubicBezTo>
                <a:cubicBezTo>
                  <a:pt x="10063" y="11650"/>
                  <a:pt x="10048" y="11648"/>
                  <a:pt x="10034" y="11648"/>
                </a:cubicBezTo>
                <a:close/>
                <a:moveTo>
                  <a:pt x="4880" y="11541"/>
                </a:moveTo>
                <a:cubicBezTo>
                  <a:pt x="4645" y="11541"/>
                  <a:pt x="4455" y="11885"/>
                  <a:pt x="4725" y="12075"/>
                </a:cubicBezTo>
                <a:cubicBezTo>
                  <a:pt x="4846" y="12159"/>
                  <a:pt x="4963" y="12244"/>
                  <a:pt x="5080" y="12325"/>
                </a:cubicBezTo>
                <a:cubicBezTo>
                  <a:pt x="5123" y="12355"/>
                  <a:pt x="5166" y="12368"/>
                  <a:pt x="5207" y="12368"/>
                </a:cubicBezTo>
                <a:cubicBezTo>
                  <a:pt x="5396" y="12368"/>
                  <a:pt x="5547" y="12095"/>
                  <a:pt x="5385" y="11932"/>
                </a:cubicBezTo>
                <a:cubicBezTo>
                  <a:pt x="5283" y="11829"/>
                  <a:pt x="5176" y="11731"/>
                  <a:pt x="5073" y="11628"/>
                </a:cubicBezTo>
                <a:cubicBezTo>
                  <a:pt x="5011" y="11566"/>
                  <a:pt x="4944" y="11541"/>
                  <a:pt x="4880" y="11541"/>
                </a:cubicBezTo>
                <a:close/>
                <a:moveTo>
                  <a:pt x="1177" y="12048"/>
                </a:moveTo>
                <a:cubicBezTo>
                  <a:pt x="1074" y="12048"/>
                  <a:pt x="986" y="12174"/>
                  <a:pt x="1084" y="12255"/>
                </a:cubicBezTo>
                <a:cubicBezTo>
                  <a:pt x="1194" y="12350"/>
                  <a:pt x="1308" y="12442"/>
                  <a:pt x="1418" y="12533"/>
                </a:cubicBezTo>
                <a:cubicBezTo>
                  <a:pt x="1444" y="12555"/>
                  <a:pt x="1473" y="12564"/>
                  <a:pt x="1501" y="12564"/>
                </a:cubicBezTo>
                <a:cubicBezTo>
                  <a:pt x="1604" y="12564"/>
                  <a:pt x="1693" y="12438"/>
                  <a:pt x="1597" y="12357"/>
                </a:cubicBezTo>
                <a:cubicBezTo>
                  <a:pt x="1484" y="12266"/>
                  <a:pt x="1370" y="12171"/>
                  <a:pt x="1260" y="12079"/>
                </a:cubicBezTo>
                <a:cubicBezTo>
                  <a:pt x="1233" y="12057"/>
                  <a:pt x="1204" y="12048"/>
                  <a:pt x="1177" y="12048"/>
                </a:cubicBezTo>
                <a:close/>
                <a:moveTo>
                  <a:pt x="13006" y="11693"/>
                </a:moveTo>
                <a:cubicBezTo>
                  <a:pt x="12869" y="11693"/>
                  <a:pt x="12745" y="11832"/>
                  <a:pt x="12833" y="11983"/>
                </a:cubicBezTo>
                <a:cubicBezTo>
                  <a:pt x="12961" y="12215"/>
                  <a:pt x="13133" y="12391"/>
                  <a:pt x="13350" y="12541"/>
                </a:cubicBezTo>
                <a:cubicBezTo>
                  <a:pt x="13402" y="12578"/>
                  <a:pt x="13455" y="12594"/>
                  <a:pt x="13504" y="12594"/>
                </a:cubicBezTo>
                <a:cubicBezTo>
                  <a:pt x="13781" y="12594"/>
                  <a:pt x="13964" y="12093"/>
                  <a:pt x="13585" y="11987"/>
                </a:cubicBezTo>
                <a:cubicBezTo>
                  <a:pt x="13416" y="11939"/>
                  <a:pt x="13273" y="11863"/>
                  <a:pt x="13141" y="11745"/>
                </a:cubicBezTo>
                <a:cubicBezTo>
                  <a:pt x="13100" y="11709"/>
                  <a:pt x="13052" y="11693"/>
                  <a:pt x="13006" y="11693"/>
                </a:cubicBezTo>
                <a:close/>
                <a:moveTo>
                  <a:pt x="7787" y="11925"/>
                </a:moveTo>
                <a:cubicBezTo>
                  <a:pt x="7636" y="11925"/>
                  <a:pt x="7536" y="12160"/>
                  <a:pt x="7695" y="12262"/>
                </a:cubicBezTo>
                <a:lnTo>
                  <a:pt x="8480" y="12768"/>
                </a:lnTo>
                <a:cubicBezTo>
                  <a:pt x="8512" y="12789"/>
                  <a:pt x="8543" y="12797"/>
                  <a:pt x="8573" y="12797"/>
                </a:cubicBezTo>
                <a:cubicBezTo>
                  <a:pt x="8723" y="12797"/>
                  <a:pt x="8823" y="12565"/>
                  <a:pt x="8663" y="12460"/>
                </a:cubicBezTo>
                <a:cubicBezTo>
                  <a:pt x="8399" y="12291"/>
                  <a:pt x="8139" y="12123"/>
                  <a:pt x="7879" y="11954"/>
                </a:cubicBezTo>
                <a:cubicBezTo>
                  <a:pt x="7848" y="11934"/>
                  <a:pt x="7816" y="11925"/>
                  <a:pt x="7787" y="11925"/>
                </a:cubicBezTo>
                <a:close/>
                <a:moveTo>
                  <a:pt x="4260" y="12370"/>
                </a:moveTo>
                <a:cubicBezTo>
                  <a:pt x="4084" y="12370"/>
                  <a:pt x="3958" y="12622"/>
                  <a:pt x="4153" y="12731"/>
                </a:cubicBezTo>
                <a:cubicBezTo>
                  <a:pt x="4212" y="12761"/>
                  <a:pt x="4271" y="12794"/>
                  <a:pt x="4329" y="12827"/>
                </a:cubicBezTo>
                <a:cubicBezTo>
                  <a:pt x="4355" y="12841"/>
                  <a:pt x="4383" y="12847"/>
                  <a:pt x="4409" y="12847"/>
                </a:cubicBezTo>
                <a:cubicBezTo>
                  <a:pt x="4558" y="12847"/>
                  <a:pt x="4689" y="12656"/>
                  <a:pt x="4549" y="12545"/>
                </a:cubicBezTo>
                <a:cubicBezTo>
                  <a:pt x="4498" y="12504"/>
                  <a:pt x="4442" y="12464"/>
                  <a:pt x="4391" y="12420"/>
                </a:cubicBezTo>
                <a:cubicBezTo>
                  <a:pt x="4347" y="12385"/>
                  <a:pt x="4302" y="12370"/>
                  <a:pt x="4260" y="12370"/>
                </a:cubicBezTo>
                <a:close/>
                <a:moveTo>
                  <a:pt x="11938" y="12374"/>
                </a:moveTo>
                <a:cubicBezTo>
                  <a:pt x="11783" y="12374"/>
                  <a:pt x="11676" y="12617"/>
                  <a:pt x="11846" y="12713"/>
                </a:cubicBezTo>
                <a:cubicBezTo>
                  <a:pt x="12033" y="12819"/>
                  <a:pt x="12224" y="12926"/>
                  <a:pt x="12415" y="13032"/>
                </a:cubicBezTo>
                <a:cubicBezTo>
                  <a:pt x="12443" y="13048"/>
                  <a:pt x="12471" y="13055"/>
                  <a:pt x="12497" y="13055"/>
                </a:cubicBezTo>
                <a:cubicBezTo>
                  <a:pt x="12638" y="13055"/>
                  <a:pt x="12725" y="12849"/>
                  <a:pt x="12576" y="12753"/>
                </a:cubicBezTo>
                <a:cubicBezTo>
                  <a:pt x="12393" y="12636"/>
                  <a:pt x="12209" y="12519"/>
                  <a:pt x="12026" y="12401"/>
                </a:cubicBezTo>
                <a:cubicBezTo>
                  <a:pt x="11996" y="12382"/>
                  <a:pt x="11966" y="12374"/>
                  <a:pt x="11938" y="12374"/>
                </a:cubicBezTo>
                <a:close/>
                <a:moveTo>
                  <a:pt x="9243" y="12713"/>
                </a:moveTo>
                <a:cubicBezTo>
                  <a:pt x="9015" y="12713"/>
                  <a:pt x="9012" y="13073"/>
                  <a:pt x="9243" y="13073"/>
                </a:cubicBezTo>
                <a:cubicBezTo>
                  <a:pt x="9474" y="13073"/>
                  <a:pt x="9474" y="12713"/>
                  <a:pt x="9243" y="12713"/>
                </a:cubicBezTo>
                <a:close/>
                <a:moveTo>
                  <a:pt x="7280" y="12912"/>
                </a:moveTo>
                <a:cubicBezTo>
                  <a:pt x="7120" y="12912"/>
                  <a:pt x="6996" y="13179"/>
                  <a:pt x="7182" y="13289"/>
                </a:cubicBezTo>
                <a:cubicBezTo>
                  <a:pt x="7358" y="13388"/>
                  <a:pt x="7531" y="13491"/>
                  <a:pt x="7707" y="13593"/>
                </a:cubicBezTo>
                <a:cubicBezTo>
                  <a:pt x="7736" y="13610"/>
                  <a:pt x="7765" y="13618"/>
                  <a:pt x="7791" y="13618"/>
                </a:cubicBezTo>
                <a:cubicBezTo>
                  <a:pt x="7927" y="13618"/>
                  <a:pt x="8003" y="13416"/>
                  <a:pt x="7868" y="13315"/>
                </a:cubicBezTo>
                <a:cubicBezTo>
                  <a:pt x="7707" y="13193"/>
                  <a:pt x="7545" y="13069"/>
                  <a:pt x="7380" y="12948"/>
                </a:cubicBezTo>
                <a:cubicBezTo>
                  <a:pt x="7347" y="12922"/>
                  <a:pt x="7313" y="12912"/>
                  <a:pt x="7280" y="12912"/>
                </a:cubicBezTo>
                <a:close/>
                <a:moveTo>
                  <a:pt x="3306" y="12867"/>
                </a:moveTo>
                <a:cubicBezTo>
                  <a:pt x="3128" y="12867"/>
                  <a:pt x="3009" y="13139"/>
                  <a:pt x="3203" y="13230"/>
                </a:cubicBezTo>
                <a:cubicBezTo>
                  <a:pt x="3386" y="13318"/>
                  <a:pt x="3540" y="13432"/>
                  <a:pt x="3680" y="13579"/>
                </a:cubicBezTo>
                <a:cubicBezTo>
                  <a:pt x="3718" y="13620"/>
                  <a:pt x="3760" y="13637"/>
                  <a:pt x="3800" y="13637"/>
                </a:cubicBezTo>
                <a:cubicBezTo>
                  <a:pt x="3930" y="13637"/>
                  <a:pt x="4042" y="13460"/>
                  <a:pt x="3933" y="13329"/>
                </a:cubicBezTo>
                <a:cubicBezTo>
                  <a:pt x="3782" y="13149"/>
                  <a:pt x="3606" y="13003"/>
                  <a:pt x="3401" y="12893"/>
                </a:cubicBezTo>
                <a:cubicBezTo>
                  <a:pt x="3369" y="12875"/>
                  <a:pt x="3336" y="12867"/>
                  <a:pt x="3306" y="12867"/>
                </a:cubicBezTo>
                <a:close/>
                <a:moveTo>
                  <a:pt x="10819" y="12850"/>
                </a:moveTo>
                <a:cubicBezTo>
                  <a:pt x="10598" y="12850"/>
                  <a:pt x="10429" y="13167"/>
                  <a:pt x="10680" y="13351"/>
                </a:cubicBezTo>
                <a:cubicBezTo>
                  <a:pt x="10875" y="13491"/>
                  <a:pt x="11083" y="13597"/>
                  <a:pt x="11315" y="13677"/>
                </a:cubicBezTo>
                <a:cubicBezTo>
                  <a:pt x="11339" y="13686"/>
                  <a:pt x="11362" y="13690"/>
                  <a:pt x="11385" y="13690"/>
                </a:cubicBezTo>
                <a:cubicBezTo>
                  <a:pt x="11590" y="13690"/>
                  <a:pt x="11706" y="13358"/>
                  <a:pt x="11491" y="13252"/>
                </a:cubicBezTo>
                <a:cubicBezTo>
                  <a:pt x="11315" y="13164"/>
                  <a:pt x="11153" y="13061"/>
                  <a:pt x="11003" y="12929"/>
                </a:cubicBezTo>
                <a:cubicBezTo>
                  <a:pt x="10943" y="12874"/>
                  <a:pt x="10879" y="12850"/>
                  <a:pt x="10819" y="12850"/>
                </a:cubicBezTo>
                <a:close/>
                <a:moveTo>
                  <a:pt x="1967" y="12921"/>
                </a:moveTo>
                <a:cubicBezTo>
                  <a:pt x="1809" y="12921"/>
                  <a:pt x="1665" y="13132"/>
                  <a:pt x="1817" y="13256"/>
                </a:cubicBezTo>
                <a:cubicBezTo>
                  <a:pt x="2030" y="13435"/>
                  <a:pt x="2247" y="13611"/>
                  <a:pt x="2459" y="13791"/>
                </a:cubicBezTo>
                <a:cubicBezTo>
                  <a:pt x="2494" y="13820"/>
                  <a:pt x="2531" y="13832"/>
                  <a:pt x="2568" y="13832"/>
                </a:cubicBezTo>
                <a:cubicBezTo>
                  <a:pt x="2695" y="13832"/>
                  <a:pt x="2803" y="13678"/>
                  <a:pt x="2687" y="13564"/>
                </a:cubicBezTo>
                <a:cubicBezTo>
                  <a:pt x="2489" y="13369"/>
                  <a:pt x="2294" y="13175"/>
                  <a:pt x="2096" y="12977"/>
                </a:cubicBezTo>
                <a:cubicBezTo>
                  <a:pt x="2056" y="12938"/>
                  <a:pt x="2011" y="12921"/>
                  <a:pt x="1967" y="12921"/>
                </a:cubicBezTo>
                <a:close/>
                <a:moveTo>
                  <a:pt x="13553" y="13221"/>
                </a:moveTo>
                <a:cubicBezTo>
                  <a:pt x="13360" y="13221"/>
                  <a:pt x="13289" y="13508"/>
                  <a:pt x="13460" y="13626"/>
                </a:cubicBezTo>
                <a:cubicBezTo>
                  <a:pt x="13563" y="13699"/>
                  <a:pt x="13665" y="13773"/>
                  <a:pt x="13768" y="13843"/>
                </a:cubicBezTo>
                <a:cubicBezTo>
                  <a:pt x="13814" y="13875"/>
                  <a:pt x="13860" y="13889"/>
                  <a:pt x="13904" y="13889"/>
                </a:cubicBezTo>
                <a:cubicBezTo>
                  <a:pt x="14143" y="13889"/>
                  <a:pt x="14305" y="13462"/>
                  <a:pt x="13974" y="13351"/>
                </a:cubicBezTo>
                <a:cubicBezTo>
                  <a:pt x="13856" y="13315"/>
                  <a:pt x="13742" y="13274"/>
                  <a:pt x="13625" y="13234"/>
                </a:cubicBezTo>
                <a:cubicBezTo>
                  <a:pt x="13599" y="13225"/>
                  <a:pt x="13575" y="13221"/>
                  <a:pt x="13553" y="13221"/>
                </a:cubicBezTo>
                <a:close/>
                <a:moveTo>
                  <a:pt x="5724" y="13307"/>
                </a:moveTo>
                <a:cubicBezTo>
                  <a:pt x="5545" y="13307"/>
                  <a:pt x="5390" y="13527"/>
                  <a:pt x="5561" y="13663"/>
                </a:cubicBezTo>
                <a:lnTo>
                  <a:pt x="5840" y="13887"/>
                </a:lnTo>
                <a:cubicBezTo>
                  <a:pt x="5885" y="13921"/>
                  <a:pt x="5933" y="13936"/>
                  <a:pt x="5980" y="13936"/>
                </a:cubicBezTo>
                <a:cubicBezTo>
                  <a:pt x="6160" y="13936"/>
                  <a:pt x="6316" y="13719"/>
                  <a:pt x="6144" y="13582"/>
                </a:cubicBezTo>
                <a:lnTo>
                  <a:pt x="5865" y="13359"/>
                </a:lnTo>
                <a:cubicBezTo>
                  <a:pt x="5820" y="13323"/>
                  <a:pt x="5771" y="13307"/>
                  <a:pt x="5724" y="13307"/>
                </a:cubicBezTo>
                <a:close/>
                <a:moveTo>
                  <a:pt x="9033" y="13549"/>
                </a:moveTo>
                <a:cubicBezTo>
                  <a:pt x="8843" y="13549"/>
                  <a:pt x="8715" y="13818"/>
                  <a:pt x="8920" y="13905"/>
                </a:cubicBezTo>
                <a:cubicBezTo>
                  <a:pt x="9133" y="13997"/>
                  <a:pt x="9323" y="14110"/>
                  <a:pt x="9499" y="14264"/>
                </a:cubicBezTo>
                <a:cubicBezTo>
                  <a:pt x="9540" y="14300"/>
                  <a:pt x="9585" y="14315"/>
                  <a:pt x="9629" y="14315"/>
                </a:cubicBezTo>
                <a:cubicBezTo>
                  <a:pt x="9788" y="14315"/>
                  <a:pt x="9928" y="14115"/>
                  <a:pt x="9778" y="13985"/>
                </a:cubicBezTo>
                <a:cubicBezTo>
                  <a:pt x="9577" y="13809"/>
                  <a:pt x="9364" y="13670"/>
                  <a:pt x="9118" y="13567"/>
                </a:cubicBezTo>
                <a:cubicBezTo>
                  <a:pt x="9089" y="13555"/>
                  <a:pt x="9061" y="13549"/>
                  <a:pt x="9033" y="13549"/>
                </a:cubicBezTo>
                <a:close/>
                <a:moveTo>
                  <a:pt x="7057" y="14004"/>
                </a:moveTo>
                <a:cubicBezTo>
                  <a:pt x="6827" y="14004"/>
                  <a:pt x="6827" y="14359"/>
                  <a:pt x="7057" y="14359"/>
                </a:cubicBezTo>
                <a:cubicBezTo>
                  <a:pt x="7289" y="14359"/>
                  <a:pt x="7289" y="14004"/>
                  <a:pt x="7057" y="14004"/>
                </a:cubicBezTo>
                <a:close/>
                <a:moveTo>
                  <a:pt x="10703" y="14056"/>
                </a:moveTo>
                <a:cubicBezTo>
                  <a:pt x="10592" y="14056"/>
                  <a:pt x="10519" y="14221"/>
                  <a:pt x="10640" y="14290"/>
                </a:cubicBezTo>
                <a:lnTo>
                  <a:pt x="11032" y="14513"/>
                </a:lnTo>
                <a:cubicBezTo>
                  <a:pt x="11054" y="14526"/>
                  <a:pt x="11075" y="14531"/>
                  <a:pt x="11094" y="14531"/>
                </a:cubicBezTo>
                <a:cubicBezTo>
                  <a:pt x="11203" y="14531"/>
                  <a:pt x="11275" y="14365"/>
                  <a:pt x="11157" y="14297"/>
                </a:cubicBezTo>
                <a:lnTo>
                  <a:pt x="10765" y="14073"/>
                </a:lnTo>
                <a:cubicBezTo>
                  <a:pt x="10743" y="14061"/>
                  <a:pt x="10722" y="14056"/>
                  <a:pt x="10703" y="14056"/>
                </a:cubicBezTo>
                <a:close/>
                <a:moveTo>
                  <a:pt x="8228" y="14187"/>
                </a:moveTo>
                <a:cubicBezTo>
                  <a:pt x="8029" y="14187"/>
                  <a:pt x="8031" y="14503"/>
                  <a:pt x="8235" y="14506"/>
                </a:cubicBezTo>
                <a:cubicBezTo>
                  <a:pt x="8421" y="14513"/>
                  <a:pt x="8590" y="14569"/>
                  <a:pt x="8737" y="14689"/>
                </a:cubicBezTo>
                <a:cubicBezTo>
                  <a:pt x="8771" y="14716"/>
                  <a:pt x="8807" y="14727"/>
                  <a:pt x="8842" y="14727"/>
                </a:cubicBezTo>
                <a:cubicBezTo>
                  <a:pt x="8976" y="14727"/>
                  <a:pt x="9092" y="14564"/>
                  <a:pt x="8964" y="14462"/>
                </a:cubicBezTo>
                <a:cubicBezTo>
                  <a:pt x="8748" y="14286"/>
                  <a:pt x="8513" y="14195"/>
                  <a:pt x="8235" y="14187"/>
                </a:cubicBezTo>
                <a:cubicBezTo>
                  <a:pt x="8232" y="14187"/>
                  <a:pt x="8230" y="14187"/>
                  <a:pt x="8228" y="14187"/>
                </a:cubicBezTo>
                <a:close/>
                <a:moveTo>
                  <a:pt x="12664" y="14370"/>
                </a:moveTo>
                <a:cubicBezTo>
                  <a:pt x="12541" y="14370"/>
                  <a:pt x="12459" y="14564"/>
                  <a:pt x="12594" y="14638"/>
                </a:cubicBezTo>
                <a:cubicBezTo>
                  <a:pt x="12829" y="14770"/>
                  <a:pt x="13071" y="14843"/>
                  <a:pt x="13335" y="14869"/>
                </a:cubicBezTo>
                <a:cubicBezTo>
                  <a:pt x="13340" y="14869"/>
                  <a:pt x="13344" y="14870"/>
                  <a:pt x="13348" y="14870"/>
                </a:cubicBezTo>
                <a:cubicBezTo>
                  <a:pt x="13477" y="14870"/>
                  <a:pt x="13507" y="14645"/>
                  <a:pt x="13368" y="14623"/>
                </a:cubicBezTo>
                <a:cubicBezTo>
                  <a:pt x="13141" y="14591"/>
                  <a:pt x="12935" y="14517"/>
                  <a:pt x="12737" y="14393"/>
                </a:cubicBezTo>
                <a:cubicBezTo>
                  <a:pt x="12712" y="14377"/>
                  <a:pt x="12688" y="14370"/>
                  <a:pt x="12664" y="14370"/>
                </a:cubicBezTo>
                <a:close/>
                <a:moveTo>
                  <a:pt x="3424" y="14399"/>
                </a:moveTo>
                <a:cubicBezTo>
                  <a:pt x="3254" y="14399"/>
                  <a:pt x="3143" y="14650"/>
                  <a:pt x="3325" y="14730"/>
                </a:cubicBezTo>
                <a:cubicBezTo>
                  <a:pt x="3584" y="14843"/>
                  <a:pt x="3819" y="14994"/>
                  <a:pt x="4029" y="15192"/>
                </a:cubicBezTo>
                <a:cubicBezTo>
                  <a:pt x="4062" y="15223"/>
                  <a:pt x="4100" y="15236"/>
                  <a:pt x="4135" y="15236"/>
                </a:cubicBezTo>
                <a:cubicBezTo>
                  <a:pt x="4260" y="15236"/>
                  <a:pt x="4370" y="15078"/>
                  <a:pt x="4256" y="14965"/>
                </a:cubicBezTo>
                <a:cubicBezTo>
                  <a:pt x="4036" y="14741"/>
                  <a:pt x="3787" y="14557"/>
                  <a:pt x="3504" y="14418"/>
                </a:cubicBezTo>
                <a:cubicBezTo>
                  <a:pt x="3477" y="14405"/>
                  <a:pt x="3449" y="14399"/>
                  <a:pt x="3424" y="14399"/>
                </a:cubicBezTo>
                <a:close/>
                <a:moveTo>
                  <a:pt x="11013" y="14690"/>
                </a:moveTo>
                <a:cubicBezTo>
                  <a:pt x="10817" y="14690"/>
                  <a:pt x="10757" y="15028"/>
                  <a:pt x="10981" y="15122"/>
                </a:cubicBezTo>
                <a:cubicBezTo>
                  <a:pt x="11205" y="15214"/>
                  <a:pt x="11428" y="15309"/>
                  <a:pt x="11652" y="15401"/>
                </a:cubicBezTo>
                <a:cubicBezTo>
                  <a:pt x="11681" y="15414"/>
                  <a:pt x="11708" y="15420"/>
                  <a:pt x="11733" y="15420"/>
                </a:cubicBezTo>
                <a:cubicBezTo>
                  <a:pt x="11927" y="15420"/>
                  <a:pt x="11990" y="15081"/>
                  <a:pt x="11765" y="14990"/>
                </a:cubicBezTo>
                <a:cubicBezTo>
                  <a:pt x="11542" y="14895"/>
                  <a:pt x="11318" y="14799"/>
                  <a:pt x="11095" y="14708"/>
                </a:cubicBezTo>
                <a:cubicBezTo>
                  <a:pt x="11065" y="14695"/>
                  <a:pt x="11038" y="14690"/>
                  <a:pt x="11013" y="14690"/>
                </a:cubicBezTo>
                <a:close/>
                <a:moveTo>
                  <a:pt x="5102" y="14633"/>
                </a:moveTo>
                <a:cubicBezTo>
                  <a:pt x="4957" y="14633"/>
                  <a:pt x="4862" y="14844"/>
                  <a:pt x="5019" y="14931"/>
                </a:cubicBezTo>
                <a:cubicBezTo>
                  <a:pt x="5330" y="15111"/>
                  <a:pt x="5642" y="15287"/>
                  <a:pt x="5953" y="15467"/>
                </a:cubicBezTo>
                <a:cubicBezTo>
                  <a:pt x="5983" y="15484"/>
                  <a:pt x="6013" y="15492"/>
                  <a:pt x="6041" y="15492"/>
                </a:cubicBezTo>
                <a:cubicBezTo>
                  <a:pt x="6201" y="15492"/>
                  <a:pt x="6308" y="15249"/>
                  <a:pt x="6133" y="15159"/>
                </a:cubicBezTo>
                <a:cubicBezTo>
                  <a:pt x="5814" y="14990"/>
                  <a:pt x="5498" y="14821"/>
                  <a:pt x="5180" y="14653"/>
                </a:cubicBezTo>
                <a:cubicBezTo>
                  <a:pt x="5153" y="14639"/>
                  <a:pt x="5127" y="14633"/>
                  <a:pt x="5102" y="14633"/>
                </a:cubicBezTo>
                <a:close/>
                <a:moveTo>
                  <a:pt x="8179" y="14765"/>
                </a:moveTo>
                <a:cubicBezTo>
                  <a:pt x="8013" y="14765"/>
                  <a:pt x="7902" y="15023"/>
                  <a:pt x="8081" y="15137"/>
                </a:cubicBezTo>
                <a:cubicBezTo>
                  <a:pt x="8286" y="15265"/>
                  <a:pt x="8491" y="15397"/>
                  <a:pt x="8697" y="15529"/>
                </a:cubicBezTo>
                <a:cubicBezTo>
                  <a:pt x="8731" y="15551"/>
                  <a:pt x="8765" y="15561"/>
                  <a:pt x="8797" y="15561"/>
                </a:cubicBezTo>
                <a:cubicBezTo>
                  <a:pt x="8962" y="15561"/>
                  <a:pt x="9073" y="15302"/>
                  <a:pt x="8895" y="15188"/>
                </a:cubicBezTo>
                <a:lnTo>
                  <a:pt x="8279" y="14796"/>
                </a:lnTo>
                <a:cubicBezTo>
                  <a:pt x="8244" y="14774"/>
                  <a:pt x="8211" y="14765"/>
                  <a:pt x="8179" y="14765"/>
                </a:cubicBezTo>
                <a:close/>
                <a:moveTo>
                  <a:pt x="7070" y="15316"/>
                </a:moveTo>
                <a:cubicBezTo>
                  <a:pt x="6915" y="15316"/>
                  <a:pt x="6810" y="15536"/>
                  <a:pt x="6977" y="15610"/>
                </a:cubicBezTo>
                <a:lnTo>
                  <a:pt x="7761" y="15943"/>
                </a:lnTo>
                <a:cubicBezTo>
                  <a:pt x="7785" y="15954"/>
                  <a:pt x="7808" y="15958"/>
                  <a:pt x="7830" y="15958"/>
                </a:cubicBezTo>
                <a:cubicBezTo>
                  <a:pt x="7984" y="15958"/>
                  <a:pt x="8089" y="15738"/>
                  <a:pt x="7923" y="15665"/>
                </a:cubicBezTo>
                <a:lnTo>
                  <a:pt x="7138" y="15331"/>
                </a:lnTo>
                <a:cubicBezTo>
                  <a:pt x="7115" y="15321"/>
                  <a:pt x="7092" y="15316"/>
                  <a:pt x="7070" y="15316"/>
                </a:cubicBezTo>
                <a:close/>
                <a:moveTo>
                  <a:pt x="9863" y="15331"/>
                </a:moveTo>
                <a:cubicBezTo>
                  <a:pt x="9688" y="15331"/>
                  <a:pt x="9576" y="15582"/>
                  <a:pt x="9760" y="15694"/>
                </a:cubicBezTo>
                <a:cubicBezTo>
                  <a:pt x="10002" y="15841"/>
                  <a:pt x="10259" y="15947"/>
                  <a:pt x="10533" y="16013"/>
                </a:cubicBezTo>
                <a:cubicBezTo>
                  <a:pt x="10552" y="16017"/>
                  <a:pt x="10570" y="16019"/>
                  <a:pt x="10587" y="16019"/>
                </a:cubicBezTo>
                <a:cubicBezTo>
                  <a:pt x="10819" y="16019"/>
                  <a:pt x="10897" y="15647"/>
                  <a:pt x="10647" y="15599"/>
                </a:cubicBezTo>
                <a:cubicBezTo>
                  <a:pt x="10401" y="15551"/>
                  <a:pt x="10178" y="15474"/>
                  <a:pt x="9961" y="15357"/>
                </a:cubicBezTo>
                <a:cubicBezTo>
                  <a:pt x="9927" y="15339"/>
                  <a:pt x="9894" y="15331"/>
                  <a:pt x="9863" y="1533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2"/>
          <p:cNvSpPr/>
          <p:nvPr/>
        </p:nvSpPr>
        <p:spPr>
          <a:xfrm>
            <a:off x="6542573" y="467894"/>
            <a:ext cx="787011" cy="697446"/>
          </a:xfrm>
          <a:custGeom>
            <a:avLst/>
            <a:gdLst/>
            <a:ahLst/>
            <a:cxnLst/>
            <a:rect l="l" t="t" r="r" b="b"/>
            <a:pathLst>
              <a:path w="7822" h="6932" extrusionOk="0">
                <a:moveTo>
                  <a:pt x="1777" y="0"/>
                </a:moveTo>
                <a:cubicBezTo>
                  <a:pt x="610" y="0"/>
                  <a:pt x="1354" y="1594"/>
                  <a:pt x="1886" y="1918"/>
                </a:cubicBezTo>
                <a:cubicBezTo>
                  <a:pt x="1576" y="1868"/>
                  <a:pt x="1045" y="1672"/>
                  <a:pt x="631" y="1672"/>
                </a:cubicBezTo>
                <a:cubicBezTo>
                  <a:pt x="271" y="1672"/>
                  <a:pt x="0" y="1820"/>
                  <a:pt x="41" y="2340"/>
                </a:cubicBezTo>
                <a:cubicBezTo>
                  <a:pt x="104" y="3118"/>
                  <a:pt x="1419" y="3312"/>
                  <a:pt x="2062" y="3356"/>
                </a:cubicBezTo>
                <a:cubicBezTo>
                  <a:pt x="1431" y="3436"/>
                  <a:pt x="661" y="3602"/>
                  <a:pt x="774" y="4412"/>
                </a:cubicBezTo>
                <a:cubicBezTo>
                  <a:pt x="866" y="5085"/>
                  <a:pt x="1562" y="5274"/>
                  <a:pt x="2200" y="5274"/>
                </a:cubicBezTo>
                <a:cubicBezTo>
                  <a:pt x="2428" y="5274"/>
                  <a:pt x="2649" y="5250"/>
                  <a:pt x="2832" y="5215"/>
                </a:cubicBezTo>
                <a:lnTo>
                  <a:pt x="2832" y="5215"/>
                </a:lnTo>
                <a:cubicBezTo>
                  <a:pt x="1893" y="5645"/>
                  <a:pt x="2480" y="6620"/>
                  <a:pt x="3282" y="6755"/>
                </a:cubicBezTo>
                <a:cubicBezTo>
                  <a:pt x="3939" y="6869"/>
                  <a:pt x="4658" y="6825"/>
                  <a:pt x="5318" y="6862"/>
                </a:cubicBezTo>
                <a:cubicBezTo>
                  <a:pt x="5638" y="6879"/>
                  <a:pt x="5999" y="6931"/>
                  <a:pt x="6349" y="6931"/>
                </a:cubicBezTo>
                <a:cubicBezTo>
                  <a:pt x="6661" y="6931"/>
                  <a:pt x="6965" y="6890"/>
                  <a:pt x="7224" y="6745"/>
                </a:cubicBezTo>
                <a:cubicBezTo>
                  <a:pt x="7734" y="6459"/>
                  <a:pt x="7822" y="6129"/>
                  <a:pt x="7796" y="5711"/>
                </a:cubicBezTo>
                <a:lnTo>
                  <a:pt x="7796" y="5711"/>
                </a:lnTo>
                <a:lnTo>
                  <a:pt x="7804" y="5780"/>
                </a:lnTo>
                <a:cubicBezTo>
                  <a:pt x="7822" y="5637"/>
                  <a:pt x="7789" y="5491"/>
                  <a:pt x="7749" y="5344"/>
                </a:cubicBezTo>
                <a:cubicBezTo>
                  <a:pt x="7745" y="5318"/>
                  <a:pt x="7742" y="5293"/>
                  <a:pt x="7738" y="5263"/>
                </a:cubicBezTo>
                <a:lnTo>
                  <a:pt x="7738" y="5263"/>
                </a:lnTo>
                <a:lnTo>
                  <a:pt x="7745" y="5329"/>
                </a:lnTo>
                <a:cubicBezTo>
                  <a:pt x="7698" y="5156"/>
                  <a:pt x="7642" y="4985"/>
                  <a:pt x="7632" y="4812"/>
                </a:cubicBezTo>
                <a:cubicBezTo>
                  <a:pt x="7591" y="4174"/>
                  <a:pt x="7789" y="3506"/>
                  <a:pt x="7742" y="2854"/>
                </a:cubicBezTo>
                <a:cubicBezTo>
                  <a:pt x="7708" y="2392"/>
                  <a:pt x="7562" y="1889"/>
                  <a:pt x="7078" y="1772"/>
                </a:cubicBezTo>
                <a:cubicBezTo>
                  <a:pt x="7011" y="1756"/>
                  <a:pt x="6942" y="1748"/>
                  <a:pt x="6873" y="1748"/>
                </a:cubicBezTo>
                <a:cubicBezTo>
                  <a:pt x="6386" y="1748"/>
                  <a:pt x="5881" y="2134"/>
                  <a:pt x="5970" y="2637"/>
                </a:cubicBezTo>
                <a:cubicBezTo>
                  <a:pt x="5706" y="2036"/>
                  <a:pt x="5446" y="1526"/>
                  <a:pt x="5006" y="1050"/>
                </a:cubicBezTo>
                <a:cubicBezTo>
                  <a:pt x="4789" y="813"/>
                  <a:pt x="4505" y="696"/>
                  <a:pt x="4259" y="696"/>
                </a:cubicBezTo>
                <a:cubicBezTo>
                  <a:pt x="3862" y="696"/>
                  <a:pt x="3567" y="1003"/>
                  <a:pt x="3825" y="1603"/>
                </a:cubicBezTo>
                <a:cubicBezTo>
                  <a:pt x="3550" y="1038"/>
                  <a:pt x="2497" y="16"/>
                  <a:pt x="1805" y="1"/>
                </a:cubicBezTo>
                <a:cubicBezTo>
                  <a:pt x="1795" y="0"/>
                  <a:pt x="1786" y="0"/>
                  <a:pt x="17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2"/>
          <p:cNvSpPr/>
          <p:nvPr/>
        </p:nvSpPr>
        <p:spPr>
          <a:xfrm>
            <a:off x="6717339" y="624549"/>
            <a:ext cx="558011" cy="446619"/>
          </a:xfrm>
          <a:custGeom>
            <a:avLst/>
            <a:gdLst/>
            <a:ahLst/>
            <a:cxnLst/>
            <a:rect l="l" t="t" r="r" b="b"/>
            <a:pathLst>
              <a:path w="5546" h="4439" extrusionOk="0">
                <a:moveTo>
                  <a:pt x="614" y="0"/>
                </a:moveTo>
                <a:cubicBezTo>
                  <a:pt x="499" y="0"/>
                  <a:pt x="408" y="177"/>
                  <a:pt x="526" y="277"/>
                </a:cubicBezTo>
                <a:cubicBezTo>
                  <a:pt x="826" y="537"/>
                  <a:pt x="1117" y="813"/>
                  <a:pt x="1410" y="1080"/>
                </a:cubicBezTo>
                <a:cubicBezTo>
                  <a:pt x="1029" y="977"/>
                  <a:pt x="633" y="923"/>
                  <a:pt x="266" y="765"/>
                </a:cubicBezTo>
                <a:cubicBezTo>
                  <a:pt x="245" y="757"/>
                  <a:pt x="225" y="753"/>
                  <a:pt x="207" y="753"/>
                </a:cubicBezTo>
                <a:cubicBezTo>
                  <a:pt x="66" y="753"/>
                  <a:pt x="0" y="979"/>
                  <a:pt x="156" y="1043"/>
                </a:cubicBezTo>
                <a:cubicBezTo>
                  <a:pt x="731" y="1289"/>
                  <a:pt x="1403" y="1267"/>
                  <a:pt x="1934" y="1608"/>
                </a:cubicBezTo>
                <a:cubicBezTo>
                  <a:pt x="1962" y="1627"/>
                  <a:pt x="1987" y="1635"/>
                  <a:pt x="2014" y="1635"/>
                </a:cubicBezTo>
                <a:cubicBezTo>
                  <a:pt x="2019" y="1635"/>
                  <a:pt x="2024" y="1635"/>
                  <a:pt x="2030" y="1634"/>
                </a:cubicBezTo>
                <a:cubicBezTo>
                  <a:pt x="2297" y="1865"/>
                  <a:pt x="2573" y="2092"/>
                  <a:pt x="2862" y="2298"/>
                </a:cubicBezTo>
                <a:cubicBezTo>
                  <a:pt x="2969" y="2375"/>
                  <a:pt x="3086" y="2452"/>
                  <a:pt x="3207" y="2536"/>
                </a:cubicBezTo>
                <a:cubicBezTo>
                  <a:pt x="3153" y="2538"/>
                  <a:pt x="3100" y="2539"/>
                  <a:pt x="3046" y="2539"/>
                </a:cubicBezTo>
                <a:cubicBezTo>
                  <a:pt x="2455" y="2539"/>
                  <a:pt x="1867" y="2422"/>
                  <a:pt x="1280" y="2422"/>
                </a:cubicBezTo>
                <a:cubicBezTo>
                  <a:pt x="1272" y="2422"/>
                  <a:pt x="1264" y="2422"/>
                  <a:pt x="1256" y="2422"/>
                </a:cubicBezTo>
                <a:cubicBezTo>
                  <a:pt x="1066" y="2426"/>
                  <a:pt x="1029" y="2719"/>
                  <a:pt x="1218" y="2719"/>
                </a:cubicBezTo>
                <a:cubicBezTo>
                  <a:pt x="1220" y="2719"/>
                  <a:pt x="1221" y="2719"/>
                  <a:pt x="1222" y="2719"/>
                </a:cubicBezTo>
                <a:cubicBezTo>
                  <a:pt x="1230" y="2719"/>
                  <a:pt x="1237" y="2719"/>
                  <a:pt x="1244" y="2719"/>
                </a:cubicBezTo>
                <a:cubicBezTo>
                  <a:pt x="1851" y="2719"/>
                  <a:pt x="2455" y="2836"/>
                  <a:pt x="3062" y="2836"/>
                </a:cubicBezTo>
                <a:cubicBezTo>
                  <a:pt x="3223" y="2836"/>
                  <a:pt x="3383" y="2828"/>
                  <a:pt x="3544" y="2807"/>
                </a:cubicBezTo>
                <a:cubicBezTo>
                  <a:pt x="3559" y="2804"/>
                  <a:pt x="3570" y="2800"/>
                  <a:pt x="3585" y="2793"/>
                </a:cubicBezTo>
                <a:cubicBezTo>
                  <a:pt x="4032" y="3105"/>
                  <a:pt x="4501" y="3453"/>
                  <a:pt x="4849" y="3841"/>
                </a:cubicBezTo>
                <a:cubicBezTo>
                  <a:pt x="4516" y="3900"/>
                  <a:pt x="4182" y="3875"/>
                  <a:pt x="3845" y="3890"/>
                </a:cubicBezTo>
                <a:cubicBezTo>
                  <a:pt x="3394" y="3912"/>
                  <a:pt x="2947" y="3985"/>
                  <a:pt x="2495" y="4017"/>
                </a:cubicBezTo>
                <a:cubicBezTo>
                  <a:pt x="2310" y="4032"/>
                  <a:pt x="2347" y="4315"/>
                  <a:pt x="2525" y="4315"/>
                </a:cubicBezTo>
                <a:cubicBezTo>
                  <a:pt x="2530" y="4315"/>
                  <a:pt x="2534" y="4315"/>
                  <a:pt x="2539" y="4315"/>
                </a:cubicBezTo>
                <a:cubicBezTo>
                  <a:pt x="2991" y="4278"/>
                  <a:pt x="3438" y="4205"/>
                  <a:pt x="3889" y="4186"/>
                </a:cubicBezTo>
                <a:cubicBezTo>
                  <a:pt x="4270" y="4168"/>
                  <a:pt x="4644" y="4205"/>
                  <a:pt x="5022" y="4110"/>
                </a:cubicBezTo>
                <a:cubicBezTo>
                  <a:pt x="5033" y="4105"/>
                  <a:pt x="5040" y="4098"/>
                  <a:pt x="5051" y="4095"/>
                </a:cubicBezTo>
                <a:cubicBezTo>
                  <a:pt x="5113" y="4179"/>
                  <a:pt x="5169" y="4267"/>
                  <a:pt x="5216" y="4355"/>
                </a:cubicBezTo>
                <a:cubicBezTo>
                  <a:pt x="5245" y="4414"/>
                  <a:pt x="5296" y="4439"/>
                  <a:pt x="5347" y="4439"/>
                </a:cubicBezTo>
                <a:cubicBezTo>
                  <a:pt x="5446" y="4439"/>
                  <a:pt x="5545" y="4347"/>
                  <a:pt x="5487" y="4234"/>
                </a:cubicBezTo>
                <a:cubicBezTo>
                  <a:pt x="5399" y="4061"/>
                  <a:pt x="5282" y="3900"/>
                  <a:pt x="5150" y="3746"/>
                </a:cubicBezTo>
                <a:cubicBezTo>
                  <a:pt x="4930" y="3185"/>
                  <a:pt x="5084" y="2547"/>
                  <a:pt x="5003" y="1964"/>
                </a:cubicBezTo>
                <a:cubicBezTo>
                  <a:pt x="4990" y="1879"/>
                  <a:pt x="4926" y="1841"/>
                  <a:pt x="4860" y="1841"/>
                </a:cubicBezTo>
                <a:cubicBezTo>
                  <a:pt x="4777" y="1841"/>
                  <a:pt x="4692" y="1902"/>
                  <a:pt x="4707" y="2008"/>
                </a:cubicBezTo>
                <a:cubicBezTo>
                  <a:pt x="4769" y="2444"/>
                  <a:pt x="4710" y="2903"/>
                  <a:pt x="4754" y="3343"/>
                </a:cubicBezTo>
                <a:cubicBezTo>
                  <a:pt x="4417" y="3042"/>
                  <a:pt x="4039" y="2774"/>
                  <a:pt x="3695" y="2525"/>
                </a:cubicBezTo>
                <a:cubicBezTo>
                  <a:pt x="3742" y="2301"/>
                  <a:pt x="3559" y="1960"/>
                  <a:pt x="3489" y="1773"/>
                </a:cubicBezTo>
                <a:cubicBezTo>
                  <a:pt x="3357" y="1429"/>
                  <a:pt x="3221" y="1073"/>
                  <a:pt x="3042" y="750"/>
                </a:cubicBezTo>
                <a:cubicBezTo>
                  <a:pt x="3009" y="694"/>
                  <a:pt x="2957" y="671"/>
                  <a:pt x="2905" y="671"/>
                </a:cubicBezTo>
                <a:cubicBezTo>
                  <a:pt x="2804" y="671"/>
                  <a:pt x="2706" y="760"/>
                  <a:pt x="2767" y="871"/>
                </a:cubicBezTo>
                <a:cubicBezTo>
                  <a:pt x="2910" y="1124"/>
                  <a:pt x="3020" y="1403"/>
                  <a:pt x="3130" y="1674"/>
                </a:cubicBezTo>
                <a:cubicBezTo>
                  <a:pt x="3177" y="1788"/>
                  <a:pt x="3331" y="2092"/>
                  <a:pt x="3390" y="2298"/>
                </a:cubicBezTo>
                <a:cubicBezTo>
                  <a:pt x="2444" y="1590"/>
                  <a:pt x="1593" y="813"/>
                  <a:pt x="699" y="35"/>
                </a:cubicBezTo>
                <a:cubicBezTo>
                  <a:pt x="671" y="11"/>
                  <a:pt x="642" y="0"/>
                  <a:pt x="6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2"/>
          <p:cNvSpPr/>
          <p:nvPr/>
        </p:nvSpPr>
        <p:spPr>
          <a:xfrm>
            <a:off x="1912631" y="-105903"/>
            <a:ext cx="701890" cy="609410"/>
          </a:xfrm>
          <a:custGeom>
            <a:avLst/>
            <a:gdLst/>
            <a:ahLst/>
            <a:cxnLst/>
            <a:rect l="l" t="t" r="r" b="b"/>
            <a:pathLst>
              <a:path w="6976" h="6057" extrusionOk="0">
                <a:moveTo>
                  <a:pt x="2742" y="1"/>
                </a:moveTo>
                <a:cubicBezTo>
                  <a:pt x="2692" y="1"/>
                  <a:pt x="2639" y="13"/>
                  <a:pt x="2583" y="39"/>
                </a:cubicBezTo>
                <a:cubicBezTo>
                  <a:pt x="2253" y="193"/>
                  <a:pt x="2330" y="1491"/>
                  <a:pt x="2495" y="1549"/>
                </a:cubicBezTo>
                <a:lnTo>
                  <a:pt x="2553" y="1582"/>
                </a:lnTo>
                <a:cubicBezTo>
                  <a:pt x="2365" y="1582"/>
                  <a:pt x="2169" y="1595"/>
                  <a:pt x="1976" y="1595"/>
                </a:cubicBezTo>
                <a:cubicBezTo>
                  <a:pt x="1880" y="1595"/>
                  <a:pt x="1785" y="1592"/>
                  <a:pt x="1692" y="1582"/>
                </a:cubicBezTo>
                <a:cubicBezTo>
                  <a:pt x="1555" y="1568"/>
                  <a:pt x="1316" y="1499"/>
                  <a:pt x="1115" y="1499"/>
                </a:cubicBezTo>
                <a:cubicBezTo>
                  <a:pt x="997" y="1499"/>
                  <a:pt x="893" y="1523"/>
                  <a:pt x="830" y="1596"/>
                </a:cubicBezTo>
                <a:cubicBezTo>
                  <a:pt x="449" y="2044"/>
                  <a:pt x="1677" y="2829"/>
                  <a:pt x="1908" y="3041"/>
                </a:cubicBezTo>
                <a:cubicBezTo>
                  <a:pt x="1761" y="3284"/>
                  <a:pt x="1" y="3977"/>
                  <a:pt x="727" y="4219"/>
                </a:cubicBezTo>
                <a:cubicBezTo>
                  <a:pt x="794" y="4241"/>
                  <a:pt x="877" y="4249"/>
                  <a:pt x="966" y="4249"/>
                </a:cubicBezTo>
                <a:cubicBezTo>
                  <a:pt x="1175" y="4249"/>
                  <a:pt x="1419" y="4205"/>
                  <a:pt x="1578" y="4189"/>
                </a:cubicBezTo>
                <a:cubicBezTo>
                  <a:pt x="1850" y="4159"/>
                  <a:pt x="2177" y="3945"/>
                  <a:pt x="2447" y="3945"/>
                </a:cubicBezTo>
                <a:cubicBezTo>
                  <a:pt x="2472" y="3945"/>
                  <a:pt x="2496" y="3947"/>
                  <a:pt x="2521" y="3951"/>
                </a:cubicBezTo>
                <a:cubicBezTo>
                  <a:pt x="2575" y="4534"/>
                  <a:pt x="2147" y="5110"/>
                  <a:pt x="2081" y="5707"/>
                </a:cubicBezTo>
                <a:cubicBezTo>
                  <a:pt x="2063" y="5850"/>
                  <a:pt x="2177" y="5963"/>
                  <a:pt x="2306" y="5963"/>
                </a:cubicBezTo>
                <a:cubicBezTo>
                  <a:pt x="2340" y="5963"/>
                  <a:pt x="2374" y="5955"/>
                  <a:pt x="2407" y="5939"/>
                </a:cubicBezTo>
                <a:cubicBezTo>
                  <a:pt x="2766" y="5763"/>
                  <a:pt x="3037" y="5191"/>
                  <a:pt x="3210" y="4941"/>
                </a:cubicBezTo>
                <a:cubicBezTo>
                  <a:pt x="3301" y="4809"/>
                  <a:pt x="3369" y="4749"/>
                  <a:pt x="3433" y="4749"/>
                </a:cubicBezTo>
                <a:cubicBezTo>
                  <a:pt x="3505" y="4749"/>
                  <a:pt x="3571" y="4825"/>
                  <a:pt x="3661" y="4959"/>
                </a:cubicBezTo>
                <a:cubicBezTo>
                  <a:pt x="3826" y="5205"/>
                  <a:pt x="3980" y="5451"/>
                  <a:pt x="4156" y="5685"/>
                </a:cubicBezTo>
                <a:cubicBezTo>
                  <a:pt x="4261" y="5822"/>
                  <a:pt x="4360" y="6056"/>
                  <a:pt x="4554" y="6056"/>
                </a:cubicBezTo>
                <a:cubicBezTo>
                  <a:pt x="4577" y="6056"/>
                  <a:pt x="4603" y="6053"/>
                  <a:pt x="4629" y="6045"/>
                </a:cubicBezTo>
                <a:cubicBezTo>
                  <a:pt x="4819" y="5993"/>
                  <a:pt x="4878" y="5653"/>
                  <a:pt x="4893" y="5480"/>
                </a:cubicBezTo>
                <a:cubicBezTo>
                  <a:pt x="4912" y="5205"/>
                  <a:pt x="4673" y="4538"/>
                  <a:pt x="4937" y="4365"/>
                </a:cubicBezTo>
                <a:cubicBezTo>
                  <a:pt x="4993" y="4330"/>
                  <a:pt x="5064" y="4316"/>
                  <a:pt x="5145" y="4316"/>
                </a:cubicBezTo>
                <a:cubicBezTo>
                  <a:pt x="5462" y="4316"/>
                  <a:pt x="5927" y="4530"/>
                  <a:pt x="6154" y="4541"/>
                </a:cubicBezTo>
                <a:cubicBezTo>
                  <a:pt x="6172" y="4542"/>
                  <a:pt x="6188" y="4542"/>
                  <a:pt x="6204" y="4542"/>
                </a:cubicBezTo>
                <a:cubicBezTo>
                  <a:pt x="6759" y="4542"/>
                  <a:pt x="6431" y="4039"/>
                  <a:pt x="6239" y="3761"/>
                </a:cubicBezTo>
                <a:cubicBezTo>
                  <a:pt x="6085" y="3540"/>
                  <a:pt x="5956" y="3405"/>
                  <a:pt x="5729" y="3258"/>
                </a:cubicBezTo>
                <a:cubicBezTo>
                  <a:pt x="5545" y="3141"/>
                  <a:pt x="5264" y="3078"/>
                  <a:pt x="5413" y="2855"/>
                </a:cubicBezTo>
                <a:cubicBezTo>
                  <a:pt x="5579" y="2608"/>
                  <a:pt x="6176" y="2601"/>
                  <a:pt x="6422" y="2422"/>
                </a:cubicBezTo>
                <a:cubicBezTo>
                  <a:pt x="6975" y="2022"/>
                  <a:pt x="6386" y="1758"/>
                  <a:pt x="5982" y="1728"/>
                </a:cubicBezTo>
                <a:cubicBezTo>
                  <a:pt x="5937" y="1726"/>
                  <a:pt x="5893" y="1725"/>
                  <a:pt x="5848" y="1725"/>
                </a:cubicBezTo>
                <a:cubicBezTo>
                  <a:pt x="5564" y="1725"/>
                  <a:pt x="5268" y="1770"/>
                  <a:pt x="4987" y="1770"/>
                </a:cubicBezTo>
                <a:cubicBezTo>
                  <a:pt x="4884" y="1770"/>
                  <a:pt x="4782" y="1764"/>
                  <a:pt x="4684" y="1747"/>
                </a:cubicBezTo>
                <a:cubicBezTo>
                  <a:pt x="4651" y="1442"/>
                  <a:pt x="5557" y="364"/>
                  <a:pt x="5066" y="171"/>
                </a:cubicBezTo>
                <a:cubicBezTo>
                  <a:pt x="5043" y="161"/>
                  <a:pt x="5017" y="157"/>
                  <a:pt x="4990" y="157"/>
                </a:cubicBezTo>
                <a:cubicBezTo>
                  <a:pt x="4747" y="157"/>
                  <a:pt x="4361" y="493"/>
                  <a:pt x="4233" y="618"/>
                </a:cubicBezTo>
                <a:cubicBezTo>
                  <a:pt x="4027" y="819"/>
                  <a:pt x="3944" y="1197"/>
                  <a:pt x="3697" y="1332"/>
                </a:cubicBezTo>
                <a:cubicBezTo>
                  <a:pt x="3475" y="1100"/>
                  <a:pt x="3229" y="1"/>
                  <a:pt x="27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2"/>
          <p:cNvSpPr/>
          <p:nvPr/>
        </p:nvSpPr>
        <p:spPr>
          <a:xfrm>
            <a:off x="2208637" y="119571"/>
            <a:ext cx="173058" cy="158666"/>
          </a:xfrm>
          <a:custGeom>
            <a:avLst/>
            <a:gdLst/>
            <a:ahLst/>
            <a:cxnLst/>
            <a:rect l="l" t="t" r="r" b="b"/>
            <a:pathLst>
              <a:path w="1720" h="1577" extrusionOk="0">
                <a:moveTo>
                  <a:pt x="746" y="0"/>
                </a:moveTo>
                <a:cubicBezTo>
                  <a:pt x="641" y="0"/>
                  <a:pt x="538" y="19"/>
                  <a:pt x="440" y="59"/>
                </a:cubicBezTo>
                <a:cubicBezTo>
                  <a:pt x="103" y="199"/>
                  <a:pt x="0" y="430"/>
                  <a:pt x="44" y="694"/>
                </a:cubicBezTo>
                <a:cubicBezTo>
                  <a:pt x="29" y="760"/>
                  <a:pt x="22" y="834"/>
                  <a:pt x="26" y="903"/>
                </a:cubicBezTo>
                <a:cubicBezTo>
                  <a:pt x="48" y="1313"/>
                  <a:pt x="426" y="1576"/>
                  <a:pt x="804" y="1576"/>
                </a:cubicBezTo>
                <a:cubicBezTo>
                  <a:pt x="933" y="1576"/>
                  <a:pt x="1062" y="1545"/>
                  <a:pt x="1178" y="1479"/>
                </a:cubicBezTo>
                <a:cubicBezTo>
                  <a:pt x="1555" y="1259"/>
                  <a:pt x="1720" y="617"/>
                  <a:pt x="1401" y="279"/>
                </a:cubicBezTo>
                <a:cubicBezTo>
                  <a:pt x="1236" y="105"/>
                  <a:pt x="990" y="0"/>
                  <a:pt x="7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1" name="Google Shape;971;p22"/>
          <p:cNvGrpSpPr/>
          <p:nvPr/>
        </p:nvGrpSpPr>
        <p:grpSpPr>
          <a:xfrm>
            <a:off x="4731225" y="4019643"/>
            <a:ext cx="701488" cy="609712"/>
            <a:chOff x="4731225" y="4019643"/>
            <a:chExt cx="701488" cy="609712"/>
          </a:xfrm>
        </p:grpSpPr>
        <p:sp>
          <p:nvSpPr>
            <p:cNvPr id="972" name="Google Shape;972;p22"/>
            <p:cNvSpPr/>
            <p:nvPr/>
          </p:nvSpPr>
          <p:spPr>
            <a:xfrm>
              <a:off x="4731225" y="4019643"/>
              <a:ext cx="701488" cy="609712"/>
            </a:xfrm>
            <a:custGeom>
              <a:avLst/>
              <a:gdLst/>
              <a:ahLst/>
              <a:cxnLst/>
              <a:rect l="l" t="t" r="r" b="b"/>
              <a:pathLst>
                <a:path w="6972" h="6060" extrusionOk="0">
                  <a:moveTo>
                    <a:pt x="2738" y="1"/>
                  </a:moveTo>
                  <a:cubicBezTo>
                    <a:pt x="2687" y="1"/>
                    <a:pt x="2634" y="12"/>
                    <a:pt x="2579" y="38"/>
                  </a:cubicBezTo>
                  <a:cubicBezTo>
                    <a:pt x="2249" y="192"/>
                    <a:pt x="2325" y="1490"/>
                    <a:pt x="2491" y="1553"/>
                  </a:cubicBezTo>
                  <a:lnTo>
                    <a:pt x="2550" y="1582"/>
                  </a:lnTo>
                  <a:cubicBezTo>
                    <a:pt x="2361" y="1582"/>
                    <a:pt x="2166" y="1595"/>
                    <a:pt x="1973" y="1595"/>
                  </a:cubicBezTo>
                  <a:cubicBezTo>
                    <a:pt x="1877" y="1595"/>
                    <a:pt x="1781" y="1592"/>
                    <a:pt x="1687" y="1582"/>
                  </a:cubicBezTo>
                  <a:cubicBezTo>
                    <a:pt x="1552" y="1568"/>
                    <a:pt x="1313" y="1499"/>
                    <a:pt x="1112" y="1499"/>
                  </a:cubicBezTo>
                  <a:cubicBezTo>
                    <a:pt x="994" y="1499"/>
                    <a:pt x="888" y="1523"/>
                    <a:pt x="826" y="1597"/>
                  </a:cubicBezTo>
                  <a:cubicBezTo>
                    <a:pt x="444" y="2044"/>
                    <a:pt x="1673" y="2832"/>
                    <a:pt x="1904" y="3041"/>
                  </a:cubicBezTo>
                  <a:cubicBezTo>
                    <a:pt x="1758" y="3287"/>
                    <a:pt x="1" y="3977"/>
                    <a:pt x="723" y="4219"/>
                  </a:cubicBezTo>
                  <a:cubicBezTo>
                    <a:pt x="791" y="4242"/>
                    <a:pt x="875" y="4250"/>
                    <a:pt x="965" y="4250"/>
                  </a:cubicBezTo>
                  <a:cubicBezTo>
                    <a:pt x="1173" y="4250"/>
                    <a:pt x="1415" y="4205"/>
                    <a:pt x="1574" y="4189"/>
                  </a:cubicBezTo>
                  <a:cubicBezTo>
                    <a:pt x="1846" y="4159"/>
                    <a:pt x="2175" y="3945"/>
                    <a:pt x="2443" y="3945"/>
                  </a:cubicBezTo>
                  <a:cubicBezTo>
                    <a:pt x="2468" y="3945"/>
                    <a:pt x="2492" y="3947"/>
                    <a:pt x="2516" y="3951"/>
                  </a:cubicBezTo>
                  <a:cubicBezTo>
                    <a:pt x="2572" y="4534"/>
                    <a:pt x="2142" y="5109"/>
                    <a:pt x="2076" y="5708"/>
                  </a:cubicBezTo>
                  <a:cubicBezTo>
                    <a:pt x="2061" y="5850"/>
                    <a:pt x="2174" y="5963"/>
                    <a:pt x="2304" y="5963"/>
                  </a:cubicBezTo>
                  <a:cubicBezTo>
                    <a:pt x="2337" y="5963"/>
                    <a:pt x="2372" y="5955"/>
                    <a:pt x="2406" y="5938"/>
                  </a:cubicBezTo>
                  <a:cubicBezTo>
                    <a:pt x="2762" y="5762"/>
                    <a:pt x="3037" y="5190"/>
                    <a:pt x="3205" y="4941"/>
                  </a:cubicBezTo>
                  <a:cubicBezTo>
                    <a:pt x="3298" y="4809"/>
                    <a:pt x="3366" y="4750"/>
                    <a:pt x="3429" y="4750"/>
                  </a:cubicBezTo>
                  <a:cubicBezTo>
                    <a:pt x="3501" y="4750"/>
                    <a:pt x="3567" y="4826"/>
                    <a:pt x="3657" y="4960"/>
                  </a:cubicBezTo>
                  <a:cubicBezTo>
                    <a:pt x="3826" y="5205"/>
                    <a:pt x="3975" y="5451"/>
                    <a:pt x="4156" y="5689"/>
                  </a:cubicBezTo>
                  <a:cubicBezTo>
                    <a:pt x="4257" y="5823"/>
                    <a:pt x="4355" y="6059"/>
                    <a:pt x="4550" y="6059"/>
                  </a:cubicBezTo>
                  <a:cubicBezTo>
                    <a:pt x="4573" y="6059"/>
                    <a:pt x="4598" y="6056"/>
                    <a:pt x="4625" y="6048"/>
                  </a:cubicBezTo>
                  <a:cubicBezTo>
                    <a:pt x="4819" y="5994"/>
                    <a:pt x="4874" y="5652"/>
                    <a:pt x="4889" y="5480"/>
                  </a:cubicBezTo>
                  <a:cubicBezTo>
                    <a:pt x="4907" y="5205"/>
                    <a:pt x="4669" y="4537"/>
                    <a:pt x="4933" y="4369"/>
                  </a:cubicBezTo>
                  <a:cubicBezTo>
                    <a:pt x="4989" y="4332"/>
                    <a:pt x="5062" y="4318"/>
                    <a:pt x="5146" y="4318"/>
                  </a:cubicBezTo>
                  <a:cubicBezTo>
                    <a:pt x="5463" y="4318"/>
                    <a:pt x="5926" y="4530"/>
                    <a:pt x="6150" y="4542"/>
                  </a:cubicBezTo>
                  <a:cubicBezTo>
                    <a:pt x="6167" y="4542"/>
                    <a:pt x="6183" y="4543"/>
                    <a:pt x="6198" y="4543"/>
                  </a:cubicBezTo>
                  <a:cubicBezTo>
                    <a:pt x="6759" y="4543"/>
                    <a:pt x="6431" y="4038"/>
                    <a:pt x="6234" y="3760"/>
                  </a:cubicBezTo>
                  <a:cubicBezTo>
                    <a:pt x="6080" y="3540"/>
                    <a:pt x="5952" y="3408"/>
                    <a:pt x="5725" y="3258"/>
                  </a:cubicBezTo>
                  <a:cubicBezTo>
                    <a:pt x="5542" y="3140"/>
                    <a:pt x="5259" y="3078"/>
                    <a:pt x="5410" y="2854"/>
                  </a:cubicBezTo>
                  <a:cubicBezTo>
                    <a:pt x="5574" y="2609"/>
                    <a:pt x="6172" y="2601"/>
                    <a:pt x="6422" y="2421"/>
                  </a:cubicBezTo>
                  <a:cubicBezTo>
                    <a:pt x="6972" y="2025"/>
                    <a:pt x="6385" y="1758"/>
                    <a:pt x="5977" y="1732"/>
                  </a:cubicBezTo>
                  <a:cubicBezTo>
                    <a:pt x="5928" y="1729"/>
                    <a:pt x="5878" y="1727"/>
                    <a:pt x="5827" y="1727"/>
                  </a:cubicBezTo>
                  <a:cubicBezTo>
                    <a:pt x="5547" y="1727"/>
                    <a:pt x="5252" y="1772"/>
                    <a:pt x="4972" y="1772"/>
                  </a:cubicBezTo>
                  <a:cubicBezTo>
                    <a:pt x="4872" y="1772"/>
                    <a:pt x="4774" y="1766"/>
                    <a:pt x="4679" y="1751"/>
                  </a:cubicBezTo>
                  <a:cubicBezTo>
                    <a:pt x="4650" y="1446"/>
                    <a:pt x="5552" y="368"/>
                    <a:pt x="5065" y="170"/>
                  </a:cubicBezTo>
                  <a:cubicBezTo>
                    <a:pt x="5041" y="161"/>
                    <a:pt x="5016" y="157"/>
                    <a:pt x="4988" y="157"/>
                  </a:cubicBezTo>
                  <a:cubicBezTo>
                    <a:pt x="4743" y="157"/>
                    <a:pt x="4357" y="493"/>
                    <a:pt x="4229" y="621"/>
                  </a:cubicBezTo>
                  <a:cubicBezTo>
                    <a:pt x="4027" y="819"/>
                    <a:pt x="3939" y="1197"/>
                    <a:pt x="3694" y="1333"/>
                  </a:cubicBezTo>
                  <a:cubicBezTo>
                    <a:pt x="3470" y="1103"/>
                    <a:pt x="3224" y="1"/>
                    <a:pt x="27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2"/>
            <p:cNvSpPr/>
            <p:nvPr/>
          </p:nvSpPr>
          <p:spPr>
            <a:xfrm>
              <a:off x="5026728" y="4245419"/>
              <a:ext cx="173158" cy="158263"/>
            </a:xfrm>
            <a:custGeom>
              <a:avLst/>
              <a:gdLst/>
              <a:ahLst/>
              <a:cxnLst/>
              <a:rect l="l" t="t" r="r" b="b"/>
              <a:pathLst>
                <a:path w="1721" h="1573" extrusionOk="0">
                  <a:moveTo>
                    <a:pt x="751" y="0"/>
                  </a:moveTo>
                  <a:cubicBezTo>
                    <a:pt x="645" y="0"/>
                    <a:pt x="539" y="19"/>
                    <a:pt x="441" y="60"/>
                  </a:cubicBezTo>
                  <a:cubicBezTo>
                    <a:pt x="104" y="199"/>
                    <a:pt x="1" y="427"/>
                    <a:pt x="45" y="691"/>
                  </a:cubicBezTo>
                  <a:cubicBezTo>
                    <a:pt x="31" y="761"/>
                    <a:pt x="23" y="830"/>
                    <a:pt x="26" y="900"/>
                  </a:cubicBezTo>
                  <a:cubicBezTo>
                    <a:pt x="48" y="1310"/>
                    <a:pt x="426" y="1573"/>
                    <a:pt x="804" y="1573"/>
                  </a:cubicBezTo>
                  <a:cubicBezTo>
                    <a:pt x="934" y="1573"/>
                    <a:pt x="1063" y="1542"/>
                    <a:pt x="1178" y="1476"/>
                  </a:cubicBezTo>
                  <a:cubicBezTo>
                    <a:pt x="1556" y="1256"/>
                    <a:pt x="1720" y="614"/>
                    <a:pt x="1405" y="277"/>
                  </a:cubicBezTo>
                  <a:cubicBezTo>
                    <a:pt x="1239" y="103"/>
                    <a:pt x="994" y="0"/>
                    <a:pt x="7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4" name="Google Shape;974;p22"/>
          <p:cNvSpPr/>
          <p:nvPr/>
        </p:nvSpPr>
        <p:spPr>
          <a:xfrm>
            <a:off x="5662606" y="4309215"/>
            <a:ext cx="120839" cy="117817"/>
          </a:xfrm>
          <a:custGeom>
            <a:avLst/>
            <a:gdLst/>
            <a:ahLst/>
            <a:cxnLst/>
            <a:rect l="l" t="t" r="r" b="b"/>
            <a:pathLst>
              <a:path w="1201" h="1171" extrusionOk="0">
                <a:moveTo>
                  <a:pt x="602" y="0"/>
                </a:moveTo>
                <a:cubicBezTo>
                  <a:pt x="578" y="0"/>
                  <a:pt x="555" y="13"/>
                  <a:pt x="544" y="39"/>
                </a:cubicBezTo>
                <a:lnTo>
                  <a:pt x="408" y="358"/>
                </a:lnTo>
                <a:cubicBezTo>
                  <a:pt x="405" y="373"/>
                  <a:pt x="390" y="383"/>
                  <a:pt x="375" y="391"/>
                </a:cubicBezTo>
                <a:lnTo>
                  <a:pt x="53" y="527"/>
                </a:lnTo>
                <a:cubicBezTo>
                  <a:pt x="1" y="549"/>
                  <a:pt x="1" y="622"/>
                  <a:pt x="53" y="640"/>
                </a:cubicBezTo>
                <a:lnTo>
                  <a:pt x="371" y="776"/>
                </a:lnTo>
                <a:cubicBezTo>
                  <a:pt x="386" y="784"/>
                  <a:pt x="397" y="794"/>
                  <a:pt x="405" y="809"/>
                </a:cubicBezTo>
                <a:lnTo>
                  <a:pt x="540" y="1132"/>
                </a:lnTo>
                <a:cubicBezTo>
                  <a:pt x="551" y="1157"/>
                  <a:pt x="575" y="1170"/>
                  <a:pt x="599" y="1170"/>
                </a:cubicBezTo>
                <a:cubicBezTo>
                  <a:pt x="622" y="1170"/>
                  <a:pt x="646" y="1157"/>
                  <a:pt x="657" y="1132"/>
                </a:cubicBezTo>
                <a:lnTo>
                  <a:pt x="789" y="816"/>
                </a:lnTo>
                <a:cubicBezTo>
                  <a:pt x="797" y="801"/>
                  <a:pt x="808" y="791"/>
                  <a:pt x="823" y="784"/>
                </a:cubicBezTo>
                <a:lnTo>
                  <a:pt x="1149" y="647"/>
                </a:lnTo>
                <a:cubicBezTo>
                  <a:pt x="1200" y="625"/>
                  <a:pt x="1200" y="552"/>
                  <a:pt x="1149" y="530"/>
                </a:cubicBezTo>
                <a:lnTo>
                  <a:pt x="830" y="395"/>
                </a:lnTo>
                <a:cubicBezTo>
                  <a:pt x="815" y="391"/>
                  <a:pt x="804" y="376"/>
                  <a:pt x="797" y="361"/>
                </a:cubicBezTo>
                <a:lnTo>
                  <a:pt x="661" y="39"/>
                </a:lnTo>
                <a:cubicBezTo>
                  <a:pt x="650" y="13"/>
                  <a:pt x="626" y="0"/>
                  <a:pt x="6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5" name="Google Shape;975;p22"/>
          <p:cNvGrpSpPr/>
          <p:nvPr/>
        </p:nvGrpSpPr>
        <p:grpSpPr>
          <a:xfrm>
            <a:off x="-21874" y="896859"/>
            <a:ext cx="1470194" cy="1095065"/>
            <a:chOff x="-520813" y="853947"/>
            <a:chExt cx="1754408" cy="1306760"/>
          </a:xfrm>
        </p:grpSpPr>
        <p:sp>
          <p:nvSpPr>
            <p:cNvPr id="976" name="Google Shape;976;p22"/>
            <p:cNvSpPr/>
            <p:nvPr/>
          </p:nvSpPr>
          <p:spPr>
            <a:xfrm>
              <a:off x="-258513" y="1147336"/>
              <a:ext cx="511024" cy="304152"/>
            </a:xfrm>
            <a:custGeom>
              <a:avLst/>
              <a:gdLst/>
              <a:ahLst/>
              <a:cxnLst/>
              <a:rect l="l" t="t" r="r" b="b"/>
              <a:pathLst>
                <a:path w="5079" h="3023" extrusionOk="0">
                  <a:moveTo>
                    <a:pt x="2823" y="1"/>
                  </a:moveTo>
                  <a:cubicBezTo>
                    <a:pt x="2226" y="1"/>
                    <a:pt x="1639" y="153"/>
                    <a:pt x="1243" y="622"/>
                  </a:cubicBezTo>
                  <a:cubicBezTo>
                    <a:pt x="111" y="1960"/>
                    <a:pt x="1" y="2209"/>
                    <a:pt x="158" y="2639"/>
                  </a:cubicBezTo>
                  <a:cubicBezTo>
                    <a:pt x="271" y="2952"/>
                    <a:pt x="1028" y="3023"/>
                    <a:pt x="1685" y="3023"/>
                  </a:cubicBezTo>
                  <a:cubicBezTo>
                    <a:pt x="2220" y="3023"/>
                    <a:pt x="2689" y="2976"/>
                    <a:pt x="2689" y="2976"/>
                  </a:cubicBezTo>
                  <a:lnTo>
                    <a:pt x="5079" y="530"/>
                  </a:lnTo>
                  <a:cubicBezTo>
                    <a:pt x="5079" y="530"/>
                    <a:pt x="3934" y="1"/>
                    <a:pt x="28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22"/>
            <p:cNvSpPr/>
            <p:nvPr/>
          </p:nvSpPr>
          <p:spPr>
            <a:xfrm>
              <a:off x="171007" y="1659558"/>
              <a:ext cx="436870" cy="427503"/>
            </a:xfrm>
            <a:custGeom>
              <a:avLst/>
              <a:gdLst/>
              <a:ahLst/>
              <a:cxnLst/>
              <a:rect l="l" t="t" r="r" b="b"/>
              <a:pathLst>
                <a:path w="4342" h="4249" extrusionOk="0">
                  <a:moveTo>
                    <a:pt x="3942" y="1"/>
                  </a:moveTo>
                  <a:lnTo>
                    <a:pt x="906" y="1567"/>
                  </a:lnTo>
                  <a:cubicBezTo>
                    <a:pt x="906" y="1567"/>
                    <a:pt x="0" y="3723"/>
                    <a:pt x="476" y="4086"/>
                  </a:cubicBezTo>
                  <a:cubicBezTo>
                    <a:pt x="614" y="4188"/>
                    <a:pt x="737" y="4248"/>
                    <a:pt x="920" y="4248"/>
                  </a:cubicBezTo>
                  <a:cubicBezTo>
                    <a:pt x="1231" y="4248"/>
                    <a:pt x="1713" y="4076"/>
                    <a:pt x="2728" y="3642"/>
                  </a:cubicBezTo>
                  <a:cubicBezTo>
                    <a:pt x="4341" y="2953"/>
                    <a:pt x="3942" y="1"/>
                    <a:pt x="39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22"/>
            <p:cNvSpPr/>
            <p:nvPr/>
          </p:nvSpPr>
          <p:spPr>
            <a:xfrm>
              <a:off x="752354" y="853947"/>
              <a:ext cx="481242" cy="428006"/>
            </a:xfrm>
            <a:custGeom>
              <a:avLst/>
              <a:gdLst/>
              <a:ahLst/>
              <a:cxnLst/>
              <a:rect l="l" t="t" r="r" b="b"/>
              <a:pathLst>
                <a:path w="4783" h="4254" extrusionOk="0">
                  <a:moveTo>
                    <a:pt x="2574" y="0"/>
                  </a:moveTo>
                  <a:cubicBezTo>
                    <a:pt x="1764" y="0"/>
                    <a:pt x="823" y="281"/>
                    <a:pt x="1" y="583"/>
                  </a:cubicBezTo>
                  <a:cubicBezTo>
                    <a:pt x="694" y="1994"/>
                    <a:pt x="1681" y="3226"/>
                    <a:pt x="2854" y="4253"/>
                  </a:cubicBezTo>
                  <a:cubicBezTo>
                    <a:pt x="3818" y="3128"/>
                    <a:pt x="4783" y="1539"/>
                    <a:pt x="4133" y="659"/>
                  </a:cubicBezTo>
                  <a:cubicBezTo>
                    <a:pt x="3777" y="176"/>
                    <a:pt x="3216" y="0"/>
                    <a:pt x="25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22"/>
            <p:cNvSpPr/>
            <p:nvPr/>
          </p:nvSpPr>
          <p:spPr>
            <a:xfrm>
              <a:off x="-520813" y="1476643"/>
              <a:ext cx="751997" cy="684064"/>
            </a:xfrm>
            <a:custGeom>
              <a:avLst/>
              <a:gdLst/>
              <a:ahLst/>
              <a:cxnLst/>
              <a:rect l="l" t="t" r="r" b="b"/>
              <a:pathLst>
                <a:path w="7474" h="6799" extrusionOk="0">
                  <a:moveTo>
                    <a:pt x="4844" y="0"/>
                  </a:moveTo>
                  <a:cubicBezTo>
                    <a:pt x="4844" y="0"/>
                    <a:pt x="1486" y="935"/>
                    <a:pt x="1295" y="2321"/>
                  </a:cubicBezTo>
                  <a:cubicBezTo>
                    <a:pt x="1180" y="3150"/>
                    <a:pt x="1718" y="3316"/>
                    <a:pt x="2167" y="3316"/>
                  </a:cubicBezTo>
                  <a:cubicBezTo>
                    <a:pt x="2468" y="3316"/>
                    <a:pt x="2728" y="3242"/>
                    <a:pt x="2728" y="3242"/>
                  </a:cubicBezTo>
                  <a:lnTo>
                    <a:pt x="2728" y="3242"/>
                  </a:lnTo>
                  <a:cubicBezTo>
                    <a:pt x="2728" y="3242"/>
                    <a:pt x="0" y="4477"/>
                    <a:pt x="792" y="5871"/>
                  </a:cubicBezTo>
                  <a:cubicBezTo>
                    <a:pt x="1010" y="6258"/>
                    <a:pt x="1308" y="6397"/>
                    <a:pt x="1626" y="6397"/>
                  </a:cubicBezTo>
                  <a:cubicBezTo>
                    <a:pt x="2455" y="6397"/>
                    <a:pt x="3414" y="5442"/>
                    <a:pt x="3414" y="5442"/>
                  </a:cubicBezTo>
                  <a:lnTo>
                    <a:pt x="3414" y="5442"/>
                  </a:lnTo>
                  <a:cubicBezTo>
                    <a:pt x="3414" y="5442"/>
                    <a:pt x="3246" y="5838"/>
                    <a:pt x="3744" y="6553"/>
                  </a:cubicBezTo>
                  <a:cubicBezTo>
                    <a:pt x="3863" y="6725"/>
                    <a:pt x="4019" y="6799"/>
                    <a:pt x="4198" y="6799"/>
                  </a:cubicBezTo>
                  <a:cubicBezTo>
                    <a:pt x="5345" y="6799"/>
                    <a:pt x="7474" y="3766"/>
                    <a:pt x="7474" y="3766"/>
                  </a:cubicBezTo>
                  <a:lnTo>
                    <a:pt x="48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22"/>
            <p:cNvSpPr/>
            <p:nvPr/>
          </p:nvSpPr>
          <p:spPr>
            <a:xfrm>
              <a:off x="-324515" y="1539325"/>
              <a:ext cx="516256" cy="469760"/>
            </a:xfrm>
            <a:custGeom>
              <a:avLst/>
              <a:gdLst/>
              <a:ahLst/>
              <a:cxnLst/>
              <a:rect l="l" t="t" r="r" b="b"/>
              <a:pathLst>
                <a:path w="5131" h="4669" extrusionOk="0">
                  <a:moveTo>
                    <a:pt x="3326" y="0"/>
                  </a:moveTo>
                  <a:cubicBezTo>
                    <a:pt x="3326" y="0"/>
                    <a:pt x="1019" y="642"/>
                    <a:pt x="891" y="1592"/>
                  </a:cubicBezTo>
                  <a:cubicBezTo>
                    <a:pt x="812" y="2163"/>
                    <a:pt x="1182" y="2277"/>
                    <a:pt x="1491" y="2277"/>
                  </a:cubicBezTo>
                  <a:cubicBezTo>
                    <a:pt x="1696" y="2277"/>
                    <a:pt x="1874" y="2226"/>
                    <a:pt x="1874" y="2226"/>
                  </a:cubicBezTo>
                  <a:lnTo>
                    <a:pt x="1874" y="2226"/>
                  </a:lnTo>
                  <a:cubicBezTo>
                    <a:pt x="1874" y="2226"/>
                    <a:pt x="0" y="3074"/>
                    <a:pt x="542" y="4030"/>
                  </a:cubicBezTo>
                  <a:cubicBezTo>
                    <a:pt x="694" y="4295"/>
                    <a:pt x="899" y="4391"/>
                    <a:pt x="1117" y="4391"/>
                  </a:cubicBezTo>
                  <a:cubicBezTo>
                    <a:pt x="1687" y="4391"/>
                    <a:pt x="2343" y="3737"/>
                    <a:pt x="2343" y="3737"/>
                  </a:cubicBezTo>
                  <a:lnTo>
                    <a:pt x="2343" y="3737"/>
                  </a:lnTo>
                  <a:cubicBezTo>
                    <a:pt x="2343" y="3737"/>
                    <a:pt x="2230" y="4008"/>
                    <a:pt x="2571" y="4500"/>
                  </a:cubicBezTo>
                  <a:cubicBezTo>
                    <a:pt x="2653" y="4618"/>
                    <a:pt x="2760" y="4668"/>
                    <a:pt x="2883" y="4668"/>
                  </a:cubicBezTo>
                  <a:cubicBezTo>
                    <a:pt x="3670" y="4668"/>
                    <a:pt x="5130" y="2586"/>
                    <a:pt x="5130" y="2586"/>
                  </a:cubicBezTo>
                  <a:lnTo>
                    <a:pt x="332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2"/>
            <p:cNvSpPr/>
            <p:nvPr/>
          </p:nvSpPr>
          <p:spPr>
            <a:xfrm>
              <a:off x="-33440" y="912504"/>
              <a:ext cx="1072958" cy="945355"/>
            </a:xfrm>
            <a:custGeom>
              <a:avLst/>
              <a:gdLst/>
              <a:ahLst/>
              <a:cxnLst/>
              <a:rect l="l" t="t" r="r" b="b"/>
              <a:pathLst>
                <a:path w="10664" h="9396" extrusionOk="0">
                  <a:moveTo>
                    <a:pt x="7811" y="1"/>
                  </a:moveTo>
                  <a:cubicBezTo>
                    <a:pt x="1390" y="2915"/>
                    <a:pt x="0" y="5607"/>
                    <a:pt x="0" y="5607"/>
                  </a:cubicBezTo>
                  <a:cubicBezTo>
                    <a:pt x="294" y="7958"/>
                    <a:pt x="2630" y="9373"/>
                    <a:pt x="2630" y="9373"/>
                  </a:cubicBezTo>
                  <a:cubicBezTo>
                    <a:pt x="2611" y="9386"/>
                    <a:pt x="2631" y="9396"/>
                    <a:pt x="2688" y="9396"/>
                  </a:cubicBezTo>
                  <a:cubicBezTo>
                    <a:pt x="3160" y="9396"/>
                    <a:pt x="6162" y="8726"/>
                    <a:pt x="10664" y="3671"/>
                  </a:cubicBezTo>
                  <a:cubicBezTo>
                    <a:pt x="9491" y="2644"/>
                    <a:pt x="8504" y="1412"/>
                    <a:pt x="78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22"/>
            <p:cNvSpPr/>
            <p:nvPr/>
          </p:nvSpPr>
          <p:spPr>
            <a:xfrm>
              <a:off x="275042" y="1217564"/>
              <a:ext cx="415439" cy="380617"/>
            </a:xfrm>
            <a:custGeom>
              <a:avLst/>
              <a:gdLst/>
              <a:ahLst/>
              <a:cxnLst/>
              <a:rect l="l" t="t" r="r" b="b"/>
              <a:pathLst>
                <a:path w="4129" h="3783" extrusionOk="0">
                  <a:moveTo>
                    <a:pt x="2000" y="1"/>
                  </a:moveTo>
                  <a:cubicBezTo>
                    <a:pt x="1633" y="1"/>
                    <a:pt x="1271" y="105"/>
                    <a:pt x="972" y="313"/>
                  </a:cubicBezTo>
                  <a:cubicBezTo>
                    <a:pt x="0" y="991"/>
                    <a:pt x="55" y="2205"/>
                    <a:pt x="652" y="3059"/>
                  </a:cubicBezTo>
                  <a:cubicBezTo>
                    <a:pt x="997" y="3555"/>
                    <a:pt x="1573" y="3783"/>
                    <a:pt x="2146" y="3783"/>
                  </a:cubicBezTo>
                  <a:cubicBezTo>
                    <a:pt x="2565" y="3783"/>
                    <a:pt x="2982" y="3661"/>
                    <a:pt x="3307" y="3433"/>
                  </a:cubicBezTo>
                  <a:cubicBezTo>
                    <a:pt x="4078" y="2898"/>
                    <a:pt x="4129" y="1640"/>
                    <a:pt x="3531" y="785"/>
                  </a:cubicBezTo>
                  <a:cubicBezTo>
                    <a:pt x="3165" y="260"/>
                    <a:pt x="2577" y="1"/>
                    <a:pt x="2000" y="1"/>
                  </a:cubicBezTo>
                  <a:close/>
                </a:path>
              </a:pathLst>
            </a:custGeom>
            <a:solidFill>
              <a:srgbClr val="03A6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2"/>
            <p:cNvSpPr/>
            <p:nvPr/>
          </p:nvSpPr>
          <p:spPr>
            <a:xfrm>
              <a:off x="314080" y="1253382"/>
              <a:ext cx="338066" cy="309484"/>
            </a:xfrm>
            <a:custGeom>
              <a:avLst/>
              <a:gdLst/>
              <a:ahLst/>
              <a:cxnLst/>
              <a:rect l="l" t="t" r="r" b="b"/>
              <a:pathLst>
                <a:path w="3360" h="3076" extrusionOk="0">
                  <a:moveTo>
                    <a:pt x="1625" y="1"/>
                  </a:moveTo>
                  <a:cubicBezTo>
                    <a:pt x="1327" y="1"/>
                    <a:pt x="1033" y="85"/>
                    <a:pt x="789" y="253"/>
                  </a:cubicBezTo>
                  <a:cubicBezTo>
                    <a:pt x="0" y="808"/>
                    <a:pt x="44" y="1793"/>
                    <a:pt x="532" y="2490"/>
                  </a:cubicBezTo>
                  <a:cubicBezTo>
                    <a:pt x="811" y="2891"/>
                    <a:pt x="1279" y="3075"/>
                    <a:pt x="1744" y="3075"/>
                  </a:cubicBezTo>
                  <a:cubicBezTo>
                    <a:pt x="1938" y="3075"/>
                    <a:pt x="2131" y="3043"/>
                    <a:pt x="2310" y="2982"/>
                  </a:cubicBezTo>
                  <a:cubicBezTo>
                    <a:pt x="2446" y="2938"/>
                    <a:pt x="2574" y="2872"/>
                    <a:pt x="2688" y="2795"/>
                  </a:cubicBezTo>
                  <a:cubicBezTo>
                    <a:pt x="3315" y="2358"/>
                    <a:pt x="3359" y="1336"/>
                    <a:pt x="2872" y="639"/>
                  </a:cubicBezTo>
                  <a:cubicBezTo>
                    <a:pt x="2582" y="217"/>
                    <a:pt x="2109" y="4"/>
                    <a:pt x="1643" y="1"/>
                  </a:cubicBezTo>
                  <a:cubicBezTo>
                    <a:pt x="1637" y="1"/>
                    <a:pt x="1631" y="1"/>
                    <a:pt x="1625" y="1"/>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4" name="Google Shape;984;p22"/>
          <p:cNvSpPr/>
          <p:nvPr/>
        </p:nvSpPr>
        <p:spPr>
          <a:xfrm>
            <a:off x="975805" y="-2225823"/>
            <a:ext cx="3351184" cy="2653353"/>
          </a:xfrm>
          <a:custGeom>
            <a:avLst/>
            <a:gdLst/>
            <a:ahLst/>
            <a:cxnLst/>
            <a:rect l="l" t="t" r="r" b="b"/>
            <a:pathLst>
              <a:path w="33307" h="26372" extrusionOk="0">
                <a:moveTo>
                  <a:pt x="3521" y="1"/>
                </a:moveTo>
                <a:cubicBezTo>
                  <a:pt x="1580" y="775"/>
                  <a:pt x="176" y="2748"/>
                  <a:pt x="88" y="4834"/>
                </a:cubicBezTo>
                <a:cubicBezTo>
                  <a:pt x="0" y="6924"/>
                  <a:pt x="1228" y="9010"/>
                  <a:pt x="3098" y="9946"/>
                </a:cubicBezTo>
                <a:cubicBezTo>
                  <a:pt x="5097" y="10943"/>
                  <a:pt x="7609" y="10682"/>
                  <a:pt x="9450" y="11948"/>
                </a:cubicBezTo>
                <a:cubicBezTo>
                  <a:pt x="10770" y="12857"/>
                  <a:pt x="11492" y="14383"/>
                  <a:pt x="12321" y="15754"/>
                </a:cubicBezTo>
                <a:cubicBezTo>
                  <a:pt x="14876" y="20001"/>
                  <a:pt x="21772" y="26372"/>
                  <a:pt x="26677" y="26372"/>
                </a:cubicBezTo>
                <a:cubicBezTo>
                  <a:pt x="26981" y="26372"/>
                  <a:pt x="27277" y="26347"/>
                  <a:pt x="27564" y="26296"/>
                </a:cubicBezTo>
                <a:cubicBezTo>
                  <a:pt x="28246" y="26176"/>
                  <a:pt x="30982" y="26161"/>
                  <a:pt x="31631" y="25907"/>
                </a:cubicBezTo>
                <a:cubicBezTo>
                  <a:pt x="33306" y="25247"/>
                  <a:pt x="32984" y="18339"/>
                  <a:pt x="30461" y="17056"/>
                </a:cubicBezTo>
                <a:cubicBezTo>
                  <a:pt x="29644" y="16641"/>
                  <a:pt x="29442" y="15329"/>
                  <a:pt x="29838" y="14500"/>
                </a:cubicBezTo>
                <a:cubicBezTo>
                  <a:pt x="30380" y="13367"/>
                  <a:pt x="32372" y="13143"/>
                  <a:pt x="32346" y="11889"/>
                </a:cubicBezTo>
                <a:cubicBezTo>
                  <a:pt x="29703" y="10855"/>
                  <a:pt x="28390" y="7962"/>
                  <a:pt x="26479" y="5860"/>
                </a:cubicBezTo>
                <a:cubicBezTo>
                  <a:pt x="22504" y="1497"/>
                  <a:pt x="16047" y="679"/>
                  <a:pt x="10165" y="136"/>
                </a:cubicBezTo>
                <a:lnTo>
                  <a:pt x="352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22"/>
          <p:cNvSpPr/>
          <p:nvPr/>
        </p:nvSpPr>
        <p:spPr>
          <a:xfrm>
            <a:off x="8409059" y="-1098252"/>
            <a:ext cx="2191294" cy="1829437"/>
          </a:xfrm>
          <a:custGeom>
            <a:avLst/>
            <a:gdLst/>
            <a:ahLst/>
            <a:cxnLst/>
            <a:rect l="l" t="t" r="r" b="b"/>
            <a:pathLst>
              <a:path w="21779" h="18183" extrusionOk="0">
                <a:moveTo>
                  <a:pt x="15591" y="1"/>
                </a:moveTo>
                <a:cubicBezTo>
                  <a:pt x="13852" y="1"/>
                  <a:pt x="12115" y="648"/>
                  <a:pt x="10686" y="1669"/>
                </a:cubicBezTo>
                <a:cubicBezTo>
                  <a:pt x="9483" y="2527"/>
                  <a:pt x="8468" y="3642"/>
                  <a:pt x="7192" y="4386"/>
                </a:cubicBezTo>
                <a:cubicBezTo>
                  <a:pt x="5849" y="5171"/>
                  <a:pt x="4250" y="5527"/>
                  <a:pt x="3074" y="6539"/>
                </a:cubicBezTo>
                <a:cubicBezTo>
                  <a:pt x="1534" y="7863"/>
                  <a:pt x="1" y="12395"/>
                  <a:pt x="1218" y="14313"/>
                </a:cubicBezTo>
                <a:cubicBezTo>
                  <a:pt x="2003" y="15545"/>
                  <a:pt x="7427" y="16733"/>
                  <a:pt x="9065" y="17349"/>
                </a:cubicBezTo>
                <a:cubicBezTo>
                  <a:pt x="10369" y="17836"/>
                  <a:pt x="11821" y="18182"/>
                  <a:pt x="13215" y="18182"/>
                </a:cubicBezTo>
                <a:cubicBezTo>
                  <a:pt x="14600" y="18182"/>
                  <a:pt x="15927" y="17840"/>
                  <a:pt x="16989" y="16953"/>
                </a:cubicBezTo>
                <a:cubicBezTo>
                  <a:pt x="17818" y="16260"/>
                  <a:pt x="18387" y="15306"/>
                  <a:pt x="18881" y="14346"/>
                </a:cubicBezTo>
                <a:cubicBezTo>
                  <a:pt x="19846" y="12483"/>
                  <a:pt x="20601" y="10513"/>
                  <a:pt x="21129" y="8482"/>
                </a:cubicBezTo>
                <a:cubicBezTo>
                  <a:pt x="21515" y="7012"/>
                  <a:pt x="21779" y="5446"/>
                  <a:pt x="21354" y="3987"/>
                </a:cubicBezTo>
                <a:cubicBezTo>
                  <a:pt x="20755" y="1941"/>
                  <a:pt x="18808" y="445"/>
                  <a:pt x="16707" y="92"/>
                </a:cubicBezTo>
                <a:cubicBezTo>
                  <a:pt x="16337" y="30"/>
                  <a:pt x="15964" y="1"/>
                  <a:pt x="155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2"/>
          <p:cNvSpPr/>
          <p:nvPr/>
        </p:nvSpPr>
        <p:spPr>
          <a:xfrm>
            <a:off x="2584317" y="-955379"/>
            <a:ext cx="656513" cy="446317"/>
          </a:xfrm>
          <a:custGeom>
            <a:avLst/>
            <a:gdLst/>
            <a:ahLst/>
            <a:cxnLst/>
            <a:rect l="l" t="t" r="r" b="b"/>
            <a:pathLst>
              <a:path w="6525" h="4436" extrusionOk="0">
                <a:moveTo>
                  <a:pt x="1031" y="0"/>
                </a:moveTo>
                <a:cubicBezTo>
                  <a:pt x="997" y="0"/>
                  <a:pt x="964" y="20"/>
                  <a:pt x="955" y="65"/>
                </a:cubicBezTo>
                <a:cubicBezTo>
                  <a:pt x="928" y="182"/>
                  <a:pt x="903" y="304"/>
                  <a:pt x="877" y="424"/>
                </a:cubicBezTo>
                <a:cubicBezTo>
                  <a:pt x="774" y="428"/>
                  <a:pt x="672" y="439"/>
                  <a:pt x="576" y="450"/>
                </a:cubicBezTo>
                <a:cubicBezTo>
                  <a:pt x="452" y="465"/>
                  <a:pt x="463" y="634"/>
                  <a:pt x="584" y="644"/>
                </a:cubicBezTo>
                <a:cubicBezTo>
                  <a:pt x="664" y="652"/>
                  <a:pt x="742" y="670"/>
                  <a:pt x="823" y="685"/>
                </a:cubicBezTo>
                <a:cubicBezTo>
                  <a:pt x="808" y="758"/>
                  <a:pt x="789" y="828"/>
                  <a:pt x="774" y="901"/>
                </a:cubicBezTo>
                <a:cubicBezTo>
                  <a:pt x="757" y="983"/>
                  <a:pt x="826" y="1032"/>
                  <a:pt x="891" y="1032"/>
                </a:cubicBezTo>
                <a:cubicBezTo>
                  <a:pt x="937" y="1032"/>
                  <a:pt x="982" y="1007"/>
                  <a:pt x="991" y="949"/>
                </a:cubicBezTo>
                <a:cubicBezTo>
                  <a:pt x="1002" y="876"/>
                  <a:pt x="1013" y="802"/>
                  <a:pt x="1024" y="729"/>
                </a:cubicBezTo>
                <a:cubicBezTo>
                  <a:pt x="1098" y="742"/>
                  <a:pt x="1168" y="752"/>
                  <a:pt x="1240" y="752"/>
                </a:cubicBezTo>
                <a:cubicBezTo>
                  <a:pt x="1251" y="752"/>
                  <a:pt x="1262" y="751"/>
                  <a:pt x="1273" y="751"/>
                </a:cubicBezTo>
                <a:cubicBezTo>
                  <a:pt x="1405" y="747"/>
                  <a:pt x="1453" y="560"/>
                  <a:pt x="1332" y="502"/>
                </a:cubicBezTo>
                <a:cubicBezTo>
                  <a:pt x="1251" y="458"/>
                  <a:pt x="1163" y="443"/>
                  <a:pt x="1068" y="431"/>
                </a:cubicBezTo>
                <a:cubicBezTo>
                  <a:pt x="1087" y="321"/>
                  <a:pt x="1104" y="211"/>
                  <a:pt x="1119" y="101"/>
                </a:cubicBezTo>
                <a:cubicBezTo>
                  <a:pt x="1130" y="40"/>
                  <a:pt x="1079" y="0"/>
                  <a:pt x="1031" y="0"/>
                </a:cubicBezTo>
                <a:close/>
                <a:moveTo>
                  <a:pt x="2481" y="49"/>
                </a:moveTo>
                <a:cubicBezTo>
                  <a:pt x="2448" y="49"/>
                  <a:pt x="2416" y="68"/>
                  <a:pt x="2407" y="113"/>
                </a:cubicBezTo>
                <a:cubicBezTo>
                  <a:pt x="2380" y="233"/>
                  <a:pt x="2355" y="355"/>
                  <a:pt x="2329" y="475"/>
                </a:cubicBezTo>
                <a:cubicBezTo>
                  <a:pt x="2226" y="480"/>
                  <a:pt x="2124" y="490"/>
                  <a:pt x="2033" y="502"/>
                </a:cubicBezTo>
                <a:cubicBezTo>
                  <a:pt x="1904" y="516"/>
                  <a:pt x="1915" y="685"/>
                  <a:pt x="2040" y="696"/>
                </a:cubicBezTo>
                <a:cubicBezTo>
                  <a:pt x="2116" y="703"/>
                  <a:pt x="2194" y="718"/>
                  <a:pt x="2275" y="736"/>
                </a:cubicBezTo>
                <a:cubicBezTo>
                  <a:pt x="2260" y="806"/>
                  <a:pt x="2245" y="879"/>
                  <a:pt x="2231" y="949"/>
                </a:cubicBezTo>
                <a:cubicBezTo>
                  <a:pt x="2211" y="1031"/>
                  <a:pt x="2281" y="1083"/>
                  <a:pt x="2346" y="1083"/>
                </a:cubicBezTo>
                <a:cubicBezTo>
                  <a:pt x="2391" y="1083"/>
                  <a:pt x="2434" y="1057"/>
                  <a:pt x="2443" y="1000"/>
                </a:cubicBezTo>
                <a:cubicBezTo>
                  <a:pt x="2454" y="927"/>
                  <a:pt x="2465" y="854"/>
                  <a:pt x="2476" y="776"/>
                </a:cubicBezTo>
                <a:cubicBezTo>
                  <a:pt x="2550" y="793"/>
                  <a:pt x="2623" y="803"/>
                  <a:pt x="2694" y="803"/>
                </a:cubicBezTo>
                <a:cubicBezTo>
                  <a:pt x="2704" y="803"/>
                  <a:pt x="2715" y="802"/>
                  <a:pt x="2725" y="802"/>
                </a:cubicBezTo>
                <a:cubicBezTo>
                  <a:pt x="2857" y="798"/>
                  <a:pt x="2905" y="612"/>
                  <a:pt x="2784" y="549"/>
                </a:cubicBezTo>
                <a:cubicBezTo>
                  <a:pt x="2703" y="509"/>
                  <a:pt x="2615" y="490"/>
                  <a:pt x="2524" y="483"/>
                </a:cubicBezTo>
                <a:cubicBezTo>
                  <a:pt x="2539" y="373"/>
                  <a:pt x="2556" y="263"/>
                  <a:pt x="2571" y="153"/>
                </a:cubicBezTo>
                <a:cubicBezTo>
                  <a:pt x="2582" y="90"/>
                  <a:pt x="2530" y="49"/>
                  <a:pt x="2481" y="49"/>
                </a:cubicBezTo>
                <a:close/>
                <a:moveTo>
                  <a:pt x="3899" y="138"/>
                </a:moveTo>
                <a:cubicBezTo>
                  <a:pt x="3865" y="138"/>
                  <a:pt x="3832" y="157"/>
                  <a:pt x="3822" y="201"/>
                </a:cubicBezTo>
                <a:cubicBezTo>
                  <a:pt x="3796" y="321"/>
                  <a:pt x="3771" y="443"/>
                  <a:pt x="3744" y="564"/>
                </a:cubicBezTo>
                <a:cubicBezTo>
                  <a:pt x="3642" y="568"/>
                  <a:pt x="3543" y="578"/>
                  <a:pt x="3448" y="590"/>
                </a:cubicBezTo>
                <a:cubicBezTo>
                  <a:pt x="3319" y="604"/>
                  <a:pt x="3331" y="773"/>
                  <a:pt x="3455" y="784"/>
                </a:cubicBezTo>
                <a:cubicBezTo>
                  <a:pt x="3532" y="791"/>
                  <a:pt x="3612" y="810"/>
                  <a:pt x="3690" y="824"/>
                </a:cubicBezTo>
                <a:cubicBezTo>
                  <a:pt x="3675" y="898"/>
                  <a:pt x="3661" y="967"/>
                  <a:pt x="3646" y="1041"/>
                </a:cubicBezTo>
                <a:cubicBezTo>
                  <a:pt x="3629" y="1122"/>
                  <a:pt x="3698" y="1172"/>
                  <a:pt x="3762" y="1172"/>
                </a:cubicBezTo>
                <a:cubicBezTo>
                  <a:pt x="3808" y="1172"/>
                  <a:pt x="3851" y="1146"/>
                  <a:pt x="3859" y="1088"/>
                </a:cubicBezTo>
                <a:cubicBezTo>
                  <a:pt x="3869" y="1015"/>
                  <a:pt x="3884" y="942"/>
                  <a:pt x="3895" y="868"/>
                </a:cubicBezTo>
                <a:cubicBezTo>
                  <a:pt x="3965" y="881"/>
                  <a:pt x="4038" y="891"/>
                  <a:pt x="4112" y="891"/>
                </a:cubicBezTo>
                <a:cubicBezTo>
                  <a:pt x="4123" y="891"/>
                  <a:pt x="4134" y="890"/>
                  <a:pt x="4145" y="890"/>
                </a:cubicBezTo>
                <a:cubicBezTo>
                  <a:pt x="4273" y="886"/>
                  <a:pt x="4324" y="700"/>
                  <a:pt x="4203" y="641"/>
                </a:cubicBezTo>
                <a:cubicBezTo>
                  <a:pt x="4123" y="597"/>
                  <a:pt x="4031" y="582"/>
                  <a:pt x="3939" y="571"/>
                </a:cubicBezTo>
                <a:cubicBezTo>
                  <a:pt x="3957" y="461"/>
                  <a:pt x="3972" y="351"/>
                  <a:pt x="3991" y="241"/>
                </a:cubicBezTo>
                <a:cubicBezTo>
                  <a:pt x="3999" y="178"/>
                  <a:pt x="3947" y="138"/>
                  <a:pt x="3899" y="138"/>
                </a:cubicBezTo>
                <a:close/>
                <a:moveTo>
                  <a:pt x="5584" y="242"/>
                </a:moveTo>
                <a:cubicBezTo>
                  <a:pt x="5551" y="242"/>
                  <a:pt x="5518" y="262"/>
                  <a:pt x="5509" y="307"/>
                </a:cubicBezTo>
                <a:cubicBezTo>
                  <a:pt x="5483" y="428"/>
                  <a:pt x="5457" y="549"/>
                  <a:pt x="5432" y="670"/>
                </a:cubicBezTo>
                <a:cubicBezTo>
                  <a:pt x="5329" y="674"/>
                  <a:pt x="5227" y="685"/>
                  <a:pt x="5131" y="696"/>
                </a:cubicBezTo>
                <a:cubicBezTo>
                  <a:pt x="5006" y="710"/>
                  <a:pt x="5014" y="879"/>
                  <a:pt x="5139" y="890"/>
                </a:cubicBezTo>
                <a:cubicBezTo>
                  <a:pt x="5219" y="898"/>
                  <a:pt x="5296" y="912"/>
                  <a:pt x="5377" y="930"/>
                </a:cubicBezTo>
                <a:cubicBezTo>
                  <a:pt x="5359" y="1000"/>
                  <a:pt x="5344" y="1074"/>
                  <a:pt x="5329" y="1143"/>
                </a:cubicBezTo>
                <a:cubicBezTo>
                  <a:pt x="5311" y="1225"/>
                  <a:pt x="5382" y="1277"/>
                  <a:pt x="5447" y="1277"/>
                </a:cubicBezTo>
                <a:cubicBezTo>
                  <a:pt x="5493" y="1277"/>
                  <a:pt x="5536" y="1252"/>
                  <a:pt x="5545" y="1195"/>
                </a:cubicBezTo>
                <a:cubicBezTo>
                  <a:pt x="5557" y="1121"/>
                  <a:pt x="5567" y="1044"/>
                  <a:pt x="5579" y="971"/>
                </a:cubicBezTo>
                <a:cubicBezTo>
                  <a:pt x="5654" y="984"/>
                  <a:pt x="5726" y="997"/>
                  <a:pt x="5801" y="997"/>
                </a:cubicBezTo>
                <a:cubicBezTo>
                  <a:pt x="5810" y="997"/>
                  <a:pt x="5819" y="997"/>
                  <a:pt x="5828" y="996"/>
                </a:cubicBezTo>
                <a:cubicBezTo>
                  <a:pt x="5956" y="989"/>
                  <a:pt x="6007" y="806"/>
                  <a:pt x="5887" y="744"/>
                </a:cubicBezTo>
                <a:cubicBezTo>
                  <a:pt x="5806" y="703"/>
                  <a:pt x="5718" y="685"/>
                  <a:pt x="5623" y="678"/>
                </a:cubicBezTo>
                <a:cubicBezTo>
                  <a:pt x="5641" y="568"/>
                  <a:pt x="5655" y="458"/>
                  <a:pt x="5674" y="348"/>
                </a:cubicBezTo>
                <a:cubicBezTo>
                  <a:pt x="5684" y="283"/>
                  <a:pt x="5633" y="242"/>
                  <a:pt x="5584" y="242"/>
                </a:cubicBezTo>
                <a:close/>
                <a:moveTo>
                  <a:pt x="1547" y="1742"/>
                </a:moveTo>
                <a:cubicBezTo>
                  <a:pt x="1513" y="1742"/>
                  <a:pt x="1480" y="1762"/>
                  <a:pt x="1471" y="1807"/>
                </a:cubicBezTo>
                <a:cubicBezTo>
                  <a:pt x="1446" y="1928"/>
                  <a:pt x="1420" y="2049"/>
                  <a:pt x="1395" y="2170"/>
                </a:cubicBezTo>
                <a:cubicBezTo>
                  <a:pt x="1292" y="2174"/>
                  <a:pt x="1189" y="2181"/>
                  <a:pt x="1097" y="2192"/>
                </a:cubicBezTo>
                <a:cubicBezTo>
                  <a:pt x="969" y="2207"/>
                  <a:pt x="980" y="2379"/>
                  <a:pt x="1104" y="2390"/>
                </a:cubicBezTo>
                <a:cubicBezTo>
                  <a:pt x="1182" y="2398"/>
                  <a:pt x="1258" y="2412"/>
                  <a:pt x="1339" y="2430"/>
                </a:cubicBezTo>
                <a:cubicBezTo>
                  <a:pt x="1324" y="2500"/>
                  <a:pt x="1310" y="2574"/>
                  <a:pt x="1295" y="2643"/>
                </a:cubicBezTo>
                <a:cubicBezTo>
                  <a:pt x="1276" y="2725"/>
                  <a:pt x="1346" y="2777"/>
                  <a:pt x="1411" y="2777"/>
                </a:cubicBezTo>
                <a:cubicBezTo>
                  <a:pt x="1456" y="2777"/>
                  <a:pt x="1499" y="2752"/>
                  <a:pt x="1508" y="2694"/>
                </a:cubicBezTo>
                <a:cubicBezTo>
                  <a:pt x="1519" y="2618"/>
                  <a:pt x="1530" y="2544"/>
                  <a:pt x="1541" y="2471"/>
                </a:cubicBezTo>
                <a:cubicBezTo>
                  <a:pt x="1625" y="2486"/>
                  <a:pt x="1710" y="2496"/>
                  <a:pt x="1791" y="2496"/>
                </a:cubicBezTo>
                <a:cubicBezTo>
                  <a:pt x="1923" y="2489"/>
                  <a:pt x="1970" y="2306"/>
                  <a:pt x="1849" y="2244"/>
                </a:cubicBezTo>
                <a:cubicBezTo>
                  <a:pt x="1769" y="2203"/>
                  <a:pt x="1681" y="2185"/>
                  <a:pt x="1588" y="2174"/>
                </a:cubicBezTo>
                <a:cubicBezTo>
                  <a:pt x="1603" y="2064"/>
                  <a:pt x="1622" y="1954"/>
                  <a:pt x="1637" y="1844"/>
                </a:cubicBezTo>
                <a:cubicBezTo>
                  <a:pt x="1647" y="1782"/>
                  <a:pt x="1596" y="1742"/>
                  <a:pt x="1547" y="1742"/>
                </a:cubicBezTo>
                <a:close/>
                <a:moveTo>
                  <a:pt x="2998" y="1792"/>
                </a:moveTo>
                <a:cubicBezTo>
                  <a:pt x="2965" y="1792"/>
                  <a:pt x="2932" y="1811"/>
                  <a:pt x="2923" y="1855"/>
                </a:cubicBezTo>
                <a:cubicBezTo>
                  <a:pt x="2898" y="1976"/>
                  <a:pt x="2872" y="2097"/>
                  <a:pt x="2847" y="2218"/>
                </a:cubicBezTo>
                <a:cubicBezTo>
                  <a:pt x="2744" y="2222"/>
                  <a:pt x="2641" y="2232"/>
                  <a:pt x="2549" y="2244"/>
                </a:cubicBezTo>
                <a:cubicBezTo>
                  <a:pt x="2421" y="2258"/>
                  <a:pt x="2432" y="2427"/>
                  <a:pt x="2556" y="2438"/>
                </a:cubicBezTo>
                <a:cubicBezTo>
                  <a:pt x="2634" y="2445"/>
                  <a:pt x="2715" y="2464"/>
                  <a:pt x="2791" y="2478"/>
                </a:cubicBezTo>
                <a:cubicBezTo>
                  <a:pt x="2776" y="2552"/>
                  <a:pt x="2762" y="2621"/>
                  <a:pt x="2747" y="2694"/>
                </a:cubicBezTo>
                <a:cubicBezTo>
                  <a:pt x="2730" y="2776"/>
                  <a:pt x="2798" y="2826"/>
                  <a:pt x="2862" y="2826"/>
                </a:cubicBezTo>
                <a:cubicBezTo>
                  <a:pt x="2907" y="2826"/>
                  <a:pt x="2951" y="2800"/>
                  <a:pt x="2960" y="2742"/>
                </a:cubicBezTo>
                <a:cubicBezTo>
                  <a:pt x="2971" y="2669"/>
                  <a:pt x="2982" y="2596"/>
                  <a:pt x="2993" y="2522"/>
                </a:cubicBezTo>
                <a:cubicBezTo>
                  <a:pt x="3065" y="2534"/>
                  <a:pt x="3137" y="2545"/>
                  <a:pt x="3207" y="2545"/>
                </a:cubicBezTo>
                <a:cubicBezTo>
                  <a:pt x="3219" y="2545"/>
                  <a:pt x="3231" y="2544"/>
                  <a:pt x="3243" y="2544"/>
                </a:cubicBezTo>
                <a:cubicBezTo>
                  <a:pt x="3375" y="2540"/>
                  <a:pt x="3422" y="2354"/>
                  <a:pt x="3304" y="2291"/>
                </a:cubicBezTo>
                <a:cubicBezTo>
                  <a:pt x="3224" y="2251"/>
                  <a:pt x="3133" y="2236"/>
                  <a:pt x="3040" y="2225"/>
                </a:cubicBezTo>
                <a:cubicBezTo>
                  <a:pt x="3055" y="2115"/>
                  <a:pt x="3074" y="2005"/>
                  <a:pt x="3092" y="1895"/>
                </a:cubicBezTo>
                <a:cubicBezTo>
                  <a:pt x="3101" y="1832"/>
                  <a:pt x="3048" y="1792"/>
                  <a:pt x="2998" y="1792"/>
                </a:cubicBezTo>
                <a:close/>
                <a:moveTo>
                  <a:pt x="4418" y="1881"/>
                </a:moveTo>
                <a:cubicBezTo>
                  <a:pt x="4384" y="1881"/>
                  <a:pt x="4352" y="1901"/>
                  <a:pt x="4343" y="1946"/>
                </a:cubicBezTo>
                <a:cubicBezTo>
                  <a:pt x="4317" y="2068"/>
                  <a:pt x="4291" y="2188"/>
                  <a:pt x="4265" y="2310"/>
                </a:cubicBezTo>
                <a:cubicBezTo>
                  <a:pt x="4163" y="2313"/>
                  <a:pt x="4060" y="2320"/>
                  <a:pt x="3964" y="2332"/>
                </a:cubicBezTo>
                <a:cubicBezTo>
                  <a:pt x="3837" y="2346"/>
                  <a:pt x="3847" y="2518"/>
                  <a:pt x="3972" y="2530"/>
                </a:cubicBezTo>
                <a:cubicBezTo>
                  <a:pt x="4053" y="2537"/>
                  <a:pt x="4130" y="2552"/>
                  <a:pt x="4211" y="2570"/>
                </a:cubicBezTo>
                <a:cubicBezTo>
                  <a:pt x="4192" y="2640"/>
                  <a:pt x="4177" y="2709"/>
                  <a:pt x="4163" y="2782"/>
                </a:cubicBezTo>
                <a:cubicBezTo>
                  <a:pt x="4145" y="2865"/>
                  <a:pt x="4216" y="2916"/>
                  <a:pt x="4281" y="2916"/>
                </a:cubicBezTo>
                <a:cubicBezTo>
                  <a:pt x="4327" y="2916"/>
                  <a:pt x="4370" y="2891"/>
                  <a:pt x="4379" y="2834"/>
                </a:cubicBezTo>
                <a:cubicBezTo>
                  <a:pt x="4390" y="2757"/>
                  <a:pt x="4401" y="2684"/>
                  <a:pt x="4412" y="2610"/>
                </a:cubicBezTo>
                <a:cubicBezTo>
                  <a:pt x="4497" y="2625"/>
                  <a:pt x="4577" y="2636"/>
                  <a:pt x="4662" y="2636"/>
                </a:cubicBezTo>
                <a:cubicBezTo>
                  <a:pt x="4790" y="2628"/>
                  <a:pt x="4841" y="2442"/>
                  <a:pt x="4720" y="2383"/>
                </a:cubicBezTo>
                <a:cubicBezTo>
                  <a:pt x="4640" y="2342"/>
                  <a:pt x="4548" y="2324"/>
                  <a:pt x="4456" y="2313"/>
                </a:cubicBezTo>
                <a:cubicBezTo>
                  <a:pt x="4475" y="2203"/>
                  <a:pt x="4489" y="2093"/>
                  <a:pt x="4507" y="1983"/>
                </a:cubicBezTo>
                <a:cubicBezTo>
                  <a:pt x="4516" y="1921"/>
                  <a:pt x="4466" y="1881"/>
                  <a:pt x="4418" y="1881"/>
                </a:cubicBezTo>
                <a:close/>
                <a:moveTo>
                  <a:pt x="6100" y="1985"/>
                </a:moveTo>
                <a:cubicBezTo>
                  <a:pt x="6066" y="1985"/>
                  <a:pt x="6035" y="2004"/>
                  <a:pt x="6026" y="2049"/>
                </a:cubicBezTo>
                <a:cubicBezTo>
                  <a:pt x="6000" y="2170"/>
                  <a:pt x="5975" y="2291"/>
                  <a:pt x="5949" y="2412"/>
                </a:cubicBezTo>
                <a:cubicBezTo>
                  <a:pt x="5846" y="2416"/>
                  <a:pt x="5743" y="2427"/>
                  <a:pt x="5648" y="2438"/>
                </a:cubicBezTo>
                <a:cubicBezTo>
                  <a:pt x="5523" y="2452"/>
                  <a:pt x="5535" y="2621"/>
                  <a:pt x="5655" y="2632"/>
                </a:cubicBezTo>
                <a:cubicBezTo>
                  <a:pt x="5736" y="2640"/>
                  <a:pt x="5813" y="2654"/>
                  <a:pt x="5894" y="2672"/>
                </a:cubicBezTo>
                <a:cubicBezTo>
                  <a:pt x="5879" y="2742"/>
                  <a:pt x="5865" y="2816"/>
                  <a:pt x="5846" y="2885"/>
                </a:cubicBezTo>
                <a:cubicBezTo>
                  <a:pt x="5829" y="2967"/>
                  <a:pt x="5900" y="3019"/>
                  <a:pt x="5965" y="3019"/>
                </a:cubicBezTo>
                <a:cubicBezTo>
                  <a:pt x="6010" y="3019"/>
                  <a:pt x="6054" y="2994"/>
                  <a:pt x="6063" y="2936"/>
                </a:cubicBezTo>
                <a:cubicBezTo>
                  <a:pt x="6073" y="2863"/>
                  <a:pt x="6085" y="2790"/>
                  <a:pt x="6095" y="2713"/>
                </a:cubicBezTo>
                <a:cubicBezTo>
                  <a:pt x="6169" y="2729"/>
                  <a:pt x="6240" y="2739"/>
                  <a:pt x="6313" y="2739"/>
                </a:cubicBezTo>
                <a:cubicBezTo>
                  <a:pt x="6323" y="2739"/>
                  <a:pt x="6334" y="2739"/>
                  <a:pt x="6345" y="2738"/>
                </a:cubicBezTo>
                <a:cubicBezTo>
                  <a:pt x="6477" y="2735"/>
                  <a:pt x="6525" y="2548"/>
                  <a:pt x="6403" y="2486"/>
                </a:cubicBezTo>
                <a:cubicBezTo>
                  <a:pt x="6323" y="2445"/>
                  <a:pt x="6235" y="2427"/>
                  <a:pt x="6139" y="2420"/>
                </a:cubicBezTo>
                <a:cubicBezTo>
                  <a:pt x="6158" y="2310"/>
                  <a:pt x="6176" y="2200"/>
                  <a:pt x="6191" y="2090"/>
                </a:cubicBezTo>
                <a:cubicBezTo>
                  <a:pt x="6202" y="2026"/>
                  <a:pt x="6149" y="1985"/>
                  <a:pt x="6100" y="1985"/>
                </a:cubicBezTo>
                <a:close/>
                <a:moveTo>
                  <a:pt x="580" y="3157"/>
                </a:moveTo>
                <a:cubicBezTo>
                  <a:pt x="546" y="3157"/>
                  <a:pt x="514" y="3177"/>
                  <a:pt x="503" y="3222"/>
                </a:cubicBezTo>
                <a:cubicBezTo>
                  <a:pt x="481" y="3344"/>
                  <a:pt x="456" y="3464"/>
                  <a:pt x="430" y="3586"/>
                </a:cubicBezTo>
                <a:cubicBezTo>
                  <a:pt x="327" y="3589"/>
                  <a:pt x="224" y="3600"/>
                  <a:pt x="129" y="3611"/>
                </a:cubicBezTo>
                <a:cubicBezTo>
                  <a:pt x="1" y="3626"/>
                  <a:pt x="12" y="3794"/>
                  <a:pt x="136" y="3806"/>
                </a:cubicBezTo>
                <a:cubicBezTo>
                  <a:pt x="217" y="3813"/>
                  <a:pt x="295" y="3828"/>
                  <a:pt x="371" y="3846"/>
                </a:cubicBezTo>
                <a:cubicBezTo>
                  <a:pt x="356" y="3916"/>
                  <a:pt x="342" y="3989"/>
                  <a:pt x="327" y="4058"/>
                </a:cubicBezTo>
                <a:cubicBezTo>
                  <a:pt x="310" y="4141"/>
                  <a:pt x="381" y="4192"/>
                  <a:pt x="445" y="4192"/>
                </a:cubicBezTo>
                <a:cubicBezTo>
                  <a:pt x="490" y="4192"/>
                  <a:pt x="533" y="4167"/>
                  <a:pt x="540" y="4110"/>
                </a:cubicBezTo>
                <a:cubicBezTo>
                  <a:pt x="554" y="4036"/>
                  <a:pt x="566" y="3960"/>
                  <a:pt x="576" y="3886"/>
                </a:cubicBezTo>
                <a:cubicBezTo>
                  <a:pt x="649" y="3899"/>
                  <a:pt x="725" y="3913"/>
                  <a:pt x="801" y="3913"/>
                </a:cubicBezTo>
                <a:cubicBezTo>
                  <a:pt x="809" y="3913"/>
                  <a:pt x="818" y="3913"/>
                  <a:pt x="826" y="3912"/>
                </a:cubicBezTo>
                <a:cubicBezTo>
                  <a:pt x="955" y="3904"/>
                  <a:pt x="1006" y="3721"/>
                  <a:pt x="884" y="3659"/>
                </a:cubicBezTo>
                <a:cubicBezTo>
                  <a:pt x="804" y="3618"/>
                  <a:pt x="713" y="3600"/>
                  <a:pt x="620" y="3593"/>
                </a:cubicBezTo>
                <a:cubicBezTo>
                  <a:pt x="639" y="3483"/>
                  <a:pt x="654" y="3373"/>
                  <a:pt x="672" y="3263"/>
                </a:cubicBezTo>
                <a:cubicBezTo>
                  <a:pt x="680" y="3198"/>
                  <a:pt x="629" y="3157"/>
                  <a:pt x="580" y="3157"/>
                </a:cubicBezTo>
                <a:close/>
                <a:moveTo>
                  <a:pt x="2036" y="3209"/>
                </a:moveTo>
                <a:cubicBezTo>
                  <a:pt x="2001" y="3209"/>
                  <a:pt x="1968" y="3228"/>
                  <a:pt x="1959" y="3274"/>
                </a:cubicBezTo>
                <a:cubicBezTo>
                  <a:pt x="1933" y="3391"/>
                  <a:pt x="1908" y="3512"/>
                  <a:pt x="1882" y="3633"/>
                </a:cubicBezTo>
                <a:cubicBezTo>
                  <a:pt x="1779" y="3637"/>
                  <a:pt x="1676" y="3648"/>
                  <a:pt x="1581" y="3659"/>
                </a:cubicBezTo>
                <a:cubicBezTo>
                  <a:pt x="1456" y="3674"/>
                  <a:pt x="1464" y="3842"/>
                  <a:pt x="1588" y="3853"/>
                </a:cubicBezTo>
                <a:cubicBezTo>
                  <a:pt x="1669" y="3860"/>
                  <a:pt x="1747" y="3879"/>
                  <a:pt x="1827" y="3894"/>
                </a:cubicBezTo>
                <a:cubicBezTo>
                  <a:pt x="1813" y="3967"/>
                  <a:pt x="1794" y="4036"/>
                  <a:pt x="1779" y="4110"/>
                </a:cubicBezTo>
                <a:cubicBezTo>
                  <a:pt x="1762" y="4191"/>
                  <a:pt x="1831" y="4241"/>
                  <a:pt x="1896" y="4241"/>
                </a:cubicBezTo>
                <a:cubicBezTo>
                  <a:pt x="1942" y="4241"/>
                  <a:pt x="1987" y="4216"/>
                  <a:pt x="1996" y="4158"/>
                </a:cubicBezTo>
                <a:cubicBezTo>
                  <a:pt x="2006" y="4084"/>
                  <a:pt x="2018" y="4011"/>
                  <a:pt x="2028" y="3938"/>
                </a:cubicBezTo>
                <a:cubicBezTo>
                  <a:pt x="2102" y="3950"/>
                  <a:pt x="2174" y="3960"/>
                  <a:pt x="2247" y="3960"/>
                </a:cubicBezTo>
                <a:cubicBezTo>
                  <a:pt x="2257" y="3960"/>
                  <a:pt x="2268" y="3960"/>
                  <a:pt x="2278" y="3960"/>
                </a:cubicBezTo>
                <a:cubicBezTo>
                  <a:pt x="2407" y="3956"/>
                  <a:pt x="2458" y="3769"/>
                  <a:pt x="2336" y="3710"/>
                </a:cubicBezTo>
                <a:cubicBezTo>
                  <a:pt x="2256" y="3666"/>
                  <a:pt x="2168" y="3652"/>
                  <a:pt x="2072" y="3640"/>
                </a:cubicBezTo>
                <a:cubicBezTo>
                  <a:pt x="2091" y="3530"/>
                  <a:pt x="2109" y="3420"/>
                  <a:pt x="2124" y="3310"/>
                </a:cubicBezTo>
                <a:cubicBezTo>
                  <a:pt x="2135" y="3248"/>
                  <a:pt x="2084" y="3209"/>
                  <a:pt x="2036" y="3209"/>
                </a:cubicBezTo>
                <a:close/>
                <a:moveTo>
                  <a:pt x="3451" y="3297"/>
                </a:moveTo>
                <a:cubicBezTo>
                  <a:pt x="3417" y="3297"/>
                  <a:pt x="3384" y="3317"/>
                  <a:pt x="3375" y="3362"/>
                </a:cubicBezTo>
                <a:cubicBezTo>
                  <a:pt x="3348" y="3483"/>
                  <a:pt x="3323" y="3604"/>
                  <a:pt x="3297" y="3725"/>
                </a:cubicBezTo>
                <a:cubicBezTo>
                  <a:pt x="3194" y="3728"/>
                  <a:pt x="3092" y="3740"/>
                  <a:pt x="3001" y="3750"/>
                </a:cubicBezTo>
                <a:cubicBezTo>
                  <a:pt x="2872" y="3765"/>
                  <a:pt x="2883" y="3934"/>
                  <a:pt x="3008" y="3945"/>
                </a:cubicBezTo>
                <a:cubicBezTo>
                  <a:pt x="3084" y="3952"/>
                  <a:pt x="3165" y="3967"/>
                  <a:pt x="3243" y="3985"/>
                </a:cubicBezTo>
                <a:cubicBezTo>
                  <a:pt x="3228" y="4055"/>
                  <a:pt x="3213" y="4128"/>
                  <a:pt x="3199" y="4198"/>
                </a:cubicBezTo>
                <a:cubicBezTo>
                  <a:pt x="3181" y="4280"/>
                  <a:pt x="3250" y="4331"/>
                  <a:pt x="3315" y="4331"/>
                </a:cubicBezTo>
                <a:cubicBezTo>
                  <a:pt x="3359" y="4331"/>
                  <a:pt x="3402" y="4306"/>
                  <a:pt x="3411" y="4249"/>
                </a:cubicBezTo>
                <a:cubicBezTo>
                  <a:pt x="3422" y="4176"/>
                  <a:pt x="3433" y="4099"/>
                  <a:pt x="3444" y="4026"/>
                </a:cubicBezTo>
                <a:cubicBezTo>
                  <a:pt x="3520" y="4038"/>
                  <a:pt x="3596" y="4052"/>
                  <a:pt x="3669" y="4052"/>
                </a:cubicBezTo>
                <a:cubicBezTo>
                  <a:pt x="3677" y="4052"/>
                  <a:pt x="3685" y="4052"/>
                  <a:pt x="3693" y="4051"/>
                </a:cubicBezTo>
                <a:cubicBezTo>
                  <a:pt x="3825" y="4044"/>
                  <a:pt x="3873" y="3860"/>
                  <a:pt x="3756" y="3798"/>
                </a:cubicBezTo>
                <a:cubicBezTo>
                  <a:pt x="3675" y="3758"/>
                  <a:pt x="3583" y="3740"/>
                  <a:pt x="3492" y="3732"/>
                </a:cubicBezTo>
                <a:cubicBezTo>
                  <a:pt x="3507" y="3622"/>
                  <a:pt x="3524" y="3512"/>
                  <a:pt x="3543" y="3402"/>
                </a:cubicBezTo>
                <a:cubicBezTo>
                  <a:pt x="3552" y="3337"/>
                  <a:pt x="3500" y="3297"/>
                  <a:pt x="3451" y="3297"/>
                </a:cubicBezTo>
                <a:close/>
                <a:moveTo>
                  <a:pt x="5134" y="3402"/>
                </a:moveTo>
                <a:cubicBezTo>
                  <a:pt x="5100" y="3402"/>
                  <a:pt x="5068" y="3421"/>
                  <a:pt x="5058" y="3464"/>
                </a:cubicBezTo>
                <a:cubicBezTo>
                  <a:pt x="5032" y="3586"/>
                  <a:pt x="5006" y="3706"/>
                  <a:pt x="4981" y="3828"/>
                </a:cubicBezTo>
                <a:cubicBezTo>
                  <a:pt x="4882" y="3831"/>
                  <a:pt x="4779" y="3842"/>
                  <a:pt x="4684" y="3853"/>
                </a:cubicBezTo>
                <a:cubicBezTo>
                  <a:pt x="4555" y="3868"/>
                  <a:pt x="4566" y="4036"/>
                  <a:pt x="4691" y="4048"/>
                </a:cubicBezTo>
                <a:cubicBezTo>
                  <a:pt x="4768" y="4055"/>
                  <a:pt x="4849" y="4073"/>
                  <a:pt x="4926" y="4088"/>
                </a:cubicBezTo>
                <a:cubicBezTo>
                  <a:pt x="4911" y="4161"/>
                  <a:pt x="4896" y="4231"/>
                  <a:pt x="4882" y="4304"/>
                </a:cubicBezTo>
                <a:cubicBezTo>
                  <a:pt x="4865" y="4385"/>
                  <a:pt x="4934" y="4436"/>
                  <a:pt x="4998" y="4436"/>
                </a:cubicBezTo>
                <a:cubicBezTo>
                  <a:pt x="5044" y="4436"/>
                  <a:pt x="5087" y="4410"/>
                  <a:pt x="5094" y="4352"/>
                </a:cubicBezTo>
                <a:cubicBezTo>
                  <a:pt x="5105" y="4278"/>
                  <a:pt x="5120" y="4205"/>
                  <a:pt x="5131" y="4132"/>
                </a:cubicBezTo>
                <a:cubicBezTo>
                  <a:pt x="5202" y="4145"/>
                  <a:pt x="5275" y="4155"/>
                  <a:pt x="5349" y="4155"/>
                </a:cubicBezTo>
                <a:cubicBezTo>
                  <a:pt x="5360" y="4155"/>
                  <a:pt x="5370" y="4155"/>
                  <a:pt x="5381" y="4154"/>
                </a:cubicBezTo>
                <a:cubicBezTo>
                  <a:pt x="5509" y="4150"/>
                  <a:pt x="5560" y="3963"/>
                  <a:pt x="5439" y="3901"/>
                </a:cubicBezTo>
                <a:cubicBezTo>
                  <a:pt x="5359" y="3860"/>
                  <a:pt x="5267" y="3846"/>
                  <a:pt x="5175" y="3835"/>
                </a:cubicBezTo>
                <a:cubicBezTo>
                  <a:pt x="5193" y="3725"/>
                  <a:pt x="5208" y="3615"/>
                  <a:pt x="5227" y="3505"/>
                </a:cubicBezTo>
                <a:cubicBezTo>
                  <a:pt x="5235" y="3442"/>
                  <a:pt x="5183" y="3402"/>
                  <a:pt x="5134" y="340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2"/>
          <p:cNvSpPr/>
          <p:nvPr/>
        </p:nvSpPr>
        <p:spPr>
          <a:xfrm>
            <a:off x="9621564" y="4897380"/>
            <a:ext cx="694747" cy="518859"/>
          </a:xfrm>
          <a:custGeom>
            <a:avLst/>
            <a:gdLst/>
            <a:ahLst/>
            <a:cxnLst/>
            <a:rect l="l" t="t" r="r" b="b"/>
            <a:pathLst>
              <a:path w="6905" h="5157" extrusionOk="0">
                <a:moveTo>
                  <a:pt x="1586" y="1"/>
                </a:moveTo>
                <a:cubicBezTo>
                  <a:pt x="1555" y="1"/>
                  <a:pt x="1525" y="18"/>
                  <a:pt x="1510" y="57"/>
                </a:cubicBezTo>
                <a:lnTo>
                  <a:pt x="1378" y="420"/>
                </a:lnTo>
                <a:cubicBezTo>
                  <a:pt x="1272" y="409"/>
                  <a:pt x="1165" y="406"/>
                  <a:pt x="1067" y="406"/>
                </a:cubicBezTo>
                <a:cubicBezTo>
                  <a:pt x="1065" y="406"/>
                  <a:pt x="1064" y="406"/>
                  <a:pt x="1063" y="406"/>
                </a:cubicBezTo>
                <a:cubicBezTo>
                  <a:pt x="930" y="406"/>
                  <a:pt x="921" y="579"/>
                  <a:pt x="1045" y="607"/>
                </a:cubicBezTo>
                <a:cubicBezTo>
                  <a:pt x="1125" y="626"/>
                  <a:pt x="1206" y="655"/>
                  <a:pt x="1282" y="680"/>
                </a:cubicBezTo>
                <a:cubicBezTo>
                  <a:pt x="1257" y="754"/>
                  <a:pt x="1231" y="824"/>
                  <a:pt x="1206" y="897"/>
                </a:cubicBezTo>
                <a:cubicBezTo>
                  <a:pt x="1173" y="986"/>
                  <a:pt x="1253" y="1053"/>
                  <a:pt x="1325" y="1053"/>
                </a:cubicBezTo>
                <a:cubicBezTo>
                  <a:pt x="1366" y="1053"/>
                  <a:pt x="1404" y="1032"/>
                  <a:pt x="1419" y="981"/>
                </a:cubicBezTo>
                <a:cubicBezTo>
                  <a:pt x="1441" y="904"/>
                  <a:pt x="1466" y="831"/>
                  <a:pt x="1488" y="754"/>
                </a:cubicBezTo>
                <a:cubicBezTo>
                  <a:pt x="1573" y="783"/>
                  <a:pt x="1656" y="805"/>
                  <a:pt x="1741" y="816"/>
                </a:cubicBezTo>
                <a:cubicBezTo>
                  <a:pt x="1745" y="816"/>
                  <a:pt x="1749" y="817"/>
                  <a:pt x="1753" y="817"/>
                </a:cubicBezTo>
                <a:cubicBezTo>
                  <a:pt x="1881" y="817"/>
                  <a:pt x="1950" y="642"/>
                  <a:pt x="1840" y="563"/>
                </a:cubicBezTo>
                <a:cubicBezTo>
                  <a:pt x="1763" y="508"/>
                  <a:pt x="1671" y="479"/>
                  <a:pt x="1576" y="457"/>
                </a:cubicBezTo>
                <a:cubicBezTo>
                  <a:pt x="1609" y="343"/>
                  <a:pt x="1642" y="233"/>
                  <a:pt x="1675" y="123"/>
                </a:cubicBezTo>
                <a:cubicBezTo>
                  <a:pt x="1696" y="53"/>
                  <a:pt x="1640" y="1"/>
                  <a:pt x="1586" y="1"/>
                </a:cubicBezTo>
                <a:close/>
                <a:moveTo>
                  <a:pt x="3079" y="261"/>
                </a:moveTo>
                <a:cubicBezTo>
                  <a:pt x="3048" y="261"/>
                  <a:pt x="3017" y="278"/>
                  <a:pt x="3003" y="318"/>
                </a:cubicBezTo>
                <a:lnTo>
                  <a:pt x="2871" y="680"/>
                </a:lnTo>
                <a:cubicBezTo>
                  <a:pt x="2764" y="670"/>
                  <a:pt x="2658" y="666"/>
                  <a:pt x="2558" y="662"/>
                </a:cubicBezTo>
                <a:cubicBezTo>
                  <a:pt x="2426" y="662"/>
                  <a:pt x="2412" y="838"/>
                  <a:pt x="2541" y="868"/>
                </a:cubicBezTo>
                <a:cubicBezTo>
                  <a:pt x="2621" y="886"/>
                  <a:pt x="2698" y="912"/>
                  <a:pt x="2778" y="941"/>
                </a:cubicBezTo>
                <a:cubicBezTo>
                  <a:pt x="2753" y="1014"/>
                  <a:pt x="2727" y="1084"/>
                  <a:pt x="2698" y="1157"/>
                </a:cubicBezTo>
                <a:cubicBezTo>
                  <a:pt x="2668" y="1246"/>
                  <a:pt x="2746" y="1312"/>
                  <a:pt x="2818" y="1312"/>
                </a:cubicBezTo>
                <a:cubicBezTo>
                  <a:pt x="2859" y="1312"/>
                  <a:pt x="2899" y="1290"/>
                  <a:pt x="2915" y="1238"/>
                </a:cubicBezTo>
                <a:cubicBezTo>
                  <a:pt x="2937" y="1165"/>
                  <a:pt x="2959" y="1088"/>
                  <a:pt x="2981" y="1014"/>
                </a:cubicBezTo>
                <a:cubicBezTo>
                  <a:pt x="3065" y="1044"/>
                  <a:pt x="3149" y="1066"/>
                  <a:pt x="3237" y="1077"/>
                </a:cubicBezTo>
                <a:cubicBezTo>
                  <a:pt x="3241" y="1077"/>
                  <a:pt x="3245" y="1077"/>
                  <a:pt x="3249" y="1077"/>
                </a:cubicBezTo>
                <a:cubicBezTo>
                  <a:pt x="3374" y="1077"/>
                  <a:pt x="3446" y="902"/>
                  <a:pt x="3333" y="824"/>
                </a:cubicBezTo>
                <a:cubicBezTo>
                  <a:pt x="3255" y="769"/>
                  <a:pt x="3164" y="739"/>
                  <a:pt x="3072" y="714"/>
                </a:cubicBezTo>
                <a:cubicBezTo>
                  <a:pt x="3105" y="604"/>
                  <a:pt x="3138" y="494"/>
                  <a:pt x="3171" y="380"/>
                </a:cubicBezTo>
                <a:cubicBezTo>
                  <a:pt x="3192" y="313"/>
                  <a:pt x="3134" y="261"/>
                  <a:pt x="3079" y="261"/>
                </a:cubicBezTo>
                <a:close/>
                <a:moveTo>
                  <a:pt x="4533" y="557"/>
                </a:moveTo>
                <a:cubicBezTo>
                  <a:pt x="4501" y="557"/>
                  <a:pt x="4470" y="574"/>
                  <a:pt x="4455" y="614"/>
                </a:cubicBezTo>
                <a:lnTo>
                  <a:pt x="4323" y="978"/>
                </a:lnTo>
                <a:cubicBezTo>
                  <a:pt x="4217" y="967"/>
                  <a:pt x="4110" y="963"/>
                  <a:pt x="4011" y="959"/>
                </a:cubicBezTo>
                <a:cubicBezTo>
                  <a:pt x="4009" y="959"/>
                  <a:pt x="4008" y="959"/>
                  <a:pt x="4007" y="959"/>
                </a:cubicBezTo>
                <a:cubicBezTo>
                  <a:pt x="3878" y="959"/>
                  <a:pt x="3866" y="1132"/>
                  <a:pt x="3993" y="1161"/>
                </a:cubicBezTo>
                <a:cubicBezTo>
                  <a:pt x="4073" y="1179"/>
                  <a:pt x="4151" y="1209"/>
                  <a:pt x="4231" y="1238"/>
                </a:cubicBezTo>
                <a:cubicBezTo>
                  <a:pt x="4202" y="1308"/>
                  <a:pt x="4176" y="1381"/>
                  <a:pt x="4151" y="1451"/>
                </a:cubicBezTo>
                <a:cubicBezTo>
                  <a:pt x="4120" y="1540"/>
                  <a:pt x="4199" y="1606"/>
                  <a:pt x="4271" y="1606"/>
                </a:cubicBezTo>
                <a:cubicBezTo>
                  <a:pt x="4312" y="1606"/>
                  <a:pt x="4351" y="1585"/>
                  <a:pt x="4367" y="1535"/>
                </a:cubicBezTo>
                <a:cubicBezTo>
                  <a:pt x="4389" y="1458"/>
                  <a:pt x="4411" y="1385"/>
                  <a:pt x="4433" y="1308"/>
                </a:cubicBezTo>
                <a:cubicBezTo>
                  <a:pt x="4517" y="1337"/>
                  <a:pt x="4601" y="1363"/>
                  <a:pt x="4686" y="1370"/>
                </a:cubicBezTo>
                <a:cubicBezTo>
                  <a:pt x="4690" y="1371"/>
                  <a:pt x="4695" y="1371"/>
                  <a:pt x="4700" y="1371"/>
                </a:cubicBezTo>
                <a:cubicBezTo>
                  <a:pt x="4826" y="1371"/>
                  <a:pt x="4894" y="1195"/>
                  <a:pt x="4785" y="1117"/>
                </a:cubicBezTo>
                <a:cubicBezTo>
                  <a:pt x="4708" y="1066"/>
                  <a:pt x="4616" y="1033"/>
                  <a:pt x="4521" y="1011"/>
                </a:cubicBezTo>
                <a:cubicBezTo>
                  <a:pt x="4557" y="901"/>
                  <a:pt x="4591" y="787"/>
                  <a:pt x="4623" y="677"/>
                </a:cubicBezTo>
                <a:cubicBezTo>
                  <a:pt x="4644" y="607"/>
                  <a:pt x="4587" y="557"/>
                  <a:pt x="4533" y="557"/>
                </a:cubicBezTo>
                <a:close/>
                <a:moveTo>
                  <a:pt x="6257" y="906"/>
                </a:moveTo>
                <a:cubicBezTo>
                  <a:pt x="6227" y="906"/>
                  <a:pt x="6196" y="923"/>
                  <a:pt x="6182" y="963"/>
                </a:cubicBezTo>
                <a:lnTo>
                  <a:pt x="6050" y="1326"/>
                </a:lnTo>
                <a:cubicBezTo>
                  <a:pt x="5943" y="1315"/>
                  <a:pt x="5837" y="1312"/>
                  <a:pt x="5738" y="1308"/>
                </a:cubicBezTo>
                <a:cubicBezTo>
                  <a:pt x="5737" y="1308"/>
                  <a:pt x="5736" y="1308"/>
                  <a:pt x="5734" y="1308"/>
                </a:cubicBezTo>
                <a:cubicBezTo>
                  <a:pt x="5602" y="1308"/>
                  <a:pt x="5592" y="1484"/>
                  <a:pt x="5716" y="1513"/>
                </a:cubicBezTo>
                <a:cubicBezTo>
                  <a:pt x="5797" y="1532"/>
                  <a:pt x="5877" y="1557"/>
                  <a:pt x="5955" y="1586"/>
                </a:cubicBezTo>
                <a:cubicBezTo>
                  <a:pt x="5929" y="1660"/>
                  <a:pt x="5903" y="1730"/>
                  <a:pt x="5877" y="1803"/>
                </a:cubicBezTo>
                <a:cubicBezTo>
                  <a:pt x="5845" y="1891"/>
                  <a:pt x="5923" y="1956"/>
                  <a:pt x="5995" y="1956"/>
                </a:cubicBezTo>
                <a:cubicBezTo>
                  <a:pt x="6036" y="1956"/>
                  <a:pt x="6075" y="1934"/>
                  <a:pt x="6090" y="1884"/>
                </a:cubicBezTo>
                <a:cubicBezTo>
                  <a:pt x="6112" y="1811"/>
                  <a:pt x="6138" y="1733"/>
                  <a:pt x="6160" y="1660"/>
                </a:cubicBezTo>
                <a:cubicBezTo>
                  <a:pt x="6244" y="1686"/>
                  <a:pt x="6325" y="1711"/>
                  <a:pt x="6413" y="1718"/>
                </a:cubicBezTo>
                <a:cubicBezTo>
                  <a:pt x="6418" y="1719"/>
                  <a:pt x="6424" y="1719"/>
                  <a:pt x="6429" y="1719"/>
                </a:cubicBezTo>
                <a:cubicBezTo>
                  <a:pt x="6554" y="1719"/>
                  <a:pt x="6621" y="1547"/>
                  <a:pt x="6512" y="1469"/>
                </a:cubicBezTo>
                <a:cubicBezTo>
                  <a:pt x="6435" y="1414"/>
                  <a:pt x="6343" y="1385"/>
                  <a:pt x="6248" y="1359"/>
                </a:cubicBezTo>
                <a:cubicBezTo>
                  <a:pt x="6281" y="1249"/>
                  <a:pt x="6314" y="1139"/>
                  <a:pt x="6347" y="1025"/>
                </a:cubicBezTo>
                <a:cubicBezTo>
                  <a:pt x="6368" y="958"/>
                  <a:pt x="6312" y="906"/>
                  <a:pt x="6257" y="906"/>
                </a:cubicBezTo>
                <a:close/>
                <a:moveTo>
                  <a:pt x="1869" y="1876"/>
                </a:moveTo>
                <a:cubicBezTo>
                  <a:pt x="1838" y="1876"/>
                  <a:pt x="1807" y="1892"/>
                  <a:pt x="1793" y="1931"/>
                </a:cubicBezTo>
                <a:cubicBezTo>
                  <a:pt x="1749" y="2053"/>
                  <a:pt x="1705" y="2177"/>
                  <a:pt x="1661" y="2298"/>
                </a:cubicBezTo>
                <a:cubicBezTo>
                  <a:pt x="1554" y="2287"/>
                  <a:pt x="1448" y="2280"/>
                  <a:pt x="1348" y="2280"/>
                </a:cubicBezTo>
                <a:cubicBezTo>
                  <a:pt x="1347" y="2280"/>
                  <a:pt x="1346" y="2280"/>
                  <a:pt x="1345" y="2280"/>
                </a:cubicBezTo>
                <a:cubicBezTo>
                  <a:pt x="1216" y="2280"/>
                  <a:pt x="1204" y="2452"/>
                  <a:pt x="1331" y="2481"/>
                </a:cubicBezTo>
                <a:cubicBezTo>
                  <a:pt x="1411" y="2500"/>
                  <a:pt x="1488" y="2529"/>
                  <a:pt x="1568" y="2559"/>
                </a:cubicBezTo>
                <a:cubicBezTo>
                  <a:pt x="1543" y="2628"/>
                  <a:pt x="1514" y="2701"/>
                  <a:pt x="1488" y="2771"/>
                </a:cubicBezTo>
                <a:cubicBezTo>
                  <a:pt x="1458" y="2860"/>
                  <a:pt x="1537" y="2927"/>
                  <a:pt x="1609" y="2927"/>
                </a:cubicBezTo>
                <a:cubicBezTo>
                  <a:pt x="1650" y="2927"/>
                  <a:pt x="1689" y="2905"/>
                  <a:pt x="1705" y="2855"/>
                </a:cubicBezTo>
                <a:cubicBezTo>
                  <a:pt x="1727" y="2779"/>
                  <a:pt x="1749" y="2705"/>
                  <a:pt x="1771" y="2628"/>
                </a:cubicBezTo>
                <a:cubicBezTo>
                  <a:pt x="1854" y="2657"/>
                  <a:pt x="1939" y="2683"/>
                  <a:pt x="2023" y="2691"/>
                </a:cubicBezTo>
                <a:cubicBezTo>
                  <a:pt x="2028" y="2691"/>
                  <a:pt x="2033" y="2691"/>
                  <a:pt x="2038" y="2691"/>
                </a:cubicBezTo>
                <a:cubicBezTo>
                  <a:pt x="2165" y="2691"/>
                  <a:pt x="2236" y="2515"/>
                  <a:pt x="2123" y="2437"/>
                </a:cubicBezTo>
                <a:cubicBezTo>
                  <a:pt x="2045" y="2386"/>
                  <a:pt x="1954" y="2353"/>
                  <a:pt x="1862" y="2331"/>
                </a:cubicBezTo>
                <a:cubicBezTo>
                  <a:pt x="1895" y="2221"/>
                  <a:pt x="1928" y="2107"/>
                  <a:pt x="1961" y="1997"/>
                </a:cubicBezTo>
                <a:cubicBezTo>
                  <a:pt x="1982" y="1927"/>
                  <a:pt x="1924" y="1876"/>
                  <a:pt x="1869" y="1876"/>
                </a:cubicBezTo>
                <a:close/>
                <a:moveTo>
                  <a:pt x="3364" y="2135"/>
                </a:moveTo>
                <a:cubicBezTo>
                  <a:pt x="3333" y="2135"/>
                  <a:pt x="3303" y="2152"/>
                  <a:pt x="3289" y="2192"/>
                </a:cubicBezTo>
                <a:lnTo>
                  <a:pt x="3157" y="2554"/>
                </a:lnTo>
                <a:cubicBezTo>
                  <a:pt x="3050" y="2547"/>
                  <a:pt x="2944" y="2540"/>
                  <a:pt x="2844" y="2540"/>
                </a:cubicBezTo>
                <a:cubicBezTo>
                  <a:pt x="2843" y="2540"/>
                  <a:pt x="2842" y="2540"/>
                  <a:pt x="2841" y="2540"/>
                </a:cubicBezTo>
                <a:cubicBezTo>
                  <a:pt x="2709" y="2540"/>
                  <a:pt x="2700" y="2713"/>
                  <a:pt x="2822" y="2742"/>
                </a:cubicBezTo>
                <a:cubicBezTo>
                  <a:pt x="2903" y="2760"/>
                  <a:pt x="2984" y="2789"/>
                  <a:pt x="3061" y="2818"/>
                </a:cubicBezTo>
                <a:cubicBezTo>
                  <a:pt x="3035" y="2889"/>
                  <a:pt x="3010" y="2962"/>
                  <a:pt x="2984" y="3031"/>
                </a:cubicBezTo>
                <a:cubicBezTo>
                  <a:pt x="2951" y="3120"/>
                  <a:pt x="3031" y="3187"/>
                  <a:pt x="3103" y="3187"/>
                </a:cubicBezTo>
                <a:cubicBezTo>
                  <a:pt x="3144" y="3187"/>
                  <a:pt x="3182" y="3166"/>
                  <a:pt x="3197" y="3116"/>
                </a:cubicBezTo>
                <a:cubicBezTo>
                  <a:pt x="3219" y="3038"/>
                  <a:pt x="3245" y="2965"/>
                  <a:pt x="3267" y="2889"/>
                </a:cubicBezTo>
                <a:cubicBezTo>
                  <a:pt x="3351" y="2918"/>
                  <a:pt x="3431" y="2943"/>
                  <a:pt x="3520" y="2950"/>
                </a:cubicBezTo>
                <a:cubicBezTo>
                  <a:pt x="3525" y="2951"/>
                  <a:pt x="3530" y="2951"/>
                  <a:pt x="3535" y="2951"/>
                </a:cubicBezTo>
                <a:cubicBezTo>
                  <a:pt x="3661" y="2951"/>
                  <a:pt x="3728" y="2775"/>
                  <a:pt x="3619" y="2698"/>
                </a:cubicBezTo>
                <a:cubicBezTo>
                  <a:pt x="3542" y="2642"/>
                  <a:pt x="3450" y="2613"/>
                  <a:pt x="3355" y="2591"/>
                </a:cubicBezTo>
                <a:cubicBezTo>
                  <a:pt x="3387" y="2478"/>
                  <a:pt x="3421" y="2368"/>
                  <a:pt x="3453" y="2258"/>
                </a:cubicBezTo>
                <a:cubicBezTo>
                  <a:pt x="3475" y="2187"/>
                  <a:pt x="3418" y="2135"/>
                  <a:pt x="3364" y="2135"/>
                </a:cubicBezTo>
                <a:close/>
                <a:moveTo>
                  <a:pt x="4816" y="2431"/>
                </a:moveTo>
                <a:cubicBezTo>
                  <a:pt x="4785" y="2431"/>
                  <a:pt x="4755" y="2448"/>
                  <a:pt x="4741" y="2488"/>
                </a:cubicBezTo>
                <a:lnTo>
                  <a:pt x="4609" y="2852"/>
                </a:lnTo>
                <a:cubicBezTo>
                  <a:pt x="4503" y="2840"/>
                  <a:pt x="4396" y="2837"/>
                  <a:pt x="4297" y="2833"/>
                </a:cubicBezTo>
                <a:cubicBezTo>
                  <a:pt x="4161" y="2833"/>
                  <a:pt x="4151" y="3009"/>
                  <a:pt x="4275" y="3038"/>
                </a:cubicBezTo>
                <a:cubicBezTo>
                  <a:pt x="4356" y="3057"/>
                  <a:pt x="4437" y="3082"/>
                  <a:pt x="4513" y="3112"/>
                </a:cubicBezTo>
                <a:cubicBezTo>
                  <a:pt x="4488" y="3185"/>
                  <a:pt x="4462" y="3255"/>
                  <a:pt x="4437" y="3329"/>
                </a:cubicBezTo>
                <a:cubicBezTo>
                  <a:pt x="4404" y="3417"/>
                  <a:pt x="4482" y="3483"/>
                  <a:pt x="4554" y="3483"/>
                </a:cubicBezTo>
                <a:cubicBezTo>
                  <a:pt x="4595" y="3483"/>
                  <a:pt x="4634" y="3461"/>
                  <a:pt x="4649" y="3409"/>
                </a:cubicBezTo>
                <a:cubicBezTo>
                  <a:pt x="4671" y="3336"/>
                  <a:pt x="4693" y="3258"/>
                  <a:pt x="4719" y="3185"/>
                </a:cubicBezTo>
                <a:cubicBezTo>
                  <a:pt x="4799" y="3211"/>
                  <a:pt x="4884" y="3236"/>
                  <a:pt x="4972" y="3244"/>
                </a:cubicBezTo>
                <a:cubicBezTo>
                  <a:pt x="4977" y="3245"/>
                  <a:pt x="4981" y="3245"/>
                  <a:pt x="4986" y="3245"/>
                </a:cubicBezTo>
                <a:cubicBezTo>
                  <a:pt x="5113" y="3245"/>
                  <a:pt x="5180" y="3072"/>
                  <a:pt x="5071" y="2994"/>
                </a:cubicBezTo>
                <a:cubicBezTo>
                  <a:pt x="4990" y="2940"/>
                  <a:pt x="4902" y="2911"/>
                  <a:pt x="4807" y="2884"/>
                </a:cubicBezTo>
                <a:cubicBezTo>
                  <a:pt x="4840" y="2774"/>
                  <a:pt x="4873" y="2664"/>
                  <a:pt x="4906" y="2551"/>
                </a:cubicBezTo>
                <a:cubicBezTo>
                  <a:pt x="4927" y="2483"/>
                  <a:pt x="4870" y="2431"/>
                  <a:pt x="4816" y="2431"/>
                </a:cubicBezTo>
                <a:close/>
                <a:moveTo>
                  <a:pt x="6541" y="2780"/>
                </a:moveTo>
                <a:cubicBezTo>
                  <a:pt x="6509" y="2780"/>
                  <a:pt x="6479" y="2797"/>
                  <a:pt x="6464" y="2837"/>
                </a:cubicBezTo>
                <a:lnTo>
                  <a:pt x="6332" y="3200"/>
                </a:lnTo>
                <a:cubicBezTo>
                  <a:pt x="6226" y="3189"/>
                  <a:pt x="6119" y="3185"/>
                  <a:pt x="6021" y="3185"/>
                </a:cubicBezTo>
                <a:cubicBezTo>
                  <a:pt x="6019" y="3185"/>
                  <a:pt x="6018" y="3185"/>
                  <a:pt x="6017" y="3185"/>
                </a:cubicBezTo>
                <a:cubicBezTo>
                  <a:pt x="5888" y="3185"/>
                  <a:pt x="5875" y="3358"/>
                  <a:pt x="6002" y="3387"/>
                </a:cubicBezTo>
                <a:cubicBezTo>
                  <a:pt x="6083" y="3405"/>
                  <a:pt x="6160" y="3434"/>
                  <a:pt x="6241" y="3461"/>
                </a:cubicBezTo>
                <a:cubicBezTo>
                  <a:pt x="6211" y="3534"/>
                  <a:pt x="6185" y="3603"/>
                  <a:pt x="6160" y="3676"/>
                </a:cubicBezTo>
                <a:cubicBezTo>
                  <a:pt x="6130" y="3765"/>
                  <a:pt x="6207" y="3832"/>
                  <a:pt x="6279" y="3832"/>
                </a:cubicBezTo>
                <a:cubicBezTo>
                  <a:pt x="6321" y="3832"/>
                  <a:pt x="6360" y="3810"/>
                  <a:pt x="6376" y="3757"/>
                </a:cubicBezTo>
                <a:cubicBezTo>
                  <a:pt x="6398" y="3684"/>
                  <a:pt x="6420" y="3610"/>
                  <a:pt x="6442" y="3534"/>
                </a:cubicBezTo>
                <a:cubicBezTo>
                  <a:pt x="6527" y="3563"/>
                  <a:pt x="6611" y="3585"/>
                  <a:pt x="6695" y="3596"/>
                </a:cubicBezTo>
                <a:cubicBezTo>
                  <a:pt x="6699" y="3596"/>
                  <a:pt x="6702" y="3597"/>
                  <a:pt x="6706" y="3597"/>
                </a:cubicBezTo>
                <a:cubicBezTo>
                  <a:pt x="6835" y="3597"/>
                  <a:pt x="6905" y="3421"/>
                  <a:pt x="6794" y="3343"/>
                </a:cubicBezTo>
                <a:cubicBezTo>
                  <a:pt x="6717" y="3288"/>
                  <a:pt x="6625" y="3258"/>
                  <a:pt x="6534" y="3236"/>
                </a:cubicBezTo>
                <a:cubicBezTo>
                  <a:pt x="6567" y="3123"/>
                  <a:pt x="6600" y="3013"/>
                  <a:pt x="6633" y="2903"/>
                </a:cubicBezTo>
                <a:cubicBezTo>
                  <a:pt x="6654" y="2832"/>
                  <a:pt x="6596" y="2780"/>
                  <a:pt x="6541" y="2780"/>
                </a:cubicBezTo>
                <a:close/>
                <a:moveTo>
                  <a:pt x="667" y="3202"/>
                </a:moveTo>
                <a:cubicBezTo>
                  <a:pt x="635" y="3202"/>
                  <a:pt x="604" y="3218"/>
                  <a:pt x="590" y="3258"/>
                </a:cubicBezTo>
                <a:lnTo>
                  <a:pt x="458" y="3622"/>
                </a:lnTo>
                <a:cubicBezTo>
                  <a:pt x="351" y="3610"/>
                  <a:pt x="245" y="3607"/>
                  <a:pt x="146" y="3603"/>
                </a:cubicBezTo>
                <a:cubicBezTo>
                  <a:pt x="145" y="3603"/>
                  <a:pt x="144" y="3603"/>
                  <a:pt x="142" y="3603"/>
                </a:cubicBezTo>
                <a:cubicBezTo>
                  <a:pt x="14" y="3603"/>
                  <a:pt x="0" y="3779"/>
                  <a:pt x="128" y="3808"/>
                </a:cubicBezTo>
                <a:cubicBezTo>
                  <a:pt x="209" y="3827"/>
                  <a:pt x="285" y="3852"/>
                  <a:pt x="366" y="3882"/>
                </a:cubicBezTo>
                <a:cubicBezTo>
                  <a:pt x="341" y="3955"/>
                  <a:pt x="311" y="4025"/>
                  <a:pt x="285" y="4099"/>
                </a:cubicBezTo>
                <a:cubicBezTo>
                  <a:pt x="255" y="4187"/>
                  <a:pt x="333" y="4252"/>
                  <a:pt x="404" y="4252"/>
                </a:cubicBezTo>
                <a:cubicBezTo>
                  <a:pt x="446" y="4252"/>
                  <a:pt x="486" y="4230"/>
                  <a:pt x="502" y="4179"/>
                </a:cubicBezTo>
                <a:cubicBezTo>
                  <a:pt x="524" y="4106"/>
                  <a:pt x="546" y="4028"/>
                  <a:pt x="568" y="3955"/>
                </a:cubicBezTo>
                <a:cubicBezTo>
                  <a:pt x="652" y="3981"/>
                  <a:pt x="737" y="4006"/>
                  <a:pt x="825" y="4014"/>
                </a:cubicBezTo>
                <a:cubicBezTo>
                  <a:pt x="830" y="4015"/>
                  <a:pt x="834" y="4015"/>
                  <a:pt x="839" y="4015"/>
                </a:cubicBezTo>
                <a:cubicBezTo>
                  <a:pt x="962" y="4015"/>
                  <a:pt x="1033" y="3842"/>
                  <a:pt x="920" y="3764"/>
                </a:cubicBezTo>
                <a:cubicBezTo>
                  <a:pt x="842" y="3710"/>
                  <a:pt x="751" y="3681"/>
                  <a:pt x="659" y="3654"/>
                </a:cubicBezTo>
                <a:cubicBezTo>
                  <a:pt x="693" y="3544"/>
                  <a:pt x="725" y="3434"/>
                  <a:pt x="759" y="3321"/>
                </a:cubicBezTo>
                <a:cubicBezTo>
                  <a:pt x="779" y="3253"/>
                  <a:pt x="722" y="3202"/>
                  <a:pt x="667" y="3202"/>
                </a:cubicBezTo>
                <a:close/>
                <a:moveTo>
                  <a:pt x="2162" y="3462"/>
                </a:moveTo>
                <a:cubicBezTo>
                  <a:pt x="2131" y="3462"/>
                  <a:pt x="2101" y="3479"/>
                  <a:pt x="2086" y="3519"/>
                </a:cubicBezTo>
                <a:lnTo>
                  <a:pt x="1954" y="3882"/>
                </a:lnTo>
                <a:cubicBezTo>
                  <a:pt x="1847" y="3871"/>
                  <a:pt x="1741" y="3867"/>
                  <a:pt x="1642" y="3864"/>
                </a:cubicBezTo>
                <a:cubicBezTo>
                  <a:pt x="1641" y="3864"/>
                  <a:pt x="1640" y="3864"/>
                  <a:pt x="1638" y="3864"/>
                </a:cubicBezTo>
                <a:cubicBezTo>
                  <a:pt x="1507" y="3864"/>
                  <a:pt x="1497" y="4036"/>
                  <a:pt x="1620" y="4065"/>
                </a:cubicBezTo>
                <a:cubicBezTo>
                  <a:pt x="1700" y="4084"/>
                  <a:pt x="1781" y="4113"/>
                  <a:pt x="1859" y="4143"/>
                </a:cubicBezTo>
                <a:cubicBezTo>
                  <a:pt x="1832" y="4212"/>
                  <a:pt x="1807" y="4285"/>
                  <a:pt x="1781" y="4355"/>
                </a:cubicBezTo>
                <a:cubicBezTo>
                  <a:pt x="1749" y="4446"/>
                  <a:pt x="1827" y="4512"/>
                  <a:pt x="1899" y="4512"/>
                </a:cubicBezTo>
                <a:cubicBezTo>
                  <a:pt x="1941" y="4512"/>
                  <a:pt x="1980" y="4490"/>
                  <a:pt x="1994" y="4439"/>
                </a:cubicBezTo>
                <a:cubicBezTo>
                  <a:pt x="2016" y="4366"/>
                  <a:pt x="2042" y="4289"/>
                  <a:pt x="2064" y="4216"/>
                </a:cubicBezTo>
                <a:cubicBezTo>
                  <a:pt x="2148" y="4241"/>
                  <a:pt x="2228" y="4267"/>
                  <a:pt x="2316" y="4275"/>
                </a:cubicBezTo>
                <a:cubicBezTo>
                  <a:pt x="2321" y="4275"/>
                  <a:pt x="2326" y="4275"/>
                  <a:pt x="2331" y="4275"/>
                </a:cubicBezTo>
                <a:cubicBezTo>
                  <a:pt x="2458" y="4275"/>
                  <a:pt x="2525" y="4099"/>
                  <a:pt x="2416" y="4021"/>
                </a:cubicBezTo>
                <a:cubicBezTo>
                  <a:pt x="2338" y="3970"/>
                  <a:pt x="2247" y="3937"/>
                  <a:pt x="2152" y="3915"/>
                </a:cubicBezTo>
                <a:cubicBezTo>
                  <a:pt x="2184" y="3805"/>
                  <a:pt x="2218" y="3691"/>
                  <a:pt x="2250" y="3581"/>
                </a:cubicBezTo>
                <a:cubicBezTo>
                  <a:pt x="2272" y="3513"/>
                  <a:pt x="2216" y="3462"/>
                  <a:pt x="2162" y="3462"/>
                </a:cubicBezTo>
                <a:close/>
                <a:moveTo>
                  <a:pt x="3613" y="3756"/>
                </a:moveTo>
                <a:cubicBezTo>
                  <a:pt x="3583" y="3756"/>
                  <a:pt x="3553" y="3773"/>
                  <a:pt x="3538" y="3813"/>
                </a:cubicBezTo>
                <a:lnTo>
                  <a:pt x="3406" y="4175"/>
                </a:lnTo>
                <a:cubicBezTo>
                  <a:pt x="3299" y="4165"/>
                  <a:pt x="3193" y="4160"/>
                  <a:pt x="3094" y="4160"/>
                </a:cubicBezTo>
                <a:cubicBezTo>
                  <a:pt x="3093" y="4160"/>
                  <a:pt x="3092" y="4160"/>
                  <a:pt x="3090" y="4160"/>
                </a:cubicBezTo>
                <a:cubicBezTo>
                  <a:pt x="2959" y="4160"/>
                  <a:pt x="2949" y="4333"/>
                  <a:pt x="3072" y="4363"/>
                </a:cubicBezTo>
                <a:cubicBezTo>
                  <a:pt x="3153" y="4380"/>
                  <a:pt x="3233" y="4410"/>
                  <a:pt x="3311" y="4439"/>
                </a:cubicBezTo>
                <a:cubicBezTo>
                  <a:pt x="3285" y="4509"/>
                  <a:pt x="3259" y="4583"/>
                  <a:pt x="3233" y="4652"/>
                </a:cubicBezTo>
                <a:cubicBezTo>
                  <a:pt x="3201" y="4741"/>
                  <a:pt x="3281" y="4808"/>
                  <a:pt x="3353" y="4808"/>
                </a:cubicBezTo>
                <a:cubicBezTo>
                  <a:pt x="3394" y="4808"/>
                  <a:pt x="3432" y="4787"/>
                  <a:pt x="3446" y="4737"/>
                </a:cubicBezTo>
                <a:cubicBezTo>
                  <a:pt x="3468" y="4659"/>
                  <a:pt x="3490" y="4586"/>
                  <a:pt x="3516" y="4509"/>
                </a:cubicBezTo>
                <a:cubicBezTo>
                  <a:pt x="3597" y="4539"/>
                  <a:pt x="3681" y="4561"/>
                  <a:pt x="3769" y="4571"/>
                </a:cubicBezTo>
                <a:cubicBezTo>
                  <a:pt x="3773" y="4572"/>
                  <a:pt x="3777" y="4572"/>
                  <a:pt x="3781" y="4572"/>
                </a:cubicBezTo>
                <a:cubicBezTo>
                  <a:pt x="3909" y="4572"/>
                  <a:pt x="3978" y="4396"/>
                  <a:pt x="3868" y="4319"/>
                </a:cubicBezTo>
                <a:cubicBezTo>
                  <a:pt x="3787" y="4263"/>
                  <a:pt x="3699" y="4234"/>
                  <a:pt x="3604" y="4212"/>
                </a:cubicBezTo>
                <a:cubicBezTo>
                  <a:pt x="3637" y="4099"/>
                  <a:pt x="3670" y="3989"/>
                  <a:pt x="3703" y="3879"/>
                </a:cubicBezTo>
                <a:cubicBezTo>
                  <a:pt x="3724" y="3808"/>
                  <a:pt x="3667" y="3756"/>
                  <a:pt x="3613" y="3756"/>
                </a:cubicBezTo>
                <a:close/>
                <a:moveTo>
                  <a:pt x="5338" y="4106"/>
                </a:moveTo>
                <a:cubicBezTo>
                  <a:pt x="5306" y="4106"/>
                  <a:pt x="5276" y="4122"/>
                  <a:pt x="5261" y="4160"/>
                </a:cubicBezTo>
                <a:lnTo>
                  <a:pt x="5129" y="4524"/>
                </a:lnTo>
                <a:cubicBezTo>
                  <a:pt x="5023" y="4517"/>
                  <a:pt x="4917" y="4509"/>
                  <a:pt x="4818" y="4509"/>
                </a:cubicBezTo>
                <a:cubicBezTo>
                  <a:pt x="4816" y="4509"/>
                  <a:pt x="4815" y="4509"/>
                  <a:pt x="4814" y="4509"/>
                </a:cubicBezTo>
                <a:cubicBezTo>
                  <a:pt x="4685" y="4509"/>
                  <a:pt x="4672" y="4682"/>
                  <a:pt x="4799" y="4710"/>
                </a:cubicBezTo>
                <a:cubicBezTo>
                  <a:pt x="4880" y="4729"/>
                  <a:pt x="4957" y="4759"/>
                  <a:pt x="5038" y="4788"/>
                </a:cubicBezTo>
                <a:cubicBezTo>
                  <a:pt x="5012" y="4857"/>
                  <a:pt x="4983" y="4930"/>
                  <a:pt x="4957" y="5001"/>
                </a:cubicBezTo>
                <a:cubicBezTo>
                  <a:pt x="4926" y="5090"/>
                  <a:pt x="5005" y="5156"/>
                  <a:pt x="5077" y="5156"/>
                </a:cubicBezTo>
                <a:cubicBezTo>
                  <a:pt x="5118" y="5156"/>
                  <a:pt x="5157" y="5135"/>
                  <a:pt x="5173" y="5084"/>
                </a:cubicBezTo>
                <a:cubicBezTo>
                  <a:pt x="5195" y="5008"/>
                  <a:pt x="5217" y="4935"/>
                  <a:pt x="5239" y="4857"/>
                </a:cubicBezTo>
                <a:cubicBezTo>
                  <a:pt x="5324" y="4886"/>
                  <a:pt x="5408" y="4913"/>
                  <a:pt x="5493" y="4920"/>
                </a:cubicBezTo>
                <a:cubicBezTo>
                  <a:pt x="5498" y="4920"/>
                  <a:pt x="5503" y="4921"/>
                  <a:pt x="5508" y="4921"/>
                </a:cubicBezTo>
                <a:cubicBezTo>
                  <a:pt x="5634" y="4921"/>
                  <a:pt x="5705" y="4744"/>
                  <a:pt x="5591" y="4666"/>
                </a:cubicBezTo>
                <a:cubicBezTo>
                  <a:pt x="5515" y="4615"/>
                  <a:pt x="5423" y="4583"/>
                  <a:pt x="5331" y="4561"/>
                </a:cubicBezTo>
                <a:cubicBezTo>
                  <a:pt x="5364" y="4451"/>
                  <a:pt x="5397" y="4336"/>
                  <a:pt x="5430" y="4226"/>
                </a:cubicBezTo>
                <a:cubicBezTo>
                  <a:pt x="5451" y="4156"/>
                  <a:pt x="5393" y="4106"/>
                  <a:pt x="5338" y="410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2"/>
          <p:cNvSpPr/>
          <p:nvPr/>
        </p:nvSpPr>
        <p:spPr>
          <a:xfrm>
            <a:off x="3337925" y="4869731"/>
            <a:ext cx="2717410" cy="2590571"/>
          </a:xfrm>
          <a:custGeom>
            <a:avLst/>
            <a:gdLst/>
            <a:ahLst/>
            <a:cxnLst/>
            <a:rect l="l" t="t" r="r" b="b"/>
            <a:pathLst>
              <a:path w="27008" h="25748" extrusionOk="0">
                <a:moveTo>
                  <a:pt x="11422" y="1"/>
                </a:moveTo>
                <a:cubicBezTo>
                  <a:pt x="9215" y="1"/>
                  <a:pt x="7020" y="262"/>
                  <a:pt x="4900" y="885"/>
                </a:cubicBezTo>
                <a:cubicBezTo>
                  <a:pt x="3397" y="1329"/>
                  <a:pt x="1842" y="2040"/>
                  <a:pt x="1082" y="3415"/>
                </a:cubicBezTo>
                <a:cubicBezTo>
                  <a:pt x="0" y="5378"/>
                  <a:pt x="1013" y="7903"/>
                  <a:pt x="2586" y="9499"/>
                </a:cubicBezTo>
                <a:cubicBezTo>
                  <a:pt x="3624" y="10552"/>
                  <a:pt x="5003" y="11596"/>
                  <a:pt x="4966" y="13074"/>
                </a:cubicBezTo>
                <a:cubicBezTo>
                  <a:pt x="4940" y="14310"/>
                  <a:pt x="3895" y="15630"/>
                  <a:pt x="4595" y="16653"/>
                </a:cubicBezTo>
                <a:cubicBezTo>
                  <a:pt x="4790" y="16939"/>
                  <a:pt x="5094" y="17130"/>
                  <a:pt x="5413" y="17262"/>
                </a:cubicBezTo>
                <a:cubicBezTo>
                  <a:pt x="5895" y="17461"/>
                  <a:pt x="6404" y="17533"/>
                  <a:pt x="6926" y="17533"/>
                </a:cubicBezTo>
                <a:cubicBezTo>
                  <a:pt x="8309" y="17533"/>
                  <a:pt x="9787" y="17028"/>
                  <a:pt x="11130" y="17028"/>
                </a:cubicBezTo>
                <a:cubicBezTo>
                  <a:pt x="11810" y="17028"/>
                  <a:pt x="12456" y="17158"/>
                  <a:pt x="13037" y="17548"/>
                </a:cubicBezTo>
                <a:cubicBezTo>
                  <a:pt x="13961" y="18164"/>
                  <a:pt x="14411" y="19300"/>
                  <a:pt x="14547" y="20408"/>
                </a:cubicBezTo>
                <a:cubicBezTo>
                  <a:pt x="14683" y="21512"/>
                  <a:pt x="14562" y="22630"/>
                  <a:pt x="14610" y="23741"/>
                </a:cubicBezTo>
                <a:cubicBezTo>
                  <a:pt x="14632" y="24237"/>
                  <a:pt x="14701" y="24761"/>
                  <a:pt x="15028" y="25127"/>
                </a:cubicBezTo>
                <a:cubicBezTo>
                  <a:pt x="15428" y="25583"/>
                  <a:pt x="16184" y="25748"/>
                  <a:pt x="16996" y="25748"/>
                </a:cubicBezTo>
                <a:cubicBezTo>
                  <a:pt x="18007" y="25748"/>
                  <a:pt x="19102" y="25492"/>
                  <a:pt x="19695" y="25223"/>
                </a:cubicBezTo>
                <a:cubicBezTo>
                  <a:pt x="20712" y="24761"/>
                  <a:pt x="20990" y="24079"/>
                  <a:pt x="21188" y="23037"/>
                </a:cubicBezTo>
                <a:cubicBezTo>
                  <a:pt x="21790" y="19825"/>
                  <a:pt x="23414" y="17144"/>
                  <a:pt x="24892" y="14240"/>
                </a:cubicBezTo>
                <a:cubicBezTo>
                  <a:pt x="25522" y="12997"/>
                  <a:pt x="26160" y="11743"/>
                  <a:pt x="26480" y="10386"/>
                </a:cubicBezTo>
                <a:cubicBezTo>
                  <a:pt x="27008" y="8131"/>
                  <a:pt x="26553" y="5601"/>
                  <a:pt x="25031" y="3860"/>
                </a:cubicBezTo>
                <a:cubicBezTo>
                  <a:pt x="23447" y="2047"/>
                  <a:pt x="20993" y="1299"/>
                  <a:pt x="18639" y="808"/>
                </a:cubicBezTo>
                <a:cubicBezTo>
                  <a:pt x="16273" y="314"/>
                  <a:pt x="13840" y="1"/>
                  <a:pt x="114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22"/>
          <p:cNvSpPr/>
          <p:nvPr/>
        </p:nvSpPr>
        <p:spPr>
          <a:xfrm>
            <a:off x="3870160" y="-421123"/>
            <a:ext cx="1649281" cy="941934"/>
          </a:xfrm>
          <a:custGeom>
            <a:avLst/>
            <a:gdLst/>
            <a:ahLst/>
            <a:cxnLst/>
            <a:rect l="l" t="t" r="r" b="b"/>
            <a:pathLst>
              <a:path w="16392" h="9362" extrusionOk="0">
                <a:moveTo>
                  <a:pt x="1667" y="1"/>
                </a:moveTo>
                <a:cubicBezTo>
                  <a:pt x="1605" y="1"/>
                  <a:pt x="1543" y="2"/>
                  <a:pt x="1481" y="6"/>
                </a:cubicBezTo>
                <a:cubicBezTo>
                  <a:pt x="195" y="134"/>
                  <a:pt x="777" y="2239"/>
                  <a:pt x="1236" y="2636"/>
                </a:cubicBezTo>
                <a:cubicBezTo>
                  <a:pt x="1694" y="3035"/>
                  <a:pt x="1420" y="3032"/>
                  <a:pt x="1115" y="3072"/>
                </a:cubicBezTo>
                <a:cubicBezTo>
                  <a:pt x="811" y="3116"/>
                  <a:pt x="0" y="3736"/>
                  <a:pt x="22" y="4304"/>
                </a:cubicBezTo>
                <a:cubicBezTo>
                  <a:pt x="44" y="4873"/>
                  <a:pt x="8603" y="7061"/>
                  <a:pt x="11686" y="8374"/>
                </a:cubicBezTo>
                <a:cubicBezTo>
                  <a:pt x="9728" y="7450"/>
                  <a:pt x="8137" y="6743"/>
                  <a:pt x="6040" y="6210"/>
                </a:cubicBezTo>
                <a:cubicBezTo>
                  <a:pt x="5922" y="6188"/>
                  <a:pt x="5702" y="6144"/>
                  <a:pt x="5798" y="5958"/>
                </a:cubicBezTo>
                <a:cubicBezTo>
                  <a:pt x="5810" y="5935"/>
                  <a:pt x="5845" y="5924"/>
                  <a:pt x="5902" y="5924"/>
                </a:cubicBezTo>
                <a:cubicBezTo>
                  <a:pt x="6799" y="5924"/>
                  <a:pt x="13007" y="8685"/>
                  <a:pt x="13880" y="9196"/>
                </a:cubicBezTo>
                <a:cubicBezTo>
                  <a:pt x="14051" y="9296"/>
                  <a:pt x="14252" y="9362"/>
                  <a:pt x="14455" y="9362"/>
                </a:cubicBezTo>
                <a:cubicBezTo>
                  <a:pt x="14587" y="9362"/>
                  <a:pt x="14719" y="9334"/>
                  <a:pt x="14844" y="9269"/>
                </a:cubicBezTo>
                <a:cubicBezTo>
                  <a:pt x="12937" y="7711"/>
                  <a:pt x="8240" y="6174"/>
                  <a:pt x="8229" y="5980"/>
                </a:cubicBezTo>
                <a:cubicBezTo>
                  <a:pt x="8227" y="5958"/>
                  <a:pt x="8251" y="5948"/>
                  <a:pt x="8295" y="5948"/>
                </a:cubicBezTo>
                <a:cubicBezTo>
                  <a:pt x="8663" y="5948"/>
                  <a:pt x="10460" y="6626"/>
                  <a:pt x="11261" y="7117"/>
                </a:cubicBezTo>
                <a:cubicBezTo>
                  <a:pt x="12574" y="7813"/>
                  <a:pt x="13858" y="8161"/>
                  <a:pt x="14973" y="8946"/>
                </a:cubicBezTo>
                <a:cubicBezTo>
                  <a:pt x="15087" y="9014"/>
                  <a:pt x="15172" y="9040"/>
                  <a:pt x="15237" y="9040"/>
                </a:cubicBezTo>
                <a:cubicBezTo>
                  <a:pt x="15396" y="9040"/>
                  <a:pt x="15438" y="8886"/>
                  <a:pt x="15518" y="8829"/>
                </a:cubicBezTo>
                <a:cubicBezTo>
                  <a:pt x="15995" y="8403"/>
                  <a:pt x="16391" y="7117"/>
                  <a:pt x="16068" y="6980"/>
                </a:cubicBezTo>
                <a:cubicBezTo>
                  <a:pt x="15743" y="6845"/>
                  <a:pt x="15834" y="6853"/>
                  <a:pt x="15650" y="6819"/>
                </a:cubicBezTo>
                <a:cubicBezTo>
                  <a:pt x="15372" y="6775"/>
                  <a:pt x="16095" y="6376"/>
                  <a:pt x="15907" y="6174"/>
                </a:cubicBezTo>
                <a:cubicBezTo>
                  <a:pt x="15716" y="5973"/>
                  <a:pt x="9857" y="3512"/>
                  <a:pt x="10066" y="3245"/>
                </a:cubicBezTo>
                <a:cubicBezTo>
                  <a:pt x="10085" y="3222"/>
                  <a:pt x="10116" y="3211"/>
                  <a:pt x="10158" y="3211"/>
                </a:cubicBezTo>
                <a:cubicBezTo>
                  <a:pt x="10605" y="3211"/>
                  <a:pt x="12304" y="4400"/>
                  <a:pt x="13289" y="4876"/>
                </a:cubicBezTo>
                <a:cubicBezTo>
                  <a:pt x="14188" y="5247"/>
                  <a:pt x="15105" y="5599"/>
                  <a:pt x="16010" y="5983"/>
                </a:cubicBezTo>
                <a:cubicBezTo>
                  <a:pt x="16139" y="5741"/>
                  <a:pt x="16215" y="5514"/>
                  <a:pt x="16073" y="5286"/>
                </a:cubicBezTo>
                <a:cubicBezTo>
                  <a:pt x="15907" y="4861"/>
                  <a:pt x="14804" y="4814"/>
                  <a:pt x="14276" y="4502"/>
                </a:cubicBezTo>
                <a:cubicBezTo>
                  <a:pt x="12875" y="3512"/>
                  <a:pt x="11122" y="3032"/>
                  <a:pt x="9652" y="2192"/>
                </a:cubicBezTo>
                <a:cubicBezTo>
                  <a:pt x="8570" y="1605"/>
                  <a:pt x="7382" y="1348"/>
                  <a:pt x="6190" y="1110"/>
                </a:cubicBezTo>
                <a:cubicBezTo>
                  <a:pt x="4607" y="858"/>
                  <a:pt x="3051" y="1"/>
                  <a:pt x="16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22"/>
          <p:cNvSpPr/>
          <p:nvPr/>
        </p:nvSpPr>
        <p:spPr>
          <a:xfrm>
            <a:off x="8267696" y="392032"/>
            <a:ext cx="928475" cy="849170"/>
          </a:xfrm>
          <a:custGeom>
            <a:avLst/>
            <a:gdLst/>
            <a:ahLst/>
            <a:cxnLst/>
            <a:rect l="l" t="t" r="r" b="b"/>
            <a:pathLst>
              <a:path w="9228" h="8440" extrusionOk="0">
                <a:moveTo>
                  <a:pt x="4608" y="1"/>
                </a:moveTo>
                <a:cubicBezTo>
                  <a:pt x="2659" y="1"/>
                  <a:pt x="909" y="1360"/>
                  <a:pt x="489" y="3340"/>
                </a:cubicBezTo>
                <a:cubicBezTo>
                  <a:pt x="1" y="5621"/>
                  <a:pt x="1453" y="7861"/>
                  <a:pt x="3734" y="8345"/>
                </a:cubicBezTo>
                <a:cubicBezTo>
                  <a:pt x="4031" y="8409"/>
                  <a:pt x="4328" y="8440"/>
                  <a:pt x="4620" y="8440"/>
                </a:cubicBezTo>
                <a:cubicBezTo>
                  <a:pt x="6567" y="8440"/>
                  <a:pt x="8318" y="7083"/>
                  <a:pt x="8739" y="5100"/>
                </a:cubicBezTo>
                <a:cubicBezTo>
                  <a:pt x="9228" y="2823"/>
                  <a:pt x="7771" y="579"/>
                  <a:pt x="5494" y="95"/>
                </a:cubicBezTo>
                <a:cubicBezTo>
                  <a:pt x="5197" y="31"/>
                  <a:pt x="4900"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22"/>
          <p:cNvSpPr/>
          <p:nvPr/>
        </p:nvSpPr>
        <p:spPr>
          <a:xfrm>
            <a:off x="8731928" y="664291"/>
            <a:ext cx="83007" cy="69221"/>
          </a:xfrm>
          <a:custGeom>
            <a:avLst/>
            <a:gdLst/>
            <a:ahLst/>
            <a:cxnLst/>
            <a:rect l="l" t="t" r="r" b="b"/>
            <a:pathLst>
              <a:path w="825" h="688" extrusionOk="0">
                <a:moveTo>
                  <a:pt x="385" y="0"/>
                </a:moveTo>
                <a:cubicBezTo>
                  <a:pt x="261" y="0"/>
                  <a:pt x="141" y="70"/>
                  <a:pt x="81" y="190"/>
                </a:cubicBezTo>
                <a:cubicBezTo>
                  <a:pt x="0" y="359"/>
                  <a:pt x="70" y="560"/>
                  <a:pt x="239" y="641"/>
                </a:cubicBezTo>
                <a:cubicBezTo>
                  <a:pt x="297" y="671"/>
                  <a:pt x="368" y="687"/>
                  <a:pt x="438" y="687"/>
                </a:cubicBezTo>
                <a:cubicBezTo>
                  <a:pt x="564" y="687"/>
                  <a:pt x="690" y="636"/>
                  <a:pt x="745" y="528"/>
                </a:cubicBezTo>
                <a:cubicBezTo>
                  <a:pt x="825" y="359"/>
                  <a:pt x="704" y="117"/>
                  <a:pt x="535" y="36"/>
                </a:cubicBezTo>
                <a:cubicBezTo>
                  <a:pt x="487" y="12"/>
                  <a:pt x="436" y="0"/>
                  <a:pt x="3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2"/>
          <p:cNvSpPr/>
          <p:nvPr/>
        </p:nvSpPr>
        <p:spPr>
          <a:xfrm>
            <a:off x="8818959" y="920654"/>
            <a:ext cx="77876" cy="68416"/>
          </a:xfrm>
          <a:custGeom>
            <a:avLst/>
            <a:gdLst/>
            <a:ahLst/>
            <a:cxnLst/>
            <a:rect l="l" t="t" r="r" b="b"/>
            <a:pathLst>
              <a:path w="774" h="680" extrusionOk="0">
                <a:moveTo>
                  <a:pt x="389" y="1"/>
                </a:moveTo>
                <a:cubicBezTo>
                  <a:pt x="263" y="1"/>
                  <a:pt x="143" y="71"/>
                  <a:pt x="85" y="191"/>
                </a:cubicBezTo>
                <a:cubicBezTo>
                  <a:pt x="0" y="360"/>
                  <a:pt x="70" y="561"/>
                  <a:pt x="239" y="646"/>
                </a:cubicBezTo>
                <a:cubicBezTo>
                  <a:pt x="288" y="669"/>
                  <a:pt x="339" y="680"/>
                  <a:pt x="389" y="680"/>
                </a:cubicBezTo>
                <a:cubicBezTo>
                  <a:pt x="514" y="680"/>
                  <a:pt x="634" y="612"/>
                  <a:pt x="694" y="492"/>
                </a:cubicBezTo>
                <a:cubicBezTo>
                  <a:pt x="774" y="323"/>
                  <a:pt x="704" y="121"/>
                  <a:pt x="540" y="37"/>
                </a:cubicBezTo>
                <a:cubicBezTo>
                  <a:pt x="491" y="12"/>
                  <a:pt x="440"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22"/>
          <p:cNvSpPr/>
          <p:nvPr/>
        </p:nvSpPr>
        <p:spPr>
          <a:xfrm>
            <a:off x="8520438" y="1097431"/>
            <a:ext cx="78077" cy="68215"/>
          </a:xfrm>
          <a:custGeom>
            <a:avLst/>
            <a:gdLst/>
            <a:ahLst/>
            <a:cxnLst/>
            <a:rect l="l" t="t" r="r" b="b"/>
            <a:pathLst>
              <a:path w="776" h="678" extrusionOk="0">
                <a:moveTo>
                  <a:pt x="387" y="0"/>
                </a:moveTo>
                <a:cubicBezTo>
                  <a:pt x="263" y="0"/>
                  <a:pt x="143" y="70"/>
                  <a:pt x="85" y="190"/>
                </a:cubicBezTo>
                <a:cubicBezTo>
                  <a:pt x="1" y="356"/>
                  <a:pt x="71" y="561"/>
                  <a:pt x="239" y="642"/>
                </a:cubicBezTo>
                <a:cubicBezTo>
                  <a:pt x="287" y="666"/>
                  <a:pt x="338" y="677"/>
                  <a:pt x="388" y="677"/>
                </a:cubicBezTo>
                <a:cubicBezTo>
                  <a:pt x="512" y="677"/>
                  <a:pt x="633" y="607"/>
                  <a:pt x="691" y="488"/>
                </a:cubicBezTo>
                <a:cubicBezTo>
                  <a:pt x="775" y="322"/>
                  <a:pt x="705" y="117"/>
                  <a:pt x="537" y="36"/>
                </a:cubicBezTo>
                <a:cubicBezTo>
                  <a:pt x="489" y="12"/>
                  <a:pt x="438" y="0"/>
                  <a:pt x="3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22"/>
          <p:cNvSpPr/>
          <p:nvPr/>
        </p:nvSpPr>
        <p:spPr>
          <a:xfrm>
            <a:off x="8431194" y="752932"/>
            <a:ext cx="47289" cy="46382"/>
          </a:xfrm>
          <a:custGeom>
            <a:avLst/>
            <a:gdLst/>
            <a:ahLst/>
            <a:cxnLst/>
            <a:rect l="l" t="t" r="r" b="b"/>
            <a:pathLst>
              <a:path w="470" h="461" extrusionOk="0">
                <a:moveTo>
                  <a:pt x="296" y="1"/>
                </a:moveTo>
                <a:cubicBezTo>
                  <a:pt x="204" y="1"/>
                  <a:pt x="94" y="82"/>
                  <a:pt x="52" y="163"/>
                </a:cubicBezTo>
                <a:cubicBezTo>
                  <a:pt x="1" y="266"/>
                  <a:pt x="45" y="387"/>
                  <a:pt x="144" y="439"/>
                </a:cubicBezTo>
                <a:cubicBezTo>
                  <a:pt x="173" y="453"/>
                  <a:pt x="204" y="460"/>
                  <a:pt x="235" y="460"/>
                </a:cubicBezTo>
                <a:cubicBezTo>
                  <a:pt x="311" y="460"/>
                  <a:pt x="385" y="418"/>
                  <a:pt x="419" y="347"/>
                </a:cubicBezTo>
                <a:cubicBezTo>
                  <a:pt x="470" y="244"/>
                  <a:pt x="456" y="65"/>
                  <a:pt x="353" y="13"/>
                </a:cubicBezTo>
                <a:cubicBezTo>
                  <a:pt x="335" y="5"/>
                  <a:pt x="316" y="1"/>
                  <a:pt x="2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22"/>
          <p:cNvSpPr/>
          <p:nvPr/>
        </p:nvSpPr>
        <p:spPr>
          <a:xfrm>
            <a:off x="9013445" y="563276"/>
            <a:ext cx="38435" cy="33705"/>
          </a:xfrm>
          <a:custGeom>
            <a:avLst/>
            <a:gdLst/>
            <a:ahLst/>
            <a:cxnLst/>
            <a:rect l="l" t="t" r="r" b="b"/>
            <a:pathLst>
              <a:path w="382" h="335" extrusionOk="0">
                <a:moveTo>
                  <a:pt x="189" y="0"/>
                </a:moveTo>
                <a:cubicBezTo>
                  <a:pt x="128" y="0"/>
                  <a:pt x="69" y="34"/>
                  <a:pt x="40" y="94"/>
                </a:cubicBezTo>
                <a:cubicBezTo>
                  <a:pt x="0" y="175"/>
                  <a:pt x="33" y="278"/>
                  <a:pt x="117" y="318"/>
                </a:cubicBezTo>
                <a:cubicBezTo>
                  <a:pt x="140" y="330"/>
                  <a:pt x="165" y="335"/>
                  <a:pt x="190" y="335"/>
                </a:cubicBezTo>
                <a:cubicBezTo>
                  <a:pt x="252" y="335"/>
                  <a:pt x="313" y="301"/>
                  <a:pt x="341" y="241"/>
                </a:cubicBezTo>
                <a:cubicBezTo>
                  <a:pt x="381" y="156"/>
                  <a:pt x="349" y="58"/>
                  <a:pt x="264" y="17"/>
                </a:cubicBezTo>
                <a:cubicBezTo>
                  <a:pt x="240" y="6"/>
                  <a:pt x="214" y="0"/>
                  <a:pt x="1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2"/>
          <p:cNvSpPr/>
          <p:nvPr/>
        </p:nvSpPr>
        <p:spPr>
          <a:xfrm>
            <a:off x="9030751" y="854853"/>
            <a:ext cx="56143" cy="49501"/>
          </a:xfrm>
          <a:custGeom>
            <a:avLst/>
            <a:gdLst/>
            <a:ahLst/>
            <a:cxnLst/>
            <a:rect l="l" t="t" r="r" b="b"/>
            <a:pathLst>
              <a:path w="558" h="492" extrusionOk="0">
                <a:moveTo>
                  <a:pt x="280" y="0"/>
                </a:moveTo>
                <a:cubicBezTo>
                  <a:pt x="190" y="0"/>
                  <a:pt x="103" y="51"/>
                  <a:pt x="59" y="137"/>
                </a:cubicBezTo>
                <a:cubicBezTo>
                  <a:pt x="0" y="258"/>
                  <a:pt x="52" y="405"/>
                  <a:pt x="173" y="467"/>
                </a:cubicBezTo>
                <a:cubicBezTo>
                  <a:pt x="207" y="484"/>
                  <a:pt x="243" y="491"/>
                  <a:pt x="278" y="491"/>
                </a:cubicBezTo>
                <a:cubicBezTo>
                  <a:pt x="369" y="491"/>
                  <a:pt x="457" y="440"/>
                  <a:pt x="499" y="353"/>
                </a:cubicBezTo>
                <a:cubicBezTo>
                  <a:pt x="558" y="232"/>
                  <a:pt x="510" y="86"/>
                  <a:pt x="389" y="27"/>
                </a:cubicBezTo>
                <a:cubicBezTo>
                  <a:pt x="354" y="9"/>
                  <a:pt x="317" y="0"/>
                  <a:pt x="2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2"/>
          <p:cNvSpPr/>
          <p:nvPr/>
        </p:nvSpPr>
        <p:spPr>
          <a:xfrm>
            <a:off x="8397689" y="659059"/>
            <a:ext cx="79083" cy="72743"/>
          </a:xfrm>
          <a:custGeom>
            <a:avLst/>
            <a:gdLst/>
            <a:ahLst/>
            <a:cxnLst/>
            <a:rect l="l" t="t" r="r" b="b"/>
            <a:pathLst>
              <a:path w="786" h="723" extrusionOk="0">
                <a:moveTo>
                  <a:pt x="375" y="0"/>
                </a:moveTo>
                <a:cubicBezTo>
                  <a:pt x="292" y="0"/>
                  <a:pt x="208" y="31"/>
                  <a:pt x="143" y="92"/>
                </a:cubicBezTo>
                <a:cubicBezTo>
                  <a:pt x="7" y="220"/>
                  <a:pt x="0" y="433"/>
                  <a:pt x="129" y="568"/>
                </a:cubicBezTo>
                <a:cubicBezTo>
                  <a:pt x="211" y="658"/>
                  <a:pt x="346" y="722"/>
                  <a:pt x="468" y="722"/>
                </a:cubicBezTo>
                <a:cubicBezTo>
                  <a:pt x="536" y="722"/>
                  <a:pt x="600" y="702"/>
                  <a:pt x="649" y="656"/>
                </a:cubicBezTo>
                <a:cubicBezTo>
                  <a:pt x="785" y="528"/>
                  <a:pt x="748" y="242"/>
                  <a:pt x="623" y="106"/>
                </a:cubicBezTo>
                <a:cubicBezTo>
                  <a:pt x="556" y="36"/>
                  <a:pt x="466" y="0"/>
                  <a:pt x="3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22"/>
          <p:cNvSpPr/>
          <p:nvPr/>
        </p:nvSpPr>
        <p:spPr>
          <a:xfrm>
            <a:off x="8690878" y="759371"/>
            <a:ext cx="54735" cy="49602"/>
          </a:xfrm>
          <a:custGeom>
            <a:avLst/>
            <a:gdLst/>
            <a:ahLst/>
            <a:cxnLst/>
            <a:rect l="l" t="t" r="r" b="b"/>
            <a:pathLst>
              <a:path w="544" h="493" extrusionOk="0">
                <a:moveTo>
                  <a:pt x="243" y="0"/>
                </a:moveTo>
                <a:cubicBezTo>
                  <a:pt x="188" y="0"/>
                  <a:pt x="136" y="17"/>
                  <a:pt x="97" y="55"/>
                </a:cubicBezTo>
                <a:cubicBezTo>
                  <a:pt x="1" y="143"/>
                  <a:pt x="16" y="319"/>
                  <a:pt x="104" y="419"/>
                </a:cubicBezTo>
                <a:cubicBezTo>
                  <a:pt x="151" y="468"/>
                  <a:pt x="213" y="492"/>
                  <a:pt x="276" y="492"/>
                </a:cubicBezTo>
                <a:cubicBezTo>
                  <a:pt x="335" y="492"/>
                  <a:pt x="395" y="470"/>
                  <a:pt x="441" y="426"/>
                </a:cubicBezTo>
                <a:cubicBezTo>
                  <a:pt x="537" y="338"/>
                  <a:pt x="544" y="187"/>
                  <a:pt x="452" y="92"/>
                </a:cubicBezTo>
                <a:cubicBezTo>
                  <a:pt x="399" y="34"/>
                  <a:pt x="319" y="0"/>
                  <a:pt x="2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22"/>
          <p:cNvSpPr/>
          <p:nvPr/>
        </p:nvSpPr>
        <p:spPr>
          <a:xfrm>
            <a:off x="8483613" y="897110"/>
            <a:ext cx="54634" cy="49501"/>
          </a:xfrm>
          <a:custGeom>
            <a:avLst/>
            <a:gdLst/>
            <a:ahLst/>
            <a:cxnLst/>
            <a:rect l="l" t="t" r="r" b="b"/>
            <a:pathLst>
              <a:path w="543" h="492" extrusionOk="0">
                <a:moveTo>
                  <a:pt x="239" y="0"/>
                </a:moveTo>
                <a:cubicBezTo>
                  <a:pt x="186" y="0"/>
                  <a:pt x="134" y="17"/>
                  <a:pt x="96" y="54"/>
                </a:cubicBezTo>
                <a:cubicBezTo>
                  <a:pt x="1" y="142"/>
                  <a:pt x="15" y="318"/>
                  <a:pt x="103" y="418"/>
                </a:cubicBezTo>
                <a:cubicBezTo>
                  <a:pt x="150" y="466"/>
                  <a:pt x="213" y="491"/>
                  <a:pt x="275" y="491"/>
                </a:cubicBezTo>
                <a:cubicBezTo>
                  <a:pt x="335" y="491"/>
                  <a:pt x="394" y="469"/>
                  <a:pt x="441" y="425"/>
                </a:cubicBezTo>
                <a:cubicBezTo>
                  <a:pt x="536" y="337"/>
                  <a:pt x="543" y="186"/>
                  <a:pt x="451" y="91"/>
                </a:cubicBezTo>
                <a:cubicBezTo>
                  <a:pt x="397" y="35"/>
                  <a:pt x="316" y="0"/>
                  <a:pt x="2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2"/>
          <p:cNvSpPr/>
          <p:nvPr/>
        </p:nvSpPr>
        <p:spPr>
          <a:xfrm>
            <a:off x="8838880" y="1125201"/>
            <a:ext cx="75361" cy="68215"/>
          </a:xfrm>
          <a:custGeom>
            <a:avLst/>
            <a:gdLst/>
            <a:ahLst/>
            <a:cxnLst/>
            <a:rect l="l" t="t" r="r" b="b"/>
            <a:pathLst>
              <a:path w="749" h="678" extrusionOk="0">
                <a:moveTo>
                  <a:pt x="376" y="1"/>
                </a:moveTo>
                <a:cubicBezTo>
                  <a:pt x="292" y="1"/>
                  <a:pt x="209" y="32"/>
                  <a:pt x="144" y="94"/>
                </a:cubicBezTo>
                <a:cubicBezTo>
                  <a:pt x="8" y="222"/>
                  <a:pt x="0" y="435"/>
                  <a:pt x="129" y="571"/>
                </a:cubicBezTo>
                <a:cubicBezTo>
                  <a:pt x="196" y="641"/>
                  <a:pt x="286" y="677"/>
                  <a:pt x="376" y="677"/>
                </a:cubicBezTo>
                <a:cubicBezTo>
                  <a:pt x="458" y="677"/>
                  <a:pt x="541" y="647"/>
                  <a:pt x="606" y="586"/>
                </a:cubicBezTo>
                <a:cubicBezTo>
                  <a:pt x="745" y="457"/>
                  <a:pt x="748" y="244"/>
                  <a:pt x="620" y="109"/>
                </a:cubicBezTo>
                <a:cubicBezTo>
                  <a:pt x="554" y="37"/>
                  <a:pt x="465" y="1"/>
                  <a:pt x="37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22"/>
          <p:cNvSpPr/>
          <p:nvPr/>
        </p:nvSpPr>
        <p:spPr>
          <a:xfrm>
            <a:off x="8617832" y="1094312"/>
            <a:ext cx="45176" cy="40849"/>
          </a:xfrm>
          <a:custGeom>
            <a:avLst/>
            <a:gdLst/>
            <a:ahLst/>
            <a:cxnLst/>
            <a:rect l="l" t="t" r="r" b="b"/>
            <a:pathLst>
              <a:path w="449" h="406" extrusionOk="0">
                <a:moveTo>
                  <a:pt x="225" y="1"/>
                </a:moveTo>
                <a:cubicBezTo>
                  <a:pt x="175" y="1"/>
                  <a:pt x="124" y="19"/>
                  <a:pt x="85" y="57"/>
                </a:cubicBezTo>
                <a:cubicBezTo>
                  <a:pt x="5" y="133"/>
                  <a:pt x="1" y="262"/>
                  <a:pt x="78" y="343"/>
                </a:cubicBezTo>
                <a:cubicBezTo>
                  <a:pt x="118" y="385"/>
                  <a:pt x="172" y="405"/>
                  <a:pt x="225" y="405"/>
                </a:cubicBezTo>
                <a:cubicBezTo>
                  <a:pt x="274" y="405"/>
                  <a:pt x="324" y="388"/>
                  <a:pt x="364" y="353"/>
                </a:cubicBezTo>
                <a:cubicBezTo>
                  <a:pt x="445" y="277"/>
                  <a:pt x="449" y="148"/>
                  <a:pt x="371" y="64"/>
                </a:cubicBezTo>
                <a:cubicBezTo>
                  <a:pt x="332" y="22"/>
                  <a:pt x="278" y="1"/>
                  <a:pt x="2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22"/>
          <p:cNvSpPr/>
          <p:nvPr/>
        </p:nvSpPr>
        <p:spPr>
          <a:xfrm>
            <a:off x="8586139" y="464976"/>
            <a:ext cx="75763" cy="68115"/>
          </a:xfrm>
          <a:custGeom>
            <a:avLst/>
            <a:gdLst/>
            <a:ahLst/>
            <a:cxnLst/>
            <a:rect l="l" t="t" r="r" b="b"/>
            <a:pathLst>
              <a:path w="753" h="677" extrusionOk="0">
                <a:moveTo>
                  <a:pt x="376" y="0"/>
                </a:moveTo>
                <a:cubicBezTo>
                  <a:pt x="293" y="0"/>
                  <a:pt x="209" y="31"/>
                  <a:pt x="144" y="92"/>
                </a:cubicBezTo>
                <a:cubicBezTo>
                  <a:pt x="8" y="221"/>
                  <a:pt x="1" y="433"/>
                  <a:pt x="129" y="569"/>
                </a:cubicBezTo>
                <a:cubicBezTo>
                  <a:pt x="196" y="641"/>
                  <a:pt x="285" y="677"/>
                  <a:pt x="375" y="677"/>
                </a:cubicBezTo>
                <a:cubicBezTo>
                  <a:pt x="460" y="677"/>
                  <a:pt x="544" y="645"/>
                  <a:pt x="610" y="583"/>
                </a:cubicBezTo>
                <a:cubicBezTo>
                  <a:pt x="745" y="459"/>
                  <a:pt x="752" y="243"/>
                  <a:pt x="624" y="107"/>
                </a:cubicBezTo>
                <a:cubicBezTo>
                  <a:pt x="557" y="36"/>
                  <a:pt x="467" y="0"/>
                  <a:pt x="3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22"/>
          <p:cNvSpPr/>
          <p:nvPr/>
        </p:nvSpPr>
        <p:spPr>
          <a:xfrm>
            <a:off x="3191331" y="4232749"/>
            <a:ext cx="1310007" cy="1333619"/>
          </a:xfrm>
          <a:custGeom>
            <a:avLst/>
            <a:gdLst/>
            <a:ahLst/>
            <a:cxnLst/>
            <a:rect l="l" t="t" r="r" b="b"/>
            <a:pathLst>
              <a:path w="13020" h="13255" extrusionOk="0">
                <a:moveTo>
                  <a:pt x="5789" y="1"/>
                </a:moveTo>
                <a:cubicBezTo>
                  <a:pt x="5720" y="1"/>
                  <a:pt x="5652" y="38"/>
                  <a:pt x="5624" y="124"/>
                </a:cubicBezTo>
                <a:lnTo>
                  <a:pt x="5565" y="304"/>
                </a:lnTo>
                <a:cubicBezTo>
                  <a:pt x="5519" y="442"/>
                  <a:pt x="5637" y="539"/>
                  <a:pt x="5751" y="539"/>
                </a:cubicBezTo>
                <a:cubicBezTo>
                  <a:pt x="5821" y="539"/>
                  <a:pt x="5889" y="503"/>
                  <a:pt x="5917" y="417"/>
                </a:cubicBezTo>
                <a:lnTo>
                  <a:pt x="5976" y="238"/>
                </a:lnTo>
                <a:cubicBezTo>
                  <a:pt x="6019" y="98"/>
                  <a:pt x="5902" y="1"/>
                  <a:pt x="5789" y="1"/>
                </a:cubicBezTo>
                <a:close/>
                <a:moveTo>
                  <a:pt x="7111" y="192"/>
                </a:moveTo>
                <a:cubicBezTo>
                  <a:pt x="7083" y="192"/>
                  <a:pt x="7055" y="202"/>
                  <a:pt x="7035" y="224"/>
                </a:cubicBezTo>
                <a:cubicBezTo>
                  <a:pt x="6951" y="307"/>
                  <a:pt x="6910" y="356"/>
                  <a:pt x="6900" y="476"/>
                </a:cubicBezTo>
                <a:cubicBezTo>
                  <a:pt x="6888" y="574"/>
                  <a:pt x="6976" y="639"/>
                  <a:pt x="7062" y="639"/>
                </a:cubicBezTo>
                <a:cubicBezTo>
                  <a:pt x="7111" y="639"/>
                  <a:pt x="7159" y="617"/>
                  <a:pt x="7186" y="568"/>
                </a:cubicBezTo>
                <a:cubicBezTo>
                  <a:pt x="7244" y="461"/>
                  <a:pt x="7240" y="403"/>
                  <a:pt x="7222" y="282"/>
                </a:cubicBezTo>
                <a:cubicBezTo>
                  <a:pt x="7215" y="227"/>
                  <a:pt x="7162" y="192"/>
                  <a:pt x="7111" y="192"/>
                </a:cubicBezTo>
                <a:close/>
                <a:moveTo>
                  <a:pt x="8598" y="236"/>
                </a:moveTo>
                <a:cubicBezTo>
                  <a:pt x="8539" y="236"/>
                  <a:pt x="8481" y="267"/>
                  <a:pt x="8454" y="341"/>
                </a:cubicBezTo>
                <a:lnTo>
                  <a:pt x="8325" y="696"/>
                </a:lnTo>
                <a:cubicBezTo>
                  <a:pt x="8278" y="823"/>
                  <a:pt x="8391" y="914"/>
                  <a:pt x="8497" y="914"/>
                </a:cubicBezTo>
                <a:cubicBezTo>
                  <a:pt x="8563" y="914"/>
                  <a:pt x="8626" y="880"/>
                  <a:pt x="8648" y="799"/>
                </a:cubicBezTo>
                <a:cubicBezTo>
                  <a:pt x="8682" y="678"/>
                  <a:pt x="8718" y="557"/>
                  <a:pt x="8751" y="436"/>
                </a:cubicBezTo>
                <a:cubicBezTo>
                  <a:pt x="8785" y="316"/>
                  <a:pt x="8691" y="236"/>
                  <a:pt x="8598" y="236"/>
                </a:cubicBezTo>
                <a:close/>
                <a:moveTo>
                  <a:pt x="8936" y="1220"/>
                </a:moveTo>
                <a:lnTo>
                  <a:pt x="8936" y="1220"/>
                </a:lnTo>
                <a:cubicBezTo>
                  <a:pt x="8946" y="1221"/>
                  <a:pt x="8953" y="1222"/>
                  <a:pt x="8960" y="1224"/>
                </a:cubicBezTo>
                <a:cubicBezTo>
                  <a:pt x="8952" y="1223"/>
                  <a:pt x="8944" y="1222"/>
                  <a:pt x="8936" y="1220"/>
                </a:cubicBezTo>
                <a:close/>
                <a:moveTo>
                  <a:pt x="9788" y="813"/>
                </a:moveTo>
                <a:cubicBezTo>
                  <a:pt x="9715" y="813"/>
                  <a:pt x="9648" y="854"/>
                  <a:pt x="9628" y="950"/>
                </a:cubicBezTo>
                <a:cubicBezTo>
                  <a:pt x="9609" y="1041"/>
                  <a:pt x="9591" y="1136"/>
                  <a:pt x="9573" y="1228"/>
                </a:cubicBezTo>
                <a:cubicBezTo>
                  <a:pt x="9541" y="1382"/>
                  <a:pt x="9672" y="1486"/>
                  <a:pt x="9789" y="1486"/>
                </a:cubicBezTo>
                <a:cubicBezTo>
                  <a:pt x="9862" y="1486"/>
                  <a:pt x="9930" y="1445"/>
                  <a:pt x="9950" y="1349"/>
                </a:cubicBezTo>
                <a:cubicBezTo>
                  <a:pt x="9969" y="1258"/>
                  <a:pt x="9987" y="1162"/>
                  <a:pt x="10006" y="1070"/>
                </a:cubicBezTo>
                <a:cubicBezTo>
                  <a:pt x="10037" y="919"/>
                  <a:pt x="9905" y="813"/>
                  <a:pt x="9788" y="813"/>
                </a:cubicBezTo>
                <a:close/>
                <a:moveTo>
                  <a:pt x="3653" y="889"/>
                </a:moveTo>
                <a:cubicBezTo>
                  <a:pt x="3578" y="889"/>
                  <a:pt x="3500" y="935"/>
                  <a:pt x="3490" y="1030"/>
                </a:cubicBezTo>
                <a:lnTo>
                  <a:pt x="3453" y="1346"/>
                </a:lnTo>
                <a:cubicBezTo>
                  <a:pt x="3441" y="1451"/>
                  <a:pt x="3520" y="1505"/>
                  <a:pt x="3601" y="1505"/>
                </a:cubicBezTo>
                <a:cubicBezTo>
                  <a:pt x="3676" y="1505"/>
                  <a:pt x="3754" y="1459"/>
                  <a:pt x="3764" y="1363"/>
                </a:cubicBezTo>
                <a:lnTo>
                  <a:pt x="3801" y="1045"/>
                </a:lnTo>
                <a:cubicBezTo>
                  <a:pt x="3812" y="942"/>
                  <a:pt x="3734" y="889"/>
                  <a:pt x="3653" y="889"/>
                </a:cubicBezTo>
                <a:close/>
                <a:moveTo>
                  <a:pt x="7653" y="909"/>
                </a:moveTo>
                <a:cubicBezTo>
                  <a:pt x="7597" y="909"/>
                  <a:pt x="7542" y="938"/>
                  <a:pt x="7508" y="1008"/>
                </a:cubicBezTo>
                <a:lnTo>
                  <a:pt x="7413" y="1206"/>
                </a:lnTo>
                <a:cubicBezTo>
                  <a:pt x="7336" y="1365"/>
                  <a:pt x="7475" y="1518"/>
                  <a:pt x="7603" y="1518"/>
                </a:cubicBezTo>
                <a:cubicBezTo>
                  <a:pt x="7659" y="1518"/>
                  <a:pt x="7713" y="1489"/>
                  <a:pt x="7746" y="1419"/>
                </a:cubicBezTo>
                <a:lnTo>
                  <a:pt x="7846" y="1221"/>
                </a:lnTo>
                <a:cubicBezTo>
                  <a:pt x="7923" y="1063"/>
                  <a:pt x="7783" y="909"/>
                  <a:pt x="7653" y="909"/>
                </a:cubicBezTo>
                <a:close/>
                <a:moveTo>
                  <a:pt x="4593" y="954"/>
                </a:moveTo>
                <a:cubicBezTo>
                  <a:pt x="4495" y="954"/>
                  <a:pt x="4400" y="1015"/>
                  <a:pt x="4402" y="1136"/>
                </a:cubicBezTo>
                <a:cubicBezTo>
                  <a:pt x="4402" y="1261"/>
                  <a:pt x="4362" y="1390"/>
                  <a:pt x="4343" y="1514"/>
                </a:cubicBezTo>
                <a:cubicBezTo>
                  <a:pt x="4323" y="1646"/>
                  <a:pt x="4423" y="1711"/>
                  <a:pt x="4529" y="1711"/>
                </a:cubicBezTo>
                <a:cubicBezTo>
                  <a:pt x="4597" y="1711"/>
                  <a:pt x="4667" y="1685"/>
                  <a:pt x="4710" y="1632"/>
                </a:cubicBezTo>
                <a:cubicBezTo>
                  <a:pt x="4835" y="1473"/>
                  <a:pt x="4835" y="1294"/>
                  <a:pt x="4795" y="1107"/>
                </a:cubicBezTo>
                <a:cubicBezTo>
                  <a:pt x="4772" y="1004"/>
                  <a:pt x="4681" y="954"/>
                  <a:pt x="4593" y="954"/>
                </a:cubicBezTo>
                <a:close/>
                <a:moveTo>
                  <a:pt x="5469" y="1429"/>
                </a:moveTo>
                <a:cubicBezTo>
                  <a:pt x="5405" y="1429"/>
                  <a:pt x="5341" y="1463"/>
                  <a:pt x="5316" y="1544"/>
                </a:cubicBezTo>
                <a:lnTo>
                  <a:pt x="5279" y="1661"/>
                </a:lnTo>
                <a:cubicBezTo>
                  <a:pt x="5236" y="1790"/>
                  <a:pt x="5345" y="1880"/>
                  <a:pt x="5450" y="1880"/>
                </a:cubicBezTo>
                <a:cubicBezTo>
                  <a:pt x="5514" y="1880"/>
                  <a:pt x="5577" y="1847"/>
                  <a:pt x="5602" y="1767"/>
                </a:cubicBezTo>
                <a:lnTo>
                  <a:pt x="5638" y="1646"/>
                </a:lnTo>
                <a:cubicBezTo>
                  <a:pt x="5681" y="1517"/>
                  <a:pt x="5573" y="1429"/>
                  <a:pt x="5469" y="1429"/>
                </a:cubicBezTo>
                <a:close/>
                <a:moveTo>
                  <a:pt x="8875" y="1209"/>
                </a:moveTo>
                <a:cubicBezTo>
                  <a:pt x="8788" y="1209"/>
                  <a:pt x="8705" y="1245"/>
                  <a:pt x="8641" y="1297"/>
                </a:cubicBezTo>
                <a:cubicBezTo>
                  <a:pt x="8516" y="1404"/>
                  <a:pt x="8450" y="1558"/>
                  <a:pt x="8450" y="1715"/>
                </a:cubicBezTo>
                <a:cubicBezTo>
                  <a:pt x="8453" y="1911"/>
                  <a:pt x="8630" y="2081"/>
                  <a:pt x="8811" y="2081"/>
                </a:cubicBezTo>
                <a:cubicBezTo>
                  <a:pt x="8885" y="2081"/>
                  <a:pt x="8959" y="2053"/>
                  <a:pt x="9022" y="1987"/>
                </a:cubicBezTo>
                <a:cubicBezTo>
                  <a:pt x="9140" y="1862"/>
                  <a:pt x="9198" y="1738"/>
                  <a:pt x="9202" y="1561"/>
                </a:cubicBezTo>
                <a:cubicBezTo>
                  <a:pt x="9202" y="1444"/>
                  <a:pt x="9154" y="1324"/>
                  <a:pt x="9048" y="1261"/>
                </a:cubicBezTo>
                <a:cubicBezTo>
                  <a:pt x="9037" y="1258"/>
                  <a:pt x="9034" y="1258"/>
                  <a:pt x="9037" y="1258"/>
                </a:cubicBezTo>
                <a:cubicBezTo>
                  <a:pt x="9010" y="1233"/>
                  <a:pt x="8978" y="1214"/>
                  <a:pt x="8940" y="1214"/>
                </a:cubicBezTo>
                <a:cubicBezTo>
                  <a:pt x="8933" y="1214"/>
                  <a:pt x="8925" y="1215"/>
                  <a:pt x="8918" y="1216"/>
                </a:cubicBezTo>
                <a:lnTo>
                  <a:pt x="8918" y="1216"/>
                </a:lnTo>
                <a:cubicBezTo>
                  <a:pt x="8907" y="1214"/>
                  <a:pt x="8897" y="1211"/>
                  <a:pt x="8887" y="1209"/>
                </a:cubicBezTo>
                <a:cubicBezTo>
                  <a:pt x="8883" y="1209"/>
                  <a:pt x="8879" y="1209"/>
                  <a:pt x="8875" y="1209"/>
                </a:cubicBezTo>
                <a:close/>
                <a:moveTo>
                  <a:pt x="6380" y="1356"/>
                </a:moveTo>
                <a:cubicBezTo>
                  <a:pt x="6325" y="1356"/>
                  <a:pt x="6273" y="1380"/>
                  <a:pt x="6247" y="1434"/>
                </a:cubicBezTo>
                <a:cubicBezTo>
                  <a:pt x="6166" y="1602"/>
                  <a:pt x="6078" y="1742"/>
                  <a:pt x="6086" y="1932"/>
                </a:cubicBezTo>
                <a:cubicBezTo>
                  <a:pt x="6090" y="2043"/>
                  <a:pt x="6171" y="2108"/>
                  <a:pt x="6258" y="2108"/>
                </a:cubicBezTo>
                <a:cubicBezTo>
                  <a:pt x="6308" y="2108"/>
                  <a:pt x="6361" y="2085"/>
                  <a:pt x="6401" y="2035"/>
                </a:cubicBezTo>
                <a:cubicBezTo>
                  <a:pt x="6518" y="1884"/>
                  <a:pt x="6529" y="1715"/>
                  <a:pt x="6562" y="1532"/>
                </a:cubicBezTo>
                <a:cubicBezTo>
                  <a:pt x="6581" y="1429"/>
                  <a:pt x="6477" y="1356"/>
                  <a:pt x="6380" y="1356"/>
                </a:cubicBezTo>
                <a:close/>
                <a:moveTo>
                  <a:pt x="2274" y="1857"/>
                </a:moveTo>
                <a:cubicBezTo>
                  <a:pt x="2237" y="1857"/>
                  <a:pt x="2201" y="1875"/>
                  <a:pt x="2176" y="1918"/>
                </a:cubicBezTo>
                <a:lnTo>
                  <a:pt x="2099" y="2057"/>
                </a:lnTo>
                <a:cubicBezTo>
                  <a:pt x="2043" y="2157"/>
                  <a:pt x="2132" y="2255"/>
                  <a:pt x="2217" y="2255"/>
                </a:cubicBezTo>
                <a:cubicBezTo>
                  <a:pt x="2253" y="2255"/>
                  <a:pt x="2289" y="2237"/>
                  <a:pt x="2312" y="2192"/>
                </a:cubicBezTo>
                <a:lnTo>
                  <a:pt x="2393" y="2053"/>
                </a:lnTo>
                <a:cubicBezTo>
                  <a:pt x="2446" y="1953"/>
                  <a:pt x="2359" y="1857"/>
                  <a:pt x="2274" y="1857"/>
                </a:cubicBezTo>
                <a:close/>
                <a:moveTo>
                  <a:pt x="10028" y="1733"/>
                </a:moveTo>
                <a:cubicBezTo>
                  <a:pt x="10001" y="1733"/>
                  <a:pt x="9974" y="1739"/>
                  <a:pt x="9950" y="1749"/>
                </a:cubicBezTo>
                <a:cubicBezTo>
                  <a:pt x="9741" y="1837"/>
                  <a:pt x="9683" y="1994"/>
                  <a:pt x="9602" y="2192"/>
                </a:cubicBezTo>
                <a:cubicBezTo>
                  <a:pt x="9515" y="2402"/>
                  <a:pt x="9690" y="2547"/>
                  <a:pt x="9869" y="2547"/>
                </a:cubicBezTo>
                <a:cubicBezTo>
                  <a:pt x="9978" y="2547"/>
                  <a:pt x="10088" y="2493"/>
                  <a:pt x="10141" y="2365"/>
                </a:cubicBezTo>
                <a:cubicBezTo>
                  <a:pt x="10226" y="2163"/>
                  <a:pt x="10266" y="2031"/>
                  <a:pt x="10178" y="1822"/>
                </a:cubicBezTo>
                <a:cubicBezTo>
                  <a:pt x="10152" y="1761"/>
                  <a:pt x="10090" y="1733"/>
                  <a:pt x="10028" y="1733"/>
                </a:cubicBezTo>
                <a:close/>
                <a:moveTo>
                  <a:pt x="3159" y="1866"/>
                </a:moveTo>
                <a:cubicBezTo>
                  <a:pt x="3080" y="1866"/>
                  <a:pt x="3004" y="1910"/>
                  <a:pt x="2979" y="2013"/>
                </a:cubicBezTo>
                <a:cubicBezTo>
                  <a:pt x="2939" y="2185"/>
                  <a:pt x="2899" y="2358"/>
                  <a:pt x="2855" y="2530"/>
                </a:cubicBezTo>
                <a:cubicBezTo>
                  <a:pt x="2816" y="2695"/>
                  <a:pt x="2955" y="2809"/>
                  <a:pt x="3082" y="2809"/>
                </a:cubicBezTo>
                <a:cubicBezTo>
                  <a:pt x="3161" y="2809"/>
                  <a:pt x="3236" y="2765"/>
                  <a:pt x="3262" y="2662"/>
                </a:cubicBezTo>
                <a:cubicBezTo>
                  <a:pt x="3302" y="2490"/>
                  <a:pt x="3343" y="2314"/>
                  <a:pt x="3387" y="2141"/>
                </a:cubicBezTo>
                <a:cubicBezTo>
                  <a:pt x="3425" y="1979"/>
                  <a:pt x="3287" y="1866"/>
                  <a:pt x="3159" y="1866"/>
                </a:cubicBezTo>
                <a:close/>
                <a:moveTo>
                  <a:pt x="6591" y="2376"/>
                </a:moveTo>
                <a:cubicBezTo>
                  <a:pt x="6537" y="2376"/>
                  <a:pt x="6485" y="2405"/>
                  <a:pt x="6467" y="2471"/>
                </a:cubicBezTo>
                <a:cubicBezTo>
                  <a:pt x="6438" y="2574"/>
                  <a:pt x="6411" y="2673"/>
                  <a:pt x="6382" y="2776"/>
                </a:cubicBezTo>
                <a:cubicBezTo>
                  <a:pt x="6357" y="2873"/>
                  <a:pt x="6434" y="2938"/>
                  <a:pt x="6510" y="2938"/>
                </a:cubicBezTo>
                <a:cubicBezTo>
                  <a:pt x="6558" y="2938"/>
                  <a:pt x="6605" y="2912"/>
                  <a:pt x="6628" y="2853"/>
                </a:cubicBezTo>
                <a:lnTo>
                  <a:pt x="6734" y="2559"/>
                </a:lnTo>
                <a:cubicBezTo>
                  <a:pt x="6775" y="2452"/>
                  <a:pt x="6681" y="2376"/>
                  <a:pt x="6591" y="2376"/>
                </a:cubicBezTo>
                <a:close/>
                <a:moveTo>
                  <a:pt x="10907" y="2473"/>
                </a:moveTo>
                <a:cubicBezTo>
                  <a:pt x="10850" y="2473"/>
                  <a:pt x="10792" y="2503"/>
                  <a:pt x="10768" y="2567"/>
                </a:cubicBezTo>
                <a:cubicBezTo>
                  <a:pt x="10728" y="2677"/>
                  <a:pt x="10688" y="2783"/>
                  <a:pt x="10647" y="2893"/>
                </a:cubicBezTo>
                <a:cubicBezTo>
                  <a:pt x="10596" y="3033"/>
                  <a:pt x="10714" y="3125"/>
                  <a:pt x="10828" y="3125"/>
                </a:cubicBezTo>
                <a:cubicBezTo>
                  <a:pt x="10912" y="3125"/>
                  <a:pt x="10994" y="3075"/>
                  <a:pt x="11006" y="2959"/>
                </a:cubicBezTo>
                <a:cubicBezTo>
                  <a:pt x="11021" y="2846"/>
                  <a:pt x="11032" y="2732"/>
                  <a:pt x="11043" y="2618"/>
                </a:cubicBezTo>
                <a:cubicBezTo>
                  <a:pt x="11054" y="2524"/>
                  <a:pt x="10981" y="2473"/>
                  <a:pt x="10907" y="2473"/>
                </a:cubicBezTo>
                <a:close/>
                <a:moveTo>
                  <a:pt x="8586" y="2602"/>
                </a:moveTo>
                <a:cubicBezTo>
                  <a:pt x="8499" y="2602"/>
                  <a:pt x="8410" y="2656"/>
                  <a:pt x="8388" y="2780"/>
                </a:cubicBezTo>
                <a:cubicBezTo>
                  <a:pt x="8366" y="2893"/>
                  <a:pt x="8347" y="3007"/>
                  <a:pt x="8325" y="3120"/>
                </a:cubicBezTo>
                <a:cubicBezTo>
                  <a:pt x="8305" y="3239"/>
                  <a:pt x="8410" y="3308"/>
                  <a:pt x="8513" y="3308"/>
                </a:cubicBezTo>
                <a:cubicBezTo>
                  <a:pt x="8589" y="3308"/>
                  <a:pt x="8663" y="3270"/>
                  <a:pt x="8685" y="3186"/>
                </a:cubicBezTo>
                <a:cubicBezTo>
                  <a:pt x="8714" y="3073"/>
                  <a:pt x="8744" y="2963"/>
                  <a:pt x="8773" y="2853"/>
                </a:cubicBezTo>
                <a:cubicBezTo>
                  <a:pt x="8815" y="2696"/>
                  <a:pt x="8701" y="2602"/>
                  <a:pt x="8586" y="2602"/>
                </a:cubicBezTo>
                <a:close/>
                <a:moveTo>
                  <a:pt x="2084" y="2815"/>
                </a:moveTo>
                <a:cubicBezTo>
                  <a:pt x="2022" y="2815"/>
                  <a:pt x="1962" y="2848"/>
                  <a:pt x="1934" y="2930"/>
                </a:cubicBezTo>
                <a:cubicBezTo>
                  <a:pt x="1912" y="3000"/>
                  <a:pt x="1887" y="3069"/>
                  <a:pt x="1865" y="3139"/>
                </a:cubicBezTo>
                <a:cubicBezTo>
                  <a:pt x="1830" y="3240"/>
                  <a:pt x="1918" y="3319"/>
                  <a:pt x="2006" y="3319"/>
                </a:cubicBezTo>
                <a:cubicBezTo>
                  <a:pt x="2049" y="3319"/>
                  <a:pt x="2092" y="3300"/>
                  <a:pt x="2121" y="3256"/>
                </a:cubicBezTo>
                <a:cubicBezTo>
                  <a:pt x="2162" y="3194"/>
                  <a:pt x="2202" y="3135"/>
                  <a:pt x="2242" y="3073"/>
                </a:cubicBezTo>
                <a:cubicBezTo>
                  <a:pt x="2329" y="2938"/>
                  <a:pt x="2204" y="2815"/>
                  <a:pt x="2084" y="2815"/>
                </a:cubicBezTo>
                <a:close/>
                <a:moveTo>
                  <a:pt x="4993" y="2727"/>
                </a:moveTo>
                <a:cubicBezTo>
                  <a:pt x="4928" y="2727"/>
                  <a:pt x="4864" y="2760"/>
                  <a:pt x="4835" y="2838"/>
                </a:cubicBezTo>
                <a:lnTo>
                  <a:pt x="4692" y="3223"/>
                </a:lnTo>
                <a:cubicBezTo>
                  <a:pt x="4649" y="3340"/>
                  <a:pt x="4742" y="3416"/>
                  <a:pt x="4838" y="3416"/>
                </a:cubicBezTo>
                <a:cubicBezTo>
                  <a:pt x="4898" y="3416"/>
                  <a:pt x="4959" y="3386"/>
                  <a:pt x="4989" y="3318"/>
                </a:cubicBezTo>
                <a:cubicBezTo>
                  <a:pt x="5047" y="3194"/>
                  <a:pt x="5103" y="3066"/>
                  <a:pt x="5157" y="2941"/>
                </a:cubicBezTo>
                <a:cubicBezTo>
                  <a:pt x="5212" y="2819"/>
                  <a:pt x="5102" y="2727"/>
                  <a:pt x="4993" y="2727"/>
                </a:cubicBezTo>
                <a:close/>
                <a:moveTo>
                  <a:pt x="11745" y="2899"/>
                </a:moveTo>
                <a:cubicBezTo>
                  <a:pt x="11687" y="2899"/>
                  <a:pt x="11634" y="2931"/>
                  <a:pt x="11619" y="3007"/>
                </a:cubicBezTo>
                <a:lnTo>
                  <a:pt x="11564" y="3286"/>
                </a:lnTo>
                <a:cubicBezTo>
                  <a:pt x="11541" y="3405"/>
                  <a:pt x="11645" y="3489"/>
                  <a:pt x="11737" y="3489"/>
                </a:cubicBezTo>
                <a:cubicBezTo>
                  <a:pt x="11794" y="3489"/>
                  <a:pt x="11847" y="3457"/>
                  <a:pt x="11861" y="3381"/>
                </a:cubicBezTo>
                <a:lnTo>
                  <a:pt x="11916" y="3102"/>
                </a:lnTo>
                <a:cubicBezTo>
                  <a:pt x="11941" y="2982"/>
                  <a:pt x="11837" y="2899"/>
                  <a:pt x="11745" y="2899"/>
                </a:cubicBezTo>
                <a:close/>
                <a:moveTo>
                  <a:pt x="1112" y="3030"/>
                </a:moveTo>
                <a:cubicBezTo>
                  <a:pt x="1075" y="3030"/>
                  <a:pt x="1040" y="3051"/>
                  <a:pt x="1029" y="3098"/>
                </a:cubicBezTo>
                <a:cubicBezTo>
                  <a:pt x="1007" y="3212"/>
                  <a:pt x="981" y="3326"/>
                  <a:pt x="955" y="3440"/>
                </a:cubicBezTo>
                <a:cubicBezTo>
                  <a:pt x="937" y="3514"/>
                  <a:pt x="1003" y="3566"/>
                  <a:pt x="1062" y="3566"/>
                </a:cubicBezTo>
                <a:cubicBezTo>
                  <a:pt x="1098" y="3566"/>
                  <a:pt x="1133" y="3546"/>
                  <a:pt x="1142" y="3498"/>
                </a:cubicBezTo>
                <a:cubicBezTo>
                  <a:pt x="1168" y="3384"/>
                  <a:pt x="1193" y="3274"/>
                  <a:pt x="1219" y="3161"/>
                </a:cubicBezTo>
                <a:cubicBezTo>
                  <a:pt x="1237" y="3083"/>
                  <a:pt x="1172" y="3030"/>
                  <a:pt x="1112" y="3030"/>
                </a:cubicBezTo>
                <a:close/>
                <a:moveTo>
                  <a:pt x="7523" y="2529"/>
                </a:moveTo>
                <a:cubicBezTo>
                  <a:pt x="7472" y="2529"/>
                  <a:pt x="7422" y="2556"/>
                  <a:pt x="7391" y="2622"/>
                </a:cubicBezTo>
                <a:cubicBezTo>
                  <a:pt x="7296" y="2812"/>
                  <a:pt x="7200" y="3007"/>
                  <a:pt x="7105" y="3198"/>
                </a:cubicBezTo>
                <a:cubicBezTo>
                  <a:pt x="6985" y="3437"/>
                  <a:pt x="7186" y="3609"/>
                  <a:pt x="7366" y="3609"/>
                </a:cubicBezTo>
                <a:cubicBezTo>
                  <a:pt x="7468" y="3609"/>
                  <a:pt x="7562" y="3554"/>
                  <a:pt x="7589" y="3425"/>
                </a:cubicBezTo>
                <a:cubicBezTo>
                  <a:pt x="7633" y="3208"/>
                  <a:pt x="7677" y="2992"/>
                  <a:pt x="7721" y="2776"/>
                </a:cubicBezTo>
                <a:cubicBezTo>
                  <a:pt x="7748" y="2651"/>
                  <a:pt x="7631" y="2529"/>
                  <a:pt x="7523" y="2529"/>
                </a:cubicBezTo>
                <a:close/>
                <a:moveTo>
                  <a:pt x="3862" y="3033"/>
                </a:moveTo>
                <a:cubicBezTo>
                  <a:pt x="3787" y="3033"/>
                  <a:pt x="3707" y="3079"/>
                  <a:pt x="3691" y="3172"/>
                </a:cubicBezTo>
                <a:lnTo>
                  <a:pt x="3617" y="3608"/>
                </a:lnTo>
                <a:cubicBezTo>
                  <a:pt x="3600" y="3711"/>
                  <a:pt x="3677" y="3764"/>
                  <a:pt x="3759" y="3764"/>
                </a:cubicBezTo>
                <a:cubicBezTo>
                  <a:pt x="3834" y="3764"/>
                  <a:pt x="3914" y="3719"/>
                  <a:pt x="3930" y="3626"/>
                </a:cubicBezTo>
                <a:lnTo>
                  <a:pt x="4003" y="3190"/>
                </a:lnTo>
                <a:cubicBezTo>
                  <a:pt x="4020" y="3087"/>
                  <a:pt x="3943" y="3033"/>
                  <a:pt x="3862" y="3033"/>
                </a:cubicBezTo>
                <a:close/>
                <a:moveTo>
                  <a:pt x="10105" y="3511"/>
                </a:moveTo>
                <a:cubicBezTo>
                  <a:pt x="10075" y="3511"/>
                  <a:pt x="10045" y="3525"/>
                  <a:pt x="10028" y="3557"/>
                </a:cubicBezTo>
                <a:cubicBezTo>
                  <a:pt x="9991" y="3619"/>
                  <a:pt x="9954" y="3685"/>
                  <a:pt x="9918" y="3748"/>
                </a:cubicBezTo>
                <a:cubicBezTo>
                  <a:pt x="9865" y="3841"/>
                  <a:pt x="9940" y="3918"/>
                  <a:pt x="10017" y="3918"/>
                </a:cubicBezTo>
                <a:cubicBezTo>
                  <a:pt x="10058" y="3918"/>
                  <a:pt x="10100" y="3896"/>
                  <a:pt x="10123" y="3843"/>
                </a:cubicBezTo>
                <a:cubicBezTo>
                  <a:pt x="10148" y="3777"/>
                  <a:pt x="10178" y="3707"/>
                  <a:pt x="10204" y="3641"/>
                </a:cubicBezTo>
                <a:cubicBezTo>
                  <a:pt x="10233" y="3569"/>
                  <a:pt x="10168" y="3511"/>
                  <a:pt x="10105" y="3511"/>
                </a:cubicBezTo>
                <a:close/>
                <a:moveTo>
                  <a:pt x="2972" y="3351"/>
                </a:moveTo>
                <a:cubicBezTo>
                  <a:pt x="2906" y="3351"/>
                  <a:pt x="2839" y="3385"/>
                  <a:pt x="2800" y="3469"/>
                </a:cubicBezTo>
                <a:cubicBezTo>
                  <a:pt x="2749" y="3586"/>
                  <a:pt x="2693" y="3700"/>
                  <a:pt x="2639" y="3814"/>
                </a:cubicBezTo>
                <a:cubicBezTo>
                  <a:pt x="2584" y="3933"/>
                  <a:pt x="2701" y="4033"/>
                  <a:pt x="2812" y="4033"/>
                </a:cubicBezTo>
                <a:cubicBezTo>
                  <a:pt x="2865" y="4033"/>
                  <a:pt x="2916" y="4011"/>
                  <a:pt x="2947" y="3956"/>
                </a:cubicBezTo>
                <a:cubicBezTo>
                  <a:pt x="3009" y="3846"/>
                  <a:pt x="3071" y="3736"/>
                  <a:pt x="3130" y="3626"/>
                </a:cubicBezTo>
                <a:cubicBezTo>
                  <a:pt x="3216" y="3475"/>
                  <a:pt x="3096" y="3351"/>
                  <a:pt x="2972" y="3351"/>
                </a:cubicBezTo>
                <a:close/>
                <a:moveTo>
                  <a:pt x="9117" y="3457"/>
                </a:moveTo>
                <a:cubicBezTo>
                  <a:pt x="9040" y="3457"/>
                  <a:pt x="8969" y="3478"/>
                  <a:pt x="8902" y="3538"/>
                </a:cubicBezTo>
                <a:cubicBezTo>
                  <a:pt x="8773" y="3656"/>
                  <a:pt x="8784" y="3810"/>
                  <a:pt x="8799" y="3968"/>
                </a:cubicBezTo>
                <a:cubicBezTo>
                  <a:pt x="8812" y="4079"/>
                  <a:pt x="8921" y="4143"/>
                  <a:pt x="9028" y="4143"/>
                </a:cubicBezTo>
                <a:cubicBezTo>
                  <a:pt x="9103" y="4143"/>
                  <a:pt x="9177" y="4111"/>
                  <a:pt x="9213" y="4041"/>
                </a:cubicBezTo>
                <a:cubicBezTo>
                  <a:pt x="9264" y="3949"/>
                  <a:pt x="9331" y="3883"/>
                  <a:pt x="9345" y="3777"/>
                </a:cubicBezTo>
                <a:cubicBezTo>
                  <a:pt x="9356" y="3692"/>
                  <a:pt x="9327" y="3634"/>
                  <a:pt x="9305" y="3557"/>
                </a:cubicBezTo>
                <a:cubicBezTo>
                  <a:pt x="9294" y="3520"/>
                  <a:pt x="9268" y="3480"/>
                  <a:pt x="9228" y="3469"/>
                </a:cubicBezTo>
                <a:cubicBezTo>
                  <a:pt x="9189" y="3462"/>
                  <a:pt x="9153" y="3457"/>
                  <a:pt x="9117" y="3457"/>
                </a:cubicBezTo>
                <a:close/>
                <a:moveTo>
                  <a:pt x="5966" y="3526"/>
                </a:moveTo>
                <a:cubicBezTo>
                  <a:pt x="5891" y="3526"/>
                  <a:pt x="5816" y="3567"/>
                  <a:pt x="5778" y="3667"/>
                </a:cubicBezTo>
                <a:cubicBezTo>
                  <a:pt x="5744" y="3755"/>
                  <a:pt x="5707" y="3843"/>
                  <a:pt x="5675" y="3931"/>
                </a:cubicBezTo>
                <a:cubicBezTo>
                  <a:pt x="5620" y="4072"/>
                  <a:pt x="5755" y="4192"/>
                  <a:pt x="5880" y="4192"/>
                </a:cubicBezTo>
                <a:cubicBezTo>
                  <a:pt x="5940" y="4192"/>
                  <a:pt x="5997" y="4165"/>
                  <a:pt x="6030" y="4100"/>
                </a:cubicBezTo>
                <a:cubicBezTo>
                  <a:pt x="6074" y="4015"/>
                  <a:pt x="6115" y="3931"/>
                  <a:pt x="6159" y="3846"/>
                </a:cubicBezTo>
                <a:cubicBezTo>
                  <a:pt x="6249" y="3670"/>
                  <a:pt x="6107" y="3526"/>
                  <a:pt x="5966" y="3526"/>
                </a:cubicBezTo>
                <a:close/>
                <a:moveTo>
                  <a:pt x="11153" y="3425"/>
                </a:moveTo>
                <a:cubicBezTo>
                  <a:pt x="11114" y="3425"/>
                  <a:pt x="11073" y="3441"/>
                  <a:pt x="11036" y="3480"/>
                </a:cubicBezTo>
                <a:cubicBezTo>
                  <a:pt x="10911" y="3616"/>
                  <a:pt x="10776" y="3744"/>
                  <a:pt x="10669" y="3890"/>
                </a:cubicBezTo>
                <a:cubicBezTo>
                  <a:pt x="10541" y="4070"/>
                  <a:pt x="10710" y="4254"/>
                  <a:pt x="10883" y="4254"/>
                </a:cubicBezTo>
                <a:cubicBezTo>
                  <a:pt x="10953" y="4254"/>
                  <a:pt x="11024" y="4224"/>
                  <a:pt x="11076" y="4151"/>
                </a:cubicBezTo>
                <a:cubicBezTo>
                  <a:pt x="11172" y="4015"/>
                  <a:pt x="11241" y="3861"/>
                  <a:pt x="11318" y="3714"/>
                </a:cubicBezTo>
                <a:cubicBezTo>
                  <a:pt x="11384" y="3587"/>
                  <a:pt x="11276" y="3425"/>
                  <a:pt x="11153" y="3425"/>
                </a:cubicBezTo>
                <a:close/>
                <a:moveTo>
                  <a:pt x="2194" y="3667"/>
                </a:moveTo>
                <a:cubicBezTo>
                  <a:pt x="2112" y="3667"/>
                  <a:pt x="2033" y="3709"/>
                  <a:pt x="2004" y="3810"/>
                </a:cubicBezTo>
                <a:cubicBezTo>
                  <a:pt x="1956" y="3968"/>
                  <a:pt x="1912" y="4129"/>
                  <a:pt x="1865" y="4290"/>
                </a:cubicBezTo>
                <a:cubicBezTo>
                  <a:pt x="1822" y="4441"/>
                  <a:pt x="1943" y="4544"/>
                  <a:pt x="2062" y="4544"/>
                </a:cubicBezTo>
                <a:cubicBezTo>
                  <a:pt x="2136" y="4544"/>
                  <a:pt x="2210" y="4504"/>
                  <a:pt x="2242" y="4411"/>
                </a:cubicBezTo>
                <a:cubicBezTo>
                  <a:pt x="2297" y="4254"/>
                  <a:pt x="2352" y="4096"/>
                  <a:pt x="2411" y="3938"/>
                </a:cubicBezTo>
                <a:cubicBezTo>
                  <a:pt x="2466" y="3779"/>
                  <a:pt x="2327" y="3667"/>
                  <a:pt x="2194" y="3667"/>
                </a:cubicBezTo>
                <a:close/>
                <a:moveTo>
                  <a:pt x="12002" y="4034"/>
                </a:moveTo>
                <a:cubicBezTo>
                  <a:pt x="11957" y="4034"/>
                  <a:pt x="11910" y="4054"/>
                  <a:pt x="11872" y="4103"/>
                </a:cubicBezTo>
                <a:cubicBezTo>
                  <a:pt x="11820" y="4169"/>
                  <a:pt x="11766" y="4239"/>
                  <a:pt x="11710" y="4305"/>
                </a:cubicBezTo>
                <a:cubicBezTo>
                  <a:pt x="11607" y="4440"/>
                  <a:pt x="11755" y="4592"/>
                  <a:pt x="11886" y="4592"/>
                </a:cubicBezTo>
                <a:cubicBezTo>
                  <a:pt x="11941" y="4592"/>
                  <a:pt x="11992" y="4566"/>
                  <a:pt x="12022" y="4503"/>
                </a:cubicBezTo>
                <a:cubicBezTo>
                  <a:pt x="12062" y="4426"/>
                  <a:pt x="12099" y="4349"/>
                  <a:pt x="12136" y="4268"/>
                </a:cubicBezTo>
                <a:cubicBezTo>
                  <a:pt x="12197" y="4143"/>
                  <a:pt x="12105" y="4034"/>
                  <a:pt x="12002" y="4034"/>
                </a:cubicBezTo>
                <a:close/>
                <a:moveTo>
                  <a:pt x="723" y="3876"/>
                </a:moveTo>
                <a:cubicBezTo>
                  <a:pt x="662" y="3876"/>
                  <a:pt x="606" y="3907"/>
                  <a:pt x="589" y="3982"/>
                </a:cubicBezTo>
                <a:cubicBezTo>
                  <a:pt x="541" y="4195"/>
                  <a:pt x="493" y="4411"/>
                  <a:pt x="445" y="4628"/>
                </a:cubicBezTo>
                <a:cubicBezTo>
                  <a:pt x="423" y="4725"/>
                  <a:pt x="502" y="4791"/>
                  <a:pt x="577" y="4791"/>
                </a:cubicBezTo>
                <a:cubicBezTo>
                  <a:pt x="624" y="4791"/>
                  <a:pt x="669" y="4765"/>
                  <a:pt x="687" y="4704"/>
                </a:cubicBezTo>
                <a:lnTo>
                  <a:pt x="885" y="4078"/>
                </a:lnTo>
                <a:cubicBezTo>
                  <a:pt x="924" y="3958"/>
                  <a:pt x="819" y="3876"/>
                  <a:pt x="723" y="3876"/>
                </a:cubicBezTo>
                <a:close/>
                <a:moveTo>
                  <a:pt x="7251" y="4100"/>
                </a:moveTo>
                <a:cubicBezTo>
                  <a:pt x="7215" y="4100"/>
                  <a:pt x="7177" y="4114"/>
                  <a:pt x="7142" y="4147"/>
                </a:cubicBezTo>
                <a:cubicBezTo>
                  <a:pt x="6991" y="4290"/>
                  <a:pt x="6910" y="4437"/>
                  <a:pt x="6907" y="4646"/>
                </a:cubicBezTo>
                <a:cubicBezTo>
                  <a:pt x="6903" y="4770"/>
                  <a:pt x="7019" y="4852"/>
                  <a:pt x="7126" y="4852"/>
                </a:cubicBezTo>
                <a:cubicBezTo>
                  <a:pt x="7201" y="4852"/>
                  <a:pt x="7272" y="4811"/>
                  <a:pt x="7291" y="4716"/>
                </a:cubicBezTo>
                <a:cubicBezTo>
                  <a:pt x="7318" y="4602"/>
                  <a:pt x="7343" y="4470"/>
                  <a:pt x="7398" y="4367"/>
                </a:cubicBezTo>
                <a:cubicBezTo>
                  <a:pt x="7465" y="4241"/>
                  <a:pt x="7367" y="4100"/>
                  <a:pt x="7251" y="4100"/>
                </a:cubicBezTo>
                <a:close/>
                <a:moveTo>
                  <a:pt x="5053" y="4158"/>
                </a:moveTo>
                <a:cubicBezTo>
                  <a:pt x="4999" y="4158"/>
                  <a:pt x="4948" y="4186"/>
                  <a:pt x="4930" y="4254"/>
                </a:cubicBezTo>
                <a:cubicBezTo>
                  <a:pt x="4886" y="4426"/>
                  <a:pt x="4839" y="4598"/>
                  <a:pt x="4795" y="4770"/>
                </a:cubicBezTo>
                <a:cubicBezTo>
                  <a:pt x="4765" y="4879"/>
                  <a:pt x="4858" y="4954"/>
                  <a:pt x="4943" y="4954"/>
                </a:cubicBezTo>
                <a:cubicBezTo>
                  <a:pt x="4995" y="4954"/>
                  <a:pt x="5045" y="4925"/>
                  <a:pt x="5062" y="4858"/>
                </a:cubicBezTo>
                <a:cubicBezTo>
                  <a:pt x="5110" y="4686"/>
                  <a:pt x="5154" y="4514"/>
                  <a:pt x="5201" y="4342"/>
                </a:cubicBezTo>
                <a:cubicBezTo>
                  <a:pt x="5231" y="4233"/>
                  <a:pt x="5139" y="4158"/>
                  <a:pt x="5053" y="4158"/>
                </a:cubicBezTo>
                <a:close/>
                <a:moveTo>
                  <a:pt x="8214" y="4228"/>
                </a:moveTo>
                <a:cubicBezTo>
                  <a:pt x="8138" y="4228"/>
                  <a:pt x="8065" y="4268"/>
                  <a:pt x="8039" y="4364"/>
                </a:cubicBezTo>
                <a:cubicBezTo>
                  <a:pt x="8000" y="4503"/>
                  <a:pt x="7959" y="4646"/>
                  <a:pt x="7919" y="4785"/>
                </a:cubicBezTo>
                <a:cubicBezTo>
                  <a:pt x="7878" y="4925"/>
                  <a:pt x="7991" y="5021"/>
                  <a:pt x="8102" y="5021"/>
                </a:cubicBezTo>
                <a:cubicBezTo>
                  <a:pt x="8171" y="5021"/>
                  <a:pt x="8240" y="4984"/>
                  <a:pt x="8271" y="4899"/>
                </a:cubicBezTo>
                <a:cubicBezTo>
                  <a:pt x="8318" y="4760"/>
                  <a:pt x="8366" y="4620"/>
                  <a:pt x="8418" y="4484"/>
                </a:cubicBezTo>
                <a:cubicBezTo>
                  <a:pt x="8470" y="4334"/>
                  <a:pt x="8338" y="4228"/>
                  <a:pt x="8214" y="4228"/>
                </a:cubicBezTo>
                <a:close/>
                <a:moveTo>
                  <a:pt x="12658" y="4927"/>
                </a:moveTo>
                <a:cubicBezTo>
                  <a:pt x="12574" y="4927"/>
                  <a:pt x="12486" y="5012"/>
                  <a:pt x="12536" y="5112"/>
                </a:cubicBezTo>
                <a:cubicBezTo>
                  <a:pt x="12561" y="5159"/>
                  <a:pt x="12601" y="5179"/>
                  <a:pt x="12642" y="5179"/>
                </a:cubicBezTo>
                <a:cubicBezTo>
                  <a:pt x="12728" y="5179"/>
                  <a:pt x="12815" y="5093"/>
                  <a:pt x="12763" y="4994"/>
                </a:cubicBezTo>
                <a:cubicBezTo>
                  <a:pt x="12739" y="4946"/>
                  <a:pt x="12699" y="4927"/>
                  <a:pt x="12658" y="4927"/>
                </a:cubicBezTo>
                <a:close/>
                <a:moveTo>
                  <a:pt x="3331" y="4286"/>
                </a:moveTo>
                <a:cubicBezTo>
                  <a:pt x="3259" y="4286"/>
                  <a:pt x="3190" y="4332"/>
                  <a:pt x="3189" y="4430"/>
                </a:cubicBezTo>
                <a:cubicBezTo>
                  <a:pt x="3189" y="4631"/>
                  <a:pt x="3123" y="4814"/>
                  <a:pt x="3079" y="5012"/>
                </a:cubicBezTo>
                <a:cubicBezTo>
                  <a:pt x="3056" y="5117"/>
                  <a:pt x="3134" y="5193"/>
                  <a:pt x="3217" y="5193"/>
                </a:cubicBezTo>
                <a:cubicBezTo>
                  <a:pt x="3259" y="5193"/>
                  <a:pt x="3302" y="5174"/>
                  <a:pt x="3336" y="5130"/>
                </a:cubicBezTo>
                <a:cubicBezTo>
                  <a:pt x="3482" y="4936"/>
                  <a:pt x="3512" y="4686"/>
                  <a:pt x="3500" y="4444"/>
                </a:cubicBezTo>
                <a:cubicBezTo>
                  <a:pt x="3496" y="4342"/>
                  <a:pt x="3412" y="4286"/>
                  <a:pt x="3331" y="4286"/>
                </a:cubicBezTo>
                <a:close/>
                <a:moveTo>
                  <a:pt x="6283" y="4656"/>
                </a:moveTo>
                <a:cubicBezTo>
                  <a:pt x="6218" y="4656"/>
                  <a:pt x="6155" y="4690"/>
                  <a:pt x="6130" y="4770"/>
                </a:cubicBezTo>
                <a:lnTo>
                  <a:pt x="6034" y="5071"/>
                </a:lnTo>
                <a:cubicBezTo>
                  <a:pt x="5991" y="5198"/>
                  <a:pt x="6100" y="5287"/>
                  <a:pt x="6204" y="5287"/>
                </a:cubicBezTo>
                <a:cubicBezTo>
                  <a:pt x="6269" y="5287"/>
                  <a:pt x="6332" y="5254"/>
                  <a:pt x="6357" y="5174"/>
                </a:cubicBezTo>
                <a:cubicBezTo>
                  <a:pt x="6389" y="5075"/>
                  <a:pt x="6419" y="4976"/>
                  <a:pt x="6452" y="4873"/>
                </a:cubicBezTo>
                <a:cubicBezTo>
                  <a:pt x="6492" y="4744"/>
                  <a:pt x="6386" y="4656"/>
                  <a:pt x="6283" y="4656"/>
                </a:cubicBezTo>
                <a:close/>
                <a:moveTo>
                  <a:pt x="10108" y="4634"/>
                </a:moveTo>
                <a:cubicBezTo>
                  <a:pt x="10015" y="4634"/>
                  <a:pt x="9921" y="4680"/>
                  <a:pt x="9877" y="4789"/>
                </a:cubicBezTo>
                <a:cubicBezTo>
                  <a:pt x="9844" y="4862"/>
                  <a:pt x="9800" y="4924"/>
                  <a:pt x="9745" y="4983"/>
                </a:cubicBezTo>
                <a:cubicBezTo>
                  <a:pt x="9583" y="5156"/>
                  <a:pt x="9742" y="5411"/>
                  <a:pt x="9922" y="5411"/>
                </a:cubicBezTo>
                <a:cubicBezTo>
                  <a:pt x="9974" y="5411"/>
                  <a:pt x="10027" y="5390"/>
                  <a:pt x="10075" y="5339"/>
                </a:cubicBezTo>
                <a:cubicBezTo>
                  <a:pt x="10189" y="5218"/>
                  <a:pt x="10270" y="5090"/>
                  <a:pt x="10336" y="4936"/>
                </a:cubicBezTo>
                <a:cubicBezTo>
                  <a:pt x="10410" y="4758"/>
                  <a:pt x="10261" y="4634"/>
                  <a:pt x="10108" y="4634"/>
                </a:cubicBezTo>
                <a:close/>
                <a:moveTo>
                  <a:pt x="4154" y="4927"/>
                </a:moveTo>
                <a:cubicBezTo>
                  <a:pt x="4089" y="4927"/>
                  <a:pt x="4028" y="4968"/>
                  <a:pt x="4025" y="5056"/>
                </a:cubicBezTo>
                <a:cubicBezTo>
                  <a:pt x="4021" y="5156"/>
                  <a:pt x="4018" y="5254"/>
                  <a:pt x="4018" y="5354"/>
                </a:cubicBezTo>
                <a:cubicBezTo>
                  <a:pt x="4013" y="5460"/>
                  <a:pt x="4099" y="5513"/>
                  <a:pt x="4182" y="5513"/>
                </a:cubicBezTo>
                <a:cubicBezTo>
                  <a:pt x="4259" y="5513"/>
                  <a:pt x="4332" y="5466"/>
                  <a:pt x="4326" y="5372"/>
                </a:cubicBezTo>
                <a:cubicBezTo>
                  <a:pt x="4321" y="5269"/>
                  <a:pt x="4314" y="5170"/>
                  <a:pt x="4311" y="5071"/>
                </a:cubicBezTo>
                <a:cubicBezTo>
                  <a:pt x="4305" y="4978"/>
                  <a:pt x="4227" y="4927"/>
                  <a:pt x="4154" y="4927"/>
                </a:cubicBezTo>
                <a:close/>
                <a:moveTo>
                  <a:pt x="1257" y="4805"/>
                </a:moveTo>
                <a:cubicBezTo>
                  <a:pt x="1181" y="4805"/>
                  <a:pt x="1107" y="4851"/>
                  <a:pt x="1109" y="4946"/>
                </a:cubicBezTo>
                <a:cubicBezTo>
                  <a:pt x="1117" y="5108"/>
                  <a:pt x="1091" y="5258"/>
                  <a:pt x="1036" y="5408"/>
                </a:cubicBezTo>
                <a:cubicBezTo>
                  <a:pt x="997" y="5517"/>
                  <a:pt x="1083" y="5588"/>
                  <a:pt x="1170" y="5588"/>
                </a:cubicBezTo>
                <a:cubicBezTo>
                  <a:pt x="1225" y="5588"/>
                  <a:pt x="1280" y="5560"/>
                  <a:pt x="1307" y="5496"/>
                </a:cubicBezTo>
                <a:cubicBezTo>
                  <a:pt x="1381" y="5328"/>
                  <a:pt x="1417" y="5148"/>
                  <a:pt x="1421" y="4965"/>
                </a:cubicBezTo>
                <a:cubicBezTo>
                  <a:pt x="1425" y="4860"/>
                  <a:pt x="1339" y="4805"/>
                  <a:pt x="1257" y="4805"/>
                </a:cubicBezTo>
                <a:close/>
                <a:moveTo>
                  <a:pt x="7550" y="4881"/>
                </a:moveTo>
                <a:cubicBezTo>
                  <a:pt x="7495" y="4881"/>
                  <a:pt x="7443" y="4907"/>
                  <a:pt x="7413" y="4968"/>
                </a:cubicBezTo>
                <a:lnTo>
                  <a:pt x="7237" y="5335"/>
                </a:lnTo>
                <a:cubicBezTo>
                  <a:pt x="7149" y="5516"/>
                  <a:pt x="7295" y="5659"/>
                  <a:pt x="7434" y="5659"/>
                </a:cubicBezTo>
                <a:cubicBezTo>
                  <a:pt x="7510" y="5659"/>
                  <a:pt x="7584" y="5617"/>
                  <a:pt x="7618" y="5515"/>
                </a:cubicBezTo>
                <a:cubicBezTo>
                  <a:pt x="7662" y="5383"/>
                  <a:pt x="7702" y="5254"/>
                  <a:pt x="7743" y="5126"/>
                </a:cubicBezTo>
                <a:cubicBezTo>
                  <a:pt x="7788" y="4995"/>
                  <a:pt x="7664" y="4881"/>
                  <a:pt x="7550" y="4881"/>
                </a:cubicBezTo>
                <a:close/>
                <a:moveTo>
                  <a:pt x="1951" y="5294"/>
                </a:moveTo>
                <a:cubicBezTo>
                  <a:pt x="1879" y="5294"/>
                  <a:pt x="1811" y="5339"/>
                  <a:pt x="1809" y="5438"/>
                </a:cubicBezTo>
                <a:cubicBezTo>
                  <a:pt x="1806" y="5489"/>
                  <a:pt x="1806" y="5544"/>
                  <a:pt x="1806" y="5596"/>
                </a:cubicBezTo>
                <a:cubicBezTo>
                  <a:pt x="1804" y="5686"/>
                  <a:pt x="1887" y="5745"/>
                  <a:pt x="1963" y="5745"/>
                </a:cubicBezTo>
                <a:cubicBezTo>
                  <a:pt x="2017" y="5745"/>
                  <a:pt x="2068" y="5715"/>
                  <a:pt x="2081" y="5647"/>
                </a:cubicBezTo>
                <a:cubicBezTo>
                  <a:pt x="2092" y="5596"/>
                  <a:pt x="2103" y="5544"/>
                  <a:pt x="2114" y="5493"/>
                </a:cubicBezTo>
                <a:cubicBezTo>
                  <a:pt x="2139" y="5366"/>
                  <a:pt x="2042" y="5294"/>
                  <a:pt x="1951" y="5294"/>
                </a:cubicBezTo>
                <a:close/>
                <a:moveTo>
                  <a:pt x="4981" y="5442"/>
                </a:moveTo>
                <a:cubicBezTo>
                  <a:pt x="4840" y="5442"/>
                  <a:pt x="4696" y="5584"/>
                  <a:pt x="4780" y="5750"/>
                </a:cubicBezTo>
                <a:cubicBezTo>
                  <a:pt x="4820" y="5828"/>
                  <a:pt x="4887" y="5861"/>
                  <a:pt x="4955" y="5861"/>
                </a:cubicBezTo>
                <a:cubicBezTo>
                  <a:pt x="5097" y="5861"/>
                  <a:pt x="5242" y="5719"/>
                  <a:pt x="5157" y="5555"/>
                </a:cubicBezTo>
                <a:cubicBezTo>
                  <a:pt x="5117" y="5475"/>
                  <a:pt x="5049" y="5442"/>
                  <a:pt x="4981" y="5442"/>
                </a:cubicBezTo>
                <a:close/>
                <a:moveTo>
                  <a:pt x="8834" y="5197"/>
                </a:moveTo>
                <a:cubicBezTo>
                  <a:pt x="8741" y="5197"/>
                  <a:pt x="8652" y="5249"/>
                  <a:pt x="8616" y="5372"/>
                </a:cubicBezTo>
                <a:cubicBezTo>
                  <a:pt x="8560" y="5566"/>
                  <a:pt x="8487" y="5750"/>
                  <a:pt x="8523" y="5955"/>
                </a:cubicBezTo>
                <a:cubicBezTo>
                  <a:pt x="8546" y="6074"/>
                  <a:pt x="8638" y="6129"/>
                  <a:pt x="8734" y="6129"/>
                </a:cubicBezTo>
                <a:cubicBezTo>
                  <a:pt x="8810" y="6129"/>
                  <a:pt x="8888" y="6095"/>
                  <a:pt x="8938" y="6032"/>
                </a:cubicBezTo>
                <a:cubicBezTo>
                  <a:pt x="9052" y="5885"/>
                  <a:pt x="9066" y="5702"/>
                  <a:pt x="9103" y="5530"/>
                </a:cubicBezTo>
                <a:cubicBezTo>
                  <a:pt x="9144" y="5334"/>
                  <a:pt x="8984" y="5197"/>
                  <a:pt x="8834" y="5197"/>
                </a:cubicBezTo>
                <a:close/>
                <a:moveTo>
                  <a:pt x="2701" y="5399"/>
                </a:moveTo>
                <a:cubicBezTo>
                  <a:pt x="2599" y="5399"/>
                  <a:pt x="2498" y="5460"/>
                  <a:pt x="2477" y="5603"/>
                </a:cubicBezTo>
                <a:cubicBezTo>
                  <a:pt x="2462" y="5716"/>
                  <a:pt x="2448" y="5830"/>
                  <a:pt x="2429" y="5944"/>
                </a:cubicBezTo>
                <a:cubicBezTo>
                  <a:pt x="2413" y="6074"/>
                  <a:pt x="2520" y="6147"/>
                  <a:pt x="2627" y="6147"/>
                </a:cubicBezTo>
                <a:cubicBezTo>
                  <a:pt x="2708" y="6147"/>
                  <a:pt x="2790" y="6105"/>
                  <a:pt x="2818" y="6014"/>
                </a:cubicBezTo>
                <a:cubicBezTo>
                  <a:pt x="2851" y="5904"/>
                  <a:pt x="2888" y="5794"/>
                  <a:pt x="2921" y="5684"/>
                </a:cubicBezTo>
                <a:cubicBezTo>
                  <a:pt x="2975" y="5509"/>
                  <a:pt x="2838" y="5399"/>
                  <a:pt x="2701" y="5399"/>
                </a:cubicBezTo>
                <a:close/>
                <a:moveTo>
                  <a:pt x="10726" y="5425"/>
                </a:moveTo>
                <a:cubicBezTo>
                  <a:pt x="10668" y="5425"/>
                  <a:pt x="10613" y="5453"/>
                  <a:pt x="10581" y="5522"/>
                </a:cubicBezTo>
                <a:cubicBezTo>
                  <a:pt x="10530" y="5640"/>
                  <a:pt x="10475" y="5753"/>
                  <a:pt x="10420" y="5870"/>
                </a:cubicBezTo>
                <a:cubicBezTo>
                  <a:pt x="10350" y="6015"/>
                  <a:pt x="10472" y="6158"/>
                  <a:pt x="10592" y="6158"/>
                </a:cubicBezTo>
                <a:cubicBezTo>
                  <a:pt x="10644" y="6158"/>
                  <a:pt x="10695" y="6132"/>
                  <a:pt x="10732" y="6068"/>
                </a:cubicBezTo>
                <a:cubicBezTo>
                  <a:pt x="10794" y="5958"/>
                  <a:pt x="10856" y="5845"/>
                  <a:pt x="10918" y="5735"/>
                </a:cubicBezTo>
                <a:cubicBezTo>
                  <a:pt x="11005" y="5576"/>
                  <a:pt x="10859" y="5425"/>
                  <a:pt x="10726" y="5425"/>
                </a:cubicBezTo>
                <a:close/>
                <a:moveTo>
                  <a:pt x="11830" y="5238"/>
                </a:moveTo>
                <a:cubicBezTo>
                  <a:pt x="11761" y="5238"/>
                  <a:pt x="11694" y="5276"/>
                  <a:pt x="11670" y="5364"/>
                </a:cubicBezTo>
                <a:cubicBezTo>
                  <a:pt x="11612" y="5577"/>
                  <a:pt x="11553" y="5786"/>
                  <a:pt x="11490" y="5999"/>
                </a:cubicBezTo>
                <a:cubicBezTo>
                  <a:pt x="11452" y="6139"/>
                  <a:pt x="11571" y="6236"/>
                  <a:pt x="11683" y="6236"/>
                </a:cubicBezTo>
                <a:cubicBezTo>
                  <a:pt x="11752" y="6236"/>
                  <a:pt x="11818" y="6199"/>
                  <a:pt x="11842" y="6112"/>
                </a:cubicBezTo>
                <a:cubicBezTo>
                  <a:pt x="11901" y="5900"/>
                  <a:pt x="11960" y="5687"/>
                  <a:pt x="12018" y="5474"/>
                </a:cubicBezTo>
                <a:cubicBezTo>
                  <a:pt x="12059" y="5335"/>
                  <a:pt x="11941" y="5238"/>
                  <a:pt x="11830" y="5238"/>
                </a:cubicBezTo>
                <a:close/>
                <a:moveTo>
                  <a:pt x="225" y="5445"/>
                </a:moveTo>
                <a:cubicBezTo>
                  <a:pt x="156" y="5445"/>
                  <a:pt x="92" y="5487"/>
                  <a:pt x="97" y="5574"/>
                </a:cubicBezTo>
                <a:cubicBezTo>
                  <a:pt x="112" y="5801"/>
                  <a:pt x="90" y="6021"/>
                  <a:pt x="27" y="6241"/>
                </a:cubicBezTo>
                <a:cubicBezTo>
                  <a:pt x="0" y="6338"/>
                  <a:pt x="79" y="6405"/>
                  <a:pt x="156" y="6405"/>
                </a:cubicBezTo>
                <a:cubicBezTo>
                  <a:pt x="204" y="6405"/>
                  <a:pt x="252" y="6379"/>
                  <a:pt x="273" y="6318"/>
                </a:cubicBezTo>
                <a:cubicBezTo>
                  <a:pt x="350" y="6083"/>
                  <a:pt x="387" y="5838"/>
                  <a:pt x="383" y="5592"/>
                </a:cubicBezTo>
                <a:cubicBezTo>
                  <a:pt x="379" y="5495"/>
                  <a:pt x="299" y="5445"/>
                  <a:pt x="225" y="5445"/>
                </a:cubicBezTo>
                <a:close/>
                <a:moveTo>
                  <a:pt x="12220" y="6031"/>
                </a:moveTo>
                <a:cubicBezTo>
                  <a:pt x="12166" y="6031"/>
                  <a:pt x="12113" y="6060"/>
                  <a:pt x="12092" y="6127"/>
                </a:cubicBezTo>
                <a:lnTo>
                  <a:pt x="11996" y="6424"/>
                </a:lnTo>
                <a:cubicBezTo>
                  <a:pt x="11960" y="6532"/>
                  <a:pt x="12050" y="6606"/>
                  <a:pt x="12137" y="6606"/>
                </a:cubicBezTo>
                <a:cubicBezTo>
                  <a:pt x="12190" y="6606"/>
                  <a:pt x="12243" y="6578"/>
                  <a:pt x="12264" y="6512"/>
                </a:cubicBezTo>
                <a:lnTo>
                  <a:pt x="12363" y="6212"/>
                </a:lnTo>
                <a:cubicBezTo>
                  <a:pt x="12397" y="6105"/>
                  <a:pt x="12307" y="6031"/>
                  <a:pt x="12220" y="6031"/>
                </a:cubicBezTo>
                <a:close/>
                <a:moveTo>
                  <a:pt x="12755" y="6234"/>
                </a:moveTo>
                <a:cubicBezTo>
                  <a:pt x="12675" y="6234"/>
                  <a:pt x="12596" y="6276"/>
                  <a:pt x="12565" y="6376"/>
                </a:cubicBezTo>
                <a:lnTo>
                  <a:pt x="12524" y="6498"/>
                </a:lnTo>
                <a:cubicBezTo>
                  <a:pt x="12472" y="6658"/>
                  <a:pt x="12607" y="6768"/>
                  <a:pt x="12738" y="6768"/>
                </a:cubicBezTo>
                <a:cubicBezTo>
                  <a:pt x="12819" y="6768"/>
                  <a:pt x="12899" y="6726"/>
                  <a:pt x="12932" y="6626"/>
                </a:cubicBezTo>
                <a:lnTo>
                  <a:pt x="12968" y="6505"/>
                </a:lnTo>
                <a:cubicBezTo>
                  <a:pt x="13020" y="6344"/>
                  <a:pt x="12885" y="6234"/>
                  <a:pt x="12755" y="6234"/>
                </a:cubicBezTo>
                <a:close/>
                <a:moveTo>
                  <a:pt x="9855" y="6262"/>
                </a:moveTo>
                <a:cubicBezTo>
                  <a:pt x="9719" y="6262"/>
                  <a:pt x="9581" y="6354"/>
                  <a:pt x="9613" y="6542"/>
                </a:cubicBezTo>
                <a:cubicBezTo>
                  <a:pt x="9617" y="6574"/>
                  <a:pt x="9624" y="6608"/>
                  <a:pt x="9628" y="6637"/>
                </a:cubicBezTo>
                <a:cubicBezTo>
                  <a:pt x="9648" y="6759"/>
                  <a:pt x="9737" y="6814"/>
                  <a:pt x="9832" y="6814"/>
                </a:cubicBezTo>
                <a:cubicBezTo>
                  <a:pt x="9943" y="6814"/>
                  <a:pt x="10061" y="6737"/>
                  <a:pt x="10079" y="6604"/>
                </a:cubicBezTo>
                <a:cubicBezTo>
                  <a:pt x="10082" y="6571"/>
                  <a:pt x="10086" y="6538"/>
                  <a:pt x="10090" y="6505"/>
                </a:cubicBezTo>
                <a:cubicBezTo>
                  <a:pt x="10109" y="6343"/>
                  <a:pt x="9983" y="6262"/>
                  <a:pt x="9855" y="6262"/>
                </a:cubicBezTo>
                <a:close/>
                <a:moveTo>
                  <a:pt x="6874" y="5717"/>
                </a:moveTo>
                <a:cubicBezTo>
                  <a:pt x="6778" y="5717"/>
                  <a:pt x="6691" y="5775"/>
                  <a:pt x="6697" y="5896"/>
                </a:cubicBezTo>
                <a:cubicBezTo>
                  <a:pt x="6712" y="6142"/>
                  <a:pt x="6683" y="6373"/>
                  <a:pt x="6602" y="6604"/>
                </a:cubicBezTo>
                <a:cubicBezTo>
                  <a:pt x="6550" y="6754"/>
                  <a:pt x="6674" y="6857"/>
                  <a:pt x="6797" y="6857"/>
                </a:cubicBezTo>
                <a:cubicBezTo>
                  <a:pt x="6872" y="6857"/>
                  <a:pt x="6948" y="6817"/>
                  <a:pt x="6980" y="6725"/>
                </a:cubicBezTo>
                <a:cubicBezTo>
                  <a:pt x="7071" y="6464"/>
                  <a:pt x="7112" y="6193"/>
                  <a:pt x="7098" y="5918"/>
                </a:cubicBezTo>
                <a:cubicBezTo>
                  <a:pt x="7090" y="5786"/>
                  <a:pt x="6977" y="5717"/>
                  <a:pt x="6874" y="5717"/>
                </a:cubicBezTo>
                <a:close/>
                <a:moveTo>
                  <a:pt x="3074" y="6488"/>
                </a:moveTo>
                <a:cubicBezTo>
                  <a:pt x="3006" y="6488"/>
                  <a:pt x="2937" y="6531"/>
                  <a:pt x="2932" y="6618"/>
                </a:cubicBezTo>
                <a:lnTo>
                  <a:pt x="2913" y="6875"/>
                </a:lnTo>
                <a:cubicBezTo>
                  <a:pt x="2908" y="6971"/>
                  <a:pt x="2981" y="7020"/>
                  <a:pt x="3056" y="7020"/>
                </a:cubicBezTo>
                <a:cubicBezTo>
                  <a:pt x="3124" y="7020"/>
                  <a:pt x="3192" y="6978"/>
                  <a:pt x="3199" y="6890"/>
                </a:cubicBezTo>
                <a:lnTo>
                  <a:pt x="3214" y="6633"/>
                </a:lnTo>
                <a:cubicBezTo>
                  <a:pt x="3222" y="6538"/>
                  <a:pt x="3148" y="6488"/>
                  <a:pt x="3074" y="6488"/>
                </a:cubicBezTo>
                <a:close/>
                <a:moveTo>
                  <a:pt x="3903" y="6403"/>
                </a:moveTo>
                <a:cubicBezTo>
                  <a:pt x="3790" y="6403"/>
                  <a:pt x="3684" y="6473"/>
                  <a:pt x="3688" y="6622"/>
                </a:cubicBezTo>
                <a:cubicBezTo>
                  <a:pt x="3691" y="6762"/>
                  <a:pt x="3691" y="6901"/>
                  <a:pt x="3695" y="7040"/>
                </a:cubicBezTo>
                <a:cubicBezTo>
                  <a:pt x="3697" y="7164"/>
                  <a:pt x="3818" y="7249"/>
                  <a:pt x="3925" y="7249"/>
                </a:cubicBezTo>
                <a:cubicBezTo>
                  <a:pt x="3998" y="7249"/>
                  <a:pt x="4066" y="7209"/>
                  <a:pt x="4084" y="7114"/>
                </a:cubicBezTo>
                <a:cubicBezTo>
                  <a:pt x="4109" y="6978"/>
                  <a:pt x="4131" y="6842"/>
                  <a:pt x="4157" y="6710"/>
                </a:cubicBezTo>
                <a:cubicBezTo>
                  <a:pt x="4193" y="6511"/>
                  <a:pt x="4043" y="6403"/>
                  <a:pt x="3903" y="6403"/>
                </a:cubicBezTo>
                <a:close/>
                <a:moveTo>
                  <a:pt x="1801" y="6647"/>
                </a:moveTo>
                <a:cubicBezTo>
                  <a:pt x="1738" y="6647"/>
                  <a:pt x="1680" y="6682"/>
                  <a:pt x="1663" y="6765"/>
                </a:cubicBezTo>
                <a:lnTo>
                  <a:pt x="1604" y="7044"/>
                </a:lnTo>
                <a:cubicBezTo>
                  <a:pt x="1580" y="7175"/>
                  <a:pt x="1692" y="7265"/>
                  <a:pt x="1793" y="7265"/>
                </a:cubicBezTo>
                <a:cubicBezTo>
                  <a:pt x="1856" y="7265"/>
                  <a:pt x="1914" y="7230"/>
                  <a:pt x="1931" y="7146"/>
                </a:cubicBezTo>
                <a:lnTo>
                  <a:pt x="1985" y="6868"/>
                </a:lnTo>
                <a:cubicBezTo>
                  <a:pt x="2013" y="6737"/>
                  <a:pt x="1901" y="6647"/>
                  <a:pt x="1801" y="6647"/>
                </a:cubicBezTo>
                <a:close/>
                <a:moveTo>
                  <a:pt x="5721" y="6469"/>
                </a:moveTo>
                <a:cubicBezTo>
                  <a:pt x="5594" y="6469"/>
                  <a:pt x="5467" y="6544"/>
                  <a:pt x="5465" y="6703"/>
                </a:cubicBezTo>
                <a:cubicBezTo>
                  <a:pt x="5462" y="6842"/>
                  <a:pt x="5462" y="6982"/>
                  <a:pt x="5458" y="7121"/>
                </a:cubicBezTo>
                <a:cubicBezTo>
                  <a:pt x="5456" y="7274"/>
                  <a:pt x="5566" y="7351"/>
                  <a:pt x="5678" y="7351"/>
                </a:cubicBezTo>
                <a:cubicBezTo>
                  <a:pt x="5784" y="7351"/>
                  <a:pt x="5892" y="7283"/>
                  <a:pt x="5913" y="7146"/>
                </a:cubicBezTo>
                <a:cubicBezTo>
                  <a:pt x="5935" y="7007"/>
                  <a:pt x="5954" y="6868"/>
                  <a:pt x="5976" y="6728"/>
                </a:cubicBezTo>
                <a:cubicBezTo>
                  <a:pt x="6001" y="6560"/>
                  <a:pt x="5861" y="6469"/>
                  <a:pt x="5721" y="6469"/>
                </a:cubicBezTo>
                <a:close/>
                <a:moveTo>
                  <a:pt x="11097" y="6957"/>
                </a:moveTo>
                <a:cubicBezTo>
                  <a:pt x="11044" y="6957"/>
                  <a:pt x="10991" y="6985"/>
                  <a:pt x="10970" y="7051"/>
                </a:cubicBezTo>
                <a:lnTo>
                  <a:pt x="10933" y="7172"/>
                </a:lnTo>
                <a:cubicBezTo>
                  <a:pt x="10897" y="7278"/>
                  <a:pt x="10986" y="7353"/>
                  <a:pt x="11073" y="7353"/>
                </a:cubicBezTo>
                <a:cubicBezTo>
                  <a:pt x="11127" y="7353"/>
                  <a:pt x="11180" y="7324"/>
                  <a:pt x="11201" y="7256"/>
                </a:cubicBezTo>
                <a:lnTo>
                  <a:pt x="11241" y="7139"/>
                </a:lnTo>
                <a:cubicBezTo>
                  <a:pt x="11275" y="7031"/>
                  <a:pt x="11184" y="6957"/>
                  <a:pt x="11097" y="6957"/>
                </a:cubicBezTo>
                <a:close/>
                <a:moveTo>
                  <a:pt x="7539" y="6643"/>
                </a:moveTo>
                <a:cubicBezTo>
                  <a:pt x="7427" y="6643"/>
                  <a:pt x="7319" y="6709"/>
                  <a:pt x="7310" y="6860"/>
                </a:cubicBezTo>
                <a:cubicBezTo>
                  <a:pt x="7303" y="7007"/>
                  <a:pt x="7284" y="7158"/>
                  <a:pt x="7296" y="7304"/>
                </a:cubicBezTo>
                <a:cubicBezTo>
                  <a:pt x="7302" y="7423"/>
                  <a:pt x="7392" y="7494"/>
                  <a:pt x="7484" y="7494"/>
                </a:cubicBezTo>
                <a:cubicBezTo>
                  <a:pt x="7551" y="7494"/>
                  <a:pt x="7619" y="7456"/>
                  <a:pt x="7655" y="7370"/>
                </a:cubicBezTo>
                <a:cubicBezTo>
                  <a:pt x="7709" y="7234"/>
                  <a:pt x="7743" y="7088"/>
                  <a:pt x="7783" y="6948"/>
                </a:cubicBezTo>
                <a:cubicBezTo>
                  <a:pt x="7837" y="6757"/>
                  <a:pt x="7685" y="6643"/>
                  <a:pt x="7539" y="6643"/>
                </a:cubicBezTo>
                <a:close/>
                <a:moveTo>
                  <a:pt x="6587" y="7131"/>
                </a:moveTo>
                <a:cubicBezTo>
                  <a:pt x="6491" y="7131"/>
                  <a:pt x="6393" y="7190"/>
                  <a:pt x="6379" y="7312"/>
                </a:cubicBezTo>
                <a:lnTo>
                  <a:pt x="6360" y="7469"/>
                </a:lnTo>
                <a:cubicBezTo>
                  <a:pt x="6347" y="7603"/>
                  <a:pt x="6448" y="7672"/>
                  <a:pt x="6551" y="7672"/>
                </a:cubicBezTo>
                <a:cubicBezTo>
                  <a:pt x="6647" y="7672"/>
                  <a:pt x="6746" y="7613"/>
                  <a:pt x="6760" y="7491"/>
                </a:cubicBezTo>
                <a:lnTo>
                  <a:pt x="6775" y="7334"/>
                </a:lnTo>
                <a:cubicBezTo>
                  <a:pt x="6790" y="7200"/>
                  <a:pt x="6690" y="7131"/>
                  <a:pt x="6587" y="7131"/>
                </a:cubicBezTo>
                <a:close/>
                <a:moveTo>
                  <a:pt x="4760" y="6794"/>
                </a:moveTo>
                <a:cubicBezTo>
                  <a:pt x="4719" y="6794"/>
                  <a:pt x="4679" y="6817"/>
                  <a:pt x="4663" y="6872"/>
                </a:cubicBezTo>
                <a:lnTo>
                  <a:pt x="4465" y="7498"/>
                </a:lnTo>
                <a:cubicBezTo>
                  <a:pt x="4430" y="7607"/>
                  <a:pt x="4527" y="7682"/>
                  <a:pt x="4614" y="7682"/>
                </a:cubicBezTo>
                <a:cubicBezTo>
                  <a:pt x="4668" y="7682"/>
                  <a:pt x="4718" y="7654"/>
                  <a:pt x="4732" y="7586"/>
                </a:cubicBezTo>
                <a:cubicBezTo>
                  <a:pt x="4783" y="7370"/>
                  <a:pt x="4832" y="7154"/>
                  <a:pt x="4879" y="6941"/>
                </a:cubicBezTo>
                <a:cubicBezTo>
                  <a:pt x="4897" y="6855"/>
                  <a:pt x="4827" y="6794"/>
                  <a:pt x="4760" y="6794"/>
                </a:cubicBezTo>
                <a:close/>
                <a:moveTo>
                  <a:pt x="8911" y="7001"/>
                </a:moveTo>
                <a:cubicBezTo>
                  <a:pt x="8822" y="7001"/>
                  <a:pt x="8730" y="7054"/>
                  <a:pt x="8718" y="7168"/>
                </a:cubicBezTo>
                <a:cubicBezTo>
                  <a:pt x="8704" y="7293"/>
                  <a:pt x="8689" y="7422"/>
                  <a:pt x="8674" y="7546"/>
                </a:cubicBezTo>
                <a:cubicBezTo>
                  <a:pt x="8663" y="7661"/>
                  <a:pt x="8743" y="7718"/>
                  <a:pt x="8829" y="7718"/>
                </a:cubicBezTo>
                <a:cubicBezTo>
                  <a:pt x="8911" y="7718"/>
                  <a:pt x="8997" y="7666"/>
                  <a:pt x="9015" y="7564"/>
                </a:cubicBezTo>
                <a:cubicBezTo>
                  <a:pt x="9037" y="7440"/>
                  <a:pt x="9063" y="7315"/>
                  <a:pt x="9085" y="7187"/>
                </a:cubicBezTo>
                <a:cubicBezTo>
                  <a:pt x="9106" y="7067"/>
                  <a:pt x="9010" y="7001"/>
                  <a:pt x="8911" y="7001"/>
                </a:cubicBezTo>
                <a:close/>
                <a:moveTo>
                  <a:pt x="12217" y="7383"/>
                </a:moveTo>
                <a:cubicBezTo>
                  <a:pt x="12083" y="7383"/>
                  <a:pt x="11946" y="7517"/>
                  <a:pt x="12026" y="7671"/>
                </a:cubicBezTo>
                <a:cubicBezTo>
                  <a:pt x="12064" y="7744"/>
                  <a:pt x="12126" y="7775"/>
                  <a:pt x="12190" y="7775"/>
                </a:cubicBezTo>
                <a:cubicBezTo>
                  <a:pt x="12322" y="7775"/>
                  <a:pt x="12458" y="7641"/>
                  <a:pt x="12382" y="7488"/>
                </a:cubicBezTo>
                <a:cubicBezTo>
                  <a:pt x="12344" y="7414"/>
                  <a:pt x="12280" y="7383"/>
                  <a:pt x="12217" y="7383"/>
                </a:cubicBezTo>
                <a:close/>
                <a:moveTo>
                  <a:pt x="692" y="6726"/>
                </a:moveTo>
                <a:cubicBezTo>
                  <a:pt x="632" y="6726"/>
                  <a:pt x="574" y="6763"/>
                  <a:pt x="570" y="6842"/>
                </a:cubicBezTo>
                <a:cubicBezTo>
                  <a:pt x="555" y="7124"/>
                  <a:pt x="545" y="7410"/>
                  <a:pt x="533" y="7693"/>
                </a:cubicBezTo>
                <a:cubicBezTo>
                  <a:pt x="528" y="7789"/>
                  <a:pt x="604" y="7838"/>
                  <a:pt x="679" y="7838"/>
                </a:cubicBezTo>
                <a:cubicBezTo>
                  <a:pt x="747" y="7838"/>
                  <a:pt x="814" y="7797"/>
                  <a:pt x="816" y="7711"/>
                </a:cubicBezTo>
                <a:cubicBezTo>
                  <a:pt x="819" y="7425"/>
                  <a:pt x="819" y="7139"/>
                  <a:pt x="823" y="6857"/>
                </a:cubicBezTo>
                <a:cubicBezTo>
                  <a:pt x="825" y="6771"/>
                  <a:pt x="758" y="6726"/>
                  <a:pt x="692" y="6726"/>
                </a:cubicBezTo>
                <a:close/>
                <a:moveTo>
                  <a:pt x="9909" y="7396"/>
                </a:moveTo>
                <a:cubicBezTo>
                  <a:pt x="9828" y="7396"/>
                  <a:pt x="9748" y="7439"/>
                  <a:pt x="9716" y="7539"/>
                </a:cubicBezTo>
                <a:lnTo>
                  <a:pt x="9661" y="7718"/>
                </a:lnTo>
                <a:cubicBezTo>
                  <a:pt x="9608" y="7879"/>
                  <a:pt x="9742" y="7991"/>
                  <a:pt x="9872" y="7991"/>
                </a:cubicBezTo>
                <a:cubicBezTo>
                  <a:pt x="9953" y="7991"/>
                  <a:pt x="10032" y="7948"/>
                  <a:pt x="10064" y="7847"/>
                </a:cubicBezTo>
                <a:lnTo>
                  <a:pt x="10123" y="7667"/>
                </a:lnTo>
                <a:cubicBezTo>
                  <a:pt x="10175" y="7507"/>
                  <a:pt x="10040" y="7396"/>
                  <a:pt x="9909" y="7396"/>
                </a:cubicBezTo>
                <a:close/>
                <a:moveTo>
                  <a:pt x="1846" y="7868"/>
                </a:moveTo>
                <a:cubicBezTo>
                  <a:pt x="1752" y="7868"/>
                  <a:pt x="1656" y="7963"/>
                  <a:pt x="1711" y="8074"/>
                </a:cubicBezTo>
                <a:cubicBezTo>
                  <a:pt x="1738" y="8127"/>
                  <a:pt x="1784" y="8149"/>
                  <a:pt x="1829" y="8149"/>
                </a:cubicBezTo>
                <a:cubicBezTo>
                  <a:pt x="1924" y="8149"/>
                  <a:pt x="2021" y="8054"/>
                  <a:pt x="1963" y="7942"/>
                </a:cubicBezTo>
                <a:cubicBezTo>
                  <a:pt x="1936" y="7890"/>
                  <a:pt x="1891" y="7868"/>
                  <a:pt x="1846" y="7868"/>
                </a:cubicBezTo>
                <a:close/>
                <a:moveTo>
                  <a:pt x="2674" y="7631"/>
                </a:moveTo>
                <a:cubicBezTo>
                  <a:pt x="2597" y="7631"/>
                  <a:pt x="2519" y="7676"/>
                  <a:pt x="2514" y="7774"/>
                </a:cubicBezTo>
                <a:cubicBezTo>
                  <a:pt x="2506" y="7931"/>
                  <a:pt x="2495" y="8092"/>
                  <a:pt x="2488" y="8250"/>
                </a:cubicBezTo>
                <a:cubicBezTo>
                  <a:pt x="2484" y="8337"/>
                  <a:pt x="2545" y="8380"/>
                  <a:pt x="2608" y="8380"/>
                </a:cubicBezTo>
                <a:cubicBezTo>
                  <a:pt x="2668" y="8380"/>
                  <a:pt x="2730" y="8341"/>
                  <a:pt x="2745" y="8265"/>
                </a:cubicBezTo>
                <a:cubicBezTo>
                  <a:pt x="2771" y="8107"/>
                  <a:pt x="2800" y="7950"/>
                  <a:pt x="2825" y="7788"/>
                </a:cubicBezTo>
                <a:cubicBezTo>
                  <a:pt x="2843" y="7686"/>
                  <a:pt x="2759" y="7631"/>
                  <a:pt x="2674" y="7631"/>
                </a:cubicBezTo>
                <a:close/>
                <a:moveTo>
                  <a:pt x="5366" y="7868"/>
                </a:moveTo>
                <a:cubicBezTo>
                  <a:pt x="5306" y="7868"/>
                  <a:pt x="5249" y="7904"/>
                  <a:pt x="5245" y="7982"/>
                </a:cubicBezTo>
                <a:cubicBezTo>
                  <a:pt x="5242" y="8148"/>
                  <a:pt x="5209" y="8294"/>
                  <a:pt x="5147" y="8444"/>
                </a:cubicBezTo>
                <a:cubicBezTo>
                  <a:pt x="5101" y="8548"/>
                  <a:pt x="5193" y="8624"/>
                  <a:pt x="5283" y="8624"/>
                </a:cubicBezTo>
                <a:cubicBezTo>
                  <a:pt x="5337" y="8624"/>
                  <a:pt x="5391" y="8597"/>
                  <a:pt x="5414" y="8532"/>
                </a:cubicBezTo>
                <a:cubicBezTo>
                  <a:pt x="5477" y="8356"/>
                  <a:pt x="5506" y="8180"/>
                  <a:pt x="5502" y="7997"/>
                </a:cubicBezTo>
                <a:cubicBezTo>
                  <a:pt x="5500" y="7913"/>
                  <a:pt x="5432" y="7868"/>
                  <a:pt x="5366" y="7868"/>
                </a:cubicBezTo>
                <a:close/>
                <a:moveTo>
                  <a:pt x="3569" y="7635"/>
                </a:moveTo>
                <a:cubicBezTo>
                  <a:pt x="3501" y="7635"/>
                  <a:pt x="3432" y="7676"/>
                  <a:pt x="3424" y="7762"/>
                </a:cubicBezTo>
                <a:lnTo>
                  <a:pt x="3353" y="8500"/>
                </a:lnTo>
                <a:cubicBezTo>
                  <a:pt x="3344" y="8595"/>
                  <a:pt x="3416" y="8645"/>
                  <a:pt x="3489" y="8645"/>
                </a:cubicBezTo>
                <a:cubicBezTo>
                  <a:pt x="3557" y="8645"/>
                  <a:pt x="3627" y="8602"/>
                  <a:pt x="3636" y="8514"/>
                </a:cubicBezTo>
                <a:cubicBezTo>
                  <a:pt x="3658" y="8268"/>
                  <a:pt x="3683" y="8023"/>
                  <a:pt x="3705" y="7777"/>
                </a:cubicBezTo>
                <a:cubicBezTo>
                  <a:pt x="3715" y="7684"/>
                  <a:pt x="3643" y="7635"/>
                  <a:pt x="3569" y="7635"/>
                </a:cubicBezTo>
                <a:close/>
                <a:moveTo>
                  <a:pt x="11223" y="8018"/>
                </a:moveTo>
                <a:cubicBezTo>
                  <a:pt x="11107" y="8018"/>
                  <a:pt x="10983" y="8088"/>
                  <a:pt x="10959" y="8232"/>
                </a:cubicBezTo>
                <a:lnTo>
                  <a:pt x="10918" y="8452"/>
                </a:lnTo>
                <a:cubicBezTo>
                  <a:pt x="10892" y="8610"/>
                  <a:pt x="11010" y="8692"/>
                  <a:pt x="11136" y="8692"/>
                </a:cubicBezTo>
                <a:cubicBezTo>
                  <a:pt x="11253" y="8692"/>
                  <a:pt x="11378" y="8622"/>
                  <a:pt x="11402" y="8478"/>
                </a:cubicBezTo>
                <a:lnTo>
                  <a:pt x="11439" y="8258"/>
                </a:lnTo>
                <a:cubicBezTo>
                  <a:pt x="11466" y="8100"/>
                  <a:pt x="11349" y="8018"/>
                  <a:pt x="11223" y="8018"/>
                </a:cubicBezTo>
                <a:close/>
                <a:moveTo>
                  <a:pt x="8225" y="8069"/>
                </a:moveTo>
                <a:cubicBezTo>
                  <a:pt x="8170" y="8069"/>
                  <a:pt x="8115" y="8103"/>
                  <a:pt x="8110" y="8173"/>
                </a:cubicBezTo>
                <a:cubicBezTo>
                  <a:pt x="8095" y="8312"/>
                  <a:pt x="8083" y="8452"/>
                  <a:pt x="8073" y="8591"/>
                </a:cubicBezTo>
                <a:cubicBezTo>
                  <a:pt x="8065" y="8666"/>
                  <a:pt x="8123" y="8706"/>
                  <a:pt x="8183" y="8706"/>
                </a:cubicBezTo>
                <a:cubicBezTo>
                  <a:pt x="8238" y="8706"/>
                  <a:pt x="8293" y="8672"/>
                  <a:pt x="8300" y="8602"/>
                </a:cubicBezTo>
                <a:cubicBezTo>
                  <a:pt x="8311" y="8463"/>
                  <a:pt x="8322" y="8324"/>
                  <a:pt x="8333" y="8184"/>
                </a:cubicBezTo>
                <a:cubicBezTo>
                  <a:pt x="8341" y="8108"/>
                  <a:pt x="8283" y="8069"/>
                  <a:pt x="8225" y="8069"/>
                </a:cubicBezTo>
                <a:close/>
                <a:moveTo>
                  <a:pt x="12685" y="8048"/>
                </a:moveTo>
                <a:cubicBezTo>
                  <a:pt x="12654" y="8048"/>
                  <a:pt x="12623" y="8065"/>
                  <a:pt x="12609" y="8104"/>
                </a:cubicBezTo>
                <a:cubicBezTo>
                  <a:pt x="12554" y="8265"/>
                  <a:pt x="12499" y="8422"/>
                  <a:pt x="12444" y="8580"/>
                </a:cubicBezTo>
                <a:cubicBezTo>
                  <a:pt x="12419" y="8655"/>
                  <a:pt x="12485" y="8708"/>
                  <a:pt x="12546" y="8708"/>
                </a:cubicBezTo>
                <a:cubicBezTo>
                  <a:pt x="12584" y="8708"/>
                  <a:pt x="12621" y="8689"/>
                  <a:pt x="12634" y="8643"/>
                </a:cubicBezTo>
                <a:cubicBezTo>
                  <a:pt x="12678" y="8481"/>
                  <a:pt x="12726" y="8320"/>
                  <a:pt x="12770" y="8158"/>
                </a:cubicBezTo>
                <a:cubicBezTo>
                  <a:pt x="12788" y="8093"/>
                  <a:pt x="12736" y="8048"/>
                  <a:pt x="12685" y="8048"/>
                </a:cubicBezTo>
                <a:close/>
                <a:moveTo>
                  <a:pt x="4543" y="8010"/>
                </a:moveTo>
                <a:cubicBezTo>
                  <a:pt x="4490" y="8010"/>
                  <a:pt x="4437" y="8043"/>
                  <a:pt x="4431" y="8111"/>
                </a:cubicBezTo>
                <a:cubicBezTo>
                  <a:pt x="4414" y="8294"/>
                  <a:pt x="4365" y="8463"/>
                  <a:pt x="4282" y="8628"/>
                </a:cubicBezTo>
                <a:cubicBezTo>
                  <a:pt x="4227" y="8733"/>
                  <a:pt x="4306" y="8818"/>
                  <a:pt x="4390" y="8818"/>
                </a:cubicBezTo>
                <a:cubicBezTo>
                  <a:pt x="4435" y="8818"/>
                  <a:pt x="4482" y="8793"/>
                  <a:pt x="4509" y="8734"/>
                </a:cubicBezTo>
                <a:cubicBezTo>
                  <a:pt x="4600" y="8540"/>
                  <a:pt x="4648" y="8338"/>
                  <a:pt x="4656" y="8126"/>
                </a:cubicBezTo>
                <a:cubicBezTo>
                  <a:pt x="4659" y="8049"/>
                  <a:pt x="4601" y="8010"/>
                  <a:pt x="4543" y="8010"/>
                </a:cubicBezTo>
                <a:close/>
                <a:moveTo>
                  <a:pt x="6391" y="8565"/>
                </a:moveTo>
                <a:cubicBezTo>
                  <a:pt x="6249" y="8565"/>
                  <a:pt x="6104" y="8707"/>
                  <a:pt x="6188" y="8870"/>
                </a:cubicBezTo>
                <a:cubicBezTo>
                  <a:pt x="6229" y="8950"/>
                  <a:pt x="6296" y="8984"/>
                  <a:pt x="6364" y="8984"/>
                </a:cubicBezTo>
                <a:cubicBezTo>
                  <a:pt x="6506" y="8984"/>
                  <a:pt x="6650" y="8841"/>
                  <a:pt x="6565" y="8676"/>
                </a:cubicBezTo>
                <a:cubicBezTo>
                  <a:pt x="6525" y="8598"/>
                  <a:pt x="6458" y="8565"/>
                  <a:pt x="6391" y="8565"/>
                </a:cubicBezTo>
                <a:close/>
                <a:moveTo>
                  <a:pt x="9111" y="8388"/>
                </a:moveTo>
                <a:cubicBezTo>
                  <a:pt x="9020" y="8388"/>
                  <a:pt x="8931" y="8442"/>
                  <a:pt x="8931" y="8554"/>
                </a:cubicBezTo>
                <a:lnTo>
                  <a:pt x="8931" y="8914"/>
                </a:lnTo>
                <a:cubicBezTo>
                  <a:pt x="8931" y="9029"/>
                  <a:pt x="9018" y="9089"/>
                  <a:pt x="9105" y="9089"/>
                </a:cubicBezTo>
                <a:cubicBezTo>
                  <a:pt x="9184" y="9089"/>
                  <a:pt x="9263" y="9038"/>
                  <a:pt x="9272" y="8932"/>
                </a:cubicBezTo>
                <a:cubicBezTo>
                  <a:pt x="9279" y="8815"/>
                  <a:pt x="9290" y="8694"/>
                  <a:pt x="9301" y="8576"/>
                </a:cubicBezTo>
                <a:cubicBezTo>
                  <a:pt x="9311" y="8452"/>
                  <a:pt x="9210" y="8388"/>
                  <a:pt x="9111" y="8388"/>
                </a:cubicBezTo>
                <a:close/>
                <a:moveTo>
                  <a:pt x="3548" y="8943"/>
                </a:moveTo>
                <a:cubicBezTo>
                  <a:pt x="3454" y="8943"/>
                  <a:pt x="3357" y="9037"/>
                  <a:pt x="3412" y="9149"/>
                </a:cubicBezTo>
                <a:cubicBezTo>
                  <a:pt x="3440" y="9201"/>
                  <a:pt x="3485" y="9223"/>
                  <a:pt x="3530" y="9223"/>
                </a:cubicBezTo>
                <a:cubicBezTo>
                  <a:pt x="3625" y="9223"/>
                  <a:pt x="3722" y="9128"/>
                  <a:pt x="3666" y="9017"/>
                </a:cubicBezTo>
                <a:cubicBezTo>
                  <a:pt x="3638" y="8964"/>
                  <a:pt x="3593" y="8943"/>
                  <a:pt x="3548" y="8943"/>
                </a:cubicBezTo>
                <a:close/>
                <a:moveTo>
                  <a:pt x="913" y="8353"/>
                </a:moveTo>
                <a:cubicBezTo>
                  <a:pt x="852" y="8353"/>
                  <a:pt x="796" y="8390"/>
                  <a:pt x="801" y="8466"/>
                </a:cubicBezTo>
                <a:lnTo>
                  <a:pt x="849" y="9142"/>
                </a:lnTo>
                <a:cubicBezTo>
                  <a:pt x="855" y="9228"/>
                  <a:pt x="928" y="9273"/>
                  <a:pt x="994" y="9273"/>
                </a:cubicBezTo>
                <a:cubicBezTo>
                  <a:pt x="1055" y="9273"/>
                  <a:pt x="1111" y="9235"/>
                  <a:pt x="1105" y="9156"/>
                </a:cubicBezTo>
                <a:lnTo>
                  <a:pt x="1058" y="8481"/>
                </a:lnTo>
                <a:cubicBezTo>
                  <a:pt x="1052" y="8397"/>
                  <a:pt x="979" y="8353"/>
                  <a:pt x="913" y="8353"/>
                </a:cubicBezTo>
                <a:close/>
                <a:moveTo>
                  <a:pt x="12035" y="8900"/>
                </a:moveTo>
                <a:cubicBezTo>
                  <a:pt x="11992" y="8900"/>
                  <a:pt x="11951" y="8923"/>
                  <a:pt x="11934" y="8976"/>
                </a:cubicBezTo>
                <a:lnTo>
                  <a:pt x="11839" y="9277"/>
                </a:lnTo>
                <a:cubicBezTo>
                  <a:pt x="11809" y="9361"/>
                  <a:pt x="11880" y="9419"/>
                  <a:pt x="11950" y="9419"/>
                </a:cubicBezTo>
                <a:cubicBezTo>
                  <a:pt x="11994" y="9419"/>
                  <a:pt x="12037" y="9396"/>
                  <a:pt x="12055" y="9343"/>
                </a:cubicBezTo>
                <a:lnTo>
                  <a:pt x="12150" y="9046"/>
                </a:lnTo>
                <a:cubicBezTo>
                  <a:pt x="12177" y="8960"/>
                  <a:pt x="12105" y="8900"/>
                  <a:pt x="12035" y="8900"/>
                </a:cubicBezTo>
                <a:close/>
                <a:moveTo>
                  <a:pt x="7120" y="8383"/>
                </a:moveTo>
                <a:cubicBezTo>
                  <a:pt x="7026" y="8383"/>
                  <a:pt x="6933" y="8443"/>
                  <a:pt x="6917" y="8576"/>
                </a:cubicBezTo>
                <a:cubicBezTo>
                  <a:pt x="6888" y="8793"/>
                  <a:pt x="6863" y="9013"/>
                  <a:pt x="6834" y="9233"/>
                </a:cubicBezTo>
                <a:cubicBezTo>
                  <a:pt x="6818" y="9352"/>
                  <a:pt x="6926" y="9424"/>
                  <a:pt x="7028" y="9424"/>
                </a:cubicBezTo>
                <a:cubicBezTo>
                  <a:pt x="7103" y="9424"/>
                  <a:pt x="7174" y="9385"/>
                  <a:pt x="7193" y="9299"/>
                </a:cubicBezTo>
                <a:cubicBezTo>
                  <a:pt x="7240" y="9083"/>
                  <a:pt x="7284" y="8866"/>
                  <a:pt x="7332" y="8654"/>
                </a:cubicBezTo>
                <a:cubicBezTo>
                  <a:pt x="7367" y="8484"/>
                  <a:pt x="7242" y="8383"/>
                  <a:pt x="7120" y="8383"/>
                </a:cubicBezTo>
                <a:close/>
                <a:moveTo>
                  <a:pt x="2157" y="8771"/>
                </a:moveTo>
                <a:cubicBezTo>
                  <a:pt x="2074" y="8771"/>
                  <a:pt x="1988" y="8856"/>
                  <a:pt x="2037" y="8954"/>
                </a:cubicBezTo>
                <a:cubicBezTo>
                  <a:pt x="2099" y="9090"/>
                  <a:pt x="2121" y="9230"/>
                  <a:pt x="2088" y="9376"/>
                </a:cubicBezTo>
                <a:cubicBezTo>
                  <a:pt x="2068" y="9474"/>
                  <a:pt x="2153" y="9541"/>
                  <a:pt x="2230" y="9541"/>
                </a:cubicBezTo>
                <a:cubicBezTo>
                  <a:pt x="2277" y="9541"/>
                  <a:pt x="2321" y="9515"/>
                  <a:pt x="2334" y="9453"/>
                </a:cubicBezTo>
                <a:cubicBezTo>
                  <a:pt x="2378" y="9237"/>
                  <a:pt x="2360" y="9039"/>
                  <a:pt x="2261" y="8841"/>
                </a:cubicBezTo>
                <a:cubicBezTo>
                  <a:pt x="2238" y="8791"/>
                  <a:pt x="2198" y="8771"/>
                  <a:pt x="2157" y="8771"/>
                </a:cubicBezTo>
                <a:close/>
                <a:moveTo>
                  <a:pt x="1695" y="8933"/>
                </a:moveTo>
                <a:cubicBezTo>
                  <a:pt x="1620" y="8933"/>
                  <a:pt x="1544" y="8979"/>
                  <a:pt x="1535" y="9075"/>
                </a:cubicBezTo>
                <a:cubicBezTo>
                  <a:pt x="1520" y="9266"/>
                  <a:pt x="1501" y="9457"/>
                  <a:pt x="1483" y="9651"/>
                </a:cubicBezTo>
                <a:cubicBezTo>
                  <a:pt x="1474" y="9754"/>
                  <a:pt x="1554" y="9809"/>
                  <a:pt x="1635" y="9809"/>
                </a:cubicBezTo>
                <a:cubicBezTo>
                  <a:pt x="1710" y="9809"/>
                  <a:pt x="1787" y="9763"/>
                  <a:pt x="1795" y="9666"/>
                </a:cubicBezTo>
                <a:lnTo>
                  <a:pt x="1846" y="9090"/>
                </a:lnTo>
                <a:cubicBezTo>
                  <a:pt x="1856" y="8987"/>
                  <a:pt x="1776" y="8933"/>
                  <a:pt x="1695" y="8933"/>
                </a:cubicBezTo>
                <a:close/>
                <a:moveTo>
                  <a:pt x="9932" y="8970"/>
                </a:moveTo>
                <a:cubicBezTo>
                  <a:pt x="9872" y="8970"/>
                  <a:pt x="9813" y="9008"/>
                  <a:pt x="9807" y="9086"/>
                </a:cubicBezTo>
                <a:cubicBezTo>
                  <a:pt x="9793" y="9292"/>
                  <a:pt x="9774" y="9497"/>
                  <a:pt x="9760" y="9702"/>
                </a:cubicBezTo>
                <a:cubicBezTo>
                  <a:pt x="9752" y="9796"/>
                  <a:pt x="9828" y="9846"/>
                  <a:pt x="9903" y="9846"/>
                </a:cubicBezTo>
                <a:cubicBezTo>
                  <a:pt x="9972" y="9846"/>
                  <a:pt x="10040" y="9805"/>
                  <a:pt x="10042" y="9717"/>
                </a:cubicBezTo>
                <a:cubicBezTo>
                  <a:pt x="10050" y="9512"/>
                  <a:pt x="10057" y="9306"/>
                  <a:pt x="10060" y="9101"/>
                </a:cubicBezTo>
                <a:cubicBezTo>
                  <a:pt x="10064" y="9015"/>
                  <a:pt x="9998" y="8970"/>
                  <a:pt x="9932" y="8970"/>
                </a:cubicBezTo>
                <a:close/>
                <a:moveTo>
                  <a:pt x="5252" y="9082"/>
                </a:moveTo>
                <a:cubicBezTo>
                  <a:pt x="5140" y="9082"/>
                  <a:pt x="5030" y="9151"/>
                  <a:pt x="5030" y="9292"/>
                </a:cubicBezTo>
                <a:cubicBezTo>
                  <a:pt x="5025" y="9409"/>
                  <a:pt x="5025" y="9530"/>
                  <a:pt x="5025" y="9648"/>
                </a:cubicBezTo>
                <a:cubicBezTo>
                  <a:pt x="5025" y="9791"/>
                  <a:pt x="5135" y="9865"/>
                  <a:pt x="5243" y="9865"/>
                </a:cubicBezTo>
                <a:cubicBezTo>
                  <a:pt x="5343" y="9865"/>
                  <a:pt x="5441" y="9803"/>
                  <a:pt x="5451" y="9673"/>
                </a:cubicBezTo>
                <a:cubicBezTo>
                  <a:pt x="5462" y="9552"/>
                  <a:pt x="5473" y="9435"/>
                  <a:pt x="5480" y="9314"/>
                </a:cubicBezTo>
                <a:cubicBezTo>
                  <a:pt x="5493" y="9162"/>
                  <a:pt x="5372" y="9082"/>
                  <a:pt x="5252" y="9082"/>
                </a:cubicBezTo>
                <a:close/>
                <a:moveTo>
                  <a:pt x="4581" y="9111"/>
                </a:moveTo>
                <a:cubicBezTo>
                  <a:pt x="4499" y="9111"/>
                  <a:pt x="4418" y="9173"/>
                  <a:pt x="4439" y="9277"/>
                </a:cubicBezTo>
                <a:cubicBezTo>
                  <a:pt x="4472" y="9442"/>
                  <a:pt x="4465" y="9596"/>
                  <a:pt x="4414" y="9758"/>
                </a:cubicBezTo>
                <a:cubicBezTo>
                  <a:pt x="4375" y="9876"/>
                  <a:pt x="4477" y="9958"/>
                  <a:pt x="4573" y="9958"/>
                </a:cubicBezTo>
                <a:cubicBezTo>
                  <a:pt x="4632" y="9958"/>
                  <a:pt x="4689" y="9927"/>
                  <a:pt x="4710" y="9853"/>
                </a:cubicBezTo>
                <a:cubicBezTo>
                  <a:pt x="4766" y="9644"/>
                  <a:pt x="4773" y="9431"/>
                  <a:pt x="4717" y="9218"/>
                </a:cubicBezTo>
                <a:cubicBezTo>
                  <a:pt x="4699" y="9144"/>
                  <a:pt x="4640" y="9111"/>
                  <a:pt x="4581" y="9111"/>
                </a:cubicBezTo>
                <a:close/>
                <a:moveTo>
                  <a:pt x="2842" y="9078"/>
                </a:moveTo>
                <a:cubicBezTo>
                  <a:pt x="2768" y="9078"/>
                  <a:pt x="2701" y="9124"/>
                  <a:pt x="2708" y="9218"/>
                </a:cubicBezTo>
                <a:cubicBezTo>
                  <a:pt x="2723" y="9402"/>
                  <a:pt x="2712" y="9582"/>
                  <a:pt x="2668" y="9758"/>
                </a:cubicBezTo>
                <a:cubicBezTo>
                  <a:pt x="2638" y="9877"/>
                  <a:pt x="2740" y="9959"/>
                  <a:pt x="2833" y="9959"/>
                </a:cubicBezTo>
                <a:cubicBezTo>
                  <a:pt x="2892" y="9959"/>
                  <a:pt x="2947" y="9927"/>
                  <a:pt x="2965" y="9853"/>
                </a:cubicBezTo>
                <a:cubicBezTo>
                  <a:pt x="3013" y="9651"/>
                  <a:pt x="3035" y="9446"/>
                  <a:pt x="3020" y="9237"/>
                </a:cubicBezTo>
                <a:cubicBezTo>
                  <a:pt x="3012" y="9133"/>
                  <a:pt x="2923" y="9078"/>
                  <a:pt x="2842" y="9078"/>
                </a:cubicBezTo>
                <a:close/>
                <a:moveTo>
                  <a:pt x="6097" y="9281"/>
                </a:moveTo>
                <a:cubicBezTo>
                  <a:pt x="6035" y="9281"/>
                  <a:pt x="5976" y="9316"/>
                  <a:pt x="5954" y="9398"/>
                </a:cubicBezTo>
                <a:cubicBezTo>
                  <a:pt x="5902" y="9589"/>
                  <a:pt x="5847" y="9780"/>
                  <a:pt x="5795" y="9974"/>
                </a:cubicBezTo>
                <a:cubicBezTo>
                  <a:pt x="5758" y="10115"/>
                  <a:pt x="5879" y="10211"/>
                  <a:pt x="5991" y="10211"/>
                </a:cubicBezTo>
                <a:cubicBezTo>
                  <a:pt x="6061" y="10211"/>
                  <a:pt x="6128" y="10173"/>
                  <a:pt x="6147" y="10084"/>
                </a:cubicBezTo>
                <a:lnTo>
                  <a:pt x="6276" y="9501"/>
                </a:lnTo>
                <a:cubicBezTo>
                  <a:pt x="6305" y="9372"/>
                  <a:pt x="6198" y="9281"/>
                  <a:pt x="6097" y="9281"/>
                </a:cubicBezTo>
                <a:close/>
                <a:moveTo>
                  <a:pt x="8010" y="9627"/>
                </a:moveTo>
                <a:cubicBezTo>
                  <a:pt x="7928" y="9627"/>
                  <a:pt x="7841" y="9676"/>
                  <a:pt x="7827" y="9780"/>
                </a:cubicBezTo>
                <a:cubicBezTo>
                  <a:pt x="7794" y="10032"/>
                  <a:pt x="7765" y="10286"/>
                  <a:pt x="7731" y="10535"/>
                </a:cubicBezTo>
                <a:cubicBezTo>
                  <a:pt x="7718" y="10641"/>
                  <a:pt x="7793" y="10694"/>
                  <a:pt x="7873" y="10694"/>
                </a:cubicBezTo>
                <a:cubicBezTo>
                  <a:pt x="7948" y="10694"/>
                  <a:pt x="8028" y="10647"/>
                  <a:pt x="8044" y="10553"/>
                </a:cubicBezTo>
                <a:cubicBezTo>
                  <a:pt x="8083" y="10301"/>
                  <a:pt x="8127" y="10051"/>
                  <a:pt x="8168" y="9798"/>
                </a:cubicBezTo>
                <a:cubicBezTo>
                  <a:pt x="8187" y="9687"/>
                  <a:pt x="8101" y="9627"/>
                  <a:pt x="8010" y="9627"/>
                </a:cubicBezTo>
                <a:close/>
                <a:moveTo>
                  <a:pt x="7200" y="9945"/>
                </a:moveTo>
                <a:cubicBezTo>
                  <a:pt x="7126" y="9945"/>
                  <a:pt x="7053" y="9991"/>
                  <a:pt x="7049" y="10088"/>
                </a:cubicBezTo>
                <a:lnTo>
                  <a:pt x="7035" y="10546"/>
                </a:lnTo>
                <a:cubicBezTo>
                  <a:pt x="7033" y="10649"/>
                  <a:pt x="7117" y="10704"/>
                  <a:pt x="7198" y="10704"/>
                </a:cubicBezTo>
                <a:cubicBezTo>
                  <a:pt x="7273" y="10704"/>
                  <a:pt x="7345" y="10657"/>
                  <a:pt x="7347" y="10560"/>
                </a:cubicBezTo>
                <a:lnTo>
                  <a:pt x="7362" y="10106"/>
                </a:lnTo>
                <a:cubicBezTo>
                  <a:pt x="7365" y="10001"/>
                  <a:pt x="7282" y="9945"/>
                  <a:pt x="7200" y="9945"/>
                </a:cubicBezTo>
                <a:close/>
                <a:moveTo>
                  <a:pt x="10868" y="9780"/>
                </a:moveTo>
                <a:cubicBezTo>
                  <a:pt x="10780" y="9780"/>
                  <a:pt x="10696" y="9834"/>
                  <a:pt x="10698" y="9949"/>
                </a:cubicBezTo>
                <a:cubicBezTo>
                  <a:pt x="10702" y="10125"/>
                  <a:pt x="10666" y="10282"/>
                  <a:pt x="10570" y="10436"/>
                </a:cubicBezTo>
                <a:cubicBezTo>
                  <a:pt x="10485" y="10578"/>
                  <a:pt x="10612" y="10718"/>
                  <a:pt x="10739" y="10718"/>
                </a:cubicBezTo>
                <a:cubicBezTo>
                  <a:pt x="10792" y="10718"/>
                  <a:pt x="10845" y="10694"/>
                  <a:pt x="10882" y="10634"/>
                </a:cubicBezTo>
                <a:cubicBezTo>
                  <a:pt x="11006" y="10428"/>
                  <a:pt x="11072" y="10205"/>
                  <a:pt x="11069" y="9966"/>
                </a:cubicBezTo>
                <a:cubicBezTo>
                  <a:pt x="11065" y="9844"/>
                  <a:pt x="10964" y="9780"/>
                  <a:pt x="10868" y="9780"/>
                </a:cubicBezTo>
                <a:close/>
                <a:moveTo>
                  <a:pt x="3950" y="10067"/>
                </a:moveTo>
                <a:cubicBezTo>
                  <a:pt x="3854" y="10067"/>
                  <a:pt x="3759" y="10125"/>
                  <a:pt x="3739" y="10257"/>
                </a:cubicBezTo>
                <a:cubicBezTo>
                  <a:pt x="3710" y="10447"/>
                  <a:pt x="3713" y="10634"/>
                  <a:pt x="3739" y="10824"/>
                </a:cubicBezTo>
                <a:cubicBezTo>
                  <a:pt x="3751" y="10920"/>
                  <a:pt x="3831" y="10966"/>
                  <a:pt x="3914" y="10966"/>
                </a:cubicBezTo>
                <a:cubicBezTo>
                  <a:pt x="4008" y="10966"/>
                  <a:pt x="4104" y="10907"/>
                  <a:pt x="4101" y="10795"/>
                </a:cubicBezTo>
                <a:cubicBezTo>
                  <a:pt x="4098" y="10638"/>
                  <a:pt x="4113" y="10487"/>
                  <a:pt x="4153" y="10333"/>
                </a:cubicBezTo>
                <a:cubicBezTo>
                  <a:pt x="4199" y="10167"/>
                  <a:pt x="4074" y="10067"/>
                  <a:pt x="3950" y="10067"/>
                </a:cubicBezTo>
                <a:close/>
                <a:moveTo>
                  <a:pt x="3158" y="10481"/>
                </a:moveTo>
                <a:cubicBezTo>
                  <a:pt x="3111" y="10481"/>
                  <a:pt x="3063" y="10510"/>
                  <a:pt x="3060" y="10572"/>
                </a:cubicBezTo>
                <a:lnTo>
                  <a:pt x="3045" y="10927"/>
                </a:lnTo>
                <a:cubicBezTo>
                  <a:pt x="3041" y="10994"/>
                  <a:pt x="3094" y="11029"/>
                  <a:pt x="3145" y="11029"/>
                </a:cubicBezTo>
                <a:cubicBezTo>
                  <a:pt x="3193" y="11029"/>
                  <a:pt x="3240" y="11000"/>
                  <a:pt x="3243" y="10939"/>
                </a:cubicBezTo>
                <a:lnTo>
                  <a:pt x="3258" y="10582"/>
                </a:lnTo>
                <a:cubicBezTo>
                  <a:pt x="3262" y="10516"/>
                  <a:pt x="3210" y="10481"/>
                  <a:pt x="3158" y="10481"/>
                </a:cubicBezTo>
                <a:close/>
                <a:moveTo>
                  <a:pt x="1903" y="10319"/>
                </a:moveTo>
                <a:cubicBezTo>
                  <a:pt x="1830" y="10319"/>
                  <a:pt x="1758" y="10365"/>
                  <a:pt x="1751" y="10462"/>
                </a:cubicBezTo>
                <a:cubicBezTo>
                  <a:pt x="1736" y="10685"/>
                  <a:pt x="1755" y="10902"/>
                  <a:pt x="1806" y="11122"/>
                </a:cubicBezTo>
                <a:cubicBezTo>
                  <a:pt x="1829" y="11210"/>
                  <a:pt x="1901" y="11248"/>
                  <a:pt x="1973" y="11248"/>
                </a:cubicBezTo>
                <a:cubicBezTo>
                  <a:pt x="2075" y="11248"/>
                  <a:pt x="2176" y="11172"/>
                  <a:pt x="2140" y="11052"/>
                </a:cubicBezTo>
                <a:cubicBezTo>
                  <a:pt x="2085" y="10861"/>
                  <a:pt x="2059" y="10675"/>
                  <a:pt x="2063" y="10480"/>
                </a:cubicBezTo>
                <a:cubicBezTo>
                  <a:pt x="2065" y="10375"/>
                  <a:pt x="1983" y="10319"/>
                  <a:pt x="1903" y="10319"/>
                </a:cubicBezTo>
                <a:close/>
                <a:moveTo>
                  <a:pt x="9926" y="10494"/>
                </a:moveTo>
                <a:cubicBezTo>
                  <a:pt x="9809" y="10494"/>
                  <a:pt x="9691" y="10587"/>
                  <a:pt x="9712" y="10744"/>
                </a:cubicBezTo>
                <a:cubicBezTo>
                  <a:pt x="9727" y="10829"/>
                  <a:pt x="9716" y="10912"/>
                  <a:pt x="9675" y="10990"/>
                </a:cubicBezTo>
                <a:cubicBezTo>
                  <a:pt x="9570" y="11190"/>
                  <a:pt x="9735" y="11354"/>
                  <a:pt x="9895" y="11354"/>
                </a:cubicBezTo>
                <a:cubicBezTo>
                  <a:pt x="9982" y="11354"/>
                  <a:pt x="10067" y="11307"/>
                  <a:pt x="10108" y="11191"/>
                </a:cubicBezTo>
                <a:cubicBezTo>
                  <a:pt x="10170" y="11019"/>
                  <a:pt x="10178" y="10836"/>
                  <a:pt x="10130" y="10656"/>
                </a:cubicBezTo>
                <a:cubicBezTo>
                  <a:pt x="10099" y="10544"/>
                  <a:pt x="10013" y="10494"/>
                  <a:pt x="9926" y="10494"/>
                </a:cubicBezTo>
                <a:close/>
                <a:moveTo>
                  <a:pt x="6349" y="10515"/>
                </a:moveTo>
                <a:cubicBezTo>
                  <a:pt x="6273" y="10515"/>
                  <a:pt x="6199" y="10563"/>
                  <a:pt x="6188" y="10670"/>
                </a:cubicBezTo>
                <a:cubicBezTo>
                  <a:pt x="6166" y="10883"/>
                  <a:pt x="6181" y="11096"/>
                  <a:pt x="6228" y="11305"/>
                </a:cubicBezTo>
                <a:cubicBezTo>
                  <a:pt x="6245" y="11380"/>
                  <a:pt x="6301" y="11414"/>
                  <a:pt x="6359" y="11414"/>
                </a:cubicBezTo>
                <a:cubicBezTo>
                  <a:pt x="6438" y="11414"/>
                  <a:pt x="6520" y="11351"/>
                  <a:pt x="6507" y="11247"/>
                </a:cubicBezTo>
                <a:cubicBezTo>
                  <a:pt x="6485" y="11074"/>
                  <a:pt x="6489" y="10902"/>
                  <a:pt x="6521" y="10733"/>
                </a:cubicBezTo>
                <a:cubicBezTo>
                  <a:pt x="6549" y="10596"/>
                  <a:pt x="6447" y="10515"/>
                  <a:pt x="6349" y="10515"/>
                </a:cubicBezTo>
                <a:close/>
                <a:moveTo>
                  <a:pt x="4753" y="10720"/>
                </a:moveTo>
                <a:cubicBezTo>
                  <a:pt x="4684" y="10720"/>
                  <a:pt x="4615" y="10762"/>
                  <a:pt x="4612" y="10851"/>
                </a:cubicBezTo>
                <a:cubicBezTo>
                  <a:pt x="4604" y="11022"/>
                  <a:pt x="4597" y="11195"/>
                  <a:pt x="4593" y="11367"/>
                </a:cubicBezTo>
                <a:cubicBezTo>
                  <a:pt x="4589" y="11453"/>
                  <a:pt x="4654" y="11497"/>
                  <a:pt x="4718" y="11497"/>
                </a:cubicBezTo>
                <a:cubicBezTo>
                  <a:pt x="4779" y="11497"/>
                  <a:pt x="4839" y="11460"/>
                  <a:pt x="4846" y="11382"/>
                </a:cubicBezTo>
                <a:cubicBezTo>
                  <a:pt x="4861" y="11210"/>
                  <a:pt x="4879" y="11037"/>
                  <a:pt x="4893" y="10865"/>
                </a:cubicBezTo>
                <a:cubicBezTo>
                  <a:pt x="4903" y="10770"/>
                  <a:pt x="4828" y="10720"/>
                  <a:pt x="4753" y="10720"/>
                </a:cubicBezTo>
                <a:close/>
                <a:moveTo>
                  <a:pt x="10612" y="11116"/>
                </a:moveTo>
                <a:cubicBezTo>
                  <a:pt x="10543" y="11116"/>
                  <a:pt x="10471" y="11157"/>
                  <a:pt x="10456" y="11242"/>
                </a:cubicBezTo>
                <a:lnTo>
                  <a:pt x="10420" y="11462"/>
                </a:lnTo>
                <a:cubicBezTo>
                  <a:pt x="10403" y="11556"/>
                  <a:pt x="10472" y="11605"/>
                  <a:pt x="10546" y="11605"/>
                </a:cubicBezTo>
                <a:cubicBezTo>
                  <a:pt x="10615" y="11605"/>
                  <a:pt x="10688" y="11563"/>
                  <a:pt x="10702" y="11477"/>
                </a:cubicBezTo>
                <a:lnTo>
                  <a:pt x="10739" y="11257"/>
                </a:lnTo>
                <a:cubicBezTo>
                  <a:pt x="10754" y="11164"/>
                  <a:pt x="10685" y="11116"/>
                  <a:pt x="10612" y="11116"/>
                </a:cubicBezTo>
                <a:close/>
                <a:moveTo>
                  <a:pt x="8901" y="10628"/>
                </a:moveTo>
                <a:cubicBezTo>
                  <a:pt x="8833" y="10628"/>
                  <a:pt x="8770" y="10666"/>
                  <a:pt x="8751" y="10755"/>
                </a:cubicBezTo>
                <a:lnTo>
                  <a:pt x="8623" y="11374"/>
                </a:lnTo>
                <a:cubicBezTo>
                  <a:pt x="8594" y="11517"/>
                  <a:pt x="8716" y="11615"/>
                  <a:pt x="8826" y="11615"/>
                </a:cubicBezTo>
                <a:cubicBezTo>
                  <a:pt x="8894" y="11615"/>
                  <a:pt x="8957" y="11577"/>
                  <a:pt x="8975" y="11489"/>
                </a:cubicBezTo>
                <a:lnTo>
                  <a:pt x="9103" y="10868"/>
                </a:lnTo>
                <a:cubicBezTo>
                  <a:pt x="9133" y="10726"/>
                  <a:pt x="9010" y="10628"/>
                  <a:pt x="8901" y="10628"/>
                </a:cubicBezTo>
                <a:close/>
                <a:moveTo>
                  <a:pt x="2793" y="10910"/>
                </a:moveTo>
                <a:cubicBezTo>
                  <a:pt x="2697" y="10910"/>
                  <a:pt x="2589" y="10987"/>
                  <a:pt x="2598" y="11110"/>
                </a:cubicBezTo>
                <a:cubicBezTo>
                  <a:pt x="2613" y="11305"/>
                  <a:pt x="2627" y="11496"/>
                  <a:pt x="2642" y="11687"/>
                </a:cubicBezTo>
                <a:cubicBezTo>
                  <a:pt x="2650" y="11779"/>
                  <a:pt x="2713" y="11820"/>
                  <a:pt x="2782" y="11820"/>
                </a:cubicBezTo>
                <a:cubicBezTo>
                  <a:pt x="2878" y="11820"/>
                  <a:pt x="2986" y="11742"/>
                  <a:pt x="2976" y="11616"/>
                </a:cubicBezTo>
                <a:cubicBezTo>
                  <a:pt x="2961" y="11426"/>
                  <a:pt x="2947" y="11235"/>
                  <a:pt x="2932" y="11041"/>
                </a:cubicBezTo>
                <a:cubicBezTo>
                  <a:pt x="2924" y="10950"/>
                  <a:pt x="2861" y="10910"/>
                  <a:pt x="2793" y="10910"/>
                </a:cubicBezTo>
                <a:close/>
                <a:moveTo>
                  <a:pt x="5604" y="11208"/>
                </a:moveTo>
                <a:cubicBezTo>
                  <a:pt x="5559" y="11208"/>
                  <a:pt x="5514" y="11229"/>
                  <a:pt x="5480" y="11279"/>
                </a:cubicBezTo>
                <a:cubicBezTo>
                  <a:pt x="5367" y="11455"/>
                  <a:pt x="5304" y="11643"/>
                  <a:pt x="5279" y="11848"/>
                </a:cubicBezTo>
                <a:cubicBezTo>
                  <a:pt x="5256" y="12009"/>
                  <a:pt x="5383" y="12091"/>
                  <a:pt x="5513" y="12091"/>
                </a:cubicBezTo>
                <a:cubicBezTo>
                  <a:pt x="5651" y="12091"/>
                  <a:pt x="5792" y="11998"/>
                  <a:pt x="5756" y="11811"/>
                </a:cubicBezTo>
                <a:cubicBezTo>
                  <a:pt x="5726" y="11675"/>
                  <a:pt x="5729" y="11547"/>
                  <a:pt x="5763" y="11411"/>
                </a:cubicBezTo>
                <a:cubicBezTo>
                  <a:pt x="5790" y="11300"/>
                  <a:pt x="5698" y="11208"/>
                  <a:pt x="5604" y="11208"/>
                </a:cubicBezTo>
                <a:close/>
                <a:moveTo>
                  <a:pt x="7961" y="11527"/>
                </a:moveTo>
                <a:cubicBezTo>
                  <a:pt x="7864" y="11527"/>
                  <a:pt x="7762" y="11585"/>
                  <a:pt x="7743" y="11704"/>
                </a:cubicBezTo>
                <a:cubicBezTo>
                  <a:pt x="7724" y="11833"/>
                  <a:pt x="7702" y="11958"/>
                  <a:pt x="7684" y="12083"/>
                </a:cubicBezTo>
                <a:cubicBezTo>
                  <a:pt x="7663" y="12214"/>
                  <a:pt x="7760" y="12282"/>
                  <a:pt x="7864" y="12282"/>
                </a:cubicBezTo>
                <a:cubicBezTo>
                  <a:pt x="7959" y="12282"/>
                  <a:pt x="8061" y="12224"/>
                  <a:pt x="8080" y="12105"/>
                </a:cubicBezTo>
                <a:lnTo>
                  <a:pt x="8142" y="11726"/>
                </a:lnTo>
                <a:cubicBezTo>
                  <a:pt x="8163" y="11595"/>
                  <a:pt x="8065" y="11527"/>
                  <a:pt x="7961" y="11527"/>
                </a:cubicBezTo>
                <a:close/>
                <a:moveTo>
                  <a:pt x="7114" y="11857"/>
                </a:moveTo>
                <a:cubicBezTo>
                  <a:pt x="7067" y="11857"/>
                  <a:pt x="7025" y="11884"/>
                  <a:pt x="7013" y="11946"/>
                </a:cubicBezTo>
                <a:cubicBezTo>
                  <a:pt x="6980" y="12122"/>
                  <a:pt x="6903" y="12325"/>
                  <a:pt x="6944" y="12501"/>
                </a:cubicBezTo>
                <a:cubicBezTo>
                  <a:pt x="6954" y="12552"/>
                  <a:pt x="6996" y="12579"/>
                  <a:pt x="7040" y="12579"/>
                </a:cubicBezTo>
                <a:cubicBezTo>
                  <a:pt x="7071" y="12579"/>
                  <a:pt x="7103" y="12564"/>
                  <a:pt x="7123" y="12533"/>
                </a:cubicBezTo>
                <a:cubicBezTo>
                  <a:pt x="7218" y="12391"/>
                  <a:pt x="7225" y="12188"/>
                  <a:pt x="7255" y="12024"/>
                </a:cubicBezTo>
                <a:cubicBezTo>
                  <a:pt x="7273" y="11925"/>
                  <a:pt x="7189" y="11857"/>
                  <a:pt x="7114" y="11857"/>
                </a:cubicBezTo>
                <a:close/>
                <a:moveTo>
                  <a:pt x="9013" y="12059"/>
                </a:moveTo>
                <a:cubicBezTo>
                  <a:pt x="8960" y="12059"/>
                  <a:pt x="8911" y="12088"/>
                  <a:pt x="8894" y="12156"/>
                </a:cubicBezTo>
                <a:cubicBezTo>
                  <a:pt x="8872" y="12259"/>
                  <a:pt x="8846" y="12361"/>
                  <a:pt x="8821" y="12464"/>
                </a:cubicBezTo>
                <a:cubicBezTo>
                  <a:pt x="8784" y="12614"/>
                  <a:pt x="8901" y="12695"/>
                  <a:pt x="9011" y="12695"/>
                </a:cubicBezTo>
                <a:cubicBezTo>
                  <a:pt x="9099" y="12695"/>
                  <a:pt x="9184" y="12642"/>
                  <a:pt x="9180" y="12530"/>
                </a:cubicBezTo>
                <a:cubicBezTo>
                  <a:pt x="9176" y="12423"/>
                  <a:pt x="9176" y="12313"/>
                  <a:pt x="9173" y="12207"/>
                </a:cubicBezTo>
                <a:cubicBezTo>
                  <a:pt x="9171" y="12118"/>
                  <a:pt x="9089" y="12059"/>
                  <a:pt x="9013" y="12059"/>
                </a:cubicBezTo>
                <a:close/>
                <a:moveTo>
                  <a:pt x="3636" y="11970"/>
                </a:moveTo>
                <a:cubicBezTo>
                  <a:pt x="3581" y="11970"/>
                  <a:pt x="3525" y="12004"/>
                  <a:pt x="3522" y="12075"/>
                </a:cubicBezTo>
                <a:cubicBezTo>
                  <a:pt x="3515" y="12288"/>
                  <a:pt x="3551" y="12486"/>
                  <a:pt x="3629" y="12684"/>
                </a:cubicBezTo>
                <a:cubicBezTo>
                  <a:pt x="3643" y="12721"/>
                  <a:pt x="3676" y="12736"/>
                  <a:pt x="3710" y="12736"/>
                </a:cubicBezTo>
                <a:cubicBezTo>
                  <a:pt x="3772" y="12736"/>
                  <a:pt x="3839" y="12686"/>
                  <a:pt x="3815" y="12618"/>
                </a:cubicBezTo>
                <a:cubicBezTo>
                  <a:pt x="3757" y="12442"/>
                  <a:pt x="3735" y="12269"/>
                  <a:pt x="3749" y="12086"/>
                </a:cubicBezTo>
                <a:cubicBezTo>
                  <a:pt x="3755" y="12010"/>
                  <a:pt x="3696" y="11970"/>
                  <a:pt x="3636" y="11970"/>
                </a:cubicBezTo>
                <a:close/>
                <a:moveTo>
                  <a:pt x="6136" y="12101"/>
                </a:moveTo>
                <a:cubicBezTo>
                  <a:pt x="6096" y="12101"/>
                  <a:pt x="6057" y="12118"/>
                  <a:pt x="6037" y="12159"/>
                </a:cubicBezTo>
                <a:cubicBezTo>
                  <a:pt x="5949" y="12332"/>
                  <a:pt x="5858" y="12511"/>
                  <a:pt x="5935" y="12702"/>
                </a:cubicBezTo>
                <a:cubicBezTo>
                  <a:pt x="5958" y="12757"/>
                  <a:pt x="6015" y="12785"/>
                  <a:pt x="6072" y="12785"/>
                </a:cubicBezTo>
                <a:cubicBezTo>
                  <a:pt x="6126" y="12785"/>
                  <a:pt x="6180" y="12761"/>
                  <a:pt x="6206" y="12713"/>
                </a:cubicBezTo>
                <a:cubicBezTo>
                  <a:pt x="6284" y="12567"/>
                  <a:pt x="6250" y="12398"/>
                  <a:pt x="6272" y="12232"/>
                </a:cubicBezTo>
                <a:cubicBezTo>
                  <a:pt x="6282" y="12155"/>
                  <a:pt x="6206" y="12101"/>
                  <a:pt x="6136" y="12101"/>
                </a:cubicBezTo>
                <a:close/>
                <a:moveTo>
                  <a:pt x="4738" y="12160"/>
                </a:moveTo>
                <a:cubicBezTo>
                  <a:pt x="4654" y="12160"/>
                  <a:pt x="4563" y="12219"/>
                  <a:pt x="4549" y="12317"/>
                </a:cubicBezTo>
                <a:cubicBezTo>
                  <a:pt x="4538" y="12416"/>
                  <a:pt x="4524" y="12515"/>
                  <a:pt x="4509" y="12614"/>
                </a:cubicBezTo>
                <a:cubicBezTo>
                  <a:pt x="4491" y="12755"/>
                  <a:pt x="4602" y="12827"/>
                  <a:pt x="4715" y="12827"/>
                </a:cubicBezTo>
                <a:cubicBezTo>
                  <a:pt x="4835" y="12827"/>
                  <a:pt x="4956" y="12747"/>
                  <a:pt x="4930" y="12581"/>
                </a:cubicBezTo>
                <a:cubicBezTo>
                  <a:pt x="4915" y="12486"/>
                  <a:pt x="4901" y="12391"/>
                  <a:pt x="4886" y="12291"/>
                </a:cubicBezTo>
                <a:cubicBezTo>
                  <a:pt x="4873" y="12200"/>
                  <a:pt x="4808" y="12160"/>
                  <a:pt x="4738" y="12160"/>
                </a:cubicBezTo>
                <a:close/>
                <a:moveTo>
                  <a:pt x="7671" y="12527"/>
                </a:moveTo>
                <a:cubicBezTo>
                  <a:pt x="7563" y="12527"/>
                  <a:pt x="7446" y="12623"/>
                  <a:pt x="7472" y="12750"/>
                </a:cubicBezTo>
                <a:cubicBezTo>
                  <a:pt x="7497" y="12878"/>
                  <a:pt x="7438" y="12985"/>
                  <a:pt x="7464" y="13109"/>
                </a:cubicBezTo>
                <a:cubicBezTo>
                  <a:pt x="7484" y="13201"/>
                  <a:pt x="7564" y="13254"/>
                  <a:pt x="7648" y="13254"/>
                </a:cubicBezTo>
                <a:cubicBezTo>
                  <a:pt x="7691" y="13254"/>
                  <a:pt x="7735" y="13240"/>
                  <a:pt x="7772" y="13208"/>
                </a:cubicBezTo>
                <a:cubicBezTo>
                  <a:pt x="7937" y="13061"/>
                  <a:pt x="7885" y="12816"/>
                  <a:pt x="7816" y="12628"/>
                </a:cubicBezTo>
                <a:cubicBezTo>
                  <a:pt x="7788" y="12557"/>
                  <a:pt x="7731" y="12527"/>
                  <a:pt x="7671" y="125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22"/>
          <p:cNvSpPr/>
          <p:nvPr/>
        </p:nvSpPr>
        <p:spPr>
          <a:xfrm>
            <a:off x="6858107" y="4744850"/>
            <a:ext cx="1080706" cy="1045666"/>
          </a:xfrm>
          <a:custGeom>
            <a:avLst/>
            <a:gdLst/>
            <a:ahLst/>
            <a:cxnLst/>
            <a:rect l="l" t="t" r="r" b="b"/>
            <a:pathLst>
              <a:path w="10741" h="10393" extrusionOk="0">
                <a:moveTo>
                  <a:pt x="5372" y="0"/>
                </a:moveTo>
                <a:cubicBezTo>
                  <a:pt x="5261" y="0"/>
                  <a:pt x="5148" y="4"/>
                  <a:pt x="5035" y="11"/>
                </a:cubicBezTo>
                <a:cubicBezTo>
                  <a:pt x="2170" y="198"/>
                  <a:pt x="0" y="2670"/>
                  <a:pt x="187" y="5534"/>
                </a:cubicBezTo>
                <a:cubicBezTo>
                  <a:pt x="363" y="8282"/>
                  <a:pt x="2650" y="10392"/>
                  <a:pt x="5362" y="10392"/>
                </a:cubicBezTo>
                <a:cubicBezTo>
                  <a:pt x="5476" y="10392"/>
                  <a:pt x="5590" y="10389"/>
                  <a:pt x="5706" y="10381"/>
                </a:cubicBezTo>
                <a:cubicBezTo>
                  <a:pt x="8569" y="10195"/>
                  <a:pt x="10741" y="7722"/>
                  <a:pt x="10557" y="4859"/>
                </a:cubicBezTo>
                <a:cubicBezTo>
                  <a:pt x="10377" y="2108"/>
                  <a:pt x="8090" y="0"/>
                  <a:pt x="5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22"/>
          <p:cNvSpPr/>
          <p:nvPr/>
        </p:nvSpPr>
        <p:spPr>
          <a:xfrm>
            <a:off x="7359465" y="5072547"/>
            <a:ext cx="98603" cy="84112"/>
          </a:xfrm>
          <a:custGeom>
            <a:avLst/>
            <a:gdLst/>
            <a:ahLst/>
            <a:cxnLst/>
            <a:rect l="l" t="t" r="r" b="b"/>
            <a:pathLst>
              <a:path w="980" h="836" extrusionOk="0">
                <a:moveTo>
                  <a:pt x="454" y="0"/>
                </a:moveTo>
                <a:cubicBezTo>
                  <a:pt x="256" y="0"/>
                  <a:pt x="80" y="142"/>
                  <a:pt x="44" y="341"/>
                </a:cubicBezTo>
                <a:cubicBezTo>
                  <a:pt x="0" y="568"/>
                  <a:pt x="151" y="788"/>
                  <a:pt x="378" y="828"/>
                </a:cubicBezTo>
                <a:cubicBezTo>
                  <a:pt x="407" y="833"/>
                  <a:pt x="437" y="836"/>
                  <a:pt x="468" y="836"/>
                </a:cubicBezTo>
                <a:cubicBezTo>
                  <a:pt x="676" y="836"/>
                  <a:pt x="901" y="719"/>
                  <a:pt x="939" y="524"/>
                </a:cubicBezTo>
                <a:cubicBezTo>
                  <a:pt x="980" y="297"/>
                  <a:pt x="756" y="51"/>
                  <a:pt x="528" y="7"/>
                </a:cubicBezTo>
                <a:cubicBezTo>
                  <a:pt x="503" y="3"/>
                  <a:pt x="47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22"/>
          <p:cNvSpPr/>
          <p:nvPr/>
        </p:nvSpPr>
        <p:spPr>
          <a:xfrm>
            <a:off x="7548720" y="5347423"/>
            <a:ext cx="90855" cy="84011"/>
          </a:xfrm>
          <a:custGeom>
            <a:avLst/>
            <a:gdLst/>
            <a:ahLst/>
            <a:cxnLst/>
            <a:rect l="l" t="t" r="r" b="b"/>
            <a:pathLst>
              <a:path w="903" h="835" extrusionOk="0">
                <a:moveTo>
                  <a:pt x="454" y="0"/>
                </a:moveTo>
                <a:cubicBezTo>
                  <a:pt x="256" y="0"/>
                  <a:pt x="80" y="142"/>
                  <a:pt x="41" y="344"/>
                </a:cubicBezTo>
                <a:cubicBezTo>
                  <a:pt x="1" y="567"/>
                  <a:pt x="151" y="787"/>
                  <a:pt x="375" y="828"/>
                </a:cubicBezTo>
                <a:cubicBezTo>
                  <a:pt x="400" y="832"/>
                  <a:pt x="425" y="835"/>
                  <a:pt x="450" y="835"/>
                </a:cubicBezTo>
                <a:cubicBezTo>
                  <a:pt x="649" y="835"/>
                  <a:pt x="826" y="696"/>
                  <a:pt x="862" y="494"/>
                </a:cubicBezTo>
                <a:cubicBezTo>
                  <a:pt x="903" y="267"/>
                  <a:pt x="756" y="51"/>
                  <a:pt x="529" y="7"/>
                </a:cubicBezTo>
                <a:cubicBezTo>
                  <a:pt x="504" y="2"/>
                  <a:pt x="479"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22"/>
          <p:cNvSpPr/>
          <p:nvPr/>
        </p:nvSpPr>
        <p:spPr>
          <a:xfrm>
            <a:off x="7253921" y="5656607"/>
            <a:ext cx="90956" cy="84011"/>
          </a:xfrm>
          <a:custGeom>
            <a:avLst/>
            <a:gdLst/>
            <a:ahLst/>
            <a:cxnLst/>
            <a:rect l="l" t="t" r="r" b="b"/>
            <a:pathLst>
              <a:path w="904" h="835" extrusionOk="0">
                <a:moveTo>
                  <a:pt x="455" y="0"/>
                </a:moveTo>
                <a:cubicBezTo>
                  <a:pt x="256" y="0"/>
                  <a:pt x="80" y="141"/>
                  <a:pt x="41" y="340"/>
                </a:cubicBezTo>
                <a:cubicBezTo>
                  <a:pt x="1" y="568"/>
                  <a:pt x="151" y="784"/>
                  <a:pt x="375" y="828"/>
                </a:cubicBezTo>
                <a:cubicBezTo>
                  <a:pt x="400" y="832"/>
                  <a:pt x="425" y="835"/>
                  <a:pt x="449" y="835"/>
                </a:cubicBezTo>
                <a:cubicBezTo>
                  <a:pt x="648" y="835"/>
                  <a:pt x="823" y="694"/>
                  <a:pt x="863" y="494"/>
                </a:cubicBezTo>
                <a:cubicBezTo>
                  <a:pt x="903" y="267"/>
                  <a:pt x="753" y="51"/>
                  <a:pt x="529" y="7"/>
                </a:cubicBezTo>
                <a:cubicBezTo>
                  <a:pt x="504" y="2"/>
                  <a:pt x="479" y="0"/>
                  <a:pt x="4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2"/>
          <p:cNvSpPr/>
          <p:nvPr/>
        </p:nvSpPr>
        <p:spPr>
          <a:xfrm>
            <a:off x="7029955" y="5282125"/>
            <a:ext cx="55036" cy="58657"/>
          </a:xfrm>
          <a:custGeom>
            <a:avLst/>
            <a:gdLst/>
            <a:ahLst/>
            <a:cxnLst/>
            <a:rect l="l" t="t" r="r" b="b"/>
            <a:pathLst>
              <a:path w="547" h="583" extrusionOk="0">
                <a:moveTo>
                  <a:pt x="309" y="1"/>
                </a:moveTo>
                <a:cubicBezTo>
                  <a:pt x="178" y="1"/>
                  <a:pt x="47" y="155"/>
                  <a:pt x="27" y="285"/>
                </a:cubicBezTo>
                <a:cubicBezTo>
                  <a:pt x="0" y="421"/>
                  <a:pt x="88" y="553"/>
                  <a:pt x="228" y="578"/>
                </a:cubicBezTo>
                <a:cubicBezTo>
                  <a:pt x="244" y="581"/>
                  <a:pt x="260" y="583"/>
                  <a:pt x="275" y="583"/>
                </a:cubicBezTo>
                <a:cubicBezTo>
                  <a:pt x="393" y="583"/>
                  <a:pt x="499" y="497"/>
                  <a:pt x="521" y="377"/>
                </a:cubicBezTo>
                <a:cubicBezTo>
                  <a:pt x="547" y="238"/>
                  <a:pt x="470" y="28"/>
                  <a:pt x="335" y="3"/>
                </a:cubicBezTo>
                <a:cubicBezTo>
                  <a:pt x="326" y="1"/>
                  <a:pt x="318" y="1"/>
                  <a:pt x="3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2"/>
          <p:cNvSpPr/>
          <p:nvPr/>
        </p:nvSpPr>
        <p:spPr>
          <a:xfrm>
            <a:off x="7653157" y="4866190"/>
            <a:ext cx="45076" cy="41452"/>
          </a:xfrm>
          <a:custGeom>
            <a:avLst/>
            <a:gdLst/>
            <a:ahLst/>
            <a:cxnLst/>
            <a:rect l="l" t="t" r="r" b="b"/>
            <a:pathLst>
              <a:path w="448" h="412" extrusionOk="0">
                <a:moveTo>
                  <a:pt x="222" y="0"/>
                </a:moveTo>
                <a:cubicBezTo>
                  <a:pt x="127" y="0"/>
                  <a:pt x="42" y="69"/>
                  <a:pt x="22" y="169"/>
                </a:cubicBezTo>
                <a:cubicBezTo>
                  <a:pt x="0" y="279"/>
                  <a:pt x="73" y="386"/>
                  <a:pt x="187" y="408"/>
                </a:cubicBezTo>
                <a:cubicBezTo>
                  <a:pt x="200" y="410"/>
                  <a:pt x="212" y="412"/>
                  <a:pt x="225" y="412"/>
                </a:cubicBezTo>
                <a:cubicBezTo>
                  <a:pt x="321" y="412"/>
                  <a:pt x="409" y="340"/>
                  <a:pt x="425" y="242"/>
                </a:cubicBezTo>
                <a:cubicBezTo>
                  <a:pt x="447" y="132"/>
                  <a:pt x="374" y="22"/>
                  <a:pt x="261" y="4"/>
                </a:cubicBezTo>
                <a:cubicBezTo>
                  <a:pt x="248" y="1"/>
                  <a:pt x="235"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2"/>
          <p:cNvSpPr/>
          <p:nvPr/>
        </p:nvSpPr>
        <p:spPr>
          <a:xfrm>
            <a:off x="7774195" y="5202540"/>
            <a:ext cx="65702" cy="60871"/>
          </a:xfrm>
          <a:custGeom>
            <a:avLst/>
            <a:gdLst/>
            <a:ahLst/>
            <a:cxnLst/>
            <a:rect l="l" t="t" r="r" b="b"/>
            <a:pathLst>
              <a:path w="653" h="605" extrusionOk="0">
                <a:moveTo>
                  <a:pt x="327" y="0"/>
                </a:moveTo>
                <a:cubicBezTo>
                  <a:pt x="183" y="0"/>
                  <a:pt x="55" y="101"/>
                  <a:pt x="29" y="247"/>
                </a:cubicBezTo>
                <a:cubicBezTo>
                  <a:pt x="0" y="413"/>
                  <a:pt x="106" y="570"/>
                  <a:pt x="271" y="599"/>
                </a:cubicBezTo>
                <a:cubicBezTo>
                  <a:pt x="290" y="603"/>
                  <a:pt x="309" y="604"/>
                  <a:pt x="327" y="604"/>
                </a:cubicBezTo>
                <a:cubicBezTo>
                  <a:pt x="470" y="604"/>
                  <a:pt x="598" y="504"/>
                  <a:pt x="623" y="357"/>
                </a:cubicBezTo>
                <a:cubicBezTo>
                  <a:pt x="652" y="193"/>
                  <a:pt x="546" y="35"/>
                  <a:pt x="381" y="5"/>
                </a:cubicBezTo>
                <a:cubicBezTo>
                  <a:pt x="363" y="2"/>
                  <a:pt x="345"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2"/>
          <p:cNvSpPr/>
          <p:nvPr/>
        </p:nvSpPr>
        <p:spPr>
          <a:xfrm>
            <a:off x="6957715" y="5178292"/>
            <a:ext cx="103332" cy="86426"/>
          </a:xfrm>
          <a:custGeom>
            <a:avLst/>
            <a:gdLst/>
            <a:ahLst/>
            <a:cxnLst/>
            <a:rect l="l" t="t" r="r" b="b"/>
            <a:pathLst>
              <a:path w="1027" h="859" extrusionOk="0">
                <a:moveTo>
                  <a:pt x="478" y="1"/>
                </a:moveTo>
                <a:cubicBezTo>
                  <a:pt x="336" y="1"/>
                  <a:pt x="199" y="72"/>
                  <a:pt x="121" y="202"/>
                </a:cubicBezTo>
                <a:cubicBezTo>
                  <a:pt x="0" y="400"/>
                  <a:pt x="66" y="657"/>
                  <a:pt x="261" y="774"/>
                </a:cubicBezTo>
                <a:cubicBezTo>
                  <a:pt x="349" y="828"/>
                  <a:pt x="463" y="859"/>
                  <a:pt x="573" y="859"/>
                </a:cubicBezTo>
                <a:cubicBezTo>
                  <a:pt x="710" y="859"/>
                  <a:pt x="841" y="811"/>
                  <a:pt x="906" y="701"/>
                </a:cubicBezTo>
                <a:cubicBezTo>
                  <a:pt x="1026" y="507"/>
                  <a:pt x="891" y="180"/>
                  <a:pt x="693" y="60"/>
                </a:cubicBezTo>
                <a:cubicBezTo>
                  <a:pt x="625" y="20"/>
                  <a:pt x="551"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22"/>
          <p:cNvSpPr/>
          <p:nvPr/>
        </p:nvSpPr>
        <p:spPr>
          <a:xfrm>
            <a:off x="7335922" y="5204150"/>
            <a:ext cx="70129" cy="59864"/>
          </a:xfrm>
          <a:custGeom>
            <a:avLst/>
            <a:gdLst/>
            <a:ahLst/>
            <a:cxnLst/>
            <a:rect l="l" t="t" r="r" b="b"/>
            <a:pathLst>
              <a:path w="697" h="595" extrusionOk="0">
                <a:moveTo>
                  <a:pt x="330" y="0"/>
                </a:moveTo>
                <a:cubicBezTo>
                  <a:pt x="230" y="0"/>
                  <a:pt x="132" y="40"/>
                  <a:pt x="80" y="126"/>
                </a:cubicBezTo>
                <a:cubicBezTo>
                  <a:pt x="0" y="265"/>
                  <a:pt x="73" y="470"/>
                  <a:pt x="212" y="554"/>
                </a:cubicBezTo>
                <a:cubicBezTo>
                  <a:pt x="259" y="581"/>
                  <a:pt x="311" y="595"/>
                  <a:pt x="362" y="595"/>
                </a:cubicBezTo>
                <a:cubicBezTo>
                  <a:pt x="462" y="595"/>
                  <a:pt x="560" y="544"/>
                  <a:pt x="616" y="451"/>
                </a:cubicBezTo>
                <a:cubicBezTo>
                  <a:pt x="696" y="312"/>
                  <a:pt x="652" y="133"/>
                  <a:pt x="513" y="48"/>
                </a:cubicBezTo>
                <a:cubicBezTo>
                  <a:pt x="459" y="17"/>
                  <a:pt x="394" y="0"/>
                  <a:pt x="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22"/>
          <p:cNvSpPr/>
          <p:nvPr/>
        </p:nvSpPr>
        <p:spPr>
          <a:xfrm>
            <a:off x="7135801" y="5436667"/>
            <a:ext cx="70632" cy="59764"/>
          </a:xfrm>
          <a:custGeom>
            <a:avLst/>
            <a:gdLst/>
            <a:ahLst/>
            <a:cxnLst/>
            <a:rect l="l" t="t" r="r" b="b"/>
            <a:pathLst>
              <a:path w="702" h="594" extrusionOk="0">
                <a:moveTo>
                  <a:pt x="332" y="0"/>
                </a:moveTo>
                <a:cubicBezTo>
                  <a:pt x="233" y="0"/>
                  <a:pt x="136" y="40"/>
                  <a:pt x="85" y="125"/>
                </a:cubicBezTo>
                <a:cubicBezTo>
                  <a:pt x="1" y="264"/>
                  <a:pt x="78" y="469"/>
                  <a:pt x="217" y="553"/>
                </a:cubicBezTo>
                <a:cubicBezTo>
                  <a:pt x="263" y="581"/>
                  <a:pt x="314" y="594"/>
                  <a:pt x="365" y="594"/>
                </a:cubicBezTo>
                <a:cubicBezTo>
                  <a:pt x="465" y="594"/>
                  <a:pt x="564" y="543"/>
                  <a:pt x="617" y="450"/>
                </a:cubicBezTo>
                <a:cubicBezTo>
                  <a:pt x="702" y="311"/>
                  <a:pt x="658" y="132"/>
                  <a:pt x="518" y="51"/>
                </a:cubicBezTo>
                <a:cubicBezTo>
                  <a:pt x="463" y="17"/>
                  <a:pt x="397" y="0"/>
                  <a:pt x="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2"/>
          <p:cNvSpPr/>
          <p:nvPr/>
        </p:nvSpPr>
        <p:spPr>
          <a:xfrm>
            <a:off x="7636455" y="5583361"/>
            <a:ext cx="96087" cy="84112"/>
          </a:xfrm>
          <a:custGeom>
            <a:avLst/>
            <a:gdLst/>
            <a:ahLst/>
            <a:cxnLst/>
            <a:rect l="l" t="t" r="r" b="b"/>
            <a:pathLst>
              <a:path w="955" h="836" extrusionOk="0">
                <a:moveTo>
                  <a:pt x="479" y="1"/>
                </a:moveTo>
                <a:cubicBezTo>
                  <a:pt x="337" y="1"/>
                  <a:pt x="198" y="72"/>
                  <a:pt x="119" y="202"/>
                </a:cubicBezTo>
                <a:cubicBezTo>
                  <a:pt x="1" y="401"/>
                  <a:pt x="67" y="657"/>
                  <a:pt x="261" y="775"/>
                </a:cubicBezTo>
                <a:cubicBezTo>
                  <a:pt x="329" y="816"/>
                  <a:pt x="404" y="836"/>
                  <a:pt x="478" y="836"/>
                </a:cubicBezTo>
                <a:cubicBezTo>
                  <a:pt x="619" y="836"/>
                  <a:pt x="758" y="763"/>
                  <a:pt x="837" y="635"/>
                </a:cubicBezTo>
                <a:cubicBezTo>
                  <a:pt x="955" y="437"/>
                  <a:pt x="889" y="180"/>
                  <a:pt x="694" y="60"/>
                </a:cubicBezTo>
                <a:cubicBezTo>
                  <a:pt x="627"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22"/>
          <p:cNvSpPr/>
          <p:nvPr/>
        </p:nvSpPr>
        <p:spPr>
          <a:xfrm>
            <a:off x="7360974" y="5626524"/>
            <a:ext cx="57652" cy="50407"/>
          </a:xfrm>
          <a:custGeom>
            <a:avLst/>
            <a:gdLst/>
            <a:ahLst/>
            <a:cxnLst/>
            <a:rect l="l" t="t" r="r" b="b"/>
            <a:pathLst>
              <a:path w="573" h="501" extrusionOk="0">
                <a:moveTo>
                  <a:pt x="286" y="1"/>
                </a:moveTo>
                <a:cubicBezTo>
                  <a:pt x="202" y="1"/>
                  <a:pt x="119" y="45"/>
                  <a:pt x="73" y="122"/>
                </a:cubicBezTo>
                <a:cubicBezTo>
                  <a:pt x="0" y="240"/>
                  <a:pt x="41" y="394"/>
                  <a:pt x="158" y="463"/>
                </a:cubicBezTo>
                <a:cubicBezTo>
                  <a:pt x="198" y="488"/>
                  <a:pt x="242" y="500"/>
                  <a:pt x="285" y="500"/>
                </a:cubicBezTo>
                <a:cubicBezTo>
                  <a:pt x="370" y="500"/>
                  <a:pt x="453" y="456"/>
                  <a:pt x="499" y="379"/>
                </a:cubicBezTo>
                <a:cubicBezTo>
                  <a:pt x="572" y="262"/>
                  <a:pt x="532" y="108"/>
                  <a:pt x="415" y="38"/>
                </a:cubicBezTo>
                <a:cubicBezTo>
                  <a:pt x="374" y="13"/>
                  <a:pt x="330" y="1"/>
                  <a:pt x="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22"/>
          <p:cNvSpPr/>
          <p:nvPr/>
        </p:nvSpPr>
        <p:spPr>
          <a:xfrm>
            <a:off x="7116282" y="4885306"/>
            <a:ext cx="96087" cy="84213"/>
          </a:xfrm>
          <a:custGeom>
            <a:avLst/>
            <a:gdLst/>
            <a:ahLst/>
            <a:cxnLst/>
            <a:rect l="l" t="t" r="r" b="b"/>
            <a:pathLst>
              <a:path w="955" h="837" extrusionOk="0">
                <a:moveTo>
                  <a:pt x="479" y="1"/>
                </a:moveTo>
                <a:cubicBezTo>
                  <a:pt x="337" y="1"/>
                  <a:pt x="199" y="73"/>
                  <a:pt x="122" y="203"/>
                </a:cubicBezTo>
                <a:cubicBezTo>
                  <a:pt x="0" y="401"/>
                  <a:pt x="66" y="658"/>
                  <a:pt x="261" y="775"/>
                </a:cubicBezTo>
                <a:cubicBezTo>
                  <a:pt x="329" y="816"/>
                  <a:pt x="403" y="836"/>
                  <a:pt x="476" y="836"/>
                </a:cubicBezTo>
                <a:cubicBezTo>
                  <a:pt x="618" y="836"/>
                  <a:pt x="757" y="763"/>
                  <a:pt x="837" y="632"/>
                </a:cubicBezTo>
                <a:cubicBezTo>
                  <a:pt x="954" y="434"/>
                  <a:pt x="892" y="177"/>
                  <a:pt x="694" y="60"/>
                </a:cubicBezTo>
                <a:cubicBezTo>
                  <a:pt x="626"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22"/>
          <p:cNvSpPr/>
          <p:nvPr/>
        </p:nvSpPr>
        <p:spPr>
          <a:xfrm>
            <a:off x="6710104" y="5132614"/>
            <a:ext cx="1403579" cy="442293"/>
          </a:xfrm>
          <a:custGeom>
            <a:avLst/>
            <a:gdLst/>
            <a:ahLst/>
            <a:cxnLst/>
            <a:rect l="l" t="t" r="r" b="b"/>
            <a:pathLst>
              <a:path w="13950" h="4396" extrusionOk="0">
                <a:moveTo>
                  <a:pt x="11859" y="1"/>
                </a:moveTo>
                <a:cubicBezTo>
                  <a:pt x="11918" y="213"/>
                  <a:pt x="11962" y="433"/>
                  <a:pt x="11992" y="656"/>
                </a:cubicBezTo>
                <a:cubicBezTo>
                  <a:pt x="12542" y="690"/>
                  <a:pt x="12997" y="763"/>
                  <a:pt x="13154" y="862"/>
                </a:cubicBezTo>
                <a:cubicBezTo>
                  <a:pt x="13121" y="906"/>
                  <a:pt x="13055" y="979"/>
                  <a:pt x="12909" y="1089"/>
                </a:cubicBezTo>
                <a:cubicBezTo>
                  <a:pt x="12648" y="1284"/>
                  <a:pt x="12351" y="1467"/>
                  <a:pt x="12028" y="1643"/>
                </a:cubicBezTo>
                <a:cubicBezTo>
                  <a:pt x="9575" y="2977"/>
                  <a:pt x="5544" y="3757"/>
                  <a:pt x="3077" y="3757"/>
                </a:cubicBezTo>
                <a:cubicBezTo>
                  <a:pt x="2764" y="3757"/>
                  <a:pt x="2476" y="3744"/>
                  <a:pt x="2219" y="3719"/>
                </a:cubicBezTo>
                <a:cubicBezTo>
                  <a:pt x="2087" y="3707"/>
                  <a:pt x="1959" y="3689"/>
                  <a:pt x="1842" y="3670"/>
                </a:cubicBezTo>
                <a:cubicBezTo>
                  <a:pt x="796" y="3484"/>
                  <a:pt x="705" y="3257"/>
                  <a:pt x="705" y="3257"/>
                </a:cubicBezTo>
                <a:cubicBezTo>
                  <a:pt x="701" y="3128"/>
                  <a:pt x="1108" y="2787"/>
                  <a:pt x="1768" y="2468"/>
                </a:cubicBezTo>
                <a:cubicBezTo>
                  <a:pt x="1720" y="2252"/>
                  <a:pt x="1688" y="2028"/>
                  <a:pt x="1669" y="1800"/>
                </a:cubicBezTo>
                <a:cubicBezTo>
                  <a:pt x="987" y="2105"/>
                  <a:pt x="1" y="2658"/>
                  <a:pt x="63" y="3318"/>
                </a:cubicBezTo>
                <a:cubicBezTo>
                  <a:pt x="126" y="3946"/>
                  <a:pt x="1042" y="4181"/>
                  <a:pt x="1727" y="4305"/>
                </a:cubicBezTo>
                <a:cubicBezTo>
                  <a:pt x="1988" y="4349"/>
                  <a:pt x="2292" y="4379"/>
                  <a:pt x="2634" y="4389"/>
                </a:cubicBezTo>
                <a:cubicBezTo>
                  <a:pt x="2755" y="4394"/>
                  <a:pt x="2881" y="4396"/>
                  <a:pt x="3010" y="4396"/>
                </a:cubicBezTo>
                <a:cubicBezTo>
                  <a:pt x="3315" y="4396"/>
                  <a:pt x="3642" y="4384"/>
                  <a:pt x="3986" y="4364"/>
                </a:cubicBezTo>
                <a:cubicBezTo>
                  <a:pt x="6400" y="4206"/>
                  <a:pt x="9663" y="3513"/>
                  <a:pt x="11926" y="2413"/>
                </a:cubicBezTo>
                <a:cubicBezTo>
                  <a:pt x="12439" y="2164"/>
                  <a:pt x="12901" y="1896"/>
                  <a:pt x="13290" y="1607"/>
                </a:cubicBezTo>
                <a:cubicBezTo>
                  <a:pt x="13454" y="1485"/>
                  <a:pt x="13950" y="1118"/>
                  <a:pt x="13789" y="656"/>
                </a:cubicBezTo>
                <a:cubicBezTo>
                  <a:pt x="13616" y="177"/>
                  <a:pt x="12706" y="30"/>
                  <a:pt x="11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18" name="Google Shape;1018;p22"/>
          <p:cNvGrpSpPr/>
          <p:nvPr/>
        </p:nvGrpSpPr>
        <p:grpSpPr>
          <a:xfrm flipH="1">
            <a:off x="8109718" y="1791668"/>
            <a:ext cx="787011" cy="839343"/>
            <a:chOff x="3238477" y="3144812"/>
            <a:chExt cx="395384" cy="421675"/>
          </a:xfrm>
        </p:grpSpPr>
        <p:grpSp>
          <p:nvGrpSpPr>
            <p:cNvPr id="1019" name="Google Shape;1019;p22"/>
            <p:cNvGrpSpPr/>
            <p:nvPr/>
          </p:nvGrpSpPr>
          <p:grpSpPr>
            <a:xfrm>
              <a:off x="3238477" y="3144812"/>
              <a:ext cx="274499" cy="285740"/>
              <a:chOff x="3238477" y="3144812"/>
              <a:chExt cx="274499" cy="285740"/>
            </a:xfrm>
          </p:grpSpPr>
          <p:sp>
            <p:nvSpPr>
              <p:cNvPr id="1020" name="Google Shape;1020;p22"/>
              <p:cNvSpPr/>
              <p:nvPr/>
            </p:nvSpPr>
            <p:spPr>
              <a:xfrm>
                <a:off x="3238477" y="3155355"/>
                <a:ext cx="229321" cy="275196"/>
              </a:xfrm>
              <a:custGeom>
                <a:avLst/>
                <a:gdLst/>
                <a:ahLst/>
                <a:cxnLst/>
                <a:rect l="l" t="t" r="r" b="b"/>
                <a:pathLst>
                  <a:path w="8548" h="10258" extrusionOk="0">
                    <a:moveTo>
                      <a:pt x="395" y="1"/>
                    </a:moveTo>
                    <a:lnTo>
                      <a:pt x="395" y="1"/>
                    </a:lnTo>
                    <a:cubicBezTo>
                      <a:pt x="0" y="1000"/>
                      <a:pt x="395" y="3788"/>
                      <a:pt x="737" y="4182"/>
                    </a:cubicBezTo>
                    <a:cubicBezTo>
                      <a:pt x="1052" y="4603"/>
                      <a:pt x="6523" y="10258"/>
                      <a:pt x="6523" y="10258"/>
                    </a:cubicBezTo>
                    <a:lnTo>
                      <a:pt x="8548" y="8575"/>
                    </a:lnTo>
                    <a:lnTo>
                      <a:pt x="39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22"/>
              <p:cNvSpPr/>
              <p:nvPr/>
            </p:nvSpPr>
            <p:spPr>
              <a:xfrm>
                <a:off x="3254010" y="3144812"/>
                <a:ext cx="258966" cy="235653"/>
              </a:xfrm>
              <a:custGeom>
                <a:avLst/>
                <a:gdLst/>
                <a:ahLst/>
                <a:cxnLst/>
                <a:rect l="l" t="t" r="r" b="b"/>
                <a:pathLst>
                  <a:path w="9653" h="8784" extrusionOk="0">
                    <a:moveTo>
                      <a:pt x="595" y="0"/>
                    </a:moveTo>
                    <a:cubicBezTo>
                      <a:pt x="342" y="0"/>
                      <a:pt x="134" y="38"/>
                      <a:pt x="0" y="131"/>
                    </a:cubicBezTo>
                    <a:lnTo>
                      <a:pt x="8206" y="8783"/>
                    </a:lnTo>
                    <a:lnTo>
                      <a:pt x="9652" y="7600"/>
                    </a:lnTo>
                    <a:lnTo>
                      <a:pt x="3945" y="841"/>
                    </a:lnTo>
                    <a:cubicBezTo>
                      <a:pt x="3945" y="841"/>
                      <a:pt x="1781" y="0"/>
                      <a:pt x="5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22"/>
              <p:cNvSpPr/>
              <p:nvPr/>
            </p:nvSpPr>
            <p:spPr>
              <a:xfrm>
                <a:off x="3248350" y="3148300"/>
                <a:ext cx="225807" cy="237799"/>
              </a:xfrm>
              <a:custGeom>
                <a:avLst/>
                <a:gdLst/>
                <a:ahLst/>
                <a:cxnLst/>
                <a:rect l="l" t="t" r="r" b="b"/>
                <a:pathLst>
                  <a:path w="8417" h="8864" extrusionOk="0">
                    <a:moveTo>
                      <a:pt x="211" y="1"/>
                    </a:moveTo>
                    <a:cubicBezTo>
                      <a:pt x="158" y="53"/>
                      <a:pt x="106" y="80"/>
                      <a:pt x="80" y="132"/>
                    </a:cubicBezTo>
                    <a:cubicBezTo>
                      <a:pt x="27" y="185"/>
                      <a:pt x="27" y="237"/>
                      <a:pt x="1" y="264"/>
                    </a:cubicBezTo>
                    <a:lnTo>
                      <a:pt x="8154" y="8864"/>
                    </a:lnTo>
                    <a:lnTo>
                      <a:pt x="8417" y="8653"/>
                    </a:lnTo>
                    <a:lnTo>
                      <a:pt x="21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22"/>
              <p:cNvSpPr/>
              <p:nvPr/>
            </p:nvSpPr>
            <p:spPr>
              <a:xfrm>
                <a:off x="3253250" y="3146875"/>
                <a:ext cx="210725" cy="218475"/>
              </a:xfrm>
              <a:custGeom>
                <a:avLst/>
                <a:gdLst/>
                <a:ahLst/>
                <a:cxnLst/>
                <a:rect l="l" t="t" r="r" b="b"/>
                <a:pathLst>
                  <a:path w="8429" h="8739" extrusionOk="0">
                    <a:moveTo>
                      <a:pt x="857" y="119"/>
                    </a:moveTo>
                    <a:lnTo>
                      <a:pt x="47" y="0"/>
                    </a:lnTo>
                    <a:lnTo>
                      <a:pt x="0" y="595"/>
                    </a:lnTo>
                    <a:lnTo>
                      <a:pt x="7286" y="8739"/>
                    </a:lnTo>
                    <a:lnTo>
                      <a:pt x="8429" y="7644"/>
                    </a:lnTo>
                    <a:close/>
                  </a:path>
                </a:pathLst>
              </a:custGeom>
              <a:solidFill>
                <a:schemeClr val="lt2"/>
              </a:solidFill>
              <a:ln>
                <a:noFill/>
              </a:ln>
            </p:spPr>
          </p:sp>
        </p:grpSp>
        <p:sp>
          <p:nvSpPr>
            <p:cNvPr id="1024" name="Google Shape;1024;p22"/>
            <p:cNvSpPr/>
            <p:nvPr/>
          </p:nvSpPr>
          <p:spPr>
            <a:xfrm>
              <a:off x="3467074" y="3379741"/>
              <a:ext cx="62132" cy="62991"/>
            </a:xfrm>
            <a:custGeom>
              <a:avLst/>
              <a:gdLst/>
              <a:ahLst/>
              <a:cxnLst/>
              <a:rect l="l" t="t" r="r" b="b"/>
              <a:pathLst>
                <a:path w="2316" h="2348" extrusionOk="0">
                  <a:moveTo>
                    <a:pt x="264" y="0"/>
                  </a:moveTo>
                  <a:lnTo>
                    <a:pt x="1" y="184"/>
                  </a:lnTo>
                  <a:lnTo>
                    <a:pt x="1999" y="2288"/>
                  </a:lnTo>
                  <a:cubicBezTo>
                    <a:pt x="2039" y="2328"/>
                    <a:pt x="2085" y="2347"/>
                    <a:pt x="2128" y="2347"/>
                  </a:cubicBezTo>
                  <a:cubicBezTo>
                    <a:pt x="2170" y="2347"/>
                    <a:pt x="2210" y="2328"/>
                    <a:pt x="2236" y="2288"/>
                  </a:cubicBezTo>
                  <a:lnTo>
                    <a:pt x="2262" y="2262"/>
                  </a:lnTo>
                  <a:cubicBezTo>
                    <a:pt x="2315" y="2209"/>
                    <a:pt x="2315" y="2130"/>
                    <a:pt x="2236" y="2078"/>
                  </a:cubicBezTo>
                  <a:lnTo>
                    <a:pt x="264" y="0"/>
                  </a:lnTo>
                  <a:close/>
                </a:path>
              </a:pathLst>
            </a:custGeom>
            <a:solidFill>
              <a:srgbClr val="353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22"/>
            <p:cNvSpPr/>
            <p:nvPr/>
          </p:nvSpPr>
          <p:spPr>
            <a:xfrm>
              <a:off x="3353487" y="3291398"/>
              <a:ext cx="280374" cy="275089"/>
            </a:xfrm>
            <a:custGeom>
              <a:avLst/>
              <a:gdLst/>
              <a:ahLst/>
              <a:cxnLst/>
              <a:rect l="l" t="t" r="r" b="b"/>
              <a:pathLst>
                <a:path w="10451" h="10254" extrusionOk="0">
                  <a:moveTo>
                    <a:pt x="6539" y="1"/>
                  </a:moveTo>
                  <a:cubicBezTo>
                    <a:pt x="6254" y="1"/>
                    <a:pt x="5966" y="100"/>
                    <a:pt x="5734" y="295"/>
                  </a:cubicBezTo>
                  <a:lnTo>
                    <a:pt x="526" y="5003"/>
                  </a:lnTo>
                  <a:cubicBezTo>
                    <a:pt x="27" y="5423"/>
                    <a:pt x="0" y="6186"/>
                    <a:pt x="421" y="6686"/>
                  </a:cubicBezTo>
                  <a:lnTo>
                    <a:pt x="842" y="7133"/>
                  </a:lnTo>
                  <a:cubicBezTo>
                    <a:pt x="1067" y="7401"/>
                    <a:pt x="1391" y="7532"/>
                    <a:pt x="1720" y="7532"/>
                  </a:cubicBezTo>
                  <a:cubicBezTo>
                    <a:pt x="2005" y="7532"/>
                    <a:pt x="2293" y="7433"/>
                    <a:pt x="2525" y="7238"/>
                  </a:cubicBezTo>
                  <a:lnTo>
                    <a:pt x="3288" y="6581"/>
                  </a:lnTo>
                  <a:cubicBezTo>
                    <a:pt x="3761" y="7080"/>
                    <a:pt x="4366" y="7633"/>
                    <a:pt x="4550" y="7817"/>
                  </a:cubicBezTo>
                  <a:cubicBezTo>
                    <a:pt x="4603" y="7869"/>
                    <a:pt x="4629" y="7896"/>
                    <a:pt x="4655" y="7948"/>
                  </a:cubicBezTo>
                  <a:lnTo>
                    <a:pt x="5076" y="8395"/>
                  </a:lnTo>
                  <a:cubicBezTo>
                    <a:pt x="5129" y="8422"/>
                    <a:pt x="5155" y="8448"/>
                    <a:pt x="5208" y="8474"/>
                  </a:cubicBezTo>
                  <a:cubicBezTo>
                    <a:pt x="5944" y="9184"/>
                    <a:pt x="6838" y="9921"/>
                    <a:pt x="7443" y="10157"/>
                  </a:cubicBezTo>
                  <a:cubicBezTo>
                    <a:pt x="7640" y="10223"/>
                    <a:pt x="7840" y="10253"/>
                    <a:pt x="8039" y="10253"/>
                  </a:cubicBezTo>
                  <a:cubicBezTo>
                    <a:pt x="9277" y="10253"/>
                    <a:pt x="10450" y="9078"/>
                    <a:pt x="10178" y="7922"/>
                  </a:cubicBezTo>
                  <a:cubicBezTo>
                    <a:pt x="10047" y="7291"/>
                    <a:pt x="9363" y="6291"/>
                    <a:pt x="8679" y="5423"/>
                  </a:cubicBezTo>
                  <a:cubicBezTo>
                    <a:pt x="8627" y="5397"/>
                    <a:pt x="8600" y="5318"/>
                    <a:pt x="8574" y="5292"/>
                  </a:cubicBezTo>
                  <a:cubicBezTo>
                    <a:pt x="8443" y="5134"/>
                    <a:pt x="8311" y="5003"/>
                    <a:pt x="8206" y="4845"/>
                  </a:cubicBezTo>
                  <a:cubicBezTo>
                    <a:pt x="8180" y="4792"/>
                    <a:pt x="8153" y="4740"/>
                    <a:pt x="8101" y="4713"/>
                  </a:cubicBezTo>
                  <a:cubicBezTo>
                    <a:pt x="8022" y="4582"/>
                    <a:pt x="7890" y="4398"/>
                    <a:pt x="7706" y="4266"/>
                  </a:cubicBezTo>
                  <a:cubicBezTo>
                    <a:pt x="7443" y="3977"/>
                    <a:pt x="7128" y="3661"/>
                    <a:pt x="6865" y="3346"/>
                  </a:cubicBezTo>
                  <a:lnTo>
                    <a:pt x="7759" y="2530"/>
                  </a:lnTo>
                  <a:cubicBezTo>
                    <a:pt x="8232" y="2110"/>
                    <a:pt x="8285" y="1347"/>
                    <a:pt x="7838" y="847"/>
                  </a:cubicBezTo>
                  <a:lnTo>
                    <a:pt x="7417" y="400"/>
                  </a:lnTo>
                  <a:cubicBezTo>
                    <a:pt x="7192" y="132"/>
                    <a:pt x="6868" y="1"/>
                    <a:pt x="65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6" name="Google Shape;1026;p22"/>
          <p:cNvGrpSpPr/>
          <p:nvPr/>
        </p:nvGrpSpPr>
        <p:grpSpPr>
          <a:xfrm rot="-5400000">
            <a:off x="8059676" y="3476070"/>
            <a:ext cx="1080715" cy="973929"/>
            <a:chOff x="-351149" y="2887495"/>
            <a:chExt cx="1080715" cy="973929"/>
          </a:xfrm>
        </p:grpSpPr>
        <p:sp>
          <p:nvSpPr>
            <p:cNvPr id="1027" name="Google Shape;1027;p22"/>
            <p:cNvSpPr/>
            <p:nvPr/>
          </p:nvSpPr>
          <p:spPr>
            <a:xfrm>
              <a:off x="-351149" y="2887495"/>
              <a:ext cx="1080715" cy="973927"/>
            </a:xfrm>
            <a:custGeom>
              <a:avLst/>
              <a:gdLst/>
              <a:ahLst/>
              <a:cxnLst/>
              <a:rect l="l" t="t" r="r" b="b"/>
              <a:pathLst>
                <a:path w="19910" h="17941" extrusionOk="0">
                  <a:moveTo>
                    <a:pt x="9880" y="1"/>
                  </a:moveTo>
                  <a:cubicBezTo>
                    <a:pt x="8929" y="1"/>
                    <a:pt x="7965" y="153"/>
                    <a:pt x="7023" y="450"/>
                  </a:cubicBezTo>
                  <a:cubicBezTo>
                    <a:pt x="6339" y="687"/>
                    <a:pt x="5681" y="976"/>
                    <a:pt x="5077" y="1344"/>
                  </a:cubicBezTo>
                  <a:cubicBezTo>
                    <a:pt x="1658" y="3475"/>
                    <a:pt x="1" y="7762"/>
                    <a:pt x="1342" y="11759"/>
                  </a:cubicBezTo>
                  <a:lnTo>
                    <a:pt x="1526" y="12364"/>
                  </a:lnTo>
                  <a:cubicBezTo>
                    <a:pt x="2657" y="15047"/>
                    <a:pt x="4945" y="16967"/>
                    <a:pt x="7654" y="17650"/>
                  </a:cubicBezTo>
                  <a:cubicBezTo>
                    <a:pt x="8362" y="17841"/>
                    <a:pt x="9099" y="17940"/>
                    <a:pt x="9845" y="17940"/>
                  </a:cubicBezTo>
                  <a:cubicBezTo>
                    <a:pt x="10540" y="17940"/>
                    <a:pt x="11243" y="17854"/>
                    <a:pt x="11941" y="17677"/>
                  </a:cubicBezTo>
                  <a:lnTo>
                    <a:pt x="12651" y="17493"/>
                  </a:lnTo>
                  <a:cubicBezTo>
                    <a:pt x="17332" y="15915"/>
                    <a:pt x="19910" y="10839"/>
                    <a:pt x="18358" y="6157"/>
                  </a:cubicBezTo>
                  <a:cubicBezTo>
                    <a:pt x="18358" y="6105"/>
                    <a:pt x="18332" y="6105"/>
                    <a:pt x="18332" y="6078"/>
                  </a:cubicBezTo>
                  <a:cubicBezTo>
                    <a:pt x="17253" y="2922"/>
                    <a:pt x="14623" y="740"/>
                    <a:pt x="11546" y="161"/>
                  </a:cubicBezTo>
                  <a:cubicBezTo>
                    <a:pt x="11000" y="54"/>
                    <a:pt x="10442" y="1"/>
                    <a:pt x="98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22"/>
            <p:cNvSpPr/>
            <p:nvPr/>
          </p:nvSpPr>
          <p:spPr>
            <a:xfrm>
              <a:off x="118584" y="2900469"/>
              <a:ext cx="523965" cy="641974"/>
            </a:xfrm>
            <a:custGeom>
              <a:avLst/>
              <a:gdLst/>
              <a:ahLst/>
              <a:cxnLst/>
              <a:rect l="l" t="t" r="r" b="b"/>
              <a:pathLst>
                <a:path w="9653" h="11826" extrusionOk="0">
                  <a:moveTo>
                    <a:pt x="2867" y="1"/>
                  </a:moveTo>
                  <a:cubicBezTo>
                    <a:pt x="2630" y="211"/>
                    <a:pt x="2473" y="579"/>
                    <a:pt x="2367" y="921"/>
                  </a:cubicBezTo>
                  <a:cubicBezTo>
                    <a:pt x="2236" y="1263"/>
                    <a:pt x="2157" y="1710"/>
                    <a:pt x="1920" y="2026"/>
                  </a:cubicBezTo>
                  <a:cubicBezTo>
                    <a:pt x="1499" y="2710"/>
                    <a:pt x="579" y="3025"/>
                    <a:pt x="184" y="3762"/>
                  </a:cubicBezTo>
                  <a:cubicBezTo>
                    <a:pt x="79" y="3998"/>
                    <a:pt x="0" y="4261"/>
                    <a:pt x="53" y="4524"/>
                  </a:cubicBezTo>
                  <a:cubicBezTo>
                    <a:pt x="123" y="5082"/>
                    <a:pt x="603" y="5270"/>
                    <a:pt x="1077" y="5270"/>
                  </a:cubicBezTo>
                  <a:cubicBezTo>
                    <a:pt x="1139" y="5270"/>
                    <a:pt x="1201" y="5267"/>
                    <a:pt x="1263" y="5261"/>
                  </a:cubicBezTo>
                  <a:cubicBezTo>
                    <a:pt x="1657" y="5208"/>
                    <a:pt x="1973" y="5050"/>
                    <a:pt x="2341" y="4945"/>
                  </a:cubicBezTo>
                  <a:cubicBezTo>
                    <a:pt x="2668" y="4852"/>
                    <a:pt x="3011" y="4805"/>
                    <a:pt x="3353" y="4805"/>
                  </a:cubicBezTo>
                  <a:cubicBezTo>
                    <a:pt x="3781" y="4805"/>
                    <a:pt x="4208" y="4878"/>
                    <a:pt x="4603" y="5024"/>
                  </a:cubicBezTo>
                  <a:cubicBezTo>
                    <a:pt x="5076" y="5156"/>
                    <a:pt x="5103" y="5813"/>
                    <a:pt x="4655" y="5997"/>
                  </a:cubicBezTo>
                  <a:cubicBezTo>
                    <a:pt x="4419" y="6076"/>
                    <a:pt x="4208" y="6208"/>
                    <a:pt x="4024" y="6339"/>
                  </a:cubicBezTo>
                  <a:cubicBezTo>
                    <a:pt x="3525" y="6707"/>
                    <a:pt x="3130" y="7365"/>
                    <a:pt x="3288" y="7970"/>
                  </a:cubicBezTo>
                  <a:cubicBezTo>
                    <a:pt x="3393" y="8364"/>
                    <a:pt x="3682" y="8732"/>
                    <a:pt x="4024" y="9022"/>
                  </a:cubicBezTo>
                  <a:lnTo>
                    <a:pt x="6102" y="11099"/>
                  </a:lnTo>
                  <a:cubicBezTo>
                    <a:pt x="6434" y="11453"/>
                    <a:pt x="6821" y="11826"/>
                    <a:pt x="7312" y="11826"/>
                  </a:cubicBezTo>
                  <a:cubicBezTo>
                    <a:pt x="7404" y="11826"/>
                    <a:pt x="7501" y="11813"/>
                    <a:pt x="7601" y="11783"/>
                  </a:cubicBezTo>
                  <a:cubicBezTo>
                    <a:pt x="7996" y="11652"/>
                    <a:pt x="8285" y="11336"/>
                    <a:pt x="8390" y="10942"/>
                  </a:cubicBezTo>
                  <a:cubicBezTo>
                    <a:pt x="8600" y="10232"/>
                    <a:pt x="8337" y="9548"/>
                    <a:pt x="7996" y="8917"/>
                  </a:cubicBezTo>
                  <a:cubicBezTo>
                    <a:pt x="7706" y="8364"/>
                    <a:pt x="7364" y="7786"/>
                    <a:pt x="7417" y="7128"/>
                  </a:cubicBezTo>
                  <a:cubicBezTo>
                    <a:pt x="7443" y="6865"/>
                    <a:pt x="7496" y="6602"/>
                    <a:pt x="7680" y="6392"/>
                  </a:cubicBezTo>
                  <a:cubicBezTo>
                    <a:pt x="7973" y="5995"/>
                    <a:pt x="8368" y="5938"/>
                    <a:pt x="8775" y="5938"/>
                  </a:cubicBezTo>
                  <a:cubicBezTo>
                    <a:pt x="8942" y="5938"/>
                    <a:pt x="9111" y="5947"/>
                    <a:pt x="9276" y="5947"/>
                  </a:cubicBezTo>
                  <a:cubicBezTo>
                    <a:pt x="9323" y="5947"/>
                    <a:pt x="9370" y="5947"/>
                    <a:pt x="9416" y="5945"/>
                  </a:cubicBezTo>
                  <a:cubicBezTo>
                    <a:pt x="9521" y="5945"/>
                    <a:pt x="9574" y="5945"/>
                    <a:pt x="9652" y="5918"/>
                  </a:cubicBezTo>
                  <a:cubicBezTo>
                    <a:pt x="8548" y="2762"/>
                    <a:pt x="5918" y="579"/>
                    <a:pt x="28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22"/>
            <p:cNvSpPr/>
            <p:nvPr/>
          </p:nvSpPr>
          <p:spPr>
            <a:xfrm>
              <a:off x="-349738" y="2960456"/>
              <a:ext cx="649623" cy="900968"/>
            </a:xfrm>
            <a:custGeom>
              <a:avLst/>
              <a:gdLst/>
              <a:ahLst/>
              <a:cxnLst/>
              <a:rect l="l" t="t" r="r" b="b"/>
              <a:pathLst>
                <a:path w="11968" h="16597" extrusionOk="0">
                  <a:moveTo>
                    <a:pt x="5051" y="0"/>
                  </a:moveTo>
                  <a:cubicBezTo>
                    <a:pt x="1632" y="2131"/>
                    <a:pt x="1" y="6418"/>
                    <a:pt x="1316" y="10415"/>
                  </a:cubicBezTo>
                  <a:lnTo>
                    <a:pt x="1500" y="11020"/>
                  </a:lnTo>
                  <a:cubicBezTo>
                    <a:pt x="1579" y="11046"/>
                    <a:pt x="1632" y="11046"/>
                    <a:pt x="1710" y="11046"/>
                  </a:cubicBezTo>
                  <a:cubicBezTo>
                    <a:pt x="1740" y="11048"/>
                    <a:pt x="1769" y="11048"/>
                    <a:pt x="1799" y="11048"/>
                  </a:cubicBezTo>
                  <a:cubicBezTo>
                    <a:pt x="2451" y="11048"/>
                    <a:pt x="3080" y="10778"/>
                    <a:pt x="3709" y="10652"/>
                  </a:cubicBezTo>
                  <a:cubicBezTo>
                    <a:pt x="3860" y="10622"/>
                    <a:pt x="4020" y="10606"/>
                    <a:pt x="4181" y="10606"/>
                  </a:cubicBezTo>
                  <a:cubicBezTo>
                    <a:pt x="4725" y="10606"/>
                    <a:pt x="5281" y="10791"/>
                    <a:pt x="5524" y="11257"/>
                  </a:cubicBezTo>
                  <a:cubicBezTo>
                    <a:pt x="5734" y="11678"/>
                    <a:pt x="5577" y="12230"/>
                    <a:pt x="5577" y="12730"/>
                  </a:cubicBezTo>
                  <a:cubicBezTo>
                    <a:pt x="5550" y="14150"/>
                    <a:pt x="6523" y="15333"/>
                    <a:pt x="7628" y="16306"/>
                  </a:cubicBezTo>
                  <a:cubicBezTo>
                    <a:pt x="8336" y="16497"/>
                    <a:pt x="9073" y="16596"/>
                    <a:pt x="9819" y="16596"/>
                  </a:cubicBezTo>
                  <a:cubicBezTo>
                    <a:pt x="10514" y="16596"/>
                    <a:pt x="11217" y="16510"/>
                    <a:pt x="11915" y="16333"/>
                  </a:cubicBezTo>
                  <a:cubicBezTo>
                    <a:pt x="11967" y="15780"/>
                    <a:pt x="11836" y="15254"/>
                    <a:pt x="11626" y="14755"/>
                  </a:cubicBezTo>
                  <a:cubicBezTo>
                    <a:pt x="11336" y="13676"/>
                    <a:pt x="11073" y="12624"/>
                    <a:pt x="10810" y="11546"/>
                  </a:cubicBezTo>
                  <a:cubicBezTo>
                    <a:pt x="10574" y="10599"/>
                    <a:pt x="10179" y="9495"/>
                    <a:pt x="9232" y="9284"/>
                  </a:cubicBezTo>
                  <a:cubicBezTo>
                    <a:pt x="9095" y="9245"/>
                    <a:pt x="8959" y="9230"/>
                    <a:pt x="8822" y="9230"/>
                  </a:cubicBezTo>
                  <a:cubicBezTo>
                    <a:pt x="8297" y="9230"/>
                    <a:pt x="7769" y="9458"/>
                    <a:pt x="7230" y="9458"/>
                  </a:cubicBezTo>
                  <a:cubicBezTo>
                    <a:pt x="7153" y="9458"/>
                    <a:pt x="7075" y="9453"/>
                    <a:pt x="6997" y="9442"/>
                  </a:cubicBezTo>
                  <a:cubicBezTo>
                    <a:pt x="6471" y="9363"/>
                    <a:pt x="5971" y="8916"/>
                    <a:pt x="5813" y="8390"/>
                  </a:cubicBezTo>
                  <a:cubicBezTo>
                    <a:pt x="5655" y="7838"/>
                    <a:pt x="5840" y="7207"/>
                    <a:pt x="6260" y="6838"/>
                  </a:cubicBezTo>
                  <a:cubicBezTo>
                    <a:pt x="6523" y="6602"/>
                    <a:pt x="6865" y="6470"/>
                    <a:pt x="7128" y="6260"/>
                  </a:cubicBezTo>
                  <a:cubicBezTo>
                    <a:pt x="7391" y="6023"/>
                    <a:pt x="7549" y="5602"/>
                    <a:pt x="7365" y="5339"/>
                  </a:cubicBezTo>
                  <a:cubicBezTo>
                    <a:pt x="7232" y="5145"/>
                    <a:pt x="7007" y="5106"/>
                    <a:pt x="6757" y="5106"/>
                  </a:cubicBezTo>
                  <a:cubicBezTo>
                    <a:pt x="6590" y="5106"/>
                    <a:pt x="6411" y="5123"/>
                    <a:pt x="6241" y="5123"/>
                  </a:cubicBezTo>
                  <a:cubicBezTo>
                    <a:pt x="6014" y="5123"/>
                    <a:pt x="5802" y="5092"/>
                    <a:pt x="5655" y="4945"/>
                  </a:cubicBezTo>
                  <a:cubicBezTo>
                    <a:pt x="5445" y="4734"/>
                    <a:pt x="5445" y="4366"/>
                    <a:pt x="5550" y="4103"/>
                  </a:cubicBezTo>
                  <a:cubicBezTo>
                    <a:pt x="5655" y="3840"/>
                    <a:pt x="5840" y="3630"/>
                    <a:pt x="5971" y="3367"/>
                  </a:cubicBezTo>
                  <a:cubicBezTo>
                    <a:pt x="6497" y="2315"/>
                    <a:pt x="6076" y="1000"/>
                    <a:pt x="5261" y="158"/>
                  </a:cubicBezTo>
                  <a:cubicBezTo>
                    <a:pt x="5182" y="132"/>
                    <a:pt x="5129" y="79"/>
                    <a:pt x="50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0" name="Google Shape;1030;p22"/>
          <p:cNvGrpSpPr/>
          <p:nvPr/>
        </p:nvGrpSpPr>
        <p:grpSpPr>
          <a:xfrm>
            <a:off x="763422" y="4687393"/>
            <a:ext cx="899404" cy="854422"/>
            <a:chOff x="1466972" y="4823231"/>
            <a:chExt cx="899404" cy="854422"/>
          </a:xfrm>
        </p:grpSpPr>
        <p:sp>
          <p:nvSpPr>
            <p:cNvPr id="1031" name="Google Shape;1031;p22"/>
            <p:cNvSpPr/>
            <p:nvPr/>
          </p:nvSpPr>
          <p:spPr>
            <a:xfrm>
              <a:off x="1466972" y="5137745"/>
              <a:ext cx="284772" cy="505567"/>
            </a:xfrm>
            <a:custGeom>
              <a:avLst/>
              <a:gdLst/>
              <a:ahLst/>
              <a:cxnLst/>
              <a:rect l="l" t="t" r="r" b="b"/>
              <a:pathLst>
                <a:path w="5971" h="10600" extrusionOk="0">
                  <a:moveTo>
                    <a:pt x="3840" y="1"/>
                  </a:moveTo>
                  <a:lnTo>
                    <a:pt x="3840" y="1"/>
                  </a:lnTo>
                  <a:cubicBezTo>
                    <a:pt x="2551" y="27"/>
                    <a:pt x="1552" y="395"/>
                    <a:pt x="710" y="869"/>
                  </a:cubicBezTo>
                  <a:cubicBezTo>
                    <a:pt x="0" y="4972"/>
                    <a:pt x="2262" y="8969"/>
                    <a:pt x="5970" y="10600"/>
                  </a:cubicBezTo>
                  <a:cubicBezTo>
                    <a:pt x="684" y="5103"/>
                    <a:pt x="3840" y="1"/>
                    <a:pt x="38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22"/>
            <p:cNvSpPr/>
            <p:nvPr/>
          </p:nvSpPr>
          <p:spPr>
            <a:xfrm>
              <a:off x="1500837" y="4944572"/>
              <a:ext cx="173124" cy="232132"/>
            </a:xfrm>
            <a:custGeom>
              <a:avLst/>
              <a:gdLst/>
              <a:ahLst/>
              <a:cxnLst/>
              <a:rect l="l" t="t" r="r" b="b"/>
              <a:pathLst>
                <a:path w="3630" h="4867" extrusionOk="0">
                  <a:moveTo>
                    <a:pt x="2552" y="1"/>
                  </a:moveTo>
                  <a:cubicBezTo>
                    <a:pt x="1315" y="1184"/>
                    <a:pt x="421" y="2762"/>
                    <a:pt x="79" y="4551"/>
                  </a:cubicBezTo>
                  <a:cubicBezTo>
                    <a:pt x="53" y="4656"/>
                    <a:pt x="53" y="4787"/>
                    <a:pt x="0" y="4866"/>
                  </a:cubicBezTo>
                  <a:cubicBezTo>
                    <a:pt x="842" y="4419"/>
                    <a:pt x="1841" y="4051"/>
                    <a:pt x="3130" y="4025"/>
                  </a:cubicBezTo>
                  <a:cubicBezTo>
                    <a:pt x="3288" y="3814"/>
                    <a:pt x="3472" y="3604"/>
                    <a:pt x="3630" y="3393"/>
                  </a:cubicBezTo>
                  <a:cubicBezTo>
                    <a:pt x="2946" y="2447"/>
                    <a:pt x="2683" y="1184"/>
                    <a:pt x="25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22"/>
            <p:cNvSpPr/>
            <p:nvPr/>
          </p:nvSpPr>
          <p:spPr>
            <a:xfrm>
              <a:off x="1623752" y="4823231"/>
              <a:ext cx="588335" cy="283213"/>
            </a:xfrm>
            <a:custGeom>
              <a:avLst/>
              <a:gdLst/>
              <a:ahLst/>
              <a:cxnLst/>
              <a:rect l="l" t="t" r="r" b="b"/>
              <a:pathLst>
                <a:path w="12336" h="5938" extrusionOk="0">
                  <a:moveTo>
                    <a:pt x="6330" y="0"/>
                  </a:moveTo>
                  <a:cubicBezTo>
                    <a:pt x="3926" y="0"/>
                    <a:pt x="1667" y="952"/>
                    <a:pt x="1" y="2597"/>
                  </a:cubicBezTo>
                  <a:cubicBezTo>
                    <a:pt x="106" y="3702"/>
                    <a:pt x="369" y="4991"/>
                    <a:pt x="1053" y="5937"/>
                  </a:cubicBezTo>
                  <a:cubicBezTo>
                    <a:pt x="3464" y="2933"/>
                    <a:pt x="6585" y="2059"/>
                    <a:pt x="9383" y="2059"/>
                  </a:cubicBezTo>
                  <a:cubicBezTo>
                    <a:pt x="10431" y="2059"/>
                    <a:pt x="11433" y="2182"/>
                    <a:pt x="12336" y="2361"/>
                  </a:cubicBezTo>
                  <a:cubicBezTo>
                    <a:pt x="11178" y="1309"/>
                    <a:pt x="9758" y="520"/>
                    <a:pt x="8128" y="178"/>
                  </a:cubicBezTo>
                  <a:cubicBezTo>
                    <a:pt x="7524" y="58"/>
                    <a:pt x="6922" y="0"/>
                    <a:pt x="6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22"/>
            <p:cNvSpPr/>
            <p:nvPr/>
          </p:nvSpPr>
          <p:spPr>
            <a:xfrm>
              <a:off x="1499596" y="5137745"/>
              <a:ext cx="632212" cy="539907"/>
            </a:xfrm>
            <a:custGeom>
              <a:avLst/>
              <a:gdLst/>
              <a:ahLst/>
              <a:cxnLst/>
              <a:rect l="l" t="t" r="r" b="b"/>
              <a:pathLst>
                <a:path w="13256" h="11320" extrusionOk="0">
                  <a:moveTo>
                    <a:pt x="3156" y="1"/>
                  </a:moveTo>
                  <a:cubicBezTo>
                    <a:pt x="3156" y="1"/>
                    <a:pt x="0" y="5103"/>
                    <a:pt x="5286" y="10600"/>
                  </a:cubicBezTo>
                  <a:cubicBezTo>
                    <a:pt x="5865" y="10810"/>
                    <a:pt x="6417" y="11021"/>
                    <a:pt x="6996" y="11126"/>
                  </a:cubicBezTo>
                  <a:cubicBezTo>
                    <a:pt x="7615" y="11257"/>
                    <a:pt x="8231" y="11320"/>
                    <a:pt x="8836" y="11320"/>
                  </a:cubicBezTo>
                  <a:cubicBezTo>
                    <a:pt x="10415" y="11320"/>
                    <a:pt x="11925" y="10894"/>
                    <a:pt x="13255" y="10153"/>
                  </a:cubicBezTo>
                  <a:cubicBezTo>
                    <a:pt x="5681" y="6024"/>
                    <a:pt x="3156" y="1"/>
                    <a:pt x="31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22"/>
            <p:cNvSpPr/>
            <p:nvPr/>
          </p:nvSpPr>
          <p:spPr>
            <a:xfrm>
              <a:off x="1673929" y="4921439"/>
              <a:ext cx="692447" cy="386950"/>
            </a:xfrm>
            <a:custGeom>
              <a:avLst/>
              <a:gdLst/>
              <a:ahLst/>
              <a:cxnLst/>
              <a:rect l="l" t="t" r="r" b="b"/>
              <a:pathLst>
                <a:path w="14519" h="8113" extrusionOk="0">
                  <a:moveTo>
                    <a:pt x="8321" y="0"/>
                  </a:moveTo>
                  <a:cubicBezTo>
                    <a:pt x="5533" y="0"/>
                    <a:pt x="2412" y="874"/>
                    <a:pt x="1" y="3878"/>
                  </a:cubicBezTo>
                  <a:cubicBezTo>
                    <a:pt x="27" y="3957"/>
                    <a:pt x="53" y="4010"/>
                    <a:pt x="106" y="4036"/>
                  </a:cubicBezTo>
                  <a:cubicBezTo>
                    <a:pt x="106" y="4036"/>
                    <a:pt x="4524" y="7508"/>
                    <a:pt x="14098" y="8113"/>
                  </a:cubicBezTo>
                  <a:cubicBezTo>
                    <a:pt x="14518" y="5141"/>
                    <a:pt x="13361" y="2248"/>
                    <a:pt x="11257" y="302"/>
                  </a:cubicBezTo>
                  <a:cubicBezTo>
                    <a:pt x="10362" y="123"/>
                    <a:pt x="9365" y="0"/>
                    <a:pt x="832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22"/>
            <p:cNvSpPr/>
            <p:nvPr/>
          </p:nvSpPr>
          <p:spPr>
            <a:xfrm>
              <a:off x="1650128" y="5107649"/>
              <a:ext cx="694927" cy="516871"/>
            </a:xfrm>
            <a:custGeom>
              <a:avLst/>
              <a:gdLst/>
              <a:ahLst/>
              <a:cxnLst/>
              <a:rect l="l" t="t" r="r" b="b"/>
              <a:pathLst>
                <a:path w="14571" h="10837" extrusionOk="0">
                  <a:moveTo>
                    <a:pt x="500" y="1"/>
                  </a:moveTo>
                  <a:cubicBezTo>
                    <a:pt x="342" y="211"/>
                    <a:pt x="158" y="395"/>
                    <a:pt x="0" y="632"/>
                  </a:cubicBezTo>
                  <a:cubicBezTo>
                    <a:pt x="0" y="632"/>
                    <a:pt x="2578" y="6655"/>
                    <a:pt x="10099" y="10836"/>
                  </a:cubicBezTo>
                  <a:cubicBezTo>
                    <a:pt x="12256" y="9600"/>
                    <a:pt x="13913" y="7496"/>
                    <a:pt x="14465" y="4866"/>
                  </a:cubicBezTo>
                  <a:cubicBezTo>
                    <a:pt x="14491" y="4682"/>
                    <a:pt x="14518" y="4445"/>
                    <a:pt x="14570" y="4261"/>
                  </a:cubicBezTo>
                  <a:cubicBezTo>
                    <a:pt x="5023" y="3630"/>
                    <a:pt x="605" y="185"/>
                    <a:pt x="605" y="185"/>
                  </a:cubicBezTo>
                  <a:cubicBezTo>
                    <a:pt x="552" y="106"/>
                    <a:pt x="526" y="80"/>
                    <a:pt x="5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22"/>
            <p:cNvSpPr/>
            <p:nvPr/>
          </p:nvSpPr>
          <p:spPr>
            <a:xfrm>
              <a:off x="1523397" y="4982014"/>
              <a:ext cx="291067" cy="330336"/>
            </a:xfrm>
            <a:custGeom>
              <a:avLst/>
              <a:gdLst/>
              <a:ahLst/>
              <a:cxnLst/>
              <a:rect l="l" t="t" r="r" b="b"/>
              <a:pathLst>
                <a:path w="6103" h="6926" extrusionOk="0">
                  <a:moveTo>
                    <a:pt x="3785" y="1"/>
                  </a:moveTo>
                  <a:cubicBezTo>
                    <a:pt x="2667" y="1"/>
                    <a:pt x="1441" y="983"/>
                    <a:pt x="790" y="2503"/>
                  </a:cubicBezTo>
                  <a:cubicBezTo>
                    <a:pt x="1" y="4344"/>
                    <a:pt x="395" y="6264"/>
                    <a:pt x="1631" y="6790"/>
                  </a:cubicBezTo>
                  <a:cubicBezTo>
                    <a:pt x="1851" y="6882"/>
                    <a:pt x="2083" y="6926"/>
                    <a:pt x="2319" y="6926"/>
                  </a:cubicBezTo>
                  <a:cubicBezTo>
                    <a:pt x="3437" y="6926"/>
                    <a:pt x="4662" y="5943"/>
                    <a:pt x="5313" y="4423"/>
                  </a:cubicBezTo>
                  <a:cubicBezTo>
                    <a:pt x="6102" y="2582"/>
                    <a:pt x="5708" y="662"/>
                    <a:pt x="4472" y="136"/>
                  </a:cubicBezTo>
                  <a:cubicBezTo>
                    <a:pt x="4252" y="45"/>
                    <a:pt x="4021" y="1"/>
                    <a:pt x="37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8" name="Google Shape;1038;p22"/>
          <p:cNvGrpSpPr/>
          <p:nvPr/>
        </p:nvGrpSpPr>
        <p:grpSpPr>
          <a:xfrm>
            <a:off x="6577671" y="3798459"/>
            <a:ext cx="708714" cy="774397"/>
            <a:chOff x="6577671" y="3798459"/>
            <a:chExt cx="708714" cy="774397"/>
          </a:xfrm>
        </p:grpSpPr>
        <p:sp>
          <p:nvSpPr>
            <p:cNvPr id="1039" name="Google Shape;1039;p22"/>
            <p:cNvSpPr/>
            <p:nvPr/>
          </p:nvSpPr>
          <p:spPr>
            <a:xfrm>
              <a:off x="6614063" y="3798459"/>
              <a:ext cx="672321" cy="714137"/>
            </a:xfrm>
            <a:custGeom>
              <a:avLst/>
              <a:gdLst/>
              <a:ahLst/>
              <a:cxnLst/>
              <a:rect l="l" t="t" r="r" b="b"/>
              <a:pathLst>
                <a:path w="14097" h="14973" extrusionOk="0">
                  <a:moveTo>
                    <a:pt x="7275" y="1"/>
                  </a:moveTo>
                  <a:cubicBezTo>
                    <a:pt x="5228" y="1"/>
                    <a:pt x="3223" y="1045"/>
                    <a:pt x="2078" y="2937"/>
                  </a:cubicBezTo>
                  <a:cubicBezTo>
                    <a:pt x="1210" y="4357"/>
                    <a:pt x="1026" y="5988"/>
                    <a:pt x="1341" y="7461"/>
                  </a:cubicBezTo>
                  <a:cubicBezTo>
                    <a:pt x="1552" y="8329"/>
                    <a:pt x="1420" y="9170"/>
                    <a:pt x="1000" y="9933"/>
                  </a:cubicBezTo>
                  <a:lnTo>
                    <a:pt x="921" y="10038"/>
                  </a:lnTo>
                  <a:cubicBezTo>
                    <a:pt x="0" y="11537"/>
                    <a:pt x="500" y="13562"/>
                    <a:pt x="1999" y="14483"/>
                  </a:cubicBezTo>
                  <a:lnTo>
                    <a:pt x="2078" y="14509"/>
                  </a:lnTo>
                  <a:cubicBezTo>
                    <a:pt x="2590" y="14823"/>
                    <a:pt x="3163" y="14972"/>
                    <a:pt x="3732" y="14972"/>
                  </a:cubicBezTo>
                  <a:cubicBezTo>
                    <a:pt x="4831" y="14972"/>
                    <a:pt x="5916" y="14418"/>
                    <a:pt x="6523" y="13431"/>
                  </a:cubicBezTo>
                  <a:cubicBezTo>
                    <a:pt x="6970" y="12668"/>
                    <a:pt x="7732" y="12142"/>
                    <a:pt x="8574" y="11932"/>
                  </a:cubicBezTo>
                  <a:cubicBezTo>
                    <a:pt x="10099" y="11537"/>
                    <a:pt x="11467" y="10590"/>
                    <a:pt x="12361" y="9144"/>
                  </a:cubicBezTo>
                  <a:cubicBezTo>
                    <a:pt x="14097" y="6277"/>
                    <a:pt x="13203" y="2569"/>
                    <a:pt x="10362" y="859"/>
                  </a:cubicBezTo>
                  <a:cubicBezTo>
                    <a:pt x="9397" y="278"/>
                    <a:pt x="8330" y="1"/>
                    <a:pt x="72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22"/>
            <p:cNvSpPr/>
            <p:nvPr/>
          </p:nvSpPr>
          <p:spPr>
            <a:xfrm>
              <a:off x="6718186" y="3968642"/>
              <a:ext cx="140502" cy="380129"/>
            </a:xfrm>
            <a:custGeom>
              <a:avLst/>
              <a:gdLst/>
              <a:ahLst/>
              <a:cxnLst/>
              <a:rect l="l" t="t" r="r" b="b"/>
              <a:pathLst>
                <a:path w="2946" h="7970" fill="none" extrusionOk="0">
                  <a:moveTo>
                    <a:pt x="0" y="7969"/>
                  </a:moveTo>
                  <a:lnTo>
                    <a:pt x="2946" y="0"/>
                  </a:lnTo>
                </a:path>
              </a:pathLst>
            </a:custGeom>
            <a:noFill/>
            <a:ln w="9875" cap="flat" cmpd="sng">
              <a:solidFill>
                <a:schemeClr val="accent3"/>
              </a:solidFill>
              <a:prstDash val="solid"/>
              <a:miter lim="263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22"/>
            <p:cNvSpPr/>
            <p:nvPr/>
          </p:nvSpPr>
          <p:spPr>
            <a:xfrm>
              <a:off x="6797172" y="4146743"/>
              <a:ext cx="299843" cy="274771"/>
            </a:xfrm>
            <a:custGeom>
              <a:avLst/>
              <a:gdLst/>
              <a:ahLst/>
              <a:cxnLst/>
              <a:rect l="l" t="t" r="r" b="b"/>
              <a:pathLst>
                <a:path w="6287" h="5761" fill="none" extrusionOk="0">
                  <a:moveTo>
                    <a:pt x="1" y="5761"/>
                  </a:moveTo>
                  <a:lnTo>
                    <a:pt x="6287" y="1"/>
                  </a:lnTo>
                </a:path>
              </a:pathLst>
            </a:custGeom>
            <a:noFill/>
            <a:ln w="9875" cap="flat" cmpd="sng">
              <a:solidFill>
                <a:schemeClr val="accent3"/>
              </a:solidFill>
              <a:prstDash val="solid"/>
              <a:miter lim="263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22"/>
            <p:cNvSpPr/>
            <p:nvPr/>
          </p:nvSpPr>
          <p:spPr>
            <a:xfrm>
              <a:off x="6577671" y="4273474"/>
              <a:ext cx="348728" cy="299382"/>
            </a:xfrm>
            <a:custGeom>
              <a:avLst/>
              <a:gdLst/>
              <a:ahLst/>
              <a:cxnLst/>
              <a:rect l="l" t="t" r="r" b="b"/>
              <a:pathLst>
                <a:path w="7312" h="6277" extrusionOk="0">
                  <a:moveTo>
                    <a:pt x="1684" y="0"/>
                  </a:moveTo>
                  <a:lnTo>
                    <a:pt x="711" y="1657"/>
                  </a:lnTo>
                  <a:cubicBezTo>
                    <a:pt x="0" y="2762"/>
                    <a:pt x="369" y="4261"/>
                    <a:pt x="1526" y="4945"/>
                  </a:cubicBezTo>
                  <a:lnTo>
                    <a:pt x="3235" y="5970"/>
                  </a:lnTo>
                  <a:cubicBezTo>
                    <a:pt x="3595" y="6177"/>
                    <a:pt x="3986" y="6276"/>
                    <a:pt x="4368" y="6276"/>
                  </a:cubicBezTo>
                  <a:cubicBezTo>
                    <a:pt x="5104" y="6276"/>
                    <a:pt x="5809" y="5909"/>
                    <a:pt x="6207" y="5234"/>
                  </a:cubicBezTo>
                  <a:lnTo>
                    <a:pt x="7312" y="3393"/>
                  </a:lnTo>
                  <a:lnTo>
                    <a:pt x="16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22"/>
            <p:cNvSpPr/>
            <p:nvPr/>
          </p:nvSpPr>
          <p:spPr>
            <a:xfrm>
              <a:off x="6847349" y="3972410"/>
              <a:ext cx="253438" cy="193212"/>
            </a:xfrm>
            <a:custGeom>
              <a:avLst/>
              <a:gdLst/>
              <a:ahLst/>
              <a:cxnLst/>
              <a:rect l="l" t="t" r="r" b="b"/>
              <a:pathLst>
                <a:path w="5314" h="4051" fill="none" extrusionOk="0">
                  <a:moveTo>
                    <a:pt x="1" y="184"/>
                  </a:moveTo>
                  <a:cubicBezTo>
                    <a:pt x="185" y="737"/>
                    <a:pt x="606" y="1157"/>
                    <a:pt x="1211" y="1052"/>
                  </a:cubicBezTo>
                  <a:cubicBezTo>
                    <a:pt x="1421" y="1026"/>
                    <a:pt x="1632" y="868"/>
                    <a:pt x="1737" y="658"/>
                  </a:cubicBezTo>
                  <a:cubicBezTo>
                    <a:pt x="1816" y="474"/>
                    <a:pt x="1737" y="184"/>
                    <a:pt x="1526" y="105"/>
                  </a:cubicBezTo>
                  <a:cubicBezTo>
                    <a:pt x="1316" y="0"/>
                    <a:pt x="1079" y="184"/>
                    <a:pt x="974" y="368"/>
                  </a:cubicBezTo>
                  <a:cubicBezTo>
                    <a:pt x="869" y="579"/>
                    <a:pt x="895" y="842"/>
                    <a:pt x="974" y="1026"/>
                  </a:cubicBezTo>
                  <a:cubicBezTo>
                    <a:pt x="1237" y="1815"/>
                    <a:pt x="2026" y="2341"/>
                    <a:pt x="2841" y="2315"/>
                  </a:cubicBezTo>
                  <a:cubicBezTo>
                    <a:pt x="3210" y="2288"/>
                    <a:pt x="3630" y="2052"/>
                    <a:pt x="3525" y="1683"/>
                  </a:cubicBezTo>
                  <a:cubicBezTo>
                    <a:pt x="3473" y="1315"/>
                    <a:pt x="2868" y="1315"/>
                    <a:pt x="2684" y="1631"/>
                  </a:cubicBezTo>
                  <a:cubicBezTo>
                    <a:pt x="2473" y="1920"/>
                    <a:pt x="2578" y="2341"/>
                    <a:pt x="2762" y="2630"/>
                  </a:cubicBezTo>
                  <a:cubicBezTo>
                    <a:pt x="2999" y="3025"/>
                    <a:pt x="3420" y="3340"/>
                    <a:pt x="3893" y="3340"/>
                  </a:cubicBezTo>
                  <a:cubicBezTo>
                    <a:pt x="4340" y="3340"/>
                    <a:pt x="5129" y="2762"/>
                    <a:pt x="4788" y="2472"/>
                  </a:cubicBezTo>
                  <a:cubicBezTo>
                    <a:pt x="4446" y="2183"/>
                    <a:pt x="3841" y="2998"/>
                    <a:pt x="3999" y="3419"/>
                  </a:cubicBezTo>
                  <a:cubicBezTo>
                    <a:pt x="4156" y="3866"/>
                    <a:pt x="4945" y="4050"/>
                    <a:pt x="5314" y="3761"/>
                  </a:cubicBezTo>
                </a:path>
              </a:pathLst>
            </a:custGeom>
            <a:solidFill>
              <a:schemeClr val="lt1"/>
            </a:solidFill>
            <a:ln w="5925" cap="rnd" cmpd="sng">
              <a:solidFill>
                <a:srgbClr val="0455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22"/>
            <p:cNvSpPr/>
            <p:nvPr/>
          </p:nvSpPr>
          <p:spPr>
            <a:xfrm>
              <a:off x="6634096" y="4289786"/>
              <a:ext cx="287300" cy="175661"/>
            </a:xfrm>
            <a:custGeom>
              <a:avLst/>
              <a:gdLst/>
              <a:ahLst/>
              <a:cxnLst/>
              <a:rect l="l" t="t" r="r" b="b"/>
              <a:pathLst>
                <a:path w="6024" h="3683" extrusionOk="0">
                  <a:moveTo>
                    <a:pt x="245" y="0"/>
                  </a:moveTo>
                  <a:cubicBezTo>
                    <a:pt x="185" y="0"/>
                    <a:pt x="132" y="35"/>
                    <a:pt x="80" y="105"/>
                  </a:cubicBezTo>
                  <a:cubicBezTo>
                    <a:pt x="1" y="158"/>
                    <a:pt x="54" y="237"/>
                    <a:pt x="80" y="289"/>
                  </a:cubicBezTo>
                  <a:cubicBezTo>
                    <a:pt x="80" y="316"/>
                    <a:pt x="106" y="316"/>
                    <a:pt x="159" y="368"/>
                  </a:cubicBezTo>
                  <a:cubicBezTo>
                    <a:pt x="185" y="368"/>
                    <a:pt x="2868" y="1973"/>
                    <a:pt x="5734" y="3656"/>
                  </a:cubicBezTo>
                  <a:cubicBezTo>
                    <a:pt x="5769" y="3673"/>
                    <a:pt x="5802" y="3682"/>
                    <a:pt x="5832" y="3682"/>
                  </a:cubicBezTo>
                  <a:cubicBezTo>
                    <a:pt x="5892" y="3682"/>
                    <a:pt x="5945" y="3647"/>
                    <a:pt x="5997" y="3577"/>
                  </a:cubicBezTo>
                  <a:cubicBezTo>
                    <a:pt x="6024" y="3472"/>
                    <a:pt x="6024" y="3393"/>
                    <a:pt x="5918" y="3314"/>
                  </a:cubicBezTo>
                  <a:cubicBezTo>
                    <a:pt x="3078" y="1683"/>
                    <a:pt x="369" y="26"/>
                    <a:pt x="343" y="26"/>
                  </a:cubicBezTo>
                  <a:cubicBezTo>
                    <a:pt x="308" y="9"/>
                    <a:pt x="276" y="0"/>
                    <a:pt x="2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22"/>
            <p:cNvSpPr/>
            <p:nvPr/>
          </p:nvSpPr>
          <p:spPr>
            <a:xfrm>
              <a:off x="6614063" y="4325225"/>
              <a:ext cx="287252" cy="176281"/>
            </a:xfrm>
            <a:custGeom>
              <a:avLst/>
              <a:gdLst/>
              <a:ahLst/>
              <a:cxnLst/>
              <a:rect l="l" t="t" r="r" b="b"/>
              <a:pathLst>
                <a:path w="6023" h="3696" extrusionOk="0">
                  <a:moveTo>
                    <a:pt x="221" y="0"/>
                  </a:moveTo>
                  <a:cubicBezTo>
                    <a:pt x="162" y="0"/>
                    <a:pt x="111" y="35"/>
                    <a:pt x="79" y="99"/>
                  </a:cubicBezTo>
                  <a:cubicBezTo>
                    <a:pt x="0" y="178"/>
                    <a:pt x="53" y="230"/>
                    <a:pt x="79" y="309"/>
                  </a:cubicBezTo>
                  <a:cubicBezTo>
                    <a:pt x="79" y="309"/>
                    <a:pt x="105" y="309"/>
                    <a:pt x="132" y="362"/>
                  </a:cubicBezTo>
                  <a:cubicBezTo>
                    <a:pt x="184" y="362"/>
                    <a:pt x="2867" y="1966"/>
                    <a:pt x="5734" y="3649"/>
                  </a:cubicBezTo>
                  <a:cubicBezTo>
                    <a:pt x="5775" y="3680"/>
                    <a:pt x="5812" y="3695"/>
                    <a:pt x="5847" y="3695"/>
                  </a:cubicBezTo>
                  <a:cubicBezTo>
                    <a:pt x="5901" y="3695"/>
                    <a:pt x="5949" y="3660"/>
                    <a:pt x="5997" y="3597"/>
                  </a:cubicBezTo>
                  <a:cubicBezTo>
                    <a:pt x="6023" y="3491"/>
                    <a:pt x="6023" y="3386"/>
                    <a:pt x="5918" y="3334"/>
                  </a:cubicBezTo>
                  <a:cubicBezTo>
                    <a:pt x="3051" y="1677"/>
                    <a:pt x="368" y="46"/>
                    <a:pt x="342" y="46"/>
                  </a:cubicBezTo>
                  <a:cubicBezTo>
                    <a:pt x="301" y="15"/>
                    <a:pt x="259" y="0"/>
                    <a:pt x="2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22"/>
            <p:cNvSpPr/>
            <p:nvPr/>
          </p:nvSpPr>
          <p:spPr>
            <a:xfrm>
              <a:off x="6595223" y="4356562"/>
              <a:ext cx="287300" cy="176281"/>
            </a:xfrm>
            <a:custGeom>
              <a:avLst/>
              <a:gdLst/>
              <a:ahLst/>
              <a:cxnLst/>
              <a:rect l="l" t="t" r="r" b="b"/>
              <a:pathLst>
                <a:path w="6024" h="3696" extrusionOk="0">
                  <a:moveTo>
                    <a:pt x="221" y="1"/>
                  </a:moveTo>
                  <a:cubicBezTo>
                    <a:pt x="163" y="1"/>
                    <a:pt x="111" y="36"/>
                    <a:pt x="80" y="99"/>
                  </a:cubicBezTo>
                  <a:cubicBezTo>
                    <a:pt x="1" y="178"/>
                    <a:pt x="27" y="231"/>
                    <a:pt x="80" y="310"/>
                  </a:cubicBezTo>
                  <a:lnTo>
                    <a:pt x="132" y="362"/>
                  </a:lnTo>
                  <a:cubicBezTo>
                    <a:pt x="185" y="362"/>
                    <a:pt x="2867" y="1967"/>
                    <a:pt x="5734" y="3650"/>
                  </a:cubicBezTo>
                  <a:cubicBezTo>
                    <a:pt x="5776" y="3681"/>
                    <a:pt x="5813" y="3696"/>
                    <a:pt x="5848" y="3696"/>
                  </a:cubicBezTo>
                  <a:cubicBezTo>
                    <a:pt x="5901" y="3696"/>
                    <a:pt x="5949" y="3661"/>
                    <a:pt x="5997" y="3597"/>
                  </a:cubicBezTo>
                  <a:cubicBezTo>
                    <a:pt x="6023" y="3492"/>
                    <a:pt x="6023" y="3387"/>
                    <a:pt x="5918" y="3334"/>
                  </a:cubicBezTo>
                  <a:cubicBezTo>
                    <a:pt x="3051" y="1677"/>
                    <a:pt x="369" y="47"/>
                    <a:pt x="343" y="47"/>
                  </a:cubicBezTo>
                  <a:cubicBezTo>
                    <a:pt x="301" y="16"/>
                    <a:pt x="260" y="1"/>
                    <a:pt x="2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22"/>
            <p:cNvSpPr/>
            <p:nvPr/>
          </p:nvSpPr>
          <p:spPr>
            <a:xfrm>
              <a:off x="6585207" y="4392955"/>
              <a:ext cx="268461" cy="169651"/>
            </a:xfrm>
            <a:custGeom>
              <a:avLst/>
              <a:gdLst/>
              <a:ahLst/>
              <a:cxnLst/>
              <a:rect l="l" t="t" r="r" b="b"/>
              <a:pathLst>
                <a:path w="5629" h="3557" extrusionOk="0">
                  <a:moveTo>
                    <a:pt x="202" y="0"/>
                  </a:moveTo>
                  <a:cubicBezTo>
                    <a:pt x="148" y="0"/>
                    <a:pt x="101" y="35"/>
                    <a:pt x="53" y="99"/>
                  </a:cubicBezTo>
                  <a:cubicBezTo>
                    <a:pt x="0" y="178"/>
                    <a:pt x="27" y="230"/>
                    <a:pt x="53" y="309"/>
                  </a:cubicBezTo>
                  <a:lnTo>
                    <a:pt x="132" y="362"/>
                  </a:lnTo>
                  <a:cubicBezTo>
                    <a:pt x="158" y="362"/>
                    <a:pt x="2499" y="1835"/>
                    <a:pt x="5339" y="3518"/>
                  </a:cubicBezTo>
                  <a:cubicBezTo>
                    <a:pt x="5376" y="3545"/>
                    <a:pt x="5412" y="3557"/>
                    <a:pt x="5447" y="3557"/>
                  </a:cubicBezTo>
                  <a:cubicBezTo>
                    <a:pt x="5511" y="3557"/>
                    <a:pt x="5568" y="3517"/>
                    <a:pt x="5602" y="3465"/>
                  </a:cubicBezTo>
                  <a:cubicBezTo>
                    <a:pt x="5628" y="3360"/>
                    <a:pt x="5628" y="3255"/>
                    <a:pt x="5550" y="3202"/>
                  </a:cubicBezTo>
                  <a:cubicBezTo>
                    <a:pt x="2683" y="1519"/>
                    <a:pt x="342" y="46"/>
                    <a:pt x="316" y="46"/>
                  </a:cubicBezTo>
                  <a:cubicBezTo>
                    <a:pt x="274" y="15"/>
                    <a:pt x="237" y="0"/>
                    <a:pt x="20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1048"/>
        <p:cNvGrpSpPr/>
        <p:nvPr/>
      </p:nvGrpSpPr>
      <p:grpSpPr>
        <a:xfrm>
          <a:off x="0" y="0"/>
          <a:ext cx="0" cy="0"/>
          <a:chOff x="0" y="0"/>
          <a:chExt cx="0" cy="0"/>
        </a:xfrm>
      </p:grpSpPr>
      <p:grpSp>
        <p:nvGrpSpPr>
          <p:cNvPr id="1049" name="Google Shape;1049;p23"/>
          <p:cNvGrpSpPr/>
          <p:nvPr/>
        </p:nvGrpSpPr>
        <p:grpSpPr>
          <a:xfrm flipH="1">
            <a:off x="19033" y="459102"/>
            <a:ext cx="8960052" cy="5378423"/>
            <a:chOff x="1383811" y="-525503"/>
            <a:chExt cx="8960052" cy="5378423"/>
          </a:xfrm>
        </p:grpSpPr>
        <p:sp>
          <p:nvSpPr>
            <p:cNvPr id="1050" name="Google Shape;1050;p23"/>
            <p:cNvSpPr/>
            <p:nvPr/>
          </p:nvSpPr>
          <p:spPr>
            <a:xfrm>
              <a:off x="1383811" y="3311815"/>
              <a:ext cx="186440" cy="182813"/>
            </a:xfrm>
            <a:custGeom>
              <a:avLst/>
              <a:gdLst/>
              <a:ahLst/>
              <a:cxnLst/>
              <a:rect l="l" t="t" r="r" b="b"/>
              <a:pathLst>
                <a:path w="1853" h="1817" extrusionOk="0">
                  <a:moveTo>
                    <a:pt x="931" y="0"/>
                  </a:moveTo>
                  <a:cubicBezTo>
                    <a:pt x="894" y="0"/>
                    <a:pt x="857" y="21"/>
                    <a:pt x="840" y="61"/>
                  </a:cubicBezTo>
                  <a:lnTo>
                    <a:pt x="632" y="552"/>
                  </a:lnTo>
                  <a:cubicBezTo>
                    <a:pt x="620" y="574"/>
                    <a:pt x="603" y="593"/>
                    <a:pt x="581" y="604"/>
                  </a:cubicBezTo>
                  <a:lnTo>
                    <a:pt x="78" y="816"/>
                  </a:lnTo>
                  <a:cubicBezTo>
                    <a:pt x="1" y="850"/>
                    <a:pt x="1" y="963"/>
                    <a:pt x="78" y="997"/>
                  </a:cubicBezTo>
                  <a:lnTo>
                    <a:pt x="569" y="1205"/>
                  </a:lnTo>
                  <a:cubicBezTo>
                    <a:pt x="595" y="1212"/>
                    <a:pt x="613" y="1234"/>
                    <a:pt x="620" y="1256"/>
                  </a:cubicBezTo>
                  <a:lnTo>
                    <a:pt x="833" y="1759"/>
                  </a:lnTo>
                  <a:cubicBezTo>
                    <a:pt x="850" y="1798"/>
                    <a:pt x="887" y="1817"/>
                    <a:pt x="924" y="1817"/>
                  </a:cubicBezTo>
                  <a:cubicBezTo>
                    <a:pt x="960" y="1817"/>
                    <a:pt x="997" y="1798"/>
                    <a:pt x="1013" y="1759"/>
                  </a:cubicBezTo>
                  <a:lnTo>
                    <a:pt x="1222" y="1268"/>
                  </a:lnTo>
                  <a:cubicBezTo>
                    <a:pt x="1233" y="1242"/>
                    <a:pt x="1251" y="1224"/>
                    <a:pt x="1273" y="1212"/>
                  </a:cubicBezTo>
                  <a:lnTo>
                    <a:pt x="1776" y="1000"/>
                  </a:lnTo>
                  <a:cubicBezTo>
                    <a:pt x="1853" y="967"/>
                    <a:pt x="1853" y="857"/>
                    <a:pt x="1776" y="824"/>
                  </a:cubicBezTo>
                  <a:lnTo>
                    <a:pt x="1285" y="615"/>
                  </a:lnTo>
                  <a:cubicBezTo>
                    <a:pt x="1263" y="604"/>
                    <a:pt x="1244" y="586"/>
                    <a:pt x="1233" y="564"/>
                  </a:cubicBezTo>
                  <a:lnTo>
                    <a:pt x="1021" y="61"/>
                  </a:lnTo>
                  <a:cubicBezTo>
                    <a:pt x="1004" y="21"/>
                    <a:pt x="967" y="0"/>
                    <a:pt x="9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23"/>
            <p:cNvSpPr/>
            <p:nvPr/>
          </p:nvSpPr>
          <p:spPr>
            <a:xfrm>
              <a:off x="2296182" y="-525503"/>
              <a:ext cx="186741" cy="182712"/>
            </a:xfrm>
            <a:custGeom>
              <a:avLst/>
              <a:gdLst/>
              <a:ahLst/>
              <a:cxnLst/>
              <a:rect l="l" t="t" r="r" b="b"/>
              <a:pathLst>
                <a:path w="1856" h="1816" extrusionOk="0">
                  <a:moveTo>
                    <a:pt x="930" y="0"/>
                  </a:moveTo>
                  <a:cubicBezTo>
                    <a:pt x="893" y="0"/>
                    <a:pt x="857" y="21"/>
                    <a:pt x="840" y="61"/>
                  </a:cubicBezTo>
                  <a:lnTo>
                    <a:pt x="631" y="552"/>
                  </a:lnTo>
                  <a:cubicBezTo>
                    <a:pt x="623" y="574"/>
                    <a:pt x="605" y="593"/>
                    <a:pt x="579" y="603"/>
                  </a:cubicBezTo>
                  <a:lnTo>
                    <a:pt x="81" y="816"/>
                  </a:lnTo>
                  <a:cubicBezTo>
                    <a:pt x="0" y="850"/>
                    <a:pt x="0" y="963"/>
                    <a:pt x="81" y="996"/>
                  </a:cubicBezTo>
                  <a:lnTo>
                    <a:pt x="572" y="1205"/>
                  </a:lnTo>
                  <a:cubicBezTo>
                    <a:pt x="594" y="1212"/>
                    <a:pt x="613" y="1231"/>
                    <a:pt x="623" y="1256"/>
                  </a:cubicBezTo>
                  <a:lnTo>
                    <a:pt x="836" y="1755"/>
                  </a:lnTo>
                  <a:cubicBezTo>
                    <a:pt x="853" y="1795"/>
                    <a:pt x="888" y="1815"/>
                    <a:pt x="924" y="1815"/>
                  </a:cubicBezTo>
                  <a:cubicBezTo>
                    <a:pt x="960" y="1815"/>
                    <a:pt x="996" y="1795"/>
                    <a:pt x="1012" y="1755"/>
                  </a:cubicBezTo>
                  <a:lnTo>
                    <a:pt x="1221" y="1263"/>
                  </a:lnTo>
                  <a:cubicBezTo>
                    <a:pt x="1232" y="1241"/>
                    <a:pt x="1251" y="1224"/>
                    <a:pt x="1273" y="1212"/>
                  </a:cubicBezTo>
                  <a:lnTo>
                    <a:pt x="1775" y="999"/>
                  </a:lnTo>
                  <a:cubicBezTo>
                    <a:pt x="1855" y="967"/>
                    <a:pt x="1855" y="857"/>
                    <a:pt x="1775" y="823"/>
                  </a:cubicBezTo>
                  <a:lnTo>
                    <a:pt x="1283" y="615"/>
                  </a:lnTo>
                  <a:cubicBezTo>
                    <a:pt x="1261" y="603"/>
                    <a:pt x="1243" y="586"/>
                    <a:pt x="1232" y="564"/>
                  </a:cubicBezTo>
                  <a:lnTo>
                    <a:pt x="1019" y="61"/>
                  </a:lnTo>
                  <a:cubicBezTo>
                    <a:pt x="1003" y="21"/>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23"/>
            <p:cNvSpPr/>
            <p:nvPr/>
          </p:nvSpPr>
          <p:spPr>
            <a:xfrm>
              <a:off x="10157122" y="1448069"/>
              <a:ext cx="186741" cy="182712"/>
            </a:xfrm>
            <a:custGeom>
              <a:avLst/>
              <a:gdLst/>
              <a:ahLst/>
              <a:cxnLst/>
              <a:rect l="l" t="t" r="r" b="b"/>
              <a:pathLst>
                <a:path w="1856" h="1816" extrusionOk="0">
                  <a:moveTo>
                    <a:pt x="930" y="0"/>
                  </a:moveTo>
                  <a:cubicBezTo>
                    <a:pt x="893" y="0"/>
                    <a:pt x="857" y="20"/>
                    <a:pt x="840" y="61"/>
                  </a:cubicBezTo>
                  <a:lnTo>
                    <a:pt x="631" y="552"/>
                  </a:lnTo>
                  <a:cubicBezTo>
                    <a:pt x="624" y="574"/>
                    <a:pt x="605" y="592"/>
                    <a:pt x="580" y="603"/>
                  </a:cubicBezTo>
                  <a:lnTo>
                    <a:pt x="81" y="816"/>
                  </a:lnTo>
                  <a:cubicBezTo>
                    <a:pt x="1" y="849"/>
                    <a:pt x="1" y="959"/>
                    <a:pt x="81" y="996"/>
                  </a:cubicBezTo>
                  <a:lnTo>
                    <a:pt x="573" y="1201"/>
                  </a:lnTo>
                  <a:cubicBezTo>
                    <a:pt x="595" y="1212"/>
                    <a:pt x="613" y="1230"/>
                    <a:pt x="624" y="1256"/>
                  </a:cubicBezTo>
                  <a:lnTo>
                    <a:pt x="837" y="1755"/>
                  </a:lnTo>
                  <a:cubicBezTo>
                    <a:pt x="853" y="1795"/>
                    <a:pt x="889" y="1815"/>
                    <a:pt x="925" y="1815"/>
                  </a:cubicBezTo>
                  <a:cubicBezTo>
                    <a:pt x="961" y="1815"/>
                    <a:pt x="998" y="1795"/>
                    <a:pt x="1016" y="1755"/>
                  </a:cubicBezTo>
                  <a:lnTo>
                    <a:pt x="1221" y="1263"/>
                  </a:lnTo>
                  <a:cubicBezTo>
                    <a:pt x="1233" y="1241"/>
                    <a:pt x="1251" y="1223"/>
                    <a:pt x="1277" y="1212"/>
                  </a:cubicBezTo>
                  <a:lnTo>
                    <a:pt x="1775" y="999"/>
                  </a:lnTo>
                  <a:cubicBezTo>
                    <a:pt x="1856" y="966"/>
                    <a:pt x="1856" y="853"/>
                    <a:pt x="1775" y="819"/>
                  </a:cubicBezTo>
                  <a:lnTo>
                    <a:pt x="1284" y="611"/>
                  </a:lnTo>
                  <a:cubicBezTo>
                    <a:pt x="1262" y="603"/>
                    <a:pt x="1243" y="585"/>
                    <a:pt x="1233" y="559"/>
                  </a:cubicBezTo>
                  <a:lnTo>
                    <a:pt x="1020" y="61"/>
                  </a:lnTo>
                  <a:cubicBezTo>
                    <a:pt x="1004" y="20"/>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23"/>
            <p:cNvSpPr/>
            <p:nvPr/>
          </p:nvSpPr>
          <p:spPr>
            <a:xfrm>
              <a:off x="7798040" y="3023753"/>
              <a:ext cx="94981" cy="92966"/>
            </a:xfrm>
            <a:custGeom>
              <a:avLst/>
              <a:gdLst/>
              <a:ahLst/>
              <a:cxnLst/>
              <a:rect l="l" t="t" r="r" b="b"/>
              <a:pathLst>
                <a:path w="944" h="924" extrusionOk="0">
                  <a:moveTo>
                    <a:pt x="474" y="1"/>
                  </a:moveTo>
                  <a:cubicBezTo>
                    <a:pt x="456" y="1"/>
                    <a:pt x="438" y="11"/>
                    <a:pt x="430" y="31"/>
                  </a:cubicBezTo>
                  <a:lnTo>
                    <a:pt x="324" y="280"/>
                  </a:lnTo>
                  <a:cubicBezTo>
                    <a:pt x="317" y="291"/>
                    <a:pt x="309" y="302"/>
                    <a:pt x="295" y="306"/>
                  </a:cubicBezTo>
                  <a:lnTo>
                    <a:pt x="41" y="416"/>
                  </a:lnTo>
                  <a:cubicBezTo>
                    <a:pt x="1" y="431"/>
                    <a:pt x="1" y="489"/>
                    <a:pt x="41" y="504"/>
                  </a:cubicBezTo>
                  <a:lnTo>
                    <a:pt x="291" y="610"/>
                  </a:lnTo>
                  <a:cubicBezTo>
                    <a:pt x="302" y="617"/>
                    <a:pt x="313" y="625"/>
                    <a:pt x="317" y="639"/>
                  </a:cubicBezTo>
                  <a:lnTo>
                    <a:pt x="427" y="893"/>
                  </a:lnTo>
                  <a:cubicBezTo>
                    <a:pt x="434" y="913"/>
                    <a:pt x="452" y="923"/>
                    <a:pt x="471" y="923"/>
                  </a:cubicBezTo>
                  <a:cubicBezTo>
                    <a:pt x="490" y="923"/>
                    <a:pt x="509" y="913"/>
                    <a:pt x="518" y="893"/>
                  </a:cubicBezTo>
                  <a:lnTo>
                    <a:pt x="625" y="643"/>
                  </a:lnTo>
                  <a:cubicBezTo>
                    <a:pt x="628" y="632"/>
                    <a:pt x="639" y="621"/>
                    <a:pt x="650" y="617"/>
                  </a:cubicBezTo>
                  <a:lnTo>
                    <a:pt x="903" y="507"/>
                  </a:lnTo>
                  <a:cubicBezTo>
                    <a:pt x="944" y="493"/>
                    <a:pt x="944" y="434"/>
                    <a:pt x="903" y="416"/>
                  </a:cubicBezTo>
                  <a:lnTo>
                    <a:pt x="654" y="309"/>
                  </a:lnTo>
                  <a:cubicBezTo>
                    <a:pt x="643" y="306"/>
                    <a:pt x="632" y="295"/>
                    <a:pt x="628" y="284"/>
                  </a:cubicBezTo>
                  <a:lnTo>
                    <a:pt x="518" y="31"/>
                  </a:lnTo>
                  <a:cubicBezTo>
                    <a:pt x="511" y="11"/>
                    <a:pt x="493" y="1"/>
                    <a:pt x="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23"/>
            <p:cNvSpPr/>
            <p:nvPr/>
          </p:nvSpPr>
          <p:spPr>
            <a:xfrm>
              <a:off x="3621053" y="474286"/>
              <a:ext cx="94880" cy="93268"/>
            </a:xfrm>
            <a:custGeom>
              <a:avLst/>
              <a:gdLst/>
              <a:ahLst/>
              <a:cxnLst/>
              <a:rect l="l" t="t" r="r" b="b"/>
              <a:pathLst>
                <a:path w="943" h="927" extrusionOk="0">
                  <a:moveTo>
                    <a:pt x="473" y="0"/>
                  </a:moveTo>
                  <a:cubicBezTo>
                    <a:pt x="455" y="0"/>
                    <a:pt x="437" y="11"/>
                    <a:pt x="429" y="31"/>
                  </a:cubicBezTo>
                  <a:lnTo>
                    <a:pt x="323" y="280"/>
                  </a:lnTo>
                  <a:cubicBezTo>
                    <a:pt x="315" y="295"/>
                    <a:pt x="308" y="302"/>
                    <a:pt x="297" y="309"/>
                  </a:cubicBezTo>
                  <a:lnTo>
                    <a:pt x="40" y="415"/>
                  </a:lnTo>
                  <a:cubicBezTo>
                    <a:pt x="0" y="434"/>
                    <a:pt x="0" y="489"/>
                    <a:pt x="40" y="507"/>
                  </a:cubicBezTo>
                  <a:lnTo>
                    <a:pt x="290" y="613"/>
                  </a:lnTo>
                  <a:cubicBezTo>
                    <a:pt x="301" y="617"/>
                    <a:pt x="312" y="628"/>
                    <a:pt x="315" y="639"/>
                  </a:cubicBezTo>
                  <a:lnTo>
                    <a:pt x="426" y="896"/>
                  </a:lnTo>
                  <a:cubicBezTo>
                    <a:pt x="435" y="916"/>
                    <a:pt x="453" y="926"/>
                    <a:pt x="471" y="926"/>
                  </a:cubicBezTo>
                  <a:cubicBezTo>
                    <a:pt x="490" y="926"/>
                    <a:pt x="508" y="916"/>
                    <a:pt x="517" y="896"/>
                  </a:cubicBezTo>
                  <a:lnTo>
                    <a:pt x="624" y="643"/>
                  </a:lnTo>
                  <a:cubicBezTo>
                    <a:pt x="627" y="632"/>
                    <a:pt x="638" y="625"/>
                    <a:pt x="649" y="617"/>
                  </a:cubicBezTo>
                  <a:lnTo>
                    <a:pt x="906" y="511"/>
                  </a:lnTo>
                  <a:cubicBezTo>
                    <a:pt x="942" y="493"/>
                    <a:pt x="942" y="437"/>
                    <a:pt x="906" y="419"/>
                  </a:cubicBezTo>
                  <a:lnTo>
                    <a:pt x="653" y="313"/>
                  </a:lnTo>
                  <a:cubicBezTo>
                    <a:pt x="642" y="305"/>
                    <a:pt x="631" y="298"/>
                    <a:pt x="627" y="287"/>
                  </a:cubicBezTo>
                  <a:lnTo>
                    <a:pt x="521" y="31"/>
                  </a:lnTo>
                  <a:cubicBezTo>
                    <a:pt x="511" y="11"/>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23"/>
            <p:cNvSpPr/>
            <p:nvPr/>
          </p:nvSpPr>
          <p:spPr>
            <a:xfrm>
              <a:off x="2582516" y="4759653"/>
              <a:ext cx="94981" cy="93268"/>
            </a:xfrm>
            <a:custGeom>
              <a:avLst/>
              <a:gdLst/>
              <a:ahLst/>
              <a:cxnLst/>
              <a:rect l="l" t="t" r="r" b="b"/>
              <a:pathLst>
                <a:path w="944" h="927" extrusionOk="0">
                  <a:moveTo>
                    <a:pt x="474" y="0"/>
                  </a:moveTo>
                  <a:cubicBezTo>
                    <a:pt x="456" y="0"/>
                    <a:pt x="437" y="11"/>
                    <a:pt x="430" y="31"/>
                  </a:cubicBezTo>
                  <a:lnTo>
                    <a:pt x="324" y="283"/>
                  </a:lnTo>
                  <a:cubicBezTo>
                    <a:pt x="316" y="295"/>
                    <a:pt x="309" y="302"/>
                    <a:pt x="298" y="309"/>
                  </a:cubicBezTo>
                  <a:lnTo>
                    <a:pt x="41" y="415"/>
                  </a:lnTo>
                  <a:cubicBezTo>
                    <a:pt x="1" y="434"/>
                    <a:pt x="1" y="488"/>
                    <a:pt x="41" y="507"/>
                  </a:cubicBezTo>
                  <a:lnTo>
                    <a:pt x="291" y="613"/>
                  </a:lnTo>
                  <a:cubicBezTo>
                    <a:pt x="302" y="617"/>
                    <a:pt x="313" y="628"/>
                    <a:pt x="316" y="639"/>
                  </a:cubicBezTo>
                  <a:lnTo>
                    <a:pt x="426" y="896"/>
                  </a:lnTo>
                  <a:cubicBezTo>
                    <a:pt x="434" y="916"/>
                    <a:pt x="452" y="926"/>
                    <a:pt x="471" y="926"/>
                  </a:cubicBezTo>
                  <a:cubicBezTo>
                    <a:pt x="489" y="926"/>
                    <a:pt x="509" y="916"/>
                    <a:pt x="518" y="896"/>
                  </a:cubicBezTo>
                  <a:lnTo>
                    <a:pt x="624" y="647"/>
                  </a:lnTo>
                  <a:cubicBezTo>
                    <a:pt x="628" y="632"/>
                    <a:pt x="639" y="625"/>
                    <a:pt x="650" y="620"/>
                  </a:cubicBezTo>
                  <a:lnTo>
                    <a:pt x="903" y="510"/>
                  </a:lnTo>
                  <a:cubicBezTo>
                    <a:pt x="943" y="493"/>
                    <a:pt x="943" y="437"/>
                    <a:pt x="903" y="419"/>
                  </a:cubicBezTo>
                  <a:lnTo>
                    <a:pt x="654" y="312"/>
                  </a:lnTo>
                  <a:cubicBezTo>
                    <a:pt x="643" y="309"/>
                    <a:pt x="632" y="298"/>
                    <a:pt x="628" y="287"/>
                  </a:cubicBezTo>
                  <a:lnTo>
                    <a:pt x="518" y="31"/>
                  </a:lnTo>
                  <a:cubicBezTo>
                    <a:pt x="511" y="11"/>
                    <a:pt x="492"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23"/>
            <p:cNvSpPr/>
            <p:nvPr/>
          </p:nvSpPr>
          <p:spPr>
            <a:xfrm>
              <a:off x="2653148" y="1047829"/>
              <a:ext cx="94981" cy="93268"/>
            </a:xfrm>
            <a:custGeom>
              <a:avLst/>
              <a:gdLst/>
              <a:ahLst/>
              <a:cxnLst/>
              <a:rect l="l" t="t" r="r" b="b"/>
              <a:pathLst>
                <a:path w="944" h="927" extrusionOk="0">
                  <a:moveTo>
                    <a:pt x="473" y="0"/>
                  </a:moveTo>
                  <a:cubicBezTo>
                    <a:pt x="455" y="0"/>
                    <a:pt x="435" y="10"/>
                    <a:pt x="426" y="30"/>
                  </a:cubicBezTo>
                  <a:lnTo>
                    <a:pt x="320" y="280"/>
                  </a:lnTo>
                  <a:cubicBezTo>
                    <a:pt x="316" y="294"/>
                    <a:pt x="309" y="302"/>
                    <a:pt x="294" y="309"/>
                  </a:cubicBezTo>
                  <a:lnTo>
                    <a:pt x="41" y="416"/>
                  </a:lnTo>
                  <a:cubicBezTo>
                    <a:pt x="1" y="434"/>
                    <a:pt x="1" y="489"/>
                    <a:pt x="41" y="507"/>
                  </a:cubicBezTo>
                  <a:lnTo>
                    <a:pt x="290" y="614"/>
                  </a:lnTo>
                  <a:cubicBezTo>
                    <a:pt x="302" y="617"/>
                    <a:pt x="312" y="629"/>
                    <a:pt x="316" y="639"/>
                  </a:cubicBezTo>
                  <a:lnTo>
                    <a:pt x="426" y="896"/>
                  </a:lnTo>
                  <a:cubicBezTo>
                    <a:pt x="433" y="916"/>
                    <a:pt x="452" y="927"/>
                    <a:pt x="470" y="927"/>
                  </a:cubicBezTo>
                  <a:cubicBezTo>
                    <a:pt x="489" y="927"/>
                    <a:pt x="507" y="916"/>
                    <a:pt x="514" y="896"/>
                  </a:cubicBezTo>
                  <a:lnTo>
                    <a:pt x="620" y="646"/>
                  </a:lnTo>
                  <a:cubicBezTo>
                    <a:pt x="628" y="632"/>
                    <a:pt x="635" y="624"/>
                    <a:pt x="650" y="617"/>
                  </a:cubicBezTo>
                  <a:lnTo>
                    <a:pt x="903" y="511"/>
                  </a:lnTo>
                  <a:cubicBezTo>
                    <a:pt x="943" y="492"/>
                    <a:pt x="943" y="438"/>
                    <a:pt x="903" y="419"/>
                  </a:cubicBezTo>
                  <a:lnTo>
                    <a:pt x="654" y="313"/>
                  </a:lnTo>
                  <a:cubicBezTo>
                    <a:pt x="642" y="309"/>
                    <a:pt x="632" y="299"/>
                    <a:pt x="628" y="287"/>
                  </a:cubicBezTo>
                  <a:lnTo>
                    <a:pt x="518" y="30"/>
                  </a:lnTo>
                  <a:cubicBezTo>
                    <a:pt x="510" y="10"/>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23"/>
            <p:cNvSpPr/>
            <p:nvPr/>
          </p:nvSpPr>
          <p:spPr>
            <a:xfrm>
              <a:off x="8609613" y="3794256"/>
              <a:ext cx="120336" cy="117817"/>
            </a:xfrm>
            <a:custGeom>
              <a:avLst/>
              <a:gdLst/>
              <a:ahLst/>
              <a:cxnLst/>
              <a:rect l="l" t="t" r="r" b="b"/>
              <a:pathLst>
                <a:path w="1196" h="1171" extrusionOk="0">
                  <a:moveTo>
                    <a:pt x="600" y="0"/>
                  </a:moveTo>
                  <a:cubicBezTo>
                    <a:pt x="577" y="0"/>
                    <a:pt x="554" y="13"/>
                    <a:pt x="543" y="39"/>
                  </a:cubicBezTo>
                  <a:lnTo>
                    <a:pt x="407" y="354"/>
                  </a:lnTo>
                  <a:cubicBezTo>
                    <a:pt x="400" y="369"/>
                    <a:pt x="389" y="380"/>
                    <a:pt x="374" y="388"/>
                  </a:cubicBezTo>
                  <a:lnTo>
                    <a:pt x="51" y="527"/>
                  </a:lnTo>
                  <a:cubicBezTo>
                    <a:pt x="0" y="549"/>
                    <a:pt x="0" y="618"/>
                    <a:pt x="51" y="640"/>
                  </a:cubicBezTo>
                  <a:lnTo>
                    <a:pt x="367" y="776"/>
                  </a:lnTo>
                  <a:cubicBezTo>
                    <a:pt x="381" y="784"/>
                    <a:pt x="396" y="794"/>
                    <a:pt x="400" y="809"/>
                  </a:cubicBezTo>
                  <a:lnTo>
                    <a:pt x="539" y="1131"/>
                  </a:lnTo>
                  <a:cubicBezTo>
                    <a:pt x="550" y="1157"/>
                    <a:pt x="573" y="1170"/>
                    <a:pt x="596" y="1170"/>
                  </a:cubicBezTo>
                  <a:cubicBezTo>
                    <a:pt x="619" y="1170"/>
                    <a:pt x="642" y="1157"/>
                    <a:pt x="653" y="1131"/>
                  </a:cubicBezTo>
                  <a:lnTo>
                    <a:pt x="789" y="816"/>
                  </a:lnTo>
                  <a:cubicBezTo>
                    <a:pt x="796" y="801"/>
                    <a:pt x="807" y="787"/>
                    <a:pt x="821" y="784"/>
                  </a:cubicBezTo>
                  <a:lnTo>
                    <a:pt x="1144" y="644"/>
                  </a:lnTo>
                  <a:cubicBezTo>
                    <a:pt x="1195" y="622"/>
                    <a:pt x="1195" y="552"/>
                    <a:pt x="1144" y="530"/>
                  </a:cubicBezTo>
                  <a:lnTo>
                    <a:pt x="829" y="395"/>
                  </a:lnTo>
                  <a:cubicBezTo>
                    <a:pt x="814" y="388"/>
                    <a:pt x="803" y="376"/>
                    <a:pt x="796" y="361"/>
                  </a:cubicBezTo>
                  <a:lnTo>
                    <a:pt x="657" y="39"/>
                  </a:lnTo>
                  <a:cubicBezTo>
                    <a:pt x="646" y="13"/>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8" name="Google Shape;1058;p23"/>
          <p:cNvSpPr/>
          <p:nvPr/>
        </p:nvSpPr>
        <p:spPr>
          <a:xfrm rot="10800000">
            <a:off x="8700063" y="1238797"/>
            <a:ext cx="1669907" cy="1611812"/>
          </a:xfrm>
          <a:custGeom>
            <a:avLst/>
            <a:gdLst/>
            <a:ahLst/>
            <a:cxnLst/>
            <a:rect l="l" t="t" r="r" b="b"/>
            <a:pathLst>
              <a:path w="16597" h="16020" extrusionOk="0">
                <a:moveTo>
                  <a:pt x="9973" y="187"/>
                </a:moveTo>
                <a:cubicBezTo>
                  <a:pt x="9767" y="187"/>
                  <a:pt x="9767" y="510"/>
                  <a:pt x="9973" y="510"/>
                </a:cubicBezTo>
                <a:cubicBezTo>
                  <a:pt x="10181" y="510"/>
                  <a:pt x="10181" y="187"/>
                  <a:pt x="9973" y="187"/>
                </a:cubicBezTo>
                <a:close/>
                <a:moveTo>
                  <a:pt x="7232" y="1"/>
                </a:moveTo>
                <a:cubicBezTo>
                  <a:pt x="7069" y="1"/>
                  <a:pt x="6926" y="198"/>
                  <a:pt x="7083" y="322"/>
                </a:cubicBezTo>
                <a:lnTo>
                  <a:pt x="7365" y="546"/>
                </a:lnTo>
                <a:cubicBezTo>
                  <a:pt x="7406" y="579"/>
                  <a:pt x="7450" y="593"/>
                  <a:pt x="7493" y="593"/>
                </a:cubicBezTo>
                <a:cubicBezTo>
                  <a:pt x="7657" y="593"/>
                  <a:pt x="7801" y="392"/>
                  <a:pt x="7644" y="268"/>
                </a:cubicBezTo>
                <a:lnTo>
                  <a:pt x="7362" y="48"/>
                </a:lnTo>
                <a:cubicBezTo>
                  <a:pt x="7321" y="15"/>
                  <a:pt x="7276" y="1"/>
                  <a:pt x="7232" y="1"/>
                </a:cubicBezTo>
                <a:close/>
                <a:moveTo>
                  <a:pt x="8630" y="384"/>
                </a:moveTo>
                <a:cubicBezTo>
                  <a:pt x="8501" y="384"/>
                  <a:pt x="8385" y="512"/>
                  <a:pt x="8458" y="671"/>
                </a:cubicBezTo>
                <a:cubicBezTo>
                  <a:pt x="8502" y="774"/>
                  <a:pt x="8550" y="872"/>
                  <a:pt x="8594" y="972"/>
                </a:cubicBezTo>
                <a:cubicBezTo>
                  <a:pt x="8632" y="1054"/>
                  <a:pt x="8700" y="1087"/>
                  <a:pt x="8771" y="1087"/>
                </a:cubicBezTo>
                <a:cubicBezTo>
                  <a:pt x="8937" y="1087"/>
                  <a:pt x="9123" y="904"/>
                  <a:pt x="8997" y="737"/>
                </a:cubicBezTo>
                <a:lnTo>
                  <a:pt x="8799" y="473"/>
                </a:lnTo>
                <a:cubicBezTo>
                  <a:pt x="8751" y="411"/>
                  <a:pt x="8689" y="384"/>
                  <a:pt x="8630" y="384"/>
                </a:cubicBezTo>
                <a:close/>
                <a:moveTo>
                  <a:pt x="11610" y="753"/>
                </a:moveTo>
                <a:cubicBezTo>
                  <a:pt x="11405" y="753"/>
                  <a:pt x="11220" y="1023"/>
                  <a:pt x="11410" y="1210"/>
                </a:cubicBezTo>
                <a:lnTo>
                  <a:pt x="11520" y="1324"/>
                </a:lnTo>
                <a:cubicBezTo>
                  <a:pt x="11576" y="1380"/>
                  <a:pt x="11639" y="1403"/>
                  <a:pt x="11699" y="1403"/>
                </a:cubicBezTo>
                <a:cubicBezTo>
                  <a:pt x="11907" y="1403"/>
                  <a:pt x="12091" y="1132"/>
                  <a:pt x="11901" y="942"/>
                </a:cubicBezTo>
                <a:lnTo>
                  <a:pt x="11787" y="832"/>
                </a:lnTo>
                <a:cubicBezTo>
                  <a:pt x="11732" y="776"/>
                  <a:pt x="11670" y="753"/>
                  <a:pt x="11610" y="753"/>
                </a:cubicBezTo>
                <a:close/>
                <a:moveTo>
                  <a:pt x="6226" y="715"/>
                </a:moveTo>
                <a:cubicBezTo>
                  <a:pt x="6088" y="715"/>
                  <a:pt x="5988" y="906"/>
                  <a:pt x="6097" y="1026"/>
                </a:cubicBezTo>
                <a:cubicBezTo>
                  <a:pt x="6196" y="1133"/>
                  <a:pt x="6295" y="1239"/>
                  <a:pt x="6394" y="1349"/>
                </a:cubicBezTo>
                <a:cubicBezTo>
                  <a:pt x="6440" y="1400"/>
                  <a:pt x="6493" y="1421"/>
                  <a:pt x="6545" y="1421"/>
                </a:cubicBezTo>
                <a:cubicBezTo>
                  <a:pt x="6736" y="1421"/>
                  <a:pt x="6907" y="1133"/>
                  <a:pt x="6676" y="982"/>
                </a:cubicBezTo>
                <a:cubicBezTo>
                  <a:pt x="6555" y="902"/>
                  <a:pt x="6434" y="825"/>
                  <a:pt x="6317" y="744"/>
                </a:cubicBezTo>
                <a:cubicBezTo>
                  <a:pt x="6286" y="724"/>
                  <a:pt x="6255" y="715"/>
                  <a:pt x="6226" y="715"/>
                </a:cubicBezTo>
                <a:close/>
                <a:moveTo>
                  <a:pt x="3818" y="957"/>
                </a:moveTo>
                <a:cubicBezTo>
                  <a:pt x="3609" y="957"/>
                  <a:pt x="3425" y="1212"/>
                  <a:pt x="3625" y="1371"/>
                </a:cubicBezTo>
                <a:cubicBezTo>
                  <a:pt x="3721" y="1444"/>
                  <a:pt x="3812" y="1522"/>
                  <a:pt x="3907" y="1595"/>
                </a:cubicBezTo>
                <a:cubicBezTo>
                  <a:pt x="3959" y="1636"/>
                  <a:pt x="4015" y="1653"/>
                  <a:pt x="4070" y="1653"/>
                </a:cubicBezTo>
                <a:cubicBezTo>
                  <a:pt x="4278" y="1653"/>
                  <a:pt x="4460" y="1399"/>
                  <a:pt x="4259" y="1239"/>
                </a:cubicBezTo>
                <a:cubicBezTo>
                  <a:pt x="4168" y="1166"/>
                  <a:pt x="4073" y="1092"/>
                  <a:pt x="3980" y="1016"/>
                </a:cubicBezTo>
                <a:cubicBezTo>
                  <a:pt x="3929" y="975"/>
                  <a:pt x="3872" y="957"/>
                  <a:pt x="3818" y="957"/>
                </a:cubicBezTo>
                <a:close/>
                <a:moveTo>
                  <a:pt x="10989" y="1290"/>
                </a:moveTo>
                <a:cubicBezTo>
                  <a:pt x="10851" y="1290"/>
                  <a:pt x="10728" y="1470"/>
                  <a:pt x="10856" y="1595"/>
                </a:cubicBezTo>
                <a:lnTo>
                  <a:pt x="11135" y="1877"/>
                </a:lnTo>
                <a:cubicBezTo>
                  <a:pt x="11172" y="1914"/>
                  <a:pt x="11214" y="1929"/>
                  <a:pt x="11255" y="1929"/>
                </a:cubicBezTo>
                <a:cubicBezTo>
                  <a:pt x="11393" y="1929"/>
                  <a:pt x="11516" y="1749"/>
                  <a:pt x="11388" y="1624"/>
                </a:cubicBezTo>
                <a:lnTo>
                  <a:pt x="11109" y="1342"/>
                </a:lnTo>
                <a:cubicBezTo>
                  <a:pt x="11072" y="1306"/>
                  <a:pt x="11030" y="1290"/>
                  <a:pt x="10989" y="1290"/>
                </a:cubicBezTo>
                <a:close/>
                <a:moveTo>
                  <a:pt x="7498" y="971"/>
                </a:moveTo>
                <a:cubicBezTo>
                  <a:pt x="7356" y="971"/>
                  <a:pt x="7218" y="1080"/>
                  <a:pt x="7277" y="1254"/>
                </a:cubicBezTo>
                <a:cubicBezTo>
                  <a:pt x="7355" y="1470"/>
                  <a:pt x="7421" y="1694"/>
                  <a:pt x="7527" y="1899"/>
                </a:cubicBezTo>
                <a:cubicBezTo>
                  <a:pt x="7583" y="2008"/>
                  <a:pt x="7673" y="2053"/>
                  <a:pt x="7765" y="2053"/>
                </a:cubicBezTo>
                <a:cubicBezTo>
                  <a:pt x="7967" y="2053"/>
                  <a:pt x="8179" y="1834"/>
                  <a:pt x="8055" y="1595"/>
                </a:cubicBezTo>
                <a:cubicBezTo>
                  <a:pt x="7959" y="1408"/>
                  <a:pt x="7824" y="1243"/>
                  <a:pt x="7703" y="1074"/>
                </a:cubicBezTo>
                <a:cubicBezTo>
                  <a:pt x="7654" y="1003"/>
                  <a:pt x="7575" y="971"/>
                  <a:pt x="7498" y="971"/>
                </a:cubicBezTo>
                <a:close/>
                <a:moveTo>
                  <a:pt x="4907" y="1257"/>
                </a:moveTo>
                <a:cubicBezTo>
                  <a:pt x="4795" y="1257"/>
                  <a:pt x="4718" y="1369"/>
                  <a:pt x="4711" y="1470"/>
                </a:cubicBezTo>
                <a:cubicBezTo>
                  <a:pt x="4684" y="1756"/>
                  <a:pt x="4831" y="1914"/>
                  <a:pt x="5004" y="2119"/>
                </a:cubicBezTo>
                <a:cubicBezTo>
                  <a:pt x="5075" y="2203"/>
                  <a:pt x="5159" y="2238"/>
                  <a:pt x="5240" y="2238"/>
                </a:cubicBezTo>
                <a:cubicBezTo>
                  <a:pt x="5500" y="2238"/>
                  <a:pt x="5740" y="1879"/>
                  <a:pt x="5513" y="1613"/>
                </a:cubicBezTo>
                <a:cubicBezTo>
                  <a:pt x="5334" y="1404"/>
                  <a:pt x="5205" y="1280"/>
                  <a:pt x="4923" y="1258"/>
                </a:cubicBezTo>
                <a:cubicBezTo>
                  <a:pt x="4917" y="1257"/>
                  <a:pt x="4912" y="1257"/>
                  <a:pt x="4907" y="1257"/>
                </a:cubicBezTo>
                <a:close/>
                <a:moveTo>
                  <a:pt x="9930" y="1237"/>
                </a:moveTo>
                <a:cubicBezTo>
                  <a:pt x="9746" y="1237"/>
                  <a:pt x="9585" y="1471"/>
                  <a:pt x="9756" y="1628"/>
                </a:cubicBezTo>
                <a:cubicBezTo>
                  <a:pt x="9961" y="1818"/>
                  <a:pt x="10163" y="2006"/>
                  <a:pt x="10369" y="2196"/>
                </a:cubicBezTo>
                <a:cubicBezTo>
                  <a:pt x="10417" y="2240"/>
                  <a:pt x="10471" y="2259"/>
                  <a:pt x="10523" y="2259"/>
                </a:cubicBezTo>
                <a:cubicBezTo>
                  <a:pt x="10707" y="2259"/>
                  <a:pt x="10870" y="2024"/>
                  <a:pt x="10699" y="1866"/>
                </a:cubicBezTo>
                <a:cubicBezTo>
                  <a:pt x="10493" y="1676"/>
                  <a:pt x="10288" y="1488"/>
                  <a:pt x="10086" y="1302"/>
                </a:cubicBezTo>
                <a:cubicBezTo>
                  <a:pt x="10037" y="1256"/>
                  <a:pt x="9983" y="1237"/>
                  <a:pt x="9930" y="1237"/>
                </a:cubicBezTo>
                <a:close/>
                <a:moveTo>
                  <a:pt x="12550" y="2060"/>
                </a:moveTo>
                <a:cubicBezTo>
                  <a:pt x="12227" y="2060"/>
                  <a:pt x="12227" y="2559"/>
                  <a:pt x="12550" y="2559"/>
                </a:cubicBezTo>
                <a:cubicBezTo>
                  <a:pt x="12873" y="2559"/>
                  <a:pt x="12877" y="2060"/>
                  <a:pt x="12550" y="2060"/>
                </a:cubicBezTo>
                <a:close/>
                <a:moveTo>
                  <a:pt x="13456" y="1975"/>
                </a:moveTo>
                <a:cubicBezTo>
                  <a:pt x="13373" y="1975"/>
                  <a:pt x="13302" y="2080"/>
                  <a:pt x="13375" y="2160"/>
                </a:cubicBezTo>
                <a:cubicBezTo>
                  <a:pt x="13522" y="2310"/>
                  <a:pt x="13669" y="2464"/>
                  <a:pt x="13815" y="2614"/>
                </a:cubicBezTo>
                <a:cubicBezTo>
                  <a:pt x="13840" y="2641"/>
                  <a:pt x="13869" y="2652"/>
                  <a:pt x="13897" y="2652"/>
                </a:cubicBezTo>
                <a:cubicBezTo>
                  <a:pt x="13993" y="2652"/>
                  <a:pt x="14082" y="2523"/>
                  <a:pt x="13991" y="2438"/>
                </a:cubicBezTo>
                <a:cubicBezTo>
                  <a:pt x="13837" y="2295"/>
                  <a:pt x="13683" y="2152"/>
                  <a:pt x="13529" y="2006"/>
                </a:cubicBezTo>
                <a:cubicBezTo>
                  <a:pt x="13506" y="1984"/>
                  <a:pt x="13480" y="1975"/>
                  <a:pt x="13456" y="1975"/>
                </a:cubicBezTo>
                <a:close/>
                <a:moveTo>
                  <a:pt x="6897" y="2239"/>
                </a:moveTo>
                <a:cubicBezTo>
                  <a:pt x="6811" y="2239"/>
                  <a:pt x="6724" y="2340"/>
                  <a:pt x="6783" y="2427"/>
                </a:cubicBezTo>
                <a:cubicBezTo>
                  <a:pt x="6834" y="2508"/>
                  <a:pt x="6885" y="2585"/>
                  <a:pt x="6933" y="2662"/>
                </a:cubicBezTo>
                <a:cubicBezTo>
                  <a:pt x="6965" y="2711"/>
                  <a:pt x="7008" y="2731"/>
                  <a:pt x="7050" y="2731"/>
                </a:cubicBezTo>
                <a:cubicBezTo>
                  <a:pt x="7157" y="2731"/>
                  <a:pt x="7257" y="2603"/>
                  <a:pt x="7160" y="2490"/>
                </a:cubicBezTo>
                <a:cubicBezTo>
                  <a:pt x="7098" y="2416"/>
                  <a:pt x="7039" y="2346"/>
                  <a:pt x="6977" y="2277"/>
                </a:cubicBezTo>
                <a:cubicBezTo>
                  <a:pt x="6954" y="2250"/>
                  <a:pt x="6925" y="2239"/>
                  <a:pt x="6897" y="2239"/>
                </a:cubicBezTo>
                <a:close/>
                <a:moveTo>
                  <a:pt x="2410" y="2001"/>
                </a:moveTo>
                <a:cubicBezTo>
                  <a:pt x="2259" y="2001"/>
                  <a:pt x="2132" y="2191"/>
                  <a:pt x="2264" y="2336"/>
                </a:cubicBezTo>
                <a:lnTo>
                  <a:pt x="2587" y="2684"/>
                </a:lnTo>
                <a:cubicBezTo>
                  <a:pt x="2631" y="2731"/>
                  <a:pt x="2681" y="2751"/>
                  <a:pt x="2730" y="2751"/>
                </a:cubicBezTo>
                <a:cubicBezTo>
                  <a:pt x="2896" y="2751"/>
                  <a:pt x="3050" y="2527"/>
                  <a:pt x="2892" y="2383"/>
                </a:cubicBezTo>
                <a:cubicBezTo>
                  <a:pt x="2778" y="2273"/>
                  <a:pt x="2660" y="2167"/>
                  <a:pt x="2543" y="2057"/>
                </a:cubicBezTo>
                <a:cubicBezTo>
                  <a:pt x="2501" y="2018"/>
                  <a:pt x="2454" y="2001"/>
                  <a:pt x="2410" y="2001"/>
                </a:cubicBezTo>
                <a:close/>
                <a:moveTo>
                  <a:pt x="3844" y="2146"/>
                </a:moveTo>
                <a:cubicBezTo>
                  <a:pt x="3774" y="2146"/>
                  <a:pt x="3704" y="2164"/>
                  <a:pt x="3643" y="2204"/>
                </a:cubicBezTo>
                <a:cubicBezTo>
                  <a:pt x="3628" y="2211"/>
                  <a:pt x="3628" y="2214"/>
                  <a:pt x="3633" y="2214"/>
                </a:cubicBezTo>
                <a:cubicBezTo>
                  <a:pt x="3577" y="2233"/>
                  <a:pt x="3530" y="2262"/>
                  <a:pt x="3511" y="2324"/>
                </a:cubicBezTo>
                <a:cubicBezTo>
                  <a:pt x="3527" y="2305"/>
                  <a:pt x="3537" y="2295"/>
                  <a:pt x="3545" y="2285"/>
                </a:cubicBezTo>
                <a:lnTo>
                  <a:pt x="3545" y="2285"/>
                </a:lnTo>
                <a:cubicBezTo>
                  <a:pt x="3527" y="2309"/>
                  <a:pt x="3510" y="2330"/>
                  <a:pt x="3489" y="2354"/>
                </a:cubicBezTo>
                <a:cubicBezTo>
                  <a:pt x="3435" y="2453"/>
                  <a:pt x="3423" y="2570"/>
                  <a:pt x="3449" y="2680"/>
                </a:cubicBezTo>
                <a:cubicBezTo>
                  <a:pt x="3496" y="2878"/>
                  <a:pt x="3628" y="3043"/>
                  <a:pt x="3809" y="3131"/>
                </a:cubicBezTo>
                <a:cubicBezTo>
                  <a:pt x="3871" y="3163"/>
                  <a:pt x="3939" y="3178"/>
                  <a:pt x="4007" y="3178"/>
                </a:cubicBezTo>
                <a:cubicBezTo>
                  <a:pt x="4275" y="3178"/>
                  <a:pt x="4541" y="2949"/>
                  <a:pt x="4439" y="2647"/>
                </a:cubicBezTo>
                <a:cubicBezTo>
                  <a:pt x="4369" y="2446"/>
                  <a:pt x="4263" y="2306"/>
                  <a:pt x="4068" y="2204"/>
                </a:cubicBezTo>
                <a:cubicBezTo>
                  <a:pt x="3999" y="2167"/>
                  <a:pt x="3921" y="2146"/>
                  <a:pt x="3844" y="2146"/>
                </a:cubicBezTo>
                <a:close/>
                <a:moveTo>
                  <a:pt x="9537" y="2574"/>
                </a:moveTo>
                <a:cubicBezTo>
                  <a:pt x="9354" y="2574"/>
                  <a:pt x="9172" y="2765"/>
                  <a:pt x="9309" y="2940"/>
                </a:cubicBezTo>
                <a:cubicBezTo>
                  <a:pt x="9408" y="3069"/>
                  <a:pt x="9507" y="3194"/>
                  <a:pt x="9602" y="3322"/>
                </a:cubicBezTo>
                <a:cubicBezTo>
                  <a:pt x="9657" y="3392"/>
                  <a:pt x="9731" y="3422"/>
                  <a:pt x="9803" y="3422"/>
                </a:cubicBezTo>
                <a:cubicBezTo>
                  <a:pt x="9968" y="3422"/>
                  <a:pt x="10123" y="3266"/>
                  <a:pt x="10005" y="3087"/>
                </a:cubicBezTo>
                <a:cubicBezTo>
                  <a:pt x="9917" y="2955"/>
                  <a:pt x="9829" y="2820"/>
                  <a:pt x="9741" y="2688"/>
                </a:cubicBezTo>
                <a:cubicBezTo>
                  <a:pt x="9689" y="2607"/>
                  <a:pt x="9613" y="2574"/>
                  <a:pt x="9537" y="2574"/>
                </a:cubicBezTo>
                <a:close/>
                <a:moveTo>
                  <a:pt x="11381" y="3083"/>
                </a:moveTo>
                <a:cubicBezTo>
                  <a:pt x="11243" y="3083"/>
                  <a:pt x="11121" y="3261"/>
                  <a:pt x="11249" y="3388"/>
                </a:cubicBezTo>
                <a:lnTo>
                  <a:pt x="11359" y="3498"/>
                </a:lnTo>
                <a:cubicBezTo>
                  <a:pt x="11397" y="3536"/>
                  <a:pt x="11439" y="3552"/>
                  <a:pt x="11480" y="3552"/>
                </a:cubicBezTo>
                <a:cubicBezTo>
                  <a:pt x="11618" y="3552"/>
                  <a:pt x="11739" y="3373"/>
                  <a:pt x="11611" y="3248"/>
                </a:cubicBezTo>
                <a:lnTo>
                  <a:pt x="11501" y="3135"/>
                </a:lnTo>
                <a:cubicBezTo>
                  <a:pt x="11464" y="3098"/>
                  <a:pt x="11422" y="3083"/>
                  <a:pt x="11381" y="3083"/>
                </a:cubicBezTo>
                <a:close/>
                <a:moveTo>
                  <a:pt x="14072" y="3175"/>
                </a:moveTo>
                <a:cubicBezTo>
                  <a:pt x="13961" y="3175"/>
                  <a:pt x="13863" y="3318"/>
                  <a:pt x="13966" y="3417"/>
                </a:cubicBezTo>
                <a:lnTo>
                  <a:pt x="14245" y="3700"/>
                </a:lnTo>
                <a:cubicBezTo>
                  <a:pt x="14274" y="3729"/>
                  <a:pt x="14308" y="3741"/>
                  <a:pt x="14340" y="3741"/>
                </a:cubicBezTo>
                <a:cubicBezTo>
                  <a:pt x="14450" y="3741"/>
                  <a:pt x="14548" y="3597"/>
                  <a:pt x="14446" y="3498"/>
                </a:cubicBezTo>
                <a:lnTo>
                  <a:pt x="14167" y="3216"/>
                </a:lnTo>
                <a:cubicBezTo>
                  <a:pt x="14137" y="3187"/>
                  <a:pt x="14104" y="3175"/>
                  <a:pt x="14072" y="3175"/>
                </a:cubicBezTo>
                <a:close/>
                <a:moveTo>
                  <a:pt x="8308" y="2776"/>
                </a:moveTo>
                <a:cubicBezTo>
                  <a:pt x="8090" y="2776"/>
                  <a:pt x="7887" y="3081"/>
                  <a:pt x="8077" y="3307"/>
                </a:cubicBezTo>
                <a:cubicBezTo>
                  <a:pt x="8143" y="3384"/>
                  <a:pt x="8187" y="3472"/>
                  <a:pt x="8223" y="3568"/>
                </a:cubicBezTo>
                <a:cubicBezTo>
                  <a:pt x="8274" y="3711"/>
                  <a:pt x="8397" y="3773"/>
                  <a:pt x="8519" y="3773"/>
                </a:cubicBezTo>
                <a:cubicBezTo>
                  <a:pt x="8706" y="3773"/>
                  <a:pt x="8890" y="3628"/>
                  <a:pt x="8810" y="3406"/>
                </a:cubicBezTo>
                <a:cubicBezTo>
                  <a:pt x="8737" y="3204"/>
                  <a:pt x="8641" y="3040"/>
                  <a:pt x="8506" y="2878"/>
                </a:cubicBezTo>
                <a:cubicBezTo>
                  <a:pt x="8446" y="2806"/>
                  <a:pt x="8377" y="2776"/>
                  <a:pt x="8308" y="2776"/>
                </a:cubicBezTo>
                <a:close/>
                <a:moveTo>
                  <a:pt x="6319" y="3232"/>
                </a:moveTo>
                <a:cubicBezTo>
                  <a:pt x="6283" y="3232"/>
                  <a:pt x="6248" y="3243"/>
                  <a:pt x="6225" y="3274"/>
                </a:cubicBezTo>
                <a:cubicBezTo>
                  <a:pt x="6126" y="3399"/>
                  <a:pt x="6067" y="3516"/>
                  <a:pt x="6115" y="3681"/>
                </a:cubicBezTo>
                <a:cubicBezTo>
                  <a:pt x="6170" y="3890"/>
                  <a:pt x="6346" y="3967"/>
                  <a:pt x="6533" y="4041"/>
                </a:cubicBezTo>
                <a:cubicBezTo>
                  <a:pt x="6559" y="4050"/>
                  <a:pt x="6586" y="4055"/>
                  <a:pt x="6613" y="4055"/>
                </a:cubicBezTo>
                <a:cubicBezTo>
                  <a:pt x="6813" y="4055"/>
                  <a:pt x="6979" y="3794"/>
                  <a:pt x="6859" y="3619"/>
                </a:cubicBezTo>
                <a:cubicBezTo>
                  <a:pt x="6783" y="3509"/>
                  <a:pt x="6749" y="3399"/>
                  <a:pt x="6636" y="3318"/>
                </a:cubicBezTo>
                <a:cubicBezTo>
                  <a:pt x="6548" y="3260"/>
                  <a:pt x="6463" y="3256"/>
                  <a:pt x="6364" y="3238"/>
                </a:cubicBezTo>
                <a:cubicBezTo>
                  <a:pt x="6350" y="3234"/>
                  <a:pt x="6335" y="3232"/>
                  <a:pt x="6319" y="3232"/>
                </a:cubicBezTo>
                <a:close/>
                <a:moveTo>
                  <a:pt x="2689" y="3420"/>
                </a:moveTo>
                <a:cubicBezTo>
                  <a:pt x="2507" y="3420"/>
                  <a:pt x="2333" y="3597"/>
                  <a:pt x="2470" y="3780"/>
                </a:cubicBezTo>
                <a:lnTo>
                  <a:pt x="2635" y="4004"/>
                </a:lnTo>
                <a:cubicBezTo>
                  <a:pt x="2692" y="4079"/>
                  <a:pt x="2770" y="4110"/>
                  <a:pt x="2847" y="4110"/>
                </a:cubicBezTo>
                <a:cubicBezTo>
                  <a:pt x="3030" y="4110"/>
                  <a:pt x="3206" y="3932"/>
                  <a:pt x="3071" y="3751"/>
                </a:cubicBezTo>
                <a:lnTo>
                  <a:pt x="2902" y="3527"/>
                </a:lnTo>
                <a:cubicBezTo>
                  <a:pt x="2845" y="3451"/>
                  <a:pt x="2766" y="3420"/>
                  <a:pt x="2689" y="3420"/>
                </a:cubicBezTo>
                <a:close/>
                <a:moveTo>
                  <a:pt x="5097" y="3352"/>
                </a:moveTo>
                <a:cubicBezTo>
                  <a:pt x="4891" y="3352"/>
                  <a:pt x="4736" y="3644"/>
                  <a:pt x="4963" y="3817"/>
                </a:cubicBezTo>
                <a:cubicBezTo>
                  <a:pt x="5080" y="3905"/>
                  <a:pt x="5195" y="3997"/>
                  <a:pt x="5312" y="4085"/>
                </a:cubicBezTo>
                <a:cubicBezTo>
                  <a:pt x="5349" y="4112"/>
                  <a:pt x="5387" y="4124"/>
                  <a:pt x="5425" y="4124"/>
                </a:cubicBezTo>
                <a:cubicBezTo>
                  <a:pt x="5600" y="4124"/>
                  <a:pt x="5751" y="3863"/>
                  <a:pt x="5594" y="3718"/>
                </a:cubicBezTo>
                <a:cubicBezTo>
                  <a:pt x="5484" y="3619"/>
                  <a:pt x="5378" y="3524"/>
                  <a:pt x="5268" y="3424"/>
                </a:cubicBezTo>
                <a:cubicBezTo>
                  <a:pt x="5212" y="3374"/>
                  <a:pt x="5152" y="3352"/>
                  <a:pt x="5097" y="3352"/>
                </a:cubicBezTo>
                <a:close/>
                <a:moveTo>
                  <a:pt x="1449" y="3678"/>
                </a:moveTo>
                <a:cubicBezTo>
                  <a:pt x="1361" y="3678"/>
                  <a:pt x="1283" y="3772"/>
                  <a:pt x="1315" y="3861"/>
                </a:cubicBezTo>
                <a:cubicBezTo>
                  <a:pt x="1362" y="4000"/>
                  <a:pt x="1392" y="4074"/>
                  <a:pt x="1521" y="4158"/>
                </a:cubicBezTo>
                <a:cubicBezTo>
                  <a:pt x="1551" y="4179"/>
                  <a:pt x="1584" y="4188"/>
                  <a:pt x="1615" y="4188"/>
                </a:cubicBezTo>
                <a:cubicBezTo>
                  <a:pt x="1752" y="4188"/>
                  <a:pt x="1877" y="4021"/>
                  <a:pt x="1788" y="3890"/>
                </a:cubicBezTo>
                <a:cubicBezTo>
                  <a:pt x="1704" y="3762"/>
                  <a:pt x="1634" y="3733"/>
                  <a:pt x="1491" y="3685"/>
                </a:cubicBezTo>
                <a:cubicBezTo>
                  <a:pt x="1477" y="3680"/>
                  <a:pt x="1463" y="3678"/>
                  <a:pt x="1449" y="3678"/>
                </a:cubicBezTo>
                <a:close/>
                <a:moveTo>
                  <a:pt x="12713" y="3501"/>
                </a:moveTo>
                <a:cubicBezTo>
                  <a:pt x="12473" y="3501"/>
                  <a:pt x="12311" y="3892"/>
                  <a:pt x="12565" y="4085"/>
                </a:cubicBezTo>
                <a:lnTo>
                  <a:pt x="12792" y="4254"/>
                </a:lnTo>
                <a:cubicBezTo>
                  <a:pt x="12847" y="4295"/>
                  <a:pt x="12901" y="4312"/>
                  <a:pt x="12952" y="4312"/>
                </a:cubicBezTo>
                <a:cubicBezTo>
                  <a:pt x="13192" y="4312"/>
                  <a:pt x="13354" y="3919"/>
                  <a:pt x="13097" y="3725"/>
                </a:cubicBezTo>
                <a:lnTo>
                  <a:pt x="12873" y="3560"/>
                </a:lnTo>
                <a:cubicBezTo>
                  <a:pt x="12819" y="3519"/>
                  <a:pt x="12764" y="3501"/>
                  <a:pt x="12713" y="3501"/>
                </a:cubicBezTo>
                <a:close/>
                <a:moveTo>
                  <a:pt x="9973" y="4008"/>
                </a:moveTo>
                <a:cubicBezTo>
                  <a:pt x="9697" y="4008"/>
                  <a:pt x="9518" y="4495"/>
                  <a:pt x="9892" y="4616"/>
                </a:cubicBezTo>
                <a:cubicBezTo>
                  <a:pt x="9932" y="4628"/>
                  <a:pt x="9973" y="4643"/>
                  <a:pt x="10009" y="4653"/>
                </a:cubicBezTo>
                <a:cubicBezTo>
                  <a:pt x="10042" y="4663"/>
                  <a:pt x="10073" y="4668"/>
                  <a:pt x="10102" y="4668"/>
                </a:cubicBezTo>
                <a:cubicBezTo>
                  <a:pt x="10362" y="4668"/>
                  <a:pt x="10464" y="4287"/>
                  <a:pt x="10233" y="4132"/>
                </a:cubicBezTo>
                <a:cubicBezTo>
                  <a:pt x="10196" y="4107"/>
                  <a:pt x="10163" y="4085"/>
                  <a:pt x="10127" y="4059"/>
                </a:cubicBezTo>
                <a:cubicBezTo>
                  <a:pt x="10074" y="4024"/>
                  <a:pt x="10022" y="4008"/>
                  <a:pt x="9973" y="4008"/>
                </a:cubicBezTo>
                <a:close/>
                <a:moveTo>
                  <a:pt x="11273" y="4617"/>
                </a:moveTo>
                <a:cubicBezTo>
                  <a:pt x="11067" y="4617"/>
                  <a:pt x="10883" y="4885"/>
                  <a:pt x="11073" y="5075"/>
                </a:cubicBezTo>
                <a:lnTo>
                  <a:pt x="11241" y="5244"/>
                </a:lnTo>
                <a:cubicBezTo>
                  <a:pt x="11297" y="5299"/>
                  <a:pt x="11360" y="5323"/>
                  <a:pt x="11420" y="5323"/>
                </a:cubicBezTo>
                <a:cubicBezTo>
                  <a:pt x="11627" y="5323"/>
                  <a:pt x="11809" y="5052"/>
                  <a:pt x="11619" y="4863"/>
                </a:cubicBezTo>
                <a:lnTo>
                  <a:pt x="11454" y="4697"/>
                </a:lnTo>
                <a:cubicBezTo>
                  <a:pt x="11398" y="4641"/>
                  <a:pt x="11334" y="4617"/>
                  <a:pt x="11273" y="4617"/>
                </a:cubicBezTo>
                <a:close/>
                <a:moveTo>
                  <a:pt x="8246" y="4522"/>
                </a:moveTo>
                <a:cubicBezTo>
                  <a:pt x="7987" y="4522"/>
                  <a:pt x="7766" y="4830"/>
                  <a:pt x="8007" y="5056"/>
                </a:cubicBezTo>
                <a:cubicBezTo>
                  <a:pt x="8194" y="5232"/>
                  <a:pt x="8355" y="5420"/>
                  <a:pt x="8609" y="5496"/>
                </a:cubicBezTo>
                <a:cubicBezTo>
                  <a:pt x="8639" y="5506"/>
                  <a:pt x="8668" y="5510"/>
                  <a:pt x="8696" y="5510"/>
                </a:cubicBezTo>
                <a:cubicBezTo>
                  <a:pt x="8900" y="5510"/>
                  <a:pt x="9018" y="5266"/>
                  <a:pt x="8931" y="5078"/>
                </a:cubicBezTo>
                <a:cubicBezTo>
                  <a:pt x="8836" y="4866"/>
                  <a:pt x="8638" y="4745"/>
                  <a:pt x="8462" y="4602"/>
                </a:cubicBezTo>
                <a:cubicBezTo>
                  <a:pt x="8393" y="4546"/>
                  <a:pt x="8318" y="4522"/>
                  <a:pt x="8246" y="4522"/>
                </a:cubicBezTo>
                <a:close/>
                <a:moveTo>
                  <a:pt x="6728" y="4695"/>
                </a:moveTo>
                <a:cubicBezTo>
                  <a:pt x="6536" y="4695"/>
                  <a:pt x="6356" y="4952"/>
                  <a:pt x="6540" y="5122"/>
                </a:cubicBezTo>
                <a:cubicBezTo>
                  <a:pt x="6676" y="5251"/>
                  <a:pt x="6812" y="5376"/>
                  <a:pt x="6944" y="5501"/>
                </a:cubicBezTo>
                <a:cubicBezTo>
                  <a:pt x="6994" y="5547"/>
                  <a:pt x="7049" y="5567"/>
                  <a:pt x="7102" y="5567"/>
                </a:cubicBezTo>
                <a:cubicBezTo>
                  <a:pt x="7280" y="5567"/>
                  <a:pt x="7432" y="5341"/>
                  <a:pt x="7274" y="5174"/>
                </a:cubicBezTo>
                <a:cubicBezTo>
                  <a:pt x="7149" y="5039"/>
                  <a:pt x="7021" y="4902"/>
                  <a:pt x="6893" y="4770"/>
                </a:cubicBezTo>
                <a:cubicBezTo>
                  <a:pt x="6843" y="4717"/>
                  <a:pt x="6785" y="4695"/>
                  <a:pt x="6728" y="4695"/>
                </a:cubicBezTo>
                <a:close/>
                <a:moveTo>
                  <a:pt x="566" y="4988"/>
                </a:moveTo>
                <a:cubicBezTo>
                  <a:pt x="387" y="4988"/>
                  <a:pt x="227" y="5222"/>
                  <a:pt x="391" y="5386"/>
                </a:cubicBezTo>
                <a:lnTo>
                  <a:pt x="560" y="5555"/>
                </a:lnTo>
                <a:cubicBezTo>
                  <a:pt x="607" y="5603"/>
                  <a:pt x="660" y="5623"/>
                  <a:pt x="712" y="5623"/>
                </a:cubicBezTo>
                <a:cubicBezTo>
                  <a:pt x="890" y="5623"/>
                  <a:pt x="1050" y="5390"/>
                  <a:pt x="886" y="5225"/>
                </a:cubicBezTo>
                <a:lnTo>
                  <a:pt x="721" y="5056"/>
                </a:lnTo>
                <a:cubicBezTo>
                  <a:pt x="672" y="5008"/>
                  <a:pt x="618" y="4988"/>
                  <a:pt x="566" y="4988"/>
                </a:cubicBezTo>
                <a:close/>
                <a:moveTo>
                  <a:pt x="4423" y="4513"/>
                </a:moveTo>
                <a:cubicBezTo>
                  <a:pt x="4251" y="4513"/>
                  <a:pt x="4081" y="4669"/>
                  <a:pt x="4212" y="4844"/>
                </a:cubicBezTo>
                <a:cubicBezTo>
                  <a:pt x="4373" y="5064"/>
                  <a:pt x="4535" y="5281"/>
                  <a:pt x="4696" y="5501"/>
                </a:cubicBezTo>
                <a:cubicBezTo>
                  <a:pt x="4777" y="5611"/>
                  <a:pt x="4877" y="5655"/>
                  <a:pt x="4974" y="5655"/>
                </a:cubicBezTo>
                <a:cubicBezTo>
                  <a:pt x="5246" y="5655"/>
                  <a:pt x="5492" y="5303"/>
                  <a:pt x="5227" y="5090"/>
                </a:cubicBezTo>
                <a:cubicBezTo>
                  <a:pt x="5011" y="4914"/>
                  <a:pt x="4794" y="4738"/>
                  <a:pt x="4579" y="4565"/>
                </a:cubicBezTo>
                <a:cubicBezTo>
                  <a:pt x="4533" y="4529"/>
                  <a:pt x="4478" y="4513"/>
                  <a:pt x="4423" y="4513"/>
                </a:cubicBezTo>
                <a:close/>
                <a:moveTo>
                  <a:pt x="14471" y="4935"/>
                </a:moveTo>
                <a:cubicBezTo>
                  <a:pt x="14255" y="4935"/>
                  <a:pt x="14109" y="5250"/>
                  <a:pt x="14343" y="5364"/>
                </a:cubicBezTo>
                <a:cubicBezTo>
                  <a:pt x="14546" y="5464"/>
                  <a:pt x="14700" y="5596"/>
                  <a:pt x="14817" y="5787"/>
                </a:cubicBezTo>
                <a:cubicBezTo>
                  <a:pt x="14864" y="5865"/>
                  <a:pt x="14934" y="5897"/>
                  <a:pt x="15005" y="5897"/>
                </a:cubicBezTo>
                <a:cubicBezTo>
                  <a:pt x="15165" y="5897"/>
                  <a:pt x="15327" y="5730"/>
                  <a:pt x="15220" y="5552"/>
                </a:cubicBezTo>
                <a:cubicBezTo>
                  <a:pt x="15062" y="5295"/>
                  <a:pt x="14846" y="5093"/>
                  <a:pt x="14578" y="4961"/>
                </a:cubicBezTo>
                <a:cubicBezTo>
                  <a:pt x="14541" y="4943"/>
                  <a:pt x="14505" y="4935"/>
                  <a:pt x="14471" y="4935"/>
                </a:cubicBezTo>
                <a:close/>
                <a:moveTo>
                  <a:pt x="2412" y="5113"/>
                </a:moveTo>
                <a:cubicBezTo>
                  <a:pt x="2263" y="5113"/>
                  <a:pt x="2117" y="5305"/>
                  <a:pt x="2220" y="5442"/>
                </a:cubicBezTo>
                <a:cubicBezTo>
                  <a:pt x="2364" y="5633"/>
                  <a:pt x="2470" y="5809"/>
                  <a:pt x="2690" y="5911"/>
                </a:cubicBezTo>
                <a:cubicBezTo>
                  <a:pt x="2726" y="5927"/>
                  <a:pt x="2761" y="5935"/>
                  <a:pt x="2795" y="5935"/>
                </a:cubicBezTo>
                <a:cubicBezTo>
                  <a:pt x="2946" y="5935"/>
                  <a:pt x="3058" y="5780"/>
                  <a:pt x="2983" y="5618"/>
                </a:cubicBezTo>
                <a:cubicBezTo>
                  <a:pt x="2880" y="5398"/>
                  <a:pt x="2701" y="5291"/>
                  <a:pt x="2514" y="5149"/>
                </a:cubicBezTo>
                <a:cubicBezTo>
                  <a:pt x="2482" y="5124"/>
                  <a:pt x="2447" y="5113"/>
                  <a:pt x="2412" y="5113"/>
                </a:cubicBezTo>
                <a:close/>
                <a:moveTo>
                  <a:pt x="3647" y="5489"/>
                </a:moveTo>
                <a:cubicBezTo>
                  <a:pt x="3510" y="5489"/>
                  <a:pt x="3378" y="5676"/>
                  <a:pt x="3511" y="5797"/>
                </a:cubicBezTo>
                <a:cubicBezTo>
                  <a:pt x="3611" y="5885"/>
                  <a:pt x="3706" y="5973"/>
                  <a:pt x="3804" y="6065"/>
                </a:cubicBezTo>
                <a:cubicBezTo>
                  <a:pt x="3839" y="6096"/>
                  <a:pt x="3877" y="6110"/>
                  <a:pt x="3913" y="6110"/>
                </a:cubicBezTo>
                <a:cubicBezTo>
                  <a:pt x="4037" y="6110"/>
                  <a:pt x="4140" y="5953"/>
                  <a:pt x="4032" y="5834"/>
                </a:cubicBezTo>
                <a:lnTo>
                  <a:pt x="3765" y="5545"/>
                </a:lnTo>
                <a:cubicBezTo>
                  <a:pt x="3730" y="5505"/>
                  <a:pt x="3688" y="5489"/>
                  <a:pt x="3647" y="5489"/>
                </a:cubicBezTo>
                <a:close/>
                <a:moveTo>
                  <a:pt x="10195" y="5536"/>
                </a:moveTo>
                <a:cubicBezTo>
                  <a:pt x="10009" y="5536"/>
                  <a:pt x="9869" y="5844"/>
                  <a:pt x="10079" y="5980"/>
                </a:cubicBezTo>
                <a:cubicBezTo>
                  <a:pt x="10215" y="6068"/>
                  <a:pt x="10347" y="6161"/>
                  <a:pt x="10482" y="6249"/>
                </a:cubicBezTo>
                <a:cubicBezTo>
                  <a:pt x="10522" y="6275"/>
                  <a:pt x="10560" y="6286"/>
                  <a:pt x="10596" y="6286"/>
                </a:cubicBezTo>
                <a:cubicBezTo>
                  <a:pt x="10771" y="6286"/>
                  <a:pt x="10875" y="6012"/>
                  <a:pt x="10699" y="5878"/>
                </a:cubicBezTo>
                <a:cubicBezTo>
                  <a:pt x="10570" y="5779"/>
                  <a:pt x="10442" y="5680"/>
                  <a:pt x="10313" y="5581"/>
                </a:cubicBezTo>
                <a:cubicBezTo>
                  <a:pt x="10274" y="5550"/>
                  <a:pt x="10233" y="5536"/>
                  <a:pt x="10195" y="5536"/>
                </a:cubicBezTo>
                <a:close/>
                <a:moveTo>
                  <a:pt x="12944" y="5567"/>
                </a:moveTo>
                <a:cubicBezTo>
                  <a:pt x="12803" y="5567"/>
                  <a:pt x="12713" y="5773"/>
                  <a:pt x="12862" y="5867"/>
                </a:cubicBezTo>
                <a:cubicBezTo>
                  <a:pt x="13082" y="6002"/>
                  <a:pt x="13306" y="6139"/>
                  <a:pt x="13526" y="6274"/>
                </a:cubicBezTo>
                <a:cubicBezTo>
                  <a:pt x="13556" y="6293"/>
                  <a:pt x="13587" y="6301"/>
                  <a:pt x="13615" y="6301"/>
                </a:cubicBezTo>
                <a:cubicBezTo>
                  <a:pt x="13771" y="6301"/>
                  <a:pt x="13876" y="6059"/>
                  <a:pt x="13705" y="5966"/>
                </a:cubicBezTo>
                <a:cubicBezTo>
                  <a:pt x="13478" y="5841"/>
                  <a:pt x="13251" y="5713"/>
                  <a:pt x="13023" y="5589"/>
                </a:cubicBezTo>
                <a:cubicBezTo>
                  <a:pt x="12996" y="5573"/>
                  <a:pt x="12969" y="5567"/>
                  <a:pt x="12944" y="5567"/>
                </a:cubicBezTo>
                <a:close/>
                <a:moveTo>
                  <a:pt x="5987" y="5746"/>
                </a:moveTo>
                <a:cubicBezTo>
                  <a:pt x="5859" y="5746"/>
                  <a:pt x="5736" y="5847"/>
                  <a:pt x="5781" y="6007"/>
                </a:cubicBezTo>
                <a:cubicBezTo>
                  <a:pt x="5855" y="6256"/>
                  <a:pt x="5972" y="6432"/>
                  <a:pt x="6203" y="6557"/>
                </a:cubicBezTo>
                <a:cubicBezTo>
                  <a:pt x="6239" y="6576"/>
                  <a:pt x="6277" y="6585"/>
                  <a:pt x="6315" y="6585"/>
                </a:cubicBezTo>
                <a:cubicBezTo>
                  <a:pt x="6520" y="6585"/>
                  <a:pt x="6703" y="6322"/>
                  <a:pt x="6507" y="6164"/>
                </a:cubicBezTo>
                <a:cubicBezTo>
                  <a:pt x="6394" y="6073"/>
                  <a:pt x="6258" y="5963"/>
                  <a:pt x="6174" y="5841"/>
                </a:cubicBezTo>
                <a:cubicBezTo>
                  <a:pt x="6127" y="5776"/>
                  <a:pt x="6056" y="5746"/>
                  <a:pt x="5987" y="5746"/>
                </a:cubicBezTo>
                <a:close/>
                <a:moveTo>
                  <a:pt x="15743" y="6041"/>
                </a:moveTo>
                <a:cubicBezTo>
                  <a:pt x="15602" y="6041"/>
                  <a:pt x="15508" y="6273"/>
                  <a:pt x="15656" y="6384"/>
                </a:cubicBezTo>
                <a:lnTo>
                  <a:pt x="15880" y="6552"/>
                </a:lnTo>
                <a:cubicBezTo>
                  <a:pt x="15912" y="6576"/>
                  <a:pt x="15945" y="6586"/>
                  <a:pt x="15975" y="6586"/>
                </a:cubicBezTo>
                <a:cubicBezTo>
                  <a:pt x="16118" y="6586"/>
                  <a:pt x="16212" y="6357"/>
                  <a:pt x="16064" y="6244"/>
                </a:cubicBezTo>
                <a:lnTo>
                  <a:pt x="15839" y="6076"/>
                </a:lnTo>
                <a:cubicBezTo>
                  <a:pt x="15806" y="6051"/>
                  <a:pt x="15774" y="6041"/>
                  <a:pt x="15743" y="6041"/>
                </a:cubicBezTo>
                <a:close/>
                <a:moveTo>
                  <a:pt x="7075" y="5830"/>
                </a:moveTo>
                <a:cubicBezTo>
                  <a:pt x="6908" y="5830"/>
                  <a:pt x="6738" y="6011"/>
                  <a:pt x="6863" y="6175"/>
                </a:cubicBezTo>
                <a:lnTo>
                  <a:pt x="7167" y="6586"/>
                </a:lnTo>
                <a:cubicBezTo>
                  <a:pt x="7231" y="6670"/>
                  <a:pt x="7311" y="6705"/>
                  <a:pt x="7389" y="6705"/>
                </a:cubicBezTo>
                <a:cubicBezTo>
                  <a:pt x="7597" y="6705"/>
                  <a:pt x="7787" y="6457"/>
                  <a:pt x="7589" y="6259"/>
                </a:cubicBezTo>
                <a:cubicBezTo>
                  <a:pt x="7468" y="6139"/>
                  <a:pt x="7347" y="6014"/>
                  <a:pt x="7226" y="5892"/>
                </a:cubicBezTo>
                <a:cubicBezTo>
                  <a:pt x="7182" y="5849"/>
                  <a:pt x="7129" y="5830"/>
                  <a:pt x="7075" y="5830"/>
                </a:cubicBezTo>
                <a:close/>
                <a:moveTo>
                  <a:pt x="1965" y="6182"/>
                </a:moveTo>
                <a:cubicBezTo>
                  <a:pt x="1800" y="6182"/>
                  <a:pt x="1652" y="6398"/>
                  <a:pt x="1802" y="6549"/>
                </a:cubicBezTo>
                <a:lnTo>
                  <a:pt x="1917" y="6662"/>
                </a:lnTo>
                <a:cubicBezTo>
                  <a:pt x="1960" y="6706"/>
                  <a:pt x="2010" y="6725"/>
                  <a:pt x="2058" y="6725"/>
                </a:cubicBezTo>
                <a:cubicBezTo>
                  <a:pt x="2222" y="6725"/>
                  <a:pt x="2371" y="6508"/>
                  <a:pt x="2220" y="6359"/>
                </a:cubicBezTo>
                <a:lnTo>
                  <a:pt x="2107" y="6244"/>
                </a:lnTo>
                <a:cubicBezTo>
                  <a:pt x="2063" y="6201"/>
                  <a:pt x="2013" y="6182"/>
                  <a:pt x="1965" y="6182"/>
                </a:cubicBezTo>
                <a:close/>
                <a:moveTo>
                  <a:pt x="11880" y="6106"/>
                </a:moveTo>
                <a:cubicBezTo>
                  <a:pt x="11677" y="6106"/>
                  <a:pt x="11539" y="6427"/>
                  <a:pt x="11762" y="6542"/>
                </a:cubicBezTo>
                <a:cubicBezTo>
                  <a:pt x="11894" y="6611"/>
                  <a:pt x="12029" y="6681"/>
                  <a:pt x="12161" y="6750"/>
                </a:cubicBezTo>
                <a:cubicBezTo>
                  <a:pt x="12198" y="6769"/>
                  <a:pt x="12234" y="6778"/>
                  <a:pt x="12268" y="6778"/>
                </a:cubicBezTo>
                <a:cubicBezTo>
                  <a:pt x="12460" y="6778"/>
                  <a:pt x="12581" y="6505"/>
                  <a:pt x="12381" y="6381"/>
                </a:cubicBezTo>
                <a:cubicBezTo>
                  <a:pt x="12253" y="6300"/>
                  <a:pt x="12125" y="6219"/>
                  <a:pt x="11997" y="6142"/>
                </a:cubicBezTo>
                <a:cubicBezTo>
                  <a:pt x="11957" y="6117"/>
                  <a:pt x="11917" y="6106"/>
                  <a:pt x="11880" y="6106"/>
                </a:cubicBezTo>
                <a:close/>
                <a:moveTo>
                  <a:pt x="14747" y="6403"/>
                </a:moveTo>
                <a:cubicBezTo>
                  <a:pt x="14456" y="6403"/>
                  <a:pt x="14365" y="6821"/>
                  <a:pt x="14670" y="6931"/>
                </a:cubicBezTo>
                <a:cubicBezTo>
                  <a:pt x="14769" y="6963"/>
                  <a:pt x="14857" y="7026"/>
                  <a:pt x="14923" y="7114"/>
                </a:cubicBezTo>
                <a:cubicBezTo>
                  <a:pt x="14994" y="7213"/>
                  <a:pt x="15085" y="7254"/>
                  <a:pt x="15174" y="7254"/>
                </a:cubicBezTo>
                <a:cubicBezTo>
                  <a:pt x="15405" y="7254"/>
                  <a:pt x="15617" y="6977"/>
                  <a:pt x="15399" y="6743"/>
                </a:cubicBezTo>
                <a:cubicBezTo>
                  <a:pt x="15238" y="6574"/>
                  <a:pt x="15040" y="6461"/>
                  <a:pt x="14813" y="6410"/>
                </a:cubicBezTo>
                <a:cubicBezTo>
                  <a:pt x="14790" y="6405"/>
                  <a:pt x="14768" y="6403"/>
                  <a:pt x="14747" y="6403"/>
                </a:cubicBezTo>
                <a:close/>
                <a:moveTo>
                  <a:pt x="10928" y="6975"/>
                </a:moveTo>
                <a:cubicBezTo>
                  <a:pt x="10807" y="6975"/>
                  <a:pt x="10727" y="7162"/>
                  <a:pt x="10856" y="7246"/>
                </a:cubicBezTo>
                <a:cubicBezTo>
                  <a:pt x="11007" y="7337"/>
                  <a:pt x="11157" y="7432"/>
                  <a:pt x="11303" y="7525"/>
                </a:cubicBezTo>
                <a:cubicBezTo>
                  <a:pt x="11329" y="7541"/>
                  <a:pt x="11354" y="7548"/>
                  <a:pt x="11378" y="7548"/>
                </a:cubicBezTo>
                <a:cubicBezTo>
                  <a:pt x="11500" y="7548"/>
                  <a:pt x="11579" y="7362"/>
                  <a:pt x="11450" y="7278"/>
                </a:cubicBezTo>
                <a:cubicBezTo>
                  <a:pt x="11300" y="7183"/>
                  <a:pt x="11149" y="7092"/>
                  <a:pt x="10999" y="6997"/>
                </a:cubicBezTo>
                <a:cubicBezTo>
                  <a:pt x="10974" y="6981"/>
                  <a:pt x="10950" y="6975"/>
                  <a:pt x="10928" y="6975"/>
                </a:cubicBezTo>
                <a:close/>
                <a:moveTo>
                  <a:pt x="4656" y="6811"/>
                </a:moveTo>
                <a:cubicBezTo>
                  <a:pt x="4453" y="6811"/>
                  <a:pt x="4270" y="7049"/>
                  <a:pt x="4457" y="7261"/>
                </a:cubicBezTo>
                <a:cubicBezTo>
                  <a:pt x="4535" y="7349"/>
                  <a:pt x="4615" y="7437"/>
                  <a:pt x="4696" y="7528"/>
                </a:cubicBezTo>
                <a:cubicBezTo>
                  <a:pt x="4741" y="7580"/>
                  <a:pt x="4798" y="7601"/>
                  <a:pt x="4855" y="7601"/>
                </a:cubicBezTo>
                <a:cubicBezTo>
                  <a:pt x="5032" y="7601"/>
                  <a:pt x="5215" y="7398"/>
                  <a:pt x="5088" y="7224"/>
                </a:cubicBezTo>
                <a:cubicBezTo>
                  <a:pt x="5019" y="7129"/>
                  <a:pt x="4948" y="7029"/>
                  <a:pt x="4879" y="6934"/>
                </a:cubicBezTo>
                <a:cubicBezTo>
                  <a:pt x="4815" y="6847"/>
                  <a:pt x="4734" y="6811"/>
                  <a:pt x="4656" y="6811"/>
                </a:cubicBezTo>
                <a:close/>
                <a:moveTo>
                  <a:pt x="950" y="6873"/>
                </a:moveTo>
                <a:cubicBezTo>
                  <a:pt x="719" y="6873"/>
                  <a:pt x="584" y="7220"/>
                  <a:pt x="820" y="7341"/>
                </a:cubicBezTo>
                <a:cubicBezTo>
                  <a:pt x="963" y="7410"/>
                  <a:pt x="1081" y="7528"/>
                  <a:pt x="1213" y="7623"/>
                </a:cubicBezTo>
                <a:cubicBezTo>
                  <a:pt x="1257" y="7655"/>
                  <a:pt x="1301" y="7669"/>
                  <a:pt x="1342" y="7669"/>
                </a:cubicBezTo>
                <a:cubicBezTo>
                  <a:pt x="1509" y="7669"/>
                  <a:pt x="1627" y="7441"/>
                  <a:pt x="1557" y="7278"/>
                </a:cubicBezTo>
                <a:cubicBezTo>
                  <a:pt x="1450" y="7051"/>
                  <a:pt x="1249" y="6945"/>
                  <a:pt x="1015" y="6882"/>
                </a:cubicBezTo>
                <a:cubicBezTo>
                  <a:pt x="992" y="6876"/>
                  <a:pt x="971" y="6873"/>
                  <a:pt x="950" y="6873"/>
                </a:cubicBezTo>
                <a:close/>
                <a:moveTo>
                  <a:pt x="9090" y="6816"/>
                </a:moveTo>
                <a:cubicBezTo>
                  <a:pt x="8830" y="6816"/>
                  <a:pt x="8625" y="7204"/>
                  <a:pt x="8927" y="7381"/>
                </a:cubicBezTo>
                <a:cubicBezTo>
                  <a:pt x="9085" y="7476"/>
                  <a:pt x="9243" y="7583"/>
                  <a:pt x="9411" y="7657"/>
                </a:cubicBezTo>
                <a:cubicBezTo>
                  <a:pt x="9449" y="7673"/>
                  <a:pt x="9487" y="7681"/>
                  <a:pt x="9522" y="7681"/>
                </a:cubicBezTo>
                <a:cubicBezTo>
                  <a:pt x="9712" y="7681"/>
                  <a:pt x="9842" y="7466"/>
                  <a:pt x="9694" y="7290"/>
                </a:cubicBezTo>
                <a:cubicBezTo>
                  <a:pt x="9577" y="7151"/>
                  <a:pt x="9430" y="7029"/>
                  <a:pt x="9294" y="6904"/>
                </a:cubicBezTo>
                <a:cubicBezTo>
                  <a:pt x="9228" y="6842"/>
                  <a:pt x="9157" y="6816"/>
                  <a:pt x="9090" y="6816"/>
                </a:cubicBezTo>
                <a:close/>
                <a:moveTo>
                  <a:pt x="6057" y="7135"/>
                </a:moveTo>
                <a:cubicBezTo>
                  <a:pt x="5892" y="7135"/>
                  <a:pt x="5746" y="7350"/>
                  <a:pt x="5899" y="7503"/>
                </a:cubicBezTo>
                <a:lnTo>
                  <a:pt x="6177" y="7781"/>
                </a:lnTo>
                <a:cubicBezTo>
                  <a:pt x="6221" y="7825"/>
                  <a:pt x="6271" y="7844"/>
                  <a:pt x="6320" y="7844"/>
                </a:cubicBezTo>
                <a:cubicBezTo>
                  <a:pt x="6484" y="7844"/>
                  <a:pt x="6632" y="7629"/>
                  <a:pt x="6482" y="7476"/>
                </a:cubicBezTo>
                <a:cubicBezTo>
                  <a:pt x="6386" y="7385"/>
                  <a:pt x="6295" y="7290"/>
                  <a:pt x="6199" y="7198"/>
                </a:cubicBezTo>
                <a:cubicBezTo>
                  <a:pt x="6155" y="7154"/>
                  <a:pt x="6105" y="7135"/>
                  <a:pt x="6057" y="7135"/>
                </a:cubicBezTo>
                <a:close/>
                <a:moveTo>
                  <a:pt x="7633" y="7056"/>
                </a:moveTo>
                <a:cubicBezTo>
                  <a:pt x="7396" y="7056"/>
                  <a:pt x="7235" y="7398"/>
                  <a:pt x="7490" y="7513"/>
                </a:cubicBezTo>
                <a:cubicBezTo>
                  <a:pt x="7773" y="7638"/>
                  <a:pt x="8015" y="7803"/>
                  <a:pt x="8227" y="8026"/>
                </a:cubicBezTo>
                <a:cubicBezTo>
                  <a:pt x="8279" y="8081"/>
                  <a:pt x="8338" y="8103"/>
                  <a:pt x="8395" y="8103"/>
                </a:cubicBezTo>
                <a:cubicBezTo>
                  <a:pt x="8585" y="8103"/>
                  <a:pt x="8755" y="7852"/>
                  <a:pt x="8583" y="7674"/>
                </a:cubicBezTo>
                <a:cubicBezTo>
                  <a:pt x="8345" y="7422"/>
                  <a:pt x="8062" y="7220"/>
                  <a:pt x="7743" y="7080"/>
                </a:cubicBezTo>
                <a:cubicBezTo>
                  <a:pt x="7705" y="7063"/>
                  <a:pt x="7668" y="7056"/>
                  <a:pt x="7633" y="7056"/>
                </a:cubicBezTo>
                <a:close/>
                <a:moveTo>
                  <a:pt x="3146" y="7463"/>
                </a:moveTo>
                <a:cubicBezTo>
                  <a:pt x="2990" y="7463"/>
                  <a:pt x="2837" y="7679"/>
                  <a:pt x="2980" y="7836"/>
                </a:cubicBezTo>
                <a:lnTo>
                  <a:pt x="3332" y="8217"/>
                </a:lnTo>
                <a:cubicBezTo>
                  <a:pt x="3373" y="8263"/>
                  <a:pt x="3419" y="8282"/>
                  <a:pt x="3463" y="8282"/>
                </a:cubicBezTo>
                <a:cubicBezTo>
                  <a:pt x="3605" y="8282"/>
                  <a:pt x="3728" y="8087"/>
                  <a:pt x="3611" y="7938"/>
                </a:cubicBezTo>
                <a:cubicBezTo>
                  <a:pt x="3501" y="7803"/>
                  <a:pt x="3394" y="7667"/>
                  <a:pt x="3284" y="7535"/>
                </a:cubicBezTo>
                <a:cubicBezTo>
                  <a:pt x="3244" y="7485"/>
                  <a:pt x="3195" y="7463"/>
                  <a:pt x="3146" y="7463"/>
                </a:cubicBezTo>
                <a:close/>
                <a:moveTo>
                  <a:pt x="270" y="7930"/>
                </a:moveTo>
                <a:cubicBezTo>
                  <a:pt x="109" y="7930"/>
                  <a:pt x="1" y="8186"/>
                  <a:pt x="174" y="8302"/>
                </a:cubicBezTo>
                <a:lnTo>
                  <a:pt x="512" y="8529"/>
                </a:lnTo>
                <a:cubicBezTo>
                  <a:pt x="547" y="8552"/>
                  <a:pt x="581" y="8562"/>
                  <a:pt x="614" y="8562"/>
                </a:cubicBezTo>
                <a:cubicBezTo>
                  <a:pt x="777" y="8562"/>
                  <a:pt x="884" y="8304"/>
                  <a:pt x="710" y="8188"/>
                </a:cubicBezTo>
                <a:lnTo>
                  <a:pt x="372" y="7965"/>
                </a:lnTo>
                <a:cubicBezTo>
                  <a:pt x="337" y="7941"/>
                  <a:pt x="302" y="7930"/>
                  <a:pt x="270" y="7930"/>
                </a:cubicBezTo>
                <a:close/>
                <a:moveTo>
                  <a:pt x="14305" y="7630"/>
                </a:moveTo>
                <a:cubicBezTo>
                  <a:pt x="14112" y="7630"/>
                  <a:pt x="13945" y="7865"/>
                  <a:pt x="14128" y="8016"/>
                </a:cubicBezTo>
                <a:lnTo>
                  <a:pt x="14747" y="8515"/>
                </a:lnTo>
                <a:cubicBezTo>
                  <a:pt x="14795" y="8554"/>
                  <a:pt x="14848" y="8570"/>
                  <a:pt x="14899" y="8570"/>
                </a:cubicBezTo>
                <a:cubicBezTo>
                  <a:pt x="15093" y="8570"/>
                  <a:pt x="15262" y="8335"/>
                  <a:pt x="15077" y="8185"/>
                </a:cubicBezTo>
                <a:lnTo>
                  <a:pt x="14458" y="7686"/>
                </a:lnTo>
                <a:cubicBezTo>
                  <a:pt x="14409" y="7646"/>
                  <a:pt x="14356" y="7630"/>
                  <a:pt x="14305" y="7630"/>
                </a:cubicBezTo>
                <a:close/>
                <a:moveTo>
                  <a:pt x="9016" y="8211"/>
                </a:moveTo>
                <a:cubicBezTo>
                  <a:pt x="8808" y="8211"/>
                  <a:pt x="8672" y="8537"/>
                  <a:pt x="8895" y="8686"/>
                </a:cubicBezTo>
                <a:lnTo>
                  <a:pt x="9063" y="8796"/>
                </a:lnTo>
                <a:cubicBezTo>
                  <a:pt x="9107" y="8826"/>
                  <a:pt x="9152" y="8840"/>
                  <a:pt x="9193" y="8840"/>
                </a:cubicBezTo>
                <a:cubicBezTo>
                  <a:pt x="9401" y="8840"/>
                  <a:pt x="9539" y="8514"/>
                  <a:pt x="9316" y="8364"/>
                </a:cubicBezTo>
                <a:lnTo>
                  <a:pt x="9147" y="8254"/>
                </a:lnTo>
                <a:cubicBezTo>
                  <a:pt x="9102" y="8224"/>
                  <a:pt x="9058" y="8211"/>
                  <a:pt x="9016" y="8211"/>
                </a:cubicBezTo>
                <a:close/>
                <a:moveTo>
                  <a:pt x="15921" y="8364"/>
                </a:moveTo>
                <a:cubicBezTo>
                  <a:pt x="15773" y="8364"/>
                  <a:pt x="15645" y="8540"/>
                  <a:pt x="15785" y="8661"/>
                </a:cubicBezTo>
                <a:cubicBezTo>
                  <a:pt x="15883" y="8749"/>
                  <a:pt x="15983" y="8833"/>
                  <a:pt x="16081" y="8921"/>
                </a:cubicBezTo>
                <a:cubicBezTo>
                  <a:pt x="16134" y="8967"/>
                  <a:pt x="16188" y="8986"/>
                  <a:pt x="16239" y="8986"/>
                </a:cubicBezTo>
                <a:cubicBezTo>
                  <a:pt x="16446" y="8986"/>
                  <a:pt x="16596" y="8670"/>
                  <a:pt x="16364" y="8554"/>
                </a:cubicBezTo>
                <a:cubicBezTo>
                  <a:pt x="16243" y="8496"/>
                  <a:pt x="16122" y="8437"/>
                  <a:pt x="16001" y="8383"/>
                </a:cubicBezTo>
                <a:cubicBezTo>
                  <a:pt x="15975" y="8370"/>
                  <a:pt x="15947" y="8364"/>
                  <a:pt x="15921" y="8364"/>
                </a:cubicBezTo>
                <a:close/>
                <a:moveTo>
                  <a:pt x="4760" y="8246"/>
                </a:moveTo>
                <a:cubicBezTo>
                  <a:pt x="4619" y="8246"/>
                  <a:pt x="4495" y="8425"/>
                  <a:pt x="4626" y="8547"/>
                </a:cubicBezTo>
                <a:cubicBezTo>
                  <a:pt x="4794" y="8698"/>
                  <a:pt x="4960" y="8848"/>
                  <a:pt x="5129" y="8999"/>
                </a:cubicBezTo>
                <a:cubicBezTo>
                  <a:pt x="5166" y="9033"/>
                  <a:pt x="5207" y="9047"/>
                  <a:pt x="5247" y="9047"/>
                </a:cubicBezTo>
                <a:cubicBezTo>
                  <a:pt x="5389" y="9047"/>
                  <a:pt x="5516" y="8866"/>
                  <a:pt x="5381" y="8745"/>
                </a:cubicBezTo>
                <a:cubicBezTo>
                  <a:pt x="5212" y="8595"/>
                  <a:pt x="5048" y="8444"/>
                  <a:pt x="4879" y="8295"/>
                </a:cubicBezTo>
                <a:cubicBezTo>
                  <a:pt x="4842" y="8261"/>
                  <a:pt x="4800" y="8246"/>
                  <a:pt x="4760" y="8246"/>
                </a:cubicBezTo>
                <a:close/>
                <a:moveTo>
                  <a:pt x="12605" y="8075"/>
                </a:moveTo>
                <a:cubicBezTo>
                  <a:pt x="12432" y="8075"/>
                  <a:pt x="12310" y="8357"/>
                  <a:pt x="12499" y="8485"/>
                </a:cubicBezTo>
                <a:cubicBezTo>
                  <a:pt x="12763" y="8669"/>
                  <a:pt x="13031" y="8848"/>
                  <a:pt x="13295" y="9031"/>
                </a:cubicBezTo>
                <a:cubicBezTo>
                  <a:pt x="13331" y="9057"/>
                  <a:pt x="13366" y="9068"/>
                  <a:pt x="13399" y="9068"/>
                </a:cubicBezTo>
                <a:cubicBezTo>
                  <a:pt x="13557" y="9068"/>
                  <a:pt x="13657" y="8815"/>
                  <a:pt x="13493" y="8691"/>
                </a:cubicBezTo>
                <a:cubicBezTo>
                  <a:pt x="13232" y="8500"/>
                  <a:pt x="12976" y="8309"/>
                  <a:pt x="12715" y="8114"/>
                </a:cubicBezTo>
                <a:cubicBezTo>
                  <a:pt x="12678" y="8087"/>
                  <a:pt x="12640" y="8075"/>
                  <a:pt x="12605" y="8075"/>
                </a:cubicBezTo>
                <a:close/>
                <a:moveTo>
                  <a:pt x="10762" y="8321"/>
                </a:moveTo>
                <a:cubicBezTo>
                  <a:pt x="10532" y="8321"/>
                  <a:pt x="10366" y="8637"/>
                  <a:pt x="10621" y="8811"/>
                </a:cubicBezTo>
                <a:cubicBezTo>
                  <a:pt x="10853" y="8969"/>
                  <a:pt x="11083" y="9126"/>
                  <a:pt x="11315" y="9285"/>
                </a:cubicBezTo>
                <a:cubicBezTo>
                  <a:pt x="11351" y="9311"/>
                  <a:pt x="11389" y="9322"/>
                  <a:pt x="11427" y="9322"/>
                </a:cubicBezTo>
                <a:cubicBezTo>
                  <a:pt x="11607" y="9322"/>
                  <a:pt x="11767" y="9061"/>
                  <a:pt x="11597" y="8921"/>
                </a:cubicBezTo>
                <a:cubicBezTo>
                  <a:pt x="11381" y="8745"/>
                  <a:pt x="11164" y="8569"/>
                  <a:pt x="10948" y="8393"/>
                </a:cubicBezTo>
                <a:cubicBezTo>
                  <a:pt x="10886" y="8343"/>
                  <a:pt x="10822" y="8321"/>
                  <a:pt x="10762" y="8321"/>
                </a:cubicBezTo>
                <a:close/>
                <a:moveTo>
                  <a:pt x="6218" y="9043"/>
                </a:moveTo>
                <a:cubicBezTo>
                  <a:pt x="5873" y="9043"/>
                  <a:pt x="5869" y="9578"/>
                  <a:pt x="6218" y="9578"/>
                </a:cubicBezTo>
                <a:cubicBezTo>
                  <a:pt x="6562" y="9578"/>
                  <a:pt x="6562" y="9043"/>
                  <a:pt x="6218" y="9043"/>
                </a:cubicBezTo>
                <a:close/>
                <a:moveTo>
                  <a:pt x="7845" y="8749"/>
                </a:moveTo>
                <a:cubicBezTo>
                  <a:pt x="7575" y="8749"/>
                  <a:pt x="7371" y="9195"/>
                  <a:pt x="7681" y="9361"/>
                </a:cubicBezTo>
                <a:cubicBezTo>
                  <a:pt x="7839" y="9442"/>
                  <a:pt x="7993" y="9527"/>
                  <a:pt x="8150" y="9607"/>
                </a:cubicBezTo>
                <a:cubicBezTo>
                  <a:pt x="8201" y="9634"/>
                  <a:pt x="8251" y="9646"/>
                  <a:pt x="8297" y="9646"/>
                </a:cubicBezTo>
                <a:cubicBezTo>
                  <a:pt x="8546" y="9646"/>
                  <a:pt x="8687" y="9292"/>
                  <a:pt x="8440" y="9116"/>
                </a:cubicBezTo>
                <a:cubicBezTo>
                  <a:pt x="8293" y="9009"/>
                  <a:pt x="8150" y="8906"/>
                  <a:pt x="8007" y="8804"/>
                </a:cubicBezTo>
                <a:cubicBezTo>
                  <a:pt x="7953" y="8766"/>
                  <a:pt x="7898" y="8749"/>
                  <a:pt x="7845" y="8749"/>
                </a:cubicBezTo>
                <a:close/>
                <a:moveTo>
                  <a:pt x="2791" y="8933"/>
                </a:moveTo>
                <a:cubicBezTo>
                  <a:pt x="2636" y="8933"/>
                  <a:pt x="2531" y="9187"/>
                  <a:pt x="2697" y="9310"/>
                </a:cubicBezTo>
                <a:lnTo>
                  <a:pt x="3144" y="9647"/>
                </a:lnTo>
                <a:cubicBezTo>
                  <a:pt x="3180" y="9674"/>
                  <a:pt x="3216" y="9685"/>
                  <a:pt x="3249" y="9685"/>
                </a:cubicBezTo>
                <a:cubicBezTo>
                  <a:pt x="3406" y="9685"/>
                  <a:pt x="3510" y="9430"/>
                  <a:pt x="3347" y="9307"/>
                </a:cubicBezTo>
                <a:lnTo>
                  <a:pt x="2895" y="8972"/>
                </a:lnTo>
                <a:cubicBezTo>
                  <a:pt x="2860" y="8945"/>
                  <a:pt x="2824" y="8933"/>
                  <a:pt x="2791" y="8933"/>
                </a:cubicBezTo>
                <a:close/>
                <a:moveTo>
                  <a:pt x="10533" y="9266"/>
                </a:moveTo>
                <a:cubicBezTo>
                  <a:pt x="10189" y="9266"/>
                  <a:pt x="10189" y="9801"/>
                  <a:pt x="10533" y="9801"/>
                </a:cubicBezTo>
                <a:cubicBezTo>
                  <a:pt x="10878" y="9801"/>
                  <a:pt x="10878" y="9266"/>
                  <a:pt x="10533" y="9266"/>
                </a:cubicBezTo>
                <a:close/>
                <a:moveTo>
                  <a:pt x="12498" y="9170"/>
                </a:moveTo>
                <a:cubicBezTo>
                  <a:pt x="12324" y="9170"/>
                  <a:pt x="12210" y="9431"/>
                  <a:pt x="12396" y="9534"/>
                </a:cubicBezTo>
                <a:lnTo>
                  <a:pt x="12902" y="9816"/>
                </a:lnTo>
                <a:cubicBezTo>
                  <a:pt x="12935" y="9834"/>
                  <a:pt x="12967" y="9842"/>
                  <a:pt x="12997" y="9842"/>
                </a:cubicBezTo>
                <a:cubicBezTo>
                  <a:pt x="13172" y="9842"/>
                  <a:pt x="13288" y="9581"/>
                  <a:pt x="13100" y="9475"/>
                </a:cubicBezTo>
                <a:lnTo>
                  <a:pt x="12594" y="9197"/>
                </a:lnTo>
                <a:cubicBezTo>
                  <a:pt x="12561" y="9178"/>
                  <a:pt x="12529" y="9170"/>
                  <a:pt x="12498" y="9170"/>
                </a:cubicBezTo>
                <a:close/>
                <a:moveTo>
                  <a:pt x="1187" y="8990"/>
                </a:moveTo>
                <a:cubicBezTo>
                  <a:pt x="970" y="8990"/>
                  <a:pt x="781" y="9260"/>
                  <a:pt x="985" y="9439"/>
                </a:cubicBezTo>
                <a:cubicBezTo>
                  <a:pt x="1157" y="9585"/>
                  <a:pt x="1326" y="9732"/>
                  <a:pt x="1494" y="9879"/>
                </a:cubicBezTo>
                <a:cubicBezTo>
                  <a:pt x="1550" y="9927"/>
                  <a:pt x="1612" y="9947"/>
                  <a:pt x="1672" y="9947"/>
                </a:cubicBezTo>
                <a:cubicBezTo>
                  <a:pt x="1890" y="9947"/>
                  <a:pt x="2083" y="9677"/>
                  <a:pt x="1876" y="9500"/>
                </a:cubicBezTo>
                <a:cubicBezTo>
                  <a:pt x="1707" y="9354"/>
                  <a:pt x="1535" y="9207"/>
                  <a:pt x="1367" y="9060"/>
                </a:cubicBezTo>
                <a:cubicBezTo>
                  <a:pt x="1310" y="9011"/>
                  <a:pt x="1248" y="8990"/>
                  <a:pt x="1187" y="8990"/>
                </a:cubicBezTo>
                <a:close/>
                <a:moveTo>
                  <a:pt x="14736" y="9212"/>
                </a:moveTo>
                <a:cubicBezTo>
                  <a:pt x="14535" y="9212"/>
                  <a:pt x="14400" y="9537"/>
                  <a:pt x="14615" y="9691"/>
                </a:cubicBezTo>
                <a:cubicBezTo>
                  <a:pt x="14744" y="9786"/>
                  <a:pt x="14871" y="9882"/>
                  <a:pt x="15000" y="9977"/>
                </a:cubicBezTo>
                <a:cubicBezTo>
                  <a:pt x="15045" y="10011"/>
                  <a:pt x="15090" y="10025"/>
                  <a:pt x="15132" y="10025"/>
                </a:cubicBezTo>
                <a:cubicBezTo>
                  <a:pt x="15333" y="10025"/>
                  <a:pt x="15468" y="9702"/>
                  <a:pt x="15253" y="9544"/>
                </a:cubicBezTo>
                <a:lnTo>
                  <a:pt x="14868" y="9258"/>
                </a:lnTo>
                <a:cubicBezTo>
                  <a:pt x="14823" y="9226"/>
                  <a:pt x="14778" y="9212"/>
                  <a:pt x="14736" y="9212"/>
                </a:cubicBezTo>
                <a:close/>
                <a:moveTo>
                  <a:pt x="5108" y="9697"/>
                </a:moveTo>
                <a:cubicBezTo>
                  <a:pt x="4941" y="9697"/>
                  <a:pt x="4826" y="9923"/>
                  <a:pt x="5004" y="10025"/>
                </a:cubicBezTo>
                <a:cubicBezTo>
                  <a:pt x="5114" y="10084"/>
                  <a:pt x="5224" y="10146"/>
                  <a:pt x="5334" y="10209"/>
                </a:cubicBezTo>
                <a:cubicBezTo>
                  <a:pt x="5366" y="10227"/>
                  <a:pt x="5397" y="10234"/>
                  <a:pt x="5427" y="10234"/>
                </a:cubicBezTo>
                <a:cubicBezTo>
                  <a:pt x="5606" y="10234"/>
                  <a:pt x="5727" y="9953"/>
                  <a:pt x="5532" y="9867"/>
                </a:cubicBezTo>
                <a:cubicBezTo>
                  <a:pt x="5415" y="9816"/>
                  <a:pt x="5300" y="9764"/>
                  <a:pt x="5187" y="9713"/>
                </a:cubicBezTo>
                <a:cubicBezTo>
                  <a:pt x="5160" y="9702"/>
                  <a:pt x="5134" y="9697"/>
                  <a:pt x="5108" y="9697"/>
                </a:cubicBezTo>
                <a:close/>
                <a:moveTo>
                  <a:pt x="560" y="10051"/>
                </a:moveTo>
                <a:cubicBezTo>
                  <a:pt x="445" y="10051"/>
                  <a:pt x="335" y="10165"/>
                  <a:pt x="416" y="10285"/>
                </a:cubicBezTo>
                <a:lnTo>
                  <a:pt x="526" y="10454"/>
                </a:lnTo>
                <a:cubicBezTo>
                  <a:pt x="561" y="10507"/>
                  <a:pt x="611" y="10528"/>
                  <a:pt x="660" y="10528"/>
                </a:cubicBezTo>
                <a:cubicBezTo>
                  <a:pt x="774" y="10528"/>
                  <a:pt x="887" y="10413"/>
                  <a:pt x="805" y="10293"/>
                </a:cubicBezTo>
                <a:lnTo>
                  <a:pt x="695" y="10124"/>
                </a:lnTo>
                <a:cubicBezTo>
                  <a:pt x="660" y="10072"/>
                  <a:pt x="609" y="10051"/>
                  <a:pt x="560" y="10051"/>
                </a:cubicBezTo>
                <a:close/>
                <a:moveTo>
                  <a:pt x="9083" y="10048"/>
                </a:moveTo>
                <a:cubicBezTo>
                  <a:pt x="8933" y="10048"/>
                  <a:pt x="8836" y="10256"/>
                  <a:pt x="8993" y="10344"/>
                </a:cubicBezTo>
                <a:cubicBezTo>
                  <a:pt x="9173" y="10443"/>
                  <a:pt x="9323" y="10568"/>
                  <a:pt x="9455" y="10726"/>
                </a:cubicBezTo>
                <a:cubicBezTo>
                  <a:pt x="9489" y="10766"/>
                  <a:pt x="9529" y="10783"/>
                  <a:pt x="9569" y="10783"/>
                </a:cubicBezTo>
                <a:cubicBezTo>
                  <a:pt x="9701" y="10783"/>
                  <a:pt x="9829" y="10602"/>
                  <a:pt x="9709" y="10473"/>
                </a:cubicBezTo>
                <a:cubicBezTo>
                  <a:pt x="9547" y="10300"/>
                  <a:pt x="9367" y="10168"/>
                  <a:pt x="9159" y="10065"/>
                </a:cubicBezTo>
                <a:cubicBezTo>
                  <a:pt x="9133" y="10053"/>
                  <a:pt x="9107" y="10048"/>
                  <a:pt x="9083" y="10048"/>
                </a:cubicBezTo>
                <a:close/>
                <a:moveTo>
                  <a:pt x="15663" y="10145"/>
                </a:moveTo>
                <a:cubicBezTo>
                  <a:pt x="15423" y="10145"/>
                  <a:pt x="15394" y="10533"/>
                  <a:pt x="15631" y="10601"/>
                </a:cubicBezTo>
                <a:cubicBezTo>
                  <a:pt x="15785" y="10645"/>
                  <a:pt x="15873" y="10773"/>
                  <a:pt x="16027" y="10817"/>
                </a:cubicBezTo>
                <a:cubicBezTo>
                  <a:pt x="16047" y="10822"/>
                  <a:pt x="16066" y="10824"/>
                  <a:pt x="16086" y="10824"/>
                </a:cubicBezTo>
                <a:cubicBezTo>
                  <a:pt x="16235" y="10824"/>
                  <a:pt x="16352" y="10681"/>
                  <a:pt x="16316" y="10531"/>
                </a:cubicBezTo>
                <a:cubicBezTo>
                  <a:pt x="16247" y="10260"/>
                  <a:pt x="15939" y="10172"/>
                  <a:pt x="15690" y="10146"/>
                </a:cubicBezTo>
                <a:cubicBezTo>
                  <a:pt x="15680" y="10145"/>
                  <a:pt x="15672" y="10145"/>
                  <a:pt x="15663" y="10145"/>
                </a:cubicBezTo>
                <a:close/>
                <a:moveTo>
                  <a:pt x="2695" y="10090"/>
                </a:moveTo>
                <a:cubicBezTo>
                  <a:pt x="2526" y="10090"/>
                  <a:pt x="2368" y="10292"/>
                  <a:pt x="2518" y="10484"/>
                </a:cubicBezTo>
                <a:cubicBezTo>
                  <a:pt x="2616" y="10608"/>
                  <a:pt x="2716" y="10737"/>
                  <a:pt x="2811" y="10861"/>
                </a:cubicBezTo>
                <a:cubicBezTo>
                  <a:pt x="2849" y="10910"/>
                  <a:pt x="2898" y="10931"/>
                  <a:pt x="2948" y="10931"/>
                </a:cubicBezTo>
                <a:cubicBezTo>
                  <a:pt x="3095" y="10931"/>
                  <a:pt x="3250" y="10752"/>
                  <a:pt x="3149" y="10601"/>
                </a:cubicBezTo>
                <a:cubicBezTo>
                  <a:pt x="3061" y="10469"/>
                  <a:pt x="2973" y="10337"/>
                  <a:pt x="2885" y="10201"/>
                </a:cubicBezTo>
                <a:cubicBezTo>
                  <a:pt x="2832" y="10123"/>
                  <a:pt x="2763" y="10090"/>
                  <a:pt x="2695" y="10090"/>
                </a:cubicBezTo>
                <a:close/>
                <a:moveTo>
                  <a:pt x="11150" y="10012"/>
                </a:moveTo>
                <a:cubicBezTo>
                  <a:pt x="10977" y="10012"/>
                  <a:pt x="10828" y="10220"/>
                  <a:pt x="10988" y="10370"/>
                </a:cubicBezTo>
                <a:cubicBezTo>
                  <a:pt x="11175" y="10539"/>
                  <a:pt x="11359" y="10707"/>
                  <a:pt x="11545" y="10876"/>
                </a:cubicBezTo>
                <a:cubicBezTo>
                  <a:pt x="11594" y="10919"/>
                  <a:pt x="11647" y="10938"/>
                  <a:pt x="11699" y="10938"/>
                </a:cubicBezTo>
                <a:cubicBezTo>
                  <a:pt x="11887" y="10938"/>
                  <a:pt x="12054" y="10696"/>
                  <a:pt x="11875" y="10546"/>
                </a:cubicBezTo>
                <a:lnTo>
                  <a:pt x="11293" y="10065"/>
                </a:lnTo>
                <a:cubicBezTo>
                  <a:pt x="11248" y="10028"/>
                  <a:pt x="11198" y="10012"/>
                  <a:pt x="11150" y="10012"/>
                </a:cubicBezTo>
                <a:close/>
                <a:moveTo>
                  <a:pt x="7514" y="10120"/>
                </a:moveTo>
                <a:cubicBezTo>
                  <a:pt x="7401" y="10120"/>
                  <a:pt x="7306" y="10256"/>
                  <a:pt x="7409" y="10359"/>
                </a:cubicBezTo>
                <a:cubicBezTo>
                  <a:pt x="7607" y="10553"/>
                  <a:pt x="7802" y="10748"/>
                  <a:pt x="8000" y="10946"/>
                </a:cubicBezTo>
                <a:cubicBezTo>
                  <a:pt x="8036" y="10980"/>
                  <a:pt x="8076" y="10995"/>
                  <a:pt x="8116" y="10995"/>
                </a:cubicBezTo>
                <a:cubicBezTo>
                  <a:pt x="8259" y="10995"/>
                  <a:pt x="8391" y="10805"/>
                  <a:pt x="8253" y="10693"/>
                </a:cubicBezTo>
                <a:cubicBezTo>
                  <a:pt x="8040" y="10513"/>
                  <a:pt x="7827" y="10333"/>
                  <a:pt x="7611" y="10157"/>
                </a:cubicBezTo>
                <a:cubicBezTo>
                  <a:pt x="7580" y="10131"/>
                  <a:pt x="7546" y="10120"/>
                  <a:pt x="7514" y="10120"/>
                </a:cubicBezTo>
                <a:close/>
                <a:moveTo>
                  <a:pt x="14583" y="10387"/>
                </a:moveTo>
                <a:cubicBezTo>
                  <a:pt x="14448" y="10387"/>
                  <a:pt x="14330" y="10551"/>
                  <a:pt x="14461" y="10652"/>
                </a:cubicBezTo>
                <a:cubicBezTo>
                  <a:pt x="14641" y="10792"/>
                  <a:pt x="14820" y="10990"/>
                  <a:pt x="15044" y="11049"/>
                </a:cubicBezTo>
                <a:cubicBezTo>
                  <a:pt x="15055" y="11052"/>
                  <a:pt x="15066" y="11053"/>
                  <a:pt x="15077" y="11053"/>
                </a:cubicBezTo>
                <a:cubicBezTo>
                  <a:pt x="15167" y="11053"/>
                  <a:pt x="15233" y="10950"/>
                  <a:pt x="15187" y="10865"/>
                </a:cubicBezTo>
                <a:cubicBezTo>
                  <a:pt x="15081" y="10678"/>
                  <a:pt x="14857" y="10557"/>
                  <a:pt x="14688" y="10425"/>
                </a:cubicBezTo>
                <a:cubicBezTo>
                  <a:pt x="14655" y="10398"/>
                  <a:pt x="14618" y="10387"/>
                  <a:pt x="14583" y="10387"/>
                </a:cubicBezTo>
                <a:close/>
                <a:moveTo>
                  <a:pt x="3928" y="10240"/>
                </a:moveTo>
                <a:cubicBezTo>
                  <a:pt x="3745" y="10240"/>
                  <a:pt x="3623" y="10496"/>
                  <a:pt x="3819" y="10601"/>
                </a:cubicBezTo>
                <a:cubicBezTo>
                  <a:pt x="4046" y="10722"/>
                  <a:pt x="4215" y="10898"/>
                  <a:pt x="4410" y="11059"/>
                </a:cubicBezTo>
                <a:cubicBezTo>
                  <a:pt x="4450" y="11093"/>
                  <a:pt x="4494" y="11107"/>
                  <a:pt x="4535" y="11107"/>
                </a:cubicBezTo>
                <a:cubicBezTo>
                  <a:pt x="4656" y="11107"/>
                  <a:pt x="4757" y="10982"/>
                  <a:pt x="4689" y="10843"/>
                </a:cubicBezTo>
                <a:cubicBezTo>
                  <a:pt x="4557" y="10564"/>
                  <a:pt x="4293" y="10388"/>
                  <a:pt x="4017" y="10260"/>
                </a:cubicBezTo>
                <a:cubicBezTo>
                  <a:pt x="3987" y="10246"/>
                  <a:pt x="3957" y="10240"/>
                  <a:pt x="3928" y="10240"/>
                </a:cubicBezTo>
                <a:close/>
                <a:moveTo>
                  <a:pt x="12668" y="10446"/>
                </a:moveTo>
                <a:cubicBezTo>
                  <a:pt x="12482" y="10446"/>
                  <a:pt x="12346" y="10705"/>
                  <a:pt x="12554" y="10839"/>
                </a:cubicBezTo>
                <a:cubicBezTo>
                  <a:pt x="12781" y="10986"/>
                  <a:pt x="13027" y="11093"/>
                  <a:pt x="13291" y="11162"/>
                </a:cubicBezTo>
                <a:cubicBezTo>
                  <a:pt x="13310" y="11167"/>
                  <a:pt x="13327" y="11169"/>
                  <a:pt x="13344" y="11169"/>
                </a:cubicBezTo>
                <a:cubicBezTo>
                  <a:pt x="13527" y="11169"/>
                  <a:pt x="13582" y="10888"/>
                  <a:pt x="13383" y="10817"/>
                </a:cubicBezTo>
                <a:cubicBezTo>
                  <a:pt x="13177" y="10744"/>
                  <a:pt x="12987" y="10638"/>
                  <a:pt x="12814" y="10502"/>
                </a:cubicBezTo>
                <a:cubicBezTo>
                  <a:pt x="12766" y="10463"/>
                  <a:pt x="12715" y="10446"/>
                  <a:pt x="12668" y="10446"/>
                </a:cubicBezTo>
                <a:close/>
                <a:moveTo>
                  <a:pt x="1581" y="10776"/>
                </a:moveTo>
                <a:cubicBezTo>
                  <a:pt x="1419" y="10776"/>
                  <a:pt x="1252" y="10976"/>
                  <a:pt x="1411" y="11140"/>
                </a:cubicBezTo>
                <a:cubicBezTo>
                  <a:pt x="1477" y="11206"/>
                  <a:pt x="1543" y="11276"/>
                  <a:pt x="1604" y="11342"/>
                </a:cubicBezTo>
                <a:cubicBezTo>
                  <a:pt x="1640" y="11378"/>
                  <a:pt x="1682" y="11394"/>
                  <a:pt x="1723" y="11394"/>
                </a:cubicBezTo>
                <a:cubicBezTo>
                  <a:pt x="1846" y="11394"/>
                  <a:pt x="1961" y="11254"/>
                  <a:pt x="1887" y="11122"/>
                </a:cubicBezTo>
                <a:cubicBezTo>
                  <a:pt x="1839" y="11041"/>
                  <a:pt x="1795" y="10961"/>
                  <a:pt x="1748" y="10880"/>
                </a:cubicBezTo>
                <a:cubicBezTo>
                  <a:pt x="1706" y="10806"/>
                  <a:pt x="1644" y="10776"/>
                  <a:pt x="1581" y="10776"/>
                </a:cubicBezTo>
                <a:close/>
                <a:moveTo>
                  <a:pt x="6731" y="10755"/>
                </a:moveTo>
                <a:cubicBezTo>
                  <a:pt x="6455" y="10755"/>
                  <a:pt x="6264" y="11158"/>
                  <a:pt x="6570" y="11309"/>
                </a:cubicBezTo>
                <a:cubicBezTo>
                  <a:pt x="6727" y="11386"/>
                  <a:pt x="6885" y="11463"/>
                  <a:pt x="7043" y="11543"/>
                </a:cubicBezTo>
                <a:cubicBezTo>
                  <a:pt x="7077" y="11559"/>
                  <a:pt x="7113" y="11567"/>
                  <a:pt x="7148" y="11567"/>
                </a:cubicBezTo>
                <a:cubicBezTo>
                  <a:pt x="7357" y="11567"/>
                  <a:pt x="7551" y="11308"/>
                  <a:pt x="7347" y="11147"/>
                </a:cubicBezTo>
                <a:cubicBezTo>
                  <a:pt x="7211" y="11041"/>
                  <a:pt x="7072" y="10939"/>
                  <a:pt x="6937" y="10832"/>
                </a:cubicBezTo>
                <a:cubicBezTo>
                  <a:pt x="6867" y="10778"/>
                  <a:pt x="6796" y="10755"/>
                  <a:pt x="6731" y="10755"/>
                </a:cubicBezTo>
                <a:close/>
                <a:moveTo>
                  <a:pt x="10483" y="10808"/>
                </a:moveTo>
                <a:cubicBezTo>
                  <a:pt x="10232" y="10808"/>
                  <a:pt x="10059" y="11203"/>
                  <a:pt x="10335" y="11345"/>
                </a:cubicBezTo>
                <a:cubicBezTo>
                  <a:pt x="10467" y="11415"/>
                  <a:pt x="10603" y="11485"/>
                  <a:pt x="10739" y="11555"/>
                </a:cubicBezTo>
                <a:cubicBezTo>
                  <a:pt x="10784" y="11578"/>
                  <a:pt x="10828" y="11588"/>
                  <a:pt x="10869" y="11588"/>
                </a:cubicBezTo>
                <a:cubicBezTo>
                  <a:pt x="11108" y="11588"/>
                  <a:pt x="11260" y="11245"/>
                  <a:pt x="11007" y="11089"/>
                </a:cubicBezTo>
                <a:cubicBezTo>
                  <a:pt x="10882" y="11008"/>
                  <a:pt x="10753" y="10931"/>
                  <a:pt x="10625" y="10850"/>
                </a:cubicBezTo>
                <a:cubicBezTo>
                  <a:pt x="10576" y="10821"/>
                  <a:pt x="10528" y="10808"/>
                  <a:pt x="10483" y="10808"/>
                </a:cubicBezTo>
                <a:close/>
                <a:moveTo>
                  <a:pt x="8740" y="11068"/>
                </a:moveTo>
                <a:cubicBezTo>
                  <a:pt x="8616" y="11068"/>
                  <a:pt x="8537" y="11251"/>
                  <a:pt x="8667" y="11335"/>
                </a:cubicBezTo>
                <a:cubicBezTo>
                  <a:pt x="8865" y="11459"/>
                  <a:pt x="9027" y="11609"/>
                  <a:pt x="9159" y="11800"/>
                </a:cubicBezTo>
                <a:cubicBezTo>
                  <a:pt x="9197" y="11853"/>
                  <a:pt x="9246" y="11875"/>
                  <a:pt x="9293" y="11875"/>
                </a:cubicBezTo>
                <a:cubicBezTo>
                  <a:pt x="9411" y="11875"/>
                  <a:pt x="9516" y="11737"/>
                  <a:pt x="9411" y="11606"/>
                </a:cubicBezTo>
                <a:cubicBezTo>
                  <a:pt x="9247" y="11393"/>
                  <a:pt x="9049" y="11221"/>
                  <a:pt x="8814" y="11089"/>
                </a:cubicBezTo>
                <a:cubicBezTo>
                  <a:pt x="8788" y="11074"/>
                  <a:pt x="8764" y="11068"/>
                  <a:pt x="8740" y="11068"/>
                </a:cubicBezTo>
                <a:close/>
                <a:moveTo>
                  <a:pt x="2643" y="11111"/>
                </a:moveTo>
                <a:cubicBezTo>
                  <a:pt x="2436" y="11111"/>
                  <a:pt x="2245" y="11388"/>
                  <a:pt x="2440" y="11573"/>
                </a:cubicBezTo>
                <a:cubicBezTo>
                  <a:pt x="2591" y="11716"/>
                  <a:pt x="2745" y="11863"/>
                  <a:pt x="2899" y="12005"/>
                </a:cubicBezTo>
                <a:cubicBezTo>
                  <a:pt x="2953" y="12056"/>
                  <a:pt x="3012" y="12078"/>
                  <a:pt x="3070" y="12078"/>
                </a:cubicBezTo>
                <a:cubicBezTo>
                  <a:pt x="3262" y="12078"/>
                  <a:pt x="3427" y="11834"/>
                  <a:pt x="3254" y="11653"/>
                </a:cubicBezTo>
                <a:cubicBezTo>
                  <a:pt x="3108" y="11499"/>
                  <a:pt x="2965" y="11345"/>
                  <a:pt x="2819" y="11191"/>
                </a:cubicBezTo>
                <a:cubicBezTo>
                  <a:pt x="2765" y="11135"/>
                  <a:pt x="2703" y="11111"/>
                  <a:pt x="2643" y="11111"/>
                </a:cubicBezTo>
                <a:close/>
                <a:moveTo>
                  <a:pt x="14283" y="11626"/>
                </a:moveTo>
                <a:cubicBezTo>
                  <a:pt x="14169" y="11626"/>
                  <a:pt x="14058" y="11765"/>
                  <a:pt x="14138" y="11870"/>
                </a:cubicBezTo>
                <a:cubicBezTo>
                  <a:pt x="14282" y="12064"/>
                  <a:pt x="14431" y="12273"/>
                  <a:pt x="14688" y="12299"/>
                </a:cubicBezTo>
                <a:cubicBezTo>
                  <a:pt x="14692" y="12299"/>
                  <a:pt x="14696" y="12300"/>
                  <a:pt x="14700" y="12300"/>
                </a:cubicBezTo>
                <a:cubicBezTo>
                  <a:pt x="14840" y="12300"/>
                  <a:pt x="14935" y="12116"/>
                  <a:pt x="14857" y="12002"/>
                </a:cubicBezTo>
                <a:cubicBezTo>
                  <a:pt x="14739" y="11826"/>
                  <a:pt x="14527" y="11767"/>
                  <a:pt x="14358" y="11650"/>
                </a:cubicBezTo>
                <a:cubicBezTo>
                  <a:pt x="14334" y="11633"/>
                  <a:pt x="14308" y="11626"/>
                  <a:pt x="14283" y="11626"/>
                </a:cubicBezTo>
                <a:close/>
                <a:moveTo>
                  <a:pt x="6214" y="11817"/>
                </a:moveTo>
                <a:cubicBezTo>
                  <a:pt x="6060" y="11817"/>
                  <a:pt x="5959" y="12054"/>
                  <a:pt x="6126" y="12152"/>
                </a:cubicBezTo>
                <a:lnTo>
                  <a:pt x="6408" y="12321"/>
                </a:lnTo>
                <a:cubicBezTo>
                  <a:pt x="6439" y="12339"/>
                  <a:pt x="6469" y="12347"/>
                  <a:pt x="6498" y="12347"/>
                </a:cubicBezTo>
                <a:cubicBezTo>
                  <a:pt x="6653" y="12347"/>
                  <a:pt x="6755" y="12112"/>
                  <a:pt x="6588" y="12013"/>
                </a:cubicBezTo>
                <a:lnTo>
                  <a:pt x="6306" y="11844"/>
                </a:lnTo>
                <a:cubicBezTo>
                  <a:pt x="6274" y="11825"/>
                  <a:pt x="6243" y="11817"/>
                  <a:pt x="6214" y="11817"/>
                </a:cubicBezTo>
                <a:close/>
                <a:moveTo>
                  <a:pt x="10034" y="11648"/>
                </a:moveTo>
                <a:cubicBezTo>
                  <a:pt x="9843" y="11648"/>
                  <a:pt x="9776" y="11940"/>
                  <a:pt x="9983" y="11998"/>
                </a:cubicBezTo>
                <a:cubicBezTo>
                  <a:pt x="10189" y="12057"/>
                  <a:pt x="10354" y="12156"/>
                  <a:pt x="10504" y="12306"/>
                </a:cubicBezTo>
                <a:cubicBezTo>
                  <a:pt x="10545" y="12346"/>
                  <a:pt x="10590" y="12363"/>
                  <a:pt x="10634" y="12363"/>
                </a:cubicBezTo>
                <a:cubicBezTo>
                  <a:pt x="10788" y="12363"/>
                  <a:pt x="10928" y="12161"/>
                  <a:pt x="10783" y="12027"/>
                </a:cubicBezTo>
                <a:cubicBezTo>
                  <a:pt x="10581" y="11841"/>
                  <a:pt x="10347" y="11716"/>
                  <a:pt x="10079" y="11653"/>
                </a:cubicBezTo>
                <a:cubicBezTo>
                  <a:pt x="10063" y="11650"/>
                  <a:pt x="10048" y="11648"/>
                  <a:pt x="10034" y="11648"/>
                </a:cubicBezTo>
                <a:close/>
                <a:moveTo>
                  <a:pt x="4880" y="11541"/>
                </a:moveTo>
                <a:cubicBezTo>
                  <a:pt x="4645" y="11541"/>
                  <a:pt x="4455" y="11885"/>
                  <a:pt x="4725" y="12075"/>
                </a:cubicBezTo>
                <a:cubicBezTo>
                  <a:pt x="4846" y="12159"/>
                  <a:pt x="4963" y="12244"/>
                  <a:pt x="5080" y="12325"/>
                </a:cubicBezTo>
                <a:cubicBezTo>
                  <a:pt x="5123" y="12355"/>
                  <a:pt x="5166" y="12368"/>
                  <a:pt x="5207" y="12368"/>
                </a:cubicBezTo>
                <a:cubicBezTo>
                  <a:pt x="5396" y="12368"/>
                  <a:pt x="5547" y="12095"/>
                  <a:pt x="5385" y="11932"/>
                </a:cubicBezTo>
                <a:cubicBezTo>
                  <a:pt x="5283" y="11829"/>
                  <a:pt x="5176" y="11731"/>
                  <a:pt x="5073" y="11628"/>
                </a:cubicBezTo>
                <a:cubicBezTo>
                  <a:pt x="5011" y="11566"/>
                  <a:pt x="4944" y="11541"/>
                  <a:pt x="4880" y="11541"/>
                </a:cubicBezTo>
                <a:close/>
                <a:moveTo>
                  <a:pt x="1177" y="12048"/>
                </a:moveTo>
                <a:cubicBezTo>
                  <a:pt x="1074" y="12048"/>
                  <a:pt x="986" y="12174"/>
                  <a:pt x="1084" y="12255"/>
                </a:cubicBezTo>
                <a:cubicBezTo>
                  <a:pt x="1194" y="12350"/>
                  <a:pt x="1308" y="12442"/>
                  <a:pt x="1418" y="12533"/>
                </a:cubicBezTo>
                <a:cubicBezTo>
                  <a:pt x="1444" y="12555"/>
                  <a:pt x="1473" y="12564"/>
                  <a:pt x="1501" y="12564"/>
                </a:cubicBezTo>
                <a:cubicBezTo>
                  <a:pt x="1604" y="12564"/>
                  <a:pt x="1693" y="12438"/>
                  <a:pt x="1597" y="12357"/>
                </a:cubicBezTo>
                <a:cubicBezTo>
                  <a:pt x="1484" y="12266"/>
                  <a:pt x="1370" y="12171"/>
                  <a:pt x="1260" y="12079"/>
                </a:cubicBezTo>
                <a:cubicBezTo>
                  <a:pt x="1233" y="12057"/>
                  <a:pt x="1204" y="12048"/>
                  <a:pt x="1177" y="12048"/>
                </a:cubicBezTo>
                <a:close/>
                <a:moveTo>
                  <a:pt x="13006" y="11693"/>
                </a:moveTo>
                <a:cubicBezTo>
                  <a:pt x="12869" y="11693"/>
                  <a:pt x="12745" y="11832"/>
                  <a:pt x="12833" y="11983"/>
                </a:cubicBezTo>
                <a:cubicBezTo>
                  <a:pt x="12961" y="12215"/>
                  <a:pt x="13133" y="12391"/>
                  <a:pt x="13350" y="12541"/>
                </a:cubicBezTo>
                <a:cubicBezTo>
                  <a:pt x="13402" y="12578"/>
                  <a:pt x="13455" y="12594"/>
                  <a:pt x="13504" y="12594"/>
                </a:cubicBezTo>
                <a:cubicBezTo>
                  <a:pt x="13781" y="12594"/>
                  <a:pt x="13964" y="12093"/>
                  <a:pt x="13585" y="11987"/>
                </a:cubicBezTo>
                <a:cubicBezTo>
                  <a:pt x="13416" y="11939"/>
                  <a:pt x="13273" y="11863"/>
                  <a:pt x="13141" y="11745"/>
                </a:cubicBezTo>
                <a:cubicBezTo>
                  <a:pt x="13100" y="11709"/>
                  <a:pt x="13052" y="11693"/>
                  <a:pt x="13006" y="11693"/>
                </a:cubicBezTo>
                <a:close/>
                <a:moveTo>
                  <a:pt x="7787" y="11925"/>
                </a:moveTo>
                <a:cubicBezTo>
                  <a:pt x="7636" y="11925"/>
                  <a:pt x="7536" y="12160"/>
                  <a:pt x="7695" y="12262"/>
                </a:cubicBezTo>
                <a:lnTo>
                  <a:pt x="8480" y="12768"/>
                </a:lnTo>
                <a:cubicBezTo>
                  <a:pt x="8512" y="12789"/>
                  <a:pt x="8543" y="12797"/>
                  <a:pt x="8573" y="12797"/>
                </a:cubicBezTo>
                <a:cubicBezTo>
                  <a:pt x="8723" y="12797"/>
                  <a:pt x="8823" y="12565"/>
                  <a:pt x="8663" y="12460"/>
                </a:cubicBezTo>
                <a:cubicBezTo>
                  <a:pt x="8399" y="12291"/>
                  <a:pt x="8139" y="12123"/>
                  <a:pt x="7879" y="11954"/>
                </a:cubicBezTo>
                <a:cubicBezTo>
                  <a:pt x="7848" y="11934"/>
                  <a:pt x="7816" y="11925"/>
                  <a:pt x="7787" y="11925"/>
                </a:cubicBezTo>
                <a:close/>
                <a:moveTo>
                  <a:pt x="4260" y="12370"/>
                </a:moveTo>
                <a:cubicBezTo>
                  <a:pt x="4084" y="12370"/>
                  <a:pt x="3958" y="12622"/>
                  <a:pt x="4153" y="12731"/>
                </a:cubicBezTo>
                <a:cubicBezTo>
                  <a:pt x="4212" y="12761"/>
                  <a:pt x="4271" y="12794"/>
                  <a:pt x="4329" y="12827"/>
                </a:cubicBezTo>
                <a:cubicBezTo>
                  <a:pt x="4355" y="12841"/>
                  <a:pt x="4383" y="12847"/>
                  <a:pt x="4409" y="12847"/>
                </a:cubicBezTo>
                <a:cubicBezTo>
                  <a:pt x="4558" y="12847"/>
                  <a:pt x="4689" y="12656"/>
                  <a:pt x="4549" y="12545"/>
                </a:cubicBezTo>
                <a:cubicBezTo>
                  <a:pt x="4498" y="12504"/>
                  <a:pt x="4442" y="12464"/>
                  <a:pt x="4391" y="12420"/>
                </a:cubicBezTo>
                <a:cubicBezTo>
                  <a:pt x="4347" y="12385"/>
                  <a:pt x="4302" y="12370"/>
                  <a:pt x="4260" y="12370"/>
                </a:cubicBezTo>
                <a:close/>
                <a:moveTo>
                  <a:pt x="11938" y="12374"/>
                </a:moveTo>
                <a:cubicBezTo>
                  <a:pt x="11783" y="12374"/>
                  <a:pt x="11676" y="12617"/>
                  <a:pt x="11846" y="12713"/>
                </a:cubicBezTo>
                <a:cubicBezTo>
                  <a:pt x="12033" y="12819"/>
                  <a:pt x="12224" y="12926"/>
                  <a:pt x="12415" y="13032"/>
                </a:cubicBezTo>
                <a:cubicBezTo>
                  <a:pt x="12443" y="13048"/>
                  <a:pt x="12471" y="13055"/>
                  <a:pt x="12497" y="13055"/>
                </a:cubicBezTo>
                <a:cubicBezTo>
                  <a:pt x="12638" y="13055"/>
                  <a:pt x="12725" y="12849"/>
                  <a:pt x="12576" y="12753"/>
                </a:cubicBezTo>
                <a:cubicBezTo>
                  <a:pt x="12393" y="12636"/>
                  <a:pt x="12209" y="12519"/>
                  <a:pt x="12026" y="12401"/>
                </a:cubicBezTo>
                <a:cubicBezTo>
                  <a:pt x="11996" y="12382"/>
                  <a:pt x="11966" y="12374"/>
                  <a:pt x="11938" y="12374"/>
                </a:cubicBezTo>
                <a:close/>
                <a:moveTo>
                  <a:pt x="9243" y="12713"/>
                </a:moveTo>
                <a:cubicBezTo>
                  <a:pt x="9015" y="12713"/>
                  <a:pt x="9012" y="13073"/>
                  <a:pt x="9243" y="13073"/>
                </a:cubicBezTo>
                <a:cubicBezTo>
                  <a:pt x="9474" y="13073"/>
                  <a:pt x="9474" y="12713"/>
                  <a:pt x="9243" y="12713"/>
                </a:cubicBezTo>
                <a:close/>
                <a:moveTo>
                  <a:pt x="7280" y="12912"/>
                </a:moveTo>
                <a:cubicBezTo>
                  <a:pt x="7120" y="12912"/>
                  <a:pt x="6996" y="13179"/>
                  <a:pt x="7182" y="13289"/>
                </a:cubicBezTo>
                <a:cubicBezTo>
                  <a:pt x="7358" y="13388"/>
                  <a:pt x="7531" y="13491"/>
                  <a:pt x="7707" y="13593"/>
                </a:cubicBezTo>
                <a:cubicBezTo>
                  <a:pt x="7736" y="13610"/>
                  <a:pt x="7765" y="13618"/>
                  <a:pt x="7791" y="13618"/>
                </a:cubicBezTo>
                <a:cubicBezTo>
                  <a:pt x="7927" y="13618"/>
                  <a:pt x="8003" y="13416"/>
                  <a:pt x="7868" y="13315"/>
                </a:cubicBezTo>
                <a:cubicBezTo>
                  <a:pt x="7707" y="13193"/>
                  <a:pt x="7545" y="13069"/>
                  <a:pt x="7380" y="12948"/>
                </a:cubicBezTo>
                <a:cubicBezTo>
                  <a:pt x="7347" y="12922"/>
                  <a:pt x="7313" y="12912"/>
                  <a:pt x="7280" y="12912"/>
                </a:cubicBezTo>
                <a:close/>
                <a:moveTo>
                  <a:pt x="3306" y="12867"/>
                </a:moveTo>
                <a:cubicBezTo>
                  <a:pt x="3128" y="12867"/>
                  <a:pt x="3009" y="13139"/>
                  <a:pt x="3203" y="13230"/>
                </a:cubicBezTo>
                <a:cubicBezTo>
                  <a:pt x="3386" y="13318"/>
                  <a:pt x="3540" y="13432"/>
                  <a:pt x="3680" y="13579"/>
                </a:cubicBezTo>
                <a:cubicBezTo>
                  <a:pt x="3718" y="13620"/>
                  <a:pt x="3760" y="13637"/>
                  <a:pt x="3800" y="13637"/>
                </a:cubicBezTo>
                <a:cubicBezTo>
                  <a:pt x="3930" y="13637"/>
                  <a:pt x="4042" y="13460"/>
                  <a:pt x="3933" y="13329"/>
                </a:cubicBezTo>
                <a:cubicBezTo>
                  <a:pt x="3782" y="13149"/>
                  <a:pt x="3606" y="13003"/>
                  <a:pt x="3401" y="12893"/>
                </a:cubicBezTo>
                <a:cubicBezTo>
                  <a:pt x="3369" y="12875"/>
                  <a:pt x="3336" y="12867"/>
                  <a:pt x="3306" y="12867"/>
                </a:cubicBezTo>
                <a:close/>
                <a:moveTo>
                  <a:pt x="10819" y="12850"/>
                </a:moveTo>
                <a:cubicBezTo>
                  <a:pt x="10598" y="12850"/>
                  <a:pt x="10429" y="13167"/>
                  <a:pt x="10680" y="13351"/>
                </a:cubicBezTo>
                <a:cubicBezTo>
                  <a:pt x="10875" y="13491"/>
                  <a:pt x="11083" y="13597"/>
                  <a:pt x="11315" y="13677"/>
                </a:cubicBezTo>
                <a:cubicBezTo>
                  <a:pt x="11339" y="13686"/>
                  <a:pt x="11362" y="13690"/>
                  <a:pt x="11385" y="13690"/>
                </a:cubicBezTo>
                <a:cubicBezTo>
                  <a:pt x="11590" y="13690"/>
                  <a:pt x="11706" y="13358"/>
                  <a:pt x="11491" y="13252"/>
                </a:cubicBezTo>
                <a:cubicBezTo>
                  <a:pt x="11315" y="13164"/>
                  <a:pt x="11153" y="13061"/>
                  <a:pt x="11003" y="12929"/>
                </a:cubicBezTo>
                <a:cubicBezTo>
                  <a:pt x="10943" y="12874"/>
                  <a:pt x="10879" y="12850"/>
                  <a:pt x="10819" y="12850"/>
                </a:cubicBezTo>
                <a:close/>
                <a:moveTo>
                  <a:pt x="1967" y="12921"/>
                </a:moveTo>
                <a:cubicBezTo>
                  <a:pt x="1809" y="12921"/>
                  <a:pt x="1665" y="13132"/>
                  <a:pt x="1817" y="13256"/>
                </a:cubicBezTo>
                <a:cubicBezTo>
                  <a:pt x="2030" y="13435"/>
                  <a:pt x="2247" y="13611"/>
                  <a:pt x="2459" y="13791"/>
                </a:cubicBezTo>
                <a:cubicBezTo>
                  <a:pt x="2494" y="13820"/>
                  <a:pt x="2531" y="13832"/>
                  <a:pt x="2568" y="13832"/>
                </a:cubicBezTo>
                <a:cubicBezTo>
                  <a:pt x="2695" y="13832"/>
                  <a:pt x="2803" y="13678"/>
                  <a:pt x="2687" y="13564"/>
                </a:cubicBezTo>
                <a:cubicBezTo>
                  <a:pt x="2489" y="13369"/>
                  <a:pt x="2294" y="13175"/>
                  <a:pt x="2096" y="12977"/>
                </a:cubicBezTo>
                <a:cubicBezTo>
                  <a:pt x="2056" y="12938"/>
                  <a:pt x="2011" y="12921"/>
                  <a:pt x="1967" y="12921"/>
                </a:cubicBezTo>
                <a:close/>
                <a:moveTo>
                  <a:pt x="13553" y="13221"/>
                </a:moveTo>
                <a:cubicBezTo>
                  <a:pt x="13360" y="13221"/>
                  <a:pt x="13289" y="13508"/>
                  <a:pt x="13460" y="13626"/>
                </a:cubicBezTo>
                <a:cubicBezTo>
                  <a:pt x="13563" y="13699"/>
                  <a:pt x="13665" y="13773"/>
                  <a:pt x="13768" y="13843"/>
                </a:cubicBezTo>
                <a:cubicBezTo>
                  <a:pt x="13814" y="13875"/>
                  <a:pt x="13860" y="13889"/>
                  <a:pt x="13904" y="13889"/>
                </a:cubicBezTo>
                <a:cubicBezTo>
                  <a:pt x="14143" y="13889"/>
                  <a:pt x="14305" y="13462"/>
                  <a:pt x="13974" y="13351"/>
                </a:cubicBezTo>
                <a:cubicBezTo>
                  <a:pt x="13856" y="13315"/>
                  <a:pt x="13742" y="13274"/>
                  <a:pt x="13625" y="13234"/>
                </a:cubicBezTo>
                <a:cubicBezTo>
                  <a:pt x="13599" y="13225"/>
                  <a:pt x="13575" y="13221"/>
                  <a:pt x="13553" y="13221"/>
                </a:cubicBezTo>
                <a:close/>
                <a:moveTo>
                  <a:pt x="5724" y="13307"/>
                </a:moveTo>
                <a:cubicBezTo>
                  <a:pt x="5545" y="13307"/>
                  <a:pt x="5390" y="13527"/>
                  <a:pt x="5561" y="13663"/>
                </a:cubicBezTo>
                <a:lnTo>
                  <a:pt x="5840" y="13887"/>
                </a:lnTo>
                <a:cubicBezTo>
                  <a:pt x="5885" y="13921"/>
                  <a:pt x="5933" y="13936"/>
                  <a:pt x="5980" y="13936"/>
                </a:cubicBezTo>
                <a:cubicBezTo>
                  <a:pt x="6160" y="13936"/>
                  <a:pt x="6316" y="13719"/>
                  <a:pt x="6144" y="13582"/>
                </a:cubicBezTo>
                <a:lnTo>
                  <a:pt x="5865" y="13359"/>
                </a:lnTo>
                <a:cubicBezTo>
                  <a:pt x="5820" y="13323"/>
                  <a:pt x="5771" y="13307"/>
                  <a:pt x="5724" y="13307"/>
                </a:cubicBezTo>
                <a:close/>
                <a:moveTo>
                  <a:pt x="9033" y="13549"/>
                </a:moveTo>
                <a:cubicBezTo>
                  <a:pt x="8843" y="13549"/>
                  <a:pt x="8715" y="13818"/>
                  <a:pt x="8920" y="13905"/>
                </a:cubicBezTo>
                <a:cubicBezTo>
                  <a:pt x="9133" y="13997"/>
                  <a:pt x="9323" y="14110"/>
                  <a:pt x="9499" y="14264"/>
                </a:cubicBezTo>
                <a:cubicBezTo>
                  <a:pt x="9540" y="14300"/>
                  <a:pt x="9585" y="14315"/>
                  <a:pt x="9629" y="14315"/>
                </a:cubicBezTo>
                <a:cubicBezTo>
                  <a:pt x="9788" y="14315"/>
                  <a:pt x="9928" y="14115"/>
                  <a:pt x="9778" y="13985"/>
                </a:cubicBezTo>
                <a:cubicBezTo>
                  <a:pt x="9577" y="13809"/>
                  <a:pt x="9364" y="13670"/>
                  <a:pt x="9118" y="13567"/>
                </a:cubicBezTo>
                <a:cubicBezTo>
                  <a:pt x="9089" y="13555"/>
                  <a:pt x="9061" y="13549"/>
                  <a:pt x="9033" y="13549"/>
                </a:cubicBezTo>
                <a:close/>
                <a:moveTo>
                  <a:pt x="7057" y="14004"/>
                </a:moveTo>
                <a:cubicBezTo>
                  <a:pt x="6827" y="14004"/>
                  <a:pt x="6827" y="14359"/>
                  <a:pt x="7057" y="14359"/>
                </a:cubicBezTo>
                <a:cubicBezTo>
                  <a:pt x="7289" y="14359"/>
                  <a:pt x="7289" y="14004"/>
                  <a:pt x="7057" y="14004"/>
                </a:cubicBezTo>
                <a:close/>
                <a:moveTo>
                  <a:pt x="10703" y="14056"/>
                </a:moveTo>
                <a:cubicBezTo>
                  <a:pt x="10592" y="14056"/>
                  <a:pt x="10519" y="14221"/>
                  <a:pt x="10640" y="14290"/>
                </a:cubicBezTo>
                <a:lnTo>
                  <a:pt x="11032" y="14513"/>
                </a:lnTo>
                <a:cubicBezTo>
                  <a:pt x="11054" y="14526"/>
                  <a:pt x="11075" y="14531"/>
                  <a:pt x="11094" y="14531"/>
                </a:cubicBezTo>
                <a:cubicBezTo>
                  <a:pt x="11203" y="14531"/>
                  <a:pt x="11275" y="14365"/>
                  <a:pt x="11157" y="14297"/>
                </a:cubicBezTo>
                <a:lnTo>
                  <a:pt x="10765" y="14073"/>
                </a:lnTo>
                <a:cubicBezTo>
                  <a:pt x="10743" y="14061"/>
                  <a:pt x="10722" y="14056"/>
                  <a:pt x="10703" y="14056"/>
                </a:cubicBezTo>
                <a:close/>
                <a:moveTo>
                  <a:pt x="8228" y="14187"/>
                </a:moveTo>
                <a:cubicBezTo>
                  <a:pt x="8029" y="14187"/>
                  <a:pt x="8031" y="14503"/>
                  <a:pt x="8235" y="14506"/>
                </a:cubicBezTo>
                <a:cubicBezTo>
                  <a:pt x="8421" y="14513"/>
                  <a:pt x="8590" y="14569"/>
                  <a:pt x="8737" y="14689"/>
                </a:cubicBezTo>
                <a:cubicBezTo>
                  <a:pt x="8771" y="14716"/>
                  <a:pt x="8807" y="14727"/>
                  <a:pt x="8842" y="14727"/>
                </a:cubicBezTo>
                <a:cubicBezTo>
                  <a:pt x="8976" y="14727"/>
                  <a:pt x="9092" y="14564"/>
                  <a:pt x="8964" y="14462"/>
                </a:cubicBezTo>
                <a:cubicBezTo>
                  <a:pt x="8748" y="14286"/>
                  <a:pt x="8513" y="14195"/>
                  <a:pt x="8235" y="14187"/>
                </a:cubicBezTo>
                <a:cubicBezTo>
                  <a:pt x="8232" y="14187"/>
                  <a:pt x="8230" y="14187"/>
                  <a:pt x="8228" y="14187"/>
                </a:cubicBezTo>
                <a:close/>
                <a:moveTo>
                  <a:pt x="12664" y="14370"/>
                </a:moveTo>
                <a:cubicBezTo>
                  <a:pt x="12541" y="14370"/>
                  <a:pt x="12459" y="14564"/>
                  <a:pt x="12594" y="14638"/>
                </a:cubicBezTo>
                <a:cubicBezTo>
                  <a:pt x="12829" y="14770"/>
                  <a:pt x="13071" y="14843"/>
                  <a:pt x="13335" y="14869"/>
                </a:cubicBezTo>
                <a:cubicBezTo>
                  <a:pt x="13340" y="14869"/>
                  <a:pt x="13344" y="14870"/>
                  <a:pt x="13348" y="14870"/>
                </a:cubicBezTo>
                <a:cubicBezTo>
                  <a:pt x="13477" y="14870"/>
                  <a:pt x="13507" y="14645"/>
                  <a:pt x="13368" y="14623"/>
                </a:cubicBezTo>
                <a:cubicBezTo>
                  <a:pt x="13141" y="14591"/>
                  <a:pt x="12935" y="14517"/>
                  <a:pt x="12737" y="14393"/>
                </a:cubicBezTo>
                <a:cubicBezTo>
                  <a:pt x="12712" y="14377"/>
                  <a:pt x="12688" y="14370"/>
                  <a:pt x="12664" y="14370"/>
                </a:cubicBezTo>
                <a:close/>
                <a:moveTo>
                  <a:pt x="3424" y="14399"/>
                </a:moveTo>
                <a:cubicBezTo>
                  <a:pt x="3254" y="14399"/>
                  <a:pt x="3143" y="14650"/>
                  <a:pt x="3325" y="14730"/>
                </a:cubicBezTo>
                <a:cubicBezTo>
                  <a:pt x="3584" y="14843"/>
                  <a:pt x="3819" y="14994"/>
                  <a:pt x="4029" y="15192"/>
                </a:cubicBezTo>
                <a:cubicBezTo>
                  <a:pt x="4062" y="15223"/>
                  <a:pt x="4100" y="15236"/>
                  <a:pt x="4135" y="15236"/>
                </a:cubicBezTo>
                <a:cubicBezTo>
                  <a:pt x="4260" y="15236"/>
                  <a:pt x="4370" y="15078"/>
                  <a:pt x="4256" y="14965"/>
                </a:cubicBezTo>
                <a:cubicBezTo>
                  <a:pt x="4036" y="14741"/>
                  <a:pt x="3787" y="14557"/>
                  <a:pt x="3504" y="14418"/>
                </a:cubicBezTo>
                <a:cubicBezTo>
                  <a:pt x="3477" y="14405"/>
                  <a:pt x="3449" y="14399"/>
                  <a:pt x="3424" y="14399"/>
                </a:cubicBezTo>
                <a:close/>
                <a:moveTo>
                  <a:pt x="11013" y="14690"/>
                </a:moveTo>
                <a:cubicBezTo>
                  <a:pt x="10817" y="14690"/>
                  <a:pt x="10757" y="15028"/>
                  <a:pt x="10981" y="15122"/>
                </a:cubicBezTo>
                <a:cubicBezTo>
                  <a:pt x="11205" y="15214"/>
                  <a:pt x="11428" y="15309"/>
                  <a:pt x="11652" y="15401"/>
                </a:cubicBezTo>
                <a:cubicBezTo>
                  <a:pt x="11681" y="15414"/>
                  <a:pt x="11708" y="15420"/>
                  <a:pt x="11733" y="15420"/>
                </a:cubicBezTo>
                <a:cubicBezTo>
                  <a:pt x="11927" y="15420"/>
                  <a:pt x="11990" y="15081"/>
                  <a:pt x="11765" y="14990"/>
                </a:cubicBezTo>
                <a:cubicBezTo>
                  <a:pt x="11542" y="14895"/>
                  <a:pt x="11318" y="14799"/>
                  <a:pt x="11095" y="14708"/>
                </a:cubicBezTo>
                <a:cubicBezTo>
                  <a:pt x="11065" y="14695"/>
                  <a:pt x="11038" y="14690"/>
                  <a:pt x="11013" y="14690"/>
                </a:cubicBezTo>
                <a:close/>
                <a:moveTo>
                  <a:pt x="5102" y="14633"/>
                </a:moveTo>
                <a:cubicBezTo>
                  <a:pt x="4957" y="14633"/>
                  <a:pt x="4862" y="14844"/>
                  <a:pt x="5019" y="14931"/>
                </a:cubicBezTo>
                <a:cubicBezTo>
                  <a:pt x="5330" y="15111"/>
                  <a:pt x="5642" y="15287"/>
                  <a:pt x="5953" y="15467"/>
                </a:cubicBezTo>
                <a:cubicBezTo>
                  <a:pt x="5983" y="15484"/>
                  <a:pt x="6013" y="15492"/>
                  <a:pt x="6041" y="15492"/>
                </a:cubicBezTo>
                <a:cubicBezTo>
                  <a:pt x="6201" y="15492"/>
                  <a:pt x="6308" y="15249"/>
                  <a:pt x="6133" y="15159"/>
                </a:cubicBezTo>
                <a:cubicBezTo>
                  <a:pt x="5814" y="14990"/>
                  <a:pt x="5498" y="14821"/>
                  <a:pt x="5180" y="14653"/>
                </a:cubicBezTo>
                <a:cubicBezTo>
                  <a:pt x="5153" y="14639"/>
                  <a:pt x="5127" y="14633"/>
                  <a:pt x="5102" y="14633"/>
                </a:cubicBezTo>
                <a:close/>
                <a:moveTo>
                  <a:pt x="8179" y="14765"/>
                </a:moveTo>
                <a:cubicBezTo>
                  <a:pt x="8013" y="14765"/>
                  <a:pt x="7902" y="15023"/>
                  <a:pt x="8081" y="15137"/>
                </a:cubicBezTo>
                <a:cubicBezTo>
                  <a:pt x="8286" y="15265"/>
                  <a:pt x="8491" y="15397"/>
                  <a:pt x="8697" y="15529"/>
                </a:cubicBezTo>
                <a:cubicBezTo>
                  <a:pt x="8731" y="15551"/>
                  <a:pt x="8765" y="15561"/>
                  <a:pt x="8797" y="15561"/>
                </a:cubicBezTo>
                <a:cubicBezTo>
                  <a:pt x="8962" y="15561"/>
                  <a:pt x="9073" y="15302"/>
                  <a:pt x="8895" y="15188"/>
                </a:cubicBezTo>
                <a:lnTo>
                  <a:pt x="8279" y="14796"/>
                </a:lnTo>
                <a:cubicBezTo>
                  <a:pt x="8244" y="14774"/>
                  <a:pt x="8211" y="14765"/>
                  <a:pt x="8179" y="14765"/>
                </a:cubicBezTo>
                <a:close/>
                <a:moveTo>
                  <a:pt x="7070" y="15316"/>
                </a:moveTo>
                <a:cubicBezTo>
                  <a:pt x="6915" y="15316"/>
                  <a:pt x="6810" y="15536"/>
                  <a:pt x="6977" y="15610"/>
                </a:cubicBezTo>
                <a:lnTo>
                  <a:pt x="7761" y="15943"/>
                </a:lnTo>
                <a:cubicBezTo>
                  <a:pt x="7785" y="15954"/>
                  <a:pt x="7808" y="15958"/>
                  <a:pt x="7830" y="15958"/>
                </a:cubicBezTo>
                <a:cubicBezTo>
                  <a:pt x="7984" y="15958"/>
                  <a:pt x="8089" y="15738"/>
                  <a:pt x="7923" y="15665"/>
                </a:cubicBezTo>
                <a:lnTo>
                  <a:pt x="7138" y="15331"/>
                </a:lnTo>
                <a:cubicBezTo>
                  <a:pt x="7115" y="15321"/>
                  <a:pt x="7092" y="15316"/>
                  <a:pt x="7070" y="15316"/>
                </a:cubicBezTo>
                <a:close/>
                <a:moveTo>
                  <a:pt x="9863" y="15331"/>
                </a:moveTo>
                <a:cubicBezTo>
                  <a:pt x="9688" y="15331"/>
                  <a:pt x="9576" y="15582"/>
                  <a:pt x="9760" y="15694"/>
                </a:cubicBezTo>
                <a:cubicBezTo>
                  <a:pt x="10002" y="15841"/>
                  <a:pt x="10259" y="15947"/>
                  <a:pt x="10533" y="16013"/>
                </a:cubicBezTo>
                <a:cubicBezTo>
                  <a:pt x="10552" y="16017"/>
                  <a:pt x="10570" y="16019"/>
                  <a:pt x="10587" y="16019"/>
                </a:cubicBezTo>
                <a:cubicBezTo>
                  <a:pt x="10819" y="16019"/>
                  <a:pt x="10897" y="15647"/>
                  <a:pt x="10647" y="15599"/>
                </a:cubicBezTo>
                <a:cubicBezTo>
                  <a:pt x="10401" y="15551"/>
                  <a:pt x="10178" y="15474"/>
                  <a:pt x="9961" y="15357"/>
                </a:cubicBezTo>
                <a:cubicBezTo>
                  <a:pt x="9927" y="15339"/>
                  <a:pt x="9894" y="15331"/>
                  <a:pt x="9863" y="1533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59" name="Google Shape;1059;p23"/>
          <p:cNvGrpSpPr/>
          <p:nvPr/>
        </p:nvGrpSpPr>
        <p:grpSpPr>
          <a:xfrm rot="10800000">
            <a:off x="8700070" y="-307336"/>
            <a:ext cx="899404" cy="854422"/>
            <a:chOff x="1466972" y="4823231"/>
            <a:chExt cx="899404" cy="854422"/>
          </a:xfrm>
        </p:grpSpPr>
        <p:sp>
          <p:nvSpPr>
            <p:cNvPr id="1060" name="Google Shape;1060;p23"/>
            <p:cNvSpPr/>
            <p:nvPr/>
          </p:nvSpPr>
          <p:spPr>
            <a:xfrm>
              <a:off x="1466972" y="5137745"/>
              <a:ext cx="284772" cy="505567"/>
            </a:xfrm>
            <a:custGeom>
              <a:avLst/>
              <a:gdLst/>
              <a:ahLst/>
              <a:cxnLst/>
              <a:rect l="l" t="t" r="r" b="b"/>
              <a:pathLst>
                <a:path w="5971" h="10600" extrusionOk="0">
                  <a:moveTo>
                    <a:pt x="3840" y="1"/>
                  </a:moveTo>
                  <a:lnTo>
                    <a:pt x="3840" y="1"/>
                  </a:lnTo>
                  <a:cubicBezTo>
                    <a:pt x="2551" y="27"/>
                    <a:pt x="1552" y="395"/>
                    <a:pt x="710" y="869"/>
                  </a:cubicBezTo>
                  <a:cubicBezTo>
                    <a:pt x="0" y="4972"/>
                    <a:pt x="2262" y="8969"/>
                    <a:pt x="5970" y="10600"/>
                  </a:cubicBezTo>
                  <a:cubicBezTo>
                    <a:pt x="684" y="5103"/>
                    <a:pt x="3840" y="1"/>
                    <a:pt x="38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23"/>
            <p:cNvSpPr/>
            <p:nvPr/>
          </p:nvSpPr>
          <p:spPr>
            <a:xfrm>
              <a:off x="1500837" y="4944572"/>
              <a:ext cx="173124" cy="232132"/>
            </a:xfrm>
            <a:custGeom>
              <a:avLst/>
              <a:gdLst/>
              <a:ahLst/>
              <a:cxnLst/>
              <a:rect l="l" t="t" r="r" b="b"/>
              <a:pathLst>
                <a:path w="3630" h="4867" extrusionOk="0">
                  <a:moveTo>
                    <a:pt x="2552" y="1"/>
                  </a:moveTo>
                  <a:cubicBezTo>
                    <a:pt x="1315" y="1184"/>
                    <a:pt x="421" y="2762"/>
                    <a:pt x="79" y="4551"/>
                  </a:cubicBezTo>
                  <a:cubicBezTo>
                    <a:pt x="53" y="4656"/>
                    <a:pt x="53" y="4787"/>
                    <a:pt x="0" y="4866"/>
                  </a:cubicBezTo>
                  <a:cubicBezTo>
                    <a:pt x="842" y="4419"/>
                    <a:pt x="1841" y="4051"/>
                    <a:pt x="3130" y="4025"/>
                  </a:cubicBezTo>
                  <a:cubicBezTo>
                    <a:pt x="3288" y="3814"/>
                    <a:pt x="3472" y="3604"/>
                    <a:pt x="3630" y="3393"/>
                  </a:cubicBezTo>
                  <a:cubicBezTo>
                    <a:pt x="2946" y="2447"/>
                    <a:pt x="2683" y="1184"/>
                    <a:pt x="25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23"/>
            <p:cNvSpPr/>
            <p:nvPr/>
          </p:nvSpPr>
          <p:spPr>
            <a:xfrm>
              <a:off x="1623752" y="4823231"/>
              <a:ext cx="588335" cy="283213"/>
            </a:xfrm>
            <a:custGeom>
              <a:avLst/>
              <a:gdLst/>
              <a:ahLst/>
              <a:cxnLst/>
              <a:rect l="l" t="t" r="r" b="b"/>
              <a:pathLst>
                <a:path w="12336" h="5938" extrusionOk="0">
                  <a:moveTo>
                    <a:pt x="6330" y="0"/>
                  </a:moveTo>
                  <a:cubicBezTo>
                    <a:pt x="3926" y="0"/>
                    <a:pt x="1667" y="952"/>
                    <a:pt x="1" y="2597"/>
                  </a:cubicBezTo>
                  <a:cubicBezTo>
                    <a:pt x="106" y="3702"/>
                    <a:pt x="369" y="4991"/>
                    <a:pt x="1053" y="5937"/>
                  </a:cubicBezTo>
                  <a:cubicBezTo>
                    <a:pt x="3464" y="2933"/>
                    <a:pt x="6585" y="2059"/>
                    <a:pt x="9383" y="2059"/>
                  </a:cubicBezTo>
                  <a:cubicBezTo>
                    <a:pt x="10431" y="2059"/>
                    <a:pt x="11433" y="2182"/>
                    <a:pt x="12336" y="2361"/>
                  </a:cubicBezTo>
                  <a:cubicBezTo>
                    <a:pt x="11178" y="1309"/>
                    <a:pt x="9758" y="520"/>
                    <a:pt x="8128" y="178"/>
                  </a:cubicBezTo>
                  <a:cubicBezTo>
                    <a:pt x="7524" y="58"/>
                    <a:pt x="6922" y="0"/>
                    <a:pt x="6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23"/>
            <p:cNvSpPr/>
            <p:nvPr/>
          </p:nvSpPr>
          <p:spPr>
            <a:xfrm>
              <a:off x="1499596" y="5137745"/>
              <a:ext cx="632212" cy="539907"/>
            </a:xfrm>
            <a:custGeom>
              <a:avLst/>
              <a:gdLst/>
              <a:ahLst/>
              <a:cxnLst/>
              <a:rect l="l" t="t" r="r" b="b"/>
              <a:pathLst>
                <a:path w="13256" h="11320" extrusionOk="0">
                  <a:moveTo>
                    <a:pt x="3156" y="1"/>
                  </a:moveTo>
                  <a:cubicBezTo>
                    <a:pt x="3156" y="1"/>
                    <a:pt x="0" y="5103"/>
                    <a:pt x="5286" y="10600"/>
                  </a:cubicBezTo>
                  <a:cubicBezTo>
                    <a:pt x="5865" y="10810"/>
                    <a:pt x="6417" y="11021"/>
                    <a:pt x="6996" y="11126"/>
                  </a:cubicBezTo>
                  <a:cubicBezTo>
                    <a:pt x="7615" y="11257"/>
                    <a:pt x="8231" y="11320"/>
                    <a:pt x="8836" y="11320"/>
                  </a:cubicBezTo>
                  <a:cubicBezTo>
                    <a:pt x="10415" y="11320"/>
                    <a:pt x="11925" y="10894"/>
                    <a:pt x="13255" y="10153"/>
                  </a:cubicBezTo>
                  <a:cubicBezTo>
                    <a:pt x="5681" y="6024"/>
                    <a:pt x="3156" y="1"/>
                    <a:pt x="31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23"/>
            <p:cNvSpPr/>
            <p:nvPr/>
          </p:nvSpPr>
          <p:spPr>
            <a:xfrm>
              <a:off x="1673929" y="4921439"/>
              <a:ext cx="692447" cy="386950"/>
            </a:xfrm>
            <a:custGeom>
              <a:avLst/>
              <a:gdLst/>
              <a:ahLst/>
              <a:cxnLst/>
              <a:rect l="l" t="t" r="r" b="b"/>
              <a:pathLst>
                <a:path w="14519" h="8113" extrusionOk="0">
                  <a:moveTo>
                    <a:pt x="8321" y="0"/>
                  </a:moveTo>
                  <a:cubicBezTo>
                    <a:pt x="5533" y="0"/>
                    <a:pt x="2412" y="874"/>
                    <a:pt x="1" y="3878"/>
                  </a:cubicBezTo>
                  <a:cubicBezTo>
                    <a:pt x="27" y="3957"/>
                    <a:pt x="53" y="4010"/>
                    <a:pt x="106" y="4036"/>
                  </a:cubicBezTo>
                  <a:cubicBezTo>
                    <a:pt x="106" y="4036"/>
                    <a:pt x="4524" y="7508"/>
                    <a:pt x="14098" y="8113"/>
                  </a:cubicBezTo>
                  <a:cubicBezTo>
                    <a:pt x="14518" y="5141"/>
                    <a:pt x="13361" y="2248"/>
                    <a:pt x="11257" y="302"/>
                  </a:cubicBezTo>
                  <a:cubicBezTo>
                    <a:pt x="10362" y="123"/>
                    <a:pt x="9365" y="0"/>
                    <a:pt x="832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23"/>
            <p:cNvSpPr/>
            <p:nvPr/>
          </p:nvSpPr>
          <p:spPr>
            <a:xfrm>
              <a:off x="1650128" y="5107649"/>
              <a:ext cx="694927" cy="516871"/>
            </a:xfrm>
            <a:custGeom>
              <a:avLst/>
              <a:gdLst/>
              <a:ahLst/>
              <a:cxnLst/>
              <a:rect l="l" t="t" r="r" b="b"/>
              <a:pathLst>
                <a:path w="14571" h="10837" extrusionOk="0">
                  <a:moveTo>
                    <a:pt x="500" y="1"/>
                  </a:moveTo>
                  <a:cubicBezTo>
                    <a:pt x="342" y="211"/>
                    <a:pt x="158" y="395"/>
                    <a:pt x="0" y="632"/>
                  </a:cubicBezTo>
                  <a:cubicBezTo>
                    <a:pt x="0" y="632"/>
                    <a:pt x="2578" y="6655"/>
                    <a:pt x="10099" y="10836"/>
                  </a:cubicBezTo>
                  <a:cubicBezTo>
                    <a:pt x="12256" y="9600"/>
                    <a:pt x="13913" y="7496"/>
                    <a:pt x="14465" y="4866"/>
                  </a:cubicBezTo>
                  <a:cubicBezTo>
                    <a:pt x="14491" y="4682"/>
                    <a:pt x="14518" y="4445"/>
                    <a:pt x="14570" y="4261"/>
                  </a:cubicBezTo>
                  <a:cubicBezTo>
                    <a:pt x="5023" y="3630"/>
                    <a:pt x="605" y="185"/>
                    <a:pt x="605" y="185"/>
                  </a:cubicBezTo>
                  <a:cubicBezTo>
                    <a:pt x="552" y="106"/>
                    <a:pt x="526" y="80"/>
                    <a:pt x="5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23"/>
            <p:cNvSpPr/>
            <p:nvPr/>
          </p:nvSpPr>
          <p:spPr>
            <a:xfrm>
              <a:off x="1523397" y="4982014"/>
              <a:ext cx="291067" cy="330336"/>
            </a:xfrm>
            <a:custGeom>
              <a:avLst/>
              <a:gdLst/>
              <a:ahLst/>
              <a:cxnLst/>
              <a:rect l="l" t="t" r="r" b="b"/>
              <a:pathLst>
                <a:path w="6103" h="6926" extrusionOk="0">
                  <a:moveTo>
                    <a:pt x="3785" y="1"/>
                  </a:moveTo>
                  <a:cubicBezTo>
                    <a:pt x="2667" y="1"/>
                    <a:pt x="1441" y="983"/>
                    <a:pt x="790" y="2503"/>
                  </a:cubicBezTo>
                  <a:cubicBezTo>
                    <a:pt x="1" y="4344"/>
                    <a:pt x="395" y="6264"/>
                    <a:pt x="1631" y="6790"/>
                  </a:cubicBezTo>
                  <a:cubicBezTo>
                    <a:pt x="1851" y="6882"/>
                    <a:pt x="2083" y="6926"/>
                    <a:pt x="2319" y="6926"/>
                  </a:cubicBezTo>
                  <a:cubicBezTo>
                    <a:pt x="3437" y="6926"/>
                    <a:pt x="4662" y="5943"/>
                    <a:pt x="5313" y="4423"/>
                  </a:cubicBezTo>
                  <a:cubicBezTo>
                    <a:pt x="6102" y="2582"/>
                    <a:pt x="5708" y="662"/>
                    <a:pt x="4472" y="136"/>
                  </a:cubicBezTo>
                  <a:cubicBezTo>
                    <a:pt x="4252" y="45"/>
                    <a:pt x="4021" y="1"/>
                    <a:pt x="37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67" name="Google Shape;1067;p23"/>
          <p:cNvSpPr/>
          <p:nvPr/>
        </p:nvSpPr>
        <p:spPr>
          <a:xfrm rot="10800000">
            <a:off x="-2018399" y="-901937"/>
            <a:ext cx="3248355" cy="2140732"/>
          </a:xfrm>
          <a:custGeom>
            <a:avLst/>
            <a:gdLst/>
            <a:ahLst/>
            <a:cxnLst/>
            <a:rect l="l" t="t" r="r" b="b"/>
            <a:pathLst>
              <a:path w="32285" h="21277" extrusionOk="0">
                <a:moveTo>
                  <a:pt x="16450" y="0"/>
                </a:moveTo>
                <a:cubicBezTo>
                  <a:pt x="14104" y="0"/>
                  <a:pt x="11677" y="928"/>
                  <a:pt x="9451" y="1850"/>
                </a:cubicBezTo>
                <a:cubicBezTo>
                  <a:pt x="6147" y="3222"/>
                  <a:pt x="2553" y="4865"/>
                  <a:pt x="1079" y="8128"/>
                </a:cubicBezTo>
                <a:cubicBezTo>
                  <a:pt x="0" y="10516"/>
                  <a:pt x="379" y="13493"/>
                  <a:pt x="2018" y="15535"/>
                </a:cubicBezTo>
                <a:cubicBezTo>
                  <a:pt x="4339" y="18425"/>
                  <a:pt x="8387" y="19041"/>
                  <a:pt x="11962" y="20005"/>
                </a:cubicBezTo>
                <a:cubicBezTo>
                  <a:pt x="14004" y="20554"/>
                  <a:pt x="16155" y="21277"/>
                  <a:pt x="18221" y="21277"/>
                </a:cubicBezTo>
                <a:cubicBezTo>
                  <a:pt x="19134" y="21277"/>
                  <a:pt x="20031" y="21135"/>
                  <a:pt x="20895" y="20775"/>
                </a:cubicBezTo>
                <a:cubicBezTo>
                  <a:pt x="22255" y="20211"/>
                  <a:pt x="23344" y="19159"/>
                  <a:pt x="24588" y="18374"/>
                </a:cubicBezTo>
                <a:cubicBezTo>
                  <a:pt x="26721" y="17027"/>
                  <a:pt x="29164" y="16705"/>
                  <a:pt x="31612" y="16705"/>
                </a:cubicBezTo>
                <a:cubicBezTo>
                  <a:pt x="31764" y="16705"/>
                  <a:pt x="31916" y="16706"/>
                  <a:pt x="32068" y="16709"/>
                </a:cubicBezTo>
                <a:cubicBezTo>
                  <a:pt x="32285" y="12247"/>
                  <a:pt x="25948" y="6104"/>
                  <a:pt x="22824" y="3097"/>
                </a:cubicBezTo>
                <a:cubicBezTo>
                  <a:pt x="21746" y="2063"/>
                  <a:pt x="20594" y="1058"/>
                  <a:pt x="19208" y="505"/>
                </a:cubicBezTo>
                <a:cubicBezTo>
                  <a:pt x="18314" y="149"/>
                  <a:pt x="17388" y="0"/>
                  <a:pt x="16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23"/>
          <p:cNvSpPr/>
          <p:nvPr/>
        </p:nvSpPr>
        <p:spPr>
          <a:xfrm flipH="1">
            <a:off x="2271683" y="-632237"/>
            <a:ext cx="1080706" cy="1045666"/>
          </a:xfrm>
          <a:custGeom>
            <a:avLst/>
            <a:gdLst/>
            <a:ahLst/>
            <a:cxnLst/>
            <a:rect l="l" t="t" r="r" b="b"/>
            <a:pathLst>
              <a:path w="10741" h="10393" extrusionOk="0">
                <a:moveTo>
                  <a:pt x="5372" y="0"/>
                </a:moveTo>
                <a:cubicBezTo>
                  <a:pt x="5261" y="0"/>
                  <a:pt x="5148" y="4"/>
                  <a:pt x="5035" y="11"/>
                </a:cubicBezTo>
                <a:cubicBezTo>
                  <a:pt x="2170" y="198"/>
                  <a:pt x="0" y="2670"/>
                  <a:pt x="187" y="5534"/>
                </a:cubicBezTo>
                <a:cubicBezTo>
                  <a:pt x="363" y="8282"/>
                  <a:pt x="2650" y="10392"/>
                  <a:pt x="5362" y="10392"/>
                </a:cubicBezTo>
                <a:cubicBezTo>
                  <a:pt x="5476" y="10392"/>
                  <a:pt x="5590" y="10389"/>
                  <a:pt x="5706" y="10381"/>
                </a:cubicBezTo>
                <a:cubicBezTo>
                  <a:pt x="8569" y="10195"/>
                  <a:pt x="10741" y="7722"/>
                  <a:pt x="10557" y="4859"/>
                </a:cubicBezTo>
                <a:cubicBezTo>
                  <a:pt x="10377" y="2108"/>
                  <a:pt x="8090" y="0"/>
                  <a:pt x="5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23"/>
          <p:cNvSpPr/>
          <p:nvPr/>
        </p:nvSpPr>
        <p:spPr>
          <a:xfrm flipH="1">
            <a:off x="2752428" y="-304539"/>
            <a:ext cx="98603" cy="84112"/>
          </a:xfrm>
          <a:custGeom>
            <a:avLst/>
            <a:gdLst/>
            <a:ahLst/>
            <a:cxnLst/>
            <a:rect l="l" t="t" r="r" b="b"/>
            <a:pathLst>
              <a:path w="980" h="836" extrusionOk="0">
                <a:moveTo>
                  <a:pt x="454" y="0"/>
                </a:moveTo>
                <a:cubicBezTo>
                  <a:pt x="256" y="0"/>
                  <a:pt x="80" y="142"/>
                  <a:pt x="44" y="341"/>
                </a:cubicBezTo>
                <a:cubicBezTo>
                  <a:pt x="0" y="568"/>
                  <a:pt x="151" y="788"/>
                  <a:pt x="378" y="828"/>
                </a:cubicBezTo>
                <a:cubicBezTo>
                  <a:pt x="407" y="833"/>
                  <a:pt x="437" y="836"/>
                  <a:pt x="468" y="836"/>
                </a:cubicBezTo>
                <a:cubicBezTo>
                  <a:pt x="676" y="836"/>
                  <a:pt x="901" y="719"/>
                  <a:pt x="939" y="524"/>
                </a:cubicBezTo>
                <a:cubicBezTo>
                  <a:pt x="980" y="297"/>
                  <a:pt x="756" y="51"/>
                  <a:pt x="528" y="7"/>
                </a:cubicBezTo>
                <a:cubicBezTo>
                  <a:pt x="503" y="3"/>
                  <a:pt x="47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23"/>
          <p:cNvSpPr/>
          <p:nvPr/>
        </p:nvSpPr>
        <p:spPr>
          <a:xfrm flipH="1">
            <a:off x="2570921" y="-29664"/>
            <a:ext cx="90855" cy="84011"/>
          </a:xfrm>
          <a:custGeom>
            <a:avLst/>
            <a:gdLst/>
            <a:ahLst/>
            <a:cxnLst/>
            <a:rect l="l" t="t" r="r" b="b"/>
            <a:pathLst>
              <a:path w="903" h="835" extrusionOk="0">
                <a:moveTo>
                  <a:pt x="454" y="0"/>
                </a:moveTo>
                <a:cubicBezTo>
                  <a:pt x="256" y="0"/>
                  <a:pt x="80" y="142"/>
                  <a:pt x="41" y="344"/>
                </a:cubicBezTo>
                <a:cubicBezTo>
                  <a:pt x="1" y="567"/>
                  <a:pt x="151" y="787"/>
                  <a:pt x="375" y="828"/>
                </a:cubicBezTo>
                <a:cubicBezTo>
                  <a:pt x="400" y="832"/>
                  <a:pt x="425" y="835"/>
                  <a:pt x="450" y="835"/>
                </a:cubicBezTo>
                <a:cubicBezTo>
                  <a:pt x="649" y="835"/>
                  <a:pt x="826" y="696"/>
                  <a:pt x="862" y="494"/>
                </a:cubicBezTo>
                <a:cubicBezTo>
                  <a:pt x="903" y="267"/>
                  <a:pt x="756" y="51"/>
                  <a:pt x="529" y="7"/>
                </a:cubicBezTo>
                <a:cubicBezTo>
                  <a:pt x="504" y="2"/>
                  <a:pt x="479"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23"/>
          <p:cNvSpPr/>
          <p:nvPr/>
        </p:nvSpPr>
        <p:spPr>
          <a:xfrm flipH="1">
            <a:off x="2865618" y="279521"/>
            <a:ext cx="90956" cy="84011"/>
          </a:xfrm>
          <a:custGeom>
            <a:avLst/>
            <a:gdLst/>
            <a:ahLst/>
            <a:cxnLst/>
            <a:rect l="l" t="t" r="r" b="b"/>
            <a:pathLst>
              <a:path w="904" h="835" extrusionOk="0">
                <a:moveTo>
                  <a:pt x="455" y="0"/>
                </a:moveTo>
                <a:cubicBezTo>
                  <a:pt x="256" y="0"/>
                  <a:pt x="80" y="141"/>
                  <a:pt x="41" y="340"/>
                </a:cubicBezTo>
                <a:cubicBezTo>
                  <a:pt x="1" y="568"/>
                  <a:pt x="151" y="784"/>
                  <a:pt x="375" y="828"/>
                </a:cubicBezTo>
                <a:cubicBezTo>
                  <a:pt x="400" y="832"/>
                  <a:pt x="425" y="835"/>
                  <a:pt x="449" y="835"/>
                </a:cubicBezTo>
                <a:cubicBezTo>
                  <a:pt x="648" y="835"/>
                  <a:pt x="823" y="694"/>
                  <a:pt x="863" y="494"/>
                </a:cubicBezTo>
                <a:cubicBezTo>
                  <a:pt x="903" y="267"/>
                  <a:pt x="753" y="51"/>
                  <a:pt x="529" y="7"/>
                </a:cubicBezTo>
                <a:cubicBezTo>
                  <a:pt x="504" y="2"/>
                  <a:pt x="479" y="0"/>
                  <a:pt x="4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23"/>
          <p:cNvSpPr/>
          <p:nvPr/>
        </p:nvSpPr>
        <p:spPr>
          <a:xfrm flipH="1">
            <a:off x="3125504" y="-94962"/>
            <a:ext cx="55036" cy="58657"/>
          </a:xfrm>
          <a:custGeom>
            <a:avLst/>
            <a:gdLst/>
            <a:ahLst/>
            <a:cxnLst/>
            <a:rect l="l" t="t" r="r" b="b"/>
            <a:pathLst>
              <a:path w="547" h="583" extrusionOk="0">
                <a:moveTo>
                  <a:pt x="309" y="1"/>
                </a:moveTo>
                <a:cubicBezTo>
                  <a:pt x="178" y="1"/>
                  <a:pt x="47" y="155"/>
                  <a:pt x="27" y="285"/>
                </a:cubicBezTo>
                <a:cubicBezTo>
                  <a:pt x="0" y="421"/>
                  <a:pt x="88" y="553"/>
                  <a:pt x="228" y="578"/>
                </a:cubicBezTo>
                <a:cubicBezTo>
                  <a:pt x="244" y="581"/>
                  <a:pt x="260" y="583"/>
                  <a:pt x="275" y="583"/>
                </a:cubicBezTo>
                <a:cubicBezTo>
                  <a:pt x="393" y="583"/>
                  <a:pt x="499" y="497"/>
                  <a:pt x="521" y="377"/>
                </a:cubicBezTo>
                <a:cubicBezTo>
                  <a:pt x="547" y="238"/>
                  <a:pt x="470" y="28"/>
                  <a:pt x="335" y="3"/>
                </a:cubicBezTo>
                <a:cubicBezTo>
                  <a:pt x="326" y="1"/>
                  <a:pt x="318" y="1"/>
                  <a:pt x="3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23"/>
          <p:cNvSpPr/>
          <p:nvPr/>
        </p:nvSpPr>
        <p:spPr>
          <a:xfrm flipH="1">
            <a:off x="2512264" y="-510897"/>
            <a:ext cx="45076" cy="41452"/>
          </a:xfrm>
          <a:custGeom>
            <a:avLst/>
            <a:gdLst/>
            <a:ahLst/>
            <a:cxnLst/>
            <a:rect l="l" t="t" r="r" b="b"/>
            <a:pathLst>
              <a:path w="448" h="412" extrusionOk="0">
                <a:moveTo>
                  <a:pt x="222" y="0"/>
                </a:moveTo>
                <a:cubicBezTo>
                  <a:pt x="127" y="0"/>
                  <a:pt x="42" y="69"/>
                  <a:pt x="22" y="169"/>
                </a:cubicBezTo>
                <a:cubicBezTo>
                  <a:pt x="0" y="279"/>
                  <a:pt x="73" y="386"/>
                  <a:pt x="187" y="408"/>
                </a:cubicBezTo>
                <a:cubicBezTo>
                  <a:pt x="200" y="410"/>
                  <a:pt x="212" y="412"/>
                  <a:pt x="225" y="412"/>
                </a:cubicBezTo>
                <a:cubicBezTo>
                  <a:pt x="321" y="412"/>
                  <a:pt x="409" y="340"/>
                  <a:pt x="425" y="242"/>
                </a:cubicBezTo>
                <a:cubicBezTo>
                  <a:pt x="447" y="132"/>
                  <a:pt x="374" y="22"/>
                  <a:pt x="261" y="4"/>
                </a:cubicBezTo>
                <a:cubicBezTo>
                  <a:pt x="248" y="1"/>
                  <a:pt x="235"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23"/>
          <p:cNvSpPr/>
          <p:nvPr/>
        </p:nvSpPr>
        <p:spPr>
          <a:xfrm flipH="1">
            <a:off x="2370599" y="-174547"/>
            <a:ext cx="65702" cy="60871"/>
          </a:xfrm>
          <a:custGeom>
            <a:avLst/>
            <a:gdLst/>
            <a:ahLst/>
            <a:cxnLst/>
            <a:rect l="l" t="t" r="r" b="b"/>
            <a:pathLst>
              <a:path w="653" h="605" extrusionOk="0">
                <a:moveTo>
                  <a:pt x="327" y="0"/>
                </a:moveTo>
                <a:cubicBezTo>
                  <a:pt x="183" y="0"/>
                  <a:pt x="55" y="101"/>
                  <a:pt x="29" y="247"/>
                </a:cubicBezTo>
                <a:cubicBezTo>
                  <a:pt x="0" y="413"/>
                  <a:pt x="106" y="570"/>
                  <a:pt x="271" y="599"/>
                </a:cubicBezTo>
                <a:cubicBezTo>
                  <a:pt x="290" y="603"/>
                  <a:pt x="309" y="604"/>
                  <a:pt x="327" y="604"/>
                </a:cubicBezTo>
                <a:cubicBezTo>
                  <a:pt x="470" y="604"/>
                  <a:pt x="598" y="504"/>
                  <a:pt x="623" y="357"/>
                </a:cubicBezTo>
                <a:cubicBezTo>
                  <a:pt x="652" y="193"/>
                  <a:pt x="546" y="35"/>
                  <a:pt x="381" y="5"/>
                </a:cubicBezTo>
                <a:cubicBezTo>
                  <a:pt x="363" y="2"/>
                  <a:pt x="345"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23"/>
          <p:cNvSpPr/>
          <p:nvPr/>
        </p:nvSpPr>
        <p:spPr>
          <a:xfrm flipH="1">
            <a:off x="3149450" y="-198795"/>
            <a:ext cx="103332" cy="86426"/>
          </a:xfrm>
          <a:custGeom>
            <a:avLst/>
            <a:gdLst/>
            <a:ahLst/>
            <a:cxnLst/>
            <a:rect l="l" t="t" r="r" b="b"/>
            <a:pathLst>
              <a:path w="1027" h="859" extrusionOk="0">
                <a:moveTo>
                  <a:pt x="478" y="1"/>
                </a:moveTo>
                <a:cubicBezTo>
                  <a:pt x="336" y="1"/>
                  <a:pt x="199" y="72"/>
                  <a:pt x="121" y="202"/>
                </a:cubicBezTo>
                <a:cubicBezTo>
                  <a:pt x="0" y="400"/>
                  <a:pt x="66" y="657"/>
                  <a:pt x="261" y="774"/>
                </a:cubicBezTo>
                <a:cubicBezTo>
                  <a:pt x="349" y="828"/>
                  <a:pt x="463" y="859"/>
                  <a:pt x="573" y="859"/>
                </a:cubicBezTo>
                <a:cubicBezTo>
                  <a:pt x="710" y="859"/>
                  <a:pt x="841" y="811"/>
                  <a:pt x="906" y="701"/>
                </a:cubicBezTo>
                <a:cubicBezTo>
                  <a:pt x="1026" y="507"/>
                  <a:pt x="891" y="180"/>
                  <a:pt x="693" y="60"/>
                </a:cubicBezTo>
                <a:cubicBezTo>
                  <a:pt x="625" y="20"/>
                  <a:pt x="551"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23"/>
          <p:cNvSpPr/>
          <p:nvPr/>
        </p:nvSpPr>
        <p:spPr>
          <a:xfrm flipH="1">
            <a:off x="2804446" y="-172937"/>
            <a:ext cx="70129" cy="59864"/>
          </a:xfrm>
          <a:custGeom>
            <a:avLst/>
            <a:gdLst/>
            <a:ahLst/>
            <a:cxnLst/>
            <a:rect l="l" t="t" r="r" b="b"/>
            <a:pathLst>
              <a:path w="697" h="595" extrusionOk="0">
                <a:moveTo>
                  <a:pt x="330" y="0"/>
                </a:moveTo>
                <a:cubicBezTo>
                  <a:pt x="230" y="0"/>
                  <a:pt x="132" y="40"/>
                  <a:pt x="80" y="126"/>
                </a:cubicBezTo>
                <a:cubicBezTo>
                  <a:pt x="0" y="265"/>
                  <a:pt x="73" y="470"/>
                  <a:pt x="212" y="554"/>
                </a:cubicBezTo>
                <a:cubicBezTo>
                  <a:pt x="259" y="581"/>
                  <a:pt x="311" y="595"/>
                  <a:pt x="362" y="595"/>
                </a:cubicBezTo>
                <a:cubicBezTo>
                  <a:pt x="462" y="595"/>
                  <a:pt x="560" y="544"/>
                  <a:pt x="616" y="451"/>
                </a:cubicBezTo>
                <a:cubicBezTo>
                  <a:pt x="696" y="312"/>
                  <a:pt x="652" y="133"/>
                  <a:pt x="513" y="48"/>
                </a:cubicBezTo>
                <a:cubicBezTo>
                  <a:pt x="459" y="17"/>
                  <a:pt x="394" y="0"/>
                  <a:pt x="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23"/>
          <p:cNvSpPr/>
          <p:nvPr/>
        </p:nvSpPr>
        <p:spPr>
          <a:xfrm flipH="1">
            <a:off x="3004063" y="59580"/>
            <a:ext cx="70632" cy="59764"/>
          </a:xfrm>
          <a:custGeom>
            <a:avLst/>
            <a:gdLst/>
            <a:ahLst/>
            <a:cxnLst/>
            <a:rect l="l" t="t" r="r" b="b"/>
            <a:pathLst>
              <a:path w="702" h="594" extrusionOk="0">
                <a:moveTo>
                  <a:pt x="332" y="0"/>
                </a:moveTo>
                <a:cubicBezTo>
                  <a:pt x="233" y="0"/>
                  <a:pt x="136" y="40"/>
                  <a:pt x="85" y="125"/>
                </a:cubicBezTo>
                <a:cubicBezTo>
                  <a:pt x="1" y="264"/>
                  <a:pt x="78" y="469"/>
                  <a:pt x="217" y="553"/>
                </a:cubicBezTo>
                <a:cubicBezTo>
                  <a:pt x="263" y="581"/>
                  <a:pt x="314" y="594"/>
                  <a:pt x="365" y="594"/>
                </a:cubicBezTo>
                <a:cubicBezTo>
                  <a:pt x="465" y="594"/>
                  <a:pt x="564" y="543"/>
                  <a:pt x="617" y="450"/>
                </a:cubicBezTo>
                <a:cubicBezTo>
                  <a:pt x="702" y="311"/>
                  <a:pt x="658" y="132"/>
                  <a:pt x="518" y="51"/>
                </a:cubicBezTo>
                <a:cubicBezTo>
                  <a:pt x="463" y="17"/>
                  <a:pt x="397" y="0"/>
                  <a:pt x="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23"/>
          <p:cNvSpPr/>
          <p:nvPr/>
        </p:nvSpPr>
        <p:spPr>
          <a:xfrm flipH="1">
            <a:off x="2477954" y="206274"/>
            <a:ext cx="96087" cy="84112"/>
          </a:xfrm>
          <a:custGeom>
            <a:avLst/>
            <a:gdLst/>
            <a:ahLst/>
            <a:cxnLst/>
            <a:rect l="l" t="t" r="r" b="b"/>
            <a:pathLst>
              <a:path w="955" h="836" extrusionOk="0">
                <a:moveTo>
                  <a:pt x="479" y="1"/>
                </a:moveTo>
                <a:cubicBezTo>
                  <a:pt x="337" y="1"/>
                  <a:pt x="198" y="72"/>
                  <a:pt x="119" y="202"/>
                </a:cubicBezTo>
                <a:cubicBezTo>
                  <a:pt x="1" y="401"/>
                  <a:pt x="67" y="657"/>
                  <a:pt x="261" y="775"/>
                </a:cubicBezTo>
                <a:cubicBezTo>
                  <a:pt x="329" y="816"/>
                  <a:pt x="404" y="836"/>
                  <a:pt x="478" y="836"/>
                </a:cubicBezTo>
                <a:cubicBezTo>
                  <a:pt x="619" y="836"/>
                  <a:pt x="758" y="763"/>
                  <a:pt x="837" y="635"/>
                </a:cubicBezTo>
                <a:cubicBezTo>
                  <a:pt x="955" y="437"/>
                  <a:pt x="889" y="180"/>
                  <a:pt x="694" y="60"/>
                </a:cubicBezTo>
                <a:cubicBezTo>
                  <a:pt x="627"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23"/>
          <p:cNvSpPr/>
          <p:nvPr/>
        </p:nvSpPr>
        <p:spPr>
          <a:xfrm flipH="1">
            <a:off x="2791869" y="249437"/>
            <a:ext cx="57652" cy="50407"/>
          </a:xfrm>
          <a:custGeom>
            <a:avLst/>
            <a:gdLst/>
            <a:ahLst/>
            <a:cxnLst/>
            <a:rect l="l" t="t" r="r" b="b"/>
            <a:pathLst>
              <a:path w="573" h="501" extrusionOk="0">
                <a:moveTo>
                  <a:pt x="286" y="1"/>
                </a:moveTo>
                <a:cubicBezTo>
                  <a:pt x="202" y="1"/>
                  <a:pt x="119" y="45"/>
                  <a:pt x="73" y="122"/>
                </a:cubicBezTo>
                <a:cubicBezTo>
                  <a:pt x="0" y="240"/>
                  <a:pt x="41" y="394"/>
                  <a:pt x="158" y="463"/>
                </a:cubicBezTo>
                <a:cubicBezTo>
                  <a:pt x="198" y="488"/>
                  <a:pt x="242" y="500"/>
                  <a:pt x="285" y="500"/>
                </a:cubicBezTo>
                <a:cubicBezTo>
                  <a:pt x="370" y="500"/>
                  <a:pt x="453" y="456"/>
                  <a:pt x="499" y="379"/>
                </a:cubicBezTo>
                <a:cubicBezTo>
                  <a:pt x="572" y="262"/>
                  <a:pt x="532" y="108"/>
                  <a:pt x="415" y="38"/>
                </a:cubicBezTo>
                <a:cubicBezTo>
                  <a:pt x="374" y="13"/>
                  <a:pt x="330" y="1"/>
                  <a:pt x="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23"/>
          <p:cNvSpPr/>
          <p:nvPr/>
        </p:nvSpPr>
        <p:spPr>
          <a:xfrm flipH="1">
            <a:off x="2998127" y="-491781"/>
            <a:ext cx="96087" cy="84213"/>
          </a:xfrm>
          <a:custGeom>
            <a:avLst/>
            <a:gdLst/>
            <a:ahLst/>
            <a:cxnLst/>
            <a:rect l="l" t="t" r="r" b="b"/>
            <a:pathLst>
              <a:path w="955" h="837" extrusionOk="0">
                <a:moveTo>
                  <a:pt x="479" y="1"/>
                </a:moveTo>
                <a:cubicBezTo>
                  <a:pt x="337" y="1"/>
                  <a:pt x="199" y="73"/>
                  <a:pt x="122" y="203"/>
                </a:cubicBezTo>
                <a:cubicBezTo>
                  <a:pt x="0" y="401"/>
                  <a:pt x="66" y="658"/>
                  <a:pt x="261" y="775"/>
                </a:cubicBezTo>
                <a:cubicBezTo>
                  <a:pt x="329" y="816"/>
                  <a:pt x="403" y="836"/>
                  <a:pt x="476" y="836"/>
                </a:cubicBezTo>
                <a:cubicBezTo>
                  <a:pt x="618" y="836"/>
                  <a:pt x="757" y="763"/>
                  <a:pt x="837" y="632"/>
                </a:cubicBezTo>
                <a:cubicBezTo>
                  <a:pt x="954" y="434"/>
                  <a:pt x="892" y="177"/>
                  <a:pt x="694" y="60"/>
                </a:cubicBezTo>
                <a:cubicBezTo>
                  <a:pt x="626"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23"/>
          <p:cNvSpPr/>
          <p:nvPr/>
        </p:nvSpPr>
        <p:spPr>
          <a:xfrm flipH="1">
            <a:off x="2096812" y="-244473"/>
            <a:ext cx="1403579" cy="442293"/>
          </a:xfrm>
          <a:custGeom>
            <a:avLst/>
            <a:gdLst/>
            <a:ahLst/>
            <a:cxnLst/>
            <a:rect l="l" t="t" r="r" b="b"/>
            <a:pathLst>
              <a:path w="13950" h="4396" extrusionOk="0">
                <a:moveTo>
                  <a:pt x="11859" y="1"/>
                </a:moveTo>
                <a:cubicBezTo>
                  <a:pt x="11918" y="213"/>
                  <a:pt x="11962" y="433"/>
                  <a:pt x="11992" y="656"/>
                </a:cubicBezTo>
                <a:cubicBezTo>
                  <a:pt x="12542" y="690"/>
                  <a:pt x="12997" y="763"/>
                  <a:pt x="13154" y="862"/>
                </a:cubicBezTo>
                <a:cubicBezTo>
                  <a:pt x="13121" y="906"/>
                  <a:pt x="13055" y="979"/>
                  <a:pt x="12909" y="1089"/>
                </a:cubicBezTo>
                <a:cubicBezTo>
                  <a:pt x="12648" y="1284"/>
                  <a:pt x="12351" y="1467"/>
                  <a:pt x="12028" y="1643"/>
                </a:cubicBezTo>
                <a:cubicBezTo>
                  <a:pt x="9575" y="2977"/>
                  <a:pt x="5544" y="3757"/>
                  <a:pt x="3077" y="3757"/>
                </a:cubicBezTo>
                <a:cubicBezTo>
                  <a:pt x="2764" y="3757"/>
                  <a:pt x="2476" y="3744"/>
                  <a:pt x="2219" y="3719"/>
                </a:cubicBezTo>
                <a:cubicBezTo>
                  <a:pt x="2087" y="3707"/>
                  <a:pt x="1959" y="3689"/>
                  <a:pt x="1842" y="3670"/>
                </a:cubicBezTo>
                <a:cubicBezTo>
                  <a:pt x="796" y="3484"/>
                  <a:pt x="705" y="3257"/>
                  <a:pt x="705" y="3257"/>
                </a:cubicBezTo>
                <a:cubicBezTo>
                  <a:pt x="701" y="3128"/>
                  <a:pt x="1108" y="2787"/>
                  <a:pt x="1768" y="2468"/>
                </a:cubicBezTo>
                <a:cubicBezTo>
                  <a:pt x="1720" y="2252"/>
                  <a:pt x="1688" y="2028"/>
                  <a:pt x="1669" y="1800"/>
                </a:cubicBezTo>
                <a:cubicBezTo>
                  <a:pt x="987" y="2105"/>
                  <a:pt x="1" y="2658"/>
                  <a:pt x="63" y="3318"/>
                </a:cubicBezTo>
                <a:cubicBezTo>
                  <a:pt x="126" y="3946"/>
                  <a:pt x="1042" y="4181"/>
                  <a:pt x="1727" y="4305"/>
                </a:cubicBezTo>
                <a:cubicBezTo>
                  <a:pt x="1988" y="4349"/>
                  <a:pt x="2292" y="4379"/>
                  <a:pt x="2634" y="4389"/>
                </a:cubicBezTo>
                <a:cubicBezTo>
                  <a:pt x="2755" y="4394"/>
                  <a:pt x="2881" y="4396"/>
                  <a:pt x="3010" y="4396"/>
                </a:cubicBezTo>
                <a:cubicBezTo>
                  <a:pt x="3315" y="4396"/>
                  <a:pt x="3642" y="4384"/>
                  <a:pt x="3986" y="4364"/>
                </a:cubicBezTo>
                <a:cubicBezTo>
                  <a:pt x="6400" y="4206"/>
                  <a:pt x="9663" y="3513"/>
                  <a:pt x="11926" y="2413"/>
                </a:cubicBezTo>
                <a:cubicBezTo>
                  <a:pt x="12439" y="2164"/>
                  <a:pt x="12901" y="1896"/>
                  <a:pt x="13290" y="1607"/>
                </a:cubicBezTo>
                <a:cubicBezTo>
                  <a:pt x="13454" y="1485"/>
                  <a:pt x="13950" y="1118"/>
                  <a:pt x="13789" y="656"/>
                </a:cubicBezTo>
                <a:cubicBezTo>
                  <a:pt x="13616" y="177"/>
                  <a:pt x="12706" y="30"/>
                  <a:pt x="11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23"/>
          <p:cNvSpPr/>
          <p:nvPr/>
        </p:nvSpPr>
        <p:spPr>
          <a:xfrm rot="10800000">
            <a:off x="4862411" y="-2225823"/>
            <a:ext cx="2717410" cy="2590571"/>
          </a:xfrm>
          <a:custGeom>
            <a:avLst/>
            <a:gdLst/>
            <a:ahLst/>
            <a:cxnLst/>
            <a:rect l="l" t="t" r="r" b="b"/>
            <a:pathLst>
              <a:path w="27008" h="25748" extrusionOk="0">
                <a:moveTo>
                  <a:pt x="11422" y="1"/>
                </a:moveTo>
                <a:cubicBezTo>
                  <a:pt x="9215" y="1"/>
                  <a:pt x="7020" y="262"/>
                  <a:pt x="4900" y="885"/>
                </a:cubicBezTo>
                <a:cubicBezTo>
                  <a:pt x="3397" y="1329"/>
                  <a:pt x="1842" y="2040"/>
                  <a:pt x="1082" y="3415"/>
                </a:cubicBezTo>
                <a:cubicBezTo>
                  <a:pt x="0" y="5378"/>
                  <a:pt x="1013" y="7903"/>
                  <a:pt x="2586" y="9499"/>
                </a:cubicBezTo>
                <a:cubicBezTo>
                  <a:pt x="3624" y="10552"/>
                  <a:pt x="5003" y="11596"/>
                  <a:pt x="4966" y="13074"/>
                </a:cubicBezTo>
                <a:cubicBezTo>
                  <a:pt x="4940" y="14310"/>
                  <a:pt x="3895" y="15630"/>
                  <a:pt x="4595" y="16653"/>
                </a:cubicBezTo>
                <a:cubicBezTo>
                  <a:pt x="4790" y="16939"/>
                  <a:pt x="5094" y="17130"/>
                  <a:pt x="5413" y="17262"/>
                </a:cubicBezTo>
                <a:cubicBezTo>
                  <a:pt x="5895" y="17461"/>
                  <a:pt x="6404" y="17533"/>
                  <a:pt x="6926" y="17533"/>
                </a:cubicBezTo>
                <a:cubicBezTo>
                  <a:pt x="8309" y="17533"/>
                  <a:pt x="9787" y="17028"/>
                  <a:pt x="11130" y="17028"/>
                </a:cubicBezTo>
                <a:cubicBezTo>
                  <a:pt x="11810" y="17028"/>
                  <a:pt x="12456" y="17158"/>
                  <a:pt x="13037" y="17548"/>
                </a:cubicBezTo>
                <a:cubicBezTo>
                  <a:pt x="13961" y="18164"/>
                  <a:pt x="14411" y="19300"/>
                  <a:pt x="14547" y="20408"/>
                </a:cubicBezTo>
                <a:cubicBezTo>
                  <a:pt x="14683" y="21512"/>
                  <a:pt x="14562" y="22630"/>
                  <a:pt x="14610" y="23741"/>
                </a:cubicBezTo>
                <a:cubicBezTo>
                  <a:pt x="14632" y="24237"/>
                  <a:pt x="14701" y="24761"/>
                  <a:pt x="15028" y="25127"/>
                </a:cubicBezTo>
                <a:cubicBezTo>
                  <a:pt x="15428" y="25583"/>
                  <a:pt x="16184" y="25748"/>
                  <a:pt x="16996" y="25748"/>
                </a:cubicBezTo>
                <a:cubicBezTo>
                  <a:pt x="18007" y="25748"/>
                  <a:pt x="19102" y="25492"/>
                  <a:pt x="19695" y="25223"/>
                </a:cubicBezTo>
                <a:cubicBezTo>
                  <a:pt x="20712" y="24761"/>
                  <a:pt x="20990" y="24079"/>
                  <a:pt x="21188" y="23037"/>
                </a:cubicBezTo>
                <a:cubicBezTo>
                  <a:pt x="21790" y="19825"/>
                  <a:pt x="23414" y="17144"/>
                  <a:pt x="24892" y="14240"/>
                </a:cubicBezTo>
                <a:cubicBezTo>
                  <a:pt x="25522" y="12997"/>
                  <a:pt x="26160" y="11743"/>
                  <a:pt x="26480" y="10386"/>
                </a:cubicBezTo>
                <a:cubicBezTo>
                  <a:pt x="27008" y="8131"/>
                  <a:pt x="26553" y="5601"/>
                  <a:pt x="25031" y="3860"/>
                </a:cubicBezTo>
                <a:cubicBezTo>
                  <a:pt x="23447" y="2047"/>
                  <a:pt x="20993" y="1299"/>
                  <a:pt x="18639" y="808"/>
                </a:cubicBezTo>
                <a:cubicBezTo>
                  <a:pt x="16273" y="314"/>
                  <a:pt x="13840" y="1"/>
                  <a:pt x="114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23"/>
          <p:cNvSpPr/>
          <p:nvPr/>
        </p:nvSpPr>
        <p:spPr>
          <a:xfrm rot="10800000">
            <a:off x="-1374457" y="4503294"/>
            <a:ext cx="2191294" cy="1829437"/>
          </a:xfrm>
          <a:custGeom>
            <a:avLst/>
            <a:gdLst/>
            <a:ahLst/>
            <a:cxnLst/>
            <a:rect l="l" t="t" r="r" b="b"/>
            <a:pathLst>
              <a:path w="21779" h="18183" extrusionOk="0">
                <a:moveTo>
                  <a:pt x="15591" y="1"/>
                </a:moveTo>
                <a:cubicBezTo>
                  <a:pt x="13852" y="1"/>
                  <a:pt x="12115" y="648"/>
                  <a:pt x="10686" y="1669"/>
                </a:cubicBezTo>
                <a:cubicBezTo>
                  <a:pt x="9483" y="2527"/>
                  <a:pt x="8468" y="3642"/>
                  <a:pt x="7192" y="4386"/>
                </a:cubicBezTo>
                <a:cubicBezTo>
                  <a:pt x="5849" y="5171"/>
                  <a:pt x="4250" y="5527"/>
                  <a:pt x="3074" y="6539"/>
                </a:cubicBezTo>
                <a:cubicBezTo>
                  <a:pt x="1534" y="7863"/>
                  <a:pt x="1" y="12395"/>
                  <a:pt x="1218" y="14313"/>
                </a:cubicBezTo>
                <a:cubicBezTo>
                  <a:pt x="2003" y="15545"/>
                  <a:pt x="7427" y="16733"/>
                  <a:pt x="9065" y="17349"/>
                </a:cubicBezTo>
                <a:cubicBezTo>
                  <a:pt x="10369" y="17836"/>
                  <a:pt x="11821" y="18182"/>
                  <a:pt x="13215" y="18182"/>
                </a:cubicBezTo>
                <a:cubicBezTo>
                  <a:pt x="14600" y="18182"/>
                  <a:pt x="15927" y="17840"/>
                  <a:pt x="16989" y="16953"/>
                </a:cubicBezTo>
                <a:cubicBezTo>
                  <a:pt x="17818" y="16260"/>
                  <a:pt x="18387" y="15306"/>
                  <a:pt x="18881" y="14346"/>
                </a:cubicBezTo>
                <a:cubicBezTo>
                  <a:pt x="19846" y="12483"/>
                  <a:pt x="20601" y="10513"/>
                  <a:pt x="21129" y="8482"/>
                </a:cubicBezTo>
                <a:cubicBezTo>
                  <a:pt x="21515" y="7012"/>
                  <a:pt x="21779" y="5446"/>
                  <a:pt x="21354" y="3987"/>
                </a:cubicBezTo>
                <a:cubicBezTo>
                  <a:pt x="20755" y="1941"/>
                  <a:pt x="18808" y="445"/>
                  <a:pt x="16707" y="92"/>
                </a:cubicBezTo>
                <a:cubicBezTo>
                  <a:pt x="16337" y="30"/>
                  <a:pt x="15964" y="1"/>
                  <a:pt x="155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23"/>
          <p:cNvSpPr/>
          <p:nvPr/>
        </p:nvSpPr>
        <p:spPr>
          <a:xfrm rot="10800000">
            <a:off x="29724" y="3993278"/>
            <a:ext cx="928475" cy="849170"/>
          </a:xfrm>
          <a:custGeom>
            <a:avLst/>
            <a:gdLst/>
            <a:ahLst/>
            <a:cxnLst/>
            <a:rect l="l" t="t" r="r" b="b"/>
            <a:pathLst>
              <a:path w="9228" h="8440" extrusionOk="0">
                <a:moveTo>
                  <a:pt x="4608" y="1"/>
                </a:moveTo>
                <a:cubicBezTo>
                  <a:pt x="2659" y="1"/>
                  <a:pt x="909" y="1360"/>
                  <a:pt x="489" y="3340"/>
                </a:cubicBezTo>
                <a:cubicBezTo>
                  <a:pt x="1" y="5621"/>
                  <a:pt x="1453" y="7861"/>
                  <a:pt x="3734" y="8345"/>
                </a:cubicBezTo>
                <a:cubicBezTo>
                  <a:pt x="4031" y="8409"/>
                  <a:pt x="4328" y="8440"/>
                  <a:pt x="4620" y="8440"/>
                </a:cubicBezTo>
                <a:cubicBezTo>
                  <a:pt x="6567" y="8440"/>
                  <a:pt x="8318" y="7083"/>
                  <a:pt x="8739" y="5100"/>
                </a:cubicBezTo>
                <a:cubicBezTo>
                  <a:pt x="9228" y="2823"/>
                  <a:pt x="7771" y="579"/>
                  <a:pt x="5494" y="95"/>
                </a:cubicBezTo>
                <a:cubicBezTo>
                  <a:pt x="5197" y="31"/>
                  <a:pt x="4900"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23"/>
          <p:cNvSpPr/>
          <p:nvPr/>
        </p:nvSpPr>
        <p:spPr>
          <a:xfrm rot="10800000">
            <a:off x="410960" y="4500966"/>
            <a:ext cx="83007" cy="69221"/>
          </a:xfrm>
          <a:custGeom>
            <a:avLst/>
            <a:gdLst/>
            <a:ahLst/>
            <a:cxnLst/>
            <a:rect l="l" t="t" r="r" b="b"/>
            <a:pathLst>
              <a:path w="825" h="688" extrusionOk="0">
                <a:moveTo>
                  <a:pt x="385" y="0"/>
                </a:moveTo>
                <a:cubicBezTo>
                  <a:pt x="261" y="0"/>
                  <a:pt x="141" y="70"/>
                  <a:pt x="81" y="190"/>
                </a:cubicBezTo>
                <a:cubicBezTo>
                  <a:pt x="0" y="359"/>
                  <a:pt x="70" y="560"/>
                  <a:pt x="239" y="641"/>
                </a:cubicBezTo>
                <a:cubicBezTo>
                  <a:pt x="297" y="671"/>
                  <a:pt x="368" y="687"/>
                  <a:pt x="438" y="687"/>
                </a:cubicBezTo>
                <a:cubicBezTo>
                  <a:pt x="564" y="687"/>
                  <a:pt x="690" y="636"/>
                  <a:pt x="745" y="528"/>
                </a:cubicBezTo>
                <a:cubicBezTo>
                  <a:pt x="825" y="359"/>
                  <a:pt x="704" y="117"/>
                  <a:pt x="535" y="36"/>
                </a:cubicBezTo>
                <a:cubicBezTo>
                  <a:pt x="487" y="12"/>
                  <a:pt x="436" y="0"/>
                  <a:pt x="3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23"/>
          <p:cNvSpPr/>
          <p:nvPr/>
        </p:nvSpPr>
        <p:spPr>
          <a:xfrm rot="10800000">
            <a:off x="329061" y="4245409"/>
            <a:ext cx="77876" cy="68417"/>
          </a:xfrm>
          <a:custGeom>
            <a:avLst/>
            <a:gdLst/>
            <a:ahLst/>
            <a:cxnLst/>
            <a:rect l="l" t="t" r="r" b="b"/>
            <a:pathLst>
              <a:path w="774" h="680" extrusionOk="0">
                <a:moveTo>
                  <a:pt x="389" y="1"/>
                </a:moveTo>
                <a:cubicBezTo>
                  <a:pt x="263" y="1"/>
                  <a:pt x="143" y="71"/>
                  <a:pt x="85" y="191"/>
                </a:cubicBezTo>
                <a:cubicBezTo>
                  <a:pt x="0" y="360"/>
                  <a:pt x="70" y="561"/>
                  <a:pt x="239" y="646"/>
                </a:cubicBezTo>
                <a:cubicBezTo>
                  <a:pt x="288" y="669"/>
                  <a:pt x="339" y="680"/>
                  <a:pt x="389" y="680"/>
                </a:cubicBezTo>
                <a:cubicBezTo>
                  <a:pt x="514" y="680"/>
                  <a:pt x="634" y="612"/>
                  <a:pt x="694" y="492"/>
                </a:cubicBezTo>
                <a:cubicBezTo>
                  <a:pt x="774" y="323"/>
                  <a:pt x="704" y="121"/>
                  <a:pt x="540" y="37"/>
                </a:cubicBezTo>
                <a:cubicBezTo>
                  <a:pt x="491" y="12"/>
                  <a:pt x="440"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23"/>
          <p:cNvSpPr/>
          <p:nvPr/>
        </p:nvSpPr>
        <p:spPr>
          <a:xfrm rot="10800000">
            <a:off x="627381" y="4068832"/>
            <a:ext cx="78077" cy="68215"/>
          </a:xfrm>
          <a:custGeom>
            <a:avLst/>
            <a:gdLst/>
            <a:ahLst/>
            <a:cxnLst/>
            <a:rect l="l" t="t" r="r" b="b"/>
            <a:pathLst>
              <a:path w="776" h="678" extrusionOk="0">
                <a:moveTo>
                  <a:pt x="387" y="0"/>
                </a:moveTo>
                <a:cubicBezTo>
                  <a:pt x="263" y="0"/>
                  <a:pt x="143" y="70"/>
                  <a:pt x="85" y="190"/>
                </a:cubicBezTo>
                <a:cubicBezTo>
                  <a:pt x="1" y="356"/>
                  <a:pt x="71" y="561"/>
                  <a:pt x="239" y="642"/>
                </a:cubicBezTo>
                <a:cubicBezTo>
                  <a:pt x="287" y="666"/>
                  <a:pt x="338" y="677"/>
                  <a:pt x="388" y="677"/>
                </a:cubicBezTo>
                <a:cubicBezTo>
                  <a:pt x="512" y="677"/>
                  <a:pt x="633" y="607"/>
                  <a:pt x="691" y="488"/>
                </a:cubicBezTo>
                <a:cubicBezTo>
                  <a:pt x="775" y="322"/>
                  <a:pt x="705" y="117"/>
                  <a:pt x="537" y="36"/>
                </a:cubicBezTo>
                <a:cubicBezTo>
                  <a:pt x="489" y="12"/>
                  <a:pt x="438" y="0"/>
                  <a:pt x="3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23"/>
          <p:cNvSpPr/>
          <p:nvPr/>
        </p:nvSpPr>
        <p:spPr>
          <a:xfrm rot="10800000">
            <a:off x="747413" y="4435165"/>
            <a:ext cx="47289" cy="46382"/>
          </a:xfrm>
          <a:custGeom>
            <a:avLst/>
            <a:gdLst/>
            <a:ahLst/>
            <a:cxnLst/>
            <a:rect l="l" t="t" r="r" b="b"/>
            <a:pathLst>
              <a:path w="470" h="461" extrusionOk="0">
                <a:moveTo>
                  <a:pt x="296" y="1"/>
                </a:moveTo>
                <a:cubicBezTo>
                  <a:pt x="204" y="1"/>
                  <a:pt x="94" y="82"/>
                  <a:pt x="52" y="163"/>
                </a:cubicBezTo>
                <a:cubicBezTo>
                  <a:pt x="1" y="266"/>
                  <a:pt x="45" y="387"/>
                  <a:pt x="144" y="439"/>
                </a:cubicBezTo>
                <a:cubicBezTo>
                  <a:pt x="173" y="453"/>
                  <a:pt x="204" y="460"/>
                  <a:pt x="235" y="460"/>
                </a:cubicBezTo>
                <a:cubicBezTo>
                  <a:pt x="311" y="460"/>
                  <a:pt x="385" y="418"/>
                  <a:pt x="419" y="347"/>
                </a:cubicBezTo>
                <a:cubicBezTo>
                  <a:pt x="470" y="244"/>
                  <a:pt x="456" y="65"/>
                  <a:pt x="353" y="13"/>
                </a:cubicBezTo>
                <a:cubicBezTo>
                  <a:pt x="335" y="5"/>
                  <a:pt x="316" y="1"/>
                  <a:pt x="2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23"/>
          <p:cNvSpPr/>
          <p:nvPr/>
        </p:nvSpPr>
        <p:spPr>
          <a:xfrm rot="10800000">
            <a:off x="174016" y="4637498"/>
            <a:ext cx="38435" cy="33705"/>
          </a:xfrm>
          <a:custGeom>
            <a:avLst/>
            <a:gdLst/>
            <a:ahLst/>
            <a:cxnLst/>
            <a:rect l="l" t="t" r="r" b="b"/>
            <a:pathLst>
              <a:path w="382" h="335" extrusionOk="0">
                <a:moveTo>
                  <a:pt x="189" y="0"/>
                </a:moveTo>
                <a:cubicBezTo>
                  <a:pt x="128" y="0"/>
                  <a:pt x="69" y="34"/>
                  <a:pt x="40" y="94"/>
                </a:cubicBezTo>
                <a:cubicBezTo>
                  <a:pt x="0" y="175"/>
                  <a:pt x="33" y="278"/>
                  <a:pt x="117" y="318"/>
                </a:cubicBezTo>
                <a:cubicBezTo>
                  <a:pt x="140" y="330"/>
                  <a:pt x="165" y="335"/>
                  <a:pt x="190" y="335"/>
                </a:cubicBezTo>
                <a:cubicBezTo>
                  <a:pt x="252" y="335"/>
                  <a:pt x="313" y="301"/>
                  <a:pt x="341" y="241"/>
                </a:cubicBezTo>
                <a:cubicBezTo>
                  <a:pt x="381" y="156"/>
                  <a:pt x="349" y="58"/>
                  <a:pt x="264" y="17"/>
                </a:cubicBezTo>
                <a:cubicBezTo>
                  <a:pt x="240" y="6"/>
                  <a:pt x="214" y="0"/>
                  <a:pt x="1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23"/>
          <p:cNvSpPr/>
          <p:nvPr/>
        </p:nvSpPr>
        <p:spPr>
          <a:xfrm rot="10800000">
            <a:off x="139002" y="4330125"/>
            <a:ext cx="56143" cy="49501"/>
          </a:xfrm>
          <a:custGeom>
            <a:avLst/>
            <a:gdLst/>
            <a:ahLst/>
            <a:cxnLst/>
            <a:rect l="l" t="t" r="r" b="b"/>
            <a:pathLst>
              <a:path w="558" h="492" extrusionOk="0">
                <a:moveTo>
                  <a:pt x="280" y="0"/>
                </a:moveTo>
                <a:cubicBezTo>
                  <a:pt x="190" y="0"/>
                  <a:pt x="103" y="51"/>
                  <a:pt x="59" y="137"/>
                </a:cubicBezTo>
                <a:cubicBezTo>
                  <a:pt x="0" y="258"/>
                  <a:pt x="52" y="405"/>
                  <a:pt x="173" y="467"/>
                </a:cubicBezTo>
                <a:cubicBezTo>
                  <a:pt x="207" y="484"/>
                  <a:pt x="243" y="491"/>
                  <a:pt x="278" y="491"/>
                </a:cubicBezTo>
                <a:cubicBezTo>
                  <a:pt x="369" y="491"/>
                  <a:pt x="457" y="440"/>
                  <a:pt x="499" y="353"/>
                </a:cubicBezTo>
                <a:cubicBezTo>
                  <a:pt x="558" y="232"/>
                  <a:pt x="510" y="86"/>
                  <a:pt x="389" y="27"/>
                </a:cubicBezTo>
                <a:cubicBezTo>
                  <a:pt x="354" y="9"/>
                  <a:pt x="317" y="0"/>
                  <a:pt x="2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23"/>
          <p:cNvSpPr/>
          <p:nvPr/>
        </p:nvSpPr>
        <p:spPr>
          <a:xfrm rot="10800000">
            <a:off x="749123" y="4502677"/>
            <a:ext cx="79083" cy="72743"/>
          </a:xfrm>
          <a:custGeom>
            <a:avLst/>
            <a:gdLst/>
            <a:ahLst/>
            <a:cxnLst/>
            <a:rect l="l" t="t" r="r" b="b"/>
            <a:pathLst>
              <a:path w="786" h="723" extrusionOk="0">
                <a:moveTo>
                  <a:pt x="375" y="0"/>
                </a:moveTo>
                <a:cubicBezTo>
                  <a:pt x="292" y="0"/>
                  <a:pt x="208" y="31"/>
                  <a:pt x="143" y="92"/>
                </a:cubicBezTo>
                <a:cubicBezTo>
                  <a:pt x="7" y="220"/>
                  <a:pt x="0" y="433"/>
                  <a:pt x="129" y="568"/>
                </a:cubicBezTo>
                <a:cubicBezTo>
                  <a:pt x="211" y="658"/>
                  <a:pt x="346" y="722"/>
                  <a:pt x="468" y="722"/>
                </a:cubicBezTo>
                <a:cubicBezTo>
                  <a:pt x="536" y="722"/>
                  <a:pt x="600" y="702"/>
                  <a:pt x="649" y="656"/>
                </a:cubicBezTo>
                <a:cubicBezTo>
                  <a:pt x="785" y="528"/>
                  <a:pt x="748" y="242"/>
                  <a:pt x="623" y="106"/>
                </a:cubicBezTo>
                <a:cubicBezTo>
                  <a:pt x="556" y="36"/>
                  <a:pt x="466" y="0"/>
                  <a:pt x="3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23"/>
          <p:cNvSpPr/>
          <p:nvPr/>
        </p:nvSpPr>
        <p:spPr>
          <a:xfrm rot="10800000">
            <a:off x="480284" y="4425506"/>
            <a:ext cx="54735" cy="49602"/>
          </a:xfrm>
          <a:custGeom>
            <a:avLst/>
            <a:gdLst/>
            <a:ahLst/>
            <a:cxnLst/>
            <a:rect l="l" t="t" r="r" b="b"/>
            <a:pathLst>
              <a:path w="544" h="493" extrusionOk="0">
                <a:moveTo>
                  <a:pt x="243" y="0"/>
                </a:moveTo>
                <a:cubicBezTo>
                  <a:pt x="188" y="0"/>
                  <a:pt x="136" y="17"/>
                  <a:pt x="97" y="55"/>
                </a:cubicBezTo>
                <a:cubicBezTo>
                  <a:pt x="1" y="143"/>
                  <a:pt x="16" y="319"/>
                  <a:pt x="104" y="419"/>
                </a:cubicBezTo>
                <a:cubicBezTo>
                  <a:pt x="151" y="468"/>
                  <a:pt x="213" y="492"/>
                  <a:pt x="276" y="492"/>
                </a:cubicBezTo>
                <a:cubicBezTo>
                  <a:pt x="335" y="492"/>
                  <a:pt x="395" y="470"/>
                  <a:pt x="441" y="426"/>
                </a:cubicBezTo>
                <a:cubicBezTo>
                  <a:pt x="537" y="338"/>
                  <a:pt x="544" y="187"/>
                  <a:pt x="452" y="92"/>
                </a:cubicBezTo>
                <a:cubicBezTo>
                  <a:pt x="399" y="34"/>
                  <a:pt x="319" y="0"/>
                  <a:pt x="2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23"/>
          <p:cNvSpPr/>
          <p:nvPr/>
        </p:nvSpPr>
        <p:spPr>
          <a:xfrm rot="10800000">
            <a:off x="687649" y="4287867"/>
            <a:ext cx="54634" cy="49501"/>
          </a:xfrm>
          <a:custGeom>
            <a:avLst/>
            <a:gdLst/>
            <a:ahLst/>
            <a:cxnLst/>
            <a:rect l="l" t="t" r="r" b="b"/>
            <a:pathLst>
              <a:path w="543" h="492" extrusionOk="0">
                <a:moveTo>
                  <a:pt x="239" y="0"/>
                </a:moveTo>
                <a:cubicBezTo>
                  <a:pt x="186" y="0"/>
                  <a:pt x="134" y="17"/>
                  <a:pt x="96" y="54"/>
                </a:cubicBezTo>
                <a:cubicBezTo>
                  <a:pt x="1" y="142"/>
                  <a:pt x="15" y="318"/>
                  <a:pt x="103" y="418"/>
                </a:cubicBezTo>
                <a:cubicBezTo>
                  <a:pt x="150" y="466"/>
                  <a:pt x="213" y="491"/>
                  <a:pt x="275" y="491"/>
                </a:cubicBezTo>
                <a:cubicBezTo>
                  <a:pt x="335" y="491"/>
                  <a:pt x="394" y="469"/>
                  <a:pt x="441" y="425"/>
                </a:cubicBezTo>
                <a:cubicBezTo>
                  <a:pt x="536" y="337"/>
                  <a:pt x="543" y="186"/>
                  <a:pt x="451" y="91"/>
                </a:cubicBezTo>
                <a:cubicBezTo>
                  <a:pt x="397" y="35"/>
                  <a:pt x="316" y="0"/>
                  <a:pt x="2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23"/>
          <p:cNvSpPr/>
          <p:nvPr/>
        </p:nvSpPr>
        <p:spPr>
          <a:xfrm rot="10800000">
            <a:off x="311655" y="4041063"/>
            <a:ext cx="75361" cy="68215"/>
          </a:xfrm>
          <a:custGeom>
            <a:avLst/>
            <a:gdLst/>
            <a:ahLst/>
            <a:cxnLst/>
            <a:rect l="l" t="t" r="r" b="b"/>
            <a:pathLst>
              <a:path w="749" h="678" extrusionOk="0">
                <a:moveTo>
                  <a:pt x="376" y="1"/>
                </a:moveTo>
                <a:cubicBezTo>
                  <a:pt x="292" y="1"/>
                  <a:pt x="209" y="32"/>
                  <a:pt x="144" y="94"/>
                </a:cubicBezTo>
                <a:cubicBezTo>
                  <a:pt x="8" y="222"/>
                  <a:pt x="0" y="435"/>
                  <a:pt x="129" y="571"/>
                </a:cubicBezTo>
                <a:cubicBezTo>
                  <a:pt x="196" y="641"/>
                  <a:pt x="286" y="677"/>
                  <a:pt x="376" y="677"/>
                </a:cubicBezTo>
                <a:cubicBezTo>
                  <a:pt x="458" y="677"/>
                  <a:pt x="541" y="647"/>
                  <a:pt x="606" y="586"/>
                </a:cubicBezTo>
                <a:cubicBezTo>
                  <a:pt x="745" y="457"/>
                  <a:pt x="748" y="244"/>
                  <a:pt x="620" y="109"/>
                </a:cubicBezTo>
                <a:cubicBezTo>
                  <a:pt x="554" y="37"/>
                  <a:pt x="465" y="1"/>
                  <a:pt x="37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23"/>
          <p:cNvSpPr/>
          <p:nvPr/>
        </p:nvSpPr>
        <p:spPr>
          <a:xfrm rot="10800000">
            <a:off x="562888" y="4099318"/>
            <a:ext cx="45176" cy="40849"/>
          </a:xfrm>
          <a:custGeom>
            <a:avLst/>
            <a:gdLst/>
            <a:ahLst/>
            <a:cxnLst/>
            <a:rect l="l" t="t" r="r" b="b"/>
            <a:pathLst>
              <a:path w="449" h="406" extrusionOk="0">
                <a:moveTo>
                  <a:pt x="225" y="1"/>
                </a:moveTo>
                <a:cubicBezTo>
                  <a:pt x="175" y="1"/>
                  <a:pt x="124" y="19"/>
                  <a:pt x="85" y="57"/>
                </a:cubicBezTo>
                <a:cubicBezTo>
                  <a:pt x="5" y="133"/>
                  <a:pt x="1" y="262"/>
                  <a:pt x="78" y="343"/>
                </a:cubicBezTo>
                <a:cubicBezTo>
                  <a:pt x="118" y="385"/>
                  <a:pt x="172" y="405"/>
                  <a:pt x="225" y="405"/>
                </a:cubicBezTo>
                <a:cubicBezTo>
                  <a:pt x="274" y="405"/>
                  <a:pt x="324" y="388"/>
                  <a:pt x="364" y="353"/>
                </a:cubicBezTo>
                <a:cubicBezTo>
                  <a:pt x="445" y="277"/>
                  <a:pt x="449" y="148"/>
                  <a:pt x="371" y="64"/>
                </a:cubicBezTo>
                <a:cubicBezTo>
                  <a:pt x="332" y="22"/>
                  <a:pt x="278" y="1"/>
                  <a:pt x="2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23"/>
          <p:cNvSpPr/>
          <p:nvPr/>
        </p:nvSpPr>
        <p:spPr>
          <a:xfrm rot="10800000">
            <a:off x="563994" y="4701388"/>
            <a:ext cx="75763" cy="68115"/>
          </a:xfrm>
          <a:custGeom>
            <a:avLst/>
            <a:gdLst/>
            <a:ahLst/>
            <a:cxnLst/>
            <a:rect l="l" t="t" r="r" b="b"/>
            <a:pathLst>
              <a:path w="753" h="677" extrusionOk="0">
                <a:moveTo>
                  <a:pt x="376" y="0"/>
                </a:moveTo>
                <a:cubicBezTo>
                  <a:pt x="293" y="0"/>
                  <a:pt x="209" y="31"/>
                  <a:pt x="144" y="92"/>
                </a:cubicBezTo>
                <a:cubicBezTo>
                  <a:pt x="8" y="221"/>
                  <a:pt x="1" y="433"/>
                  <a:pt x="129" y="569"/>
                </a:cubicBezTo>
                <a:cubicBezTo>
                  <a:pt x="196" y="641"/>
                  <a:pt x="285" y="677"/>
                  <a:pt x="375" y="677"/>
                </a:cubicBezTo>
                <a:cubicBezTo>
                  <a:pt x="460" y="677"/>
                  <a:pt x="544" y="645"/>
                  <a:pt x="610" y="583"/>
                </a:cubicBezTo>
                <a:cubicBezTo>
                  <a:pt x="745" y="459"/>
                  <a:pt x="752" y="243"/>
                  <a:pt x="624" y="107"/>
                </a:cubicBezTo>
                <a:cubicBezTo>
                  <a:pt x="557" y="36"/>
                  <a:pt x="467" y="0"/>
                  <a:pt x="3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23"/>
          <p:cNvSpPr/>
          <p:nvPr/>
        </p:nvSpPr>
        <p:spPr>
          <a:xfrm rot="10800000">
            <a:off x="10009147" y="4446079"/>
            <a:ext cx="1696973" cy="1695019"/>
          </a:xfrm>
          <a:custGeom>
            <a:avLst/>
            <a:gdLst/>
            <a:ahLst/>
            <a:cxnLst/>
            <a:rect l="l" t="t" r="r" b="b"/>
            <a:pathLst>
              <a:path w="16866" h="16847" extrusionOk="0">
                <a:moveTo>
                  <a:pt x="8435" y="0"/>
                </a:moveTo>
                <a:cubicBezTo>
                  <a:pt x="3778" y="0"/>
                  <a:pt x="1" y="3774"/>
                  <a:pt x="1" y="8423"/>
                </a:cubicBezTo>
                <a:cubicBezTo>
                  <a:pt x="1" y="13077"/>
                  <a:pt x="3778" y="16847"/>
                  <a:pt x="8435" y="16847"/>
                </a:cubicBezTo>
                <a:cubicBezTo>
                  <a:pt x="13092" y="16847"/>
                  <a:pt x="16865" y="13077"/>
                  <a:pt x="16865" y="8423"/>
                </a:cubicBezTo>
                <a:cubicBezTo>
                  <a:pt x="16865" y="3774"/>
                  <a:pt x="13092" y="0"/>
                  <a:pt x="84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23"/>
          <p:cNvSpPr/>
          <p:nvPr/>
        </p:nvSpPr>
        <p:spPr>
          <a:xfrm rot="10800000">
            <a:off x="7748374" y="4730972"/>
            <a:ext cx="701890" cy="609410"/>
          </a:xfrm>
          <a:custGeom>
            <a:avLst/>
            <a:gdLst/>
            <a:ahLst/>
            <a:cxnLst/>
            <a:rect l="l" t="t" r="r" b="b"/>
            <a:pathLst>
              <a:path w="6976" h="6057" extrusionOk="0">
                <a:moveTo>
                  <a:pt x="2742" y="1"/>
                </a:moveTo>
                <a:cubicBezTo>
                  <a:pt x="2692" y="1"/>
                  <a:pt x="2639" y="13"/>
                  <a:pt x="2583" y="39"/>
                </a:cubicBezTo>
                <a:cubicBezTo>
                  <a:pt x="2253" y="193"/>
                  <a:pt x="2330" y="1491"/>
                  <a:pt x="2495" y="1549"/>
                </a:cubicBezTo>
                <a:lnTo>
                  <a:pt x="2553" y="1582"/>
                </a:lnTo>
                <a:cubicBezTo>
                  <a:pt x="2365" y="1582"/>
                  <a:pt x="2169" y="1595"/>
                  <a:pt x="1976" y="1595"/>
                </a:cubicBezTo>
                <a:cubicBezTo>
                  <a:pt x="1880" y="1595"/>
                  <a:pt x="1785" y="1592"/>
                  <a:pt x="1692" y="1582"/>
                </a:cubicBezTo>
                <a:cubicBezTo>
                  <a:pt x="1555" y="1568"/>
                  <a:pt x="1316" y="1499"/>
                  <a:pt x="1115" y="1499"/>
                </a:cubicBezTo>
                <a:cubicBezTo>
                  <a:pt x="997" y="1499"/>
                  <a:pt x="893" y="1523"/>
                  <a:pt x="830" y="1596"/>
                </a:cubicBezTo>
                <a:cubicBezTo>
                  <a:pt x="449" y="2044"/>
                  <a:pt x="1677" y="2829"/>
                  <a:pt x="1908" y="3041"/>
                </a:cubicBezTo>
                <a:cubicBezTo>
                  <a:pt x="1761" y="3284"/>
                  <a:pt x="1" y="3977"/>
                  <a:pt x="727" y="4219"/>
                </a:cubicBezTo>
                <a:cubicBezTo>
                  <a:pt x="794" y="4241"/>
                  <a:pt x="877" y="4249"/>
                  <a:pt x="966" y="4249"/>
                </a:cubicBezTo>
                <a:cubicBezTo>
                  <a:pt x="1175" y="4249"/>
                  <a:pt x="1419" y="4205"/>
                  <a:pt x="1578" y="4189"/>
                </a:cubicBezTo>
                <a:cubicBezTo>
                  <a:pt x="1850" y="4159"/>
                  <a:pt x="2177" y="3945"/>
                  <a:pt x="2447" y="3945"/>
                </a:cubicBezTo>
                <a:cubicBezTo>
                  <a:pt x="2472" y="3945"/>
                  <a:pt x="2496" y="3947"/>
                  <a:pt x="2521" y="3951"/>
                </a:cubicBezTo>
                <a:cubicBezTo>
                  <a:pt x="2575" y="4534"/>
                  <a:pt x="2147" y="5110"/>
                  <a:pt x="2081" y="5707"/>
                </a:cubicBezTo>
                <a:cubicBezTo>
                  <a:pt x="2063" y="5850"/>
                  <a:pt x="2177" y="5963"/>
                  <a:pt x="2306" y="5963"/>
                </a:cubicBezTo>
                <a:cubicBezTo>
                  <a:pt x="2340" y="5963"/>
                  <a:pt x="2374" y="5955"/>
                  <a:pt x="2407" y="5939"/>
                </a:cubicBezTo>
                <a:cubicBezTo>
                  <a:pt x="2766" y="5763"/>
                  <a:pt x="3037" y="5191"/>
                  <a:pt x="3210" y="4941"/>
                </a:cubicBezTo>
                <a:cubicBezTo>
                  <a:pt x="3301" y="4809"/>
                  <a:pt x="3369" y="4749"/>
                  <a:pt x="3433" y="4749"/>
                </a:cubicBezTo>
                <a:cubicBezTo>
                  <a:pt x="3505" y="4749"/>
                  <a:pt x="3571" y="4825"/>
                  <a:pt x="3661" y="4959"/>
                </a:cubicBezTo>
                <a:cubicBezTo>
                  <a:pt x="3826" y="5205"/>
                  <a:pt x="3980" y="5451"/>
                  <a:pt x="4156" y="5685"/>
                </a:cubicBezTo>
                <a:cubicBezTo>
                  <a:pt x="4261" y="5822"/>
                  <a:pt x="4360" y="6056"/>
                  <a:pt x="4554" y="6056"/>
                </a:cubicBezTo>
                <a:cubicBezTo>
                  <a:pt x="4577" y="6056"/>
                  <a:pt x="4603" y="6053"/>
                  <a:pt x="4629" y="6045"/>
                </a:cubicBezTo>
                <a:cubicBezTo>
                  <a:pt x="4819" y="5993"/>
                  <a:pt x="4878" y="5653"/>
                  <a:pt x="4893" y="5480"/>
                </a:cubicBezTo>
                <a:cubicBezTo>
                  <a:pt x="4912" y="5205"/>
                  <a:pt x="4673" y="4538"/>
                  <a:pt x="4937" y="4365"/>
                </a:cubicBezTo>
                <a:cubicBezTo>
                  <a:pt x="4993" y="4330"/>
                  <a:pt x="5064" y="4316"/>
                  <a:pt x="5145" y="4316"/>
                </a:cubicBezTo>
                <a:cubicBezTo>
                  <a:pt x="5462" y="4316"/>
                  <a:pt x="5927" y="4530"/>
                  <a:pt x="6154" y="4541"/>
                </a:cubicBezTo>
                <a:cubicBezTo>
                  <a:pt x="6172" y="4542"/>
                  <a:pt x="6188" y="4542"/>
                  <a:pt x="6204" y="4542"/>
                </a:cubicBezTo>
                <a:cubicBezTo>
                  <a:pt x="6759" y="4542"/>
                  <a:pt x="6431" y="4039"/>
                  <a:pt x="6239" y="3761"/>
                </a:cubicBezTo>
                <a:cubicBezTo>
                  <a:pt x="6085" y="3540"/>
                  <a:pt x="5956" y="3405"/>
                  <a:pt x="5729" y="3258"/>
                </a:cubicBezTo>
                <a:cubicBezTo>
                  <a:pt x="5545" y="3141"/>
                  <a:pt x="5264" y="3078"/>
                  <a:pt x="5413" y="2855"/>
                </a:cubicBezTo>
                <a:cubicBezTo>
                  <a:pt x="5579" y="2608"/>
                  <a:pt x="6176" y="2601"/>
                  <a:pt x="6422" y="2422"/>
                </a:cubicBezTo>
                <a:cubicBezTo>
                  <a:pt x="6975" y="2022"/>
                  <a:pt x="6386" y="1758"/>
                  <a:pt x="5982" y="1728"/>
                </a:cubicBezTo>
                <a:cubicBezTo>
                  <a:pt x="5937" y="1726"/>
                  <a:pt x="5893" y="1725"/>
                  <a:pt x="5848" y="1725"/>
                </a:cubicBezTo>
                <a:cubicBezTo>
                  <a:pt x="5564" y="1725"/>
                  <a:pt x="5268" y="1770"/>
                  <a:pt x="4987" y="1770"/>
                </a:cubicBezTo>
                <a:cubicBezTo>
                  <a:pt x="4884" y="1770"/>
                  <a:pt x="4782" y="1764"/>
                  <a:pt x="4684" y="1747"/>
                </a:cubicBezTo>
                <a:cubicBezTo>
                  <a:pt x="4651" y="1442"/>
                  <a:pt x="5557" y="364"/>
                  <a:pt x="5066" y="171"/>
                </a:cubicBezTo>
                <a:cubicBezTo>
                  <a:pt x="5043" y="161"/>
                  <a:pt x="5017" y="157"/>
                  <a:pt x="4990" y="157"/>
                </a:cubicBezTo>
                <a:cubicBezTo>
                  <a:pt x="4747" y="157"/>
                  <a:pt x="4361" y="493"/>
                  <a:pt x="4233" y="618"/>
                </a:cubicBezTo>
                <a:cubicBezTo>
                  <a:pt x="4027" y="819"/>
                  <a:pt x="3944" y="1197"/>
                  <a:pt x="3697" y="1332"/>
                </a:cubicBezTo>
                <a:cubicBezTo>
                  <a:pt x="3475" y="1100"/>
                  <a:pt x="3229" y="1"/>
                  <a:pt x="27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23"/>
          <p:cNvSpPr/>
          <p:nvPr/>
        </p:nvSpPr>
        <p:spPr>
          <a:xfrm rot="10800000">
            <a:off x="7981201" y="4956242"/>
            <a:ext cx="173058" cy="158666"/>
          </a:xfrm>
          <a:custGeom>
            <a:avLst/>
            <a:gdLst/>
            <a:ahLst/>
            <a:cxnLst/>
            <a:rect l="l" t="t" r="r" b="b"/>
            <a:pathLst>
              <a:path w="1720" h="1577" extrusionOk="0">
                <a:moveTo>
                  <a:pt x="746" y="0"/>
                </a:moveTo>
                <a:cubicBezTo>
                  <a:pt x="641" y="0"/>
                  <a:pt x="538" y="19"/>
                  <a:pt x="440" y="59"/>
                </a:cubicBezTo>
                <a:cubicBezTo>
                  <a:pt x="103" y="199"/>
                  <a:pt x="0" y="430"/>
                  <a:pt x="44" y="694"/>
                </a:cubicBezTo>
                <a:cubicBezTo>
                  <a:pt x="29" y="760"/>
                  <a:pt x="22" y="834"/>
                  <a:pt x="26" y="903"/>
                </a:cubicBezTo>
                <a:cubicBezTo>
                  <a:pt x="48" y="1313"/>
                  <a:pt x="426" y="1576"/>
                  <a:pt x="804" y="1576"/>
                </a:cubicBezTo>
                <a:cubicBezTo>
                  <a:pt x="933" y="1576"/>
                  <a:pt x="1062" y="1545"/>
                  <a:pt x="1178" y="1479"/>
                </a:cubicBezTo>
                <a:cubicBezTo>
                  <a:pt x="1555" y="1259"/>
                  <a:pt x="1720" y="617"/>
                  <a:pt x="1401" y="279"/>
                </a:cubicBezTo>
                <a:cubicBezTo>
                  <a:pt x="1236" y="105"/>
                  <a:pt x="990" y="0"/>
                  <a:pt x="7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23"/>
          <p:cNvSpPr/>
          <p:nvPr/>
        </p:nvSpPr>
        <p:spPr>
          <a:xfrm rot="10800000">
            <a:off x="4586895" y="4862774"/>
            <a:ext cx="3351184" cy="2653353"/>
          </a:xfrm>
          <a:custGeom>
            <a:avLst/>
            <a:gdLst/>
            <a:ahLst/>
            <a:cxnLst/>
            <a:rect l="l" t="t" r="r" b="b"/>
            <a:pathLst>
              <a:path w="33307" h="26372" extrusionOk="0">
                <a:moveTo>
                  <a:pt x="3521" y="1"/>
                </a:moveTo>
                <a:cubicBezTo>
                  <a:pt x="1580" y="775"/>
                  <a:pt x="176" y="2748"/>
                  <a:pt x="88" y="4834"/>
                </a:cubicBezTo>
                <a:cubicBezTo>
                  <a:pt x="0" y="6924"/>
                  <a:pt x="1228" y="9010"/>
                  <a:pt x="3098" y="9946"/>
                </a:cubicBezTo>
                <a:cubicBezTo>
                  <a:pt x="5097" y="10943"/>
                  <a:pt x="7609" y="10682"/>
                  <a:pt x="9450" y="11948"/>
                </a:cubicBezTo>
                <a:cubicBezTo>
                  <a:pt x="10770" y="12857"/>
                  <a:pt x="11492" y="14383"/>
                  <a:pt x="12321" y="15754"/>
                </a:cubicBezTo>
                <a:cubicBezTo>
                  <a:pt x="14876" y="20001"/>
                  <a:pt x="21772" y="26372"/>
                  <a:pt x="26677" y="26372"/>
                </a:cubicBezTo>
                <a:cubicBezTo>
                  <a:pt x="26981" y="26372"/>
                  <a:pt x="27277" y="26347"/>
                  <a:pt x="27564" y="26296"/>
                </a:cubicBezTo>
                <a:cubicBezTo>
                  <a:pt x="28246" y="26176"/>
                  <a:pt x="30982" y="26161"/>
                  <a:pt x="31631" y="25907"/>
                </a:cubicBezTo>
                <a:cubicBezTo>
                  <a:pt x="33306" y="25247"/>
                  <a:pt x="32984" y="18339"/>
                  <a:pt x="30461" y="17056"/>
                </a:cubicBezTo>
                <a:cubicBezTo>
                  <a:pt x="29644" y="16641"/>
                  <a:pt x="29442" y="15329"/>
                  <a:pt x="29838" y="14500"/>
                </a:cubicBezTo>
                <a:cubicBezTo>
                  <a:pt x="30380" y="13367"/>
                  <a:pt x="32372" y="13143"/>
                  <a:pt x="32346" y="11889"/>
                </a:cubicBezTo>
                <a:cubicBezTo>
                  <a:pt x="29703" y="10855"/>
                  <a:pt x="28390" y="7962"/>
                  <a:pt x="26479" y="5860"/>
                </a:cubicBezTo>
                <a:cubicBezTo>
                  <a:pt x="22504" y="1497"/>
                  <a:pt x="16047" y="679"/>
                  <a:pt x="10165" y="136"/>
                </a:cubicBezTo>
                <a:lnTo>
                  <a:pt x="352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23"/>
          <p:cNvSpPr/>
          <p:nvPr/>
        </p:nvSpPr>
        <p:spPr>
          <a:xfrm rot="10800000">
            <a:off x="3394442" y="4769493"/>
            <a:ext cx="1649281" cy="941934"/>
          </a:xfrm>
          <a:custGeom>
            <a:avLst/>
            <a:gdLst/>
            <a:ahLst/>
            <a:cxnLst/>
            <a:rect l="l" t="t" r="r" b="b"/>
            <a:pathLst>
              <a:path w="16392" h="9362" extrusionOk="0">
                <a:moveTo>
                  <a:pt x="1667" y="1"/>
                </a:moveTo>
                <a:cubicBezTo>
                  <a:pt x="1605" y="1"/>
                  <a:pt x="1543" y="2"/>
                  <a:pt x="1481" y="6"/>
                </a:cubicBezTo>
                <a:cubicBezTo>
                  <a:pt x="195" y="134"/>
                  <a:pt x="777" y="2239"/>
                  <a:pt x="1236" y="2636"/>
                </a:cubicBezTo>
                <a:cubicBezTo>
                  <a:pt x="1694" y="3035"/>
                  <a:pt x="1420" y="3032"/>
                  <a:pt x="1115" y="3072"/>
                </a:cubicBezTo>
                <a:cubicBezTo>
                  <a:pt x="811" y="3116"/>
                  <a:pt x="0" y="3736"/>
                  <a:pt x="22" y="4304"/>
                </a:cubicBezTo>
                <a:cubicBezTo>
                  <a:pt x="44" y="4873"/>
                  <a:pt x="8603" y="7061"/>
                  <a:pt x="11686" y="8374"/>
                </a:cubicBezTo>
                <a:cubicBezTo>
                  <a:pt x="9728" y="7450"/>
                  <a:pt x="8137" y="6743"/>
                  <a:pt x="6040" y="6210"/>
                </a:cubicBezTo>
                <a:cubicBezTo>
                  <a:pt x="5922" y="6188"/>
                  <a:pt x="5702" y="6144"/>
                  <a:pt x="5798" y="5958"/>
                </a:cubicBezTo>
                <a:cubicBezTo>
                  <a:pt x="5810" y="5935"/>
                  <a:pt x="5845" y="5924"/>
                  <a:pt x="5902" y="5924"/>
                </a:cubicBezTo>
                <a:cubicBezTo>
                  <a:pt x="6799" y="5924"/>
                  <a:pt x="13007" y="8685"/>
                  <a:pt x="13880" y="9196"/>
                </a:cubicBezTo>
                <a:cubicBezTo>
                  <a:pt x="14051" y="9296"/>
                  <a:pt x="14252" y="9362"/>
                  <a:pt x="14455" y="9362"/>
                </a:cubicBezTo>
                <a:cubicBezTo>
                  <a:pt x="14587" y="9362"/>
                  <a:pt x="14719" y="9334"/>
                  <a:pt x="14844" y="9269"/>
                </a:cubicBezTo>
                <a:cubicBezTo>
                  <a:pt x="12937" y="7711"/>
                  <a:pt x="8240" y="6174"/>
                  <a:pt x="8229" y="5980"/>
                </a:cubicBezTo>
                <a:cubicBezTo>
                  <a:pt x="8227" y="5958"/>
                  <a:pt x="8251" y="5948"/>
                  <a:pt x="8295" y="5948"/>
                </a:cubicBezTo>
                <a:cubicBezTo>
                  <a:pt x="8663" y="5948"/>
                  <a:pt x="10460" y="6626"/>
                  <a:pt x="11261" y="7117"/>
                </a:cubicBezTo>
                <a:cubicBezTo>
                  <a:pt x="12574" y="7813"/>
                  <a:pt x="13858" y="8161"/>
                  <a:pt x="14973" y="8946"/>
                </a:cubicBezTo>
                <a:cubicBezTo>
                  <a:pt x="15087" y="9014"/>
                  <a:pt x="15172" y="9040"/>
                  <a:pt x="15237" y="9040"/>
                </a:cubicBezTo>
                <a:cubicBezTo>
                  <a:pt x="15396" y="9040"/>
                  <a:pt x="15438" y="8886"/>
                  <a:pt x="15518" y="8829"/>
                </a:cubicBezTo>
                <a:cubicBezTo>
                  <a:pt x="15995" y="8403"/>
                  <a:pt x="16391" y="7117"/>
                  <a:pt x="16068" y="6980"/>
                </a:cubicBezTo>
                <a:cubicBezTo>
                  <a:pt x="15743" y="6845"/>
                  <a:pt x="15834" y="6853"/>
                  <a:pt x="15650" y="6819"/>
                </a:cubicBezTo>
                <a:cubicBezTo>
                  <a:pt x="15372" y="6775"/>
                  <a:pt x="16095" y="6376"/>
                  <a:pt x="15907" y="6174"/>
                </a:cubicBezTo>
                <a:cubicBezTo>
                  <a:pt x="15716" y="5973"/>
                  <a:pt x="9857" y="3512"/>
                  <a:pt x="10066" y="3245"/>
                </a:cubicBezTo>
                <a:cubicBezTo>
                  <a:pt x="10085" y="3222"/>
                  <a:pt x="10116" y="3211"/>
                  <a:pt x="10158" y="3211"/>
                </a:cubicBezTo>
                <a:cubicBezTo>
                  <a:pt x="10605" y="3211"/>
                  <a:pt x="12304" y="4400"/>
                  <a:pt x="13289" y="4876"/>
                </a:cubicBezTo>
                <a:cubicBezTo>
                  <a:pt x="14188" y="5247"/>
                  <a:pt x="15105" y="5599"/>
                  <a:pt x="16010" y="5983"/>
                </a:cubicBezTo>
                <a:cubicBezTo>
                  <a:pt x="16139" y="5741"/>
                  <a:pt x="16215" y="5514"/>
                  <a:pt x="16073" y="5286"/>
                </a:cubicBezTo>
                <a:cubicBezTo>
                  <a:pt x="15907" y="4861"/>
                  <a:pt x="14804" y="4814"/>
                  <a:pt x="14276" y="4502"/>
                </a:cubicBezTo>
                <a:cubicBezTo>
                  <a:pt x="12875" y="3512"/>
                  <a:pt x="11122" y="3032"/>
                  <a:pt x="9652" y="2192"/>
                </a:cubicBezTo>
                <a:cubicBezTo>
                  <a:pt x="8570" y="1605"/>
                  <a:pt x="7382" y="1348"/>
                  <a:pt x="6190" y="1110"/>
                </a:cubicBezTo>
                <a:cubicBezTo>
                  <a:pt x="4607" y="858"/>
                  <a:pt x="3051" y="1"/>
                  <a:pt x="16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BLANK_1_1_1_1_1_1_1_1_1">
    <p:spTree>
      <p:nvGrpSpPr>
        <p:cNvPr id="1" name="Shape 1102"/>
        <p:cNvGrpSpPr/>
        <p:nvPr/>
      </p:nvGrpSpPr>
      <p:grpSpPr>
        <a:xfrm>
          <a:off x="0" y="0"/>
          <a:ext cx="0" cy="0"/>
          <a:chOff x="0" y="0"/>
          <a:chExt cx="0" cy="0"/>
        </a:xfrm>
      </p:grpSpPr>
      <p:sp>
        <p:nvSpPr>
          <p:cNvPr id="1103" name="Google Shape;1103;p24"/>
          <p:cNvSpPr/>
          <p:nvPr/>
        </p:nvSpPr>
        <p:spPr>
          <a:xfrm rot="10800000" flipH="1">
            <a:off x="-1243849" y="659046"/>
            <a:ext cx="1696973" cy="1695019"/>
          </a:xfrm>
          <a:custGeom>
            <a:avLst/>
            <a:gdLst/>
            <a:ahLst/>
            <a:cxnLst/>
            <a:rect l="l" t="t" r="r" b="b"/>
            <a:pathLst>
              <a:path w="16866" h="16847" extrusionOk="0">
                <a:moveTo>
                  <a:pt x="8435" y="0"/>
                </a:moveTo>
                <a:cubicBezTo>
                  <a:pt x="3778" y="0"/>
                  <a:pt x="1" y="3774"/>
                  <a:pt x="1" y="8423"/>
                </a:cubicBezTo>
                <a:cubicBezTo>
                  <a:pt x="1" y="13077"/>
                  <a:pt x="3778" y="16847"/>
                  <a:pt x="8435" y="16847"/>
                </a:cubicBezTo>
                <a:cubicBezTo>
                  <a:pt x="13092" y="16847"/>
                  <a:pt x="16865" y="13077"/>
                  <a:pt x="16865" y="8423"/>
                </a:cubicBezTo>
                <a:cubicBezTo>
                  <a:pt x="16865" y="3774"/>
                  <a:pt x="13092" y="0"/>
                  <a:pt x="84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24"/>
          <p:cNvSpPr/>
          <p:nvPr/>
        </p:nvSpPr>
        <p:spPr>
          <a:xfrm>
            <a:off x="8457765" y="3995684"/>
            <a:ext cx="3248355" cy="2140732"/>
          </a:xfrm>
          <a:custGeom>
            <a:avLst/>
            <a:gdLst/>
            <a:ahLst/>
            <a:cxnLst/>
            <a:rect l="l" t="t" r="r" b="b"/>
            <a:pathLst>
              <a:path w="32285" h="21277" extrusionOk="0">
                <a:moveTo>
                  <a:pt x="16450" y="0"/>
                </a:moveTo>
                <a:cubicBezTo>
                  <a:pt x="14104" y="0"/>
                  <a:pt x="11677" y="928"/>
                  <a:pt x="9451" y="1850"/>
                </a:cubicBezTo>
                <a:cubicBezTo>
                  <a:pt x="6147" y="3222"/>
                  <a:pt x="2553" y="4865"/>
                  <a:pt x="1079" y="8128"/>
                </a:cubicBezTo>
                <a:cubicBezTo>
                  <a:pt x="0" y="10516"/>
                  <a:pt x="379" y="13493"/>
                  <a:pt x="2018" y="15535"/>
                </a:cubicBezTo>
                <a:cubicBezTo>
                  <a:pt x="4339" y="18425"/>
                  <a:pt x="8387" y="19041"/>
                  <a:pt x="11962" y="20005"/>
                </a:cubicBezTo>
                <a:cubicBezTo>
                  <a:pt x="14004" y="20554"/>
                  <a:pt x="16155" y="21277"/>
                  <a:pt x="18221" y="21277"/>
                </a:cubicBezTo>
                <a:cubicBezTo>
                  <a:pt x="19134" y="21277"/>
                  <a:pt x="20031" y="21135"/>
                  <a:pt x="20895" y="20775"/>
                </a:cubicBezTo>
                <a:cubicBezTo>
                  <a:pt x="22255" y="20211"/>
                  <a:pt x="23344" y="19159"/>
                  <a:pt x="24588" y="18374"/>
                </a:cubicBezTo>
                <a:cubicBezTo>
                  <a:pt x="26721" y="17027"/>
                  <a:pt x="29164" y="16705"/>
                  <a:pt x="31612" y="16705"/>
                </a:cubicBezTo>
                <a:cubicBezTo>
                  <a:pt x="31764" y="16705"/>
                  <a:pt x="31916" y="16706"/>
                  <a:pt x="32068" y="16709"/>
                </a:cubicBezTo>
                <a:cubicBezTo>
                  <a:pt x="32285" y="12247"/>
                  <a:pt x="25948" y="6104"/>
                  <a:pt x="22824" y="3097"/>
                </a:cubicBezTo>
                <a:cubicBezTo>
                  <a:pt x="21746" y="2063"/>
                  <a:pt x="20594" y="1058"/>
                  <a:pt x="19208" y="505"/>
                </a:cubicBezTo>
                <a:cubicBezTo>
                  <a:pt x="18314" y="149"/>
                  <a:pt x="17388" y="0"/>
                  <a:pt x="164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24"/>
          <p:cNvSpPr/>
          <p:nvPr/>
        </p:nvSpPr>
        <p:spPr>
          <a:xfrm>
            <a:off x="3505450" y="4596020"/>
            <a:ext cx="1669907" cy="1611812"/>
          </a:xfrm>
          <a:custGeom>
            <a:avLst/>
            <a:gdLst/>
            <a:ahLst/>
            <a:cxnLst/>
            <a:rect l="l" t="t" r="r" b="b"/>
            <a:pathLst>
              <a:path w="16597" h="16020" extrusionOk="0">
                <a:moveTo>
                  <a:pt x="9973" y="187"/>
                </a:moveTo>
                <a:cubicBezTo>
                  <a:pt x="9767" y="187"/>
                  <a:pt x="9767" y="510"/>
                  <a:pt x="9973" y="510"/>
                </a:cubicBezTo>
                <a:cubicBezTo>
                  <a:pt x="10181" y="510"/>
                  <a:pt x="10181" y="187"/>
                  <a:pt x="9973" y="187"/>
                </a:cubicBezTo>
                <a:close/>
                <a:moveTo>
                  <a:pt x="7232" y="1"/>
                </a:moveTo>
                <a:cubicBezTo>
                  <a:pt x="7069" y="1"/>
                  <a:pt x="6926" y="198"/>
                  <a:pt x="7083" y="322"/>
                </a:cubicBezTo>
                <a:lnTo>
                  <a:pt x="7365" y="546"/>
                </a:lnTo>
                <a:cubicBezTo>
                  <a:pt x="7406" y="579"/>
                  <a:pt x="7450" y="593"/>
                  <a:pt x="7493" y="593"/>
                </a:cubicBezTo>
                <a:cubicBezTo>
                  <a:pt x="7657" y="593"/>
                  <a:pt x="7801" y="392"/>
                  <a:pt x="7644" y="268"/>
                </a:cubicBezTo>
                <a:lnTo>
                  <a:pt x="7362" y="48"/>
                </a:lnTo>
                <a:cubicBezTo>
                  <a:pt x="7321" y="15"/>
                  <a:pt x="7276" y="1"/>
                  <a:pt x="7232" y="1"/>
                </a:cubicBezTo>
                <a:close/>
                <a:moveTo>
                  <a:pt x="8630" y="384"/>
                </a:moveTo>
                <a:cubicBezTo>
                  <a:pt x="8501" y="384"/>
                  <a:pt x="8385" y="512"/>
                  <a:pt x="8458" y="671"/>
                </a:cubicBezTo>
                <a:cubicBezTo>
                  <a:pt x="8502" y="774"/>
                  <a:pt x="8550" y="872"/>
                  <a:pt x="8594" y="972"/>
                </a:cubicBezTo>
                <a:cubicBezTo>
                  <a:pt x="8632" y="1054"/>
                  <a:pt x="8700" y="1087"/>
                  <a:pt x="8771" y="1087"/>
                </a:cubicBezTo>
                <a:cubicBezTo>
                  <a:pt x="8937" y="1087"/>
                  <a:pt x="9123" y="904"/>
                  <a:pt x="8997" y="737"/>
                </a:cubicBezTo>
                <a:lnTo>
                  <a:pt x="8799" y="473"/>
                </a:lnTo>
                <a:cubicBezTo>
                  <a:pt x="8751" y="411"/>
                  <a:pt x="8689" y="384"/>
                  <a:pt x="8630" y="384"/>
                </a:cubicBezTo>
                <a:close/>
                <a:moveTo>
                  <a:pt x="11610" y="753"/>
                </a:moveTo>
                <a:cubicBezTo>
                  <a:pt x="11405" y="753"/>
                  <a:pt x="11220" y="1023"/>
                  <a:pt x="11410" y="1210"/>
                </a:cubicBezTo>
                <a:lnTo>
                  <a:pt x="11520" y="1324"/>
                </a:lnTo>
                <a:cubicBezTo>
                  <a:pt x="11576" y="1380"/>
                  <a:pt x="11639" y="1403"/>
                  <a:pt x="11699" y="1403"/>
                </a:cubicBezTo>
                <a:cubicBezTo>
                  <a:pt x="11907" y="1403"/>
                  <a:pt x="12091" y="1132"/>
                  <a:pt x="11901" y="942"/>
                </a:cubicBezTo>
                <a:lnTo>
                  <a:pt x="11787" y="832"/>
                </a:lnTo>
                <a:cubicBezTo>
                  <a:pt x="11732" y="776"/>
                  <a:pt x="11670" y="753"/>
                  <a:pt x="11610" y="753"/>
                </a:cubicBezTo>
                <a:close/>
                <a:moveTo>
                  <a:pt x="6226" y="715"/>
                </a:moveTo>
                <a:cubicBezTo>
                  <a:pt x="6088" y="715"/>
                  <a:pt x="5988" y="906"/>
                  <a:pt x="6097" y="1026"/>
                </a:cubicBezTo>
                <a:cubicBezTo>
                  <a:pt x="6196" y="1133"/>
                  <a:pt x="6295" y="1239"/>
                  <a:pt x="6394" y="1349"/>
                </a:cubicBezTo>
                <a:cubicBezTo>
                  <a:pt x="6440" y="1400"/>
                  <a:pt x="6493" y="1421"/>
                  <a:pt x="6545" y="1421"/>
                </a:cubicBezTo>
                <a:cubicBezTo>
                  <a:pt x="6736" y="1421"/>
                  <a:pt x="6907" y="1133"/>
                  <a:pt x="6676" y="982"/>
                </a:cubicBezTo>
                <a:cubicBezTo>
                  <a:pt x="6555" y="902"/>
                  <a:pt x="6434" y="825"/>
                  <a:pt x="6317" y="744"/>
                </a:cubicBezTo>
                <a:cubicBezTo>
                  <a:pt x="6286" y="724"/>
                  <a:pt x="6255" y="715"/>
                  <a:pt x="6226" y="715"/>
                </a:cubicBezTo>
                <a:close/>
                <a:moveTo>
                  <a:pt x="3818" y="957"/>
                </a:moveTo>
                <a:cubicBezTo>
                  <a:pt x="3609" y="957"/>
                  <a:pt x="3425" y="1212"/>
                  <a:pt x="3625" y="1371"/>
                </a:cubicBezTo>
                <a:cubicBezTo>
                  <a:pt x="3721" y="1444"/>
                  <a:pt x="3812" y="1522"/>
                  <a:pt x="3907" y="1595"/>
                </a:cubicBezTo>
                <a:cubicBezTo>
                  <a:pt x="3959" y="1636"/>
                  <a:pt x="4015" y="1653"/>
                  <a:pt x="4070" y="1653"/>
                </a:cubicBezTo>
                <a:cubicBezTo>
                  <a:pt x="4278" y="1653"/>
                  <a:pt x="4460" y="1399"/>
                  <a:pt x="4259" y="1239"/>
                </a:cubicBezTo>
                <a:cubicBezTo>
                  <a:pt x="4168" y="1166"/>
                  <a:pt x="4073" y="1092"/>
                  <a:pt x="3980" y="1016"/>
                </a:cubicBezTo>
                <a:cubicBezTo>
                  <a:pt x="3929" y="975"/>
                  <a:pt x="3872" y="957"/>
                  <a:pt x="3818" y="957"/>
                </a:cubicBezTo>
                <a:close/>
                <a:moveTo>
                  <a:pt x="10989" y="1290"/>
                </a:moveTo>
                <a:cubicBezTo>
                  <a:pt x="10851" y="1290"/>
                  <a:pt x="10728" y="1470"/>
                  <a:pt x="10856" y="1595"/>
                </a:cubicBezTo>
                <a:lnTo>
                  <a:pt x="11135" y="1877"/>
                </a:lnTo>
                <a:cubicBezTo>
                  <a:pt x="11172" y="1914"/>
                  <a:pt x="11214" y="1929"/>
                  <a:pt x="11255" y="1929"/>
                </a:cubicBezTo>
                <a:cubicBezTo>
                  <a:pt x="11393" y="1929"/>
                  <a:pt x="11516" y="1749"/>
                  <a:pt x="11388" y="1624"/>
                </a:cubicBezTo>
                <a:lnTo>
                  <a:pt x="11109" y="1342"/>
                </a:lnTo>
                <a:cubicBezTo>
                  <a:pt x="11072" y="1306"/>
                  <a:pt x="11030" y="1290"/>
                  <a:pt x="10989" y="1290"/>
                </a:cubicBezTo>
                <a:close/>
                <a:moveTo>
                  <a:pt x="7498" y="971"/>
                </a:moveTo>
                <a:cubicBezTo>
                  <a:pt x="7356" y="971"/>
                  <a:pt x="7218" y="1080"/>
                  <a:pt x="7277" y="1254"/>
                </a:cubicBezTo>
                <a:cubicBezTo>
                  <a:pt x="7355" y="1470"/>
                  <a:pt x="7421" y="1694"/>
                  <a:pt x="7527" y="1899"/>
                </a:cubicBezTo>
                <a:cubicBezTo>
                  <a:pt x="7583" y="2008"/>
                  <a:pt x="7673" y="2053"/>
                  <a:pt x="7765" y="2053"/>
                </a:cubicBezTo>
                <a:cubicBezTo>
                  <a:pt x="7967" y="2053"/>
                  <a:pt x="8179" y="1834"/>
                  <a:pt x="8055" y="1595"/>
                </a:cubicBezTo>
                <a:cubicBezTo>
                  <a:pt x="7959" y="1408"/>
                  <a:pt x="7824" y="1243"/>
                  <a:pt x="7703" y="1074"/>
                </a:cubicBezTo>
                <a:cubicBezTo>
                  <a:pt x="7654" y="1003"/>
                  <a:pt x="7575" y="971"/>
                  <a:pt x="7498" y="971"/>
                </a:cubicBezTo>
                <a:close/>
                <a:moveTo>
                  <a:pt x="4907" y="1257"/>
                </a:moveTo>
                <a:cubicBezTo>
                  <a:pt x="4795" y="1257"/>
                  <a:pt x="4718" y="1369"/>
                  <a:pt x="4711" y="1470"/>
                </a:cubicBezTo>
                <a:cubicBezTo>
                  <a:pt x="4684" y="1756"/>
                  <a:pt x="4831" y="1914"/>
                  <a:pt x="5004" y="2119"/>
                </a:cubicBezTo>
                <a:cubicBezTo>
                  <a:pt x="5075" y="2203"/>
                  <a:pt x="5159" y="2238"/>
                  <a:pt x="5240" y="2238"/>
                </a:cubicBezTo>
                <a:cubicBezTo>
                  <a:pt x="5500" y="2238"/>
                  <a:pt x="5740" y="1879"/>
                  <a:pt x="5513" y="1613"/>
                </a:cubicBezTo>
                <a:cubicBezTo>
                  <a:pt x="5334" y="1404"/>
                  <a:pt x="5205" y="1280"/>
                  <a:pt x="4923" y="1258"/>
                </a:cubicBezTo>
                <a:cubicBezTo>
                  <a:pt x="4917" y="1257"/>
                  <a:pt x="4912" y="1257"/>
                  <a:pt x="4907" y="1257"/>
                </a:cubicBezTo>
                <a:close/>
                <a:moveTo>
                  <a:pt x="9930" y="1237"/>
                </a:moveTo>
                <a:cubicBezTo>
                  <a:pt x="9746" y="1237"/>
                  <a:pt x="9585" y="1471"/>
                  <a:pt x="9756" y="1628"/>
                </a:cubicBezTo>
                <a:cubicBezTo>
                  <a:pt x="9961" y="1818"/>
                  <a:pt x="10163" y="2006"/>
                  <a:pt x="10369" y="2196"/>
                </a:cubicBezTo>
                <a:cubicBezTo>
                  <a:pt x="10417" y="2240"/>
                  <a:pt x="10471" y="2259"/>
                  <a:pt x="10523" y="2259"/>
                </a:cubicBezTo>
                <a:cubicBezTo>
                  <a:pt x="10707" y="2259"/>
                  <a:pt x="10870" y="2024"/>
                  <a:pt x="10699" y="1866"/>
                </a:cubicBezTo>
                <a:cubicBezTo>
                  <a:pt x="10493" y="1676"/>
                  <a:pt x="10288" y="1488"/>
                  <a:pt x="10086" y="1302"/>
                </a:cubicBezTo>
                <a:cubicBezTo>
                  <a:pt x="10037" y="1256"/>
                  <a:pt x="9983" y="1237"/>
                  <a:pt x="9930" y="1237"/>
                </a:cubicBezTo>
                <a:close/>
                <a:moveTo>
                  <a:pt x="12550" y="2060"/>
                </a:moveTo>
                <a:cubicBezTo>
                  <a:pt x="12227" y="2060"/>
                  <a:pt x="12227" y="2559"/>
                  <a:pt x="12550" y="2559"/>
                </a:cubicBezTo>
                <a:cubicBezTo>
                  <a:pt x="12873" y="2559"/>
                  <a:pt x="12877" y="2060"/>
                  <a:pt x="12550" y="2060"/>
                </a:cubicBezTo>
                <a:close/>
                <a:moveTo>
                  <a:pt x="13456" y="1975"/>
                </a:moveTo>
                <a:cubicBezTo>
                  <a:pt x="13373" y="1975"/>
                  <a:pt x="13302" y="2080"/>
                  <a:pt x="13375" y="2160"/>
                </a:cubicBezTo>
                <a:cubicBezTo>
                  <a:pt x="13522" y="2310"/>
                  <a:pt x="13669" y="2464"/>
                  <a:pt x="13815" y="2614"/>
                </a:cubicBezTo>
                <a:cubicBezTo>
                  <a:pt x="13840" y="2641"/>
                  <a:pt x="13869" y="2652"/>
                  <a:pt x="13897" y="2652"/>
                </a:cubicBezTo>
                <a:cubicBezTo>
                  <a:pt x="13993" y="2652"/>
                  <a:pt x="14082" y="2523"/>
                  <a:pt x="13991" y="2438"/>
                </a:cubicBezTo>
                <a:cubicBezTo>
                  <a:pt x="13837" y="2295"/>
                  <a:pt x="13683" y="2152"/>
                  <a:pt x="13529" y="2006"/>
                </a:cubicBezTo>
                <a:cubicBezTo>
                  <a:pt x="13506" y="1984"/>
                  <a:pt x="13480" y="1975"/>
                  <a:pt x="13456" y="1975"/>
                </a:cubicBezTo>
                <a:close/>
                <a:moveTo>
                  <a:pt x="6897" y="2239"/>
                </a:moveTo>
                <a:cubicBezTo>
                  <a:pt x="6811" y="2239"/>
                  <a:pt x="6724" y="2340"/>
                  <a:pt x="6783" y="2427"/>
                </a:cubicBezTo>
                <a:cubicBezTo>
                  <a:pt x="6834" y="2508"/>
                  <a:pt x="6885" y="2585"/>
                  <a:pt x="6933" y="2662"/>
                </a:cubicBezTo>
                <a:cubicBezTo>
                  <a:pt x="6965" y="2711"/>
                  <a:pt x="7008" y="2731"/>
                  <a:pt x="7050" y="2731"/>
                </a:cubicBezTo>
                <a:cubicBezTo>
                  <a:pt x="7157" y="2731"/>
                  <a:pt x="7257" y="2603"/>
                  <a:pt x="7160" y="2490"/>
                </a:cubicBezTo>
                <a:cubicBezTo>
                  <a:pt x="7098" y="2416"/>
                  <a:pt x="7039" y="2346"/>
                  <a:pt x="6977" y="2277"/>
                </a:cubicBezTo>
                <a:cubicBezTo>
                  <a:pt x="6954" y="2250"/>
                  <a:pt x="6925" y="2239"/>
                  <a:pt x="6897" y="2239"/>
                </a:cubicBezTo>
                <a:close/>
                <a:moveTo>
                  <a:pt x="2410" y="2001"/>
                </a:moveTo>
                <a:cubicBezTo>
                  <a:pt x="2259" y="2001"/>
                  <a:pt x="2132" y="2191"/>
                  <a:pt x="2264" y="2336"/>
                </a:cubicBezTo>
                <a:lnTo>
                  <a:pt x="2587" y="2684"/>
                </a:lnTo>
                <a:cubicBezTo>
                  <a:pt x="2631" y="2731"/>
                  <a:pt x="2681" y="2751"/>
                  <a:pt x="2730" y="2751"/>
                </a:cubicBezTo>
                <a:cubicBezTo>
                  <a:pt x="2896" y="2751"/>
                  <a:pt x="3050" y="2527"/>
                  <a:pt x="2892" y="2383"/>
                </a:cubicBezTo>
                <a:cubicBezTo>
                  <a:pt x="2778" y="2273"/>
                  <a:pt x="2660" y="2167"/>
                  <a:pt x="2543" y="2057"/>
                </a:cubicBezTo>
                <a:cubicBezTo>
                  <a:pt x="2501" y="2018"/>
                  <a:pt x="2454" y="2001"/>
                  <a:pt x="2410" y="2001"/>
                </a:cubicBezTo>
                <a:close/>
                <a:moveTo>
                  <a:pt x="3844" y="2146"/>
                </a:moveTo>
                <a:cubicBezTo>
                  <a:pt x="3774" y="2146"/>
                  <a:pt x="3704" y="2164"/>
                  <a:pt x="3643" y="2204"/>
                </a:cubicBezTo>
                <a:cubicBezTo>
                  <a:pt x="3628" y="2211"/>
                  <a:pt x="3628" y="2214"/>
                  <a:pt x="3633" y="2214"/>
                </a:cubicBezTo>
                <a:cubicBezTo>
                  <a:pt x="3577" y="2233"/>
                  <a:pt x="3530" y="2262"/>
                  <a:pt x="3511" y="2324"/>
                </a:cubicBezTo>
                <a:cubicBezTo>
                  <a:pt x="3527" y="2305"/>
                  <a:pt x="3537" y="2295"/>
                  <a:pt x="3545" y="2285"/>
                </a:cubicBezTo>
                <a:lnTo>
                  <a:pt x="3545" y="2285"/>
                </a:lnTo>
                <a:cubicBezTo>
                  <a:pt x="3527" y="2309"/>
                  <a:pt x="3510" y="2330"/>
                  <a:pt x="3489" y="2354"/>
                </a:cubicBezTo>
                <a:cubicBezTo>
                  <a:pt x="3435" y="2453"/>
                  <a:pt x="3423" y="2570"/>
                  <a:pt x="3449" y="2680"/>
                </a:cubicBezTo>
                <a:cubicBezTo>
                  <a:pt x="3496" y="2878"/>
                  <a:pt x="3628" y="3043"/>
                  <a:pt x="3809" y="3131"/>
                </a:cubicBezTo>
                <a:cubicBezTo>
                  <a:pt x="3871" y="3163"/>
                  <a:pt x="3939" y="3178"/>
                  <a:pt x="4007" y="3178"/>
                </a:cubicBezTo>
                <a:cubicBezTo>
                  <a:pt x="4275" y="3178"/>
                  <a:pt x="4541" y="2949"/>
                  <a:pt x="4439" y="2647"/>
                </a:cubicBezTo>
                <a:cubicBezTo>
                  <a:pt x="4369" y="2446"/>
                  <a:pt x="4263" y="2306"/>
                  <a:pt x="4068" y="2204"/>
                </a:cubicBezTo>
                <a:cubicBezTo>
                  <a:pt x="3999" y="2167"/>
                  <a:pt x="3921" y="2146"/>
                  <a:pt x="3844" y="2146"/>
                </a:cubicBezTo>
                <a:close/>
                <a:moveTo>
                  <a:pt x="9537" y="2574"/>
                </a:moveTo>
                <a:cubicBezTo>
                  <a:pt x="9354" y="2574"/>
                  <a:pt x="9172" y="2765"/>
                  <a:pt x="9309" y="2940"/>
                </a:cubicBezTo>
                <a:cubicBezTo>
                  <a:pt x="9408" y="3069"/>
                  <a:pt x="9507" y="3194"/>
                  <a:pt x="9602" y="3322"/>
                </a:cubicBezTo>
                <a:cubicBezTo>
                  <a:pt x="9657" y="3392"/>
                  <a:pt x="9731" y="3422"/>
                  <a:pt x="9803" y="3422"/>
                </a:cubicBezTo>
                <a:cubicBezTo>
                  <a:pt x="9968" y="3422"/>
                  <a:pt x="10123" y="3266"/>
                  <a:pt x="10005" y="3087"/>
                </a:cubicBezTo>
                <a:cubicBezTo>
                  <a:pt x="9917" y="2955"/>
                  <a:pt x="9829" y="2820"/>
                  <a:pt x="9741" y="2688"/>
                </a:cubicBezTo>
                <a:cubicBezTo>
                  <a:pt x="9689" y="2607"/>
                  <a:pt x="9613" y="2574"/>
                  <a:pt x="9537" y="2574"/>
                </a:cubicBezTo>
                <a:close/>
                <a:moveTo>
                  <a:pt x="11381" y="3083"/>
                </a:moveTo>
                <a:cubicBezTo>
                  <a:pt x="11243" y="3083"/>
                  <a:pt x="11121" y="3261"/>
                  <a:pt x="11249" y="3388"/>
                </a:cubicBezTo>
                <a:lnTo>
                  <a:pt x="11359" y="3498"/>
                </a:lnTo>
                <a:cubicBezTo>
                  <a:pt x="11397" y="3536"/>
                  <a:pt x="11439" y="3552"/>
                  <a:pt x="11480" y="3552"/>
                </a:cubicBezTo>
                <a:cubicBezTo>
                  <a:pt x="11618" y="3552"/>
                  <a:pt x="11739" y="3373"/>
                  <a:pt x="11611" y="3248"/>
                </a:cubicBezTo>
                <a:lnTo>
                  <a:pt x="11501" y="3135"/>
                </a:lnTo>
                <a:cubicBezTo>
                  <a:pt x="11464" y="3098"/>
                  <a:pt x="11422" y="3083"/>
                  <a:pt x="11381" y="3083"/>
                </a:cubicBezTo>
                <a:close/>
                <a:moveTo>
                  <a:pt x="14072" y="3175"/>
                </a:moveTo>
                <a:cubicBezTo>
                  <a:pt x="13961" y="3175"/>
                  <a:pt x="13863" y="3318"/>
                  <a:pt x="13966" y="3417"/>
                </a:cubicBezTo>
                <a:lnTo>
                  <a:pt x="14245" y="3700"/>
                </a:lnTo>
                <a:cubicBezTo>
                  <a:pt x="14274" y="3729"/>
                  <a:pt x="14308" y="3741"/>
                  <a:pt x="14340" y="3741"/>
                </a:cubicBezTo>
                <a:cubicBezTo>
                  <a:pt x="14450" y="3741"/>
                  <a:pt x="14548" y="3597"/>
                  <a:pt x="14446" y="3498"/>
                </a:cubicBezTo>
                <a:lnTo>
                  <a:pt x="14167" y="3216"/>
                </a:lnTo>
                <a:cubicBezTo>
                  <a:pt x="14137" y="3187"/>
                  <a:pt x="14104" y="3175"/>
                  <a:pt x="14072" y="3175"/>
                </a:cubicBezTo>
                <a:close/>
                <a:moveTo>
                  <a:pt x="8308" y="2776"/>
                </a:moveTo>
                <a:cubicBezTo>
                  <a:pt x="8090" y="2776"/>
                  <a:pt x="7887" y="3081"/>
                  <a:pt x="8077" y="3307"/>
                </a:cubicBezTo>
                <a:cubicBezTo>
                  <a:pt x="8143" y="3384"/>
                  <a:pt x="8187" y="3472"/>
                  <a:pt x="8223" y="3568"/>
                </a:cubicBezTo>
                <a:cubicBezTo>
                  <a:pt x="8274" y="3711"/>
                  <a:pt x="8397" y="3773"/>
                  <a:pt x="8519" y="3773"/>
                </a:cubicBezTo>
                <a:cubicBezTo>
                  <a:pt x="8706" y="3773"/>
                  <a:pt x="8890" y="3628"/>
                  <a:pt x="8810" y="3406"/>
                </a:cubicBezTo>
                <a:cubicBezTo>
                  <a:pt x="8737" y="3204"/>
                  <a:pt x="8641" y="3040"/>
                  <a:pt x="8506" y="2878"/>
                </a:cubicBezTo>
                <a:cubicBezTo>
                  <a:pt x="8446" y="2806"/>
                  <a:pt x="8377" y="2776"/>
                  <a:pt x="8308" y="2776"/>
                </a:cubicBezTo>
                <a:close/>
                <a:moveTo>
                  <a:pt x="6319" y="3232"/>
                </a:moveTo>
                <a:cubicBezTo>
                  <a:pt x="6283" y="3232"/>
                  <a:pt x="6248" y="3243"/>
                  <a:pt x="6225" y="3274"/>
                </a:cubicBezTo>
                <a:cubicBezTo>
                  <a:pt x="6126" y="3399"/>
                  <a:pt x="6067" y="3516"/>
                  <a:pt x="6115" y="3681"/>
                </a:cubicBezTo>
                <a:cubicBezTo>
                  <a:pt x="6170" y="3890"/>
                  <a:pt x="6346" y="3967"/>
                  <a:pt x="6533" y="4041"/>
                </a:cubicBezTo>
                <a:cubicBezTo>
                  <a:pt x="6559" y="4050"/>
                  <a:pt x="6586" y="4055"/>
                  <a:pt x="6613" y="4055"/>
                </a:cubicBezTo>
                <a:cubicBezTo>
                  <a:pt x="6813" y="4055"/>
                  <a:pt x="6979" y="3794"/>
                  <a:pt x="6859" y="3619"/>
                </a:cubicBezTo>
                <a:cubicBezTo>
                  <a:pt x="6783" y="3509"/>
                  <a:pt x="6749" y="3399"/>
                  <a:pt x="6636" y="3318"/>
                </a:cubicBezTo>
                <a:cubicBezTo>
                  <a:pt x="6548" y="3260"/>
                  <a:pt x="6463" y="3256"/>
                  <a:pt x="6364" y="3238"/>
                </a:cubicBezTo>
                <a:cubicBezTo>
                  <a:pt x="6350" y="3234"/>
                  <a:pt x="6335" y="3232"/>
                  <a:pt x="6319" y="3232"/>
                </a:cubicBezTo>
                <a:close/>
                <a:moveTo>
                  <a:pt x="2689" y="3420"/>
                </a:moveTo>
                <a:cubicBezTo>
                  <a:pt x="2507" y="3420"/>
                  <a:pt x="2333" y="3597"/>
                  <a:pt x="2470" y="3780"/>
                </a:cubicBezTo>
                <a:lnTo>
                  <a:pt x="2635" y="4004"/>
                </a:lnTo>
                <a:cubicBezTo>
                  <a:pt x="2692" y="4079"/>
                  <a:pt x="2770" y="4110"/>
                  <a:pt x="2847" y="4110"/>
                </a:cubicBezTo>
                <a:cubicBezTo>
                  <a:pt x="3030" y="4110"/>
                  <a:pt x="3206" y="3932"/>
                  <a:pt x="3071" y="3751"/>
                </a:cubicBezTo>
                <a:lnTo>
                  <a:pt x="2902" y="3527"/>
                </a:lnTo>
                <a:cubicBezTo>
                  <a:pt x="2845" y="3451"/>
                  <a:pt x="2766" y="3420"/>
                  <a:pt x="2689" y="3420"/>
                </a:cubicBezTo>
                <a:close/>
                <a:moveTo>
                  <a:pt x="5097" y="3352"/>
                </a:moveTo>
                <a:cubicBezTo>
                  <a:pt x="4891" y="3352"/>
                  <a:pt x="4736" y="3644"/>
                  <a:pt x="4963" y="3817"/>
                </a:cubicBezTo>
                <a:cubicBezTo>
                  <a:pt x="5080" y="3905"/>
                  <a:pt x="5195" y="3997"/>
                  <a:pt x="5312" y="4085"/>
                </a:cubicBezTo>
                <a:cubicBezTo>
                  <a:pt x="5349" y="4112"/>
                  <a:pt x="5387" y="4124"/>
                  <a:pt x="5425" y="4124"/>
                </a:cubicBezTo>
                <a:cubicBezTo>
                  <a:pt x="5600" y="4124"/>
                  <a:pt x="5751" y="3863"/>
                  <a:pt x="5594" y="3718"/>
                </a:cubicBezTo>
                <a:cubicBezTo>
                  <a:pt x="5484" y="3619"/>
                  <a:pt x="5378" y="3524"/>
                  <a:pt x="5268" y="3424"/>
                </a:cubicBezTo>
                <a:cubicBezTo>
                  <a:pt x="5212" y="3374"/>
                  <a:pt x="5152" y="3352"/>
                  <a:pt x="5097" y="3352"/>
                </a:cubicBezTo>
                <a:close/>
                <a:moveTo>
                  <a:pt x="1449" y="3678"/>
                </a:moveTo>
                <a:cubicBezTo>
                  <a:pt x="1361" y="3678"/>
                  <a:pt x="1283" y="3772"/>
                  <a:pt x="1315" y="3861"/>
                </a:cubicBezTo>
                <a:cubicBezTo>
                  <a:pt x="1362" y="4000"/>
                  <a:pt x="1392" y="4074"/>
                  <a:pt x="1521" y="4158"/>
                </a:cubicBezTo>
                <a:cubicBezTo>
                  <a:pt x="1551" y="4179"/>
                  <a:pt x="1584" y="4188"/>
                  <a:pt x="1615" y="4188"/>
                </a:cubicBezTo>
                <a:cubicBezTo>
                  <a:pt x="1752" y="4188"/>
                  <a:pt x="1877" y="4021"/>
                  <a:pt x="1788" y="3890"/>
                </a:cubicBezTo>
                <a:cubicBezTo>
                  <a:pt x="1704" y="3762"/>
                  <a:pt x="1634" y="3733"/>
                  <a:pt x="1491" y="3685"/>
                </a:cubicBezTo>
                <a:cubicBezTo>
                  <a:pt x="1477" y="3680"/>
                  <a:pt x="1463" y="3678"/>
                  <a:pt x="1449" y="3678"/>
                </a:cubicBezTo>
                <a:close/>
                <a:moveTo>
                  <a:pt x="12713" y="3501"/>
                </a:moveTo>
                <a:cubicBezTo>
                  <a:pt x="12473" y="3501"/>
                  <a:pt x="12311" y="3892"/>
                  <a:pt x="12565" y="4085"/>
                </a:cubicBezTo>
                <a:lnTo>
                  <a:pt x="12792" y="4254"/>
                </a:lnTo>
                <a:cubicBezTo>
                  <a:pt x="12847" y="4295"/>
                  <a:pt x="12901" y="4312"/>
                  <a:pt x="12952" y="4312"/>
                </a:cubicBezTo>
                <a:cubicBezTo>
                  <a:pt x="13192" y="4312"/>
                  <a:pt x="13354" y="3919"/>
                  <a:pt x="13097" y="3725"/>
                </a:cubicBezTo>
                <a:lnTo>
                  <a:pt x="12873" y="3560"/>
                </a:lnTo>
                <a:cubicBezTo>
                  <a:pt x="12819" y="3519"/>
                  <a:pt x="12764" y="3501"/>
                  <a:pt x="12713" y="3501"/>
                </a:cubicBezTo>
                <a:close/>
                <a:moveTo>
                  <a:pt x="9973" y="4008"/>
                </a:moveTo>
                <a:cubicBezTo>
                  <a:pt x="9697" y="4008"/>
                  <a:pt x="9518" y="4495"/>
                  <a:pt x="9892" y="4616"/>
                </a:cubicBezTo>
                <a:cubicBezTo>
                  <a:pt x="9932" y="4628"/>
                  <a:pt x="9973" y="4643"/>
                  <a:pt x="10009" y="4653"/>
                </a:cubicBezTo>
                <a:cubicBezTo>
                  <a:pt x="10042" y="4663"/>
                  <a:pt x="10073" y="4668"/>
                  <a:pt x="10102" y="4668"/>
                </a:cubicBezTo>
                <a:cubicBezTo>
                  <a:pt x="10362" y="4668"/>
                  <a:pt x="10464" y="4287"/>
                  <a:pt x="10233" y="4132"/>
                </a:cubicBezTo>
                <a:cubicBezTo>
                  <a:pt x="10196" y="4107"/>
                  <a:pt x="10163" y="4085"/>
                  <a:pt x="10127" y="4059"/>
                </a:cubicBezTo>
                <a:cubicBezTo>
                  <a:pt x="10074" y="4024"/>
                  <a:pt x="10022" y="4008"/>
                  <a:pt x="9973" y="4008"/>
                </a:cubicBezTo>
                <a:close/>
                <a:moveTo>
                  <a:pt x="11273" y="4617"/>
                </a:moveTo>
                <a:cubicBezTo>
                  <a:pt x="11067" y="4617"/>
                  <a:pt x="10883" y="4885"/>
                  <a:pt x="11073" y="5075"/>
                </a:cubicBezTo>
                <a:lnTo>
                  <a:pt x="11241" y="5244"/>
                </a:lnTo>
                <a:cubicBezTo>
                  <a:pt x="11297" y="5299"/>
                  <a:pt x="11360" y="5323"/>
                  <a:pt x="11420" y="5323"/>
                </a:cubicBezTo>
                <a:cubicBezTo>
                  <a:pt x="11627" y="5323"/>
                  <a:pt x="11809" y="5052"/>
                  <a:pt x="11619" y="4863"/>
                </a:cubicBezTo>
                <a:lnTo>
                  <a:pt x="11454" y="4697"/>
                </a:lnTo>
                <a:cubicBezTo>
                  <a:pt x="11398" y="4641"/>
                  <a:pt x="11334" y="4617"/>
                  <a:pt x="11273" y="4617"/>
                </a:cubicBezTo>
                <a:close/>
                <a:moveTo>
                  <a:pt x="8246" y="4522"/>
                </a:moveTo>
                <a:cubicBezTo>
                  <a:pt x="7987" y="4522"/>
                  <a:pt x="7766" y="4830"/>
                  <a:pt x="8007" y="5056"/>
                </a:cubicBezTo>
                <a:cubicBezTo>
                  <a:pt x="8194" y="5232"/>
                  <a:pt x="8355" y="5420"/>
                  <a:pt x="8609" y="5496"/>
                </a:cubicBezTo>
                <a:cubicBezTo>
                  <a:pt x="8639" y="5506"/>
                  <a:pt x="8668" y="5510"/>
                  <a:pt x="8696" y="5510"/>
                </a:cubicBezTo>
                <a:cubicBezTo>
                  <a:pt x="8900" y="5510"/>
                  <a:pt x="9018" y="5266"/>
                  <a:pt x="8931" y="5078"/>
                </a:cubicBezTo>
                <a:cubicBezTo>
                  <a:pt x="8836" y="4866"/>
                  <a:pt x="8638" y="4745"/>
                  <a:pt x="8462" y="4602"/>
                </a:cubicBezTo>
                <a:cubicBezTo>
                  <a:pt x="8393" y="4546"/>
                  <a:pt x="8318" y="4522"/>
                  <a:pt x="8246" y="4522"/>
                </a:cubicBezTo>
                <a:close/>
                <a:moveTo>
                  <a:pt x="6728" y="4695"/>
                </a:moveTo>
                <a:cubicBezTo>
                  <a:pt x="6536" y="4695"/>
                  <a:pt x="6356" y="4952"/>
                  <a:pt x="6540" y="5122"/>
                </a:cubicBezTo>
                <a:cubicBezTo>
                  <a:pt x="6676" y="5251"/>
                  <a:pt x="6812" y="5376"/>
                  <a:pt x="6944" y="5501"/>
                </a:cubicBezTo>
                <a:cubicBezTo>
                  <a:pt x="6994" y="5547"/>
                  <a:pt x="7049" y="5567"/>
                  <a:pt x="7102" y="5567"/>
                </a:cubicBezTo>
                <a:cubicBezTo>
                  <a:pt x="7280" y="5567"/>
                  <a:pt x="7432" y="5341"/>
                  <a:pt x="7274" y="5174"/>
                </a:cubicBezTo>
                <a:cubicBezTo>
                  <a:pt x="7149" y="5039"/>
                  <a:pt x="7021" y="4902"/>
                  <a:pt x="6893" y="4770"/>
                </a:cubicBezTo>
                <a:cubicBezTo>
                  <a:pt x="6843" y="4717"/>
                  <a:pt x="6785" y="4695"/>
                  <a:pt x="6728" y="4695"/>
                </a:cubicBezTo>
                <a:close/>
                <a:moveTo>
                  <a:pt x="566" y="4988"/>
                </a:moveTo>
                <a:cubicBezTo>
                  <a:pt x="387" y="4988"/>
                  <a:pt x="227" y="5222"/>
                  <a:pt x="391" y="5386"/>
                </a:cubicBezTo>
                <a:lnTo>
                  <a:pt x="560" y="5555"/>
                </a:lnTo>
                <a:cubicBezTo>
                  <a:pt x="607" y="5603"/>
                  <a:pt x="660" y="5623"/>
                  <a:pt x="712" y="5623"/>
                </a:cubicBezTo>
                <a:cubicBezTo>
                  <a:pt x="890" y="5623"/>
                  <a:pt x="1050" y="5390"/>
                  <a:pt x="886" y="5225"/>
                </a:cubicBezTo>
                <a:lnTo>
                  <a:pt x="721" y="5056"/>
                </a:lnTo>
                <a:cubicBezTo>
                  <a:pt x="672" y="5008"/>
                  <a:pt x="618" y="4988"/>
                  <a:pt x="566" y="4988"/>
                </a:cubicBezTo>
                <a:close/>
                <a:moveTo>
                  <a:pt x="4423" y="4513"/>
                </a:moveTo>
                <a:cubicBezTo>
                  <a:pt x="4251" y="4513"/>
                  <a:pt x="4081" y="4669"/>
                  <a:pt x="4212" y="4844"/>
                </a:cubicBezTo>
                <a:cubicBezTo>
                  <a:pt x="4373" y="5064"/>
                  <a:pt x="4535" y="5281"/>
                  <a:pt x="4696" y="5501"/>
                </a:cubicBezTo>
                <a:cubicBezTo>
                  <a:pt x="4777" y="5611"/>
                  <a:pt x="4877" y="5655"/>
                  <a:pt x="4974" y="5655"/>
                </a:cubicBezTo>
                <a:cubicBezTo>
                  <a:pt x="5246" y="5655"/>
                  <a:pt x="5492" y="5303"/>
                  <a:pt x="5227" y="5090"/>
                </a:cubicBezTo>
                <a:cubicBezTo>
                  <a:pt x="5011" y="4914"/>
                  <a:pt x="4794" y="4738"/>
                  <a:pt x="4579" y="4565"/>
                </a:cubicBezTo>
                <a:cubicBezTo>
                  <a:pt x="4533" y="4529"/>
                  <a:pt x="4478" y="4513"/>
                  <a:pt x="4423" y="4513"/>
                </a:cubicBezTo>
                <a:close/>
                <a:moveTo>
                  <a:pt x="14471" y="4935"/>
                </a:moveTo>
                <a:cubicBezTo>
                  <a:pt x="14255" y="4935"/>
                  <a:pt x="14109" y="5250"/>
                  <a:pt x="14343" y="5364"/>
                </a:cubicBezTo>
                <a:cubicBezTo>
                  <a:pt x="14546" y="5464"/>
                  <a:pt x="14700" y="5596"/>
                  <a:pt x="14817" y="5787"/>
                </a:cubicBezTo>
                <a:cubicBezTo>
                  <a:pt x="14864" y="5865"/>
                  <a:pt x="14934" y="5897"/>
                  <a:pt x="15005" y="5897"/>
                </a:cubicBezTo>
                <a:cubicBezTo>
                  <a:pt x="15165" y="5897"/>
                  <a:pt x="15327" y="5730"/>
                  <a:pt x="15220" y="5552"/>
                </a:cubicBezTo>
                <a:cubicBezTo>
                  <a:pt x="15062" y="5295"/>
                  <a:pt x="14846" y="5093"/>
                  <a:pt x="14578" y="4961"/>
                </a:cubicBezTo>
                <a:cubicBezTo>
                  <a:pt x="14541" y="4943"/>
                  <a:pt x="14505" y="4935"/>
                  <a:pt x="14471" y="4935"/>
                </a:cubicBezTo>
                <a:close/>
                <a:moveTo>
                  <a:pt x="2412" y="5113"/>
                </a:moveTo>
                <a:cubicBezTo>
                  <a:pt x="2263" y="5113"/>
                  <a:pt x="2117" y="5305"/>
                  <a:pt x="2220" y="5442"/>
                </a:cubicBezTo>
                <a:cubicBezTo>
                  <a:pt x="2364" y="5633"/>
                  <a:pt x="2470" y="5809"/>
                  <a:pt x="2690" y="5911"/>
                </a:cubicBezTo>
                <a:cubicBezTo>
                  <a:pt x="2726" y="5927"/>
                  <a:pt x="2761" y="5935"/>
                  <a:pt x="2795" y="5935"/>
                </a:cubicBezTo>
                <a:cubicBezTo>
                  <a:pt x="2946" y="5935"/>
                  <a:pt x="3058" y="5780"/>
                  <a:pt x="2983" y="5618"/>
                </a:cubicBezTo>
                <a:cubicBezTo>
                  <a:pt x="2880" y="5398"/>
                  <a:pt x="2701" y="5291"/>
                  <a:pt x="2514" y="5149"/>
                </a:cubicBezTo>
                <a:cubicBezTo>
                  <a:pt x="2482" y="5124"/>
                  <a:pt x="2447" y="5113"/>
                  <a:pt x="2412" y="5113"/>
                </a:cubicBezTo>
                <a:close/>
                <a:moveTo>
                  <a:pt x="3647" y="5489"/>
                </a:moveTo>
                <a:cubicBezTo>
                  <a:pt x="3510" y="5489"/>
                  <a:pt x="3378" y="5676"/>
                  <a:pt x="3511" y="5797"/>
                </a:cubicBezTo>
                <a:cubicBezTo>
                  <a:pt x="3611" y="5885"/>
                  <a:pt x="3706" y="5973"/>
                  <a:pt x="3804" y="6065"/>
                </a:cubicBezTo>
                <a:cubicBezTo>
                  <a:pt x="3839" y="6096"/>
                  <a:pt x="3877" y="6110"/>
                  <a:pt x="3913" y="6110"/>
                </a:cubicBezTo>
                <a:cubicBezTo>
                  <a:pt x="4037" y="6110"/>
                  <a:pt x="4140" y="5953"/>
                  <a:pt x="4032" y="5834"/>
                </a:cubicBezTo>
                <a:lnTo>
                  <a:pt x="3765" y="5545"/>
                </a:lnTo>
                <a:cubicBezTo>
                  <a:pt x="3730" y="5505"/>
                  <a:pt x="3688" y="5489"/>
                  <a:pt x="3647" y="5489"/>
                </a:cubicBezTo>
                <a:close/>
                <a:moveTo>
                  <a:pt x="10195" y="5536"/>
                </a:moveTo>
                <a:cubicBezTo>
                  <a:pt x="10009" y="5536"/>
                  <a:pt x="9869" y="5844"/>
                  <a:pt x="10079" y="5980"/>
                </a:cubicBezTo>
                <a:cubicBezTo>
                  <a:pt x="10215" y="6068"/>
                  <a:pt x="10347" y="6161"/>
                  <a:pt x="10482" y="6249"/>
                </a:cubicBezTo>
                <a:cubicBezTo>
                  <a:pt x="10522" y="6275"/>
                  <a:pt x="10560" y="6286"/>
                  <a:pt x="10596" y="6286"/>
                </a:cubicBezTo>
                <a:cubicBezTo>
                  <a:pt x="10771" y="6286"/>
                  <a:pt x="10875" y="6012"/>
                  <a:pt x="10699" y="5878"/>
                </a:cubicBezTo>
                <a:cubicBezTo>
                  <a:pt x="10570" y="5779"/>
                  <a:pt x="10442" y="5680"/>
                  <a:pt x="10313" y="5581"/>
                </a:cubicBezTo>
                <a:cubicBezTo>
                  <a:pt x="10274" y="5550"/>
                  <a:pt x="10233" y="5536"/>
                  <a:pt x="10195" y="5536"/>
                </a:cubicBezTo>
                <a:close/>
                <a:moveTo>
                  <a:pt x="12944" y="5567"/>
                </a:moveTo>
                <a:cubicBezTo>
                  <a:pt x="12803" y="5567"/>
                  <a:pt x="12713" y="5773"/>
                  <a:pt x="12862" y="5867"/>
                </a:cubicBezTo>
                <a:cubicBezTo>
                  <a:pt x="13082" y="6002"/>
                  <a:pt x="13306" y="6139"/>
                  <a:pt x="13526" y="6274"/>
                </a:cubicBezTo>
                <a:cubicBezTo>
                  <a:pt x="13556" y="6293"/>
                  <a:pt x="13587" y="6301"/>
                  <a:pt x="13615" y="6301"/>
                </a:cubicBezTo>
                <a:cubicBezTo>
                  <a:pt x="13771" y="6301"/>
                  <a:pt x="13876" y="6059"/>
                  <a:pt x="13705" y="5966"/>
                </a:cubicBezTo>
                <a:cubicBezTo>
                  <a:pt x="13478" y="5841"/>
                  <a:pt x="13251" y="5713"/>
                  <a:pt x="13023" y="5589"/>
                </a:cubicBezTo>
                <a:cubicBezTo>
                  <a:pt x="12996" y="5573"/>
                  <a:pt x="12969" y="5567"/>
                  <a:pt x="12944" y="5567"/>
                </a:cubicBezTo>
                <a:close/>
                <a:moveTo>
                  <a:pt x="5987" y="5746"/>
                </a:moveTo>
                <a:cubicBezTo>
                  <a:pt x="5859" y="5746"/>
                  <a:pt x="5736" y="5847"/>
                  <a:pt x="5781" y="6007"/>
                </a:cubicBezTo>
                <a:cubicBezTo>
                  <a:pt x="5855" y="6256"/>
                  <a:pt x="5972" y="6432"/>
                  <a:pt x="6203" y="6557"/>
                </a:cubicBezTo>
                <a:cubicBezTo>
                  <a:pt x="6239" y="6576"/>
                  <a:pt x="6277" y="6585"/>
                  <a:pt x="6315" y="6585"/>
                </a:cubicBezTo>
                <a:cubicBezTo>
                  <a:pt x="6520" y="6585"/>
                  <a:pt x="6703" y="6322"/>
                  <a:pt x="6507" y="6164"/>
                </a:cubicBezTo>
                <a:cubicBezTo>
                  <a:pt x="6394" y="6073"/>
                  <a:pt x="6258" y="5963"/>
                  <a:pt x="6174" y="5841"/>
                </a:cubicBezTo>
                <a:cubicBezTo>
                  <a:pt x="6127" y="5776"/>
                  <a:pt x="6056" y="5746"/>
                  <a:pt x="5987" y="5746"/>
                </a:cubicBezTo>
                <a:close/>
                <a:moveTo>
                  <a:pt x="15743" y="6041"/>
                </a:moveTo>
                <a:cubicBezTo>
                  <a:pt x="15602" y="6041"/>
                  <a:pt x="15508" y="6273"/>
                  <a:pt x="15656" y="6384"/>
                </a:cubicBezTo>
                <a:lnTo>
                  <a:pt x="15880" y="6552"/>
                </a:lnTo>
                <a:cubicBezTo>
                  <a:pt x="15912" y="6576"/>
                  <a:pt x="15945" y="6586"/>
                  <a:pt x="15975" y="6586"/>
                </a:cubicBezTo>
                <a:cubicBezTo>
                  <a:pt x="16118" y="6586"/>
                  <a:pt x="16212" y="6357"/>
                  <a:pt x="16064" y="6244"/>
                </a:cubicBezTo>
                <a:lnTo>
                  <a:pt x="15839" y="6076"/>
                </a:lnTo>
                <a:cubicBezTo>
                  <a:pt x="15806" y="6051"/>
                  <a:pt x="15774" y="6041"/>
                  <a:pt x="15743" y="6041"/>
                </a:cubicBezTo>
                <a:close/>
                <a:moveTo>
                  <a:pt x="7075" y="5830"/>
                </a:moveTo>
                <a:cubicBezTo>
                  <a:pt x="6908" y="5830"/>
                  <a:pt x="6738" y="6011"/>
                  <a:pt x="6863" y="6175"/>
                </a:cubicBezTo>
                <a:lnTo>
                  <a:pt x="7167" y="6586"/>
                </a:lnTo>
                <a:cubicBezTo>
                  <a:pt x="7231" y="6670"/>
                  <a:pt x="7311" y="6705"/>
                  <a:pt x="7389" y="6705"/>
                </a:cubicBezTo>
                <a:cubicBezTo>
                  <a:pt x="7597" y="6705"/>
                  <a:pt x="7787" y="6457"/>
                  <a:pt x="7589" y="6259"/>
                </a:cubicBezTo>
                <a:cubicBezTo>
                  <a:pt x="7468" y="6139"/>
                  <a:pt x="7347" y="6014"/>
                  <a:pt x="7226" y="5892"/>
                </a:cubicBezTo>
                <a:cubicBezTo>
                  <a:pt x="7182" y="5849"/>
                  <a:pt x="7129" y="5830"/>
                  <a:pt x="7075" y="5830"/>
                </a:cubicBezTo>
                <a:close/>
                <a:moveTo>
                  <a:pt x="1965" y="6182"/>
                </a:moveTo>
                <a:cubicBezTo>
                  <a:pt x="1800" y="6182"/>
                  <a:pt x="1652" y="6398"/>
                  <a:pt x="1802" y="6549"/>
                </a:cubicBezTo>
                <a:lnTo>
                  <a:pt x="1917" y="6662"/>
                </a:lnTo>
                <a:cubicBezTo>
                  <a:pt x="1960" y="6706"/>
                  <a:pt x="2010" y="6725"/>
                  <a:pt x="2058" y="6725"/>
                </a:cubicBezTo>
                <a:cubicBezTo>
                  <a:pt x="2222" y="6725"/>
                  <a:pt x="2371" y="6508"/>
                  <a:pt x="2220" y="6359"/>
                </a:cubicBezTo>
                <a:lnTo>
                  <a:pt x="2107" y="6244"/>
                </a:lnTo>
                <a:cubicBezTo>
                  <a:pt x="2063" y="6201"/>
                  <a:pt x="2013" y="6182"/>
                  <a:pt x="1965" y="6182"/>
                </a:cubicBezTo>
                <a:close/>
                <a:moveTo>
                  <a:pt x="11880" y="6106"/>
                </a:moveTo>
                <a:cubicBezTo>
                  <a:pt x="11677" y="6106"/>
                  <a:pt x="11539" y="6427"/>
                  <a:pt x="11762" y="6542"/>
                </a:cubicBezTo>
                <a:cubicBezTo>
                  <a:pt x="11894" y="6611"/>
                  <a:pt x="12029" y="6681"/>
                  <a:pt x="12161" y="6750"/>
                </a:cubicBezTo>
                <a:cubicBezTo>
                  <a:pt x="12198" y="6769"/>
                  <a:pt x="12234" y="6778"/>
                  <a:pt x="12268" y="6778"/>
                </a:cubicBezTo>
                <a:cubicBezTo>
                  <a:pt x="12460" y="6778"/>
                  <a:pt x="12581" y="6505"/>
                  <a:pt x="12381" y="6381"/>
                </a:cubicBezTo>
                <a:cubicBezTo>
                  <a:pt x="12253" y="6300"/>
                  <a:pt x="12125" y="6219"/>
                  <a:pt x="11997" y="6142"/>
                </a:cubicBezTo>
                <a:cubicBezTo>
                  <a:pt x="11957" y="6117"/>
                  <a:pt x="11917" y="6106"/>
                  <a:pt x="11880" y="6106"/>
                </a:cubicBezTo>
                <a:close/>
                <a:moveTo>
                  <a:pt x="14747" y="6403"/>
                </a:moveTo>
                <a:cubicBezTo>
                  <a:pt x="14456" y="6403"/>
                  <a:pt x="14365" y="6821"/>
                  <a:pt x="14670" y="6931"/>
                </a:cubicBezTo>
                <a:cubicBezTo>
                  <a:pt x="14769" y="6963"/>
                  <a:pt x="14857" y="7026"/>
                  <a:pt x="14923" y="7114"/>
                </a:cubicBezTo>
                <a:cubicBezTo>
                  <a:pt x="14994" y="7213"/>
                  <a:pt x="15085" y="7254"/>
                  <a:pt x="15174" y="7254"/>
                </a:cubicBezTo>
                <a:cubicBezTo>
                  <a:pt x="15405" y="7254"/>
                  <a:pt x="15617" y="6977"/>
                  <a:pt x="15399" y="6743"/>
                </a:cubicBezTo>
                <a:cubicBezTo>
                  <a:pt x="15238" y="6574"/>
                  <a:pt x="15040" y="6461"/>
                  <a:pt x="14813" y="6410"/>
                </a:cubicBezTo>
                <a:cubicBezTo>
                  <a:pt x="14790" y="6405"/>
                  <a:pt x="14768" y="6403"/>
                  <a:pt x="14747" y="6403"/>
                </a:cubicBezTo>
                <a:close/>
                <a:moveTo>
                  <a:pt x="10928" y="6975"/>
                </a:moveTo>
                <a:cubicBezTo>
                  <a:pt x="10807" y="6975"/>
                  <a:pt x="10727" y="7162"/>
                  <a:pt x="10856" y="7246"/>
                </a:cubicBezTo>
                <a:cubicBezTo>
                  <a:pt x="11007" y="7337"/>
                  <a:pt x="11157" y="7432"/>
                  <a:pt x="11303" y="7525"/>
                </a:cubicBezTo>
                <a:cubicBezTo>
                  <a:pt x="11329" y="7541"/>
                  <a:pt x="11354" y="7548"/>
                  <a:pt x="11378" y="7548"/>
                </a:cubicBezTo>
                <a:cubicBezTo>
                  <a:pt x="11500" y="7548"/>
                  <a:pt x="11579" y="7362"/>
                  <a:pt x="11450" y="7278"/>
                </a:cubicBezTo>
                <a:cubicBezTo>
                  <a:pt x="11300" y="7183"/>
                  <a:pt x="11149" y="7092"/>
                  <a:pt x="10999" y="6997"/>
                </a:cubicBezTo>
                <a:cubicBezTo>
                  <a:pt x="10974" y="6981"/>
                  <a:pt x="10950" y="6975"/>
                  <a:pt x="10928" y="6975"/>
                </a:cubicBezTo>
                <a:close/>
                <a:moveTo>
                  <a:pt x="4656" y="6811"/>
                </a:moveTo>
                <a:cubicBezTo>
                  <a:pt x="4453" y="6811"/>
                  <a:pt x="4270" y="7049"/>
                  <a:pt x="4457" y="7261"/>
                </a:cubicBezTo>
                <a:cubicBezTo>
                  <a:pt x="4535" y="7349"/>
                  <a:pt x="4615" y="7437"/>
                  <a:pt x="4696" y="7528"/>
                </a:cubicBezTo>
                <a:cubicBezTo>
                  <a:pt x="4741" y="7580"/>
                  <a:pt x="4798" y="7601"/>
                  <a:pt x="4855" y="7601"/>
                </a:cubicBezTo>
                <a:cubicBezTo>
                  <a:pt x="5032" y="7601"/>
                  <a:pt x="5215" y="7398"/>
                  <a:pt x="5088" y="7224"/>
                </a:cubicBezTo>
                <a:cubicBezTo>
                  <a:pt x="5019" y="7129"/>
                  <a:pt x="4948" y="7029"/>
                  <a:pt x="4879" y="6934"/>
                </a:cubicBezTo>
                <a:cubicBezTo>
                  <a:pt x="4815" y="6847"/>
                  <a:pt x="4734" y="6811"/>
                  <a:pt x="4656" y="6811"/>
                </a:cubicBezTo>
                <a:close/>
                <a:moveTo>
                  <a:pt x="950" y="6873"/>
                </a:moveTo>
                <a:cubicBezTo>
                  <a:pt x="719" y="6873"/>
                  <a:pt x="584" y="7220"/>
                  <a:pt x="820" y="7341"/>
                </a:cubicBezTo>
                <a:cubicBezTo>
                  <a:pt x="963" y="7410"/>
                  <a:pt x="1081" y="7528"/>
                  <a:pt x="1213" y="7623"/>
                </a:cubicBezTo>
                <a:cubicBezTo>
                  <a:pt x="1257" y="7655"/>
                  <a:pt x="1301" y="7669"/>
                  <a:pt x="1342" y="7669"/>
                </a:cubicBezTo>
                <a:cubicBezTo>
                  <a:pt x="1509" y="7669"/>
                  <a:pt x="1627" y="7441"/>
                  <a:pt x="1557" y="7278"/>
                </a:cubicBezTo>
                <a:cubicBezTo>
                  <a:pt x="1450" y="7051"/>
                  <a:pt x="1249" y="6945"/>
                  <a:pt x="1015" y="6882"/>
                </a:cubicBezTo>
                <a:cubicBezTo>
                  <a:pt x="992" y="6876"/>
                  <a:pt x="971" y="6873"/>
                  <a:pt x="950" y="6873"/>
                </a:cubicBezTo>
                <a:close/>
                <a:moveTo>
                  <a:pt x="9090" y="6816"/>
                </a:moveTo>
                <a:cubicBezTo>
                  <a:pt x="8830" y="6816"/>
                  <a:pt x="8625" y="7204"/>
                  <a:pt x="8927" y="7381"/>
                </a:cubicBezTo>
                <a:cubicBezTo>
                  <a:pt x="9085" y="7476"/>
                  <a:pt x="9243" y="7583"/>
                  <a:pt x="9411" y="7657"/>
                </a:cubicBezTo>
                <a:cubicBezTo>
                  <a:pt x="9449" y="7673"/>
                  <a:pt x="9487" y="7681"/>
                  <a:pt x="9522" y="7681"/>
                </a:cubicBezTo>
                <a:cubicBezTo>
                  <a:pt x="9712" y="7681"/>
                  <a:pt x="9842" y="7466"/>
                  <a:pt x="9694" y="7290"/>
                </a:cubicBezTo>
                <a:cubicBezTo>
                  <a:pt x="9577" y="7151"/>
                  <a:pt x="9430" y="7029"/>
                  <a:pt x="9294" y="6904"/>
                </a:cubicBezTo>
                <a:cubicBezTo>
                  <a:pt x="9228" y="6842"/>
                  <a:pt x="9157" y="6816"/>
                  <a:pt x="9090" y="6816"/>
                </a:cubicBezTo>
                <a:close/>
                <a:moveTo>
                  <a:pt x="6057" y="7135"/>
                </a:moveTo>
                <a:cubicBezTo>
                  <a:pt x="5892" y="7135"/>
                  <a:pt x="5746" y="7350"/>
                  <a:pt x="5899" y="7503"/>
                </a:cubicBezTo>
                <a:lnTo>
                  <a:pt x="6177" y="7781"/>
                </a:lnTo>
                <a:cubicBezTo>
                  <a:pt x="6221" y="7825"/>
                  <a:pt x="6271" y="7844"/>
                  <a:pt x="6320" y="7844"/>
                </a:cubicBezTo>
                <a:cubicBezTo>
                  <a:pt x="6484" y="7844"/>
                  <a:pt x="6632" y="7629"/>
                  <a:pt x="6482" y="7476"/>
                </a:cubicBezTo>
                <a:cubicBezTo>
                  <a:pt x="6386" y="7385"/>
                  <a:pt x="6295" y="7290"/>
                  <a:pt x="6199" y="7198"/>
                </a:cubicBezTo>
                <a:cubicBezTo>
                  <a:pt x="6155" y="7154"/>
                  <a:pt x="6105" y="7135"/>
                  <a:pt x="6057" y="7135"/>
                </a:cubicBezTo>
                <a:close/>
                <a:moveTo>
                  <a:pt x="7633" y="7056"/>
                </a:moveTo>
                <a:cubicBezTo>
                  <a:pt x="7396" y="7056"/>
                  <a:pt x="7235" y="7398"/>
                  <a:pt x="7490" y="7513"/>
                </a:cubicBezTo>
                <a:cubicBezTo>
                  <a:pt x="7773" y="7638"/>
                  <a:pt x="8015" y="7803"/>
                  <a:pt x="8227" y="8026"/>
                </a:cubicBezTo>
                <a:cubicBezTo>
                  <a:pt x="8279" y="8081"/>
                  <a:pt x="8338" y="8103"/>
                  <a:pt x="8395" y="8103"/>
                </a:cubicBezTo>
                <a:cubicBezTo>
                  <a:pt x="8585" y="8103"/>
                  <a:pt x="8755" y="7852"/>
                  <a:pt x="8583" y="7674"/>
                </a:cubicBezTo>
                <a:cubicBezTo>
                  <a:pt x="8345" y="7422"/>
                  <a:pt x="8062" y="7220"/>
                  <a:pt x="7743" y="7080"/>
                </a:cubicBezTo>
                <a:cubicBezTo>
                  <a:pt x="7705" y="7063"/>
                  <a:pt x="7668" y="7056"/>
                  <a:pt x="7633" y="7056"/>
                </a:cubicBezTo>
                <a:close/>
                <a:moveTo>
                  <a:pt x="3146" y="7463"/>
                </a:moveTo>
                <a:cubicBezTo>
                  <a:pt x="2990" y="7463"/>
                  <a:pt x="2837" y="7679"/>
                  <a:pt x="2980" y="7836"/>
                </a:cubicBezTo>
                <a:lnTo>
                  <a:pt x="3332" y="8217"/>
                </a:lnTo>
                <a:cubicBezTo>
                  <a:pt x="3373" y="8263"/>
                  <a:pt x="3419" y="8282"/>
                  <a:pt x="3463" y="8282"/>
                </a:cubicBezTo>
                <a:cubicBezTo>
                  <a:pt x="3605" y="8282"/>
                  <a:pt x="3728" y="8087"/>
                  <a:pt x="3611" y="7938"/>
                </a:cubicBezTo>
                <a:cubicBezTo>
                  <a:pt x="3501" y="7803"/>
                  <a:pt x="3394" y="7667"/>
                  <a:pt x="3284" y="7535"/>
                </a:cubicBezTo>
                <a:cubicBezTo>
                  <a:pt x="3244" y="7485"/>
                  <a:pt x="3195" y="7463"/>
                  <a:pt x="3146" y="7463"/>
                </a:cubicBezTo>
                <a:close/>
                <a:moveTo>
                  <a:pt x="270" y="7930"/>
                </a:moveTo>
                <a:cubicBezTo>
                  <a:pt x="109" y="7930"/>
                  <a:pt x="1" y="8186"/>
                  <a:pt x="174" y="8302"/>
                </a:cubicBezTo>
                <a:lnTo>
                  <a:pt x="512" y="8529"/>
                </a:lnTo>
                <a:cubicBezTo>
                  <a:pt x="547" y="8552"/>
                  <a:pt x="581" y="8562"/>
                  <a:pt x="614" y="8562"/>
                </a:cubicBezTo>
                <a:cubicBezTo>
                  <a:pt x="777" y="8562"/>
                  <a:pt x="884" y="8304"/>
                  <a:pt x="710" y="8188"/>
                </a:cubicBezTo>
                <a:lnTo>
                  <a:pt x="372" y="7965"/>
                </a:lnTo>
                <a:cubicBezTo>
                  <a:pt x="337" y="7941"/>
                  <a:pt x="302" y="7930"/>
                  <a:pt x="270" y="7930"/>
                </a:cubicBezTo>
                <a:close/>
                <a:moveTo>
                  <a:pt x="14305" y="7630"/>
                </a:moveTo>
                <a:cubicBezTo>
                  <a:pt x="14112" y="7630"/>
                  <a:pt x="13945" y="7865"/>
                  <a:pt x="14128" y="8016"/>
                </a:cubicBezTo>
                <a:lnTo>
                  <a:pt x="14747" y="8515"/>
                </a:lnTo>
                <a:cubicBezTo>
                  <a:pt x="14795" y="8554"/>
                  <a:pt x="14848" y="8570"/>
                  <a:pt x="14899" y="8570"/>
                </a:cubicBezTo>
                <a:cubicBezTo>
                  <a:pt x="15093" y="8570"/>
                  <a:pt x="15262" y="8335"/>
                  <a:pt x="15077" y="8185"/>
                </a:cubicBezTo>
                <a:lnTo>
                  <a:pt x="14458" y="7686"/>
                </a:lnTo>
                <a:cubicBezTo>
                  <a:pt x="14409" y="7646"/>
                  <a:pt x="14356" y="7630"/>
                  <a:pt x="14305" y="7630"/>
                </a:cubicBezTo>
                <a:close/>
                <a:moveTo>
                  <a:pt x="9016" y="8211"/>
                </a:moveTo>
                <a:cubicBezTo>
                  <a:pt x="8808" y="8211"/>
                  <a:pt x="8672" y="8537"/>
                  <a:pt x="8895" y="8686"/>
                </a:cubicBezTo>
                <a:lnTo>
                  <a:pt x="9063" y="8796"/>
                </a:lnTo>
                <a:cubicBezTo>
                  <a:pt x="9107" y="8826"/>
                  <a:pt x="9152" y="8840"/>
                  <a:pt x="9193" y="8840"/>
                </a:cubicBezTo>
                <a:cubicBezTo>
                  <a:pt x="9401" y="8840"/>
                  <a:pt x="9539" y="8514"/>
                  <a:pt x="9316" y="8364"/>
                </a:cubicBezTo>
                <a:lnTo>
                  <a:pt x="9147" y="8254"/>
                </a:lnTo>
                <a:cubicBezTo>
                  <a:pt x="9102" y="8224"/>
                  <a:pt x="9058" y="8211"/>
                  <a:pt x="9016" y="8211"/>
                </a:cubicBezTo>
                <a:close/>
                <a:moveTo>
                  <a:pt x="15921" y="8364"/>
                </a:moveTo>
                <a:cubicBezTo>
                  <a:pt x="15773" y="8364"/>
                  <a:pt x="15645" y="8540"/>
                  <a:pt x="15785" y="8661"/>
                </a:cubicBezTo>
                <a:cubicBezTo>
                  <a:pt x="15883" y="8749"/>
                  <a:pt x="15983" y="8833"/>
                  <a:pt x="16081" y="8921"/>
                </a:cubicBezTo>
                <a:cubicBezTo>
                  <a:pt x="16134" y="8967"/>
                  <a:pt x="16188" y="8986"/>
                  <a:pt x="16239" y="8986"/>
                </a:cubicBezTo>
                <a:cubicBezTo>
                  <a:pt x="16446" y="8986"/>
                  <a:pt x="16596" y="8670"/>
                  <a:pt x="16364" y="8554"/>
                </a:cubicBezTo>
                <a:cubicBezTo>
                  <a:pt x="16243" y="8496"/>
                  <a:pt x="16122" y="8437"/>
                  <a:pt x="16001" y="8383"/>
                </a:cubicBezTo>
                <a:cubicBezTo>
                  <a:pt x="15975" y="8370"/>
                  <a:pt x="15947" y="8364"/>
                  <a:pt x="15921" y="8364"/>
                </a:cubicBezTo>
                <a:close/>
                <a:moveTo>
                  <a:pt x="4760" y="8246"/>
                </a:moveTo>
                <a:cubicBezTo>
                  <a:pt x="4619" y="8246"/>
                  <a:pt x="4495" y="8425"/>
                  <a:pt x="4626" y="8547"/>
                </a:cubicBezTo>
                <a:cubicBezTo>
                  <a:pt x="4794" y="8698"/>
                  <a:pt x="4960" y="8848"/>
                  <a:pt x="5129" y="8999"/>
                </a:cubicBezTo>
                <a:cubicBezTo>
                  <a:pt x="5166" y="9033"/>
                  <a:pt x="5207" y="9047"/>
                  <a:pt x="5247" y="9047"/>
                </a:cubicBezTo>
                <a:cubicBezTo>
                  <a:pt x="5389" y="9047"/>
                  <a:pt x="5516" y="8866"/>
                  <a:pt x="5381" y="8745"/>
                </a:cubicBezTo>
                <a:cubicBezTo>
                  <a:pt x="5212" y="8595"/>
                  <a:pt x="5048" y="8444"/>
                  <a:pt x="4879" y="8295"/>
                </a:cubicBezTo>
                <a:cubicBezTo>
                  <a:pt x="4842" y="8261"/>
                  <a:pt x="4800" y="8246"/>
                  <a:pt x="4760" y="8246"/>
                </a:cubicBezTo>
                <a:close/>
                <a:moveTo>
                  <a:pt x="12605" y="8075"/>
                </a:moveTo>
                <a:cubicBezTo>
                  <a:pt x="12432" y="8075"/>
                  <a:pt x="12310" y="8357"/>
                  <a:pt x="12499" y="8485"/>
                </a:cubicBezTo>
                <a:cubicBezTo>
                  <a:pt x="12763" y="8669"/>
                  <a:pt x="13031" y="8848"/>
                  <a:pt x="13295" y="9031"/>
                </a:cubicBezTo>
                <a:cubicBezTo>
                  <a:pt x="13331" y="9057"/>
                  <a:pt x="13366" y="9068"/>
                  <a:pt x="13399" y="9068"/>
                </a:cubicBezTo>
                <a:cubicBezTo>
                  <a:pt x="13557" y="9068"/>
                  <a:pt x="13657" y="8815"/>
                  <a:pt x="13493" y="8691"/>
                </a:cubicBezTo>
                <a:cubicBezTo>
                  <a:pt x="13232" y="8500"/>
                  <a:pt x="12976" y="8309"/>
                  <a:pt x="12715" y="8114"/>
                </a:cubicBezTo>
                <a:cubicBezTo>
                  <a:pt x="12678" y="8087"/>
                  <a:pt x="12640" y="8075"/>
                  <a:pt x="12605" y="8075"/>
                </a:cubicBezTo>
                <a:close/>
                <a:moveTo>
                  <a:pt x="10762" y="8321"/>
                </a:moveTo>
                <a:cubicBezTo>
                  <a:pt x="10532" y="8321"/>
                  <a:pt x="10366" y="8637"/>
                  <a:pt x="10621" y="8811"/>
                </a:cubicBezTo>
                <a:cubicBezTo>
                  <a:pt x="10853" y="8969"/>
                  <a:pt x="11083" y="9126"/>
                  <a:pt x="11315" y="9285"/>
                </a:cubicBezTo>
                <a:cubicBezTo>
                  <a:pt x="11351" y="9311"/>
                  <a:pt x="11389" y="9322"/>
                  <a:pt x="11427" y="9322"/>
                </a:cubicBezTo>
                <a:cubicBezTo>
                  <a:pt x="11607" y="9322"/>
                  <a:pt x="11767" y="9061"/>
                  <a:pt x="11597" y="8921"/>
                </a:cubicBezTo>
                <a:cubicBezTo>
                  <a:pt x="11381" y="8745"/>
                  <a:pt x="11164" y="8569"/>
                  <a:pt x="10948" y="8393"/>
                </a:cubicBezTo>
                <a:cubicBezTo>
                  <a:pt x="10886" y="8343"/>
                  <a:pt x="10822" y="8321"/>
                  <a:pt x="10762" y="8321"/>
                </a:cubicBezTo>
                <a:close/>
                <a:moveTo>
                  <a:pt x="6218" y="9043"/>
                </a:moveTo>
                <a:cubicBezTo>
                  <a:pt x="5873" y="9043"/>
                  <a:pt x="5869" y="9578"/>
                  <a:pt x="6218" y="9578"/>
                </a:cubicBezTo>
                <a:cubicBezTo>
                  <a:pt x="6562" y="9578"/>
                  <a:pt x="6562" y="9043"/>
                  <a:pt x="6218" y="9043"/>
                </a:cubicBezTo>
                <a:close/>
                <a:moveTo>
                  <a:pt x="7845" y="8749"/>
                </a:moveTo>
                <a:cubicBezTo>
                  <a:pt x="7575" y="8749"/>
                  <a:pt x="7371" y="9195"/>
                  <a:pt x="7681" y="9361"/>
                </a:cubicBezTo>
                <a:cubicBezTo>
                  <a:pt x="7839" y="9442"/>
                  <a:pt x="7993" y="9527"/>
                  <a:pt x="8150" y="9607"/>
                </a:cubicBezTo>
                <a:cubicBezTo>
                  <a:pt x="8201" y="9634"/>
                  <a:pt x="8251" y="9646"/>
                  <a:pt x="8297" y="9646"/>
                </a:cubicBezTo>
                <a:cubicBezTo>
                  <a:pt x="8546" y="9646"/>
                  <a:pt x="8687" y="9292"/>
                  <a:pt x="8440" y="9116"/>
                </a:cubicBezTo>
                <a:cubicBezTo>
                  <a:pt x="8293" y="9009"/>
                  <a:pt x="8150" y="8906"/>
                  <a:pt x="8007" y="8804"/>
                </a:cubicBezTo>
                <a:cubicBezTo>
                  <a:pt x="7953" y="8766"/>
                  <a:pt x="7898" y="8749"/>
                  <a:pt x="7845" y="8749"/>
                </a:cubicBezTo>
                <a:close/>
                <a:moveTo>
                  <a:pt x="2791" y="8933"/>
                </a:moveTo>
                <a:cubicBezTo>
                  <a:pt x="2636" y="8933"/>
                  <a:pt x="2531" y="9187"/>
                  <a:pt x="2697" y="9310"/>
                </a:cubicBezTo>
                <a:lnTo>
                  <a:pt x="3144" y="9647"/>
                </a:lnTo>
                <a:cubicBezTo>
                  <a:pt x="3180" y="9674"/>
                  <a:pt x="3216" y="9685"/>
                  <a:pt x="3249" y="9685"/>
                </a:cubicBezTo>
                <a:cubicBezTo>
                  <a:pt x="3406" y="9685"/>
                  <a:pt x="3510" y="9430"/>
                  <a:pt x="3347" y="9307"/>
                </a:cubicBezTo>
                <a:lnTo>
                  <a:pt x="2895" y="8972"/>
                </a:lnTo>
                <a:cubicBezTo>
                  <a:pt x="2860" y="8945"/>
                  <a:pt x="2824" y="8933"/>
                  <a:pt x="2791" y="8933"/>
                </a:cubicBezTo>
                <a:close/>
                <a:moveTo>
                  <a:pt x="10533" y="9266"/>
                </a:moveTo>
                <a:cubicBezTo>
                  <a:pt x="10189" y="9266"/>
                  <a:pt x="10189" y="9801"/>
                  <a:pt x="10533" y="9801"/>
                </a:cubicBezTo>
                <a:cubicBezTo>
                  <a:pt x="10878" y="9801"/>
                  <a:pt x="10878" y="9266"/>
                  <a:pt x="10533" y="9266"/>
                </a:cubicBezTo>
                <a:close/>
                <a:moveTo>
                  <a:pt x="12498" y="9170"/>
                </a:moveTo>
                <a:cubicBezTo>
                  <a:pt x="12324" y="9170"/>
                  <a:pt x="12210" y="9431"/>
                  <a:pt x="12396" y="9534"/>
                </a:cubicBezTo>
                <a:lnTo>
                  <a:pt x="12902" y="9816"/>
                </a:lnTo>
                <a:cubicBezTo>
                  <a:pt x="12935" y="9834"/>
                  <a:pt x="12967" y="9842"/>
                  <a:pt x="12997" y="9842"/>
                </a:cubicBezTo>
                <a:cubicBezTo>
                  <a:pt x="13172" y="9842"/>
                  <a:pt x="13288" y="9581"/>
                  <a:pt x="13100" y="9475"/>
                </a:cubicBezTo>
                <a:lnTo>
                  <a:pt x="12594" y="9197"/>
                </a:lnTo>
                <a:cubicBezTo>
                  <a:pt x="12561" y="9178"/>
                  <a:pt x="12529" y="9170"/>
                  <a:pt x="12498" y="9170"/>
                </a:cubicBezTo>
                <a:close/>
                <a:moveTo>
                  <a:pt x="1187" y="8990"/>
                </a:moveTo>
                <a:cubicBezTo>
                  <a:pt x="970" y="8990"/>
                  <a:pt x="781" y="9260"/>
                  <a:pt x="985" y="9439"/>
                </a:cubicBezTo>
                <a:cubicBezTo>
                  <a:pt x="1157" y="9585"/>
                  <a:pt x="1326" y="9732"/>
                  <a:pt x="1494" y="9879"/>
                </a:cubicBezTo>
                <a:cubicBezTo>
                  <a:pt x="1550" y="9927"/>
                  <a:pt x="1612" y="9947"/>
                  <a:pt x="1672" y="9947"/>
                </a:cubicBezTo>
                <a:cubicBezTo>
                  <a:pt x="1890" y="9947"/>
                  <a:pt x="2083" y="9677"/>
                  <a:pt x="1876" y="9500"/>
                </a:cubicBezTo>
                <a:cubicBezTo>
                  <a:pt x="1707" y="9354"/>
                  <a:pt x="1535" y="9207"/>
                  <a:pt x="1367" y="9060"/>
                </a:cubicBezTo>
                <a:cubicBezTo>
                  <a:pt x="1310" y="9011"/>
                  <a:pt x="1248" y="8990"/>
                  <a:pt x="1187" y="8990"/>
                </a:cubicBezTo>
                <a:close/>
                <a:moveTo>
                  <a:pt x="14736" y="9212"/>
                </a:moveTo>
                <a:cubicBezTo>
                  <a:pt x="14535" y="9212"/>
                  <a:pt x="14400" y="9537"/>
                  <a:pt x="14615" y="9691"/>
                </a:cubicBezTo>
                <a:cubicBezTo>
                  <a:pt x="14744" y="9786"/>
                  <a:pt x="14871" y="9882"/>
                  <a:pt x="15000" y="9977"/>
                </a:cubicBezTo>
                <a:cubicBezTo>
                  <a:pt x="15045" y="10011"/>
                  <a:pt x="15090" y="10025"/>
                  <a:pt x="15132" y="10025"/>
                </a:cubicBezTo>
                <a:cubicBezTo>
                  <a:pt x="15333" y="10025"/>
                  <a:pt x="15468" y="9702"/>
                  <a:pt x="15253" y="9544"/>
                </a:cubicBezTo>
                <a:lnTo>
                  <a:pt x="14868" y="9258"/>
                </a:lnTo>
                <a:cubicBezTo>
                  <a:pt x="14823" y="9226"/>
                  <a:pt x="14778" y="9212"/>
                  <a:pt x="14736" y="9212"/>
                </a:cubicBezTo>
                <a:close/>
                <a:moveTo>
                  <a:pt x="5108" y="9697"/>
                </a:moveTo>
                <a:cubicBezTo>
                  <a:pt x="4941" y="9697"/>
                  <a:pt x="4826" y="9923"/>
                  <a:pt x="5004" y="10025"/>
                </a:cubicBezTo>
                <a:cubicBezTo>
                  <a:pt x="5114" y="10084"/>
                  <a:pt x="5224" y="10146"/>
                  <a:pt x="5334" y="10209"/>
                </a:cubicBezTo>
                <a:cubicBezTo>
                  <a:pt x="5366" y="10227"/>
                  <a:pt x="5397" y="10234"/>
                  <a:pt x="5427" y="10234"/>
                </a:cubicBezTo>
                <a:cubicBezTo>
                  <a:pt x="5606" y="10234"/>
                  <a:pt x="5727" y="9953"/>
                  <a:pt x="5532" y="9867"/>
                </a:cubicBezTo>
                <a:cubicBezTo>
                  <a:pt x="5415" y="9816"/>
                  <a:pt x="5300" y="9764"/>
                  <a:pt x="5187" y="9713"/>
                </a:cubicBezTo>
                <a:cubicBezTo>
                  <a:pt x="5160" y="9702"/>
                  <a:pt x="5134" y="9697"/>
                  <a:pt x="5108" y="9697"/>
                </a:cubicBezTo>
                <a:close/>
                <a:moveTo>
                  <a:pt x="560" y="10051"/>
                </a:moveTo>
                <a:cubicBezTo>
                  <a:pt x="445" y="10051"/>
                  <a:pt x="335" y="10165"/>
                  <a:pt x="416" y="10285"/>
                </a:cubicBezTo>
                <a:lnTo>
                  <a:pt x="526" y="10454"/>
                </a:lnTo>
                <a:cubicBezTo>
                  <a:pt x="561" y="10507"/>
                  <a:pt x="611" y="10528"/>
                  <a:pt x="660" y="10528"/>
                </a:cubicBezTo>
                <a:cubicBezTo>
                  <a:pt x="774" y="10528"/>
                  <a:pt x="887" y="10413"/>
                  <a:pt x="805" y="10293"/>
                </a:cubicBezTo>
                <a:lnTo>
                  <a:pt x="695" y="10124"/>
                </a:lnTo>
                <a:cubicBezTo>
                  <a:pt x="660" y="10072"/>
                  <a:pt x="609" y="10051"/>
                  <a:pt x="560" y="10051"/>
                </a:cubicBezTo>
                <a:close/>
                <a:moveTo>
                  <a:pt x="9083" y="10048"/>
                </a:moveTo>
                <a:cubicBezTo>
                  <a:pt x="8933" y="10048"/>
                  <a:pt x="8836" y="10256"/>
                  <a:pt x="8993" y="10344"/>
                </a:cubicBezTo>
                <a:cubicBezTo>
                  <a:pt x="9173" y="10443"/>
                  <a:pt x="9323" y="10568"/>
                  <a:pt x="9455" y="10726"/>
                </a:cubicBezTo>
                <a:cubicBezTo>
                  <a:pt x="9489" y="10766"/>
                  <a:pt x="9529" y="10783"/>
                  <a:pt x="9569" y="10783"/>
                </a:cubicBezTo>
                <a:cubicBezTo>
                  <a:pt x="9701" y="10783"/>
                  <a:pt x="9829" y="10602"/>
                  <a:pt x="9709" y="10473"/>
                </a:cubicBezTo>
                <a:cubicBezTo>
                  <a:pt x="9547" y="10300"/>
                  <a:pt x="9367" y="10168"/>
                  <a:pt x="9159" y="10065"/>
                </a:cubicBezTo>
                <a:cubicBezTo>
                  <a:pt x="9133" y="10053"/>
                  <a:pt x="9107" y="10048"/>
                  <a:pt x="9083" y="10048"/>
                </a:cubicBezTo>
                <a:close/>
                <a:moveTo>
                  <a:pt x="15663" y="10145"/>
                </a:moveTo>
                <a:cubicBezTo>
                  <a:pt x="15423" y="10145"/>
                  <a:pt x="15394" y="10533"/>
                  <a:pt x="15631" y="10601"/>
                </a:cubicBezTo>
                <a:cubicBezTo>
                  <a:pt x="15785" y="10645"/>
                  <a:pt x="15873" y="10773"/>
                  <a:pt x="16027" y="10817"/>
                </a:cubicBezTo>
                <a:cubicBezTo>
                  <a:pt x="16047" y="10822"/>
                  <a:pt x="16066" y="10824"/>
                  <a:pt x="16086" y="10824"/>
                </a:cubicBezTo>
                <a:cubicBezTo>
                  <a:pt x="16235" y="10824"/>
                  <a:pt x="16352" y="10681"/>
                  <a:pt x="16316" y="10531"/>
                </a:cubicBezTo>
                <a:cubicBezTo>
                  <a:pt x="16247" y="10260"/>
                  <a:pt x="15939" y="10172"/>
                  <a:pt x="15690" y="10146"/>
                </a:cubicBezTo>
                <a:cubicBezTo>
                  <a:pt x="15680" y="10145"/>
                  <a:pt x="15672" y="10145"/>
                  <a:pt x="15663" y="10145"/>
                </a:cubicBezTo>
                <a:close/>
                <a:moveTo>
                  <a:pt x="2695" y="10090"/>
                </a:moveTo>
                <a:cubicBezTo>
                  <a:pt x="2526" y="10090"/>
                  <a:pt x="2368" y="10292"/>
                  <a:pt x="2518" y="10484"/>
                </a:cubicBezTo>
                <a:cubicBezTo>
                  <a:pt x="2616" y="10608"/>
                  <a:pt x="2716" y="10737"/>
                  <a:pt x="2811" y="10861"/>
                </a:cubicBezTo>
                <a:cubicBezTo>
                  <a:pt x="2849" y="10910"/>
                  <a:pt x="2898" y="10931"/>
                  <a:pt x="2948" y="10931"/>
                </a:cubicBezTo>
                <a:cubicBezTo>
                  <a:pt x="3095" y="10931"/>
                  <a:pt x="3250" y="10752"/>
                  <a:pt x="3149" y="10601"/>
                </a:cubicBezTo>
                <a:cubicBezTo>
                  <a:pt x="3061" y="10469"/>
                  <a:pt x="2973" y="10337"/>
                  <a:pt x="2885" y="10201"/>
                </a:cubicBezTo>
                <a:cubicBezTo>
                  <a:pt x="2832" y="10123"/>
                  <a:pt x="2763" y="10090"/>
                  <a:pt x="2695" y="10090"/>
                </a:cubicBezTo>
                <a:close/>
                <a:moveTo>
                  <a:pt x="11150" y="10012"/>
                </a:moveTo>
                <a:cubicBezTo>
                  <a:pt x="10977" y="10012"/>
                  <a:pt x="10828" y="10220"/>
                  <a:pt x="10988" y="10370"/>
                </a:cubicBezTo>
                <a:cubicBezTo>
                  <a:pt x="11175" y="10539"/>
                  <a:pt x="11359" y="10707"/>
                  <a:pt x="11545" y="10876"/>
                </a:cubicBezTo>
                <a:cubicBezTo>
                  <a:pt x="11594" y="10919"/>
                  <a:pt x="11647" y="10938"/>
                  <a:pt x="11699" y="10938"/>
                </a:cubicBezTo>
                <a:cubicBezTo>
                  <a:pt x="11887" y="10938"/>
                  <a:pt x="12054" y="10696"/>
                  <a:pt x="11875" y="10546"/>
                </a:cubicBezTo>
                <a:lnTo>
                  <a:pt x="11293" y="10065"/>
                </a:lnTo>
                <a:cubicBezTo>
                  <a:pt x="11248" y="10028"/>
                  <a:pt x="11198" y="10012"/>
                  <a:pt x="11150" y="10012"/>
                </a:cubicBezTo>
                <a:close/>
                <a:moveTo>
                  <a:pt x="7514" y="10120"/>
                </a:moveTo>
                <a:cubicBezTo>
                  <a:pt x="7401" y="10120"/>
                  <a:pt x="7306" y="10256"/>
                  <a:pt x="7409" y="10359"/>
                </a:cubicBezTo>
                <a:cubicBezTo>
                  <a:pt x="7607" y="10553"/>
                  <a:pt x="7802" y="10748"/>
                  <a:pt x="8000" y="10946"/>
                </a:cubicBezTo>
                <a:cubicBezTo>
                  <a:pt x="8036" y="10980"/>
                  <a:pt x="8076" y="10995"/>
                  <a:pt x="8116" y="10995"/>
                </a:cubicBezTo>
                <a:cubicBezTo>
                  <a:pt x="8259" y="10995"/>
                  <a:pt x="8391" y="10805"/>
                  <a:pt x="8253" y="10693"/>
                </a:cubicBezTo>
                <a:cubicBezTo>
                  <a:pt x="8040" y="10513"/>
                  <a:pt x="7827" y="10333"/>
                  <a:pt x="7611" y="10157"/>
                </a:cubicBezTo>
                <a:cubicBezTo>
                  <a:pt x="7580" y="10131"/>
                  <a:pt x="7546" y="10120"/>
                  <a:pt x="7514" y="10120"/>
                </a:cubicBezTo>
                <a:close/>
                <a:moveTo>
                  <a:pt x="14583" y="10387"/>
                </a:moveTo>
                <a:cubicBezTo>
                  <a:pt x="14448" y="10387"/>
                  <a:pt x="14330" y="10551"/>
                  <a:pt x="14461" y="10652"/>
                </a:cubicBezTo>
                <a:cubicBezTo>
                  <a:pt x="14641" y="10792"/>
                  <a:pt x="14820" y="10990"/>
                  <a:pt x="15044" y="11049"/>
                </a:cubicBezTo>
                <a:cubicBezTo>
                  <a:pt x="15055" y="11052"/>
                  <a:pt x="15066" y="11053"/>
                  <a:pt x="15077" y="11053"/>
                </a:cubicBezTo>
                <a:cubicBezTo>
                  <a:pt x="15167" y="11053"/>
                  <a:pt x="15233" y="10950"/>
                  <a:pt x="15187" y="10865"/>
                </a:cubicBezTo>
                <a:cubicBezTo>
                  <a:pt x="15081" y="10678"/>
                  <a:pt x="14857" y="10557"/>
                  <a:pt x="14688" y="10425"/>
                </a:cubicBezTo>
                <a:cubicBezTo>
                  <a:pt x="14655" y="10398"/>
                  <a:pt x="14618" y="10387"/>
                  <a:pt x="14583" y="10387"/>
                </a:cubicBezTo>
                <a:close/>
                <a:moveTo>
                  <a:pt x="3928" y="10240"/>
                </a:moveTo>
                <a:cubicBezTo>
                  <a:pt x="3745" y="10240"/>
                  <a:pt x="3623" y="10496"/>
                  <a:pt x="3819" y="10601"/>
                </a:cubicBezTo>
                <a:cubicBezTo>
                  <a:pt x="4046" y="10722"/>
                  <a:pt x="4215" y="10898"/>
                  <a:pt x="4410" y="11059"/>
                </a:cubicBezTo>
                <a:cubicBezTo>
                  <a:pt x="4450" y="11093"/>
                  <a:pt x="4494" y="11107"/>
                  <a:pt x="4535" y="11107"/>
                </a:cubicBezTo>
                <a:cubicBezTo>
                  <a:pt x="4656" y="11107"/>
                  <a:pt x="4757" y="10982"/>
                  <a:pt x="4689" y="10843"/>
                </a:cubicBezTo>
                <a:cubicBezTo>
                  <a:pt x="4557" y="10564"/>
                  <a:pt x="4293" y="10388"/>
                  <a:pt x="4017" y="10260"/>
                </a:cubicBezTo>
                <a:cubicBezTo>
                  <a:pt x="3987" y="10246"/>
                  <a:pt x="3957" y="10240"/>
                  <a:pt x="3928" y="10240"/>
                </a:cubicBezTo>
                <a:close/>
                <a:moveTo>
                  <a:pt x="12668" y="10446"/>
                </a:moveTo>
                <a:cubicBezTo>
                  <a:pt x="12482" y="10446"/>
                  <a:pt x="12346" y="10705"/>
                  <a:pt x="12554" y="10839"/>
                </a:cubicBezTo>
                <a:cubicBezTo>
                  <a:pt x="12781" y="10986"/>
                  <a:pt x="13027" y="11093"/>
                  <a:pt x="13291" y="11162"/>
                </a:cubicBezTo>
                <a:cubicBezTo>
                  <a:pt x="13310" y="11167"/>
                  <a:pt x="13327" y="11169"/>
                  <a:pt x="13344" y="11169"/>
                </a:cubicBezTo>
                <a:cubicBezTo>
                  <a:pt x="13527" y="11169"/>
                  <a:pt x="13582" y="10888"/>
                  <a:pt x="13383" y="10817"/>
                </a:cubicBezTo>
                <a:cubicBezTo>
                  <a:pt x="13177" y="10744"/>
                  <a:pt x="12987" y="10638"/>
                  <a:pt x="12814" y="10502"/>
                </a:cubicBezTo>
                <a:cubicBezTo>
                  <a:pt x="12766" y="10463"/>
                  <a:pt x="12715" y="10446"/>
                  <a:pt x="12668" y="10446"/>
                </a:cubicBezTo>
                <a:close/>
                <a:moveTo>
                  <a:pt x="1581" y="10776"/>
                </a:moveTo>
                <a:cubicBezTo>
                  <a:pt x="1419" y="10776"/>
                  <a:pt x="1252" y="10976"/>
                  <a:pt x="1411" y="11140"/>
                </a:cubicBezTo>
                <a:cubicBezTo>
                  <a:pt x="1477" y="11206"/>
                  <a:pt x="1543" y="11276"/>
                  <a:pt x="1604" y="11342"/>
                </a:cubicBezTo>
                <a:cubicBezTo>
                  <a:pt x="1640" y="11378"/>
                  <a:pt x="1682" y="11394"/>
                  <a:pt x="1723" y="11394"/>
                </a:cubicBezTo>
                <a:cubicBezTo>
                  <a:pt x="1846" y="11394"/>
                  <a:pt x="1961" y="11254"/>
                  <a:pt x="1887" y="11122"/>
                </a:cubicBezTo>
                <a:cubicBezTo>
                  <a:pt x="1839" y="11041"/>
                  <a:pt x="1795" y="10961"/>
                  <a:pt x="1748" y="10880"/>
                </a:cubicBezTo>
                <a:cubicBezTo>
                  <a:pt x="1706" y="10806"/>
                  <a:pt x="1644" y="10776"/>
                  <a:pt x="1581" y="10776"/>
                </a:cubicBezTo>
                <a:close/>
                <a:moveTo>
                  <a:pt x="6731" y="10755"/>
                </a:moveTo>
                <a:cubicBezTo>
                  <a:pt x="6455" y="10755"/>
                  <a:pt x="6264" y="11158"/>
                  <a:pt x="6570" y="11309"/>
                </a:cubicBezTo>
                <a:cubicBezTo>
                  <a:pt x="6727" y="11386"/>
                  <a:pt x="6885" y="11463"/>
                  <a:pt x="7043" y="11543"/>
                </a:cubicBezTo>
                <a:cubicBezTo>
                  <a:pt x="7077" y="11559"/>
                  <a:pt x="7113" y="11567"/>
                  <a:pt x="7148" y="11567"/>
                </a:cubicBezTo>
                <a:cubicBezTo>
                  <a:pt x="7357" y="11567"/>
                  <a:pt x="7551" y="11308"/>
                  <a:pt x="7347" y="11147"/>
                </a:cubicBezTo>
                <a:cubicBezTo>
                  <a:pt x="7211" y="11041"/>
                  <a:pt x="7072" y="10939"/>
                  <a:pt x="6937" y="10832"/>
                </a:cubicBezTo>
                <a:cubicBezTo>
                  <a:pt x="6867" y="10778"/>
                  <a:pt x="6796" y="10755"/>
                  <a:pt x="6731" y="10755"/>
                </a:cubicBezTo>
                <a:close/>
                <a:moveTo>
                  <a:pt x="10483" y="10808"/>
                </a:moveTo>
                <a:cubicBezTo>
                  <a:pt x="10232" y="10808"/>
                  <a:pt x="10059" y="11203"/>
                  <a:pt x="10335" y="11345"/>
                </a:cubicBezTo>
                <a:cubicBezTo>
                  <a:pt x="10467" y="11415"/>
                  <a:pt x="10603" y="11485"/>
                  <a:pt x="10739" y="11555"/>
                </a:cubicBezTo>
                <a:cubicBezTo>
                  <a:pt x="10784" y="11578"/>
                  <a:pt x="10828" y="11588"/>
                  <a:pt x="10869" y="11588"/>
                </a:cubicBezTo>
                <a:cubicBezTo>
                  <a:pt x="11108" y="11588"/>
                  <a:pt x="11260" y="11245"/>
                  <a:pt x="11007" y="11089"/>
                </a:cubicBezTo>
                <a:cubicBezTo>
                  <a:pt x="10882" y="11008"/>
                  <a:pt x="10753" y="10931"/>
                  <a:pt x="10625" y="10850"/>
                </a:cubicBezTo>
                <a:cubicBezTo>
                  <a:pt x="10576" y="10821"/>
                  <a:pt x="10528" y="10808"/>
                  <a:pt x="10483" y="10808"/>
                </a:cubicBezTo>
                <a:close/>
                <a:moveTo>
                  <a:pt x="8740" y="11068"/>
                </a:moveTo>
                <a:cubicBezTo>
                  <a:pt x="8616" y="11068"/>
                  <a:pt x="8537" y="11251"/>
                  <a:pt x="8667" y="11335"/>
                </a:cubicBezTo>
                <a:cubicBezTo>
                  <a:pt x="8865" y="11459"/>
                  <a:pt x="9027" y="11609"/>
                  <a:pt x="9159" y="11800"/>
                </a:cubicBezTo>
                <a:cubicBezTo>
                  <a:pt x="9197" y="11853"/>
                  <a:pt x="9246" y="11875"/>
                  <a:pt x="9293" y="11875"/>
                </a:cubicBezTo>
                <a:cubicBezTo>
                  <a:pt x="9411" y="11875"/>
                  <a:pt x="9516" y="11737"/>
                  <a:pt x="9411" y="11606"/>
                </a:cubicBezTo>
                <a:cubicBezTo>
                  <a:pt x="9247" y="11393"/>
                  <a:pt x="9049" y="11221"/>
                  <a:pt x="8814" y="11089"/>
                </a:cubicBezTo>
                <a:cubicBezTo>
                  <a:pt x="8788" y="11074"/>
                  <a:pt x="8764" y="11068"/>
                  <a:pt x="8740" y="11068"/>
                </a:cubicBezTo>
                <a:close/>
                <a:moveTo>
                  <a:pt x="2643" y="11111"/>
                </a:moveTo>
                <a:cubicBezTo>
                  <a:pt x="2436" y="11111"/>
                  <a:pt x="2245" y="11388"/>
                  <a:pt x="2440" y="11573"/>
                </a:cubicBezTo>
                <a:cubicBezTo>
                  <a:pt x="2591" y="11716"/>
                  <a:pt x="2745" y="11863"/>
                  <a:pt x="2899" y="12005"/>
                </a:cubicBezTo>
                <a:cubicBezTo>
                  <a:pt x="2953" y="12056"/>
                  <a:pt x="3012" y="12078"/>
                  <a:pt x="3070" y="12078"/>
                </a:cubicBezTo>
                <a:cubicBezTo>
                  <a:pt x="3262" y="12078"/>
                  <a:pt x="3427" y="11834"/>
                  <a:pt x="3254" y="11653"/>
                </a:cubicBezTo>
                <a:cubicBezTo>
                  <a:pt x="3108" y="11499"/>
                  <a:pt x="2965" y="11345"/>
                  <a:pt x="2819" y="11191"/>
                </a:cubicBezTo>
                <a:cubicBezTo>
                  <a:pt x="2765" y="11135"/>
                  <a:pt x="2703" y="11111"/>
                  <a:pt x="2643" y="11111"/>
                </a:cubicBezTo>
                <a:close/>
                <a:moveTo>
                  <a:pt x="14283" y="11626"/>
                </a:moveTo>
                <a:cubicBezTo>
                  <a:pt x="14169" y="11626"/>
                  <a:pt x="14058" y="11765"/>
                  <a:pt x="14138" y="11870"/>
                </a:cubicBezTo>
                <a:cubicBezTo>
                  <a:pt x="14282" y="12064"/>
                  <a:pt x="14431" y="12273"/>
                  <a:pt x="14688" y="12299"/>
                </a:cubicBezTo>
                <a:cubicBezTo>
                  <a:pt x="14692" y="12299"/>
                  <a:pt x="14696" y="12300"/>
                  <a:pt x="14700" y="12300"/>
                </a:cubicBezTo>
                <a:cubicBezTo>
                  <a:pt x="14840" y="12300"/>
                  <a:pt x="14935" y="12116"/>
                  <a:pt x="14857" y="12002"/>
                </a:cubicBezTo>
                <a:cubicBezTo>
                  <a:pt x="14739" y="11826"/>
                  <a:pt x="14527" y="11767"/>
                  <a:pt x="14358" y="11650"/>
                </a:cubicBezTo>
                <a:cubicBezTo>
                  <a:pt x="14334" y="11633"/>
                  <a:pt x="14308" y="11626"/>
                  <a:pt x="14283" y="11626"/>
                </a:cubicBezTo>
                <a:close/>
                <a:moveTo>
                  <a:pt x="6214" y="11817"/>
                </a:moveTo>
                <a:cubicBezTo>
                  <a:pt x="6060" y="11817"/>
                  <a:pt x="5959" y="12054"/>
                  <a:pt x="6126" y="12152"/>
                </a:cubicBezTo>
                <a:lnTo>
                  <a:pt x="6408" y="12321"/>
                </a:lnTo>
                <a:cubicBezTo>
                  <a:pt x="6439" y="12339"/>
                  <a:pt x="6469" y="12347"/>
                  <a:pt x="6498" y="12347"/>
                </a:cubicBezTo>
                <a:cubicBezTo>
                  <a:pt x="6653" y="12347"/>
                  <a:pt x="6755" y="12112"/>
                  <a:pt x="6588" y="12013"/>
                </a:cubicBezTo>
                <a:lnTo>
                  <a:pt x="6306" y="11844"/>
                </a:lnTo>
                <a:cubicBezTo>
                  <a:pt x="6274" y="11825"/>
                  <a:pt x="6243" y="11817"/>
                  <a:pt x="6214" y="11817"/>
                </a:cubicBezTo>
                <a:close/>
                <a:moveTo>
                  <a:pt x="10034" y="11648"/>
                </a:moveTo>
                <a:cubicBezTo>
                  <a:pt x="9843" y="11648"/>
                  <a:pt x="9776" y="11940"/>
                  <a:pt x="9983" y="11998"/>
                </a:cubicBezTo>
                <a:cubicBezTo>
                  <a:pt x="10189" y="12057"/>
                  <a:pt x="10354" y="12156"/>
                  <a:pt x="10504" y="12306"/>
                </a:cubicBezTo>
                <a:cubicBezTo>
                  <a:pt x="10545" y="12346"/>
                  <a:pt x="10590" y="12363"/>
                  <a:pt x="10634" y="12363"/>
                </a:cubicBezTo>
                <a:cubicBezTo>
                  <a:pt x="10788" y="12363"/>
                  <a:pt x="10928" y="12161"/>
                  <a:pt x="10783" y="12027"/>
                </a:cubicBezTo>
                <a:cubicBezTo>
                  <a:pt x="10581" y="11841"/>
                  <a:pt x="10347" y="11716"/>
                  <a:pt x="10079" y="11653"/>
                </a:cubicBezTo>
                <a:cubicBezTo>
                  <a:pt x="10063" y="11650"/>
                  <a:pt x="10048" y="11648"/>
                  <a:pt x="10034" y="11648"/>
                </a:cubicBezTo>
                <a:close/>
                <a:moveTo>
                  <a:pt x="4880" y="11541"/>
                </a:moveTo>
                <a:cubicBezTo>
                  <a:pt x="4645" y="11541"/>
                  <a:pt x="4455" y="11885"/>
                  <a:pt x="4725" y="12075"/>
                </a:cubicBezTo>
                <a:cubicBezTo>
                  <a:pt x="4846" y="12159"/>
                  <a:pt x="4963" y="12244"/>
                  <a:pt x="5080" y="12325"/>
                </a:cubicBezTo>
                <a:cubicBezTo>
                  <a:pt x="5123" y="12355"/>
                  <a:pt x="5166" y="12368"/>
                  <a:pt x="5207" y="12368"/>
                </a:cubicBezTo>
                <a:cubicBezTo>
                  <a:pt x="5396" y="12368"/>
                  <a:pt x="5547" y="12095"/>
                  <a:pt x="5385" y="11932"/>
                </a:cubicBezTo>
                <a:cubicBezTo>
                  <a:pt x="5283" y="11829"/>
                  <a:pt x="5176" y="11731"/>
                  <a:pt x="5073" y="11628"/>
                </a:cubicBezTo>
                <a:cubicBezTo>
                  <a:pt x="5011" y="11566"/>
                  <a:pt x="4944" y="11541"/>
                  <a:pt x="4880" y="11541"/>
                </a:cubicBezTo>
                <a:close/>
                <a:moveTo>
                  <a:pt x="1177" y="12048"/>
                </a:moveTo>
                <a:cubicBezTo>
                  <a:pt x="1074" y="12048"/>
                  <a:pt x="986" y="12174"/>
                  <a:pt x="1084" y="12255"/>
                </a:cubicBezTo>
                <a:cubicBezTo>
                  <a:pt x="1194" y="12350"/>
                  <a:pt x="1308" y="12442"/>
                  <a:pt x="1418" y="12533"/>
                </a:cubicBezTo>
                <a:cubicBezTo>
                  <a:pt x="1444" y="12555"/>
                  <a:pt x="1473" y="12564"/>
                  <a:pt x="1501" y="12564"/>
                </a:cubicBezTo>
                <a:cubicBezTo>
                  <a:pt x="1604" y="12564"/>
                  <a:pt x="1693" y="12438"/>
                  <a:pt x="1597" y="12357"/>
                </a:cubicBezTo>
                <a:cubicBezTo>
                  <a:pt x="1484" y="12266"/>
                  <a:pt x="1370" y="12171"/>
                  <a:pt x="1260" y="12079"/>
                </a:cubicBezTo>
                <a:cubicBezTo>
                  <a:pt x="1233" y="12057"/>
                  <a:pt x="1204" y="12048"/>
                  <a:pt x="1177" y="12048"/>
                </a:cubicBezTo>
                <a:close/>
                <a:moveTo>
                  <a:pt x="13006" y="11693"/>
                </a:moveTo>
                <a:cubicBezTo>
                  <a:pt x="12869" y="11693"/>
                  <a:pt x="12745" y="11832"/>
                  <a:pt x="12833" y="11983"/>
                </a:cubicBezTo>
                <a:cubicBezTo>
                  <a:pt x="12961" y="12215"/>
                  <a:pt x="13133" y="12391"/>
                  <a:pt x="13350" y="12541"/>
                </a:cubicBezTo>
                <a:cubicBezTo>
                  <a:pt x="13402" y="12578"/>
                  <a:pt x="13455" y="12594"/>
                  <a:pt x="13504" y="12594"/>
                </a:cubicBezTo>
                <a:cubicBezTo>
                  <a:pt x="13781" y="12594"/>
                  <a:pt x="13964" y="12093"/>
                  <a:pt x="13585" y="11987"/>
                </a:cubicBezTo>
                <a:cubicBezTo>
                  <a:pt x="13416" y="11939"/>
                  <a:pt x="13273" y="11863"/>
                  <a:pt x="13141" y="11745"/>
                </a:cubicBezTo>
                <a:cubicBezTo>
                  <a:pt x="13100" y="11709"/>
                  <a:pt x="13052" y="11693"/>
                  <a:pt x="13006" y="11693"/>
                </a:cubicBezTo>
                <a:close/>
                <a:moveTo>
                  <a:pt x="7787" y="11925"/>
                </a:moveTo>
                <a:cubicBezTo>
                  <a:pt x="7636" y="11925"/>
                  <a:pt x="7536" y="12160"/>
                  <a:pt x="7695" y="12262"/>
                </a:cubicBezTo>
                <a:lnTo>
                  <a:pt x="8480" y="12768"/>
                </a:lnTo>
                <a:cubicBezTo>
                  <a:pt x="8512" y="12789"/>
                  <a:pt x="8543" y="12797"/>
                  <a:pt x="8573" y="12797"/>
                </a:cubicBezTo>
                <a:cubicBezTo>
                  <a:pt x="8723" y="12797"/>
                  <a:pt x="8823" y="12565"/>
                  <a:pt x="8663" y="12460"/>
                </a:cubicBezTo>
                <a:cubicBezTo>
                  <a:pt x="8399" y="12291"/>
                  <a:pt x="8139" y="12123"/>
                  <a:pt x="7879" y="11954"/>
                </a:cubicBezTo>
                <a:cubicBezTo>
                  <a:pt x="7848" y="11934"/>
                  <a:pt x="7816" y="11925"/>
                  <a:pt x="7787" y="11925"/>
                </a:cubicBezTo>
                <a:close/>
                <a:moveTo>
                  <a:pt x="4260" y="12370"/>
                </a:moveTo>
                <a:cubicBezTo>
                  <a:pt x="4084" y="12370"/>
                  <a:pt x="3958" y="12622"/>
                  <a:pt x="4153" y="12731"/>
                </a:cubicBezTo>
                <a:cubicBezTo>
                  <a:pt x="4212" y="12761"/>
                  <a:pt x="4271" y="12794"/>
                  <a:pt x="4329" y="12827"/>
                </a:cubicBezTo>
                <a:cubicBezTo>
                  <a:pt x="4355" y="12841"/>
                  <a:pt x="4383" y="12847"/>
                  <a:pt x="4409" y="12847"/>
                </a:cubicBezTo>
                <a:cubicBezTo>
                  <a:pt x="4558" y="12847"/>
                  <a:pt x="4689" y="12656"/>
                  <a:pt x="4549" y="12545"/>
                </a:cubicBezTo>
                <a:cubicBezTo>
                  <a:pt x="4498" y="12504"/>
                  <a:pt x="4442" y="12464"/>
                  <a:pt x="4391" y="12420"/>
                </a:cubicBezTo>
                <a:cubicBezTo>
                  <a:pt x="4347" y="12385"/>
                  <a:pt x="4302" y="12370"/>
                  <a:pt x="4260" y="12370"/>
                </a:cubicBezTo>
                <a:close/>
                <a:moveTo>
                  <a:pt x="11938" y="12374"/>
                </a:moveTo>
                <a:cubicBezTo>
                  <a:pt x="11783" y="12374"/>
                  <a:pt x="11676" y="12617"/>
                  <a:pt x="11846" y="12713"/>
                </a:cubicBezTo>
                <a:cubicBezTo>
                  <a:pt x="12033" y="12819"/>
                  <a:pt x="12224" y="12926"/>
                  <a:pt x="12415" y="13032"/>
                </a:cubicBezTo>
                <a:cubicBezTo>
                  <a:pt x="12443" y="13048"/>
                  <a:pt x="12471" y="13055"/>
                  <a:pt x="12497" y="13055"/>
                </a:cubicBezTo>
                <a:cubicBezTo>
                  <a:pt x="12638" y="13055"/>
                  <a:pt x="12725" y="12849"/>
                  <a:pt x="12576" y="12753"/>
                </a:cubicBezTo>
                <a:cubicBezTo>
                  <a:pt x="12393" y="12636"/>
                  <a:pt x="12209" y="12519"/>
                  <a:pt x="12026" y="12401"/>
                </a:cubicBezTo>
                <a:cubicBezTo>
                  <a:pt x="11996" y="12382"/>
                  <a:pt x="11966" y="12374"/>
                  <a:pt x="11938" y="12374"/>
                </a:cubicBezTo>
                <a:close/>
                <a:moveTo>
                  <a:pt x="9243" y="12713"/>
                </a:moveTo>
                <a:cubicBezTo>
                  <a:pt x="9015" y="12713"/>
                  <a:pt x="9012" y="13073"/>
                  <a:pt x="9243" y="13073"/>
                </a:cubicBezTo>
                <a:cubicBezTo>
                  <a:pt x="9474" y="13073"/>
                  <a:pt x="9474" y="12713"/>
                  <a:pt x="9243" y="12713"/>
                </a:cubicBezTo>
                <a:close/>
                <a:moveTo>
                  <a:pt x="7280" y="12912"/>
                </a:moveTo>
                <a:cubicBezTo>
                  <a:pt x="7120" y="12912"/>
                  <a:pt x="6996" y="13179"/>
                  <a:pt x="7182" y="13289"/>
                </a:cubicBezTo>
                <a:cubicBezTo>
                  <a:pt x="7358" y="13388"/>
                  <a:pt x="7531" y="13491"/>
                  <a:pt x="7707" y="13593"/>
                </a:cubicBezTo>
                <a:cubicBezTo>
                  <a:pt x="7736" y="13610"/>
                  <a:pt x="7765" y="13618"/>
                  <a:pt x="7791" y="13618"/>
                </a:cubicBezTo>
                <a:cubicBezTo>
                  <a:pt x="7927" y="13618"/>
                  <a:pt x="8003" y="13416"/>
                  <a:pt x="7868" y="13315"/>
                </a:cubicBezTo>
                <a:cubicBezTo>
                  <a:pt x="7707" y="13193"/>
                  <a:pt x="7545" y="13069"/>
                  <a:pt x="7380" y="12948"/>
                </a:cubicBezTo>
                <a:cubicBezTo>
                  <a:pt x="7347" y="12922"/>
                  <a:pt x="7313" y="12912"/>
                  <a:pt x="7280" y="12912"/>
                </a:cubicBezTo>
                <a:close/>
                <a:moveTo>
                  <a:pt x="3306" y="12867"/>
                </a:moveTo>
                <a:cubicBezTo>
                  <a:pt x="3128" y="12867"/>
                  <a:pt x="3009" y="13139"/>
                  <a:pt x="3203" y="13230"/>
                </a:cubicBezTo>
                <a:cubicBezTo>
                  <a:pt x="3386" y="13318"/>
                  <a:pt x="3540" y="13432"/>
                  <a:pt x="3680" y="13579"/>
                </a:cubicBezTo>
                <a:cubicBezTo>
                  <a:pt x="3718" y="13620"/>
                  <a:pt x="3760" y="13637"/>
                  <a:pt x="3800" y="13637"/>
                </a:cubicBezTo>
                <a:cubicBezTo>
                  <a:pt x="3930" y="13637"/>
                  <a:pt x="4042" y="13460"/>
                  <a:pt x="3933" y="13329"/>
                </a:cubicBezTo>
                <a:cubicBezTo>
                  <a:pt x="3782" y="13149"/>
                  <a:pt x="3606" y="13003"/>
                  <a:pt x="3401" y="12893"/>
                </a:cubicBezTo>
                <a:cubicBezTo>
                  <a:pt x="3369" y="12875"/>
                  <a:pt x="3336" y="12867"/>
                  <a:pt x="3306" y="12867"/>
                </a:cubicBezTo>
                <a:close/>
                <a:moveTo>
                  <a:pt x="10819" y="12850"/>
                </a:moveTo>
                <a:cubicBezTo>
                  <a:pt x="10598" y="12850"/>
                  <a:pt x="10429" y="13167"/>
                  <a:pt x="10680" y="13351"/>
                </a:cubicBezTo>
                <a:cubicBezTo>
                  <a:pt x="10875" y="13491"/>
                  <a:pt x="11083" y="13597"/>
                  <a:pt x="11315" y="13677"/>
                </a:cubicBezTo>
                <a:cubicBezTo>
                  <a:pt x="11339" y="13686"/>
                  <a:pt x="11362" y="13690"/>
                  <a:pt x="11385" y="13690"/>
                </a:cubicBezTo>
                <a:cubicBezTo>
                  <a:pt x="11590" y="13690"/>
                  <a:pt x="11706" y="13358"/>
                  <a:pt x="11491" y="13252"/>
                </a:cubicBezTo>
                <a:cubicBezTo>
                  <a:pt x="11315" y="13164"/>
                  <a:pt x="11153" y="13061"/>
                  <a:pt x="11003" y="12929"/>
                </a:cubicBezTo>
                <a:cubicBezTo>
                  <a:pt x="10943" y="12874"/>
                  <a:pt x="10879" y="12850"/>
                  <a:pt x="10819" y="12850"/>
                </a:cubicBezTo>
                <a:close/>
                <a:moveTo>
                  <a:pt x="1967" y="12921"/>
                </a:moveTo>
                <a:cubicBezTo>
                  <a:pt x="1809" y="12921"/>
                  <a:pt x="1665" y="13132"/>
                  <a:pt x="1817" y="13256"/>
                </a:cubicBezTo>
                <a:cubicBezTo>
                  <a:pt x="2030" y="13435"/>
                  <a:pt x="2247" y="13611"/>
                  <a:pt x="2459" y="13791"/>
                </a:cubicBezTo>
                <a:cubicBezTo>
                  <a:pt x="2494" y="13820"/>
                  <a:pt x="2531" y="13832"/>
                  <a:pt x="2568" y="13832"/>
                </a:cubicBezTo>
                <a:cubicBezTo>
                  <a:pt x="2695" y="13832"/>
                  <a:pt x="2803" y="13678"/>
                  <a:pt x="2687" y="13564"/>
                </a:cubicBezTo>
                <a:cubicBezTo>
                  <a:pt x="2489" y="13369"/>
                  <a:pt x="2294" y="13175"/>
                  <a:pt x="2096" y="12977"/>
                </a:cubicBezTo>
                <a:cubicBezTo>
                  <a:pt x="2056" y="12938"/>
                  <a:pt x="2011" y="12921"/>
                  <a:pt x="1967" y="12921"/>
                </a:cubicBezTo>
                <a:close/>
                <a:moveTo>
                  <a:pt x="13553" y="13221"/>
                </a:moveTo>
                <a:cubicBezTo>
                  <a:pt x="13360" y="13221"/>
                  <a:pt x="13289" y="13508"/>
                  <a:pt x="13460" y="13626"/>
                </a:cubicBezTo>
                <a:cubicBezTo>
                  <a:pt x="13563" y="13699"/>
                  <a:pt x="13665" y="13773"/>
                  <a:pt x="13768" y="13843"/>
                </a:cubicBezTo>
                <a:cubicBezTo>
                  <a:pt x="13814" y="13875"/>
                  <a:pt x="13860" y="13889"/>
                  <a:pt x="13904" y="13889"/>
                </a:cubicBezTo>
                <a:cubicBezTo>
                  <a:pt x="14143" y="13889"/>
                  <a:pt x="14305" y="13462"/>
                  <a:pt x="13974" y="13351"/>
                </a:cubicBezTo>
                <a:cubicBezTo>
                  <a:pt x="13856" y="13315"/>
                  <a:pt x="13742" y="13274"/>
                  <a:pt x="13625" y="13234"/>
                </a:cubicBezTo>
                <a:cubicBezTo>
                  <a:pt x="13599" y="13225"/>
                  <a:pt x="13575" y="13221"/>
                  <a:pt x="13553" y="13221"/>
                </a:cubicBezTo>
                <a:close/>
                <a:moveTo>
                  <a:pt x="5724" y="13307"/>
                </a:moveTo>
                <a:cubicBezTo>
                  <a:pt x="5545" y="13307"/>
                  <a:pt x="5390" y="13527"/>
                  <a:pt x="5561" y="13663"/>
                </a:cubicBezTo>
                <a:lnTo>
                  <a:pt x="5840" y="13887"/>
                </a:lnTo>
                <a:cubicBezTo>
                  <a:pt x="5885" y="13921"/>
                  <a:pt x="5933" y="13936"/>
                  <a:pt x="5980" y="13936"/>
                </a:cubicBezTo>
                <a:cubicBezTo>
                  <a:pt x="6160" y="13936"/>
                  <a:pt x="6316" y="13719"/>
                  <a:pt x="6144" y="13582"/>
                </a:cubicBezTo>
                <a:lnTo>
                  <a:pt x="5865" y="13359"/>
                </a:lnTo>
                <a:cubicBezTo>
                  <a:pt x="5820" y="13323"/>
                  <a:pt x="5771" y="13307"/>
                  <a:pt x="5724" y="13307"/>
                </a:cubicBezTo>
                <a:close/>
                <a:moveTo>
                  <a:pt x="9033" y="13549"/>
                </a:moveTo>
                <a:cubicBezTo>
                  <a:pt x="8843" y="13549"/>
                  <a:pt x="8715" y="13818"/>
                  <a:pt x="8920" y="13905"/>
                </a:cubicBezTo>
                <a:cubicBezTo>
                  <a:pt x="9133" y="13997"/>
                  <a:pt x="9323" y="14110"/>
                  <a:pt x="9499" y="14264"/>
                </a:cubicBezTo>
                <a:cubicBezTo>
                  <a:pt x="9540" y="14300"/>
                  <a:pt x="9585" y="14315"/>
                  <a:pt x="9629" y="14315"/>
                </a:cubicBezTo>
                <a:cubicBezTo>
                  <a:pt x="9788" y="14315"/>
                  <a:pt x="9928" y="14115"/>
                  <a:pt x="9778" y="13985"/>
                </a:cubicBezTo>
                <a:cubicBezTo>
                  <a:pt x="9577" y="13809"/>
                  <a:pt x="9364" y="13670"/>
                  <a:pt x="9118" y="13567"/>
                </a:cubicBezTo>
                <a:cubicBezTo>
                  <a:pt x="9089" y="13555"/>
                  <a:pt x="9061" y="13549"/>
                  <a:pt x="9033" y="13549"/>
                </a:cubicBezTo>
                <a:close/>
                <a:moveTo>
                  <a:pt x="7057" y="14004"/>
                </a:moveTo>
                <a:cubicBezTo>
                  <a:pt x="6827" y="14004"/>
                  <a:pt x="6827" y="14359"/>
                  <a:pt x="7057" y="14359"/>
                </a:cubicBezTo>
                <a:cubicBezTo>
                  <a:pt x="7289" y="14359"/>
                  <a:pt x="7289" y="14004"/>
                  <a:pt x="7057" y="14004"/>
                </a:cubicBezTo>
                <a:close/>
                <a:moveTo>
                  <a:pt x="10703" y="14056"/>
                </a:moveTo>
                <a:cubicBezTo>
                  <a:pt x="10592" y="14056"/>
                  <a:pt x="10519" y="14221"/>
                  <a:pt x="10640" y="14290"/>
                </a:cubicBezTo>
                <a:lnTo>
                  <a:pt x="11032" y="14513"/>
                </a:lnTo>
                <a:cubicBezTo>
                  <a:pt x="11054" y="14526"/>
                  <a:pt x="11075" y="14531"/>
                  <a:pt x="11094" y="14531"/>
                </a:cubicBezTo>
                <a:cubicBezTo>
                  <a:pt x="11203" y="14531"/>
                  <a:pt x="11275" y="14365"/>
                  <a:pt x="11157" y="14297"/>
                </a:cubicBezTo>
                <a:lnTo>
                  <a:pt x="10765" y="14073"/>
                </a:lnTo>
                <a:cubicBezTo>
                  <a:pt x="10743" y="14061"/>
                  <a:pt x="10722" y="14056"/>
                  <a:pt x="10703" y="14056"/>
                </a:cubicBezTo>
                <a:close/>
                <a:moveTo>
                  <a:pt x="8228" y="14187"/>
                </a:moveTo>
                <a:cubicBezTo>
                  <a:pt x="8029" y="14187"/>
                  <a:pt x="8031" y="14503"/>
                  <a:pt x="8235" y="14506"/>
                </a:cubicBezTo>
                <a:cubicBezTo>
                  <a:pt x="8421" y="14513"/>
                  <a:pt x="8590" y="14569"/>
                  <a:pt x="8737" y="14689"/>
                </a:cubicBezTo>
                <a:cubicBezTo>
                  <a:pt x="8771" y="14716"/>
                  <a:pt x="8807" y="14727"/>
                  <a:pt x="8842" y="14727"/>
                </a:cubicBezTo>
                <a:cubicBezTo>
                  <a:pt x="8976" y="14727"/>
                  <a:pt x="9092" y="14564"/>
                  <a:pt x="8964" y="14462"/>
                </a:cubicBezTo>
                <a:cubicBezTo>
                  <a:pt x="8748" y="14286"/>
                  <a:pt x="8513" y="14195"/>
                  <a:pt x="8235" y="14187"/>
                </a:cubicBezTo>
                <a:cubicBezTo>
                  <a:pt x="8232" y="14187"/>
                  <a:pt x="8230" y="14187"/>
                  <a:pt x="8228" y="14187"/>
                </a:cubicBezTo>
                <a:close/>
                <a:moveTo>
                  <a:pt x="12664" y="14370"/>
                </a:moveTo>
                <a:cubicBezTo>
                  <a:pt x="12541" y="14370"/>
                  <a:pt x="12459" y="14564"/>
                  <a:pt x="12594" y="14638"/>
                </a:cubicBezTo>
                <a:cubicBezTo>
                  <a:pt x="12829" y="14770"/>
                  <a:pt x="13071" y="14843"/>
                  <a:pt x="13335" y="14869"/>
                </a:cubicBezTo>
                <a:cubicBezTo>
                  <a:pt x="13340" y="14869"/>
                  <a:pt x="13344" y="14870"/>
                  <a:pt x="13348" y="14870"/>
                </a:cubicBezTo>
                <a:cubicBezTo>
                  <a:pt x="13477" y="14870"/>
                  <a:pt x="13507" y="14645"/>
                  <a:pt x="13368" y="14623"/>
                </a:cubicBezTo>
                <a:cubicBezTo>
                  <a:pt x="13141" y="14591"/>
                  <a:pt x="12935" y="14517"/>
                  <a:pt x="12737" y="14393"/>
                </a:cubicBezTo>
                <a:cubicBezTo>
                  <a:pt x="12712" y="14377"/>
                  <a:pt x="12688" y="14370"/>
                  <a:pt x="12664" y="14370"/>
                </a:cubicBezTo>
                <a:close/>
                <a:moveTo>
                  <a:pt x="3424" y="14399"/>
                </a:moveTo>
                <a:cubicBezTo>
                  <a:pt x="3254" y="14399"/>
                  <a:pt x="3143" y="14650"/>
                  <a:pt x="3325" y="14730"/>
                </a:cubicBezTo>
                <a:cubicBezTo>
                  <a:pt x="3584" y="14843"/>
                  <a:pt x="3819" y="14994"/>
                  <a:pt x="4029" y="15192"/>
                </a:cubicBezTo>
                <a:cubicBezTo>
                  <a:pt x="4062" y="15223"/>
                  <a:pt x="4100" y="15236"/>
                  <a:pt x="4135" y="15236"/>
                </a:cubicBezTo>
                <a:cubicBezTo>
                  <a:pt x="4260" y="15236"/>
                  <a:pt x="4370" y="15078"/>
                  <a:pt x="4256" y="14965"/>
                </a:cubicBezTo>
                <a:cubicBezTo>
                  <a:pt x="4036" y="14741"/>
                  <a:pt x="3787" y="14557"/>
                  <a:pt x="3504" y="14418"/>
                </a:cubicBezTo>
                <a:cubicBezTo>
                  <a:pt x="3477" y="14405"/>
                  <a:pt x="3449" y="14399"/>
                  <a:pt x="3424" y="14399"/>
                </a:cubicBezTo>
                <a:close/>
                <a:moveTo>
                  <a:pt x="11013" y="14690"/>
                </a:moveTo>
                <a:cubicBezTo>
                  <a:pt x="10817" y="14690"/>
                  <a:pt x="10757" y="15028"/>
                  <a:pt x="10981" y="15122"/>
                </a:cubicBezTo>
                <a:cubicBezTo>
                  <a:pt x="11205" y="15214"/>
                  <a:pt x="11428" y="15309"/>
                  <a:pt x="11652" y="15401"/>
                </a:cubicBezTo>
                <a:cubicBezTo>
                  <a:pt x="11681" y="15414"/>
                  <a:pt x="11708" y="15420"/>
                  <a:pt x="11733" y="15420"/>
                </a:cubicBezTo>
                <a:cubicBezTo>
                  <a:pt x="11927" y="15420"/>
                  <a:pt x="11990" y="15081"/>
                  <a:pt x="11765" y="14990"/>
                </a:cubicBezTo>
                <a:cubicBezTo>
                  <a:pt x="11542" y="14895"/>
                  <a:pt x="11318" y="14799"/>
                  <a:pt x="11095" y="14708"/>
                </a:cubicBezTo>
                <a:cubicBezTo>
                  <a:pt x="11065" y="14695"/>
                  <a:pt x="11038" y="14690"/>
                  <a:pt x="11013" y="14690"/>
                </a:cubicBezTo>
                <a:close/>
                <a:moveTo>
                  <a:pt x="5102" y="14633"/>
                </a:moveTo>
                <a:cubicBezTo>
                  <a:pt x="4957" y="14633"/>
                  <a:pt x="4862" y="14844"/>
                  <a:pt x="5019" y="14931"/>
                </a:cubicBezTo>
                <a:cubicBezTo>
                  <a:pt x="5330" y="15111"/>
                  <a:pt x="5642" y="15287"/>
                  <a:pt x="5953" y="15467"/>
                </a:cubicBezTo>
                <a:cubicBezTo>
                  <a:pt x="5983" y="15484"/>
                  <a:pt x="6013" y="15492"/>
                  <a:pt x="6041" y="15492"/>
                </a:cubicBezTo>
                <a:cubicBezTo>
                  <a:pt x="6201" y="15492"/>
                  <a:pt x="6308" y="15249"/>
                  <a:pt x="6133" y="15159"/>
                </a:cubicBezTo>
                <a:cubicBezTo>
                  <a:pt x="5814" y="14990"/>
                  <a:pt x="5498" y="14821"/>
                  <a:pt x="5180" y="14653"/>
                </a:cubicBezTo>
                <a:cubicBezTo>
                  <a:pt x="5153" y="14639"/>
                  <a:pt x="5127" y="14633"/>
                  <a:pt x="5102" y="14633"/>
                </a:cubicBezTo>
                <a:close/>
                <a:moveTo>
                  <a:pt x="8179" y="14765"/>
                </a:moveTo>
                <a:cubicBezTo>
                  <a:pt x="8013" y="14765"/>
                  <a:pt x="7902" y="15023"/>
                  <a:pt x="8081" y="15137"/>
                </a:cubicBezTo>
                <a:cubicBezTo>
                  <a:pt x="8286" y="15265"/>
                  <a:pt x="8491" y="15397"/>
                  <a:pt x="8697" y="15529"/>
                </a:cubicBezTo>
                <a:cubicBezTo>
                  <a:pt x="8731" y="15551"/>
                  <a:pt x="8765" y="15561"/>
                  <a:pt x="8797" y="15561"/>
                </a:cubicBezTo>
                <a:cubicBezTo>
                  <a:pt x="8962" y="15561"/>
                  <a:pt x="9073" y="15302"/>
                  <a:pt x="8895" y="15188"/>
                </a:cubicBezTo>
                <a:lnTo>
                  <a:pt x="8279" y="14796"/>
                </a:lnTo>
                <a:cubicBezTo>
                  <a:pt x="8244" y="14774"/>
                  <a:pt x="8211" y="14765"/>
                  <a:pt x="8179" y="14765"/>
                </a:cubicBezTo>
                <a:close/>
                <a:moveTo>
                  <a:pt x="7070" y="15316"/>
                </a:moveTo>
                <a:cubicBezTo>
                  <a:pt x="6915" y="15316"/>
                  <a:pt x="6810" y="15536"/>
                  <a:pt x="6977" y="15610"/>
                </a:cubicBezTo>
                <a:lnTo>
                  <a:pt x="7761" y="15943"/>
                </a:lnTo>
                <a:cubicBezTo>
                  <a:pt x="7785" y="15954"/>
                  <a:pt x="7808" y="15958"/>
                  <a:pt x="7830" y="15958"/>
                </a:cubicBezTo>
                <a:cubicBezTo>
                  <a:pt x="7984" y="15958"/>
                  <a:pt x="8089" y="15738"/>
                  <a:pt x="7923" y="15665"/>
                </a:cubicBezTo>
                <a:lnTo>
                  <a:pt x="7138" y="15331"/>
                </a:lnTo>
                <a:cubicBezTo>
                  <a:pt x="7115" y="15321"/>
                  <a:pt x="7092" y="15316"/>
                  <a:pt x="7070" y="15316"/>
                </a:cubicBezTo>
                <a:close/>
                <a:moveTo>
                  <a:pt x="9863" y="15331"/>
                </a:moveTo>
                <a:cubicBezTo>
                  <a:pt x="9688" y="15331"/>
                  <a:pt x="9576" y="15582"/>
                  <a:pt x="9760" y="15694"/>
                </a:cubicBezTo>
                <a:cubicBezTo>
                  <a:pt x="10002" y="15841"/>
                  <a:pt x="10259" y="15947"/>
                  <a:pt x="10533" y="16013"/>
                </a:cubicBezTo>
                <a:cubicBezTo>
                  <a:pt x="10552" y="16017"/>
                  <a:pt x="10570" y="16019"/>
                  <a:pt x="10587" y="16019"/>
                </a:cubicBezTo>
                <a:cubicBezTo>
                  <a:pt x="10819" y="16019"/>
                  <a:pt x="10897" y="15647"/>
                  <a:pt x="10647" y="15599"/>
                </a:cubicBezTo>
                <a:cubicBezTo>
                  <a:pt x="10401" y="15551"/>
                  <a:pt x="10178" y="15474"/>
                  <a:pt x="9961" y="15357"/>
                </a:cubicBezTo>
                <a:cubicBezTo>
                  <a:pt x="9927" y="15339"/>
                  <a:pt x="9894" y="15331"/>
                  <a:pt x="9863" y="1533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06" name="Google Shape;1106;p24"/>
          <p:cNvGrpSpPr/>
          <p:nvPr/>
        </p:nvGrpSpPr>
        <p:grpSpPr>
          <a:xfrm>
            <a:off x="-234752" y="2754169"/>
            <a:ext cx="787011" cy="697446"/>
            <a:chOff x="6542573" y="467894"/>
            <a:chExt cx="787011" cy="697446"/>
          </a:xfrm>
        </p:grpSpPr>
        <p:sp>
          <p:nvSpPr>
            <p:cNvPr id="1107" name="Google Shape;1107;p24"/>
            <p:cNvSpPr/>
            <p:nvPr/>
          </p:nvSpPr>
          <p:spPr>
            <a:xfrm>
              <a:off x="6542573" y="467894"/>
              <a:ext cx="787011" cy="697446"/>
            </a:xfrm>
            <a:custGeom>
              <a:avLst/>
              <a:gdLst/>
              <a:ahLst/>
              <a:cxnLst/>
              <a:rect l="l" t="t" r="r" b="b"/>
              <a:pathLst>
                <a:path w="7822" h="6932" extrusionOk="0">
                  <a:moveTo>
                    <a:pt x="1777" y="0"/>
                  </a:moveTo>
                  <a:cubicBezTo>
                    <a:pt x="610" y="0"/>
                    <a:pt x="1354" y="1594"/>
                    <a:pt x="1886" y="1918"/>
                  </a:cubicBezTo>
                  <a:cubicBezTo>
                    <a:pt x="1576" y="1868"/>
                    <a:pt x="1045" y="1672"/>
                    <a:pt x="631" y="1672"/>
                  </a:cubicBezTo>
                  <a:cubicBezTo>
                    <a:pt x="271" y="1672"/>
                    <a:pt x="0" y="1820"/>
                    <a:pt x="41" y="2340"/>
                  </a:cubicBezTo>
                  <a:cubicBezTo>
                    <a:pt x="104" y="3118"/>
                    <a:pt x="1419" y="3312"/>
                    <a:pt x="2062" y="3356"/>
                  </a:cubicBezTo>
                  <a:cubicBezTo>
                    <a:pt x="1431" y="3436"/>
                    <a:pt x="661" y="3602"/>
                    <a:pt x="774" y="4412"/>
                  </a:cubicBezTo>
                  <a:cubicBezTo>
                    <a:pt x="866" y="5085"/>
                    <a:pt x="1562" y="5274"/>
                    <a:pt x="2200" y="5274"/>
                  </a:cubicBezTo>
                  <a:cubicBezTo>
                    <a:pt x="2428" y="5274"/>
                    <a:pt x="2649" y="5250"/>
                    <a:pt x="2832" y="5215"/>
                  </a:cubicBezTo>
                  <a:lnTo>
                    <a:pt x="2832" y="5215"/>
                  </a:lnTo>
                  <a:cubicBezTo>
                    <a:pt x="1893" y="5645"/>
                    <a:pt x="2480" y="6620"/>
                    <a:pt x="3282" y="6755"/>
                  </a:cubicBezTo>
                  <a:cubicBezTo>
                    <a:pt x="3939" y="6869"/>
                    <a:pt x="4658" y="6825"/>
                    <a:pt x="5318" y="6862"/>
                  </a:cubicBezTo>
                  <a:cubicBezTo>
                    <a:pt x="5638" y="6879"/>
                    <a:pt x="5999" y="6931"/>
                    <a:pt x="6349" y="6931"/>
                  </a:cubicBezTo>
                  <a:cubicBezTo>
                    <a:pt x="6661" y="6931"/>
                    <a:pt x="6965" y="6890"/>
                    <a:pt x="7224" y="6745"/>
                  </a:cubicBezTo>
                  <a:cubicBezTo>
                    <a:pt x="7734" y="6459"/>
                    <a:pt x="7822" y="6129"/>
                    <a:pt x="7796" y="5711"/>
                  </a:cubicBezTo>
                  <a:lnTo>
                    <a:pt x="7796" y="5711"/>
                  </a:lnTo>
                  <a:lnTo>
                    <a:pt x="7804" y="5780"/>
                  </a:lnTo>
                  <a:cubicBezTo>
                    <a:pt x="7822" y="5637"/>
                    <a:pt x="7789" y="5491"/>
                    <a:pt x="7749" y="5344"/>
                  </a:cubicBezTo>
                  <a:cubicBezTo>
                    <a:pt x="7745" y="5318"/>
                    <a:pt x="7742" y="5293"/>
                    <a:pt x="7738" y="5263"/>
                  </a:cubicBezTo>
                  <a:lnTo>
                    <a:pt x="7738" y="5263"/>
                  </a:lnTo>
                  <a:lnTo>
                    <a:pt x="7745" y="5329"/>
                  </a:lnTo>
                  <a:cubicBezTo>
                    <a:pt x="7698" y="5156"/>
                    <a:pt x="7642" y="4985"/>
                    <a:pt x="7632" y="4812"/>
                  </a:cubicBezTo>
                  <a:cubicBezTo>
                    <a:pt x="7591" y="4174"/>
                    <a:pt x="7789" y="3506"/>
                    <a:pt x="7742" y="2854"/>
                  </a:cubicBezTo>
                  <a:cubicBezTo>
                    <a:pt x="7708" y="2392"/>
                    <a:pt x="7562" y="1889"/>
                    <a:pt x="7078" y="1772"/>
                  </a:cubicBezTo>
                  <a:cubicBezTo>
                    <a:pt x="7011" y="1756"/>
                    <a:pt x="6942" y="1748"/>
                    <a:pt x="6873" y="1748"/>
                  </a:cubicBezTo>
                  <a:cubicBezTo>
                    <a:pt x="6386" y="1748"/>
                    <a:pt x="5881" y="2134"/>
                    <a:pt x="5970" y="2637"/>
                  </a:cubicBezTo>
                  <a:cubicBezTo>
                    <a:pt x="5706" y="2036"/>
                    <a:pt x="5446" y="1526"/>
                    <a:pt x="5006" y="1050"/>
                  </a:cubicBezTo>
                  <a:cubicBezTo>
                    <a:pt x="4789" y="813"/>
                    <a:pt x="4505" y="696"/>
                    <a:pt x="4259" y="696"/>
                  </a:cubicBezTo>
                  <a:cubicBezTo>
                    <a:pt x="3862" y="696"/>
                    <a:pt x="3567" y="1003"/>
                    <a:pt x="3825" y="1603"/>
                  </a:cubicBezTo>
                  <a:cubicBezTo>
                    <a:pt x="3550" y="1038"/>
                    <a:pt x="2497" y="16"/>
                    <a:pt x="1805" y="1"/>
                  </a:cubicBezTo>
                  <a:cubicBezTo>
                    <a:pt x="1795" y="0"/>
                    <a:pt x="1786" y="0"/>
                    <a:pt x="17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24"/>
            <p:cNvSpPr/>
            <p:nvPr/>
          </p:nvSpPr>
          <p:spPr>
            <a:xfrm>
              <a:off x="6717339" y="624549"/>
              <a:ext cx="558011" cy="446619"/>
            </a:xfrm>
            <a:custGeom>
              <a:avLst/>
              <a:gdLst/>
              <a:ahLst/>
              <a:cxnLst/>
              <a:rect l="l" t="t" r="r" b="b"/>
              <a:pathLst>
                <a:path w="5546" h="4439" extrusionOk="0">
                  <a:moveTo>
                    <a:pt x="614" y="0"/>
                  </a:moveTo>
                  <a:cubicBezTo>
                    <a:pt x="499" y="0"/>
                    <a:pt x="408" y="177"/>
                    <a:pt x="526" y="277"/>
                  </a:cubicBezTo>
                  <a:cubicBezTo>
                    <a:pt x="826" y="537"/>
                    <a:pt x="1117" y="813"/>
                    <a:pt x="1410" y="1080"/>
                  </a:cubicBezTo>
                  <a:cubicBezTo>
                    <a:pt x="1029" y="977"/>
                    <a:pt x="633" y="923"/>
                    <a:pt x="266" y="765"/>
                  </a:cubicBezTo>
                  <a:cubicBezTo>
                    <a:pt x="245" y="757"/>
                    <a:pt x="225" y="753"/>
                    <a:pt x="207" y="753"/>
                  </a:cubicBezTo>
                  <a:cubicBezTo>
                    <a:pt x="66" y="753"/>
                    <a:pt x="0" y="979"/>
                    <a:pt x="156" y="1043"/>
                  </a:cubicBezTo>
                  <a:cubicBezTo>
                    <a:pt x="731" y="1289"/>
                    <a:pt x="1403" y="1267"/>
                    <a:pt x="1934" y="1608"/>
                  </a:cubicBezTo>
                  <a:cubicBezTo>
                    <a:pt x="1962" y="1627"/>
                    <a:pt x="1987" y="1635"/>
                    <a:pt x="2014" y="1635"/>
                  </a:cubicBezTo>
                  <a:cubicBezTo>
                    <a:pt x="2019" y="1635"/>
                    <a:pt x="2024" y="1635"/>
                    <a:pt x="2030" y="1634"/>
                  </a:cubicBezTo>
                  <a:cubicBezTo>
                    <a:pt x="2297" y="1865"/>
                    <a:pt x="2573" y="2092"/>
                    <a:pt x="2862" y="2298"/>
                  </a:cubicBezTo>
                  <a:cubicBezTo>
                    <a:pt x="2969" y="2375"/>
                    <a:pt x="3086" y="2452"/>
                    <a:pt x="3207" y="2536"/>
                  </a:cubicBezTo>
                  <a:cubicBezTo>
                    <a:pt x="3153" y="2538"/>
                    <a:pt x="3100" y="2539"/>
                    <a:pt x="3046" y="2539"/>
                  </a:cubicBezTo>
                  <a:cubicBezTo>
                    <a:pt x="2455" y="2539"/>
                    <a:pt x="1867" y="2422"/>
                    <a:pt x="1280" y="2422"/>
                  </a:cubicBezTo>
                  <a:cubicBezTo>
                    <a:pt x="1272" y="2422"/>
                    <a:pt x="1264" y="2422"/>
                    <a:pt x="1256" y="2422"/>
                  </a:cubicBezTo>
                  <a:cubicBezTo>
                    <a:pt x="1066" y="2426"/>
                    <a:pt x="1029" y="2719"/>
                    <a:pt x="1218" y="2719"/>
                  </a:cubicBezTo>
                  <a:cubicBezTo>
                    <a:pt x="1220" y="2719"/>
                    <a:pt x="1221" y="2719"/>
                    <a:pt x="1222" y="2719"/>
                  </a:cubicBezTo>
                  <a:cubicBezTo>
                    <a:pt x="1230" y="2719"/>
                    <a:pt x="1237" y="2719"/>
                    <a:pt x="1244" y="2719"/>
                  </a:cubicBezTo>
                  <a:cubicBezTo>
                    <a:pt x="1851" y="2719"/>
                    <a:pt x="2455" y="2836"/>
                    <a:pt x="3062" y="2836"/>
                  </a:cubicBezTo>
                  <a:cubicBezTo>
                    <a:pt x="3223" y="2836"/>
                    <a:pt x="3383" y="2828"/>
                    <a:pt x="3544" y="2807"/>
                  </a:cubicBezTo>
                  <a:cubicBezTo>
                    <a:pt x="3559" y="2804"/>
                    <a:pt x="3570" y="2800"/>
                    <a:pt x="3585" y="2793"/>
                  </a:cubicBezTo>
                  <a:cubicBezTo>
                    <a:pt x="4032" y="3105"/>
                    <a:pt x="4501" y="3453"/>
                    <a:pt x="4849" y="3841"/>
                  </a:cubicBezTo>
                  <a:cubicBezTo>
                    <a:pt x="4516" y="3900"/>
                    <a:pt x="4182" y="3875"/>
                    <a:pt x="3845" y="3890"/>
                  </a:cubicBezTo>
                  <a:cubicBezTo>
                    <a:pt x="3394" y="3912"/>
                    <a:pt x="2947" y="3985"/>
                    <a:pt x="2495" y="4017"/>
                  </a:cubicBezTo>
                  <a:cubicBezTo>
                    <a:pt x="2310" y="4032"/>
                    <a:pt x="2347" y="4315"/>
                    <a:pt x="2525" y="4315"/>
                  </a:cubicBezTo>
                  <a:cubicBezTo>
                    <a:pt x="2530" y="4315"/>
                    <a:pt x="2534" y="4315"/>
                    <a:pt x="2539" y="4315"/>
                  </a:cubicBezTo>
                  <a:cubicBezTo>
                    <a:pt x="2991" y="4278"/>
                    <a:pt x="3438" y="4205"/>
                    <a:pt x="3889" y="4186"/>
                  </a:cubicBezTo>
                  <a:cubicBezTo>
                    <a:pt x="4270" y="4168"/>
                    <a:pt x="4644" y="4205"/>
                    <a:pt x="5022" y="4110"/>
                  </a:cubicBezTo>
                  <a:cubicBezTo>
                    <a:pt x="5033" y="4105"/>
                    <a:pt x="5040" y="4098"/>
                    <a:pt x="5051" y="4095"/>
                  </a:cubicBezTo>
                  <a:cubicBezTo>
                    <a:pt x="5113" y="4179"/>
                    <a:pt x="5169" y="4267"/>
                    <a:pt x="5216" y="4355"/>
                  </a:cubicBezTo>
                  <a:cubicBezTo>
                    <a:pt x="5245" y="4414"/>
                    <a:pt x="5296" y="4439"/>
                    <a:pt x="5347" y="4439"/>
                  </a:cubicBezTo>
                  <a:cubicBezTo>
                    <a:pt x="5446" y="4439"/>
                    <a:pt x="5545" y="4347"/>
                    <a:pt x="5487" y="4234"/>
                  </a:cubicBezTo>
                  <a:cubicBezTo>
                    <a:pt x="5399" y="4061"/>
                    <a:pt x="5282" y="3900"/>
                    <a:pt x="5150" y="3746"/>
                  </a:cubicBezTo>
                  <a:cubicBezTo>
                    <a:pt x="4930" y="3185"/>
                    <a:pt x="5084" y="2547"/>
                    <a:pt x="5003" y="1964"/>
                  </a:cubicBezTo>
                  <a:cubicBezTo>
                    <a:pt x="4990" y="1879"/>
                    <a:pt x="4926" y="1841"/>
                    <a:pt x="4860" y="1841"/>
                  </a:cubicBezTo>
                  <a:cubicBezTo>
                    <a:pt x="4777" y="1841"/>
                    <a:pt x="4692" y="1902"/>
                    <a:pt x="4707" y="2008"/>
                  </a:cubicBezTo>
                  <a:cubicBezTo>
                    <a:pt x="4769" y="2444"/>
                    <a:pt x="4710" y="2903"/>
                    <a:pt x="4754" y="3343"/>
                  </a:cubicBezTo>
                  <a:cubicBezTo>
                    <a:pt x="4417" y="3042"/>
                    <a:pt x="4039" y="2774"/>
                    <a:pt x="3695" y="2525"/>
                  </a:cubicBezTo>
                  <a:cubicBezTo>
                    <a:pt x="3742" y="2301"/>
                    <a:pt x="3559" y="1960"/>
                    <a:pt x="3489" y="1773"/>
                  </a:cubicBezTo>
                  <a:cubicBezTo>
                    <a:pt x="3357" y="1429"/>
                    <a:pt x="3221" y="1073"/>
                    <a:pt x="3042" y="750"/>
                  </a:cubicBezTo>
                  <a:cubicBezTo>
                    <a:pt x="3009" y="694"/>
                    <a:pt x="2957" y="671"/>
                    <a:pt x="2905" y="671"/>
                  </a:cubicBezTo>
                  <a:cubicBezTo>
                    <a:pt x="2804" y="671"/>
                    <a:pt x="2706" y="760"/>
                    <a:pt x="2767" y="871"/>
                  </a:cubicBezTo>
                  <a:cubicBezTo>
                    <a:pt x="2910" y="1124"/>
                    <a:pt x="3020" y="1403"/>
                    <a:pt x="3130" y="1674"/>
                  </a:cubicBezTo>
                  <a:cubicBezTo>
                    <a:pt x="3177" y="1788"/>
                    <a:pt x="3331" y="2092"/>
                    <a:pt x="3390" y="2298"/>
                  </a:cubicBezTo>
                  <a:cubicBezTo>
                    <a:pt x="2444" y="1590"/>
                    <a:pt x="1593" y="813"/>
                    <a:pt x="699" y="35"/>
                  </a:cubicBezTo>
                  <a:cubicBezTo>
                    <a:pt x="671" y="11"/>
                    <a:pt x="642" y="0"/>
                    <a:pt x="6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09" name="Google Shape;1109;p24"/>
          <p:cNvSpPr/>
          <p:nvPr/>
        </p:nvSpPr>
        <p:spPr>
          <a:xfrm>
            <a:off x="5662606" y="4309215"/>
            <a:ext cx="120839" cy="117817"/>
          </a:xfrm>
          <a:custGeom>
            <a:avLst/>
            <a:gdLst/>
            <a:ahLst/>
            <a:cxnLst/>
            <a:rect l="l" t="t" r="r" b="b"/>
            <a:pathLst>
              <a:path w="1201" h="1171" extrusionOk="0">
                <a:moveTo>
                  <a:pt x="602" y="0"/>
                </a:moveTo>
                <a:cubicBezTo>
                  <a:pt x="578" y="0"/>
                  <a:pt x="555" y="13"/>
                  <a:pt x="544" y="39"/>
                </a:cubicBezTo>
                <a:lnTo>
                  <a:pt x="408" y="358"/>
                </a:lnTo>
                <a:cubicBezTo>
                  <a:pt x="405" y="373"/>
                  <a:pt x="390" y="383"/>
                  <a:pt x="375" y="391"/>
                </a:cubicBezTo>
                <a:lnTo>
                  <a:pt x="53" y="527"/>
                </a:lnTo>
                <a:cubicBezTo>
                  <a:pt x="1" y="549"/>
                  <a:pt x="1" y="622"/>
                  <a:pt x="53" y="640"/>
                </a:cubicBezTo>
                <a:lnTo>
                  <a:pt x="371" y="776"/>
                </a:lnTo>
                <a:cubicBezTo>
                  <a:pt x="386" y="784"/>
                  <a:pt x="397" y="794"/>
                  <a:pt x="405" y="809"/>
                </a:cubicBezTo>
                <a:lnTo>
                  <a:pt x="540" y="1132"/>
                </a:lnTo>
                <a:cubicBezTo>
                  <a:pt x="551" y="1157"/>
                  <a:pt x="575" y="1170"/>
                  <a:pt x="599" y="1170"/>
                </a:cubicBezTo>
                <a:cubicBezTo>
                  <a:pt x="622" y="1170"/>
                  <a:pt x="646" y="1157"/>
                  <a:pt x="657" y="1132"/>
                </a:cubicBezTo>
                <a:lnTo>
                  <a:pt x="789" y="816"/>
                </a:lnTo>
                <a:cubicBezTo>
                  <a:pt x="797" y="801"/>
                  <a:pt x="808" y="791"/>
                  <a:pt x="823" y="784"/>
                </a:cubicBezTo>
                <a:lnTo>
                  <a:pt x="1149" y="647"/>
                </a:lnTo>
                <a:cubicBezTo>
                  <a:pt x="1200" y="625"/>
                  <a:pt x="1200" y="552"/>
                  <a:pt x="1149" y="530"/>
                </a:cubicBezTo>
                <a:lnTo>
                  <a:pt x="830" y="395"/>
                </a:lnTo>
                <a:cubicBezTo>
                  <a:pt x="815" y="391"/>
                  <a:pt x="804" y="376"/>
                  <a:pt x="797" y="361"/>
                </a:cubicBezTo>
                <a:lnTo>
                  <a:pt x="661" y="39"/>
                </a:lnTo>
                <a:cubicBezTo>
                  <a:pt x="650" y="13"/>
                  <a:pt x="626" y="0"/>
                  <a:pt x="6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24"/>
          <p:cNvSpPr/>
          <p:nvPr/>
        </p:nvSpPr>
        <p:spPr>
          <a:xfrm rot="-2700000">
            <a:off x="2637618" y="-1102818"/>
            <a:ext cx="2322071" cy="1838582"/>
          </a:xfrm>
          <a:custGeom>
            <a:avLst/>
            <a:gdLst/>
            <a:ahLst/>
            <a:cxnLst/>
            <a:rect l="l" t="t" r="r" b="b"/>
            <a:pathLst>
              <a:path w="33307" h="26372" extrusionOk="0">
                <a:moveTo>
                  <a:pt x="3521" y="1"/>
                </a:moveTo>
                <a:cubicBezTo>
                  <a:pt x="1580" y="775"/>
                  <a:pt x="176" y="2748"/>
                  <a:pt x="88" y="4834"/>
                </a:cubicBezTo>
                <a:cubicBezTo>
                  <a:pt x="0" y="6924"/>
                  <a:pt x="1228" y="9010"/>
                  <a:pt x="3098" y="9946"/>
                </a:cubicBezTo>
                <a:cubicBezTo>
                  <a:pt x="5097" y="10943"/>
                  <a:pt x="7609" y="10682"/>
                  <a:pt x="9450" y="11948"/>
                </a:cubicBezTo>
                <a:cubicBezTo>
                  <a:pt x="10770" y="12857"/>
                  <a:pt x="11492" y="14383"/>
                  <a:pt x="12321" y="15754"/>
                </a:cubicBezTo>
                <a:cubicBezTo>
                  <a:pt x="14876" y="20001"/>
                  <a:pt x="21772" y="26372"/>
                  <a:pt x="26677" y="26372"/>
                </a:cubicBezTo>
                <a:cubicBezTo>
                  <a:pt x="26981" y="26372"/>
                  <a:pt x="27277" y="26347"/>
                  <a:pt x="27564" y="26296"/>
                </a:cubicBezTo>
                <a:cubicBezTo>
                  <a:pt x="28246" y="26176"/>
                  <a:pt x="30982" y="26161"/>
                  <a:pt x="31631" y="25907"/>
                </a:cubicBezTo>
                <a:cubicBezTo>
                  <a:pt x="33306" y="25247"/>
                  <a:pt x="32984" y="18339"/>
                  <a:pt x="30461" y="17056"/>
                </a:cubicBezTo>
                <a:cubicBezTo>
                  <a:pt x="29644" y="16641"/>
                  <a:pt x="29442" y="15329"/>
                  <a:pt x="29838" y="14500"/>
                </a:cubicBezTo>
                <a:cubicBezTo>
                  <a:pt x="30380" y="13367"/>
                  <a:pt x="32372" y="13143"/>
                  <a:pt x="32346" y="11889"/>
                </a:cubicBezTo>
                <a:cubicBezTo>
                  <a:pt x="29703" y="10855"/>
                  <a:pt x="28390" y="7962"/>
                  <a:pt x="26479" y="5860"/>
                </a:cubicBezTo>
                <a:cubicBezTo>
                  <a:pt x="22504" y="1497"/>
                  <a:pt x="16047" y="679"/>
                  <a:pt x="10165" y="136"/>
                </a:cubicBezTo>
                <a:lnTo>
                  <a:pt x="352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24"/>
          <p:cNvSpPr/>
          <p:nvPr/>
        </p:nvSpPr>
        <p:spPr>
          <a:xfrm>
            <a:off x="8409059" y="-1098252"/>
            <a:ext cx="2191294" cy="1829437"/>
          </a:xfrm>
          <a:custGeom>
            <a:avLst/>
            <a:gdLst/>
            <a:ahLst/>
            <a:cxnLst/>
            <a:rect l="l" t="t" r="r" b="b"/>
            <a:pathLst>
              <a:path w="21779" h="18183" extrusionOk="0">
                <a:moveTo>
                  <a:pt x="15591" y="1"/>
                </a:moveTo>
                <a:cubicBezTo>
                  <a:pt x="13852" y="1"/>
                  <a:pt x="12115" y="648"/>
                  <a:pt x="10686" y="1669"/>
                </a:cubicBezTo>
                <a:cubicBezTo>
                  <a:pt x="9483" y="2527"/>
                  <a:pt x="8468" y="3642"/>
                  <a:pt x="7192" y="4386"/>
                </a:cubicBezTo>
                <a:cubicBezTo>
                  <a:pt x="5849" y="5171"/>
                  <a:pt x="4250" y="5527"/>
                  <a:pt x="3074" y="6539"/>
                </a:cubicBezTo>
                <a:cubicBezTo>
                  <a:pt x="1534" y="7863"/>
                  <a:pt x="1" y="12395"/>
                  <a:pt x="1218" y="14313"/>
                </a:cubicBezTo>
                <a:cubicBezTo>
                  <a:pt x="2003" y="15545"/>
                  <a:pt x="7427" y="16733"/>
                  <a:pt x="9065" y="17349"/>
                </a:cubicBezTo>
                <a:cubicBezTo>
                  <a:pt x="10369" y="17836"/>
                  <a:pt x="11821" y="18182"/>
                  <a:pt x="13215" y="18182"/>
                </a:cubicBezTo>
                <a:cubicBezTo>
                  <a:pt x="14600" y="18182"/>
                  <a:pt x="15927" y="17840"/>
                  <a:pt x="16989" y="16953"/>
                </a:cubicBezTo>
                <a:cubicBezTo>
                  <a:pt x="17818" y="16260"/>
                  <a:pt x="18387" y="15306"/>
                  <a:pt x="18881" y="14346"/>
                </a:cubicBezTo>
                <a:cubicBezTo>
                  <a:pt x="19846" y="12483"/>
                  <a:pt x="20601" y="10513"/>
                  <a:pt x="21129" y="8482"/>
                </a:cubicBezTo>
                <a:cubicBezTo>
                  <a:pt x="21515" y="7012"/>
                  <a:pt x="21779" y="5446"/>
                  <a:pt x="21354" y="3987"/>
                </a:cubicBezTo>
                <a:cubicBezTo>
                  <a:pt x="20755" y="1941"/>
                  <a:pt x="18808" y="445"/>
                  <a:pt x="16707" y="92"/>
                </a:cubicBezTo>
                <a:cubicBezTo>
                  <a:pt x="16337" y="30"/>
                  <a:pt x="15964" y="1"/>
                  <a:pt x="155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24"/>
          <p:cNvSpPr/>
          <p:nvPr/>
        </p:nvSpPr>
        <p:spPr>
          <a:xfrm>
            <a:off x="9621564" y="4897380"/>
            <a:ext cx="694747" cy="518859"/>
          </a:xfrm>
          <a:custGeom>
            <a:avLst/>
            <a:gdLst/>
            <a:ahLst/>
            <a:cxnLst/>
            <a:rect l="l" t="t" r="r" b="b"/>
            <a:pathLst>
              <a:path w="6905" h="5157" extrusionOk="0">
                <a:moveTo>
                  <a:pt x="1586" y="1"/>
                </a:moveTo>
                <a:cubicBezTo>
                  <a:pt x="1555" y="1"/>
                  <a:pt x="1525" y="18"/>
                  <a:pt x="1510" y="57"/>
                </a:cubicBezTo>
                <a:lnTo>
                  <a:pt x="1378" y="420"/>
                </a:lnTo>
                <a:cubicBezTo>
                  <a:pt x="1272" y="409"/>
                  <a:pt x="1165" y="406"/>
                  <a:pt x="1067" y="406"/>
                </a:cubicBezTo>
                <a:cubicBezTo>
                  <a:pt x="1065" y="406"/>
                  <a:pt x="1064" y="406"/>
                  <a:pt x="1063" y="406"/>
                </a:cubicBezTo>
                <a:cubicBezTo>
                  <a:pt x="930" y="406"/>
                  <a:pt x="921" y="579"/>
                  <a:pt x="1045" y="607"/>
                </a:cubicBezTo>
                <a:cubicBezTo>
                  <a:pt x="1125" y="626"/>
                  <a:pt x="1206" y="655"/>
                  <a:pt x="1282" y="680"/>
                </a:cubicBezTo>
                <a:cubicBezTo>
                  <a:pt x="1257" y="754"/>
                  <a:pt x="1231" y="824"/>
                  <a:pt x="1206" y="897"/>
                </a:cubicBezTo>
                <a:cubicBezTo>
                  <a:pt x="1173" y="986"/>
                  <a:pt x="1253" y="1053"/>
                  <a:pt x="1325" y="1053"/>
                </a:cubicBezTo>
                <a:cubicBezTo>
                  <a:pt x="1366" y="1053"/>
                  <a:pt x="1404" y="1032"/>
                  <a:pt x="1419" y="981"/>
                </a:cubicBezTo>
                <a:cubicBezTo>
                  <a:pt x="1441" y="904"/>
                  <a:pt x="1466" y="831"/>
                  <a:pt x="1488" y="754"/>
                </a:cubicBezTo>
                <a:cubicBezTo>
                  <a:pt x="1573" y="783"/>
                  <a:pt x="1656" y="805"/>
                  <a:pt x="1741" y="816"/>
                </a:cubicBezTo>
                <a:cubicBezTo>
                  <a:pt x="1745" y="816"/>
                  <a:pt x="1749" y="817"/>
                  <a:pt x="1753" y="817"/>
                </a:cubicBezTo>
                <a:cubicBezTo>
                  <a:pt x="1881" y="817"/>
                  <a:pt x="1950" y="642"/>
                  <a:pt x="1840" y="563"/>
                </a:cubicBezTo>
                <a:cubicBezTo>
                  <a:pt x="1763" y="508"/>
                  <a:pt x="1671" y="479"/>
                  <a:pt x="1576" y="457"/>
                </a:cubicBezTo>
                <a:cubicBezTo>
                  <a:pt x="1609" y="343"/>
                  <a:pt x="1642" y="233"/>
                  <a:pt x="1675" y="123"/>
                </a:cubicBezTo>
                <a:cubicBezTo>
                  <a:pt x="1696" y="53"/>
                  <a:pt x="1640" y="1"/>
                  <a:pt x="1586" y="1"/>
                </a:cubicBezTo>
                <a:close/>
                <a:moveTo>
                  <a:pt x="3079" y="261"/>
                </a:moveTo>
                <a:cubicBezTo>
                  <a:pt x="3048" y="261"/>
                  <a:pt x="3017" y="278"/>
                  <a:pt x="3003" y="318"/>
                </a:cubicBezTo>
                <a:lnTo>
                  <a:pt x="2871" y="680"/>
                </a:lnTo>
                <a:cubicBezTo>
                  <a:pt x="2764" y="670"/>
                  <a:pt x="2658" y="666"/>
                  <a:pt x="2558" y="662"/>
                </a:cubicBezTo>
                <a:cubicBezTo>
                  <a:pt x="2426" y="662"/>
                  <a:pt x="2412" y="838"/>
                  <a:pt x="2541" y="868"/>
                </a:cubicBezTo>
                <a:cubicBezTo>
                  <a:pt x="2621" y="886"/>
                  <a:pt x="2698" y="912"/>
                  <a:pt x="2778" y="941"/>
                </a:cubicBezTo>
                <a:cubicBezTo>
                  <a:pt x="2753" y="1014"/>
                  <a:pt x="2727" y="1084"/>
                  <a:pt x="2698" y="1157"/>
                </a:cubicBezTo>
                <a:cubicBezTo>
                  <a:pt x="2668" y="1246"/>
                  <a:pt x="2746" y="1312"/>
                  <a:pt x="2818" y="1312"/>
                </a:cubicBezTo>
                <a:cubicBezTo>
                  <a:pt x="2859" y="1312"/>
                  <a:pt x="2899" y="1290"/>
                  <a:pt x="2915" y="1238"/>
                </a:cubicBezTo>
                <a:cubicBezTo>
                  <a:pt x="2937" y="1165"/>
                  <a:pt x="2959" y="1088"/>
                  <a:pt x="2981" y="1014"/>
                </a:cubicBezTo>
                <a:cubicBezTo>
                  <a:pt x="3065" y="1044"/>
                  <a:pt x="3149" y="1066"/>
                  <a:pt x="3237" y="1077"/>
                </a:cubicBezTo>
                <a:cubicBezTo>
                  <a:pt x="3241" y="1077"/>
                  <a:pt x="3245" y="1077"/>
                  <a:pt x="3249" y="1077"/>
                </a:cubicBezTo>
                <a:cubicBezTo>
                  <a:pt x="3374" y="1077"/>
                  <a:pt x="3446" y="902"/>
                  <a:pt x="3333" y="824"/>
                </a:cubicBezTo>
                <a:cubicBezTo>
                  <a:pt x="3255" y="769"/>
                  <a:pt x="3164" y="739"/>
                  <a:pt x="3072" y="714"/>
                </a:cubicBezTo>
                <a:cubicBezTo>
                  <a:pt x="3105" y="604"/>
                  <a:pt x="3138" y="494"/>
                  <a:pt x="3171" y="380"/>
                </a:cubicBezTo>
                <a:cubicBezTo>
                  <a:pt x="3192" y="313"/>
                  <a:pt x="3134" y="261"/>
                  <a:pt x="3079" y="261"/>
                </a:cubicBezTo>
                <a:close/>
                <a:moveTo>
                  <a:pt x="4533" y="557"/>
                </a:moveTo>
                <a:cubicBezTo>
                  <a:pt x="4501" y="557"/>
                  <a:pt x="4470" y="574"/>
                  <a:pt x="4455" y="614"/>
                </a:cubicBezTo>
                <a:lnTo>
                  <a:pt x="4323" y="978"/>
                </a:lnTo>
                <a:cubicBezTo>
                  <a:pt x="4217" y="967"/>
                  <a:pt x="4110" y="963"/>
                  <a:pt x="4011" y="959"/>
                </a:cubicBezTo>
                <a:cubicBezTo>
                  <a:pt x="4009" y="959"/>
                  <a:pt x="4008" y="959"/>
                  <a:pt x="4007" y="959"/>
                </a:cubicBezTo>
                <a:cubicBezTo>
                  <a:pt x="3878" y="959"/>
                  <a:pt x="3866" y="1132"/>
                  <a:pt x="3993" y="1161"/>
                </a:cubicBezTo>
                <a:cubicBezTo>
                  <a:pt x="4073" y="1179"/>
                  <a:pt x="4151" y="1209"/>
                  <a:pt x="4231" y="1238"/>
                </a:cubicBezTo>
                <a:cubicBezTo>
                  <a:pt x="4202" y="1308"/>
                  <a:pt x="4176" y="1381"/>
                  <a:pt x="4151" y="1451"/>
                </a:cubicBezTo>
                <a:cubicBezTo>
                  <a:pt x="4120" y="1540"/>
                  <a:pt x="4199" y="1606"/>
                  <a:pt x="4271" y="1606"/>
                </a:cubicBezTo>
                <a:cubicBezTo>
                  <a:pt x="4312" y="1606"/>
                  <a:pt x="4351" y="1585"/>
                  <a:pt x="4367" y="1535"/>
                </a:cubicBezTo>
                <a:cubicBezTo>
                  <a:pt x="4389" y="1458"/>
                  <a:pt x="4411" y="1385"/>
                  <a:pt x="4433" y="1308"/>
                </a:cubicBezTo>
                <a:cubicBezTo>
                  <a:pt x="4517" y="1337"/>
                  <a:pt x="4601" y="1363"/>
                  <a:pt x="4686" y="1370"/>
                </a:cubicBezTo>
                <a:cubicBezTo>
                  <a:pt x="4690" y="1371"/>
                  <a:pt x="4695" y="1371"/>
                  <a:pt x="4700" y="1371"/>
                </a:cubicBezTo>
                <a:cubicBezTo>
                  <a:pt x="4826" y="1371"/>
                  <a:pt x="4894" y="1195"/>
                  <a:pt x="4785" y="1117"/>
                </a:cubicBezTo>
                <a:cubicBezTo>
                  <a:pt x="4708" y="1066"/>
                  <a:pt x="4616" y="1033"/>
                  <a:pt x="4521" y="1011"/>
                </a:cubicBezTo>
                <a:cubicBezTo>
                  <a:pt x="4557" y="901"/>
                  <a:pt x="4591" y="787"/>
                  <a:pt x="4623" y="677"/>
                </a:cubicBezTo>
                <a:cubicBezTo>
                  <a:pt x="4644" y="607"/>
                  <a:pt x="4587" y="557"/>
                  <a:pt x="4533" y="557"/>
                </a:cubicBezTo>
                <a:close/>
                <a:moveTo>
                  <a:pt x="6257" y="906"/>
                </a:moveTo>
                <a:cubicBezTo>
                  <a:pt x="6227" y="906"/>
                  <a:pt x="6196" y="923"/>
                  <a:pt x="6182" y="963"/>
                </a:cubicBezTo>
                <a:lnTo>
                  <a:pt x="6050" y="1326"/>
                </a:lnTo>
                <a:cubicBezTo>
                  <a:pt x="5943" y="1315"/>
                  <a:pt x="5837" y="1312"/>
                  <a:pt x="5738" y="1308"/>
                </a:cubicBezTo>
                <a:cubicBezTo>
                  <a:pt x="5737" y="1308"/>
                  <a:pt x="5736" y="1308"/>
                  <a:pt x="5734" y="1308"/>
                </a:cubicBezTo>
                <a:cubicBezTo>
                  <a:pt x="5602" y="1308"/>
                  <a:pt x="5592" y="1484"/>
                  <a:pt x="5716" y="1513"/>
                </a:cubicBezTo>
                <a:cubicBezTo>
                  <a:pt x="5797" y="1532"/>
                  <a:pt x="5877" y="1557"/>
                  <a:pt x="5955" y="1586"/>
                </a:cubicBezTo>
                <a:cubicBezTo>
                  <a:pt x="5929" y="1660"/>
                  <a:pt x="5903" y="1730"/>
                  <a:pt x="5877" y="1803"/>
                </a:cubicBezTo>
                <a:cubicBezTo>
                  <a:pt x="5845" y="1891"/>
                  <a:pt x="5923" y="1956"/>
                  <a:pt x="5995" y="1956"/>
                </a:cubicBezTo>
                <a:cubicBezTo>
                  <a:pt x="6036" y="1956"/>
                  <a:pt x="6075" y="1934"/>
                  <a:pt x="6090" y="1884"/>
                </a:cubicBezTo>
                <a:cubicBezTo>
                  <a:pt x="6112" y="1811"/>
                  <a:pt x="6138" y="1733"/>
                  <a:pt x="6160" y="1660"/>
                </a:cubicBezTo>
                <a:cubicBezTo>
                  <a:pt x="6244" y="1686"/>
                  <a:pt x="6325" y="1711"/>
                  <a:pt x="6413" y="1718"/>
                </a:cubicBezTo>
                <a:cubicBezTo>
                  <a:pt x="6418" y="1719"/>
                  <a:pt x="6424" y="1719"/>
                  <a:pt x="6429" y="1719"/>
                </a:cubicBezTo>
                <a:cubicBezTo>
                  <a:pt x="6554" y="1719"/>
                  <a:pt x="6621" y="1547"/>
                  <a:pt x="6512" y="1469"/>
                </a:cubicBezTo>
                <a:cubicBezTo>
                  <a:pt x="6435" y="1414"/>
                  <a:pt x="6343" y="1385"/>
                  <a:pt x="6248" y="1359"/>
                </a:cubicBezTo>
                <a:cubicBezTo>
                  <a:pt x="6281" y="1249"/>
                  <a:pt x="6314" y="1139"/>
                  <a:pt x="6347" y="1025"/>
                </a:cubicBezTo>
                <a:cubicBezTo>
                  <a:pt x="6368" y="958"/>
                  <a:pt x="6312" y="906"/>
                  <a:pt x="6257" y="906"/>
                </a:cubicBezTo>
                <a:close/>
                <a:moveTo>
                  <a:pt x="1869" y="1876"/>
                </a:moveTo>
                <a:cubicBezTo>
                  <a:pt x="1838" y="1876"/>
                  <a:pt x="1807" y="1892"/>
                  <a:pt x="1793" y="1931"/>
                </a:cubicBezTo>
                <a:cubicBezTo>
                  <a:pt x="1749" y="2053"/>
                  <a:pt x="1705" y="2177"/>
                  <a:pt x="1661" y="2298"/>
                </a:cubicBezTo>
                <a:cubicBezTo>
                  <a:pt x="1554" y="2287"/>
                  <a:pt x="1448" y="2280"/>
                  <a:pt x="1348" y="2280"/>
                </a:cubicBezTo>
                <a:cubicBezTo>
                  <a:pt x="1347" y="2280"/>
                  <a:pt x="1346" y="2280"/>
                  <a:pt x="1345" y="2280"/>
                </a:cubicBezTo>
                <a:cubicBezTo>
                  <a:pt x="1216" y="2280"/>
                  <a:pt x="1204" y="2452"/>
                  <a:pt x="1331" y="2481"/>
                </a:cubicBezTo>
                <a:cubicBezTo>
                  <a:pt x="1411" y="2500"/>
                  <a:pt x="1488" y="2529"/>
                  <a:pt x="1568" y="2559"/>
                </a:cubicBezTo>
                <a:cubicBezTo>
                  <a:pt x="1543" y="2628"/>
                  <a:pt x="1514" y="2701"/>
                  <a:pt x="1488" y="2771"/>
                </a:cubicBezTo>
                <a:cubicBezTo>
                  <a:pt x="1458" y="2860"/>
                  <a:pt x="1537" y="2927"/>
                  <a:pt x="1609" y="2927"/>
                </a:cubicBezTo>
                <a:cubicBezTo>
                  <a:pt x="1650" y="2927"/>
                  <a:pt x="1689" y="2905"/>
                  <a:pt x="1705" y="2855"/>
                </a:cubicBezTo>
                <a:cubicBezTo>
                  <a:pt x="1727" y="2779"/>
                  <a:pt x="1749" y="2705"/>
                  <a:pt x="1771" y="2628"/>
                </a:cubicBezTo>
                <a:cubicBezTo>
                  <a:pt x="1854" y="2657"/>
                  <a:pt x="1939" y="2683"/>
                  <a:pt x="2023" y="2691"/>
                </a:cubicBezTo>
                <a:cubicBezTo>
                  <a:pt x="2028" y="2691"/>
                  <a:pt x="2033" y="2691"/>
                  <a:pt x="2038" y="2691"/>
                </a:cubicBezTo>
                <a:cubicBezTo>
                  <a:pt x="2165" y="2691"/>
                  <a:pt x="2236" y="2515"/>
                  <a:pt x="2123" y="2437"/>
                </a:cubicBezTo>
                <a:cubicBezTo>
                  <a:pt x="2045" y="2386"/>
                  <a:pt x="1954" y="2353"/>
                  <a:pt x="1862" y="2331"/>
                </a:cubicBezTo>
                <a:cubicBezTo>
                  <a:pt x="1895" y="2221"/>
                  <a:pt x="1928" y="2107"/>
                  <a:pt x="1961" y="1997"/>
                </a:cubicBezTo>
                <a:cubicBezTo>
                  <a:pt x="1982" y="1927"/>
                  <a:pt x="1924" y="1876"/>
                  <a:pt x="1869" y="1876"/>
                </a:cubicBezTo>
                <a:close/>
                <a:moveTo>
                  <a:pt x="3364" y="2135"/>
                </a:moveTo>
                <a:cubicBezTo>
                  <a:pt x="3333" y="2135"/>
                  <a:pt x="3303" y="2152"/>
                  <a:pt x="3289" y="2192"/>
                </a:cubicBezTo>
                <a:lnTo>
                  <a:pt x="3157" y="2554"/>
                </a:lnTo>
                <a:cubicBezTo>
                  <a:pt x="3050" y="2547"/>
                  <a:pt x="2944" y="2540"/>
                  <a:pt x="2844" y="2540"/>
                </a:cubicBezTo>
                <a:cubicBezTo>
                  <a:pt x="2843" y="2540"/>
                  <a:pt x="2842" y="2540"/>
                  <a:pt x="2841" y="2540"/>
                </a:cubicBezTo>
                <a:cubicBezTo>
                  <a:pt x="2709" y="2540"/>
                  <a:pt x="2700" y="2713"/>
                  <a:pt x="2822" y="2742"/>
                </a:cubicBezTo>
                <a:cubicBezTo>
                  <a:pt x="2903" y="2760"/>
                  <a:pt x="2984" y="2789"/>
                  <a:pt x="3061" y="2818"/>
                </a:cubicBezTo>
                <a:cubicBezTo>
                  <a:pt x="3035" y="2889"/>
                  <a:pt x="3010" y="2962"/>
                  <a:pt x="2984" y="3031"/>
                </a:cubicBezTo>
                <a:cubicBezTo>
                  <a:pt x="2951" y="3120"/>
                  <a:pt x="3031" y="3187"/>
                  <a:pt x="3103" y="3187"/>
                </a:cubicBezTo>
                <a:cubicBezTo>
                  <a:pt x="3144" y="3187"/>
                  <a:pt x="3182" y="3166"/>
                  <a:pt x="3197" y="3116"/>
                </a:cubicBezTo>
                <a:cubicBezTo>
                  <a:pt x="3219" y="3038"/>
                  <a:pt x="3245" y="2965"/>
                  <a:pt x="3267" y="2889"/>
                </a:cubicBezTo>
                <a:cubicBezTo>
                  <a:pt x="3351" y="2918"/>
                  <a:pt x="3431" y="2943"/>
                  <a:pt x="3520" y="2950"/>
                </a:cubicBezTo>
                <a:cubicBezTo>
                  <a:pt x="3525" y="2951"/>
                  <a:pt x="3530" y="2951"/>
                  <a:pt x="3535" y="2951"/>
                </a:cubicBezTo>
                <a:cubicBezTo>
                  <a:pt x="3661" y="2951"/>
                  <a:pt x="3728" y="2775"/>
                  <a:pt x="3619" y="2698"/>
                </a:cubicBezTo>
                <a:cubicBezTo>
                  <a:pt x="3542" y="2642"/>
                  <a:pt x="3450" y="2613"/>
                  <a:pt x="3355" y="2591"/>
                </a:cubicBezTo>
                <a:cubicBezTo>
                  <a:pt x="3387" y="2478"/>
                  <a:pt x="3421" y="2368"/>
                  <a:pt x="3453" y="2258"/>
                </a:cubicBezTo>
                <a:cubicBezTo>
                  <a:pt x="3475" y="2187"/>
                  <a:pt x="3418" y="2135"/>
                  <a:pt x="3364" y="2135"/>
                </a:cubicBezTo>
                <a:close/>
                <a:moveTo>
                  <a:pt x="4816" y="2431"/>
                </a:moveTo>
                <a:cubicBezTo>
                  <a:pt x="4785" y="2431"/>
                  <a:pt x="4755" y="2448"/>
                  <a:pt x="4741" y="2488"/>
                </a:cubicBezTo>
                <a:lnTo>
                  <a:pt x="4609" y="2852"/>
                </a:lnTo>
                <a:cubicBezTo>
                  <a:pt x="4503" y="2840"/>
                  <a:pt x="4396" y="2837"/>
                  <a:pt x="4297" y="2833"/>
                </a:cubicBezTo>
                <a:cubicBezTo>
                  <a:pt x="4161" y="2833"/>
                  <a:pt x="4151" y="3009"/>
                  <a:pt x="4275" y="3038"/>
                </a:cubicBezTo>
                <a:cubicBezTo>
                  <a:pt x="4356" y="3057"/>
                  <a:pt x="4437" y="3082"/>
                  <a:pt x="4513" y="3112"/>
                </a:cubicBezTo>
                <a:cubicBezTo>
                  <a:pt x="4488" y="3185"/>
                  <a:pt x="4462" y="3255"/>
                  <a:pt x="4437" y="3329"/>
                </a:cubicBezTo>
                <a:cubicBezTo>
                  <a:pt x="4404" y="3417"/>
                  <a:pt x="4482" y="3483"/>
                  <a:pt x="4554" y="3483"/>
                </a:cubicBezTo>
                <a:cubicBezTo>
                  <a:pt x="4595" y="3483"/>
                  <a:pt x="4634" y="3461"/>
                  <a:pt x="4649" y="3409"/>
                </a:cubicBezTo>
                <a:cubicBezTo>
                  <a:pt x="4671" y="3336"/>
                  <a:pt x="4693" y="3258"/>
                  <a:pt x="4719" y="3185"/>
                </a:cubicBezTo>
                <a:cubicBezTo>
                  <a:pt x="4799" y="3211"/>
                  <a:pt x="4884" y="3236"/>
                  <a:pt x="4972" y="3244"/>
                </a:cubicBezTo>
                <a:cubicBezTo>
                  <a:pt x="4977" y="3245"/>
                  <a:pt x="4981" y="3245"/>
                  <a:pt x="4986" y="3245"/>
                </a:cubicBezTo>
                <a:cubicBezTo>
                  <a:pt x="5113" y="3245"/>
                  <a:pt x="5180" y="3072"/>
                  <a:pt x="5071" y="2994"/>
                </a:cubicBezTo>
                <a:cubicBezTo>
                  <a:pt x="4990" y="2940"/>
                  <a:pt x="4902" y="2911"/>
                  <a:pt x="4807" y="2884"/>
                </a:cubicBezTo>
                <a:cubicBezTo>
                  <a:pt x="4840" y="2774"/>
                  <a:pt x="4873" y="2664"/>
                  <a:pt x="4906" y="2551"/>
                </a:cubicBezTo>
                <a:cubicBezTo>
                  <a:pt x="4927" y="2483"/>
                  <a:pt x="4870" y="2431"/>
                  <a:pt x="4816" y="2431"/>
                </a:cubicBezTo>
                <a:close/>
                <a:moveTo>
                  <a:pt x="6541" y="2780"/>
                </a:moveTo>
                <a:cubicBezTo>
                  <a:pt x="6509" y="2780"/>
                  <a:pt x="6479" y="2797"/>
                  <a:pt x="6464" y="2837"/>
                </a:cubicBezTo>
                <a:lnTo>
                  <a:pt x="6332" y="3200"/>
                </a:lnTo>
                <a:cubicBezTo>
                  <a:pt x="6226" y="3189"/>
                  <a:pt x="6119" y="3185"/>
                  <a:pt x="6021" y="3185"/>
                </a:cubicBezTo>
                <a:cubicBezTo>
                  <a:pt x="6019" y="3185"/>
                  <a:pt x="6018" y="3185"/>
                  <a:pt x="6017" y="3185"/>
                </a:cubicBezTo>
                <a:cubicBezTo>
                  <a:pt x="5888" y="3185"/>
                  <a:pt x="5875" y="3358"/>
                  <a:pt x="6002" y="3387"/>
                </a:cubicBezTo>
                <a:cubicBezTo>
                  <a:pt x="6083" y="3405"/>
                  <a:pt x="6160" y="3434"/>
                  <a:pt x="6241" y="3461"/>
                </a:cubicBezTo>
                <a:cubicBezTo>
                  <a:pt x="6211" y="3534"/>
                  <a:pt x="6185" y="3603"/>
                  <a:pt x="6160" y="3676"/>
                </a:cubicBezTo>
                <a:cubicBezTo>
                  <a:pt x="6130" y="3765"/>
                  <a:pt x="6207" y="3832"/>
                  <a:pt x="6279" y="3832"/>
                </a:cubicBezTo>
                <a:cubicBezTo>
                  <a:pt x="6321" y="3832"/>
                  <a:pt x="6360" y="3810"/>
                  <a:pt x="6376" y="3757"/>
                </a:cubicBezTo>
                <a:cubicBezTo>
                  <a:pt x="6398" y="3684"/>
                  <a:pt x="6420" y="3610"/>
                  <a:pt x="6442" y="3534"/>
                </a:cubicBezTo>
                <a:cubicBezTo>
                  <a:pt x="6527" y="3563"/>
                  <a:pt x="6611" y="3585"/>
                  <a:pt x="6695" y="3596"/>
                </a:cubicBezTo>
                <a:cubicBezTo>
                  <a:pt x="6699" y="3596"/>
                  <a:pt x="6702" y="3597"/>
                  <a:pt x="6706" y="3597"/>
                </a:cubicBezTo>
                <a:cubicBezTo>
                  <a:pt x="6835" y="3597"/>
                  <a:pt x="6905" y="3421"/>
                  <a:pt x="6794" y="3343"/>
                </a:cubicBezTo>
                <a:cubicBezTo>
                  <a:pt x="6717" y="3288"/>
                  <a:pt x="6625" y="3258"/>
                  <a:pt x="6534" y="3236"/>
                </a:cubicBezTo>
                <a:cubicBezTo>
                  <a:pt x="6567" y="3123"/>
                  <a:pt x="6600" y="3013"/>
                  <a:pt x="6633" y="2903"/>
                </a:cubicBezTo>
                <a:cubicBezTo>
                  <a:pt x="6654" y="2832"/>
                  <a:pt x="6596" y="2780"/>
                  <a:pt x="6541" y="2780"/>
                </a:cubicBezTo>
                <a:close/>
                <a:moveTo>
                  <a:pt x="667" y="3202"/>
                </a:moveTo>
                <a:cubicBezTo>
                  <a:pt x="635" y="3202"/>
                  <a:pt x="604" y="3218"/>
                  <a:pt x="590" y="3258"/>
                </a:cubicBezTo>
                <a:lnTo>
                  <a:pt x="458" y="3622"/>
                </a:lnTo>
                <a:cubicBezTo>
                  <a:pt x="351" y="3610"/>
                  <a:pt x="245" y="3607"/>
                  <a:pt x="146" y="3603"/>
                </a:cubicBezTo>
                <a:cubicBezTo>
                  <a:pt x="145" y="3603"/>
                  <a:pt x="144" y="3603"/>
                  <a:pt x="142" y="3603"/>
                </a:cubicBezTo>
                <a:cubicBezTo>
                  <a:pt x="14" y="3603"/>
                  <a:pt x="0" y="3779"/>
                  <a:pt x="128" y="3808"/>
                </a:cubicBezTo>
                <a:cubicBezTo>
                  <a:pt x="209" y="3827"/>
                  <a:pt x="285" y="3852"/>
                  <a:pt x="366" y="3882"/>
                </a:cubicBezTo>
                <a:cubicBezTo>
                  <a:pt x="341" y="3955"/>
                  <a:pt x="311" y="4025"/>
                  <a:pt x="285" y="4099"/>
                </a:cubicBezTo>
                <a:cubicBezTo>
                  <a:pt x="255" y="4187"/>
                  <a:pt x="333" y="4252"/>
                  <a:pt x="404" y="4252"/>
                </a:cubicBezTo>
                <a:cubicBezTo>
                  <a:pt x="446" y="4252"/>
                  <a:pt x="486" y="4230"/>
                  <a:pt x="502" y="4179"/>
                </a:cubicBezTo>
                <a:cubicBezTo>
                  <a:pt x="524" y="4106"/>
                  <a:pt x="546" y="4028"/>
                  <a:pt x="568" y="3955"/>
                </a:cubicBezTo>
                <a:cubicBezTo>
                  <a:pt x="652" y="3981"/>
                  <a:pt x="737" y="4006"/>
                  <a:pt x="825" y="4014"/>
                </a:cubicBezTo>
                <a:cubicBezTo>
                  <a:pt x="830" y="4015"/>
                  <a:pt x="834" y="4015"/>
                  <a:pt x="839" y="4015"/>
                </a:cubicBezTo>
                <a:cubicBezTo>
                  <a:pt x="962" y="4015"/>
                  <a:pt x="1033" y="3842"/>
                  <a:pt x="920" y="3764"/>
                </a:cubicBezTo>
                <a:cubicBezTo>
                  <a:pt x="842" y="3710"/>
                  <a:pt x="751" y="3681"/>
                  <a:pt x="659" y="3654"/>
                </a:cubicBezTo>
                <a:cubicBezTo>
                  <a:pt x="693" y="3544"/>
                  <a:pt x="725" y="3434"/>
                  <a:pt x="759" y="3321"/>
                </a:cubicBezTo>
                <a:cubicBezTo>
                  <a:pt x="779" y="3253"/>
                  <a:pt x="722" y="3202"/>
                  <a:pt x="667" y="3202"/>
                </a:cubicBezTo>
                <a:close/>
                <a:moveTo>
                  <a:pt x="2162" y="3462"/>
                </a:moveTo>
                <a:cubicBezTo>
                  <a:pt x="2131" y="3462"/>
                  <a:pt x="2101" y="3479"/>
                  <a:pt x="2086" y="3519"/>
                </a:cubicBezTo>
                <a:lnTo>
                  <a:pt x="1954" y="3882"/>
                </a:lnTo>
                <a:cubicBezTo>
                  <a:pt x="1847" y="3871"/>
                  <a:pt x="1741" y="3867"/>
                  <a:pt x="1642" y="3864"/>
                </a:cubicBezTo>
                <a:cubicBezTo>
                  <a:pt x="1641" y="3864"/>
                  <a:pt x="1640" y="3864"/>
                  <a:pt x="1638" y="3864"/>
                </a:cubicBezTo>
                <a:cubicBezTo>
                  <a:pt x="1507" y="3864"/>
                  <a:pt x="1497" y="4036"/>
                  <a:pt x="1620" y="4065"/>
                </a:cubicBezTo>
                <a:cubicBezTo>
                  <a:pt x="1700" y="4084"/>
                  <a:pt x="1781" y="4113"/>
                  <a:pt x="1859" y="4143"/>
                </a:cubicBezTo>
                <a:cubicBezTo>
                  <a:pt x="1832" y="4212"/>
                  <a:pt x="1807" y="4285"/>
                  <a:pt x="1781" y="4355"/>
                </a:cubicBezTo>
                <a:cubicBezTo>
                  <a:pt x="1749" y="4446"/>
                  <a:pt x="1827" y="4512"/>
                  <a:pt x="1899" y="4512"/>
                </a:cubicBezTo>
                <a:cubicBezTo>
                  <a:pt x="1941" y="4512"/>
                  <a:pt x="1980" y="4490"/>
                  <a:pt x="1994" y="4439"/>
                </a:cubicBezTo>
                <a:cubicBezTo>
                  <a:pt x="2016" y="4366"/>
                  <a:pt x="2042" y="4289"/>
                  <a:pt x="2064" y="4216"/>
                </a:cubicBezTo>
                <a:cubicBezTo>
                  <a:pt x="2148" y="4241"/>
                  <a:pt x="2228" y="4267"/>
                  <a:pt x="2316" y="4275"/>
                </a:cubicBezTo>
                <a:cubicBezTo>
                  <a:pt x="2321" y="4275"/>
                  <a:pt x="2326" y="4275"/>
                  <a:pt x="2331" y="4275"/>
                </a:cubicBezTo>
                <a:cubicBezTo>
                  <a:pt x="2458" y="4275"/>
                  <a:pt x="2525" y="4099"/>
                  <a:pt x="2416" y="4021"/>
                </a:cubicBezTo>
                <a:cubicBezTo>
                  <a:pt x="2338" y="3970"/>
                  <a:pt x="2247" y="3937"/>
                  <a:pt x="2152" y="3915"/>
                </a:cubicBezTo>
                <a:cubicBezTo>
                  <a:pt x="2184" y="3805"/>
                  <a:pt x="2218" y="3691"/>
                  <a:pt x="2250" y="3581"/>
                </a:cubicBezTo>
                <a:cubicBezTo>
                  <a:pt x="2272" y="3513"/>
                  <a:pt x="2216" y="3462"/>
                  <a:pt x="2162" y="3462"/>
                </a:cubicBezTo>
                <a:close/>
                <a:moveTo>
                  <a:pt x="3613" y="3756"/>
                </a:moveTo>
                <a:cubicBezTo>
                  <a:pt x="3583" y="3756"/>
                  <a:pt x="3553" y="3773"/>
                  <a:pt x="3538" y="3813"/>
                </a:cubicBezTo>
                <a:lnTo>
                  <a:pt x="3406" y="4175"/>
                </a:lnTo>
                <a:cubicBezTo>
                  <a:pt x="3299" y="4165"/>
                  <a:pt x="3193" y="4160"/>
                  <a:pt x="3094" y="4160"/>
                </a:cubicBezTo>
                <a:cubicBezTo>
                  <a:pt x="3093" y="4160"/>
                  <a:pt x="3092" y="4160"/>
                  <a:pt x="3090" y="4160"/>
                </a:cubicBezTo>
                <a:cubicBezTo>
                  <a:pt x="2959" y="4160"/>
                  <a:pt x="2949" y="4333"/>
                  <a:pt x="3072" y="4363"/>
                </a:cubicBezTo>
                <a:cubicBezTo>
                  <a:pt x="3153" y="4380"/>
                  <a:pt x="3233" y="4410"/>
                  <a:pt x="3311" y="4439"/>
                </a:cubicBezTo>
                <a:cubicBezTo>
                  <a:pt x="3285" y="4509"/>
                  <a:pt x="3259" y="4583"/>
                  <a:pt x="3233" y="4652"/>
                </a:cubicBezTo>
                <a:cubicBezTo>
                  <a:pt x="3201" y="4741"/>
                  <a:pt x="3281" y="4808"/>
                  <a:pt x="3353" y="4808"/>
                </a:cubicBezTo>
                <a:cubicBezTo>
                  <a:pt x="3394" y="4808"/>
                  <a:pt x="3432" y="4787"/>
                  <a:pt x="3446" y="4737"/>
                </a:cubicBezTo>
                <a:cubicBezTo>
                  <a:pt x="3468" y="4659"/>
                  <a:pt x="3490" y="4586"/>
                  <a:pt x="3516" y="4509"/>
                </a:cubicBezTo>
                <a:cubicBezTo>
                  <a:pt x="3597" y="4539"/>
                  <a:pt x="3681" y="4561"/>
                  <a:pt x="3769" y="4571"/>
                </a:cubicBezTo>
                <a:cubicBezTo>
                  <a:pt x="3773" y="4572"/>
                  <a:pt x="3777" y="4572"/>
                  <a:pt x="3781" y="4572"/>
                </a:cubicBezTo>
                <a:cubicBezTo>
                  <a:pt x="3909" y="4572"/>
                  <a:pt x="3978" y="4396"/>
                  <a:pt x="3868" y="4319"/>
                </a:cubicBezTo>
                <a:cubicBezTo>
                  <a:pt x="3787" y="4263"/>
                  <a:pt x="3699" y="4234"/>
                  <a:pt x="3604" y="4212"/>
                </a:cubicBezTo>
                <a:cubicBezTo>
                  <a:pt x="3637" y="4099"/>
                  <a:pt x="3670" y="3989"/>
                  <a:pt x="3703" y="3879"/>
                </a:cubicBezTo>
                <a:cubicBezTo>
                  <a:pt x="3724" y="3808"/>
                  <a:pt x="3667" y="3756"/>
                  <a:pt x="3613" y="3756"/>
                </a:cubicBezTo>
                <a:close/>
                <a:moveTo>
                  <a:pt x="5338" y="4106"/>
                </a:moveTo>
                <a:cubicBezTo>
                  <a:pt x="5306" y="4106"/>
                  <a:pt x="5276" y="4122"/>
                  <a:pt x="5261" y="4160"/>
                </a:cubicBezTo>
                <a:lnTo>
                  <a:pt x="5129" y="4524"/>
                </a:lnTo>
                <a:cubicBezTo>
                  <a:pt x="5023" y="4517"/>
                  <a:pt x="4917" y="4509"/>
                  <a:pt x="4818" y="4509"/>
                </a:cubicBezTo>
                <a:cubicBezTo>
                  <a:pt x="4816" y="4509"/>
                  <a:pt x="4815" y="4509"/>
                  <a:pt x="4814" y="4509"/>
                </a:cubicBezTo>
                <a:cubicBezTo>
                  <a:pt x="4685" y="4509"/>
                  <a:pt x="4672" y="4682"/>
                  <a:pt x="4799" y="4710"/>
                </a:cubicBezTo>
                <a:cubicBezTo>
                  <a:pt x="4880" y="4729"/>
                  <a:pt x="4957" y="4759"/>
                  <a:pt x="5038" y="4788"/>
                </a:cubicBezTo>
                <a:cubicBezTo>
                  <a:pt x="5012" y="4857"/>
                  <a:pt x="4983" y="4930"/>
                  <a:pt x="4957" y="5001"/>
                </a:cubicBezTo>
                <a:cubicBezTo>
                  <a:pt x="4926" y="5090"/>
                  <a:pt x="5005" y="5156"/>
                  <a:pt x="5077" y="5156"/>
                </a:cubicBezTo>
                <a:cubicBezTo>
                  <a:pt x="5118" y="5156"/>
                  <a:pt x="5157" y="5135"/>
                  <a:pt x="5173" y="5084"/>
                </a:cubicBezTo>
                <a:cubicBezTo>
                  <a:pt x="5195" y="5008"/>
                  <a:pt x="5217" y="4935"/>
                  <a:pt x="5239" y="4857"/>
                </a:cubicBezTo>
                <a:cubicBezTo>
                  <a:pt x="5324" y="4886"/>
                  <a:pt x="5408" y="4913"/>
                  <a:pt x="5493" y="4920"/>
                </a:cubicBezTo>
                <a:cubicBezTo>
                  <a:pt x="5498" y="4920"/>
                  <a:pt x="5503" y="4921"/>
                  <a:pt x="5508" y="4921"/>
                </a:cubicBezTo>
                <a:cubicBezTo>
                  <a:pt x="5634" y="4921"/>
                  <a:pt x="5705" y="4744"/>
                  <a:pt x="5591" y="4666"/>
                </a:cubicBezTo>
                <a:cubicBezTo>
                  <a:pt x="5515" y="4615"/>
                  <a:pt x="5423" y="4583"/>
                  <a:pt x="5331" y="4561"/>
                </a:cubicBezTo>
                <a:cubicBezTo>
                  <a:pt x="5364" y="4451"/>
                  <a:pt x="5397" y="4336"/>
                  <a:pt x="5430" y="4226"/>
                </a:cubicBezTo>
                <a:cubicBezTo>
                  <a:pt x="5451" y="4156"/>
                  <a:pt x="5393" y="4106"/>
                  <a:pt x="5338" y="410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24"/>
          <p:cNvSpPr/>
          <p:nvPr/>
        </p:nvSpPr>
        <p:spPr>
          <a:xfrm>
            <a:off x="3870160" y="-421123"/>
            <a:ext cx="1649281" cy="941934"/>
          </a:xfrm>
          <a:custGeom>
            <a:avLst/>
            <a:gdLst/>
            <a:ahLst/>
            <a:cxnLst/>
            <a:rect l="l" t="t" r="r" b="b"/>
            <a:pathLst>
              <a:path w="16392" h="9362" extrusionOk="0">
                <a:moveTo>
                  <a:pt x="1667" y="1"/>
                </a:moveTo>
                <a:cubicBezTo>
                  <a:pt x="1605" y="1"/>
                  <a:pt x="1543" y="2"/>
                  <a:pt x="1481" y="6"/>
                </a:cubicBezTo>
                <a:cubicBezTo>
                  <a:pt x="195" y="134"/>
                  <a:pt x="777" y="2239"/>
                  <a:pt x="1236" y="2636"/>
                </a:cubicBezTo>
                <a:cubicBezTo>
                  <a:pt x="1694" y="3035"/>
                  <a:pt x="1420" y="3032"/>
                  <a:pt x="1115" y="3072"/>
                </a:cubicBezTo>
                <a:cubicBezTo>
                  <a:pt x="811" y="3116"/>
                  <a:pt x="0" y="3736"/>
                  <a:pt x="22" y="4304"/>
                </a:cubicBezTo>
                <a:cubicBezTo>
                  <a:pt x="44" y="4873"/>
                  <a:pt x="8603" y="7061"/>
                  <a:pt x="11686" y="8374"/>
                </a:cubicBezTo>
                <a:cubicBezTo>
                  <a:pt x="9728" y="7450"/>
                  <a:pt x="8137" y="6743"/>
                  <a:pt x="6040" y="6210"/>
                </a:cubicBezTo>
                <a:cubicBezTo>
                  <a:pt x="5922" y="6188"/>
                  <a:pt x="5702" y="6144"/>
                  <a:pt x="5798" y="5958"/>
                </a:cubicBezTo>
                <a:cubicBezTo>
                  <a:pt x="5810" y="5935"/>
                  <a:pt x="5845" y="5924"/>
                  <a:pt x="5902" y="5924"/>
                </a:cubicBezTo>
                <a:cubicBezTo>
                  <a:pt x="6799" y="5924"/>
                  <a:pt x="13007" y="8685"/>
                  <a:pt x="13880" y="9196"/>
                </a:cubicBezTo>
                <a:cubicBezTo>
                  <a:pt x="14051" y="9296"/>
                  <a:pt x="14252" y="9362"/>
                  <a:pt x="14455" y="9362"/>
                </a:cubicBezTo>
                <a:cubicBezTo>
                  <a:pt x="14587" y="9362"/>
                  <a:pt x="14719" y="9334"/>
                  <a:pt x="14844" y="9269"/>
                </a:cubicBezTo>
                <a:cubicBezTo>
                  <a:pt x="12937" y="7711"/>
                  <a:pt x="8240" y="6174"/>
                  <a:pt x="8229" y="5980"/>
                </a:cubicBezTo>
                <a:cubicBezTo>
                  <a:pt x="8227" y="5958"/>
                  <a:pt x="8251" y="5948"/>
                  <a:pt x="8295" y="5948"/>
                </a:cubicBezTo>
                <a:cubicBezTo>
                  <a:pt x="8663" y="5948"/>
                  <a:pt x="10460" y="6626"/>
                  <a:pt x="11261" y="7117"/>
                </a:cubicBezTo>
                <a:cubicBezTo>
                  <a:pt x="12574" y="7813"/>
                  <a:pt x="13858" y="8161"/>
                  <a:pt x="14973" y="8946"/>
                </a:cubicBezTo>
                <a:cubicBezTo>
                  <a:pt x="15087" y="9014"/>
                  <a:pt x="15172" y="9040"/>
                  <a:pt x="15237" y="9040"/>
                </a:cubicBezTo>
                <a:cubicBezTo>
                  <a:pt x="15396" y="9040"/>
                  <a:pt x="15438" y="8886"/>
                  <a:pt x="15518" y="8829"/>
                </a:cubicBezTo>
                <a:cubicBezTo>
                  <a:pt x="15995" y="8403"/>
                  <a:pt x="16391" y="7117"/>
                  <a:pt x="16068" y="6980"/>
                </a:cubicBezTo>
                <a:cubicBezTo>
                  <a:pt x="15743" y="6845"/>
                  <a:pt x="15834" y="6853"/>
                  <a:pt x="15650" y="6819"/>
                </a:cubicBezTo>
                <a:cubicBezTo>
                  <a:pt x="15372" y="6775"/>
                  <a:pt x="16095" y="6376"/>
                  <a:pt x="15907" y="6174"/>
                </a:cubicBezTo>
                <a:cubicBezTo>
                  <a:pt x="15716" y="5973"/>
                  <a:pt x="9857" y="3512"/>
                  <a:pt x="10066" y="3245"/>
                </a:cubicBezTo>
                <a:cubicBezTo>
                  <a:pt x="10085" y="3222"/>
                  <a:pt x="10116" y="3211"/>
                  <a:pt x="10158" y="3211"/>
                </a:cubicBezTo>
                <a:cubicBezTo>
                  <a:pt x="10605" y="3211"/>
                  <a:pt x="12304" y="4400"/>
                  <a:pt x="13289" y="4876"/>
                </a:cubicBezTo>
                <a:cubicBezTo>
                  <a:pt x="14188" y="5247"/>
                  <a:pt x="15105" y="5599"/>
                  <a:pt x="16010" y="5983"/>
                </a:cubicBezTo>
                <a:cubicBezTo>
                  <a:pt x="16139" y="5741"/>
                  <a:pt x="16215" y="5514"/>
                  <a:pt x="16073" y="5286"/>
                </a:cubicBezTo>
                <a:cubicBezTo>
                  <a:pt x="15907" y="4861"/>
                  <a:pt x="14804" y="4814"/>
                  <a:pt x="14276" y="4502"/>
                </a:cubicBezTo>
                <a:cubicBezTo>
                  <a:pt x="12875" y="3512"/>
                  <a:pt x="11122" y="3032"/>
                  <a:pt x="9652" y="2192"/>
                </a:cubicBezTo>
                <a:cubicBezTo>
                  <a:pt x="8570" y="1605"/>
                  <a:pt x="7382" y="1348"/>
                  <a:pt x="6190" y="1110"/>
                </a:cubicBezTo>
                <a:cubicBezTo>
                  <a:pt x="4607" y="858"/>
                  <a:pt x="3051" y="1"/>
                  <a:pt x="16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4" name="Google Shape;1114;p24"/>
          <p:cNvGrpSpPr/>
          <p:nvPr/>
        </p:nvGrpSpPr>
        <p:grpSpPr>
          <a:xfrm>
            <a:off x="347082" y="-220703"/>
            <a:ext cx="9996782" cy="6201787"/>
            <a:chOff x="347082" y="-220703"/>
            <a:chExt cx="9996782" cy="6201787"/>
          </a:xfrm>
        </p:grpSpPr>
        <p:sp>
          <p:nvSpPr>
            <p:cNvPr id="1115" name="Google Shape;1115;p24"/>
            <p:cNvSpPr/>
            <p:nvPr/>
          </p:nvSpPr>
          <p:spPr>
            <a:xfrm>
              <a:off x="8397598" y="5863267"/>
              <a:ext cx="120436" cy="117817"/>
            </a:xfrm>
            <a:custGeom>
              <a:avLst/>
              <a:gdLst/>
              <a:ahLst/>
              <a:cxnLst/>
              <a:rect l="l" t="t" r="r" b="b"/>
              <a:pathLst>
                <a:path w="1197" h="1171" extrusionOk="0">
                  <a:moveTo>
                    <a:pt x="602" y="0"/>
                  </a:moveTo>
                  <a:cubicBezTo>
                    <a:pt x="579" y="0"/>
                    <a:pt x="555" y="13"/>
                    <a:pt x="544" y="39"/>
                  </a:cubicBezTo>
                  <a:lnTo>
                    <a:pt x="408" y="358"/>
                  </a:lnTo>
                  <a:cubicBezTo>
                    <a:pt x="405" y="373"/>
                    <a:pt x="390" y="384"/>
                    <a:pt x="375" y="391"/>
                  </a:cubicBezTo>
                  <a:lnTo>
                    <a:pt x="53" y="527"/>
                  </a:lnTo>
                  <a:cubicBezTo>
                    <a:pt x="1" y="549"/>
                    <a:pt x="1" y="622"/>
                    <a:pt x="53" y="641"/>
                  </a:cubicBezTo>
                  <a:lnTo>
                    <a:pt x="368" y="776"/>
                  </a:lnTo>
                  <a:cubicBezTo>
                    <a:pt x="386" y="783"/>
                    <a:pt x="397" y="795"/>
                    <a:pt x="405" y="809"/>
                  </a:cubicBezTo>
                  <a:lnTo>
                    <a:pt x="540" y="1132"/>
                  </a:lnTo>
                  <a:cubicBezTo>
                    <a:pt x="551" y="1157"/>
                    <a:pt x="575" y="1170"/>
                    <a:pt x="598" y="1170"/>
                  </a:cubicBezTo>
                  <a:cubicBezTo>
                    <a:pt x="622" y="1170"/>
                    <a:pt x="645" y="1157"/>
                    <a:pt x="654" y="1132"/>
                  </a:cubicBezTo>
                  <a:lnTo>
                    <a:pt x="789" y="817"/>
                  </a:lnTo>
                  <a:cubicBezTo>
                    <a:pt x="796" y="802"/>
                    <a:pt x="808" y="791"/>
                    <a:pt x="823" y="783"/>
                  </a:cubicBezTo>
                  <a:lnTo>
                    <a:pt x="1145" y="648"/>
                  </a:lnTo>
                  <a:cubicBezTo>
                    <a:pt x="1197" y="626"/>
                    <a:pt x="1197" y="553"/>
                    <a:pt x="1145" y="531"/>
                  </a:cubicBezTo>
                  <a:lnTo>
                    <a:pt x="830" y="395"/>
                  </a:lnTo>
                  <a:cubicBezTo>
                    <a:pt x="815" y="391"/>
                    <a:pt x="804" y="377"/>
                    <a:pt x="796" y="362"/>
                  </a:cubicBezTo>
                  <a:lnTo>
                    <a:pt x="657" y="39"/>
                  </a:lnTo>
                  <a:cubicBezTo>
                    <a:pt x="648" y="13"/>
                    <a:pt x="625" y="0"/>
                    <a:pt x="6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6" name="Google Shape;1116;p24"/>
            <p:cNvGrpSpPr/>
            <p:nvPr/>
          </p:nvGrpSpPr>
          <p:grpSpPr>
            <a:xfrm>
              <a:off x="347082" y="-220703"/>
              <a:ext cx="9996782" cy="5073623"/>
              <a:chOff x="347082" y="-220703"/>
              <a:chExt cx="9996782" cy="5073623"/>
            </a:xfrm>
          </p:grpSpPr>
          <p:sp>
            <p:nvSpPr>
              <p:cNvPr id="1117" name="Google Shape;1117;p24"/>
              <p:cNvSpPr/>
              <p:nvPr/>
            </p:nvSpPr>
            <p:spPr>
              <a:xfrm>
                <a:off x="1155211" y="3769015"/>
                <a:ext cx="186440" cy="182813"/>
              </a:xfrm>
              <a:custGeom>
                <a:avLst/>
                <a:gdLst/>
                <a:ahLst/>
                <a:cxnLst/>
                <a:rect l="l" t="t" r="r" b="b"/>
                <a:pathLst>
                  <a:path w="1853" h="1817" extrusionOk="0">
                    <a:moveTo>
                      <a:pt x="931" y="0"/>
                    </a:moveTo>
                    <a:cubicBezTo>
                      <a:pt x="894" y="0"/>
                      <a:pt x="857" y="21"/>
                      <a:pt x="840" y="61"/>
                    </a:cubicBezTo>
                    <a:lnTo>
                      <a:pt x="632" y="552"/>
                    </a:lnTo>
                    <a:cubicBezTo>
                      <a:pt x="620" y="574"/>
                      <a:pt x="603" y="593"/>
                      <a:pt x="581" y="604"/>
                    </a:cubicBezTo>
                    <a:lnTo>
                      <a:pt x="78" y="816"/>
                    </a:lnTo>
                    <a:cubicBezTo>
                      <a:pt x="1" y="850"/>
                      <a:pt x="1" y="963"/>
                      <a:pt x="78" y="997"/>
                    </a:cubicBezTo>
                    <a:lnTo>
                      <a:pt x="569" y="1205"/>
                    </a:lnTo>
                    <a:cubicBezTo>
                      <a:pt x="595" y="1212"/>
                      <a:pt x="613" y="1234"/>
                      <a:pt x="620" y="1256"/>
                    </a:cubicBezTo>
                    <a:lnTo>
                      <a:pt x="833" y="1759"/>
                    </a:lnTo>
                    <a:cubicBezTo>
                      <a:pt x="850" y="1798"/>
                      <a:pt x="887" y="1817"/>
                      <a:pt x="924" y="1817"/>
                    </a:cubicBezTo>
                    <a:cubicBezTo>
                      <a:pt x="960" y="1817"/>
                      <a:pt x="997" y="1798"/>
                      <a:pt x="1013" y="1759"/>
                    </a:cubicBezTo>
                    <a:lnTo>
                      <a:pt x="1222" y="1268"/>
                    </a:lnTo>
                    <a:cubicBezTo>
                      <a:pt x="1233" y="1242"/>
                      <a:pt x="1251" y="1224"/>
                      <a:pt x="1273" y="1212"/>
                    </a:cubicBezTo>
                    <a:lnTo>
                      <a:pt x="1776" y="1000"/>
                    </a:lnTo>
                    <a:cubicBezTo>
                      <a:pt x="1853" y="967"/>
                      <a:pt x="1853" y="857"/>
                      <a:pt x="1776" y="824"/>
                    </a:cubicBezTo>
                    <a:lnTo>
                      <a:pt x="1285" y="615"/>
                    </a:lnTo>
                    <a:cubicBezTo>
                      <a:pt x="1263" y="604"/>
                      <a:pt x="1244" y="586"/>
                      <a:pt x="1233" y="564"/>
                    </a:cubicBezTo>
                    <a:lnTo>
                      <a:pt x="1021" y="61"/>
                    </a:lnTo>
                    <a:cubicBezTo>
                      <a:pt x="1004" y="21"/>
                      <a:pt x="967" y="0"/>
                      <a:pt x="9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24"/>
              <p:cNvSpPr/>
              <p:nvPr/>
            </p:nvSpPr>
            <p:spPr>
              <a:xfrm>
                <a:off x="831637" y="2710161"/>
                <a:ext cx="162996" cy="157358"/>
              </a:xfrm>
              <a:custGeom>
                <a:avLst/>
                <a:gdLst/>
                <a:ahLst/>
                <a:cxnLst/>
                <a:rect l="l" t="t" r="r" b="b"/>
                <a:pathLst>
                  <a:path w="1620" h="1564" extrusionOk="0">
                    <a:moveTo>
                      <a:pt x="1243" y="0"/>
                    </a:moveTo>
                    <a:cubicBezTo>
                      <a:pt x="1225" y="0"/>
                      <a:pt x="1206" y="6"/>
                      <a:pt x="1189" y="17"/>
                    </a:cubicBezTo>
                    <a:lnTo>
                      <a:pt x="749" y="322"/>
                    </a:lnTo>
                    <a:cubicBezTo>
                      <a:pt x="734" y="333"/>
                      <a:pt x="715" y="341"/>
                      <a:pt x="694" y="341"/>
                    </a:cubicBezTo>
                    <a:cubicBezTo>
                      <a:pt x="689" y="341"/>
                      <a:pt x="684" y="340"/>
                      <a:pt x="680" y="339"/>
                    </a:cubicBezTo>
                    <a:lnTo>
                      <a:pt x="140" y="251"/>
                    </a:lnTo>
                    <a:cubicBezTo>
                      <a:pt x="135" y="250"/>
                      <a:pt x="129" y="250"/>
                      <a:pt x="124" y="250"/>
                    </a:cubicBezTo>
                    <a:cubicBezTo>
                      <a:pt x="49" y="250"/>
                      <a:pt x="1" y="337"/>
                      <a:pt x="45" y="402"/>
                    </a:cubicBezTo>
                    <a:lnTo>
                      <a:pt x="350" y="842"/>
                    </a:lnTo>
                    <a:cubicBezTo>
                      <a:pt x="365" y="864"/>
                      <a:pt x="372" y="886"/>
                      <a:pt x="368" y="911"/>
                    </a:cubicBezTo>
                    <a:lnTo>
                      <a:pt x="280" y="1451"/>
                    </a:lnTo>
                    <a:cubicBezTo>
                      <a:pt x="269" y="1514"/>
                      <a:pt x="320" y="1563"/>
                      <a:pt x="376" y="1563"/>
                    </a:cubicBezTo>
                    <a:cubicBezTo>
                      <a:pt x="394" y="1563"/>
                      <a:pt x="413" y="1558"/>
                      <a:pt x="431" y="1546"/>
                    </a:cubicBezTo>
                    <a:lnTo>
                      <a:pt x="871" y="1242"/>
                    </a:lnTo>
                    <a:cubicBezTo>
                      <a:pt x="884" y="1231"/>
                      <a:pt x="903" y="1226"/>
                      <a:pt x="922" y="1226"/>
                    </a:cubicBezTo>
                    <a:cubicBezTo>
                      <a:pt x="928" y="1226"/>
                      <a:pt x="934" y="1227"/>
                      <a:pt x="940" y="1227"/>
                    </a:cubicBezTo>
                    <a:lnTo>
                      <a:pt x="1479" y="1312"/>
                    </a:lnTo>
                    <a:cubicBezTo>
                      <a:pt x="1484" y="1313"/>
                      <a:pt x="1490" y="1313"/>
                      <a:pt x="1495" y="1313"/>
                    </a:cubicBezTo>
                    <a:cubicBezTo>
                      <a:pt x="1571" y="1313"/>
                      <a:pt x="1619" y="1226"/>
                      <a:pt x="1575" y="1161"/>
                    </a:cubicBezTo>
                    <a:lnTo>
                      <a:pt x="1270" y="725"/>
                    </a:lnTo>
                    <a:cubicBezTo>
                      <a:pt x="1255" y="703"/>
                      <a:pt x="1248" y="677"/>
                      <a:pt x="1255" y="652"/>
                    </a:cubicBezTo>
                    <a:lnTo>
                      <a:pt x="1340" y="116"/>
                    </a:lnTo>
                    <a:cubicBezTo>
                      <a:pt x="1351" y="50"/>
                      <a:pt x="1299" y="0"/>
                      <a:pt x="12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24"/>
              <p:cNvSpPr/>
              <p:nvPr/>
            </p:nvSpPr>
            <p:spPr>
              <a:xfrm>
                <a:off x="5953782" y="-220703"/>
                <a:ext cx="186741" cy="182712"/>
              </a:xfrm>
              <a:custGeom>
                <a:avLst/>
                <a:gdLst/>
                <a:ahLst/>
                <a:cxnLst/>
                <a:rect l="l" t="t" r="r" b="b"/>
                <a:pathLst>
                  <a:path w="1856" h="1816" extrusionOk="0">
                    <a:moveTo>
                      <a:pt x="930" y="0"/>
                    </a:moveTo>
                    <a:cubicBezTo>
                      <a:pt x="893" y="0"/>
                      <a:pt x="857" y="21"/>
                      <a:pt x="840" y="61"/>
                    </a:cubicBezTo>
                    <a:lnTo>
                      <a:pt x="631" y="552"/>
                    </a:lnTo>
                    <a:cubicBezTo>
                      <a:pt x="623" y="574"/>
                      <a:pt x="605" y="593"/>
                      <a:pt x="579" y="603"/>
                    </a:cubicBezTo>
                    <a:lnTo>
                      <a:pt x="81" y="816"/>
                    </a:lnTo>
                    <a:cubicBezTo>
                      <a:pt x="0" y="850"/>
                      <a:pt x="0" y="963"/>
                      <a:pt x="81" y="996"/>
                    </a:cubicBezTo>
                    <a:lnTo>
                      <a:pt x="572" y="1205"/>
                    </a:lnTo>
                    <a:cubicBezTo>
                      <a:pt x="594" y="1212"/>
                      <a:pt x="613" y="1231"/>
                      <a:pt x="623" y="1256"/>
                    </a:cubicBezTo>
                    <a:lnTo>
                      <a:pt x="836" y="1755"/>
                    </a:lnTo>
                    <a:cubicBezTo>
                      <a:pt x="853" y="1795"/>
                      <a:pt x="888" y="1815"/>
                      <a:pt x="924" y="1815"/>
                    </a:cubicBezTo>
                    <a:cubicBezTo>
                      <a:pt x="960" y="1815"/>
                      <a:pt x="996" y="1795"/>
                      <a:pt x="1012" y="1755"/>
                    </a:cubicBezTo>
                    <a:lnTo>
                      <a:pt x="1221" y="1263"/>
                    </a:lnTo>
                    <a:cubicBezTo>
                      <a:pt x="1232" y="1241"/>
                      <a:pt x="1251" y="1224"/>
                      <a:pt x="1273" y="1212"/>
                    </a:cubicBezTo>
                    <a:lnTo>
                      <a:pt x="1775" y="999"/>
                    </a:lnTo>
                    <a:cubicBezTo>
                      <a:pt x="1855" y="967"/>
                      <a:pt x="1855" y="857"/>
                      <a:pt x="1775" y="823"/>
                    </a:cubicBezTo>
                    <a:lnTo>
                      <a:pt x="1283" y="615"/>
                    </a:lnTo>
                    <a:cubicBezTo>
                      <a:pt x="1261" y="603"/>
                      <a:pt x="1243" y="586"/>
                      <a:pt x="1232" y="564"/>
                    </a:cubicBezTo>
                    <a:lnTo>
                      <a:pt x="1019" y="61"/>
                    </a:lnTo>
                    <a:cubicBezTo>
                      <a:pt x="1003" y="21"/>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24"/>
              <p:cNvSpPr/>
              <p:nvPr/>
            </p:nvSpPr>
            <p:spPr>
              <a:xfrm>
                <a:off x="10157122" y="1448069"/>
                <a:ext cx="186741" cy="182712"/>
              </a:xfrm>
              <a:custGeom>
                <a:avLst/>
                <a:gdLst/>
                <a:ahLst/>
                <a:cxnLst/>
                <a:rect l="l" t="t" r="r" b="b"/>
                <a:pathLst>
                  <a:path w="1856" h="1816" extrusionOk="0">
                    <a:moveTo>
                      <a:pt x="930" y="0"/>
                    </a:moveTo>
                    <a:cubicBezTo>
                      <a:pt x="893" y="0"/>
                      <a:pt x="857" y="20"/>
                      <a:pt x="840" y="61"/>
                    </a:cubicBezTo>
                    <a:lnTo>
                      <a:pt x="631" y="552"/>
                    </a:lnTo>
                    <a:cubicBezTo>
                      <a:pt x="624" y="574"/>
                      <a:pt x="605" y="592"/>
                      <a:pt x="580" y="603"/>
                    </a:cubicBezTo>
                    <a:lnTo>
                      <a:pt x="81" y="816"/>
                    </a:lnTo>
                    <a:cubicBezTo>
                      <a:pt x="1" y="849"/>
                      <a:pt x="1" y="959"/>
                      <a:pt x="81" y="996"/>
                    </a:cubicBezTo>
                    <a:lnTo>
                      <a:pt x="573" y="1201"/>
                    </a:lnTo>
                    <a:cubicBezTo>
                      <a:pt x="595" y="1212"/>
                      <a:pt x="613" y="1230"/>
                      <a:pt x="624" y="1256"/>
                    </a:cubicBezTo>
                    <a:lnTo>
                      <a:pt x="837" y="1755"/>
                    </a:lnTo>
                    <a:cubicBezTo>
                      <a:pt x="853" y="1795"/>
                      <a:pt x="889" y="1815"/>
                      <a:pt x="925" y="1815"/>
                    </a:cubicBezTo>
                    <a:cubicBezTo>
                      <a:pt x="961" y="1815"/>
                      <a:pt x="998" y="1795"/>
                      <a:pt x="1016" y="1755"/>
                    </a:cubicBezTo>
                    <a:lnTo>
                      <a:pt x="1221" y="1263"/>
                    </a:lnTo>
                    <a:cubicBezTo>
                      <a:pt x="1233" y="1241"/>
                      <a:pt x="1251" y="1223"/>
                      <a:pt x="1277" y="1212"/>
                    </a:cubicBezTo>
                    <a:lnTo>
                      <a:pt x="1775" y="999"/>
                    </a:lnTo>
                    <a:cubicBezTo>
                      <a:pt x="1856" y="966"/>
                      <a:pt x="1856" y="853"/>
                      <a:pt x="1775" y="819"/>
                    </a:cubicBezTo>
                    <a:lnTo>
                      <a:pt x="1284" y="611"/>
                    </a:lnTo>
                    <a:cubicBezTo>
                      <a:pt x="1262" y="603"/>
                      <a:pt x="1243" y="585"/>
                      <a:pt x="1233" y="559"/>
                    </a:cubicBezTo>
                    <a:lnTo>
                      <a:pt x="1020" y="61"/>
                    </a:lnTo>
                    <a:cubicBezTo>
                      <a:pt x="1004" y="20"/>
                      <a:pt x="967" y="0"/>
                      <a:pt x="9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24"/>
              <p:cNvSpPr/>
              <p:nvPr/>
            </p:nvSpPr>
            <p:spPr>
              <a:xfrm>
                <a:off x="1297020" y="1141088"/>
                <a:ext cx="186741" cy="182712"/>
              </a:xfrm>
              <a:custGeom>
                <a:avLst/>
                <a:gdLst/>
                <a:ahLst/>
                <a:cxnLst/>
                <a:rect l="l" t="t" r="r" b="b"/>
                <a:pathLst>
                  <a:path w="1856" h="1816" extrusionOk="0">
                    <a:moveTo>
                      <a:pt x="932" y="0"/>
                    </a:moveTo>
                    <a:cubicBezTo>
                      <a:pt x="896" y="0"/>
                      <a:pt x="860" y="20"/>
                      <a:pt x="843" y="61"/>
                    </a:cubicBezTo>
                    <a:lnTo>
                      <a:pt x="635" y="552"/>
                    </a:lnTo>
                    <a:cubicBezTo>
                      <a:pt x="623" y="574"/>
                      <a:pt x="605" y="592"/>
                      <a:pt x="583" y="604"/>
                    </a:cubicBezTo>
                    <a:lnTo>
                      <a:pt x="80" y="816"/>
                    </a:lnTo>
                    <a:cubicBezTo>
                      <a:pt x="0" y="849"/>
                      <a:pt x="0" y="963"/>
                      <a:pt x="80" y="996"/>
                    </a:cubicBezTo>
                    <a:lnTo>
                      <a:pt x="572" y="1205"/>
                    </a:lnTo>
                    <a:cubicBezTo>
                      <a:pt x="594" y="1212"/>
                      <a:pt x="613" y="1230"/>
                      <a:pt x="623" y="1256"/>
                    </a:cubicBezTo>
                    <a:lnTo>
                      <a:pt x="836" y="1755"/>
                    </a:lnTo>
                    <a:cubicBezTo>
                      <a:pt x="853" y="1796"/>
                      <a:pt x="889" y="1816"/>
                      <a:pt x="926" y="1816"/>
                    </a:cubicBezTo>
                    <a:cubicBezTo>
                      <a:pt x="962" y="1816"/>
                      <a:pt x="999" y="1796"/>
                      <a:pt x="1016" y="1755"/>
                    </a:cubicBezTo>
                    <a:lnTo>
                      <a:pt x="1225" y="1264"/>
                    </a:lnTo>
                    <a:cubicBezTo>
                      <a:pt x="1232" y="1242"/>
                      <a:pt x="1251" y="1223"/>
                      <a:pt x="1276" y="1212"/>
                    </a:cubicBezTo>
                    <a:lnTo>
                      <a:pt x="1779" y="1000"/>
                    </a:lnTo>
                    <a:cubicBezTo>
                      <a:pt x="1856" y="966"/>
                      <a:pt x="1856" y="856"/>
                      <a:pt x="1779" y="820"/>
                    </a:cubicBezTo>
                    <a:lnTo>
                      <a:pt x="1287" y="614"/>
                    </a:lnTo>
                    <a:cubicBezTo>
                      <a:pt x="1261" y="604"/>
                      <a:pt x="1243" y="585"/>
                      <a:pt x="1232" y="560"/>
                    </a:cubicBezTo>
                    <a:lnTo>
                      <a:pt x="1019" y="61"/>
                    </a:lnTo>
                    <a:cubicBezTo>
                      <a:pt x="1003" y="20"/>
                      <a:pt x="968" y="0"/>
                      <a:pt x="9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24"/>
              <p:cNvSpPr/>
              <p:nvPr/>
            </p:nvSpPr>
            <p:spPr>
              <a:xfrm>
                <a:off x="1129454" y="60813"/>
                <a:ext cx="120336" cy="117817"/>
              </a:xfrm>
              <a:custGeom>
                <a:avLst/>
                <a:gdLst/>
                <a:ahLst/>
                <a:cxnLst/>
                <a:rect l="l" t="t" r="r" b="b"/>
                <a:pathLst>
                  <a:path w="1196" h="1171" extrusionOk="0">
                    <a:moveTo>
                      <a:pt x="600" y="1"/>
                    </a:moveTo>
                    <a:cubicBezTo>
                      <a:pt x="577" y="1"/>
                      <a:pt x="554" y="13"/>
                      <a:pt x="543" y="39"/>
                    </a:cubicBezTo>
                    <a:lnTo>
                      <a:pt x="407" y="354"/>
                    </a:lnTo>
                    <a:cubicBezTo>
                      <a:pt x="400" y="369"/>
                      <a:pt x="389" y="384"/>
                      <a:pt x="375" y="387"/>
                    </a:cubicBezTo>
                    <a:lnTo>
                      <a:pt x="52" y="526"/>
                    </a:lnTo>
                    <a:cubicBezTo>
                      <a:pt x="1" y="548"/>
                      <a:pt x="1" y="618"/>
                      <a:pt x="52" y="640"/>
                    </a:cubicBezTo>
                    <a:lnTo>
                      <a:pt x="367" y="775"/>
                    </a:lnTo>
                    <a:cubicBezTo>
                      <a:pt x="382" y="783"/>
                      <a:pt x="397" y="794"/>
                      <a:pt x="400" y="809"/>
                    </a:cubicBezTo>
                    <a:lnTo>
                      <a:pt x="539" y="1132"/>
                    </a:lnTo>
                    <a:cubicBezTo>
                      <a:pt x="550" y="1157"/>
                      <a:pt x="573" y="1170"/>
                      <a:pt x="596" y="1170"/>
                    </a:cubicBezTo>
                    <a:cubicBezTo>
                      <a:pt x="619" y="1170"/>
                      <a:pt x="642" y="1157"/>
                      <a:pt x="653" y="1132"/>
                    </a:cubicBezTo>
                    <a:lnTo>
                      <a:pt x="788" y="816"/>
                    </a:lnTo>
                    <a:cubicBezTo>
                      <a:pt x="796" y="802"/>
                      <a:pt x="807" y="790"/>
                      <a:pt x="822" y="783"/>
                    </a:cubicBezTo>
                    <a:lnTo>
                      <a:pt x="1145" y="643"/>
                    </a:lnTo>
                    <a:cubicBezTo>
                      <a:pt x="1196" y="621"/>
                      <a:pt x="1196" y="552"/>
                      <a:pt x="1145" y="530"/>
                    </a:cubicBezTo>
                    <a:lnTo>
                      <a:pt x="829" y="394"/>
                    </a:lnTo>
                    <a:cubicBezTo>
                      <a:pt x="815" y="387"/>
                      <a:pt x="800" y="376"/>
                      <a:pt x="796" y="362"/>
                    </a:cubicBezTo>
                    <a:lnTo>
                      <a:pt x="656" y="39"/>
                    </a:lnTo>
                    <a:cubicBezTo>
                      <a:pt x="645" y="13"/>
                      <a:pt x="623" y="1"/>
                      <a:pt x="6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24"/>
              <p:cNvSpPr/>
              <p:nvPr/>
            </p:nvSpPr>
            <p:spPr>
              <a:xfrm>
                <a:off x="7798040" y="3252353"/>
                <a:ext cx="94981" cy="92966"/>
              </a:xfrm>
              <a:custGeom>
                <a:avLst/>
                <a:gdLst/>
                <a:ahLst/>
                <a:cxnLst/>
                <a:rect l="l" t="t" r="r" b="b"/>
                <a:pathLst>
                  <a:path w="944" h="924" extrusionOk="0">
                    <a:moveTo>
                      <a:pt x="474" y="1"/>
                    </a:moveTo>
                    <a:cubicBezTo>
                      <a:pt x="456" y="1"/>
                      <a:pt x="438" y="11"/>
                      <a:pt x="430" y="31"/>
                    </a:cubicBezTo>
                    <a:lnTo>
                      <a:pt x="324" y="280"/>
                    </a:lnTo>
                    <a:cubicBezTo>
                      <a:pt x="317" y="291"/>
                      <a:pt x="309" y="302"/>
                      <a:pt x="295" y="306"/>
                    </a:cubicBezTo>
                    <a:lnTo>
                      <a:pt x="41" y="416"/>
                    </a:lnTo>
                    <a:cubicBezTo>
                      <a:pt x="1" y="431"/>
                      <a:pt x="1" y="489"/>
                      <a:pt x="41" y="504"/>
                    </a:cubicBezTo>
                    <a:lnTo>
                      <a:pt x="291" y="610"/>
                    </a:lnTo>
                    <a:cubicBezTo>
                      <a:pt x="302" y="617"/>
                      <a:pt x="313" y="625"/>
                      <a:pt x="317" y="639"/>
                    </a:cubicBezTo>
                    <a:lnTo>
                      <a:pt x="427" y="893"/>
                    </a:lnTo>
                    <a:cubicBezTo>
                      <a:pt x="434" y="913"/>
                      <a:pt x="452" y="923"/>
                      <a:pt x="471" y="923"/>
                    </a:cubicBezTo>
                    <a:cubicBezTo>
                      <a:pt x="490" y="923"/>
                      <a:pt x="509" y="913"/>
                      <a:pt x="518" y="893"/>
                    </a:cubicBezTo>
                    <a:lnTo>
                      <a:pt x="625" y="643"/>
                    </a:lnTo>
                    <a:cubicBezTo>
                      <a:pt x="628" y="632"/>
                      <a:pt x="639" y="621"/>
                      <a:pt x="650" y="617"/>
                    </a:cubicBezTo>
                    <a:lnTo>
                      <a:pt x="903" y="507"/>
                    </a:lnTo>
                    <a:cubicBezTo>
                      <a:pt x="944" y="493"/>
                      <a:pt x="944" y="434"/>
                      <a:pt x="903" y="416"/>
                    </a:cubicBezTo>
                    <a:lnTo>
                      <a:pt x="654" y="309"/>
                    </a:lnTo>
                    <a:cubicBezTo>
                      <a:pt x="643" y="306"/>
                      <a:pt x="632" y="295"/>
                      <a:pt x="628" y="284"/>
                    </a:cubicBezTo>
                    <a:lnTo>
                      <a:pt x="518" y="31"/>
                    </a:lnTo>
                    <a:cubicBezTo>
                      <a:pt x="511" y="11"/>
                      <a:pt x="493" y="1"/>
                      <a:pt x="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24"/>
              <p:cNvSpPr/>
              <p:nvPr/>
            </p:nvSpPr>
            <p:spPr>
              <a:xfrm>
                <a:off x="7964453" y="321886"/>
                <a:ext cx="94880" cy="93268"/>
              </a:xfrm>
              <a:custGeom>
                <a:avLst/>
                <a:gdLst/>
                <a:ahLst/>
                <a:cxnLst/>
                <a:rect l="l" t="t" r="r" b="b"/>
                <a:pathLst>
                  <a:path w="943" h="927" extrusionOk="0">
                    <a:moveTo>
                      <a:pt x="473" y="0"/>
                    </a:moveTo>
                    <a:cubicBezTo>
                      <a:pt x="455" y="0"/>
                      <a:pt x="437" y="11"/>
                      <a:pt x="429" y="31"/>
                    </a:cubicBezTo>
                    <a:lnTo>
                      <a:pt x="323" y="280"/>
                    </a:lnTo>
                    <a:cubicBezTo>
                      <a:pt x="315" y="295"/>
                      <a:pt x="308" y="302"/>
                      <a:pt x="297" y="309"/>
                    </a:cubicBezTo>
                    <a:lnTo>
                      <a:pt x="40" y="415"/>
                    </a:lnTo>
                    <a:cubicBezTo>
                      <a:pt x="0" y="434"/>
                      <a:pt x="0" y="489"/>
                      <a:pt x="40" y="507"/>
                    </a:cubicBezTo>
                    <a:lnTo>
                      <a:pt x="290" y="613"/>
                    </a:lnTo>
                    <a:cubicBezTo>
                      <a:pt x="301" y="617"/>
                      <a:pt x="312" y="628"/>
                      <a:pt x="315" y="639"/>
                    </a:cubicBezTo>
                    <a:lnTo>
                      <a:pt x="426" y="896"/>
                    </a:lnTo>
                    <a:cubicBezTo>
                      <a:pt x="435" y="916"/>
                      <a:pt x="453" y="926"/>
                      <a:pt x="471" y="926"/>
                    </a:cubicBezTo>
                    <a:cubicBezTo>
                      <a:pt x="490" y="926"/>
                      <a:pt x="508" y="916"/>
                      <a:pt x="517" y="896"/>
                    </a:cubicBezTo>
                    <a:lnTo>
                      <a:pt x="624" y="643"/>
                    </a:lnTo>
                    <a:cubicBezTo>
                      <a:pt x="627" y="632"/>
                      <a:pt x="638" y="625"/>
                      <a:pt x="649" y="617"/>
                    </a:cubicBezTo>
                    <a:lnTo>
                      <a:pt x="906" y="511"/>
                    </a:lnTo>
                    <a:cubicBezTo>
                      <a:pt x="942" y="493"/>
                      <a:pt x="942" y="437"/>
                      <a:pt x="906" y="419"/>
                    </a:cubicBezTo>
                    <a:lnTo>
                      <a:pt x="653" y="313"/>
                    </a:lnTo>
                    <a:cubicBezTo>
                      <a:pt x="642" y="305"/>
                      <a:pt x="631" y="298"/>
                      <a:pt x="627" y="287"/>
                    </a:cubicBezTo>
                    <a:lnTo>
                      <a:pt x="521" y="31"/>
                    </a:lnTo>
                    <a:cubicBezTo>
                      <a:pt x="511" y="11"/>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24"/>
              <p:cNvSpPr/>
              <p:nvPr/>
            </p:nvSpPr>
            <p:spPr>
              <a:xfrm>
                <a:off x="2582516" y="4759653"/>
                <a:ext cx="94981" cy="93268"/>
              </a:xfrm>
              <a:custGeom>
                <a:avLst/>
                <a:gdLst/>
                <a:ahLst/>
                <a:cxnLst/>
                <a:rect l="l" t="t" r="r" b="b"/>
                <a:pathLst>
                  <a:path w="944" h="927" extrusionOk="0">
                    <a:moveTo>
                      <a:pt x="474" y="0"/>
                    </a:moveTo>
                    <a:cubicBezTo>
                      <a:pt x="456" y="0"/>
                      <a:pt x="437" y="11"/>
                      <a:pt x="430" y="31"/>
                    </a:cubicBezTo>
                    <a:lnTo>
                      <a:pt x="324" y="283"/>
                    </a:lnTo>
                    <a:cubicBezTo>
                      <a:pt x="316" y="295"/>
                      <a:pt x="309" y="302"/>
                      <a:pt x="298" y="309"/>
                    </a:cubicBezTo>
                    <a:lnTo>
                      <a:pt x="41" y="415"/>
                    </a:lnTo>
                    <a:cubicBezTo>
                      <a:pt x="1" y="434"/>
                      <a:pt x="1" y="488"/>
                      <a:pt x="41" y="507"/>
                    </a:cubicBezTo>
                    <a:lnTo>
                      <a:pt x="291" y="613"/>
                    </a:lnTo>
                    <a:cubicBezTo>
                      <a:pt x="302" y="617"/>
                      <a:pt x="313" y="628"/>
                      <a:pt x="316" y="639"/>
                    </a:cubicBezTo>
                    <a:lnTo>
                      <a:pt x="426" y="896"/>
                    </a:lnTo>
                    <a:cubicBezTo>
                      <a:pt x="434" y="916"/>
                      <a:pt x="452" y="926"/>
                      <a:pt x="471" y="926"/>
                    </a:cubicBezTo>
                    <a:cubicBezTo>
                      <a:pt x="489" y="926"/>
                      <a:pt x="509" y="916"/>
                      <a:pt x="518" y="896"/>
                    </a:cubicBezTo>
                    <a:lnTo>
                      <a:pt x="624" y="647"/>
                    </a:lnTo>
                    <a:cubicBezTo>
                      <a:pt x="628" y="632"/>
                      <a:pt x="639" y="625"/>
                      <a:pt x="650" y="620"/>
                    </a:cubicBezTo>
                    <a:lnTo>
                      <a:pt x="903" y="510"/>
                    </a:lnTo>
                    <a:cubicBezTo>
                      <a:pt x="943" y="493"/>
                      <a:pt x="943" y="437"/>
                      <a:pt x="903" y="419"/>
                    </a:cubicBezTo>
                    <a:lnTo>
                      <a:pt x="654" y="312"/>
                    </a:lnTo>
                    <a:cubicBezTo>
                      <a:pt x="643" y="309"/>
                      <a:pt x="632" y="298"/>
                      <a:pt x="628" y="287"/>
                    </a:cubicBezTo>
                    <a:lnTo>
                      <a:pt x="518" y="31"/>
                    </a:lnTo>
                    <a:cubicBezTo>
                      <a:pt x="511" y="11"/>
                      <a:pt x="492"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24"/>
              <p:cNvSpPr/>
              <p:nvPr/>
            </p:nvSpPr>
            <p:spPr>
              <a:xfrm>
                <a:off x="347081" y="4501782"/>
                <a:ext cx="83209" cy="80088"/>
              </a:xfrm>
              <a:custGeom>
                <a:avLst/>
                <a:gdLst/>
                <a:ahLst/>
                <a:cxnLst/>
                <a:rect l="l" t="t" r="r" b="b"/>
                <a:pathLst>
                  <a:path w="827" h="796" extrusionOk="0">
                    <a:moveTo>
                      <a:pt x="633" y="0"/>
                    </a:moveTo>
                    <a:cubicBezTo>
                      <a:pt x="624" y="0"/>
                      <a:pt x="614" y="3"/>
                      <a:pt x="604" y="10"/>
                    </a:cubicBezTo>
                    <a:lnTo>
                      <a:pt x="384" y="164"/>
                    </a:lnTo>
                    <a:cubicBezTo>
                      <a:pt x="376" y="169"/>
                      <a:pt x="366" y="172"/>
                      <a:pt x="357" y="172"/>
                    </a:cubicBezTo>
                    <a:cubicBezTo>
                      <a:pt x="353" y="172"/>
                      <a:pt x="350" y="172"/>
                      <a:pt x="347" y="171"/>
                    </a:cubicBezTo>
                    <a:lnTo>
                      <a:pt x="72" y="127"/>
                    </a:lnTo>
                    <a:cubicBezTo>
                      <a:pt x="69" y="126"/>
                      <a:pt x="66" y="126"/>
                      <a:pt x="63" y="126"/>
                    </a:cubicBezTo>
                    <a:cubicBezTo>
                      <a:pt x="24" y="126"/>
                      <a:pt x="1" y="170"/>
                      <a:pt x="24" y="204"/>
                    </a:cubicBezTo>
                    <a:lnTo>
                      <a:pt x="178" y="428"/>
                    </a:lnTo>
                    <a:cubicBezTo>
                      <a:pt x="186" y="438"/>
                      <a:pt x="190" y="453"/>
                      <a:pt x="186" y="464"/>
                    </a:cubicBezTo>
                    <a:lnTo>
                      <a:pt x="142" y="739"/>
                    </a:lnTo>
                    <a:cubicBezTo>
                      <a:pt x="136" y="770"/>
                      <a:pt x="162" y="796"/>
                      <a:pt x="191" y="796"/>
                    </a:cubicBezTo>
                    <a:cubicBezTo>
                      <a:pt x="200" y="796"/>
                      <a:pt x="210" y="793"/>
                      <a:pt x="219" y="787"/>
                    </a:cubicBezTo>
                    <a:lnTo>
                      <a:pt x="442" y="633"/>
                    </a:lnTo>
                    <a:cubicBezTo>
                      <a:pt x="454" y="626"/>
                      <a:pt x="464" y="622"/>
                      <a:pt x="479" y="622"/>
                    </a:cubicBezTo>
                    <a:lnTo>
                      <a:pt x="754" y="670"/>
                    </a:lnTo>
                    <a:cubicBezTo>
                      <a:pt x="756" y="670"/>
                      <a:pt x="759" y="670"/>
                      <a:pt x="761" y="670"/>
                    </a:cubicBezTo>
                    <a:cubicBezTo>
                      <a:pt x="798" y="670"/>
                      <a:pt x="826" y="624"/>
                      <a:pt x="802" y="592"/>
                    </a:cubicBezTo>
                    <a:lnTo>
                      <a:pt x="648" y="369"/>
                    </a:lnTo>
                    <a:cubicBezTo>
                      <a:pt x="640" y="358"/>
                      <a:pt x="637" y="343"/>
                      <a:pt x="637" y="332"/>
                    </a:cubicBezTo>
                    <a:lnTo>
                      <a:pt x="681" y="57"/>
                    </a:lnTo>
                    <a:cubicBezTo>
                      <a:pt x="686" y="25"/>
                      <a:pt x="661" y="0"/>
                      <a:pt x="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24"/>
              <p:cNvSpPr/>
              <p:nvPr/>
            </p:nvSpPr>
            <p:spPr>
              <a:xfrm>
                <a:off x="2653148" y="1047829"/>
                <a:ext cx="94981" cy="93268"/>
              </a:xfrm>
              <a:custGeom>
                <a:avLst/>
                <a:gdLst/>
                <a:ahLst/>
                <a:cxnLst/>
                <a:rect l="l" t="t" r="r" b="b"/>
                <a:pathLst>
                  <a:path w="944" h="927" extrusionOk="0">
                    <a:moveTo>
                      <a:pt x="473" y="0"/>
                    </a:moveTo>
                    <a:cubicBezTo>
                      <a:pt x="455" y="0"/>
                      <a:pt x="435" y="10"/>
                      <a:pt x="426" y="30"/>
                    </a:cubicBezTo>
                    <a:lnTo>
                      <a:pt x="320" y="280"/>
                    </a:lnTo>
                    <a:cubicBezTo>
                      <a:pt x="316" y="294"/>
                      <a:pt x="309" y="302"/>
                      <a:pt x="294" y="309"/>
                    </a:cubicBezTo>
                    <a:lnTo>
                      <a:pt x="41" y="416"/>
                    </a:lnTo>
                    <a:cubicBezTo>
                      <a:pt x="1" y="434"/>
                      <a:pt x="1" y="489"/>
                      <a:pt x="41" y="507"/>
                    </a:cubicBezTo>
                    <a:lnTo>
                      <a:pt x="290" y="614"/>
                    </a:lnTo>
                    <a:cubicBezTo>
                      <a:pt x="302" y="617"/>
                      <a:pt x="312" y="629"/>
                      <a:pt x="316" y="639"/>
                    </a:cubicBezTo>
                    <a:lnTo>
                      <a:pt x="426" y="896"/>
                    </a:lnTo>
                    <a:cubicBezTo>
                      <a:pt x="433" y="916"/>
                      <a:pt x="452" y="927"/>
                      <a:pt x="470" y="927"/>
                    </a:cubicBezTo>
                    <a:cubicBezTo>
                      <a:pt x="489" y="927"/>
                      <a:pt x="507" y="916"/>
                      <a:pt x="514" y="896"/>
                    </a:cubicBezTo>
                    <a:lnTo>
                      <a:pt x="620" y="646"/>
                    </a:lnTo>
                    <a:cubicBezTo>
                      <a:pt x="628" y="632"/>
                      <a:pt x="635" y="624"/>
                      <a:pt x="650" y="617"/>
                    </a:cubicBezTo>
                    <a:lnTo>
                      <a:pt x="903" y="511"/>
                    </a:lnTo>
                    <a:cubicBezTo>
                      <a:pt x="943" y="492"/>
                      <a:pt x="943" y="438"/>
                      <a:pt x="903" y="419"/>
                    </a:cubicBezTo>
                    <a:lnTo>
                      <a:pt x="654" y="313"/>
                    </a:lnTo>
                    <a:cubicBezTo>
                      <a:pt x="642" y="309"/>
                      <a:pt x="632" y="299"/>
                      <a:pt x="628" y="287"/>
                    </a:cubicBezTo>
                    <a:lnTo>
                      <a:pt x="518" y="30"/>
                    </a:lnTo>
                    <a:cubicBezTo>
                      <a:pt x="510" y="10"/>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24"/>
              <p:cNvSpPr/>
              <p:nvPr/>
            </p:nvSpPr>
            <p:spPr>
              <a:xfrm>
                <a:off x="4134887" y="578066"/>
                <a:ext cx="94880" cy="92966"/>
              </a:xfrm>
              <a:custGeom>
                <a:avLst/>
                <a:gdLst/>
                <a:ahLst/>
                <a:cxnLst/>
                <a:rect l="l" t="t" r="r" b="b"/>
                <a:pathLst>
                  <a:path w="943" h="924" extrusionOk="0">
                    <a:moveTo>
                      <a:pt x="473" y="0"/>
                    </a:moveTo>
                    <a:cubicBezTo>
                      <a:pt x="454" y="0"/>
                      <a:pt x="435" y="9"/>
                      <a:pt x="426" y="28"/>
                    </a:cubicBezTo>
                    <a:lnTo>
                      <a:pt x="319" y="281"/>
                    </a:lnTo>
                    <a:cubicBezTo>
                      <a:pt x="316" y="292"/>
                      <a:pt x="305" y="303"/>
                      <a:pt x="294" y="307"/>
                    </a:cubicBezTo>
                    <a:lnTo>
                      <a:pt x="41" y="413"/>
                    </a:lnTo>
                    <a:cubicBezTo>
                      <a:pt x="0" y="431"/>
                      <a:pt x="0" y="490"/>
                      <a:pt x="41" y="505"/>
                    </a:cubicBezTo>
                    <a:lnTo>
                      <a:pt x="290" y="611"/>
                    </a:lnTo>
                    <a:cubicBezTo>
                      <a:pt x="301" y="618"/>
                      <a:pt x="312" y="625"/>
                      <a:pt x="316" y="637"/>
                    </a:cubicBezTo>
                    <a:lnTo>
                      <a:pt x="426" y="893"/>
                    </a:lnTo>
                    <a:cubicBezTo>
                      <a:pt x="433" y="913"/>
                      <a:pt x="451" y="923"/>
                      <a:pt x="470" y="923"/>
                    </a:cubicBezTo>
                    <a:cubicBezTo>
                      <a:pt x="488" y="923"/>
                      <a:pt x="507" y="913"/>
                      <a:pt x="514" y="893"/>
                    </a:cubicBezTo>
                    <a:lnTo>
                      <a:pt x="620" y="644"/>
                    </a:lnTo>
                    <a:cubicBezTo>
                      <a:pt x="628" y="633"/>
                      <a:pt x="635" y="622"/>
                      <a:pt x="650" y="618"/>
                    </a:cubicBezTo>
                    <a:lnTo>
                      <a:pt x="902" y="508"/>
                    </a:lnTo>
                    <a:cubicBezTo>
                      <a:pt x="943" y="490"/>
                      <a:pt x="943" y="435"/>
                      <a:pt x="902" y="417"/>
                    </a:cubicBezTo>
                    <a:lnTo>
                      <a:pt x="653" y="310"/>
                    </a:lnTo>
                    <a:cubicBezTo>
                      <a:pt x="642" y="307"/>
                      <a:pt x="631" y="295"/>
                      <a:pt x="628" y="285"/>
                    </a:cubicBezTo>
                    <a:lnTo>
                      <a:pt x="518" y="28"/>
                    </a:lnTo>
                    <a:cubicBezTo>
                      <a:pt x="510" y="9"/>
                      <a:pt x="492" y="0"/>
                      <a:pt x="4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24"/>
              <p:cNvSpPr/>
              <p:nvPr/>
            </p:nvSpPr>
            <p:spPr>
              <a:xfrm>
                <a:off x="623568" y="231755"/>
                <a:ext cx="94981" cy="92865"/>
              </a:xfrm>
              <a:custGeom>
                <a:avLst/>
                <a:gdLst/>
                <a:ahLst/>
                <a:cxnLst/>
                <a:rect l="l" t="t" r="r" b="b"/>
                <a:pathLst>
                  <a:path w="944" h="923" extrusionOk="0">
                    <a:moveTo>
                      <a:pt x="474" y="0"/>
                    </a:moveTo>
                    <a:cubicBezTo>
                      <a:pt x="456" y="0"/>
                      <a:pt x="438" y="10"/>
                      <a:pt x="430" y="30"/>
                    </a:cubicBezTo>
                    <a:lnTo>
                      <a:pt x="324" y="280"/>
                    </a:lnTo>
                    <a:cubicBezTo>
                      <a:pt x="316" y="291"/>
                      <a:pt x="309" y="302"/>
                      <a:pt x="298" y="305"/>
                    </a:cubicBezTo>
                    <a:lnTo>
                      <a:pt x="41" y="415"/>
                    </a:lnTo>
                    <a:cubicBezTo>
                      <a:pt x="1" y="430"/>
                      <a:pt x="1" y="489"/>
                      <a:pt x="41" y="503"/>
                    </a:cubicBezTo>
                    <a:lnTo>
                      <a:pt x="291" y="610"/>
                    </a:lnTo>
                    <a:cubicBezTo>
                      <a:pt x="302" y="617"/>
                      <a:pt x="313" y="625"/>
                      <a:pt x="316" y="639"/>
                    </a:cubicBezTo>
                    <a:lnTo>
                      <a:pt x="426" y="892"/>
                    </a:lnTo>
                    <a:cubicBezTo>
                      <a:pt x="434" y="912"/>
                      <a:pt x="452" y="922"/>
                      <a:pt x="471" y="922"/>
                    </a:cubicBezTo>
                    <a:cubicBezTo>
                      <a:pt x="490" y="922"/>
                      <a:pt x="509" y="912"/>
                      <a:pt x="518" y="892"/>
                    </a:cubicBezTo>
                    <a:lnTo>
                      <a:pt x="624" y="643"/>
                    </a:lnTo>
                    <a:cubicBezTo>
                      <a:pt x="628" y="632"/>
                      <a:pt x="639" y="621"/>
                      <a:pt x="650" y="617"/>
                    </a:cubicBezTo>
                    <a:lnTo>
                      <a:pt x="903" y="507"/>
                    </a:lnTo>
                    <a:cubicBezTo>
                      <a:pt x="944" y="493"/>
                      <a:pt x="944" y="434"/>
                      <a:pt x="903" y="415"/>
                    </a:cubicBezTo>
                    <a:lnTo>
                      <a:pt x="654" y="309"/>
                    </a:lnTo>
                    <a:cubicBezTo>
                      <a:pt x="643" y="305"/>
                      <a:pt x="632" y="294"/>
                      <a:pt x="628" y="283"/>
                    </a:cubicBezTo>
                    <a:lnTo>
                      <a:pt x="518" y="30"/>
                    </a:lnTo>
                    <a:cubicBezTo>
                      <a:pt x="511" y="10"/>
                      <a:pt x="493" y="0"/>
                      <a:pt x="4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24"/>
              <p:cNvSpPr/>
              <p:nvPr/>
            </p:nvSpPr>
            <p:spPr>
              <a:xfrm>
                <a:off x="7695213" y="3794256"/>
                <a:ext cx="120336" cy="117817"/>
              </a:xfrm>
              <a:custGeom>
                <a:avLst/>
                <a:gdLst/>
                <a:ahLst/>
                <a:cxnLst/>
                <a:rect l="l" t="t" r="r" b="b"/>
                <a:pathLst>
                  <a:path w="1196" h="1171" extrusionOk="0">
                    <a:moveTo>
                      <a:pt x="600" y="0"/>
                    </a:moveTo>
                    <a:cubicBezTo>
                      <a:pt x="577" y="0"/>
                      <a:pt x="554" y="13"/>
                      <a:pt x="543" y="39"/>
                    </a:cubicBezTo>
                    <a:lnTo>
                      <a:pt x="407" y="354"/>
                    </a:lnTo>
                    <a:cubicBezTo>
                      <a:pt x="400" y="369"/>
                      <a:pt x="389" y="380"/>
                      <a:pt x="374" y="388"/>
                    </a:cubicBezTo>
                    <a:lnTo>
                      <a:pt x="51" y="527"/>
                    </a:lnTo>
                    <a:cubicBezTo>
                      <a:pt x="0" y="549"/>
                      <a:pt x="0" y="618"/>
                      <a:pt x="51" y="640"/>
                    </a:cubicBezTo>
                    <a:lnTo>
                      <a:pt x="367" y="776"/>
                    </a:lnTo>
                    <a:cubicBezTo>
                      <a:pt x="381" y="784"/>
                      <a:pt x="396" y="794"/>
                      <a:pt x="400" y="809"/>
                    </a:cubicBezTo>
                    <a:lnTo>
                      <a:pt x="539" y="1131"/>
                    </a:lnTo>
                    <a:cubicBezTo>
                      <a:pt x="550" y="1157"/>
                      <a:pt x="573" y="1170"/>
                      <a:pt x="596" y="1170"/>
                    </a:cubicBezTo>
                    <a:cubicBezTo>
                      <a:pt x="619" y="1170"/>
                      <a:pt x="642" y="1157"/>
                      <a:pt x="653" y="1131"/>
                    </a:cubicBezTo>
                    <a:lnTo>
                      <a:pt x="789" y="816"/>
                    </a:lnTo>
                    <a:cubicBezTo>
                      <a:pt x="796" y="801"/>
                      <a:pt x="807" y="787"/>
                      <a:pt x="821" y="784"/>
                    </a:cubicBezTo>
                    <a:lnTo>
                      <a:pt x="1144" y="644"/>
                    </a:lnTo>
                    <a:cubicBezTo>
                      <a:pt x="1195" y="622"/>
                      <a:pt x="1195" y="552"/>
                      <a:pt x="1144" y="530"/>
                    </a:cubicBezTo>
                    <a:lnTo>
                      <a:pt x="829" y="395"/>
                    </a:lnTo>
                    <a:cubicBezTo>
                      <a:pt x="814" y="388"/>
                      <a:pt x="803" y="376"/>
                      <a:pt x="796" y="361"/>
                    </a:cubicBezTo>
                    <a:lnTo>
                      <a:pt x="657" y="39"/>
                    </a:lnTo>
                    <a:cubicBezTo>
                      <a:pt x="646" y="13"/>
                      <a:pt x="623" y="0"/>
                      <a:pt x="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31" name="Google Shape;1131;p24"/>
          <p:cNvSpPr/>
          <p:nvPr/>
        </p:nvSpPr>
        <p:spPr>
          <a:xfrm>
            <a:off x="6858107" y="4744850"/>
            <a:ext cx="1080706" cy="1045666"/>
          </a:xfrm>
          <a:custGeom>
            <a:avLst/>
            <a:gdLst/>
            <a:ahLst/>
            <a:cxnLst/>
            <a:rect l="l" t="t" r="r" b="b"/>
            <a:pathLst>
              <a:path w="10741" h="10393" extrusionOk="0">
                <a:moveTo>
                  <a:pt x="5372" y="0"/>
                </a:moveTo>
                <a:cubicBezTo>
                  <a:pt x="5261" y="0"/>
                  <a:pt x="5148" y="4"/>
                  <a:pt x="5035" y="11"/>
                </a:cubicBezTo>
                <a:cubicBezTo>
                  <a:pt x="2170" y="198"/>
                  <a:pt x="0" y="2670"/>
                  <a:pt x="187" y="5534"/>
                </a:cubicBezTo>
                <a:cubicBezTo>
                  <a:pt x="363" y="8282"/>
                  <a:pt x="2650" y="10392"/>
                  <a:pt x="5362" y="10392"/>
                </a:cubicBezTo>
                <a:cubicBezTo>
                  <a:pt x="5476" y="10392"/>
                  <a:pt x="5590" y="10389"/>
                  <a:pt x="5706" y="10381"/>
                </a:cubicBezTo>
                <a:cubicBezTo>
                  <a:pt x="8569" y="10195"/>
                  <a:pt x="10741" y="7722"/>
                  <a:pt x="10557" y="4859"/>
                </a:cubicBezTo>
                <a:cubicBezTo>
                  <a:pt x="10377" y="2108"/>
                  <a:pt x="8090" y="0"/>
                  <a:pt x="5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24"/>
          <p:cNvSpPr/>
          <p:nvPr/>
        </p:nvSpPr>
        <p:spPr>
          <a:xfrm>
            <a:off x="7359465" y="5072547"/>
            <a:ext cx="98603" cy="84112"/>
          </a:xfrm>
          <a:custGeom>
            <a:avLst/>
            <a:gdLst/>
            <a:ahLst/>
            <a:cxnLst/>
            <a:rect l="l" t="t" r="r" b="b"/>
            <a:pathLst>
              <a:path w="980" h="836" extrusionOk="0">
                <a:moveTo>
                  <a:pt x="454" y="0"/>
                </a:moveTo>
                <a:cubicBezTo>
                  <a:pt x="256" y="0"/>
                  <a:pt x="80" y="142"/>
                  <a:pt x="44" y="341"/>
                </a:cubicBezTo>
                <a:cubicBezTo>
                  <a:pt x="0" y="568"/>
                  <a:pt x="151" y="788"/>
                  <a:pt x="378" y="828"/>
                </a:cubicBezTo>
                <a:cubicBezTo>
                  <a:pt x="407" y="833"/>
                  <a:pt x="437" y="836"/>
                  <a:pt x="468" y="836"/>
                </a:cubicBezTo>
                <a:cubicBezTo>
                  <a:pt x="676" y="836"/>
                  <a:pt x="901" y="719"/>
                  <a:pt x="939" y="524"/>
                </a:cubicBezTo>
                <a:cubicBezTo>
                  <a:pt x="980" y="297"/>
                  <a:pt x="756" y="51"/>
                  <a:pt x="528" y="7"/>
                </a:cubicBezTo>
                <a:cubicBezTo>
                  <a:pt x="503" y="3"/>
                  <a:pt x="47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24"/>
          <p:cNvSpPr/>
          <p:nvPr/>
        </p:nvSpPr>
        <p:spPr>
          <a:xfrm>
            <a:off x="7548720" y="5347423"/>
            <a:ext cx="90855" cy="84011"/>
          </a:xfrm>
          <a:custGeom>
            <a:avLst/>
            <a:gdLst/>
            <a:ahLst/>
            <a:cxnLst/>
            <a:rect l="l" t="t" r="r" b="b"/>
            <a:pathLst>
              <a:path w="903" h="835" extrusionOk="0">
                <a:moveTo>
                  <a:pt x="454" y="0"/>
                </a:moveTo>
                <a:cubicBezTo>
                  <a:pt x="256" y="0"/>
                  <a:pt x="80" y="142"/>
                  <a:pt x="41" y="344"/>
                </a:cubicBezTo>
                <a:cubicBezTo>
                  <a:pt x="1" y="567"/>
                  <a:pt x="151" y="787"/>
                  <a:pt x="375" y="828"/>
                </a:cubicBezTo>
                <a:cubicBezTo>
                  <a:pt x="400" y="832"/>
                  <a:pt x="425" y="835"/>
                  <a:pt x="450" y="835"/>
                </a:cubicBezTo>
                <a:cubicBezTo>
                  <a:pt x="649" y="835"/>
                  <a:pt x="826" y="696"/>
                  <a:pt x="862" y="494"/>
                </a:cubicBezTo>
                <a:cubicBezTo>
                  <a:pt x="903" y="267"/>
                  <a:pt x="756" y="51"/>
                  <a:pt x="529" y="7"/>
                </a:cubicBezTo>
                <a:cubicBezTo>
                  <a:pt x="504" y="2"/>
                  <a:pt x="479"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24"/>
          <p:cNvSpPr/>
          <p:nvPr/>
        </p:nvSpPr>
        <p:spPr>
          <a:xfrm>
            <a:off x="7253921" y="5656607"/>
            <a:ext cx="90956" cy="84011"/>
          </a:xfrm>
          <a:custGeom>
            <a:avLst/>
            <a:gdLst/>
            <a:ahLst/>
            <a:cxnLst/>
            <a:rect l="l" t="t" r="r" b="b"/>
            <a:pathLst>
              <a:path w="904" h="835" extrusionOk="0">
                <a:moveTo>
                  <a:pt x="455" y="0"/>
                </a:moveTo>
                <a:cubicBezTo>
                  <a:pt x="256" y="0"/>
                  <a:pt x="80" y="141"/>
                  <a:pt x="41" y="340"/>
                </a:cubicBezTo>
                <a:cubicBezTo>
                  <a:pt x="1" y="568"/>
                  <a:pt x="151" y="784"/>
                  <a:pt x="375" y="828"/>
                </a:cubicBezTo>
                <a:cubicBezTo>
                  <a:pt x="400" y="832"/>
                  <a:pt x="425" y="835"/>
                  <a:pt x="449" y="835"/>
                </a:cubicBezTo>
                <a:cubicBezTo>
                  <a:pt x="648" y="835"/>
                  <a:pt x="823" y="694"/>
                  <a:pt x="863" y="494"/>
                </a:cubicBezTo>
                <a:cubicBezTo>
                  <a:pt x="903" y="267"/>
                  <a:pt x="753" y="51"/>
                  <a:pt x="529" y="7"/>
                </a:cubicBezTo>
                <a:cubicBezTo>
                  <a:pt x="504" y="2"/>
                  <a:pt x="479" y="0"/>
                  <a:pt x="4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24"/>
          <p:cNvSpPr/>
          <p:nvPr/>
        </p:nvSpPr>
        <p:spPr>
          <a:xfrm>
            <a:off x="7029955" y="5282125"/>
            <a:ext cx="55036" cy="58657"/>
          </a:xfrm>
          <a:custGeom>
            <a:avLst/>
            <a:gdLst/>
            <a:ahLst/>
            <a:cxnLst/>
            <a:rect l="l" t="t" r="r" b="b"/>
            <a:pathLst>
              <a:path w="547" h="583" extrusionOk="0">
                <a:moveTo>
                  <a:pt x="309" y="1"/>
                </a:moveTo>
                <a:cubicBezTo>
                  <a:pt x="178" y="1"/>
                  <a:pt x="47" y="155"/>
                  <a:pt x="27" y="285"/>
                </a:cubicBezTo>
                <a:cubicBezTo>
                  <a:pt x="0" y="421"/>
                  <a:pt x="88" y="553"/>
                  <a:pt x="228" y="578"/>
                </a:cubicBezTo>
                <a:cubicBezTo>
                  <a:pt x="244" y="581"/>
                  <a:pt x="260" y="583"/>
                  <a:pt x="275" y="583"/>
                </a:cubicBezTo>
                <a:cubicBezTo>
                  <a:pt x="393" y="583"/>
                  <a:pt x="499" y="497"/>
                  <a:pt x="521" y="377"/>
                </a:cubicBezTo>
                <a:cubicBezTo>
                  <a:pt x="547" y="238"/>
                  <a:pt x="470" y="28"/>
                  <a:pt x="335" y="3"/>
                </a:cubicBezTo>
                <a:cubicBezTo>
                  <a:pt x="326" y="1"/>
                  <a:pt x="318" y="1"/>
                  <a:pt x="3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24"/>
          <p:cNvSpPr/>
          <p:nvPr/>
        </p:nvSpPr>
        <p:spPr>
          <a:xfrm>
            <a:off x="7653157" y="4866190"/>
            <a:ext cx="45076" cy="41452"/>
          </a:xfrm>
          <a:custGeom>
            <a:avLst/>
            <a:gdLst/>
            <a:ahLst/>
            <a:cxnLst/>
            <a:rect l="l" t="t" r="r" b="b"/>
            <a:pathLst>
              <a:path w="448" h="412" extrusionOk="0">
                <a:moveTo>
                  <a:pt x="222" y="0"/>
                </a:moveTo>
                <a:cubicBezTo>
                  <a:pt x="127" y="0"/>
                  <a:pt x="42" y="69"/>
                  <a:pt x="22" y="169"/>
                </a:cubicBezTo>
                <a:cubicBezTo>
                  <a:pt x="0" y="279"/>
                  <a:pt x="73" y="386"/>
                  <a:pt x="187" y="408"/>
                </a:cubicBezTo>
                <a:cubicBezTo>
                  <a:pt x="200" y="410"/>
                  <a:pt x="212" y="412"/>
                  <a:pt x="225" y="412"/>
                </a:cubicBezTo>
                <a:cubicBezTo>
                  <a:pt x="321" y="412"/>
                  <a:pt x="409" y="340"/>
                  <a:pt x="425" y="242"/>
                </a:cubicBezTo>
                <a:cubicBezTo>
                  <a:pt x="447" y="132"/>
                  <a:pt x="374" y="22"/>
                  <a:pt x="261" y="4"/>
                </a:cubicBezTo>
                <a:cubicBezTo>
                  <a:pt x="248" y="1"/>
                  <a:pt x="235"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24"/>
          <p:cNvSpPr/>
          <p:nvPr/>
        </p:nvSpPr>
        <p:spPr>
          <a:xfrm>
            <a:off x="7774195" y="5202540"/>
            <a:ext cx="65702" cy="60871"/>
          </a:xfrm>
          <a:custGeom>
            <a:avLst/>
            <a:gdLst/>
            <a:ahLst/>
            <a:cxnLst/>
            <a:rect l="l" t="t" r="r" b="b"/>
            <a:pathLst>
              <a:path w="653" h="605" extrusionOk="0">
                <a:moveTo>
                  <a:pt x="327" y="0"/>
                </a:moveTo>
                <a:cubicBezTo>
                  <a:pt x="183" y="0"/>
                  <a:pt x="55" y="101"/>
                  <a:pt x="29" y="247"/>
                </a:cubicBezTo>
                <a:cubicBezTo>
                  <a:pt x="0" y="413"/>
                  <a:pt x="106" y="570"/>
                  <a:pt x="271" y="599"/>
                </a:cubicBezTo>
                <a:cubicBezTo>
                  <a:pt x="290" y="603"/>
                  <a:pt x="309" y="604"/>
                  <a:pt x="327" y="604"/>
                </a:cubicBezTo>
                <a:cubicBezTo>
                  <a:pt x="470" y="604"/>
                  <a:pt x="598" y="504"/>
                  <a:pt x="623" y="357"/>
                </a:cubicBezTo>
                <a:cubicBezTo>
                  <a:pt x="652" y="193"/>
                  <a:pt x="546" y="35"/>
                  <a:pt x="381" y="5"/>
                </a:cubicBezTo>
                <a:cubicBezTo>
                  <a:pt x="363" y="2"/>
                  <a:pt x="345"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24"/>
          <p:cNvSpPr/>
          <p:nvPr/>
        </p:nvSpPr>
        <p:spPr>
          <a:xfrm>
            <a:off x="6957715" y="5178292"/>
            <a:ext cx="103332" cy="86426"/>
          </a:xfrm>
          <a:custGeom>
            <a:avLst/>
            <a:gdLst/>
            <a:ahLst/>
            <a:cxnLst/>
            <a:rect l="l" t="t" r="r" b="b"/>
            <a:pathLst>
              <a:path w="1027" h="859" extrusionOk="0">
                <a:moveTo>
                  <a:pt x="478" y="1"/>
                </a:moveTo>
                <a:cubicBezTo>
                  <a:pt x="336" y="1"/>
                  <a:pt x="199" y="72"/>
                  <a:pt x="121" y="202"/>
                </a:cubicBezTo>
                <a:cubicBezTo>
                  <a:pt x="0" y="400"/>
                  <a:pt x="66" y="657"/>
                  <a:pt x="261" y="774"/>
                </a:cubicBezTo>
                <a:cubicBezTo>
                  <a:pt x="349" y="828"/>
                  <a:pt x="463" y="859"/>
                  <a:pt x="573" y="859"/>
                </a:cubicBezTo>
                <a:cubicBezTo>
                  <a:pt x="710" y="859"/>
                  <a:pt x="841" y="811"/>
                  <a:pt x="906" y="701"/>
                </a:cubicBezTo>
                <a:cubicBezTo>
                  <a:pt x="1026" y="507"/>
                  <a:pt x="891" y="180"/>
                  <a:pt x="693" y="60"/>
                </a:cubicBezTo>
                <a:cubicBezTo>
                  <a:pt x="625" y="20"/>
                  <a:pt x="551"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24"/>
          <p:cNvSpPr/>
          <p:nvPr/>
        </p:nvSpPr>
        <p:spPr>
          <a:xfrm>
            <a:off x="7335922" y="5204150"/>
            <a:ext cx="70129" cy="59864"/>
          </a:xfrm>
          <a:custGeom>
            <a:avLst/>
            <a:gdLst/>
            <a:ahLst/>
            <a:cxnLst/>
            <a:rect l="l" t="t" r="r" b="b"/>
            <a:pathLst>
              <a:path w="697" h="595" extrusionOk="0">
                <a:moveTo>
                  <a:pt x="330" y="0"/>
                </a:moveTo>
                <a:cubicBezTo>
                  <a:pt x="230" y="0"/>
                  <a:pt x="132" y="40"/>
                  <a:pt x="80" y="126"/>
                </a:cubicBezTo>
                <a:cubicBezTo>
                  <a:pt x="0" y="265"/>
                  <a:pt x="73" y="470"/>
                  <a:pt x="212" y="554"/>
                </a:cubicBezTo>
                <a:cubicBezTo>
                  <a:pt x="259" y="581"/>
                  <a:pt x="311" y="595"/>
                  <a:pt x="362" y="595"/>
                </a:cubicBezTo>
                <a:cubicBezTo>
                  <a:pt x="462" y="595"/>
                  <a:pt x="560" y="544"/>
                  <a:pt x="616" y="451"/>
                </a:cubicBezTo>
                <a:cubicBezTo>
                  <a:pt x="696" y="312"/>
                  <a:pt x="652" y="133"/>
                  <a:pt x="513" y="48"/>
                </a:cubicBezTo>
                <a:cubicBezTo>
                  <a:pt x="459" y="17"/>
                  <a:pt x="394" y="0"/>
                  <a:pt x="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24"/>
          <p:cNvSpPr/>
          <p:nvPr/>
        </p:nvSpPr>
        <p:spPr>
          <a:xfrm>
            <a:off x="7135801" y="5436667"/>
            <a:ext cx="70632" cy="59764"/>
          </a:xfrm>
          <a:custGeom>
            <a:avLst/>
            <a:gdLst/>
            <a:ahLst/>
            <a:cxnLst/>
            <a:rect l="l" t="t" r="r" b="b"/>
            <a:pathLst>
              <a:path w="702" h="594" extrusionOk="0">
                <a:moveTo>
                  <a:pt x="332" y="0"/>
                </a:moveTo>
                <a:cubicBezTo>
                  <a:pt x="233" y="0"/>
                  <a:pt x="136" y="40"/>
                  <a:pt x="85" y="125"/>
                </a:cubicBezTo>
                <a:cubicBezTo>
                  <a:pt x="1" y="264"/>
                  <a:pt x="78" y="469"/>
                  <a:pt x="217" y="553"/>
                </a:cubicBezTo>
                <a:cubicBezTo>
                  <a:pt x="263" y="581"/>
                  <a:pt x="314" y="594"/>
                  <a:pt x="365" y="594"/>
                </a:cubicBezTo>
                <a:cubicBezTo>
                  <a:pt x="465" y="594"/>
                  <a:pt x="564" y="543"/>
                  <a:pt x="617" y="450"/>
                </a:cubicBezTo>
                <a:cubicBezTo>
                  <a:pt x="702" y="311"/>
                  <a:pt x="658" y="132"/>
                  <a:pt x="518" y="51"/>
                </a:cubicBezTo>
                <a:cubicBezTo>
                  <a:pt x="463" y="17"/>
                  <a:pt x="397" y="0"/>
                  <a:pt x="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24"/>
          <p:cNvSpPr/>
          <p:nvPr/>
        </p:nvSpPr>
        <p:spPr>
          <a:xfrm>
            <a:off x="7636455" y="5583361"/>
            <a:ext cx="96087" cy="84112"/>
          </a:xfrm>
          <a:custGeom>
            <a:avLst/>
            <a:gdLst/>
            <a:ahLst/>
            <a:cxnLst/>
            <a:rect l="l" t="t" r="r" b="b"/>
            <a:pathLst>
              <a:path w="955" h="836" extrusionOk="0">
                <a:moveTo>
                  <a:pt x="479" y="1"/>
                </a:moveTo>
                <a:cubicBezTo>
                  <a:pt x="337" y="1"/>
                  <a:pt x="198" y="72"/>
                  <a:pt x="119" y="202"/>
                </a:cubicBezTo>
                <a:cubicBezTo>
                  <a:pt x="1" y="401"/>
                  <a:pt x="67" y="657"/>
                  <a:pt x="261" y="775"/>
                </a:cubicBezTo>
                <a:cubicBezTo>
                  <a:pt x="329" y="816"/>
                  <a:pt x="404" y="836"/>
                  <a:pt x="478" y="836"/>
                </a:cubicBezTo>
                <a:cubicBezTo>
                  <a:pt x="619" y="836"/>
                  <a:pt x="758" y="763"/>
                  <a:pt x="837" y="635"/>
                </a:cubicBezTo>
                <a:cubicBezTo>
                  <a:pt x="955" y="437"/>
                  <a:pt x="889" y="180"/>
                  <a:pt x="694" y="60"/>
                </a:cubicBezTo>
                <a:cubicBezTo>
                  <a:pt x="627"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24"/>
          <p:cNvSpPr/>
          <p:nvPr/>
        </p:nvSpPr>
        <p:spPr>
          <a:xfrm>
            <a:off x="7360974" y="5626524"/>
            <a:ext cx="57652" cy="50407"/>
          </a:xfrm>
          <a:custGeom>
            <a:avLst/>
            <a:gdLst/>
            <a:ahLst/>
            <a:cxnLst/>
            <a:rect l="l" t="t" r="r" b="b"/>
            <a:pathLst>
              <a:path w="573" h="501" extrusionOk="0">
                <a:moveTo>
                  <a:pt x="286" y="1"/>
                </a:moveTo>
                <a:cubicBezTo>
                  <a:pt x="202" y="1"/>
                  <a:pt x="119" y="45"/>
                  <a:pt x="73" y="122"/>
                </a:cubicBezTo>
                <a:cubicBezTo>
                  <a:pt x="0" y="240"/>
                  <a:pt x="41" y="394"/>
                  <a:pt x="158" y="463"/>
                </a:cubicBezTo>
                <a:cubicBezTo>
                  <a:pt x="198" y="488"/>
                  <a:pt x="242" y="500"/>
                  <a:pt x="285" y="500"/>
                </a:cubicBezTo>
                <a:cubicBezTo>
                  <a:pt x="370" y="500"/>
                  <a:pt x="453" y="456"/>
                  <a:pt x="499" y="379"/>
                </a:cubicBezTo>
                <a:cubicBezTo>
                  <a:pt x="572" y="262"/>
                  <a:pt x="532" y="108"/>
                  <a:pt x="415" y="38"/>
                </a:cubicBezTo>
                <a:cubicBezTo>
                  <a:pt x="374" y="13"/>
                  <a:pt x="330" y="1"/>
                  <a:pt x="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24"/>
          <p:cNvSpPr/>
          <p:nvPr/>
        </p:nvSpPr>
        <p:spPr>
          <a:xfrm>
            <a:off x="7116282" y="4885306"/>
            <a:ext cx="96087" cy="84213"/>
          </a:xfrm>
          <a:custGeom>
            <a:avLst/>
            <a:gdLst/>
            <a:ahLst/>
            <a:cxnLst/>
            <a:rect l="l" t="t" r="r" b="b"/>
            <a:pathLst>
              <a:path w="955" h="837" extrusionOk="0">
                <a:moveTo>
                  <a:pt x="479" y="1"/>
                </a:moveTo>
                <a:cubicBezTo>
                  <a:pt x="337" y="1"/>
                  <a:pt x="199" y="73"/>
                  <a:pt x="122" y="203"/>
                </a:cubicBezTo>
                <a:cubicBezTo>
                  <a:pt x="0" y="401"/>
                  <a:pt x="66" y="658"/>
                  <a:pt x="261" y="775"/>
                </a:cubicBezTo>
                <a:cubicBezTo>
                  <a:pt x="329" y="816"/>
                  <a:pt x="403" y="836"/>
                  <a:pt x="476" y="836"/>
                </a:cubicBezTo>
                <a:cubicBezTo>
                  <a:pt x="618" y="836"/>
                  <a:pt x="757" y="763"/>
                  <a:pt x="837" y="632"/>
                </a:cubicBezTo>
                <a:cubicBezTo>
                  <a:pt x="954" y="434"/>
                  <a:pt x="892" y="177"/>
                  <a:pt x="694" y="60"/>
                </a:cubicBezTo>
                <a:cubicBezTo>
                  <a:pt x="626"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24"/>
          <p:cNvSpPr/>
          <p:nvPr/>
        </p:nvSpPr>
        <p:spPr>
          <a:xfrm>
            <a:off x="6710104" y="5132614"/>
            <a:ext cx="1403579" cy="442293"/>
          </a:xfrm>
          <a:custGeom>
            <a:avLst/>
            <a:gdLst/>
            <a:ahLst/>
            <a:cxnLst/>
            <a:rect l="l" t="t" r="r" b="b"/>
            <a:pathLst>
              <a:path w="13950" h="4396" extrusionOk="0">
                <a:moveTo>
                  <a:pt x="11859" y="1"/>
                </a:moveTo>
                <a:cubicBezTo>
                  <a:pt x="11918" y="213"/>
                  <a:pt x="11962" y="433"/>
                  <a:pt x="11992" y="656"/>
                </a:cubicBezTo>
                <a:cubicBezTo>
                  <a:pt x="12542" y="690"/>
                  <a:pt x="12997" y="763"/>
                  <a:pt x="13154" y="862"/>
                </a:cubicBezTo>
                <a:cubicBezTo>
                  <a:pt x="13121" y="906"/>
                  <a:pt x="13055" y="979"/>
                  <a:pt x="12909" y="1089"/>
                </a:cubicBezTo>
                <a:cubicBezTo>
                  <a:pt x="12648" y="1284"/>
                  <a:pt x="12351" y="1467"/>
                  <a:pt x="12028" y="1643"/>
                </a:cubicBezTo>
                <a:cubicBezTo>
                  <a:pt x="9575" y="2977"/>
                  <a:pt x="5544" y="3757"/>
                  <a:pt x="3077" y="3757"/>
                </a:cubicBezTo>
                <a:cubicBezTo>
                  <a:pt x="2764" y="3757"/>
                  <a:pt x="2476" y="3744"/>
                  <a:pt x="2219" y="3719"/>
                </a:cubicBezTo>
                <a:cubicBezTo>
                  <a:pt x="2087" y="3707"/>
                  <a:pt x="1959" y="3689"/>
                  <a:pt x="1842" y="3670"/>
                </a:cubicBezTo>
                <a:cubicBezTo>
                  <a:pt x="796" y="3484"/>
                  <a:pt x="705" y="3257"/>
                  <a:pt x="705" y="3257"/>
                </a:cubicBezTo>
                <a:cubicBezTo>
                  <a:pt x="701" y="3128"/>
                  <a:pt x="1108" y="2787"/>
                  <a:pt x="1768" y="2468"/>
                </a:cubicBezTo>
                <a:cubicBezTo>
                  <a:pt x="1720" y="2252"/>
                  <a:pt x="1688" y="2028"/>
                  <a:pt x="1669" y="1800"/>
                </a:cubicBezTo>
                <a:cubicBezTo>
                  <a:pt x="987" y="2105"/>
                  <a:pt x="1" y="2658"/>
                  <a:pt x="63" y="3318"/>
                </a:cubicBezTo>
                <a:cubicBezTo>
                  <a:pt x="126" y="3946"/>
                  <a:pt x="1042" y="4181"/>
                  <a:pt x="1727" y="4305"/>
                </a:cubicBezTo>
                <a:cubicBezTo>
                  <a:pt x="1988" y="4349"/>
                  <a:pt x="2292" y="4379"/>
                  <a:pt x="2634" y="4389"/>
                </a:cubicBezTo>
                <a:cubicBezTo>
                  <a:pt x="2755" y="4394"/>
                  <a:pt x="2881" y="4396"/>
                  <a:pt x="3010" y="4396"/>
                </a:cubicBezTo>
                <a:cubicBezTo>
                  <a:pt x="3315" y="4396"/>
                  <a:pt x="3642" y="4384"/>
                  <a:pt x="3986" y="4364"/>
                </a:cubicBezTo>
                <a:cubicBezTo>
                  <a:pt x="6400" y="4206"/>
                  <a:pt x="9663" y="3513"/>
                  <a:pt x="11926" y="2413"/>
                </a:cubicBezTo>
                <a:cubicBezTo>
                  <a:pt x="12439" y="2164"/>
                  <a:pt x="12901" y="1896"/>
                  <a:pt x="13290" y="1607"/>
                </a:cubicBezTo>
                <a:cubicBezTo>
                  <a:pt x="13454" y="1485"/>
                  <a:pt x="13950" y="1118"/>
                  <a:pt x="13789" y="656"/>
                </a:cubicBezTo>
                <a:cubicBezTo>
                  <a:pt x="13616" y="177"/>
                  <a:pt x="12706" y="30"/>
                  <a:pt x="11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24"/>
          <p:cNvSpPr/>
          <p:nvPr/>
        </p:nvSpPr>
        <p:spPr>
          <a:xfrm rot="-5400000">
            <a:off x="8430175" y="2407471"/>
            <a:ext cx="1080715" cy="973927"/>
          </a:xfrm>
          <a:custGeom>
            <a:avLst/>
            <a:gdLst/>
            <a:ahLst/>
            <a:cxnLst/>
            <a:rect l="l" t="t" r="r" b="b"/>
            <a:pathLst>
              <a:path w="19910" h="17941" extrusionOk="0">
                <a:moveTo>
                  <a:pt x="9880" y="1"/>
                </a:moveTo>
                <a:cubicBezTo>
                  <a:pt x="8929" y="1"/>
                  <a:pt x="7965" y="153"/>
                  <a:pt x="7023" y="450"/>
                </a:cubicBezTo>
                <a:cubicBezTo>
                  <a:pt x="6339" y="687"/>
                  <a:pt x="5681" y="976"/>
                  <a:pt x="5077" y="1344"/>
                </a:cubicBezTo>
                <a:cubicBezTo>
                  <a:pt x="1658" y="3475"/>
                  <a:pt x="1" y="7762"/>
                  <a:pt x="1342" y="11759"/>
                </a:cubicBezTo>
                <a:lnTo>
                  <a:pt x="1526" y="12364"/>
                </a:lnTo>
                <a:cubicBezTo>
                  <a:pt x="2657" y="15047"/>
                  <a:pt x="4945" y="16967"/>
                  <a:pt x="7654" y="17650"/>
                </a:cubicBezTo>
                <a:cubicBezTo>
                  <a:pt x="8362" y="17841"/>
                  <a:pt x="9099" y="17940"/>
                  <a:pt x="9845" y="17940"/>
                </a:cubicBezTo>
                <a:cubicBezTo>
                  <a:pt x="10540" y="17940"/>
                  <a:pt x="11243" y="17854"/>
                  <a:pt x="11941" y="17677"/>
                </a:cubicBezTo>
                <a:lnTo>
                  <a:pt x="12651" y="17493"/>
                </a:lnTo>
                <a:cubicBezTo>
                  <a:pt x="17332" y="15915"/>
                  <a:pt x="19910" y="10839"/>
                  <a:pt x="18358" y="6157"/>
                </a:cubicBezTo>
                <a:cubicBezTo>
                  <a:pt x="18358" y="6105"/>
                  <a:pt x="18332" y="6105"/>
                  <a:pt x="18332" y="6078"/>
                </a:cubicBezTo>
                <a:cubicBezTo>
                  <a:pt x="17253" y="2922"/>
                  <a:pt x="14623" y="740"/>
                  <a:pt x="11546" y="161"/>
                </a:cubicBezTo>
                <a:cubicBezTo>
                  <a:pt x="11000" y="54"/>
                  <a:pt x="10442" y="1"/>
                  <a:pt x="98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24"/>
          <p:cNvSpPr/>
          <p:nvPr/>
        </p:nvSpPr>
        <p:spPr>
          <a:xfrm rot="-5400000">
            <a:off x="8555548" y="2382089"/>
            <a:ext cx="523965" cy="641974"/>
          </a:xfrm>
          <a:custGeom>
            <a:avLst/>
            <a:gdLst/>
            <a:ahLst/>
            <a:cxnLst/>
            <a:rect l="l" t="t" r="r" b="b"/>
            <a:pathLst>
              <a:path w="9653" h="11826" extrusionOk="0">
                <a:moveTo>
                  <a:pt x="2867" y="1"/>
                </a:moveTo>
                <a:cubicBezTo>
                  <a:pt x="2630" y="211"/>
                  <a:pt x="2473" y="579"/>
                  <a:pt x="2367" y="921"/>
                </a:cubicBezTo>
                <a:cubicBezTo>
                  <a:pt x="2236" y="1263"/>
                  <a:pt x="2157" y="1710"/>
                  <a:pt x="1920" y="2026"/>
                </a:cubicBezTo>
                <a:cubicBezTo>
                  <a:pt x="1499" y="2710"/>
                  <a:pt x="579" y="3025"/>
                  <a:pt x="184" y="3762"/>
                </a:cubicBezTo>
                <a:cubicBezTo>
                  <a:pt x="79" y="3998"/>
                  <a:pt x="0" y="4261"/>
                  <a:pt x="53" y="4524"/>
                </a:cubicBezTo>
                <a:cubicBezTo>
                  <a:pt x="123" y="5082"/>
                  <a:pt x="603" y="5270"/>
                  <a:pt x="1077" y="5270"/>
                </a:cubicBezTo>
                <a:cubicBezTo>
                  <a:pt x="1139" y="5270"/>
                  <a:pt x="1201" y="5267"/>
                  <a:pt x="1263" y="5261"/>
                </a:cubicBezTo>
                <a:cubicBezTo>
                  <a:pt x="1657" y="5208"/>
                  <a:pt x="1973" y="5050"/>
                  <a:pt x="2341" y="4945"/>
                </a:cubicBezTo>
                <a:cubicBezTo>
                  <a:pt x="2668" y="4852"/>
                  <a:pt x="3011" y="4805"/>
                  <a:pt x="3353" y="4805"/>
                </a:cubicBezTo>
                <a:cubicBezTo>
                  <a:pt x="3781" y="4805"/>
                  <a:pt x="4208" y="4878"/>
                  <a:pt x="4603" y="5024"/>
                </a:cubicBezTo>
                <a:cubicBezTo>
                  <a:pt x="5076" y="5156"/>
                  <a:pt x="5103" y="5813"/>
                  <a:pt x="4655" y="5997"/>
                </a:cubicBezTo>
                <a:cubicBezTo>
                  <a:pt x="4419" y="6076"/>
                  <a:pt x="4208" y="6208"/>
                  <a:pt x="4024" y="6339"/>
                </a:cubicBezTo>
                <a:cubicBezTo>
                  <a:pt x="3525" y="6707"/>
                  <a:pt x="3130" y="7365"/>
                  <a:pt x="3288" y="7970"/>
                </a:cubicBezTo>
                <a:cubicBezTo>
                  <a:pt x="3393" y="8364"/>
                  <a:pt x="3682" y="8732"/>
                  <a:pt x="4024" y="9022"/>
                </a:cubicBezTo>
                <a:lnTo>
                  <a:pt x="6102" y="11099"/>
                </a:lnTo>
                <a:cubicBezTo>
                  <a:pt x="6434" y="11453"/>
                  <a:pt x="6821" y="11826"/>
                  <a:pt x="7312" y="11826"/>
                </a:cubicBezTo>
                <a:cubicBezTo>
                  <a:pt x="7404" y="11826"/>
                  <a:pt x="7501" y="11813"/>
                  <a:pt x="7601" y="11783"/>
                </a:cubicBezTo>
                <a:cubicBezTo>
                  <a:pt x="7996" y="11652"/>
                  <a:pt x="8285" y="11336"/>
                  <a:pt x="8390" y="10942"/>
                </a:cubicBezTo>
                <a:cubicBezTo>
                  <a:pt x="8600" y="10232"/>
                  <a:pt x="8337" y="9548"/>
                  <a:pt x="7996" y="8917"/>
                </a:cubicBezTo>
                <a:cubicBezTo>
                  <a:pt x="7706" y="8364"/>
                  <a:pt x="7364" y="7786"/>
                  <a:pt x="7417" y="7128"/>
                </a:cubicBezTo>
                <a:cubicBezTo>
                  <a:pt x="7443" y="6865"/>
                  <a:pt x="7496" y="6602"/>
                  <a:pt x="7680" y="6392"/>
                </a:cubicBezTo>
                <a:cubicBezTo>
                  <a:pt x="7973" y="5995"/>
                  <a:pt x="8368" y="5938"/>
                  <a:pt x="8775" y="5938"/>
                </a:cubicBezTo>
                <a:cubicBezTo>
                  <a:pt x="8942" y="5938"/>
                  <a:pt x="9111" y="5947"/>
                  <a:pt x="9276" y="5947"/>
                </a:cubicBezTo>
                <a:cubicBezTo>
                  <a:pt x="9323" y="5947"/>
                  <a:pt x="9370" y="5947"/>
                  <a:pt x="9416" y="5945"/>
                </a:cubicBezTo>
                <a:cubicBezTo>
                  <a:pt x="9521" y="5945"/>
                  <a:pt x="9574" y="5945"/>
                  <a:pt x="9652" y="5918"/>
                </a:cubicBezTo>
                <a:cubicBezTo>
                  <a:pt x="8548" y="2762"/>
                  <a:pt x="5918" y="579"/>
                  <a:pt x="28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24"/>
          <p:cNvSpPr/>
          <p:nvPr/>
        </p:nvSpPr>
        <p:spPr>
          <a:xfrm rot="-5400000">
            <a:off x="8682202" y="2658085"/>
            <a:ext cx="649623" cy="900968"/>
          </a:xfrm>
          <a:custGeom>
            <a:avLst/>
            <a:gdLst/>
            <a:ahLst/>
            <a:cxnLst/>
            <a:rect l="l" t="t" r="r" b="b"/>
            <a:pathLst>
              <a:path w="11968" h="16597" extrusionOk="0">
                <a:moveTo>
                  <a:pt x="5051" y="0"/>
                </a:moveTo>
                <a:cubicBezTo>
                  <a:pt x="1632" y="2131"/>
                  <a:pt x="1" y="6418"/>
                  <a:pt x="1316" y="10415"/>
                </a:cubicBezTo>
                <a:lnTo>
                  <a:pt x="1500" y="11020"/>
                </a:lnTo>
                <a:cubicBezTo>
                  <a:pt x="1579" y="11046"/>
                  <a:pt x="1632" y="11046"/>
                  <a:pt x="1710" y="11046"/>
                </a:cubicBezTo>
                <a:cubicBezTo>
                  <a:pt x="1740" y="11048"/>
                  <a:pt x="1769" y="11048"/>
                  <a:pt x="1799" y="11048"/>
                </a:cubicBezTo>
                <a:cubicBezTo>
                  <a:pt x="2451" y="11048"/>
                  <a:pt x="3080" y="10778"/>
                  <a:pt x="3709" y="10652"/>
                </a:cubicBezTo>
                <a:cubicBezTo>
                  <a:pt x="3860" y="10622"/>
                  <a:pt x="4020" y="10606"/>
                  <a:pt x="4181" y="10606"/>
                </a:cubicBezTo>
                <a:cubicBezTo>
                  <a:pt x="4725" y="10606"/>
                  <a:pt x="5281" y="10791"/>
                  <a:pt x="5524" y="11257"/>
                </a:cubicBezTo>
                <a:cubicBezTo>
                  <a:pt x="5734" y="11678"/>
                  <a:pt x="5577" y="12230"/>
                  <a:pt x="5577" y="12730"/>
                </a:cubicBezTo>
                <a:cubicBezTo>
                  <a:pt x="5550" y="14150"/>
                  <a:pt x="6523" y="15333"/>
                  <a:pt x="7628" y="16306"/>
                </a:cubicBezTo>
                <a:cubicBezTo>
                  <a:pt x="8336" y="16497"/>
                  <a:pt x="9073" y="16596"/>
                  <a:pt x="9819" y="16596"/>
                </a:cubicBezTo>
                <a:cubicBezTo>
                  <a:pt x="10514" y="16596"/>
                  <a:pt x="11217" y="16510"/>
                  <a:pt x="11915" y="16333"/>
                </a:cubicBezTo>
                <a:cubicBezTo>
                  <a:pt x="11967" y="15780"/>
                  <a:pt x="11836" y="15254"/>
                  <a:pt x="11626" y="14755"/>
                </a:cubicBezTo>
                <a:cubicBezTo>
                  <a:pt x="11336" y="13676"/>
                  <a:pt x="11073" y="12624"/>
                  <a:pt x="10810" y="11546"/>
                </a:cubicBezTo>
                <a:cubicBezTo>
                  <a:pt x="10574" y="10599"/>
                  <a:pt x="10179" y="9495"/>
                  <a:pt x="9232" y="9284"/>
                </a:cubicBezTo>
                <a:cubicBezTo>
                  <a:pt x="9095" y="9245"/>
                  <a:pt x="8959" y="9230"/>
                  <a:pt x="8822" y="9230"/>
                </a:cubicBezTo>
                <a:cubicBezTo>
                  <a:pt x="8297" y="9230"/>
                  <a:pt x="7769" y="9458"/>
                  <a:pt x="7230" y="9458"/>
                </a:cubicBezTo>
                <a:cubicBezTo>
                  <a:pt x="7153" y="9458"/>
                  <a:pt x="7075" y="9453"/>
                  <a:pt x="6997" y="9442"/>
                </a:cubicBezTo>
                <a:cubicBezTo>
                  <a:pt x="6471" y="9363"/>
                  <a:pt x="5971" y="8916"/>
                  <a:pt x="5813" y="8390"/>
                </a:cubicBezTo>
                <a:cubicBezTo>
                  <a:pt x="5655" y="7838"/>
                  <a:pt x="5840" y="7207"/>
                  <a:pt x="6260" y="6838"/>
                </a:cubicBezTo>
                <a:cubicBezTo>
                  <a:pt x="6523" y="6602"/>
                  <a:pt x="6865" y="6470"/>
                  <a:pt x="7128" y="6260"/>
                </a:cubicBezTo>
                <a:cubicBezTo>
                  <a:pt x="7391" y="6023"/>
                  <a:pt x="7549" y="5602"/>
                  <a:pt x="7365" y="5339"/>
                </a:cubicBezTo>
                <a:cubicBezTo>
                  <a:pt x="7232" y="5145"/>
                  <a:pt x="7007" y="5106"/>
                  <a:pt x="6757" y="5106"/>
                </a:cubicBezTo>
                <a:cubicBezTo>
                  <a:pt x="6590" y="5106"/>
                  <a:pt x="6411" y="5123"/>
                  <a:pt x="6241" y="5123"/>
                </a:cubicBezTo>
                <a:cubicBezTo>
                  <a:pt x="6014" y="5123"/>
                  <a:pt x="5802" y="5092"/>
                  <a:pt x="5655" y="4945"/>
                </a:cubicBezTo>
                <a:cubicBezTo>
                  <a:pt x="5445" y="4734"/>
                  <a:pt x="5445" y="4366"/>
                  <a:pt x="5550" y="4103"/>
                </a:cubicBezTo>
                <a:cubicBezTo>
                  <a:pt x="5655" y="3840"/>
                  <a:pt x="5840" y="3630"/>
                  <a:pt x="5971" y="3367"/>
                </a:cubicBezTo>
                <a:cubicBezTo>
                  <a:pt x="6497" y="2315"/>
                  <a:pt x="6076" y="1000"/>
                  <a:pt x="5261" y="158"/>
                </a:cubicBezTo>
                <a:cubicBezTo>
                  <a:pt x="5182" y="132"/>
                  <a:pt x="5129" y="79"/>
                  <a:pt x="50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8" name="Google Shape;1148;p24"/>
          <p:cNvGrpSpPr/>
          <p:nvPr/>
        </p:nvGrpSpPr>
        <p:grpSpPr>
          <a:xfrm rot="10800000">
            <a:off x="-290953" y="-377369"/>
            <a:ext cx="899404" cy="854422"/>
            <a:chOff x="1466972" y="4823231"/>
            <a:chExt cx="899404" cy="854422"/>
          </a:xfrm>
        </p:grpSpPr>
        <p:sp>
          <p:nvSpPr>
            <p:cNvPr id="1149" name="Google Shape;1149;p24"/>
            <p:cNvSpPr/>
            <p:nvPr/>
          </p:nvSpPr>
          <p:spPr>
            <a:xfrm>
              <a:off x="1466972" y="5137745"/>
              <a:ext cx="284772" cy="505567"/>
            </a:xfrm>
            <a:custGeom>
              <a:avLst/>
              <a:gdLst/>
              <a:ahLst/>
              <a:cxnLst/>
              <a:rect l="l" t="t" r="r" b="b"/>
              <a:pathLst>
                <a:path w="5971" h="10600" extrusionOk="0">
                  <a:moveTo>
                    <a:pt x="3840" y="1"/>
                  </a:moveTo>
                  <a:lnTo>
                    <a:pt x="3840" y="1"/>
                  </a:lnTo>
                  <a:cubicBezTo>
                    <a:pt x="2551" y="27"/>
                    <a:pt x="1552" y="395"/>
                    <a:pt x="710" y="869"/>
                  </a:cubicBezTo>
                  <a:cubicBezTo>
                    <a:pt x="0" y="4972"/>
                    <a:pt x="2262" y="8969"/>
                    <a:pt x="5970" y="10600"/>
                  </a:cubicBezTo>
                  <a:cubicBezTo>
                    <a:pt x="684" y="5103"/>
                    <a:pt x="3840" y="1"/>
                    <a:pt x="38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24"/>
            <p:cNvSpPr/>
            <p:nvPr/>
          </p:nvSpPr>
          <p:spPr>
            <a:xfrm>
              <a:off x="1500837" y="4944572"/>
              <a:ext cx="173124" cy="232132"/>
            </a:xfrm>
            <a:custGeom>
              <a:avLst/>
              <a:gdLst/>
              <a:ahLst/>
              <a:cxnLst/>
              <a:rect l="l" t="t" r="r" b="b"/>
              <a:pathLst>
                <a:path w="3630" h="4867" extrusionOk="0">
                  <a:moveTo>
                    <a:pt x="2552" y="1"/>
                  </a:moveTo>
                  <a:cubicBezTo>
                    <a:pt x="1315" y="1184"/>
                    <a:pt x="421" y="2762"/>
                    <a:pt x="79" y="4551"/>
                  </a:cubicBezTo>
                  <a:cubicBezTo>
                    <a:pt x="53" y="4656"/>
                    <a:pt x="53" y="4787"/>
                    <a:pt x="0" y="4866"/>
                  </a:cubicBezTo>
                  <a:cubicBezTo>
                    <a:pt x="842" y="4419"/>
                    <a:pt x="1841" y="4051"/>
                    <a:pt x="3130" y="4025"/>
                  </a:cubicBezTo>
                  <a:cubicBezTo>
                    <a:pt x="3288" y="3814"/>
                    <a:pt x="3472" y="3604"/>
                    <a:pt x="3630" y="3393"/>
                  </a:cubicBezTo>
                  <a:cubicBezTo>
                    <a:pt x="2946" y="2447"/>
                    <a:pt x="2683" y="1184"/>
                    <a:pt x="25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24"/>
            <p:cNvSpPr/>
            <p:nvPr/>
          </p:nvSpPr>
          <p:spPr>
            <a:xfrm>
              <a:off x="1623752" y="4823231"/>
              <a:ext cx="588335" cy="283213"/>
            </a:xfrm>
            <a:custGeom>
              <a:avLst/>
              <a:gdLst/>
              <a:ahLst/>
              <a:cxnLst/>
              <a:rect l="l" t="t" r="r" b="b"/>
              <a:pathLst>
                <a:path w="12336" h="5938" extrusionOk="0">
                  <a:moveTo>
                    <a:pt x="6330" y="0"/>
                  </a:moveTo>
                  <a:cubicBezTo>
                    <a:pt x="3926" y="0"/>
                    <a:pt x="1667" y="952"/>
                    <a:pt x="1" y="2597"/>
                  </a:cubicBezTo>
                  <a:cubicBezTo>
                    <a:pt x="106" y="3702"/>
                    <a:pt x="369" y="4991"/>
                    <a:pt x="1053" y="5937"/>
                  </a:cubicBezTo>
                  <a:cubicBezTo>
                    <a:pt x="3464" y="2933"/>
                    <a:pt x="6585" y="2059"/>
                    <a:pt x="9383" y="2059"/>
                  </a:cubicBezTo>
                  <a:cubicBezTo>
                    <a:pt x="10431" y="2059"/>
                    <a:pt x="11433" y="2182"/>
                    <a:pt x="12336" y="2361"/>
                  </a:cubicBezTo>
                  <a:cubicBezTo>
                    <a:pt x="11178" y="1309"/>
                    <a:pt x="9758" y="520"/>
                    <a:pt x="8128" y="178"/>
                  </a:cubicBezTo>
                  <a:cubicBezTo>
                    <a:pt x="7524" y="58"/>
                    <a:pt x="6922" y="0"/>
                    <a:pt x="6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24"/>
            <p:cNvSpPr/>
            <p:nvPr/>
          </p:nvSpPr>
          <p:spPr>
            <a:xfrm>
              <a:off x="1499596" y="5137745"/>
              <a:ext cx="632212" cy="539907"/>
            </a:xfrm>
            <a:custGeom>
              <a:avLst/>
              <a:gdLst/>
              <a:ahLst/>
              <a:cxnLst/>
              <a:rect l="l" t="t" r="r" b="b"/>
              <a:pathLst>
                <a:path w="13256" h="11320" extrusionOk="0">
                  <a:moveTo>
                    <a:pt x="3156" y="1"/>
                  </a:moveTo>
                  <a:cubicBezTo>
                    <a:pt x="3156" y="1"/>
                    <a:pt x="0" y="5103"/>
                    <a:pt x="5286" y="10600"/>
                  </a:cubicBezTo>
                  <a:cubicBezTo>
                    <a:pt x="5865" y="10810"/>
                    <a:pt x="6417" y="11021"/>
                    <a:pt x="6996" y="11126"/>
                  </a:cubicBezTo>
                  <a:cubicBezTo>
                    <a:pt x="7615" y="11257"/>
                    <a:pt x="8231" y="11320"/>
                    <a:pt x="8836" y="11320"/>
                  </a:cubicBezTo>
                  <a:cubicBezTo>
                    <a:pt x="10415" y="11320"/>
                    <a:pt x="11925" y="10894"/>
                    <a:pt x="13255" y="10153"/>
                  </a:cubicBezTo>
                  <a:cubicBezTo>
                    <a:pt x="5681" y="6024"/>
                    <a:pt x="3156" y="1"/>
                    <a:pt x="31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24"/>
            <p:cNvSpPr/>
            <p:nvPr/>
          </p:nvSpPr>
          <p:spPr>
            <a:xfrm>
              <a:off x="1673929" y="4921439"/>
              <a:ext cx="692447" cy="386950"/>
            </a:xfrm>
            <a:custGeom>
              <a:avLst/>
              <a:gdLst/>
              <a:ahLst/>
              <a:cxnLst/>
              <a:rect l="l" t="t" r="r" b="b"/>
              <a:pathLst>
                <a:path w="14519" h="8113" extrusionOk="0">
                  <a:moveTo>
                    <a:pt x="8321" y="0"/>
                  </a:moveTo>
                  <a:cubicBezTo>
                    <a:pt x="5533" y="0"/>
                    <a:pt x="2412" y="874"/>
                    <a:pt x="1" y="3878"/>
                  </a:cubicBezTo>
                  <a:cubicBezTo>
                    <a:pt x="27" y="3957"/>
                    <a:pt x="53" y="4010"/>
                    <a:pt x="106" y="4036"/>
                  </a:cubicBezTo>
                  <a:cubicBezTo>
                    <a:pt x="106" y="4036"/>
                    <a:pt x="4524" y="7508"/>
                    <a:pt x="14098" y="8113"/>
                  </a:cubicBezTo>
                  <a:cubicBezTo>
                    <a:pt x="14518" y="5141"/>
                    <a:pt x="13361" y="2248"/>
                    <a:pt x="11257" y="302"/>
                  </a:cubicBezTo>
                  <a:cubicBezTo>
                    <a:pt x="10362" y="123"/>
                    <a:pt x="9365" y="0"/>
                    <a:pt x="832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24"/>
            <p:cNvSpPr/>
            <p:nvPr/>
          </p:nvSpPr>
          <p:spPr>
            <a:xfrm>
              <a:off x="1650128" y="5107649"/>
              <a:ext cx="694927" cy="516871"/>
            </a:xfrm>
            <a:custGeom>
              <a:avLst/>
              <a:gdLst/>
              <a:ahLst/>
              <a:cxnLst/>
              <a:rect l="l" t="t" r="r" b="b"/>
              <a:pathLst>
                <a:path w="14571" h="10837" extrusionOk="0">
                  <a:moveTo>
                    <a:pt x="500" y="1"/>
                  </a:moveTo>
                  <a:cubicBezTo>
                    <a:pt x="342" y="211"/>
                    <a:pt x="158" y="395"/>
                    <a:pt x="0" y="632"/>
                  </a:cubicBezTo>
                  <a:cubicBezTo>
                    <a:pt x="0" y="632"/>
                    <a:pt x="2578" y="6655"/>
                    <a:pt x="10099" y="10836"/>
                  </a:cubicBezTo>
                  <a:cubicBezTo>
                    <a:pt x="12256" y="9600"/>
                    <a:pt x="13913" y="7496"/>
                    <a:pt x="14465" y="4866"/>
                  </a:cubicBezTo>
                  <a:cubicBezTo>
                    <a:pt x="14491" y="4682"/>
                    <a:pt x="14518" y="4445"/>
                    <a:pt x="14570" y="4261"/>
                  </a:cubicBezTo>
                  <a:cubicBezTo>
                    <a:pt x="5023" y="3630"/>
                    <a:pt x="605" y="185"/>
                    <a:pt x="605" y="185"/>
                  </a:cubicBezTo>
                  <a:cubicBezTo>
                    <a:pt x="552" y="106"/>
                    <a:pt x="526" y="80"/>
                    <a:pt x="5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24"/>
            <p:cNvSpPr/>
            <p:nvPr/>
          </p:nvSpPr>
          <p:spPr>
            <a:xfrm>
              <a:off x="1523397" y="4982014"/>
              <a:ext cx="291067" cy="330336"/>
            </a:xfrm>
            <a:custGeom>
              <a:avLst/>
              <a:gdLst/>
              <a:ahLst/>
              <a:cxnLst/>
              <a:rect l="l" t="t" r="r" b="b"/>
              <a:pathLst>
                <a:path w="6103" h="6926" extrusionOk="0">
                  <a:moveTo>
                    <a:pt x="3785" y="1"/>
                  </a:moveTo>
                  <a:cubicBezTo>
                    <a:pt x="2667" y="1"/>
                    <a:pt x="1441" y="983"/>
                    <a:pt x="790" y="2503"/>
                  </a:cubicBezTo>
                  <a:cubicBezTo>
                    <a:pt x="1" y="4344"/>
                    <a:pt x="395" y="6264"/>
                    <a:pt x="1631" y="6790"/>
                  </a:cubicBezTo>
                  <a:cubicBezTo>
                    <a:pt x="1851" y="6882"/>
                    <a:pt x="2083" y="6926"/>
                    <a:pt x="2319" y="6926"/>
                  </a:cubicBezTo>
                  <a:cubicBezTo>
                    <a:pt x="3437" y="6926"/>
                    <a:pt x="4662" y="5943"/>
                    <a:pt x="5313" y="4423"/>
                  </a:cubicBezTo>
                  <a:cubicBezTo>
                    <a:pt x="6102" y="2582"/>
                    <a:pt x="5708" y="662"/>
                    <a:pt x="4472" y="136"/>
                  </a:cubicBezTo>
                  <a:cubicBezTo>
                    <a:pt x="4252" y="45"/>
                    <a:pt x="4021" y="1"/>
                    <a:pt x="37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6" name="Google Shape;1156;p24"/>
          <p:cNvGrpSpPr/>
          <p:nvPr/>
        </p:nvGrpSpPr>
        <p:grpSpPr>
          <a:xfrm>
            <a:off x="719996" y="4678846"/>
            <a:ext cx="708714" cy="774397"/>
            <a:chOff x="6577671" y="3798459"/>
            <a:chExt cx="708714" cy="774397"/>
          </a:xfrm>
        </p:grpSpPr>
        <p:sp>
          <p:nvSpPr>
            <p:cNvPr id="1157" name="Google Shape;1157;p24"/>
            <p:cNvSpPr/>
            <p:nvPr/>
          </p:nvSpPr>
          <p:spPr>
            <a:xfrm>
              <a:off x="6614063" y="3798459"/>
              <a:ext cx="672321" cy="714137"/>
            </a:xfrm>
            <a:custGeom>
              <a:avLst/>
              <a:gdLst/>
              <a:ahLst/>
              <a:cxnLst/>
              <a:rect l="l" t="t" r="r" b="b"/>
              <a:pathLst>
                <a:path w="14097" h="14973" extrusionOk="0">
                  <a:moveTo>
                    <a:pt x="7275" y="1"/>
                  </a:moveTo>
                  <a:cubicBezTo>
                    <a:pt x="5228" y="1"/>
                    <a:pt x="3223" y="1045"/>
                    <a:pt x="2078" y="2937"/>
                  </a:cubicBezTo>
                  <a:cubicBezTo>
                    <a:pt x="1210" y="4357"/>
                    <a:pt x="1026" y="5988"/>
                    <a:pt x="1341" y="7461"/>
                  </a:cubicBezTo>
                  <a:cubicBezTo>
                    <a:pt x="1552" y="8329"/>
                    <a:pt x="1420" y="9170"/>
                    <a:pt x="1000" y="9933"/>
                  </a:cubicBezTo>
                  <a:lnTo>
                    <a:pt x="921" y="10038"/>
                  </a:lnTo>
                  <a:cubicBezTo>
                    <a:pt x="0" y="11537"/>
                    <a:pt x="500" y="13562"/>
                    <a:pt x="1999" y="14483"/>
                  </a:cubicBezTo>
                  <a:lnTo>
                    <a:pt x="2078" y="14509"/>
                  </a:lnTo>
                  <a:cubicBezTo>
                    <a:pt x="2590" y="14823"/>
                    <a:pt x="3163" y="14972"/>
                    <a:pt x="3732" y="14972"/>
                  </a:cubicBezTo>
                  <a:cubicBezTo>
                    <a:pt x="4831" y="14972"/>
                    <a:pt x="5916" y="14418"/>
                    <a:pt x="6523" y="13431"/>
                  </a:cubicBezTo>
                  <a:cubicBezTo>
                    <a:pt x="6970" y="12668"/>
                    <a:pt x="7732" y="12142"/>
                    <a:pt x="8574" y="11932"/>
                  </a:cubicBezTo>
                  <a:cubicBezTo>
                    <a:pt x="10099" y="11537"/>
                    <a:pt x="11467" y="10590"/>
                    <a:pt x="12361" y="9144"/>
                  </a:cubicBezTo>
                  <a:cubicBezTo>
                    <a:pt x="14097" y="6277"/>
                    <a:pt x="13203" y="2569"/>
                    <a:pt x="10362" y="859"/>
                  </a:cubicBezTo>
                  <a:cubicBezTo>
                    <a:pt x="9397" y="278"/>
                    <a:pt x="8330" y="1"/>
                    <a:pt x="72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24"/>
            <p:cNvSpPr/>
            <p:nvPr/>
          </p:nvSpPr>
          <p:spPr>
            <a:xfrm>
              <a:off x="6718186" y="3968642"/>
              <a:ext cx="140502" cy="380129"/>
            </a:xfrm>
            <a:custGeom>
              <a:avLst/>
              <a:gdLst/>
              <a:ahLst/>
              <a:cxnLst/>
              <a:rect l="l" t="t" r="r" b="b"/>
              <a:pathLst>
                <a:path w="2946" h="7970" fill="none" extrusionOk="0">
                  <a:moveTo>
                    <a:pt x="0" y="7969"/>
                  </a:moveTo>
                  <a:lnTo>
                    <a:pt x="2946" y="0"/>
                  </a:lnTo>
                </a:path>
              </a:pathLst>
            </a:custGeom>
            <a:noFill/>
            <a:ln w="9875" cap="flat" cmpd="sng">
              <a:solidFill>
                <a:schemeClr val="accent3"/>
              </a:solidFill>
              <a:prstDash val="solid"/>
              <a:miter lim="263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24"/>
            <p:cNvSpPr/>
            <p:nvPr/>
          </p:nvSpPr>
          <p:spPr>
            <a:xfrm>
              <a:off x="6797172" y="4146743"/>
              <a:ext cx="299843" cy="274771"/>
            </a:xfrm>
            <a:custGeom>
              <a:avLst/>
              <a:gdLst/>
              <a:ahLst/>
              <a:cxnLst/>
              <a:rect l="l" t="t" r="r" b="b"/>
              <a:pathLst>
                <a:path w="6287" h="5761" fill="none" extrusionOk="0">
                  <a:moveTo>
                    <a:pt x="1" y="5761"/>
                  </a:moveTo>
                  <a:lnTo>
                    <a:pt x="6287" y="1"/>
                  </a:lnTo>
                </a:path>
              </a:pathLst>
            </a:custGeom>
            <a:noFill/>
            <a:ln w="9875" cap="flat" cmpd="sng">
              <a:solidFill>
                <a:schemeClr val="accent3"/>
              </a:solidFill>
              <a:prstDash val="solid"/>
              <a:miter lim="263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24"/>
            <p:cNvSpPr/>
            <p:nvPr/>
          </p:nvSpPr>
          <p:spPr>
            <a:xfrm>
              <a:off x="6577671" y="4273474"/>
              <a:ext cx="348728" cy="299382"/>
            </a:xfrm>
            <a:custGeom>
              <a:avLst/>
              <a:gdLst/>
              <a:ahLst/>
              <a:cxnLst/>
              <a:rect l="l" t="t" r="r" b="b"/>
              <a:pathLst>
                <a:path w="7312" h="6277" extrusionOk="0">
                  <a:moveTo>
                    <a:pt x="1684" y="0"/>
                  </a:moveTo>
                  <a:lnTo>
                    <a:pt x="711" y="1657"/>
                  </a:lnTo>
                  <a:cubicBezTo>
                    <a:pt x="0" y="2762"/>
                    <a:pt x="369" y="4261"/>
                    <a:pt x="1526" y="4945"/>
                  </a:cubicBezTo>
                  <a:lnTo>
                    <a:pt x="3235" y="5970"/>
                  </a:lnTo>
                  <a:cubicBezTo>
                    <a:pt x="3595" y="6177"/>
                    <a:pt x="3986" y="6276"/>
                    <a:pt x="4368" y="6276"/>
                  </a:cubicBezTo>
                  <a:cubicBezTo>
                    <a:pt x="5104" y="6276"/>
                    <a:pt x="5809" y="5909"/>
                    <a:pt x="6207" y="5234"/>
                  </a:cubicBezTo>
                  <a:lnTo>
                    <a:pt x="7312" y="3393"/>
                  </a:lnTo>
                  <a:lnTo>
                    <a:pt x="16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24"/>
            <p:cNvSpPr/>
            <p:nvPr/>
          </p:nvSpPr>
          <p:spPr>
            <a:xfrm>
              <a:off x="6847349" y="3972410"/>
              <a:ext cx="253438" cy="193212"/>
            </a:xfrm>
            <a:custGeom>
              <a:avLst/>
              <a:gdLst/>
              <a:ahLst/>
              <a:cxnLst/>
              <a:rect l="l" t="t" r="r" b="b"/>
              <a:pathLst>
                <a:path w="5314" h="4051" fill="none" extrusionOk="0">
                  <a:moveTo>
                    <a:pt x="1" y="184"/>
                  </a:moveTo>
                  <a:cubicBezTo>
                    <a:pt x="185" y="737"/>
                    <a:pt x="606" y="1157"/>
                    <a:pt x="1211" y="1052"/>
                  </a:cubicBezTo>
                  <a:cubicBezTo>
                    <a:pt x="1421" y="1026"/>
                    <a:pt x="1632" y="868"/>
                    <a:pt x="1737" y="658"/>
                  </a:cubicBezTo>
                  <a:cubicBezTo>
                    <a:pt x="1816" y="474"/>
                    <a:pt x="1737" y="184"/>
                    <a:pt x="1526" y="105"/>
                  </a:cubicBezTo>
                  <a:cubicBezTo>
                    <a:pt x="1316" y="0"/>
                    <a:pt x="1079" y="184"/>
                    <a:pt x="974" y="368"/>
                  </a:cubicBezTo>
                  <a:cubicBezTo>
                    <a:pt x="869" y="579"/>
                    <a:pt x="895" y="842"/>
                    <a:pt x="974" y="1026"/>
                  </a:cubicBezTo>
                  <a:cubicBezTo>
                    <a:pt x="1237" y="1815"/>
                    <a:pt x="2026" y="2341"/>
                    <a:pt x="2841" y="2315"/>
                  </a:cubicBezTo>
                  <a:cubicBezTo>
                    <a:pt x="3210" y="2288"/>
                    <a:pt x="3630" y="2052"/>
                    <a:pt x="3525" y="1683"/>
                  </a:cubicBezTo>
                  <a:cubicBezTo>
                    <a:pt x="3473" y="1315"/>
                    <a:pt x="2868" y="1315"/>
                    <a:pt x="2684" y="1631"/>
                  </a:cubicBezTo>
                  <a:cubicBezTo>
                    <a:pt x="2473" y="1920"/>
                    <a:pt x="2578" y="2341"/>
                    <a:pt x="2762" y="2630"/>
                  </a:cubicBezTo>
                  <a:cubicBezTo>
                    <a:pt x="2999" y="3025"/>
                    <a:pt x="3420" y="3340"/>
                    <a:pt x="3893" y="3340"/>
                  </a:cubicBezTo>
                  <a:cubicBezTo>
                    <a:pt x="4340" y="3340"/>
                    <a:pt x="5129" y="2762"/>
                    <a:pt x="4788" y="2472"/>
                  </a:cubicBezTo>
                  <a:cubicBezTo>
                    <a:pt x="4446" y="2183"/>
                    <a:pt x="3841" y="2998"/>
                    <a:pt x="3999" y="3419"/>
                  </a:cubicBezTo>
                  <a:cubicBezTo>
                    <a:pt x="4156" y="3866"/>
                    <a:pt x="4945" y="4050"/>
                    <a:pt x="5314" y="3761"/>
                  </a:cubicBezTo>
                </a:path>
              </a:pathLst>
            </a:custGeom>
            <a:solidFill>
              <a:schemeClr val="lt1"/>
            </a:solidFill>
            <a:ln w="5925" cap="rnd" cmpd="sng">
              <a:solidFill>
                <a:srgbClr val="0455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24"/>
            <p:cNvSpPr/>
            <p:nvPr/>
          </p:nvSpPr>
          <p:spPr>
            <a:xfrm>
              <a:off x="6634096" y="4289786"/>
              <a:ext cx="287300" cy="175661"/>
            </a:xfrm>
            <a:custGeom>
              <a:avLst/>
              <a:gdLst/>
              <a:ahLst/>
              <a:cxnLst/>
              <a:rect l="l" t="t" r="r" b="b"/>
              <a:pathLst>
                <a:path w="6024" h="3683" extrusionOk="0">
                  <a:moveTo>
                    <a:pt x="245" y="0"/>
                  </a:moveTo>
                  <a:cubicBezTo>
                    <a:pt x="185" y="0"/>
                    <a:pt x="132" y="35"/>
                    <a:pt x="80" y="105"/>
                  </a:cubicBezTo>
                  <a:cubicBezTo>
                    <a:pt x="1" y="158"/>
                    <a:pt x="54" y="237"/>
                    <a:pt x="80" y="289"/>
                  </a:cubicBezTo>
                  <a:cubicBezTo>
                    <a:pt x="80" y="316"/>
                    <a:pt x="106" y="316"/>
                    <a:pt x="159" y="368"/>
                  </a:cubicBezTo>
                  <a:cubicBezTo>
                    <a:pt x="185" y="368"/>
                    <a:pt x="2868" y="1973"/>
                    <a:pt x="5734" y="3656"/>
                  </a:cubicBezTo>
                  <a:cubicBezTo>
                    <a:pt x="5769" y="3673"/>
                    <a:pt x="5802" y="3682"/>
                    <a:pt x="5832" y="3682"/>
                  </a:cubicBezTo>
                  <a:cubicBezTo>
                    <a:pt x="5892" y="3682"/>
                    <a:pt x="5945" y="3647"/>
                    <a:pt x="5997" y="3577"/>
                  </a:cubicBezTo>
                  <a:cubicBezTo>
                    <a:pt x="6024" y="3472"/>
                    <a:pt x="6024" y="3393"/>
                    <a:pt x="5918" y="3314"/>
                  </a:cubicBezTo>
                  <a:cubicBezTo>
                    <a:pt x="3078" y="1683"/>
                    <a:pt x="369" y="26"/>
                    <a:pt x="343" y="26"/>
                  </a:cubicBezTo>
                  <a:cubicBezTo>
                    <a:pt x="308" y="9"/>
                    <a:pt x="276" y="0"/>
                    <a:pt x="2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24"/>
            <p:cNvSpPr/>
            <p:nvPr/>
          </p:nvSpPr>
          <p:spPr>
            <a:xfrm>
              <a:off x="6614063" y="4325225"/>
              <a:ext cx="287252" cy="176281"/>
            </a:xfrm>
            <a:custGeom>
              <a:avLst/>
              <a:gdLst/>
              <a:ahLst/>
              <a:cxnLst/>
              <a:rect l="l" t="t" r="r" b="b"/>
              <a:pathLst>
                <a:path w="6023" h="3696" extrusionOk="0">
                  <a:moveTo>
                    <a:pt x="221" y="0"/>
                  </a:moveTo>
                  <a:cubicBezTo>
                    <a:pt x="162" y="0"/>
                    <a:pt x="111" y="35"/>
                    <a:pt x="79" y="99"/>
                  </a:cubicBezTo>
                  <a:cubicBezTo>
                    <a:pt x="0" y="178"/>
                    <a:pt x="53" y="230"/>
                    <a:pt x="79" y="309"/>
                  </a:cubicBezTo>
                  <a:cubicBezTo>
                    <a:pt x="79" y="309"/>
                    <a:pt x="105" y="309"/>
                    <a:pt x="132" y="362"/>
                  </a:cubicBezTo>
                  <a:cubicBezTo>
                    <a:pt x="184" y="362"/>
                    <a:pt x="2867" y="1966"/>
                    <a:pt x="5734" y="3649"/>
                  </a:cubicBezTo>
                  <a:cubicBezTo>
                    <a:pt x="5775" y="3680"/>
                    <a:pt x="5812" y="3695"/>
                    <a:pt x="5847" y="3695"/>
                  </a:cubicBezTo>
                  <a:cubicBezTo>
                    <a:pt x="5901" y="3695"/>
                    <a:pt x="5949" y="3660"/>
                    <a:pt x="5997" y="3597"/>
                  </a:cubicBezTo>
                  <a:cubicBezTo>
                    <a:pt x="6023" y="3491"/>
                    <a:pt x="6023" y="3386"/>
                    <a:pt x="5918" y="3334"/>
                  </a:cubicBezTo>
                  <a:cubicBezTo>
                    <a:pt x="3051" y="1677"/>
                    <a:pt x="368" y="46"/>
                    <a:pt x="342" y="46"/>
                  </a:cubicBezTo>
                  <a:cubicBezTo>
                    <a:pt x="301" y="15"/>
                    <a:pt x="259" y="0"/>
                    <a:pt x="2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24"/>
            <p:cNvSpPr/>
            <p:nvPr/>
          </p:nvSpPr>
          <p:spPr>
            <a:xfrm>
              <a:off x="6595223" y="4356562"/>
              <a:ext cx="287300" cy="176281"/>
            </a:xfrm>
            <a:custGeom>
              <a:avLst/>
              <a:gdLst/>
              <a:ahLst/>
              <a:cxnLst/>
              <a:rect l="l" t="t" r="r" b="b"/>
              <a:pathLst>
                <a:path w="6024" h="3696" extrusionOk="0">
                  <a:moveTo>
                    <a:pt x="221" y="1"/>
                  </a:moveTo>
                  <a:cubicBezTo>
                    <a:pt x="163" y="1"/>
                    <a:pt x="111" y="36"/>
                    <a:pt x="80" y="99"/>
                  </a:cubicBezTo>
                  <a:cubicBezTo>
                    <a:pt x="1" y="178"/>
                    <a:pt x="27" y="231"/>
                    <a:pt x="80" y="310"/>
                  </a:cubicBezTo>
                  <a:lnTo>
                    <a:pt x="132" y="362"/>
                  </a:lnTo>
                  <a:cubicBezTo>
                    <a:pt x="185" y="362"/>
                    <a:pt x="2867" y="1967"/>
                    <a:pt x="5734" y="3650"/>
                  </a:cubicBezTo>
                  <a:cubicBezTo>
                    <a:pt x="5776" y="3681"/>
                    <a:pt x="5813" y="3696"/>
                    <a:pt x="5848" y="3696"/>
                  </a:cubicBezTo>
                  <a:cubicBezTo>
                    <a:pt x="5901" y="3696"/>
                    <a:pt x="5949" y="3661"/>
                    <a:pt x="5997" y="3597"/>
                  </a:cubicBezTo>
                  <a:cubicBezTo>
                    <a:pt x="6023" y="3492"/>
                    <a:pt x="6023" y="3387"/>
                    <a:pt x="5918" y="3334"/>
                  </a:cubicBezTo>
                  <a:cubicBezTo>
                    <a:pt x="3051" y="1677"/>
                    <a:pt x="369" y="47"/>
                    <a:pt x="343" y="47"/>
                  </a:cubicBezTo>
                  <a:cubicBezTo>
                    <a:pt x="301" y="16"/>
                    <a:pt x="260" y="1"/>
                    <a:pt x="2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24"/>
            <p:cNvSpPr/>
            <p:nvPr/>
          </p:nvSpPr>
          <p:spPr>
            <a:xfrm>
              <a:off x="6585207" y="4392955"/>
              <a:ext cx="268461" cy="169651"/>
            </a:xfrm>
            <a:custGeom>
              <a:avLst/>
              <a:gdLst/>
              <a:ahLst/>
              <a:cxnLst/>
              <a:rect l="l" t="t" r="r" b="b"/>
              <a:pathLst>
                <a:path w="5629" h="3557" extrusionOk="0">
                  <a:moveTo>
                    <a:pt x="202" y="0"/>
                  </a:moveTo>
                  <a:cubicBezTo>
                    <a:pt x="148" y="0"/>
                    <a:pt x="101" y="35"/>
                    <a:pt x="53" y="99"/>
                  </a:cubicBezTo>
                  <a:cubicBezTo>
                    <a:pt x="0" y="178"/>
                    <a:pt x="27" y="230"/>
                    <a:pt x="53" y="309"/>
                  </a:cubicBezTo>
                  <a:lnTo>
                    <a:pt x="132" y="362"/>
                  </a:lnTo>
                  <a:cubicBezTo>
                    <a:pt x="158" y="362"/>
                    <a:pt x="2499" y="1835"/>
                    <a:pt x="5339" y="3518"/>
                  </a:cubicBezTo>
                  <a:cubicBezTo>
                    <a:pt x="5376" y="3545"/>
                    <a:pt x="5412" y="3557"/>
                    <a:pt x="5447" y="3557"/>
                  </a:cubicBezTo>
                  <a:cubicBezTo>
                    <a:pt x="5511" y="3557"/>
                    <a:pt x="5568" y="3517"/>
                    <a:pt x="5602" y="3465"/>
                  </a:cubicBezTo>
                  <a:cubicBezTo>
                    <a:pt x="5628" y="3360"/>
                    <a:pt x="5628" y="3255"/>
                    <a:pt x="5550" y="3202"/>
                  </a:cubicBezTo>
                  <a:cubicBezTo>
                    <a:pt x="2683" y="1519"/>
                    <a:pt x="342" y="46"/>
                    <a:pt x="316" y="46"/>
                  </a:cubicBezTo>
                  <a:cubicBezTo>
                    <a:pt x="274" y="15"/>
                    <a:pt x="237" y="0"/>
                    <a:pt x="20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66" name="Google Shape;1166;p24"/>
          <p:cNvGrpSpPr/>
          <p:nvPr/>
        </p:nvGrpSpPr>
        <p:grpSpPr>
          <a:xfrm>
            <a:off x="7938826" y="368271"/>
            <a:ext cx="1470194" cy="1095065"/>
            <a:chOff x="-520813" y="853947"/>
            <a:chExt cx="1754408" cy="1306760"/>
          </a:xfrm>
        </p:grpSpPr>
        <p:sp>
          <p:nvSpPr>
            <p:cNvPr id="1167" name="Google Shape;1167;p24"/>
            <p:cNvSpPr/>
            <p:nvPr/>
          </p:nvSpPr>
          <p:spPr>
            <a:xfrm>
              <a:off x="-258513" y="1147336"/>
              <a:ext cx="511024" cy="304152"/>
            </a:xfrm>
            <a:custGeom>
              <a:avLst/>
              <a:gdLst/>
              <a:ahLst/>
              <a:cxnLst/>
              <a:rect l="l" t="t" r="r" b="b"/>
              <a:pathLst>
                <a:path w="5079" h="3023" extrusionOk="0">
                  <a:moveTo>
                    <a:pt x="2823" y="1"/>
                  </a:moveTo>
                  <a:cubicBezTo>
                    <a:pt x="2226" y="1"/>
                    <a:pt x="1639" y="153"/>
                    <a:pt x="1243" y="622"/>
                  </a:cubicBezTo>
                  <a:cubicBezTo>
                    <a:pt x="111" y="1960"/>
                    <a:pt x="1" y="2209"/>
                    <a:pt x="158" y="2639"/>
                  </a:cubicBezTo>
                  <a:cubicBezTo>
                    <a:pt x="271" y="2952"/>
                    <a:pt x="1028" y="3023"/>
                    <a:pt x="1685" y="3023"/>
                  </a:cubicBezTo>
                  <a:cubicBezTo>
                    <a:pt x="2220" y="3023"/>
                    <a:pt x="2689" y="2976"/>
                    <a:pt x="2689" y="2976"/>
                  </a:cubicBezTo>
                  <a:lnTo>
                    <a:pt x="5079" y="530"/>
                  </a:lnTo>
                  <a:cubicBezTo>
                    <a:pt x="5079" y="530"/>
                    <a:pt x="3934" y="1"/>
                    <a:pt x="28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24"/>
            <p:cNvSpPr/>
            <p:nvPr/>
          </p:nvSpPr>
          <p:spPr>
            <a:xfrm>
              <a:off x="171007" y="1659558"/>
              <a:ext cx="436870" cy="427503"/>
            </a:xfrm>
            <a:custGeom>
              <a:avLst/>
              <a:gdLst/>
              <a:ahLst/>
              <a:cxnLst/>
              <a:rect l="l" t="t" r="r" b="b"/>
              <a:pathLst>
                <a:path w="4342" h="4249" extrusionOk="0">
                  <a:moveTo>
                    <a:pt x="3942" y="1"/>
                  </a:moveTo>
                  <a:lnTo>
                    <a:pt x="906" y="1567"/>
                  </a:lnTo>
                  <a:cubicBezTo>
                    <a:pt x="906" y="1567"/>
                    <a:pt x="0" y="3723"/>
                    <a:pt x="476" y="4086"/>
                  </a:cubicBezTo>
                  <a:cubicBezTo>
                    <a:pt x="614" y="4188"/>
                    <a:pt x="737" y="4248"/>
                    <a:pt x="920" y="4248"/>
                  </a:cubicBezTo>
                  <a:cubicBezTo>
                    <a:pt x="1231" y="4248"/>
                    <a:pt x="1713" y="4076"/>
                    <a:pt x="2728" y="3642"/>
                  </a:cubicBezTo>
                  <a:cubicBezTo>
                    <a:pt x="4341" y="2953"/>
                    <a:pt x="3942" y="1"/>
                    <a:pt x="39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24"/>
            <p:cNvSpPr/>
            <p:nvPr/>
          </p:nvSpPr>
          <p:spPr>
            <a:xfrm>
              <a:off x="752354" y="853947"/>
              <a:ext cx="481242" cy="428006"/>
            </a:xfrm>
            <a:custGeom>
              <a:avLst/>
              <a:gdLst/>
              <a:ahLst/>
              <a:cxnLst/>
              <a:rect l="l" t="t" r="r" b="b"/>
              <a:pathLst>
                <a:path w="4783" h="4254" extrusionOk="0">
                  <a:moveTo>
                    <a:pt x="2574" y="0"/>
                  </a:moveTo>
                  <a:cubicBezTo>
                    <a:pt x="1764" y="0"/>
                    <a:pt x="823" y="281"/>
                    <a:pt x="1" y="583"/>
                  </a:cubicBezTo>
                  <a:cubicBezTo>
                    <a:pt x="694" y="1994"/>
                    <a:pt x="1681" y="3226"/>
                    <a:pt x="2854" y="4253"/>
                  </a:cubicBezTo>
                  <a:cubicBezTo>
                    <a:pt x="3818" y="3128"/>
                    <a:pt x="4783" y="1539"/>
                    <a:pt x="4133" y="659"/>
                  </a:cubicBezTo>
                  <a:cubicBezTo>
                    <a:pt x="3777" y="176"/>
                    <a:pt x="3216" y="0"/>
                    <a:pt x="25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24"/>
            <p:cNvSpPr/>
            <p:nvPr/>
          </p:nvSpPr>
          <p:spPr>
            <a:xfrm>
              <a:off x="-520813" y="1476643"/>
              <a:ext cx="751997" cy="684064"/>
            </a:xfrm>
            <a:custGeom>
              <a:avLst/>
              <a:gdLst/>
              <a:ahLst/>
              <a:cxnLst/>
              <a:rect l="l" t="t" r="r" b="b"/>
              <a:pathLst>
                <a:path w="7474" h="6799" extrusionOk="0">
                  <a:moveTo>
                    <a:pt x="4844" y="0"/>
                  </a:moveTo>
                  <a:cubicBezTo>
                    <a:pt x="4844" y="0"/>
                    <a:pt x="1486" y="935"/>
                    <a:pt x="1295" y="2321"/>
                  </a:cubicBezTo>
                  <a:cubicBezTo>
                    <a:pt x="1180" y="3150"/>
                    <a:pt x="1718" y="3316"/>
                    <a:pt x="2167" y="3316"/>
                  </a:cubicBezTo>
                  <a:cubicBezTo>
                    <a:pt x="2468" y="3316"/>
                    <a:pt x="2728" y="3242"/>
                    <a:pt x="2728" y="3242"/>
                  </a:cubicBezTo>
                  <a:lnTo>
                    <a:pt x="2728" y="3242"/>
                  </a:lnTo>
                  <a:cubicBezTo>
                    <a:pt x="2728" y="3242"/>
                    <a:pt x="0" y="4477"/>
                    <a:pt x="792" y="5871"/>
                  </a:cubicBezTo>
                  <a:cubicBezTo>
                    <a:pt x="1010" y="6258"/>
                    <a:pt x="1308" y="6397"/>
                    <a:pt x="1626" y="6397"/>
                  </a:cubicBezTo>
                  <a:cubicBezTo>
                    <a:pt x="2455" y="6397"/>
                    <a:pt x="3414" y="5442"/>
                    <a:pt x="3414" y="5442"/>
                  </a:cubicBezTo>
                  <a:lnTo>
                    <a:pt x="3414" y="5442"/>
                  </a:lnTo>
                  <a:cubicBezTo>
                    <a:pt x="3414" y="5442"/>
                    <a:pt x="3246" y="5838"/>
                    <a:pt x="3744" y="6553"/>
                  </a:cubicBezTo>
                  <a:cubicBezTo>
                    <a:pt x="3863" y="6725"/>
                    <a:pt x="4019" y="6799"/>
                    <a:pt x="4198" y="6799"/>
                  </a:cubicBezTo>
                  <a:cubicBezTo>
                    <a:pt x="5345" y="6799"/>
                    <a:pt x="7474" y="3766"/>
                    <a:pt x="7474" y="3766"/>
                  </a:cubicBezTo>
                  <a:lnTo>
                    <a:pt x="48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24"/>
            <p:cNvSpPr/>
            <p:nvPr/>
          </p:nvSpPr>
          <p:spPr>
            <a:xfrm>
              <a:off x="-324515" y="1539325"/>
              <a:ext cx="516256" cy="469760"/>
            </a:xfrm>
            <a:custGeom>
              <a:avLst/>
              <a:gdLst/>
              <a:ahLst/>
              <a:cxnLst/>
              <a:rect l="l" t="t" r="r" b="b"/>
              <a:pathLst>
                <a:path w="5131" h="4669" extrusionOk="0">
                  <a:moveTo>
                    <a:pt x="3326" y="0"/>
                  </a:moveTo>
                  <a:cubicBezTo>
                    <a:pt x="3326" y="0"/>
                    <a:pt x="1019" y="642"/>
                    <a:pt x="891" y="1592"/>
                  </a:cubicBezTo>
                  <a:cubicBezTo>
                    <a:pt x="812" y="2163"/>
                    <a:pt x="1182" y="2277"/>
                    <a:pt x="1491" y="2277"/>
                  </a:cubicBezTo>
                  <a:cubicBezTo>
                    <a:pt x="1696" y="2277"/>
                    <a:pt x="1874" y="2226"/>
                    <a:pt x="1874" y="2226"/>
                  </a:cubicBezTo>
                  <a:lnTo>
                    <a:pt x="1874" y="2226"/>
                  </a:lnTo>
                  <a:cubicBezTo>
                    <a:pt x="1874" y="2226"/>
                    <a:pt x="0" y="3074"/>
                    <a:pt x="542" y="4030"/>
                  </a:cubicBezTo>
                  <a:cubicBezTo>
                    <a:pt x="694" y="4295"/>
                    <a:pt x="899" y="4391"/>
                    <a:pt x="1117" y="4391"/>
                  </a:cubicBezTo>
                  <a:cubicBezTo>
                    <a:pt x="1687" y="4391"/>
                    <a:pt x="2343" y="3737"/>
                    <a:pt x="2343" y="3737"/>
                  </a:cubicBezTo>
                  <a:lnTo>
                    <a:pt x="2343" y="3737"/>
                  </a:lnTo>
                  <a:cubicBezTo>
                    <a:pt x="2343" y="3737"/>
                    <a:pt x="2230" y="4008"/>
                    <a:pt x="2571" y="4500"/>
                  </a:cubicBezTo>
                  <a:cubicBezTo>
                    <a:pt x="2653" y="4618"/>
                    <a:pt x="2760" y="4668"/>
                    <a:pt x="2883" y="4668"/>
                  </a:cubicBezTo>
                  <a:cubicBezTo>
                    <a:pt x="3670" y="4668"/>
                    <a:pt x="5130" y="2586"/>
                    <a:pt x="5130" y="2586"/>
                  </a:cubicBezTo>
                  <a:lnTo>
                    <a:pt x="332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24"/>
            <p:cNvSpPr/>
            <p:nvPr/>
          </p:nvSpPr>
          <p:spPr>
            <a:xfrm>
              <a:off x="-33440" y="912504"/>
              <a:ext cx="1072958" cy="945355"/>
            </a:xfrm>
            <a:custGeom>
              <a:avLst/>
              <a:gdLst/>
              <a:ahLst/>
              <a:cxnLst/>
              <a:rect l="l" t="t" r="r" b="b"/>
              <a:pathLst>
                <a:path w="10664" h="9396" extrusionOk="0">
                  <a:moveTo>
                    <a:pt x="7811" y="1"/>
                  </a:moveTo>
                  <a:cubicBezTo>
                    <a:pt x="1390" y="2915"/>
                    <a:pt x="0" y="5607"/>
                    <a:pt x="0" y="5607"/>
                  </a:cubicBezTo>
                  <a:cubicBezTo>
                    <a:pt x="294" y="7958"/>
                    <a:pt x="2630" y="9373"/>
                    <a:pt x="2630" y="9373"/>
                  </a:cubicBezTo>
                  <a:cubicBezTo>
                    <a:pt x="2611" y="9386"/>
                    <a:pt x="2631" y="9396"/>
                    <a:pt x="2688" y="9396"/>
                  </a:cubicBezTo>
                  <a:cubicBezTo>
                    <a:pt x="3160" y="9396"/>
                    <a:pt x="6162" y="8726"/>
                    <a:pt x="10664" y="3671"/>
                  </a:cubicBezTo>
                  <a:cubicBezTo>
                    <a:pt x="9491" y="2644"/>
                    <a:pt x="8504" y="1412"/>
                    <a:pt x="78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24"/>
            <p:cNvSpPr/>
            <p:nvPr/>
          </p:nvSpPr>
          <p:spPr>
            <a:xfrm>
              <a:off x="275042" y="1217564"/>
              <a:ext cx="415439" cy="380617"/>
            </a:xfrm>
            <a:custGeom>
              <a:avLst/>
              <a:gdLst/>
              <a:ahLst/>
              <a:cxnLst/>
              <a:rect l="l" t="t" r="r" b="b"/>
              <a:pathLst>
                <a:path w="4129" h="3783" extrusionOk="0">
                  <a:moveTo>
                    <a:pt x="2000" y="1"/>
                  </a:moveTo>
                  <a:cubicBezTo>
                    <a:pt x="1633" y="1"/>
                    <a:pt x="1271" y="105"/>
                    <a:pt x="972" y="313"/>
                  </a:cubicBezTo>
                  <a:cubicBezTo>
                    <a:pt x="0" y="991"/>
                    <a:pt x="55" y="2205"/>
                    <a:pt x="652" y="3059"/>
                  </a:cubicBezTo>
                  <a:cubicBezTo>
                    <a:pt x="997" y="3555"/>
                    <a:pt x="1573" y="3783"/>
                    <a:pt x="2146" y="3783"/>
                  </a:cubicBezTo>
                  <a:cubicBezTo>
                    <a:pt x="2565" y="3783"/>
                    <a:pt x="2982" y="3661"/>
                    <a:pt x="3307" y="3433"/>
                  </a:cubicBezTo>
                  <a:cubicBezTo>
                    <a:pt x="4078" y="2898"/>
                    <a:pt x="4129" y="1640"/>
                    <a:pt x="3531" y="785"/>
                  </a:cubicBezTo>
                  <a:cubicBezTo>
                    <a:pt x="3165" y="260"/>
                    <a:pt x="2577" y="1"/>
                    <a:pt x="2000" y="1"/>
                  </a:cubicBezTo>
                  <a:close/>
                </a:path>
              </a:pathLst>
            </a:custGeom>
            <a:solidFill>
              <a:srgbClr val="03A6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24"/>
            <p:cNvSpPr/>
            <p:nvPr/>
          </p:nvSpPr>
          <p:spPr>
            <a:xfrm>
              <a:off x="314080" y="1253382"/>
              <a:ext cx="338066" cy="309484"/>
            </a:xfrm>
            <a:custGeom>
              <a:avLst/>
              <a:gdLst/>
              <a:ahLst/>
              <a:cxnLst/>
              <a:rect l="l" t="t" r="r" b="b"/>
              <a:pathLst>
                <a:path w="3360" h="3076" extrusionOk="0">
                  <a:moveTo>
                    <a:pt x="1625" y="1"/>
                  </a:moveTo>
                  <a:cubicBezTo>
                    <a:pt x="1327" y="1"/>
                    <a:pt x="1033" y="85"/>
                    <a:pt x="789" y="253"/>
                  </a:cubicBezTo>
                  <a:cubicBezTo>
                    <a:pt x="0" y="808"/>
                    <a:pt x="44" y="1793"/>
                    <a:pt x="532" y="2490"/>
                  </a:cubicBezTo>
                  <a:cubicBezTo>
                    <a:pt x="811" y="2891"/>
                    <a:pt x="1279" y="3075"/>
                    <a:pt x="1744" y="3075"/>
                  </a:cubicBezTo>
                  <a:cubicBezTo>
                    <a:pt x="1938" y="3075"/>
                    <a:pt x="2131" y="3043"/>
                    <a:pt x="2310" y="2982"/>
                  </a:cubicBezTo>
                  <a:cubicBezTo>
                    <a:pt x="2446" y="2938"/>
                    <a:pt x="2574" y="2872"/>
                    <a:pt x="2688" y="2795"/>
                  </a:cubicBezTo>
                  <a:cubicBezTo>
                    <a:pt x="3315" y="2358"/>
                    <a:pt x="3359" y="1336"/>
                    <a:pt x="2872" y="639"/>
                  </a:cubicBezTo>
                  <a:cubicBezTo>
                    <a:pt x="2582" y="217"/>
                    <a:pt x="2109" y="4"/>
                    <a:pt x="1643" y="1"/>
                  </a:cubicBezTo>
                  <a:cubicBezTo>
                    <a:pt x="1637" y="1"/>
                    <a:pt x="1631" y="1"/>
                    <a:pt x="1625" y="1"/>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1pPr>
            <a:lvl2pPr lvl="1"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2pPr>
            <a:lvl3pPr lvl="2"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3pPr>
            <a:lvl4pPr lvl="3"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4pPr>
            <a:lvl5pPr lvl="4"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5pPr>
            <a:lvl6pPr lvl="5"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6pPr>
            <a:lvl7pPr lvl="6"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7pPr>
            <a:lvl8pPr lvl="7"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8pPr>
            <a:lvl9pPr lvl="8" rtl="0">
              <a:spcBef>
                <a:spcPts val="0"/>
              </a:spcBef>
              <a:spcAft>
                <a:spcPts val="0"/>
              </a:spcAft>
              <a:buClr>
                <a:schemeClr val="dk1"/>
              </a:buClr>
              <a:buSzPts val="3000"/>
              <a:buFont typeface="Fredoka One"/>
              <a:buNone/>
              <a:defRPr sz="30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Bellota Text"/>
              <a:buChar char="●"/>
              <a:defRPr>
                <a:solidFill>
                  <a:schemeClr val="dk1"/>
                </a:solidFill>
                <a:latin typeface="Bellota Text"/>
                <a:ea typeface="Bellota Text"/>
                <a:cs typeface="Bellota Text"/>
                <a:sym typeface="Bellota Text"/>
              </a:defRPr>
            </a:lvl1pPr>
            <a:lvl2pPr marL="914400" lvl="1" indent="-317500">
              <a:lnSpc>
                <a:spcPct val="115000"/>
              </a:lnSpc>
              <a:spcBef>
                <a:spcPts val="1600"/>
              </a:spcBef>
              <a:spcAft>
                <a:spcPts val="0"/>
              </a:spcAft>
              <a:buClr>
                <a:schemeClr val="dk1"/>
              </a:buClr>
              <a:buSzPts val="1400"/>
              <a:buFont typeface="Bellota Text"/>
              <a:buChar char="○"/>
              <a:defRPr>
                <a:solidFill>
                  <a:schemeClr val="dk1"/>
                </a:solidFill>
                <a:latin typeface="Bellota Text"/>
                <a:ea typeface="Bellota Text"/>
                <a:cs typeface="Bellota Text"/>
                <a:sym typeface="Bellota Text"/>
              </a:defRPr>
            </a:lvl2pPr>
            <a:lvl3pPr marL="1371600" lvl="2" indent="-317500">
              <a:lnSpc>
                <a:spcPct val="115000"/>
              </a:lnSpc>
              <a:spcBef>
                <a:spcPts val="1600"/>
              </a:spcBef>
              <a:spcAft>
                <a:spcPts val="0"/>
              </a:spcAft>
              <a:buClr>
                <a:schemeClr val="dk1"/>
              </a:buClr>
              <a:buSzPts val="1400"/>
              <a:buFont typeface="Bellota Text"/>
              <a:buChar char="■"/>
              <a:defRPr>
                <a:solidFill>
                  <a:schemeClr val="dk1"/>
                </a:solidFill>
                <a:latin typeface="Bellota Text"/>
                <a:ea typeface="Bellota Text"/>
                <a:cs typeface="Bellota Text"/>
                <a:sym typeface="Bellota Text"/>
              </a:defRPr>
            </a:lvl3pPr>
            <a:lvl4pPr marL="1828800" lvl="3" indent="-317500">
              <a:lnSpc>
                <a:spcPct val="115000"/>
              </a:lnSpc>
              <a:spcBef>
                <a:spcPts val="1600"/>
              </a:spcBef>
              <a:spcAft>
                <a:spcPts val="0"/>
              </a:spcAft>
              <a:buClr>
                <a:schemeClr val="dk1"/>
              </a:buClr>
              <a:buSzPts val="1400"/>
              <a:buFont typeface="Bellota Text"/>
              <a:buChar char="●"/>
              <a:defRPr>
                <a:solidFill>
                  <a:schemeClr val="dk1"/>
                </a:solidFill>
                <a:latin typeface="Bellota Text"/>
                <a:ea typeface="Bellota Text"/>
                <a:cs typeface="Bellota Text"/>
                <a:sym typeface="Bellota Text"/>
              </a:defRPr>
            </a:lvl4pPr>
            <a:lvl5pPr marL="2286000" lvl="4" indent="-317500">
              <a:lnSpc>
                <a:spcPct val="115000"/>
              </a:lnSpc>
              <a:spcBef>
                <a:spcPts val="1600"/>
              </a:spcBef>
              <a:spcAft>
                <a:spcPts val="0"/>
              </a:spcAft>
              <a:buClr>
                <a:schemeClr val="dk1"/>
              </a:buClr>
              <a:buSzPts val="1400"/>
              <a:buFont typeface="Bellota Text"/>
              <a:buChar char="○"/>
              <a:defRPr>
                <a:solidFill>
                  <a:schemeClr val="dk1"/>
                </a:solidFill>
                <a:latin typeface="Bellota Text"/>
                <a:ea typeface="Bellota Text"/>
                <a:cs typeface="Bellota Text"/>
                <a:sym typeface="Bellota Text"/>
              </a:defRPr>
            </a:lvl5pPr>
            <a:lvl6pPr marL="2743200" lvl="5" indent="-317500">
              <a:lnSpc>
                <a:spcPct val="115000"/>
              </a:lnSpc>
              <a:spcBef>
                <a:spcPts val="1600"/>
              </a:spcBef>
              <a:spcAft>
                <a:spcPts val="0"/>
              </a:spcAft>
              <a:buClr>
                <a:schemeClr val="dk1"/>
              </a:buClr>
              <a:buSzPts val="1400"/>
              <a:buFont typeface="Bellota Text"/>
              <a:buChar char="■"/>
              <a:defRPr>
                <a:solidFill>
                  <a:schemeClr val="dk1"/>
                </a:solidFill>
                <a:latin typeface="Bellota Text"/>
                <a:ea typeface="Bellota Text"/>
                <a:cs typeface="Bellota Text"/>
                <a:sym typeface="Bellota Text"/>
              </a:defRPr>
            </a:lvl6pPr>
            <a:lvl7pPr marL="3200400" lvl="6" indent="-317500">
              <a:lnSpc>
                <a:spcPct val="115000"/>
              </a:lnSpc>
              <a:spcBef>
                <a:spcPts val="1600"/>
              </a:spcBef>
              <a:spcAft>
                <a:spcPts val="0"/>
              </a:spcAft>
              <a:buClr>
                <a:schemeClr val="dk1"/>
              </a:buClr>
              <a:buSzPts val="1400"/>
              <a:buFont typeface="Bellota Text"/>
              <a:buChar char="●"/>
              <a:defRPr>
                <a:solidFill>
                  <a:schemeClr val="dk1"/>
                </a:solidFill>
                <a:latin typeface="Bellota Text"/>
                <a:ea typeface="Bellota Text"/>
                <a:cs typeface="Bellota Text"/>
                <a:sym typeface="Bellota Text"/>
              </a:defRPr>
            </a:lvl7pPr>
            <a:lvl8pPr marL="3657600" lvl="7" indent="-317500">
              <a:lnSpc>
                <a:spcPct val="115000"/>
              </a:lnSpc>
              <a:spcBef>
                <a:spcPts val="1600"/>
              </a:spcBef>
              <a:spcAft>
                <a:spcPts val="0"/>
              </a:spcAft>
              <a:buClr>
                <a:schemeClr val="dk1"/>
              </a:buClr>
              <a:buSzPts val="1400"/>
              <a:buFont typeface="Bellota Text"/>
              <a:buChar char="○"/>
              <a:defRPr>
                <a:solidFill>
                  <a:schemeClr val="dk1"/>
                </a:solidFill>
                <a:latin typeface="Bellota Text"/>
                <a:ea typeface="Bellota Text"/>
                <a:cs typeface="Bellota Text"/>
                <a:sym typeface="Bellota Text"/>
              </a:defRPr>
            </a:lvl8pPr>
            <a:lvl9pPr marL="4114800" lvl="8" indent="-317500">
              <a:lnSpc>
                <a:spcPct val="115000"/>
              </a:lnSpc>
              <a:spcBef>
                <a:spcPts val="1600"/>
              </a:spcBef>
              <a:spcAft>
                <a:spcPts val="1600"/>
              </a:spcAft>
              <a:buClr>
                <a:schemeClr val="dk1"/>
              </a:buClr>
              <a:buSzPts val="1400"/>
              <a:buFont typeface="Bellota Text"/>
              <a:buChar char="■"/>
              <a:defRPr>
                <a:solidFill>
                  <a:schemeClr val="dk1"/>
                </a:solidFill>
                <a:latin typeface="Bellota Text"/>
                <a:ea typeface="Bellota Text"/>
                <a:cs typeface="Bellota Text"/>
                <a:sym typeface="Bellota Tex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5" r:id="rId4"/>
    <p:sldLayoutId id="2147483657" r:id="rId5"/>
    <p:sldLayoutId id="2147483659" r:id="rId6"/>
    <p:sldLayoutId id="2147483668" r:id="rId7"/>
    <p:sldLayoutId id="2147483669" r:id="rId8"/>
    <p:sldLayoutId id="2147483670" r:id="rId9"/>
    <p:sldLayoutId id="2147483671"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Shape 1275"/>
        <p:cNvGrpSpPr/>
        <p:nvPr/>
      </p:nvGrpSpPr>
      <p:grpSpPr>
        <a:xfrm>
          <a:off x="0" y="0"/>
          <a:ext cx="0" cy="0"/>
          <a:chOff x="0" y="0"/>
          <a:chExt cx="0" cy="0"/>
        </a:xfrm>
      </p:grpSpPr>
      <p:sp>
        <p:nvSpPr>
          <p:cNvPr id="1276" name="Google Shape;1276;p29"/>
          <p:cNvSpPr/>
          <p:nvPr/>
        </p:nvSpPr>
        <p:spPr>
          <a:xfrm>
            <a:off x="1448325" y="3071175"/>
            <a:ext cx="6243000" cy="6231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29"/>
          <p:cNvSpPr txBox="1">
            <a:spLocks noGrp="1"/>
          </p:cNvSpPr>
          <p:nvPr>
            <p:ph type="ctrTitle"/>
          </p:nvPr>
        </p:nvSpPr>
        <p:spPr>
          <a:xfrm>
            <a:off x="1677750" y="1002951"/>
            <a:ext cx="5788500" cy="218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5800" dirty="0">
                <a:solidFill>
                  <a:srgbClr val="EB2727"/>
                </a:solidFill>
              </a:rPr>
              <a:t>Ley General de la educación</a:t>
            </a:r>
            <a:endParaRPr sz="5800" dirty="0">
              <a:solidFill>
                <a:srgbClr val="0049E9"/>
              </a:solidFill>
            </a:endParaRPr>
          </a:p>
        </p:txBody>
      </p:sp>
      <p:sp>
        <p:nvSpPr>
          <p:cNvPr id="1278" name="Google Shape;1278;p29"/>
          <p:cNvSpPr txBox="1">
            <a:spLocks noGrp="1"/>
          </p:cNvSpPr>
          <p:nvPr>
            <p:ph type="subTitle" idx="1"/>
          </p:nvPr>
        </p:nvSpPr>
        <p:spPr>
          <a:xfrm>
            <a:off x="2255100" y="3183350"/>
            <a:ext cx="4633800" cy="408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Mayra Alejandra Gaona </a:t>
            </a:r>
            <a:r>
              <a:rPr lang="es-MX" dirty="0" err="1"/>
              <a:t>Navejar</a:t>
            </a:r>
            <a:r>
              <a:rPr lang="es-MX" dirty="0"/>
              <a:t> 2 C</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82"/>
        <p:cNvGrpSpPr/>
        <p:nvPr/>
      </p:nvGrpSpPr>
      <p:grpSpPr>
        <a:xfrm>
          <a:off x="0" y="0"/>
          <a:ext cx="0" cy="0"/>
          <a:chOff x="0" y="0"/>
          <a:chExt cx="0" cy="0"/>
        </a:xfrm>
      </p:grpSpPr>
      <p:sp>
        <p:nvSpPr>
          <p:cNvPr id="1284" name="Google Shape;1284;p30"/>
          <p:cNvSpPr txBox="1">
            <a:spLocks noGrp="1"/>
          </p:cNvSpPr>
          <p:nvPr>
            <p:ph type="title"/>
          </p:nvPr>
        </p:nvSpPr>
        <p:spPr>
          <a:xfrm>
            <a:off x="644696" y="670936"/>
            <a:ext cx="7704000" cy="572700"/>
          </a:xfrm>
          <a:prstGeom prst="rect">
            <a:avLst/>
          </a:prstGeom>
        </p:spPr>
        <p:txBody>
          <a:bodyPr spcFirstLastPara="1" wrap="square" lIns="91425" tIns="91425" rIns="91425" bIns="91425" anchor="ctr" anchorCtr="0">
            <a:noAutofit/>
          </a:bodyPr>
          <a:lstStyle/>
          <a:p>
            <a:pPr lvl="0"/>
            <a:r>
              <a:rPr lang="es-ES" dirty="0"/>
              <a:t>¿Cuáles son los objetivos de la Ley Nacional de educación?</a:t>
            </a:r>
            <a:endParaRPr dirty="0">
              <a:latin typeface="Fredoka One"/>
              <a:ea typeface="Fredoka One"/>
              <a:cs typeface="Fredoka One"/>
              <a:sym typeface="Fredoka One"/>
            </a:endParaRPr>
          </a:p>
        </p:txBody>
      </p:sp>
      <p:sp>
        <p:nvSpPr>
          <p:cNvPr id="2" name="Rectángulo 1">
            <a:extLst>
              <a:ext uri="{FF2B5EF4-FFF2-40B4-BE49-F238E27FC236}">
                <a16:creationId xmlns:a16="http://schemas.microsoft.com/office/drawing/2014/main" id="{ADF3ACF4-3508-40D3-A2D9-E2ECE9B9EEB5}"/>
              </a:ext>
            </a:extLst>
          </p:cNvPr>
          <p:cNvSpPr/>
          <p:nvPr/>
        </p:nvSpPr>
        <p:spPr>
          <a:xfrm>
            <a:off x="1078454" y="1954266"/>
            <a:ext cx="6987092" cy="1631216"/>
          </a:xfrm>
          <a:prstGeom prst="rect">
            <a:avLst/>
          </a:prstGeom>
        </p:spPr>
        <p:txBody>
          <a:bodyPr wrap="square">
            <a:spAutoFit/>
          </a:bodyPr>
          <a:lstStyle/>
          <a:p>
            <a:r>
              <a:rPr lang="es-MX" sz="2000" dirty="0"/>
              <a:t>La Ley de Educación Nacional fue sancionada el 14 de diciembre del 2006 y tiene por objeto regular el ejercicio del derecho de enseñar y aprender consagrado por el artículo 14 de la Constitución Nacional y los tratados internacionales incorporados a ella.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82"/>
        <p:cNvGrpSpPr/>
        <p:nvPr/>
      </p:nvGrpSpPr>
      <p:grpSpPr>
        <a:xfrm>
          <a:off x="0" y="0"/>
          <a:ext cx="0" cy="0"/>
          <a:chOff x="0" y="0"/>
          <a:chExt cx="0" cy="0"/>
        </a:xfrm>
      </p:grpSpPr>
      <p:sp>
        <p:nvSpPr>
          <p:cNvPr id="1284" name="Google Shape;1284;p30"/>
          <p:cNvSpPr txBox="1">
            <a:spLocks noGrp="1"/>
          </p:cNvSpPr>
          <p:nvPr>
            <p:ph type="title"/>
          </p:nvPr>
        </p:nvSpPr>
        <p:spPr>
          <a:xfrm>
            <a:off x="720000" y="853816"/>
            <a:ext cx="7704000" cy="572700"/>
          </a:xfrm>
          <a:prstGeom prst="rect">
            <a:avLst/>
          </a:prstGeom>
        </p:spPr>
        <p:txBody>
          <a:bodyPr spcFirstLastPara="1" wrap="square" lIns="91425" tIns="91425" rIns="91425" bIns="91425" anchor="ctr" anchorCtr="0">
            <a:noAutofit/>
          </a:bodyPr>
          <a:lstStyle/>
          <a:p>
            <a:pPr lvl="0"/>
            <a:r>
              <a:rPr lang="es-ES" dirty="0"/>
              <a:t>¿Qué garantiza la Ley de Educación?</a:t>
            </a:r>
            <a:endParaRPr dirty="0">
              <a:latin typeface="Fredoka One"/>
              <a:ea typeface="Fredoka One"/>
              <a:cs typeface="Fredoka One"/>
              <a:sym typeface="Fredoka One"/>
            </a:endParaRPr>
          </a:p>
        </p:txBody>
      </p:sp>
      <p:sp>
        <p:nvSpPr>
          <p:cNvPr id="2" name="Rectángulo 1">
            <a:extLst>
              <a:ext uri="{FF2B5EF4-FFF2-40B4-BE49-F238E27FC236}">
                <a16:creationId xmlns:a16="http://schemas.microsoft.com/office/drawing/2014/main" id="{ADF3ACF4-3508-40D3-A2D9-E2ECE9B9EEB5}"/>
              </a:ext>
            </a:extLst>
          </p:cNvPr>
          <p:cNvSpPr/>
          <p:nvPr/>
        </p:nvSpPr>
        <p:spPr>
          <a:xfrm>
            <a:off x="1078454" y="1965024"/>
            <a:ext cx="6987092" cy="1631216"/>
          </a:xfrm>
          <a:prstGeom prst="rect">
            <a:avLst/>
          </a:prstGeom>
        </p:spPr>
        <p:txBody>
          <a:bodyPr wrap="square">
            <a:spAutoFit/>
          </a:bodyPr>
          <a:lstStyle/>
          <a:p>
            <a:r>
              <a:rPr lang="es-ES" sz="2000" dirty="0"/>
              <a:t>Garantiza el derecho de todos los habitantes del país a la educación. Regula en el campo educativo, la labor del Estado y de sus organismos descentralizados y la de los particulares que recibieren autorización o reconocimiento oficial a los estudios que imparten.</a:t>
            </a:r>
            <a:endParaRPr lang="es-MX" sz="2000" dirty="0"/>
          </a:p>
        </p:txBody>
      </p:sp>
    </p:spTree>
    <p:extLst>
      <p:ext uri="{BB962C8B-B14F-4D97-AF65-F5344CB8AC3E}">
        <p14:creationId xmlns:p14="http://schemas.microsoft.com/office/powerpoint/2010/main" val="2640345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8"/>
        <p:cNvGrpSpPr/>
        <p:nvPr/>
      </p:nvGrpSpPr>
      <p:grpSpPr>
        <a:xfrm>
          <a:off x="0" y="0"/>
          <a:ext cx="0" cy="0"/>
          <a:chOff x="0" y="0"/>
          <a:chExt cx="0" cy="0"/>
        </a:xfrm>
      </p:grpSpPr>
      <p:sp>
        <p:nvSpPr>
          <p:cNvPr id="1309" name="Google Shape;1309;p32"/>
          <p:cNvSpPr txBox="1">
            <a:spLocks noGrp="1"/>
          </p:cNvSpPr>
          <p:nvPr>
            <p:ph type="subTitle" idx="1"/>
          </p:nvPr>
        </p:nvSpPr>
        <p:spPr>
          <a:xfrm>
            <a:off x="1498649" y="2571750"/>
            <a:ext cx="6304923" cy="1352700"/>
          </a:xfrm>
          <a:prstGeom prst="rect">
            <a:avLst/>
          </a:prstGeom>
        </p:spPr>
        <p:txBody>
          <a:bodyPr spcFirstLastPara="1" wrap="square" lIns="91425" tIns="91425" rIns="91425" bIns="91425" anchor="t" anchorCtr="0">
            <a:noAutofit/>
          </a:bodyPr>
          <a:lstStyle/>
          <a:p>
            <a:pPr marL="0" lvl="0" indent="0"/>
            <a:r>
              <a:rPr lang="es-ES" dirty="0"/>
              <a:t>El fin último de la educación es el bienestar del ser humano. Hay dos formas, por medio de las cuales se puede lograr el bienestar. Una por la escogencia de un camino adecuado de acciones y la otra por el descubrimiento de las acciones que conducen, por el camino ideal, hacia el propósito diseñado.</a:t>
            </a:r>
            <a:endParaRPr dirty="0"/>
          </a:p>
        </p:txBody>
      </p:sp>
      <p:sp>
        <p:nvSpPr>
          <p:cNvPr id="1310" name="Google Shape;1310;p32"/>
          <p:cNvSpPr txBox="1">
            <a:spLocks noGrp="1"/>
          </p:cNvSpPr>
          <p:nvPr>
            <p:ph type="title"/>
          </p:nvPr>
        </p:nvSpPr>
        <p:spPr>
          <a:xfrm>
            <a:off x="2173471" y="1074199"/>
            <a:ext cx="5256027" cy="695100"/>
          </a:xfrm>
          <a:prstGeom prst="rect">
            <a:avLst/>
          </a:prstGeom>
        </p:spPr>
        <p:txBody>
          <a:bodyPr spcFirstLastPara="1" wrap="square" lIns="91425" tIns="91425" rIns="91425" bIns="91425" anchor="ctr" anchorCtr="0">
            <a:noAutofit/>
          </a:bodyPr>
          <a:lstStyle/>
          <a:p>
            <a:pPr lvl="0"/>
            <a:r>
              <a:rPr lang="es-ES" dirty="0">
                <a:solidFill>
                  <a:schemeClr val="dk2"/>
                </a:solidFill>
              </a:rPr>
              <a:t>¿Cuál es la finalidad de la educación?</a:t>
            </a:r>
            <a:endParaRPr dirty="0">
              <a:solidFill>
                <a:schemeClr val="dk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4"/>
        <p:cNvGrpSpPr/>
        <p:nvPr/>
      </p:nvGrpSpPr>
      <p:grpSpPr>
        <a:xfrm>
          <a:off x="0" y="0"/>
          <a:ext cx="0" cy="0"/>
          <a:chOff x="0" y="0"/>
          <a:chExt cx="0" cy="0"/>
        </a:xfrm>
      </p:grpSpPr>
      <p:sp>
        <p:nvSpPr>
          <p:cNvPr id="1316" name="Google Shape;1316;p33"/>
          <p:cNvSpPr txBox="1">
            <a:spLocks noGrp="1"/>
          </p:cNvSpPr>
          <p:nvPr>
            <p:ph type="subTitle" idx="1"/>
          </p:nvPr>
        </p:nvSpPr>
        <p:spPr>
          <a:xfrm>
            <a:off x="1361252" y="2766717"/>
            <a:ext cx="6701194" cy="411600"/>
          </a:xfrm>
          <a:prstGeom prst="rect">
            <a:avLst/>
          </a:prstGeom>
        </p:spPr>
        <p:txBody>
          <a:bodyPr spcFirstLastPara="1" wrap="square" lIns="91425" tIns="91425" rIns="91425" bIns="91425" anchor="ctr" anchorCtr="0">
            <a:noAutofit/>
          </a:bodyPr>
          <a:lstStyle/>
          <a:p>
            <a:pPr marL="0" lvl="0" indent="0"/>
            <a:r>
              <a:rPr lang="es-ES" sz="1600" dirty="0"/>
              <a:t>Toda persona tiene derecho a la educación, el cual es un medio para adquirir, actualizar, completar y ampliar sus conocimientos, capacidades, habilidades y aptitudes que le permitan alcanzar su desarrollo personal y profesional; como consecuencia de ello, contribuir a su bienestar, a la transformación y el mejoramiento de la sociedad de la que forma parte.</a:t>
            </a:r>
          </a:p>
          <a:p>
            <a:pPr marL="0" lvl="0" indent="0"/>
            <a:endParaRPr lang="es-ES" sz="1600" dirty="0"/>
          </a:p>
          <a:p>
            <a:pPr marL="0" lvl="0" indent="0"/>
            <a:r>
              <a:rPr lang="es-ES" sz="1600" dirty="0"/>
              <a:t> Con el ejercicio de este derecho, inicia un proceso permanente centrado en el aprendizaje del educando, que contribuye a su desarrollo humano integral y a la transformación de la sociedad; es factor determinante para la adquisición de conocimientos significativos y la formación integral para la vida de las personas con un sentido de pertenencia social basado en el respeto de la diversidad, y es medio fundamental para la construcción de una sociedad equitativa y solidaria.</a:t>
            </a:r>
            <a:endParaRPr sz="1600" dirty="0"/>
          </a:p>
        </p:txBody>
      </p:sp>
      <p:sp>
        <p:nvSpPr>
          <p:cNvPr id="3" name="Título 2">
            <a:extLst>
              <a:ext uri="{FF2B5EF4-FFF2-40B4-BE49-F238E27FC236}">
                <a16:creationId xmlns:a16="http://schemas.microsoft.com/office/drawing/2014/main" id="{B4AD75F4-7D78-425A-9A96-2A8C9783C8BE}"/>
              </a:ext>
            </a:extLst>
          </p:cNvPr>
          <p:cNvSpPr>
            <a:spLocks noGrp="1"/>
          </p:cNvSpPr>
          <p:nvPr>
            <p:ph type="title"/>
          </p:nvPr>
        </p:nvSpPr>
        <p:spPr>
          <a:xfrm>
            <a:off x="2152350" y="351607"/>
            <a:ext cx="4839300" cy="841800"/>
          </a:xfrm>
        </p:spPr>
        <p:txBody>
          <a:bodyPr/>
          <a:lstStyle/>
          <a:p>
            <a:r>
              <a:rPr lang="es-ES" dirty="0"/>
              <a:t>Artículo 5. </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2"/>
        <p:cNvGrpSpPr/>
        <p:nvPr/>
      </p:nvGrpSpPr>
      <p:grpSpPr>
        <a:xfrm>
          <a:off x="0" y="0"/>
          <a:ext cx="0" cy="0"/>
          <a:chOff x="0" y="0"/>
          <a:chExt cx="0" cy="0"/>
        </a:xfrm>
      </p:grpSpPr>
      <p:sp>
        <p:nvSpPr>
          <p:cNvPr id="1324" name="Google Shape;1324;p34"/>
          <p:cNvSpPr txBox="1">
            <a:spLocks noGrp="1"/>
          </p:cNvSpPr>
          <p:nvPr>
            <p:ph type="body" idx="1"/>
          </p:nvPr>
        </p:nvSpPr>
        <p:spPr>
          <a:xfrm>
            <a:off x="545489" y="1067743"/>
            <a:ext cx="4015200" cy="1891500"/>
          </a:xfrm>
          <a:prstGeom prst="rect">
            <a:avLst/>
          </a:prstGeom>
        </p:spPr>
        <p:txBody>
          <a:bodyPr spcFirstLastPara="1" wrap="square" lIns="91425" tIns="91425" rIns="91425" bIns="91425" anchor="t" anchorCtr="0">
            <a:noAutofit/>
          </a:bodyPr>
          <a:lstStyle/>
          <a:p>
            <a:pPr marL="0" lvl="0" indent="0">
              <a:buClr>
                <a:srgbClr val="273D40"/>
              </a:buClr>
              <a:buSzPts val="600"/>
              <a:buNone/>
            </a:pPr>
            <a:r>
              <a:rPr lang="es-ES" dirty="0">
                <a:highlight>
                  <a:srgbClr val="FFFF00"/>
                </a:highlight>
              </a:rPr>
              <a:t>El Estado ofrecerá a las personas las mismas oportunidades de aprendizaje, así como de acceso, tránsito, permanencia, avance académico y, en su caso, egreso oportuno en el Sistema Educativo Nacional, con sólo satisfacer los requisitos que establezcan las instituciones educativas con base en las disposiciones aplicables</a:t>
            </a:r>
            <a:endParaRPr dirty="0">
              <a:solidFill>
                <a:schemeClr val="dk1"/>
              </a:solidFill>
              <a:highlight>
                <a:srgbClr val="FFFF00"/>
              </a:highlight>
            </a:endParaRPr>
          </a:p>
        </p:txBody>
      </p:sp>
      <p:sp>
        <p:nvSpPr>
          <p:cNvPr id="1325" name="Google Shape;1325;p34"/>
          <p:cNvSpPr/>
          <p:nvPr/>
        </p:nvSpPr>
        <p:spPr>
          <a:xfrm>
            <a:off x="392963" y="3283480"/>
            <a:ext cx="3846900" cy="687600"/>
          </a:xfrm>
          <a:prstGeom prst="roundRect">
            <a:avLst>
              <a:gd name="adj" fmla="val 50000"/>
            </a:avLst>
          </a:prstGeom>
          <a:solidFill>
            <a:schemeClr val="lt2"/>
          </a:solidFill>
          <a:ln>
            <a:noFill/>
          </a:ln>
        </p:spPr>
        <p:txBody>
          <a:bodyPr spcFirstLastPara="1" wrap="square" lIns="91425" tIns="91425" rIns="91425" bIns="91425" anchor="ctr" anchorCtr="0">
            <a:noAutofit/>
          </a:bodyPr>
          <a:lstStyle/>
          <a:p>
            <a:pPr lvl="0" algn="ctr"/>
            <a:r>
              <a:rPr lang="es-ES" sz="1200" dirty="0"/>
              <a:t>Toda persona gozará del derecho fundamental a la educación bajo el principio de la intangibilidad de la dignidad humana.</a:t>
            </a:r>
            <a:endParaRPr sz="1200" dirty="0"/>
          </a:p>
        </p:txBody>
      </p:sp>
      <p:grpSp>
        <p:nvGrpSpPr>
          <p:cNvPr id="1326" name="Google Shape;1326;p34"/>
          <p:cNvGrpSpPr/>
          <p:nvPr/>
        </p:nvGrpSpPr>
        <p:grpSpPr>
          <a:xfrm>
            <a:off x="7639254" y="1017725"/>
            <a:ext cx="1403579" cy="1045666"/>
            <a:chOff x="6710104" y="4744850"/>
            <a:chExt cx="1403579" cy="1045666"/>
          </a:xfrm>
        </p:grpSpPr>
        <p:sp>
          <p:nvSpPr>
            <p:cNvPr id="1327" name="Google Shape;1327;p34"/>
            <p:cNvSpPr/>
            <p:nvPr/>
          </p:nvSpPr>
          <p:spPr>
            <a:xfrm>
              <a:off x="6858107" y="4744850"/>
              <a:ext cx="1080706" cy="1045666"/>
            </a:xfrm>
            <a:custGeom>
              <a:avLst/>
              <a:gdLst/>
              <a:ahLst/>
              <a:cxnLst/>
              <a:rect l="l" t="t" r="r" b="b"/>
              <a:pathLst>
                <a:path w="10741" h="10393" extrusionOk="0">
                  <a:moveTo>
                    <a:pt x="5372" y="0"/>
                  </a:moveTo>
                  <a:cubicBezTo>
                    <a:pt x="5261" y="0"/>
                    <a:pt x="5148" y="4"/>
                    <a:pt x="5035" y="11"/>
                  </a:cubicBezTo>
                  <a:cubicBezTo>
                    <a:pt x="2170" y="198"/>
                    <a:pt x="0" y="2670"/>
                    <a:pt x="187" y="5534"/>
                  </a:cubicBezTo>
                  <a:cubicBezTo>
                    <a:pt x="363" y="8282"/>
                    <a:pt x="2650" y="10392"/>
                    <a:pt x="5362" y="10392"/>
                  </a:cubicBezTo>
                  <a:cubicBezTo>
                    <a:pt x="5476" y="10392"/>
                    <a:pt x="5590" y="10389"/>
                    <a:pt x="5706" y="10381"/>
                  </a:cubicBezTo>
                  <a:cubicBezTo>
                    <a:pt x="8569" y="10195"/>
                    <a:pt x="10741" y="7722"/>
                    <a:pt x="10557" y="4859"/>
                  </a:cubicBezTo>
                  <a:cubicBezTo>
                    <a:pt x="10377" y="2108"/>
                    <a:pt x="8090" y="0"/>
                    <a:pt x="53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34"/>
            <p:cNvSpPr/>
            <p:nvPr/>
          </p:nvSpPr>
          <p:spPr>
            <a:xfrm>
              <a:off x="7359465" y="5072547"/>
              <a:ext cx="98603" cy="84112"/>
            </a:xfrm>
            <a:custGeom>
              <a:avLst/>
              <a:gdLst/>
              <a:ahLst/>
              <a:cxnLst/>
              <a:rect l="l" t="t" r="r" b="b"/>
              <a:pathLst>
                <a:path w="980" h="836" extrusionOk="0">
                  <a:moveTo>
                    <a:pt x="454" y="0"/>
                  </a:moveTo>
                  <a:cubicBezTo>
                    <a:pt x="256" y="0"/>
                    <a:pt x="80" y="142"/>
                    <a:pt x="44" y="341"/>
                  </a:cubicBezTo>
                  <a:cubicBezTo>
                    <a:pt x="0" y="568"/>
                    <a:pt x="151" y="788"/>
                    <a:pt x="378" y="828"/>
                  </a:cubicBezTo>
                  <a:cubicBezTo>
                    <a:pt x="407" y="833"/>
                    <a:pt x="437" y="836"/>
                    <a:pt x="468" y="836"/>
                  </a:cubicBezTo>
                  <a:cubicBezTo>
                    <a:pt x="676" y="836"/>
                    <a:pt x="901" y="719"/>
                    <a:pt x="939" y="524"/>
                  </a:cubicBezTo>
                  <a:cubicBezTo>
                    <a:pt x="980" y="297"/>
                    <a:pt x="756" y="51"/>
                    <a:pt x="528" y="7"/>
                  </a:cubicBezTo>
                  <a:cubicBezTo>
                    <a:pt x="503" y="3"/>
                    <a:pt x="478"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34"/>
            <p:cNvSpPr/>
            <p:nvPr/>
          </p:nvSpPr>
          <p:spPr>
            <a:xfrm>
              <a:off x="7548720" y="5347423"/>
              <a:ext cx="90855" cy="84011"/>
            </a:xfrm>
            <a:custGeom>
              <a:avLst/>
              <a:gdLst/>
              <a:ahLst/>
              <a:cxnLst/>
              <a:rect l="l" t="t" r="r" b="b"/>
              <a:pathLst>
                <a:path w="903" h="835" extrusionOk="0">
                  <a:moveTo>
                    <a:pt x="454" y="0"/>
                  </a:moveTo>
                  <a:cubicBezTo>
                    <a:pt x="256" y="0"/>
                    <a:pt x="80" y="142"/>
                    <a:pt x="41" y="344"/>
                  </a:cubicBezTo>
                  <a:cubicBezTo>
                    <a:pt x="1" y="567"/>
                    <a:pt x="151" y="787"/>
                    <a:pt x="375" y="828"/>
                  </a:cubicBezTo>
                  <a:cubicBezTo>
                    <a:pt x="400" y="832"/>
                    <a:pt x="425" y="835"/>
                    <a:pt x="450" y="835"/>
                  </a:cubicBezTo>
                  <a:cubicBezTo>
                    <a:pt x="649" y="835"/>
                    <a:pt x="826" y="696"/>
                    <a:pt x="862" y="494"/>
                  </a:cubicBezTo>
                  <a:cubicBezTo>
                    <a:pt x="903" y="267"/>
                    <a:pt x="756" y="51"/>
                    <a:pt x="529" y="7"/>
                  </a:cubicBezTo>
                  <a:cubicBezTo>
                    <a:pt x="504" y="2"/>
                    <a:pt x="479"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34"/>
            <p:cNvSpPr/>
            <p:nvPr/>
          </p:nvSpPr>
          <p:spPr>
            <a:xfrm>
              <a:off x="7253921" y="5656607"/>
              <a:ext cx="90956" cy="84011"/>
            </a:xfrm>
            <a:custGeom>
              <a:avLst/>
              <a:gdLst/>
              <a:ahLst/>
              <a:cxnLst/>
              <a:rect l="l" t="t" r="r" b="b"/>
              <a:pathLst>
                <a:path w="904" h="835" extrusionOk="0">
                  <a:moveTo>
                    <a:pt x="455" y="0"/>
                  </a:moveTo>
                  <a:cubicBezTo>
                    <a:pt x="256" y="0"/>
                    <a:pt x="80" y="141"/>
                    <a:pt x="41" y="340"/>
                  </a:cubicBezTo>
                  <a:cubicBezTo>
                    <a:pt x="1" y="568"/>
                    <a:pt x="151" y="784"/>
                    <a:pt x="375" y="828"/>
                  </a:cubicBezTo>
                  <a:cubicBezTo>
                    <a:pt x="400" y="832"/>
                    <a:pt x="425" y="835"/>
                    <a:pt x="449" y="835"/>
                  </a:cubicBezTo>
                  <a:cubicBezTo>
                    <a:pt x="648" y="835"/>
                    <a:pt x="823" y="694"/>
                    <a:pt x="863" y="494"/>
                  </a:cubicBezTo>
                  <a:cubicBezTo>
                    <a:pt x="903" y="267"/>
                    <a:pt x="753" y="51"/>
                    <a:pt x="529" y="7"/>
                  </a:cubicBezTo>
                  <a:cubicBezTo>
                    <a:pt x="504" y="2"/>
                    <a:pt x="479" y="0"/>
                    <a:pt x="4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34"/>
            <p:cNvSpPr/>
            <p:nvPr/>
          </p:nvSpPr>
          <p:spPr>
            <a:xfrm>
              <a:off x="7029955" y="5282125"/>
              <a:ext cx="55036" cy="58657"/>
            </a:xfrm>
            <a:custGeom>
              <a:avLst/>
              <a:gdLst/>
              <a:ahLst/>
              <a:cxnLst/>
              <a:rect l="l" t="t" r="r" b="b"/>
              <a:pathLst>
                <a:path w="547" h="583" extrusionOk="0">
                  <a:moveTo>
                    <a:pt x="309" y="1"/>
                  </a:moveTo>
                  <a:cubicBezTo>
                    <a:pt x="178" y="1"/>
                    <a:pt x="47" y="155"/>
                    <a:pt x="27" y="285"/>
                  </a:cubicBezTo>
                  <a:cubicBezTo>
                    <a:pt x="0" y="421"/>
                    <a:pt x="88" y="553"/>
                    <a:pt x="228" y="578"/>
                  </a:cubicBezTo>
                  <a:cubicBezTo>
                    <a:pt x="244" y="581"/>
                    <a:pt x="260" y="583"/>
                    <a:pt x="275" y="583"/>
                  </a:cubicBezTo>
                  <a:cubicBezTo>
                    <a:pt x="393" y="583"/>
                    <a:pt x="499" y="497"/>
                    <a:pt x="521" y="377"/>
                  </a:cubicBezTo>
                  <a:cubicBezTo>
                    <a:pt x="547" y="238"/>
                    <a:pt x="470" y="28"/>
                    <a:pt x="335" y="3"/>
                  </a:cubicBezTo>
                  <a:cubicBezTo>
                    <a:pt x="326" y="1"/>
                    <a:pt x="318" y="1"/>
                    <a:pt x="3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34"/>
            <p:cNvSpPr/>
            <p:nvPr/>
          </p:nvSpPr>
          <p:spPr>
            <a:xfrm>
              <a:off x="7653157" y="4866190"/>
              <a:ext cx="45076" cy="41452"/>
            </a:xfrm>
            <a:custGeom>
              <a:avLst/>
              <a:gdLst/>
              <a:ahLst/>
              <a:cxnLst/>
              <a:rect l="l" t="t" r="r" b="b"/>
              <a:pathLst>
                <a:path w="448" h="412" extrusionOk="0">
                  <a:moveTo>
                    <a:pt x="222" y="0"/>
                  </a:moveTo>
                  <a:cubicBezTo>
                    <a:pt x="127" y="0"/>
                    <a:pt x="42" y="69"/>
                    <a:pt x="22" y="169"/>
                  </a:cubicBezTo>
                  <a:cubicBezTo>
                    <a:pt x="0" y="279"/>
                    <a:pt x="73" y="386"/>
                    <a:pt x="187" y="408"/>
                  </a:cubicBezTo>
                  <a:cubicBezTo>
                    <a:pt x="200" y="410"/>
                    <a:pt x="212" y="412"/>
                    <a:pt x="225" y="412"/>
                  </a:cubicBezTo>
                  <a:cubicBezTo>
                    <a:pt x="321" y="412"/>
                    <a:pt x="409" y="340"/>
                    <a:pt x="425" y="242"/>
                  </a:cubicBezTo>
                  <a:cubicBezTo>
                    <a:pt x="447" y="132"/>
                    <a:pt x="374" y="22"/>
                    <a:pt x="261" y="4"/>
                  </a:cubicBezTo>
                  <a:cubicBezTo>
                    <a:pt x="248" y="1"/>
                    <a:pt x="235"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34"/>
            <p:cNvSpPr/>
            <p:nvPr/>
          </p:nvSpPr>
          <p:spPr>
            <a:xfrm>
              <a:off x="7774195" y="5202540"/>
              <a:ext cx="65702" cy="60871"/>
            </a:xfrm>
            <a:custGeom>
              <a:avLst/>
              <a:gdLst/>
              <a:ahLst/>
              <a:cxnLst/>
              <a:rect l="l" t="t" r="r" b="b"/>
              <a:pathLst>
                <a:path w="653" h="605" extrusionOk="0">
                  <a:moveTo>
                    <a:pt x="327" y="0"/>
                  </a:moveTo>
                  <a:cubicBezTo>
                    <a:pt x="183" y="0"/>
                    <a:pt x="55" y="101"/>
                    <a:pt x="29" y="247"/>
                  </a:cubicBezTo>
                  <a:cubicBezTo>
                    <a:pt x="0" y="413"/>
                    <a:pt x="106" y="570"/>
                    <a:pt x="271" y="599"/>
                  </a:cubicBezTo>
                  <a:cubicBezTo>
                    <a:pt x="290" y="603"/>
                    <a:pt x="309" y="604"/>
                    <a:pt x="327" y="604"/>
                  </a:cubicBezTo>
                  <a:cubicBezTo>
                    <a:pt x="470" y="604"/>
                    <a:pt x="598" y="504"/>
                    <a:pt x="623" y="357"/>
                  </a:cubicBezTo>
                  <a:cubicBezTo>
                    <a:pt x="652" y="193"/>
                    <a:pt x="546" y="35"/>
                    <a:pt x="381" y="5"/>
                  </a:cubicBezTo>
                  <a:cubicBezTo>
                    <a:pt x="363" y="2"/>
                    <a:pt x="345" y="0"/>
                    <a:pt x="3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34"/>
            <p:cNvSpPr/>
            <p:nvPr/>
          </p:nvSpPr>
          <p:spPr>
            <a:xfrm>
              <a:off x="6957715" y="5178292"/>
              <a:ext cx="103332" cy="86426"/>
            </a:xfrm>
            <a:custGeom>
              <a:avLst/>
              <a:gdLst/>
              <a:ahLst/>
              <a:cxnLst/>
              <a:rect l="l" t="t" r="r" b="b"/>
              <a:pathLst>
                <a:path w="1027" h="859" extrusionOk="0">
                  <a:moveTo>
                    <a:pt x="478" y="1"/>
                  </a:moveTo>
                  <a:cubicBezTo>
                    <a:pt x="336" y="1"/>
                    <a:pt x="199" y="72"/>
                    <a:pt x="121" y="202"/>
                  </a:cubicBezTo>
                  <a:cubicBezTo>
                    <a:pt x="0" y="400"/>
                    <a:pt x="66" y="657"/>
                    <a:pt x="261" y="774"/>
                  </a:cubicBezTo>
                  <a:cubicBezTo>
                    <a:pt x="349" y="828"/>
                    <a:pt x="463" y="859"/>
                    <a:pt x="573" y="859"/>
                  </a:cubicBezTo>
                  <a:cubicBezTo>
                    <a:pt x="710" y="859"/>
                    <a:pt x="841" y="811"/>
                    <a:pt x="906" y="701"/>
                  </a:cubicBezTo>
                  <a:cubicBezTo>
                    <a:pt x="1026" y="507"/>
                    <a:pt x="891" y="180"/>
                    <a:pt x="693" y="60"/>
                  </a:cubicBezTo>
                  <a:cubicBezTo>
                    <a:pt x="625" y="20"/>
                    <a:pt x="551"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34"/>
            <p:cNvSpPr/>
            <p:nvPr/>
          </p:nvSpPr>
          <p:spPr>
            <a:xfrm>
              <a:off x="7335922" y="5204150"/>
              <a:ext cx="70129" cy="59864"/>
            </a:xfrm>
            <a:custGeom>
              <a:avLst/>
              <a:gdLst/>
              <a:ahLst/>
              <a:cxnLst/>
              <a:rect l="l" t="t" r="r" b="b"/>
              <a:pathLst>
                <a:path w="697" h="595" extrusionOk="0">
                  <a:moveTo>
                    <a:pt x="330" y="0"/>
                  </a:moveTo>
                  <a:cubicBezTo>
                    <a:pt x="230" y="0"/>
                    <a:pt x="132" y="40"/>
                    <a:pt x="80" y="126"/>
                  </a:cubicBezTo>
                  <a:cubicBezTo>
                    <a:pt x="0" y="265"/>
                    <a:pt x="73" y="470"/>
                    <a:pt x="212" y="554"/>
                  </a:cubicBezTo>
                  <a:cubicBezTo>
                    <a:pt x="259" y="581"/>
                    <a:pt x="311" y="595"/>
                    <a:pt x="362" y="595"/>
                  </a:cubicBezTo>
                  <a:cubicBezTo>
                    <a:pt x="462" y="595"/>
                    <a:pt x="560" y="544"/>
                    <a:pt x="616" y="451"/>
                  </a:cubicBezTo>
                  <a:cubicBezTo>
                    <a:pt x="696" y="312"/>
                    <a:pt x="652" y="133"/>
                    <a:pt x="513" y="48"/>
                  </a:cubicBezTo>
                  <a:cubicBezTo>
                    <a:pt x="459" y="17"/>
                    <a:pt x="394" y="0"/>
                    <a:pt x="3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34"/>
            <p:cNvSpPr/>
            <p:nvPr/>
          </p:nvSpPr>
          <p:spPr>
            <a:xfrm>
              <a:off x="7135801" y="5436667"/>
              <a:ext cx="70632" cy="59764"/>
            </a:xfrm>
            <a:custGeom>
              <a:avLst/>
              <a:gdLst/>
              <a:ahLst/>
              <a:cxnLst/>
              <a:rect l="l" t="t" r="r" b="b"/>
              <a:pathLst>
                <a:path w="702" h="594" extrusionOk="0">
                  <a:moveTo>
                    <a:pt x="332" y="0"/>
                  </a:moveTo>
                  <a:cubicBezTo>
                    <a:pt x="233" y="0"/>
                    <a:pt x="136" y="40"/>
                    <a:pt x="85" y="125"/>
                  </a:cubicBezTo>
                  <a:cubicBezTo>
                    <a:pt x="1" y="264"/>
                    <a:pt x="78" y="469"/>
                    <a:pt x="217" y="553"/>
                  </a:cubicBezTo>
                  <a:cubicBezTo>
                    <a:pt x="263" y="581"/>
                    <a:pt x="314" y="594"/>
                    <a:pt x="365" y="594"/>
                  </a:cubicBezTo>
                  <a:cubicBezTo>
                    <a:pt x="465" y="594"/>
                    <a:pt x="564" y="543"/>
                    <a:pt x="617" y="450"/>
                  </a:cubicBezTo>
                  <a:cubicBezTo>
                    <a:pt x="702" y="311"/>
                    <a:pt x="658" y="132"/>
                    <a:pt x="518" y="51"/>
                  </a:cubicBezTo>
                  <a:cubicBezTo>
                    <a:pt x="463" y="17"/>
                    <a:pt x="397" y="0"/>
                    <a:pt x="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34"/>
            <p:cNvSpPr/>
            <p:nvPr/>
          </p:nvSpPr>
          <p:spPr>
            <a:xfrm>
              <a:off x="7636455" y="5583361"/>
              <a:ext cx="96087" cy="84112"/>
            </a:xfrm>
            <a:custGeom>
              <a:avLst/>
              <a:gdLst/>
              <a:ahLst/>
              <a:cxnLst/>
              <a:rect l="l" t="t" r="r" b="b"/>
              <a:pathLst>
                <a:path w="955" h="836" extrusionOk="0">
                  <a:moveTo>
                    <a:pt x="479" y="1"/>
                  </a:moveTo>
                  <a:cubicBezTo>
                    <a:pt x="337" y="1"/>
                    <a:pt x="198" y="72"/>
                    <a:pt x="119" y="202"/>
                  </a:cubicBezTo>
                  <a:cubicBezTo>
                    <a:pt x="1" y="401"/>
                    <a:pt x="67" y="657"/>
                    <a:pt x="261" y="775"/>
                  </a:cubicBezTo>
                  <a:cubicBezTo>
                    <a:pt x="329" y="816"/>
                    <a:pt x="404" y="836"/>
                    <a:pt x="478" y="836"/>
                  </a:cubicBezTo>
                  <a:cubicBezTo>
                    <a:pt x="619" y="836"/>
                    <a:pt x="758" y="763"/>
                    <a:pt x="837" y="635"/>
                  </a:cubicBezTo>
                  <a:cubicBezTo>
                    <a:pt x="955" y="437"/>
                    <a:pt x="889" y="180"/>
                    <a:pt x="694" y="60"/>
                  </a:cubicBezTo>
                  <a:cubicBezTo>
                    <a:pt x="627"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34"/>
            <p:cNvSpPr/>
            <p:nvPr/>
          </p:nvSpPr>
          <p:spPr>
            <a:xfrm>
              <a:off x="7360974" y="5626524"/>
              <a:ext cx="57652" cy="50407"/>
            </a:xfrm>
            <a:custGeom>
              <a:avLst/>
              <a:gdLst/>
              <a:ahLst/>
              <a:cxnLst/>
              <a:rect l="l" t="t" r="r" b="b"/>
              <a:pathLst>
                <a:path w="573" h="501" extrusionOk="0">
                  <a:moveTo>
                    <a:pt x="286" y="1"/>
                  </a:moveTo>
                  <a:cubicBezTo>
                    <a:pt x="202" y="1"/>
                    <a:pt x="119" y="45"/>
                    <a:pt x="73" y="122"/>
                  </a:cubicBezTo>
                  <a:cubicBezTo>
                    <a:pt x="0" y="240"/>
                    <a:pt x="41" y="394"/>
                    <a:pt x="158" y="463"/>
                  </a:cubicBezTo>
                  <a:cubicBezTo>
                    <a:pt x="198" y="488"/>
                    <a:pt x="242" y="500"/>
                    <a:pt x="285" y="500"/>
                  </a:cubicBezTo>
                  <a:cubicBezTo>
                    <a:pt x="370" y="500"/>
                    <a:pt x="453" y="456"/>
                    <a:pt x="499" y="379"/>
                  </a:cubicBezTo>
                  <a:cubicBezTo>
                    <a:pt x="572" y="262"/>
                    <a:pt x="532" y="108"/>
                    <a:pt x="415" y="38"/>
                  </a:cubicBezTo>
                  <a:cubicBezTo>
                    <a:pt x="374" y="13"/>
                    <a:pt x="330" y="1"/>
                    <a:pt x="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34"/>
            <p:cNvSpPr/>
            <p:nvPr/>
          </p:nvSpPr>
          <p:spPr>
            <a:xfrm>
              <a:off x="7116282" y="4885306"/>
              <a:ext cx="96087" cy="84213"/>
            </a:xfrm>
            <a:custGeom>
              <a:avLst/>
              <a:gdLst/>
              <a:ahLst/>
              <a:cxnLst/>
              <a:rect l="l" t="t" r="r" b="b"/>
              <a:pathLst>
                <a:path w="955" h="837" extrusionOk="0">
                  <a:moveTo>
                    <a:pt x="479" y="1"/>
                  </a:moveTo>
                  <a:cubicBezTo>
                    <a:pt x="337" y="1"/>
                    <a:pt x="199" y="73"/>
                    <a:pt x="122" y="203"/>
                  </a:cubicBezTo>
                  <a:cubicBezTo>
                    <a:pt x="0" y="401"/>
                    <a:pt x="66" y="658"/>
                    <a:pt x="261" y="775"/>
                  </a:cubicBezTo>
                  <a:cubicBezTo>
                    <a:pt x="329" y="816"/>
                    <a:pt x="403" y="836"/>
                    <a:pt x="476" y="836"/>
                  </a:cubicBezTo>
                  <a:cubicBezTo>
                    <a:pt x="618" y="836"/>
                    <a:pt x="757" y="763"/>
                    <a:pt x="837" y="632"/>
                  </a:cubicBezTo>
                  <a:cubicBezTo>
                    <a:pt x="954" y="434"/>
                    <a:pt x="892" y="177"/>
                    <a:pt x="694" y="60"/>
                  </a:cubicBezTo>
                  <a:cubicBezTo>
                    <a:pt x="626" y="20"/>
                    <a:pt x="552" y="1"/>
                    <a:pt x="4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34"/>
            <p:cNvSpPr/>
            <p:nvPr/>
          </p:nvSpPr>
          <p:spPr>
            <a:xfrm>
              <a:off x="6710104" y="5132614"/>
              <a:ext cx="1403579" cy="442293"/>
            </a:xfrm>
            <a:custGeom>
              <a:avLst/>
              <a:gdLst/>
              <a:ahLst/>
              <a:cxnLst/>
              <a:rect l="l" t="t" r="r" b="b"/>
              <a:pathLst>
                <a:path w="13950" h="4396" extrusionOk="0">
                  <a:moveTo>
                    <a:pt x="11859" y="1"/>
                  </a:moveTo>
                  <a:cubicBezTo>
                    <a:pt x="11918" y="213"/>
                    <a:pt x="11962" y="433"/>
                    <a:pt x="11992" y="656"/>
                  </a:cubicBezTo>
                  <a:cubicBezTo>
                    <a:pt x="12542" y="690"/>
                    <a:pt x="12997" y="763"/>
                    <a:pt x="13154" y="862"/>
                  </a:cubicBezTo>
                  <a:cubicBezTo>
                    <a:pt x="13121" y="906"/>
                    <a:pt x="13055" y="979"/>
                    <a:pt x="12909" y="1089"/>
                  </a:cubicBezTo>
                  <a:cubicBezTo>
                    <a:pt x="12648" y="1284"/>
                    <a:pt x="12351" y="1467"/>
                    <a:pt x="12028" y="1643"/>
                  </a:cubicBezTo>
                  <a:cubicBezTo>
                    <a:pt x="9575" y="2977"/>
                    <a:pt x="5544" y="3757"/>
                    <a:pt x="3077" y="3757"/>
                  </a:cubicBezTo>
                  <a:cubicBezTo>
                    <a:pt x="2764" y="3757"/>
                    <a:pt x="2476" y="3744"/>
                    <a:pt x="2219" y="3719"/>
                  </a:cubicBezTo>
                  <a:cubicBezTo>
                    <a:pt x="2087" y="3707"/>
                    <a:pt x="1959" y="3689"/>
                    <a:pt x="1842" y="3670"/>
                  </a:cubicBezTo>
                  <a:cubicBezTo>
                    <a:pt x="796" y="3484"/>
                    <a:pt x="705" y="3257"/>
                    <a:pt x="705" y="3257"/>
                  </a:cubicBezTo>
                  <a:cubicBezTo>
                    <a:pt x="701" y="3128"/>
                    <a:pt x="1108" y="2787"/>
                    <a:pt x="1768" y="2468"/>
                  </a:cubicBezTo>
                  <a:cubicBezTo>
                    <a:pt x="1720" y="2252"/>
                    <a:pt x="1688" y="2028"/>
                    <a:pt x="1669" y="1800"/>
                  </a:cubicBezTo>
                  <a:cubicBezTo>
                    <a:pt x="987" y="2105"/>
                    <a:pt x="1" y="2658"/>
                    <a:pt x="63" y="3318"/>
                  </a:cubicBezTo>
                  <a:cubicBezTo>
                    <a:pt x="126" y="3946"/>
                    <a:pt x="1042" y="4181"/>
                    <a:pt x="1727" y="4305"/>
                  </a:cubicBezTo>
                  <a:cubicBezTo>
                    <a:pt x="1988" y="4349"/>
                    <a:pt x="2292" y="4379"/>
                    <a:pt x="2634" y="4389"/>
                  </a:cubicBezTo>
                  <a:cubicBezTo>
                    <a:pt x="2755" y="4394"/>
                    <a:pt x="2881" y="4396"/>
                    <a:pt x="3010" y="4396"/>
                  </a:cubicBezTo>
                  <a:cubicBezTo>
                    <a:pt x="3315" y="4396"/>
                    <a:pt x="3642" y="4384"/>
                    <a:pt x="3986" y="4364"/>
                  </a:cubicBezTo>
                  <a:cubicBezTo>
                    <a:pt x="6400" y="4206"/>
                    <a:pt x="9663" y="3513"/>
                    <a:pt x="11926" y="2413"/>
                  </a:cubicBezTo>
                  <a:cubicBezTo>
                    <a:pt x="12439" y="2164"/>
                    <a:pt x="12901" y="1896"/>
                    <a:pt x="13290" y="1607"/>
                  </a:cubicBezTo>
                  <a:cubicBezTo>
                    <a:pt x="13454" y="1485"/>
                    <a:pt x="13950" y="1118"/>
                    <a:pt x="13789" y="656"/>
                  </a:cubicBezTo>
                  <a:cubicBezTo>
                    <a:pt x="13616" y="177"/>
                    <a:pt x="12706" y="30"/>
                    <a:pt x="11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descr="ley general de educacion, ley 115- art 93 - Gobierno estudiantil lestonnac">
            <a:extLst>
              <a:ext uri="{FF2B5EF4-FFF2-40B4-BE49-F238E27FC236}">
                <a16:creationId xmlns:a16="http://schemas.microsoft.com/office/drawing/2014/main" id="{6B1D09C3-1F8C-444B-8673-35482693E6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1208" y="758309"/>
            <a:ext cx="3961099" cy="36268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Share Your Music Wrap With The Class! by Slidesgo">
  <a:themeElements>
    <a:clrScheme name="Simple Light">
      <a:dk1>
        <a:srgbClr val="191919"/>
      </a:dk1>
      <a:lt1>
        <a:srgbClr val="0049E9"/>
      </a:lt1>
      <a:dk2>
        <a:srgbClr val="03A678"/>
      </a:dk2>
      <a:lt2>
        <a:srgbClr val="FFCE39"/>
      </a:lt2>
      <a:accent1>
        <a:srgbClr val="EB2727"/>
      </a:accent1>
      <a:accent2>
        <a:srgbClr val="EC4CB2"/>
      </a:accent2>
      <a:accent3>
        <a:srgbClr val="F3F3F3"/>
      </a:accent3>
      <a:accent4>
        <a:srgbClr val="FFFFFF"/>
      </a:accent4>
      <a:accent5>
        <a:srgbClr val="FFFFFF"/>
      </a:accent5>
      <a:accent6>
        <a:srgbClr val="FFFFFF"/>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409</Words>
  <Application>Microsoft Office PowerPoint</Application>
  <PresentationFormat>Presentación en pantalla (16:9)</PresentationFormat>
  <Paragraphs>14</Paragraphs>
  <Slides>6</Slides>
  <Notes>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Fredoka One</vt:lpstr>
      <vt:lpstr>Bellota Text</vt:lpstr>
      <vt:lpstr>Share Your Music Wrap With The Class! by Slidesgo</vt:lpstr>
      <vt:lpstr>Ley General de la educación</vt:lpstr>
      <vt:lpstr>¿Cuáles son los objetivos de la Ley Nacional de educación?</vt:lpstr>
      <vt:lpstr>¿Qué garantiza la Ley de Educación?</vt:lpstr>
      <vt:lpstr>¿Cuál es la finalidad de la educación?</vt:lpstr>
      <vt:lpstr>Artículo 5.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General de la educación</dc:title>
  <dc:creator>Lenovo</dc:creator>
  <cp:lastModifiedBy>Lenovo</cp:lastModifiedBy>
  <cp:revision>3</cp:revision>
  <dcterms:modified xsi:type="dcterms:W3CDTF">2022-05-30T04:20:15Z</dcterms:modified>
</cp:coreProperties>
</file>