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7" r:id="rId3"/>
    <p:sldId id="258" r:id="rId4"/>
    <p:sldId id="310" r:id="rId5"/>
    <p:sldId id="311" r:id="rId6"/>
    <p:sldId id="312" r:id="rId7"/>
    <p:sldId id="313" r:id="rId8"/>
    <p:sldId id="314" r:id="rId9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verpass Black" panose="020B0604020202020204" charset="0"/>
      <p:bold r:id="rId19"/>
      <p:boldItalic r:id="rId20"/>
    </p:embeddedFont>
    <p:embeddedFont>
      <p:font typeface="Sitka Heading" panose="02000505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16725E-39B8-4A90-B9C0-F1A4765D275E}">
  <a:tblStyle styleId="{0A16725E-39B8-4A90-B9C0-F1A4765D27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7274a1822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7274a1822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95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76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62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69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5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Ley general de la educacion </a:t>
            </a:r>
            <a:endParaRPr dirty="0"/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Vanessa Garza de Alba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#7 </a:t>
            </a:r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39"/>
          <p:cNvSpPr txBox="1">
            <a:spLocks noGrp="1"/>
          </p:cNvSpPr>
          <p:nvPr>
            <p:ph type="body" idx="1"/>
          </p:nvPr>
        </p:nvSpPr>
        <p:spPr>
          <a:xfrm>
            <a:off x="571500" y="1055850"/>
            <a:ext cx="829818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Aft>
                <a:spcPts val="1600"/>
              </a:spcAft>
            </a:pPr>
            <a:r>
              <a:rPr lang="es-MX" sz="2800" dirty="0"/>
              <a:t>Regula la educación que imparten el Estado-Federación, entidades federativas y municipios, sus organismos descentralizados, y los particulares.</a:t>
            </a:r>
          </a:p>
          <a:p>
            <a:pPr indent="-457200">
              <a:spcAft>
                <a:spcPts val="1600"/>
              </a:spcAft>
            </a:pPr>
            <a:r>
              <a:rPr lang="es-MX" sz="2800" dirty="0"/>
              <a:t>Establece que todo habitante del país tiene iguales oportunidades de acceso, tránsito y permanencia en el sistema educativo nacional.</a:t>
            </a:r>
            <a:endParaRPr lang="en-US" sz="28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36" name="Google Shape;2136;p39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es la ley general de la educación?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510" y="2053691"/>
            <a:ext cx="842174" cy="6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23594" y="1589673"/>
            <a:ext cx="842174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048260" y="171505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2º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-95803" y="2188353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1º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085059" y="2233593"/>
            <a:ext cx="3143119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DERECHO AL SERVICIO EDUCATIVO JUNTO A PADRES</a:t>
            </a:r>
            <a:br>
              <a:rPr lang="es-MX" dirty="0"/>
            </a:br>
            <a:endParaRPr lang="es-MX"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5561305" y="2487876"/>
            <a:ext cx="3605674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Todos los individuos por igual recibirán calidad educativa durante su proceso de enseñanza y aprendizaje involucrando a los docentes y padres de familia con el objetivo primordial de una transformación social (los fines u objetivos se plasman en el artículo 7º.)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843684" y="2241966"/>
            <a:ext cx="2423552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Objetivo de la ley </a:t>
            </a:r>
            <a:endParaRPr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461118" y="2666247"/>
            <a:ext cx="4562485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La Regulación y observación de la función educativa en todos los niveles, instituciones y en toda la República, ya que es la única que les otorgará la validez de los mismos es la función principal para dar certeza de cumplir y hacer cumplir lo indicado en ambos instrumentos jurídicos.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510" y="2053691"/>
            <a:ext cx="842174" cy="6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23594" y="1589673"/>
            <a:ext cx="842174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048260" y="171505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4º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-95803" y="2188353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3º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085060" y="2432229"/>
            <a:ext cx="3143119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OBLIGATORIEDAD DE TODO MEXICANO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5340504" y="2591899"/>
            <a:ext cx="3801986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Como mexicanos debemos cursar obligatoriamente la educación básica y como padres supervisar que los hijos, hijas o pupilos cursen la educación básica y media superior.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783130" y="2637575"/>
            <a:ext cx="3970687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PRESTACIÓN DEL SERVICIO EDUCATIVO DE CALIDAD A TODOS LOS NIVELES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366457" y="2841108"/>
            <a:ext cx="4680703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Obligatoriedad para dar el servicio de calidad educativa y garantizar que sea en preescolar, primaria, secundaria y media superior.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26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510" y="2053691"/>
            <a:ext cx="842174" cy="6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23594" y="1589673"/>
            <a:ext cx="842174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048260" y="171505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6º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-95803" y="2188353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5º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028708" y="2033525"/>
            <a:ext cx="3143119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Educación gratuita </a:t>
            </a:r>
            <a:br>
              <a:rPr lang="es-MX" dirty="0"/>
            </a:br>
            <a:endParaRPr lang="es-MX"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5340504" y="2466966"/>
            <a:ext cx="3801986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Educación gratuita sin condicionar acceso a la institución educativa para recibirla, así como exámenes, evaluaciones o entrega de documentos. Las cuotas voluntarias se tomarán como contraprestaciones y serán reguladas por las autoridades educativas de su competencia.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843684" y="2241966"/>
            <a:ext cx="2423552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Educación laica </a:t>
            </a:r>
            <a:endParaRPr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342900" y="2666246"/>
            <a:ext cx="4680703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La educación que imparte el Estado debe ser laica.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indent="0"/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62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510" y="2053691"/>
            <a:ext cx="842174" cy="6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23594" y="1589673"/>
            <a:ext cx="842174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048260" y="171505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8º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-95803" y="2188353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7º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085060" y="2027253"/>
            <a:ext cx="3143119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Orientación y ejercicio </a:t>
            </a:r>
            <a:br>
              <a:rPr lang="es-MX" dirty="0"/>
            </a:br>
            <a:endParaRPr lang="es-MX"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5340504" y="2471056"/>
            <a:ext cx="3801986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El estado y los organismos descentralizados ejercerán políticas tripartitas dirigidas a todos los niveles educativos, para que exista transversalidad (conexiones entre lo instructivo y lo formativo), que servirá para orientar a todos los individuos sobre los antivalores y la importancia del progreso científico.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843684" y="2637575"/>
            <a:ext cx="3176723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Desarrollo integral del estudiante 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342900" y="2666246"/>
            <a:ext cx="4680703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En todas las instituciones educativas (públicas y privadas), a todos los niveles, se deberá fortalecer la calidad educativa, la inclusión, desarrollo integral de cada individuo y, sobre todo, los valores y la ética, para que logre desarrollar habilidades por medio del proceso de enseñanza y aprendizaje en todas las asignaturas existentes.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6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510" y="2053691"/>
            <a:ext cx="842174" cy="6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123594" y="1589673"/>
            <a:ext cx="842174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048260" y="171505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10º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-95803" y="2188353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9º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5965768" y="2068450"/>
            <a:ext cx="3346955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Las dimensiones educativas </a:t>
            </a:r>
            <a:br>
              <a:rPr lang="es-MX" dirty="0"/>
            </a:br>
            <a:endParaRPr lang="es-MX"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5340504" y="2418227"/>
            <a:ext cx="3801986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Todos los actores que intervienen en las dimensiones educativas constituyen el “Sistema Educativo Nacional”.</a:t>
            </a:r>
            <a:endParaRPr lang="es-MX" sz="16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843683" y="2241966"/>
            <a:ext cx="3507979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Promoción de la educación </a:t>
            </a:r>
            <a:endParaRPr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342900" y="2666246"/>
            <a:ext cx="4680703" cy="99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El estado y organismos descentralizados promoverán la importancia de la educación inicial y superior.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18689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ley general de la educación 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048112" y="1515024"/>
            <a:ext cx="842174" cy="652755"/>
          </a:xfrm>
          <a:prstGeom prst="rect">
            <a:avLst/>
          </a:prstGeom>
          <a:noFill/>
          <a:ln>
            <a:noFill/>
          </a:ln>
        </p:spPr>
      </p:pic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1018660" y="1589979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11º</a:t>
            </a: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2055460" y="2031917"/>
            <a:ext cx="4680702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Jerarquía de autoridades educativas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1465244" y="2406104"/>
            <a:ext cx="6958756" cy="1139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2000" b="0" i="0" dirty="0">
                <a:solidFill>
                  <a:srgbClr val="050608"/>
                </a:solidFill>
                <a:effectLst/>
                <a:latin typeface="Sitka Heading" panose="02000505000000020004" pitchFamily="2" charset="0"/>
              </a:rPr>
              <a:t>La Secretaría de Educación Pública es la máxima autoridad educativa federal dentro de la dimensión institucional en el Sistema Educativo Nacional e incluye al Instituto Nacional para la Evaluación Educativa, quienes vigilarán la aplicación y cumplimiento de esta Ley. </a:t>
            </a:r>
            <a:endParaRPr lang="es-MX" sz="2000" dirty="0">
              <a:latin typeface="Sitka Heading" panose="02000505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06629524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Presentación en pantalla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Sitka Heading</vt:lpstr>
      <vt:lpstr>Fira Sans Extra Condensed Medium</vt:lpstr>
      <vt:lpstr>Arial</vt:lpstr>
      <vt:lpstr>Overpass Black</vt:lpstr>
      <vt:lpstr>Open Sans</vt:lpstr>
      <vt:lpstr>Aqua Marketing Plan by Slidego</vt:lpstr>
      <vt:lpstr>Ley general de la educacion </vt:lpstr>
      <vt:lpstr>¿Qué es la ley general de la educación?</vt:lpstr>
      <vt:lpstr>La ley general de la educación </vt:lpstr>
      <vt:lpstr>La ley general de la educación </vt:lpstr>
      <vt:lpstr>La ley general de la educación </vt:lpstr>
      <vt:lpstr>La ley general de la educación </vt:lpstr>
      <vt:lpstr>La ley general de la educación </vt:lpstr>
      <vt:lpstr>La ley general de la educación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general de la educacion </dc:title>
  <cp:lastModifiedBy>vanessa garza</cp:lastModifiedBy>
  <cp:revision>1</cp:revision>
  <dcterms:modified xsi:type="dcterms:W3CDTF">2022-05-31T15:22:14Z</dcterms:modified>
</cp:coreProperties>
</file>