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Lst>
  <p:sldSz cx="12192000" cy="6858000"/>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79" d="100"/>
          <a:sy n="79" d="100"/>
        </p:scale>
        <p:origin x="936"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4537A3B-8D0D-1A9C-7872-2F967EDD22D9}"/>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MX"/>
          </a:p>
        </p:txBody>
      </p:sp>
      <p:sp>
        <p:nvSpPr>
          <p:cNvPr id="3" name="Subtítulo 2">
            <a:extLst>
              <a:ext uri="{FF2B5EF4-FFF2-40B4-BE49-F238E27FC236}">
                <a16:creationId xmlns:a16="http://schemas.microsoft.com/office/drawing/2014/main" id="{9B0B683F-0BA0-C1C1-7D25-BE001E3BAC8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MX"/>
          </a:p>
        </p:txBody>
      </p:sp>
      <p:sp>
        <p:nvSpPr>
          <p:cNvPr id="4" name="Marcador de fecha 3">
            <a:extLst>
              <a:ext uri="{FF2B5EF4-FFF2-40B4-BE49-F238E27FC236}">
                <a16:creationId xmlns:a16="http://schemas.microsoft.com/office/drawing/2014/main" id="{9D98CC02-B512-36D2-53F8-DE7A8158CCC4}"/>
              </a:ext>
            </a:extLst>
          </p:cNvPr>
          <p:cNvSpPr>
            <a:spLocks noGrp="1"/>
          </p:cNvSpPr>
          <p:nvPr>
            <p:ph type="dt" sz="half" idx="10"/>
          </p:nvPr>
        </p:nvSpPr>
        <p:spPr/>
        <p:txBody>
          <a:bodyPr/>
          <a:lstStyle/>
          <a:p>
            <a:fld id="{838F9181-7D46-4C1D-9BED-25855F6B64FF}" type="datetimeFigureOut">
              <a:rPr lang="es-MX" smtClean="0"/>
              <a:t>31/05/2022</a:t>
            </a:fld>
            <a:endParaRPr lang="es-MX"/>
          </a:p>
        </p:txBody>
      </p:sp>
      <p:sp>
        <p:nvSpPr>
          <p:cNvPr id="5" name="Marcador de pie de página 4">
            <a:extLst>
              <a:ext uri="{FF2B5EF4-FFF2-40B4-BE49-F238E27FC236}">
                <a16:creationId xmlns:a16="http://schemas.microsoft.com/office/drawing/2014/main" id="{2BB059A5-D457-D3A2-8A1B-B332A8839F6A}"/>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A00D63FD-2369-5A93-F036-945578218D77}"/>
              </a:ext>
            </a:extLst>
          </p:cNvPr>
          <p:cNvSpPr>
            <a:spLocks noGrp="1"/>
          </p:cNvSpPr>
          <p:nvPr>
            <p:ph type="sldNum" sz="quarter" idx="12"/>
          </p:nvPr>
        </p:nvSpPr>
        <p:spPr/>
        <p:txBody>
          <a:bodyPr/>
          <a:lstStyle/>
          <a:p>
            <a:fld id="{3D2122CD-6477-4AEB-971A-2F967BBD16D6}" type="slidenum">
              <a:rPr lang="es-MX" smtClean="0"/>
              <a:t>‹Nº›</a:t>
            </a:fld>
            <a:endParaRPr lang="es-MX"/>
          </a:p>
        </p:txBody>
      </p:sp>
    </p:spTree>
    <p:extLst>
      <p:ext uri="{BB962C8B-B14F-4D97-AF65-F5344CB8AC3E}">
        <p14:creationId xmlns:p14="http://schemas.microsoft.com/office/powerpoint/2010/main" val="37799310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2EEF9D3-6551-2719-53A0-4A7FB48F19A4}"/>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texto vertical 2">
            <a:extLst>
              <a:ext uri="{FF2B5EF4-FFF2-40B4-BE49-F238E27FC236}">
                <a16:creationId xmlns:a16="http://schemas.microsoft.com/office/drawing/2014/main" id="{2EFD3701-56A4-2BC3-1F86-F166EFC7F249}"/>
              </a:ext>
            </a:extLst>
          </p:cNvPr>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045FA30C-2AD7-9F77-9A29-1F54A3F04EB5}"/>
              </a:ext>
            </a:extLst>
          </p:cNvPr>
          <p:cNvSpPr>
            <a:spLocks noGrp="1"/>
          </p:cNvSpPr>
          <p:nvPr>
            <p:ph type="dt" sz="half" idx="10"/>
          </p:nvPr>
        </p:nvSpPr>
        <p:spPr/>
        <p:txBody>
          <a:bodyPr/>
          <a:lstStyle/>
          <a:p>
            <a:fld id="{838F9181-7D46-4C1D-9BED-25855F6B64FF}" type="datetimeFigureOut">
              <a:rPr lang="es-MX" smtClean="0"/>
              <a:t>31/05/2022</a:t>
            </a:fld>
            <a:endParaRPr lang="es-MX"/>
          </a:p>
        </p:txBody>
      </p:sp>
      <p:sp>
        <p:nvSpPr>
          <p:cNvPr id="5" name="Marcador de pie de página 4">
            <a:extLst>
              <a:ext uri="{FF2B5EF4-FFF2-40B4-BE49-F238E27FC236}">
                <a16:creationId xmlns:a16="http://schemas.microsoft.com/office/drawing/2014/main" id="{C403A3B3-54AF-0972-619D-51B5CD53FFBC}"/>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B780616D-65C6-83C4-10EE-06C9994D5D52}"/>
              </a:ext>
            </a:extLst>
          </p:cNvPr>
          <p:cNvSpPr>
            <a:spLocks noGrp="1"/>
          </p:cNvSpPr>
          <p:nvPr>
            <p:ph type="sldNum" sz="quarter" idx="12"/>
          </p:nvPr>
        </p:nvSpPr>
        <p:spPr/>
        <p:txBody>
          <a:bodyPr/>
          <a:lstStyle/>
          <a:p>
            <a:fld id="{3D2122CD-6477-4AEB-971A-2F967BBD16D6}" type="slidenum">
              <a:rPr lang="es-MX" smtClean="0"/>
              <a:t>‹Nº›</a:t>
            </a:fld>
            <a:endParaRPr lang="es-MX"/>
          </a:p>
        </p:txBody>
      </p:sp>
    </p:spTree>
    <p:extLst>
      <p:ext uri="{BB962C8B-B14F-4D97-AF65-F5344CB8AC3E}">
        <p14:creationId xmlns:p14="http://schemas.microsoft.com/office/powerpoint/2010/main" val="7239249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17B2EAC1-E5B7-ECFC-3DB2-F0F4315A147D}"/>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MX"/>
          </a:p>
        </p:txBody>
      </p:sp>
      <p:sp>
        <p:nvSpPr>
          <p:cNvPr id="3" name="Marcador de texto vertical 2">
            <a:extLst>
              <a:ext uri="{FF2B5EF4-FFF2-40B4-BE49-F238E27FC236}">
                <a16:creationId xmlns:a16="http://schemas.microsoft.com/office/drawing/2014/main" id="{78B463E6-6EE5-068E-A38C-59E7F85D55DF}"/>
              </a:ext>
            </a:extLst>
          </p:cNvPr>
          <p:cNvSpPr>
            <a:spLocks noGrp="1"/>
          </p:cNvSpPr>
          <p:nvPr>
            <p:ph type="body" orient="vert" idx="1"/>
          </p:nvPr>
        </p:nvSpPr>
        <p:spPr>
          <a:xfrm>
            <a:off x="838200" y="365125"/>
            <a:ext cx="7734300"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483EAF44-6CAF-FBDE-3E29-DA6248ED6311}"/>
              </a:ext>
            </a:extLst>
          </p:cNvPr>
          <p:cNvSpPr>
            <a:spLocks noGrp="1"/>
          </p:cNvSpPr>
          <p:nvPr>
            <p:ph type="dt" sz="half" idx="10"/>
          </p:nvPr>
        </p:nvSpPr>
        <p:spPr/>
        <p:txBody>
          <a:bodyPr/>
          <a:lstStyle/>
          <a:p>
            <a:fld id="{838F9181-7D46-4C1D-9BED-25855F6B64FF}" type="datetimeFigureOut">
              <a:rPr lang="es-MX" smtClean="0"/>
              <a:t>31/05/2022</a:t>
            </a:fld>
            <a:endParaRPr lang="es-MX"/>
          </a:p>
        </p:txBody>
      </p:sp>
      <p:sp>
        <p:nvSpPr>
          <p:cNvPr id="5" name="Marcador de pie de página 4">
            <a:extLst>
              <a:ext uri="{FF2B5EF4-FFF2-40B4-BE49-F238E27FC236}">
                <a16:creationId xmlns:a16="http://schemas.microsoft.com/office/drawing/2014/main" id="{A9669134-CED2-2D91-057B-352A9206A914}"/>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294E1530-61B5-384B-01EB-03454F8231B0}"/>
              </a:ext>
            </a:extLst>
          </p:cNvPr>
          <p:cNvSpPr>
            <a:spLocks noGrp="1"/>
          </p:cNvSpPr>
          <p:nvPr>
            <p:ph type="sldNum" sz="quarter" idx="12"/>
          </p:nvPr>
        </p:nvSpPr>
        <p:spPr/>
        <p:txBody>
          <a:bodyPr/>
          <a:lstStyle/>
          <a:p>
            <a:fld id="{3D2122CD-6477-4AEB-971A-2F967BBD16D6}" type="slidenum">
              <a:rPr lang="es-MX" smtClean="0"/>
              <a:t>‹Nº›</a:t>
            </a:fld>
            <a:endParaRPr lang="es-MX"/>
          </a:p>
        </p:txBody>
      </p:sp>
    </p:spTree>
    <p:extLst>
      <p:ext uri="{BB962C8B-B14F-4D97-AF65-F5344CB8AC3E}">
        <p14:creationId xmlns:p14="http://schemas.microsoft.com/office/powerpoint/2010/main" val="25135687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9F33DC6-13C5-CBEE-AC1E-57CAABEF1B84}"/>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contenido 2">
            <a:extLst>
              <a:ext uri="{FF2B5EF4-FFF2-40B4-BE49-F238E27FC236}">
                <a16:creationId xmlns:a16="http://schemas.microsoft.com/office/drawing/2014/main" id="{C38AF8AF-31D1-6460-98BE-D49CF93A57EB}"/>
              </a:ext>
            </a:extLst>
          </p:cNvPr>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4EA47089-EE93-4DEF-2A79-23ED1C9CF7A5}"/>
              </a:ext>
            </a:extLst>
          </p:cNvPr>
          <p:cNvSpPr>
            <a:spLocks noGrp="1"/>
          </p:cNvSpPr>
          <p:nvPr>
            <p:ph type="dt" sz="half" idx="10"/>
          </p:nvPr>
        </p:nvSpPr>
        <p:spPr/>
        <p:txBody>
          <a:bodyPr/>
          <a:lstStyle/>
          <a:p>
            <a:fld id="{838F9181-7D46-4C1D-9BED-25855F6B64FF}" type="datetimeFigureOut">
              <a:rPr lang="es-MX" smtClean="0"/>
              <a:t>31/05/2022</a:t>
            </a:fld>
            <a:endParaRPr lang="es-MX"/>
          </a:p>
        </p:txBody>
      </p:sp>
      <p:sp>
        <p:nvSpPr>
          <p:cNvPr id="5" name="Marcador de pie de página 4">
            <a:extLst>
              <a:ext uri="{FF2B5EF4-FFF2-40B4-BE49-F238E27FC236}">
                <a16:creationId xmlns:a16="http://schemas.microsoft.com/office/drawing/2014/main" id="{09A1D35B-ABBC-7581-A12A-5813944BDB20}"/>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04A27C7D-4BAC-A32F-2B9A-97547900C408}"/>
              </a:ext>
            </a:extLst>
          </p:cNvPr>
          <p:cNvSpPr>
            <a:spLocks noGrp="1"/>
          </p:cNvSpPr>
          <p:nvPr>
            <p:ph type="sldNum" sz="quarter" idx="12"/>
          </p:nvPr>
        </p:nvSpPr>
        <p:spPr/>
        <p:txBody>
          <a:bodyPr/>
          <a:lstStyle/>
          <a:p>
            <a:fld id="{3D2122CD-6477-4AEB-971A-2F967BBD16D6}" type="slidenum">
              <a:rPr lang="es-MX" smtClean="0"/>
              <a:t>‹Nº›</a:t>
            </a:fld>
            <a:endParaRPr lang="es-MX"/>
          </a:p>
        </p:txBody>
      </p:sp>
    </p:spTree>
    <p:extLst>
      <p:ext uri="{BB962C8B-B14F-4D97-AF65-F5344CB8AC3E}">
        <p14:creationId xmlns:p14="http://schemas.microsoft.com/office/powerpoint/2010/main" val="13645078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72320EC-F587-4FDD-74B7-D25EB753CAD8}"/>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MX"/>
          </a:p>
        </p:txBody>
      </p:sp>
      <p:sp>
        <p:nvSpPr>
          <p:cNvPr id="3" name="Marcador de texto 2">
            <a:extLst>
              <a:ext uri="{FF2B5EF4-FFF2-40B4-BE49-F238E27FC236}">
                <a16:creationId xmlns:a16="http://schemas.microsoft.com/office/drawing/2014/main" id="{2B419B56-B843-09AB-E8AD-40050043272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Marcador de fecha 3">
            <a:extLst>
              <a:ext uri="{FF2B5EF4-FFF2-40B4-BE49-F238E27FC236}">
                <a16:creationId xmlns:a16="http://schemas.microsoft.com/office/drawing/2014/main" id="{F2CF26D4-A0D1-7F9B-4C5F-05CB879E600A}"/>
              </a:ext>
            </a:extLst>
          </p:cNvPr>
          <p:cNvSpPr>
            <a:spLocks noGrp="1"/>
          </p:cNvSpPr>
          <p:nvPr>
            <p:ph type="dt" sz="half" idx="10"/>
          </p:nvPr>
        </p:nvSpPr>
        <p:spPr/>
        <p:txBody>
          <a:bodyPr/>
          <a:lstStyle/>
          <a:p>
            <a:fld id="{838F9181-7D46-4C1D-9BED-25855F6B64FF}" type="datetimeFigureOut">
              <a:rPr lang="es-MX" smtClean="0"/>
              <a:t>31/05/2022</a:t>
            </a:fld>
            <a:endParaRPr lang="es-MX"/>
          </a:p>
        </p:txBody>
      </p:sp>
      <p:sp>
        <p:nvSpPr>
          <p:cNvPr id="5" name="Marcador de pie de página 4">
            <a:extLst>
              <a:ext uri="{FF2B5EF4-FFF2-40B4-BE49-F238E27FC236}">
                <a16:creationId xmlns:a16="http://schemas.microsoft.com/office/drawing/2014/main" id="{5BB1D6EE-0C14-ED3C-FF20-C2B66435E681}"/>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62D51539-0A36-21B8-4967-243B520A15BC}"/>
              </a:ext>
            </a:extLst>
          </p:cNvPr>
          <p:cNvSpPr>
            <a:spLocks noGrp="1"/>
          </p:cNvSpPr>
          <p:nvPr>
            <p:ph type="sldNum" sz="quarter" idx="12"/>
          </p:nvPr>
        </p:nvSpPr>
        <p:spPr/>
        <p:txBody>
          <a:bodyPr/>
          <a:lstStyle/>
          <a:p>
            <a:fld id="{3D2122CD-6477-4AEB-971A-2F967BBD16D6}" type="slidenum">
              <a:rPr lang="es-MX" smtClean="0"/>
              <a:t>‹Nº›</a:t>
            </a:fld>
            <a:endParaRPr lang="es-MX"/>
          </a:p>
        </p:txBody>
      </p:sp>
    </p:spTree>
    <p:extLst>
      <p:ext uri="{BB962C8B-B14F-4D97-AF65-F5344CB8AC3E}">
        <p14:creationId xmlns:p14="http://schemas.microsoft.com/office/powerpoint/2010/main" val="29397718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AA4ADEF-35A0-688E-94B4-0AE8466E6884}"/>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contenido 2">
            <a:extLst>
              <a:ext uri="{FF2B5EF4-FFF2-40B4-BE49-F238E27FC236}">
                <a16:creationId xmlns:a16="http://schemas.microsoft.com/office/drawing/2014/main" id="{17A2C423-7FC7-A4F6-9F49-FBD65C2EE162}"/>
              </a:ext>
            </a:extLst>
          </p:cNvPr>
          <p:cNvSpPr>
            <a:spLocks noGrp="1"/>
          </p:cNvSpPr>
          <p:nvPr>
            <p:ph sz="half" idx="1"/>
          </p:nvPr>
        </p:nvSpPr>
        <p:spPr>
          <a:xfrm>
            <a:off x="838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contenido 3">
            <a:extLst>
              <a:ext uri="{FF2B5EF4-FFF2-40B4-BE49-F238E27FC236}">
                <a16:creationId xmlns:a16="http://schemas.microsoft.com/office/drawing/2014/main" id="{6DE167A9-5D73-C279-B314-6A49F91A3467}"/>
              </a:ext>
            </a:extLst>
          </p:cNvPr>
          <p:cNvSpPr>
            <a:spLocks noGrp="1"/>
          </p:cNvSpPr>
          <p:nvPr>
            <p:ph sz="half" idx="2"/>
          </p:nvPr>
        </p:nvSpPr>
        <p:spPr>
          <a:xfrm>
            <a:off x="6172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Marcador de fecha 4">
            <a:extLst>
              <a:ext uri="{FF2B5EF4-FFF2-40B4-BE49-F238E27FC236}">
                <a16:creationId xmlns:a16="http://schemas.microsoft.com/office/drawing/2014/main" id="{746669E1-F7D8-20DC-E48C-5FBCB9A63C01}"/>
              </a:ext>
            </a:extLst>
          </p:cNvPr>
          <p:cNvSpPr>
            <a:spLocks noGrp="1"/>
          </p:cNvSpPr>
          <p:nvPr>
            <p:ph type="dt" sz="half" idx="10"/>
          </p:nvPr>
        </p:nvSpPr>
        <p:spPr/>
        <p:txBody>
          <a:bodyPr/>
          <a:lstStyle/>
          <a:p>
            <a:fld id="{838F9181-7D46-4C1D-9BED-25855F6B64FF}" type="datetimeFigureOut">
              <a:rPr lang="es-MX" smtClean="0"/>
              <a:t>31/05/2022</a:t>
            </a:fld>
            <a:endParaRPr lang="es-MX"/>
          </a:p>
        </p:txBody>
      </p:sp>
      <p:sp>
        <p:nvSpPr>
          <p:cNvPr id="6" name="Marcador de pie de página 5">
            <a:extLst>
              <a:ext uri="{FF2B5EF4-FFF2-40B4-BE49-F238E27FC236}">
                <a16:creationId xmlns:a16="http://schemas.microsoft.com/office/drawing/2014/main" id="{5737AA08-72B9-9783-AC1B-839B9911B12E}"/>
              </a:ext>
            </a:extLst>
          </p:cNvPr>
          <p:cNvSpPr>
            <a:spLocks noGrp="1"/>
          </p:cNvSpPr>
          <p:nvPr>
            <p:ph type="ftr" sz="quarter" idx="11"/>
          </p:nvPr>
        </p:nvSpPr>
        <p:spPr/>
        <p:txBody>
          <a:bodyPr/>
          <a:lstStyle/>
          <a:p>
            <a:endParaRPr lang="es-MX"/>
          </a:p>
        </p:txBody>
      </p:sp>
      <p:sp>
        <p:nvSpPr>
          <p:cNvPr id="7" name="Marcador de número de diapositiva 6">
            <a:extLst>
              <a:ext uri="{FF2B5EF4-FFF2-40B4-BE49-F238E27FC236}">
                <a16:creationId xmlns:a16="http://schemas.microsoft.com/office/drawing/2014/main" id="{B0DC8025-FBB4-26C9-6208-4F68784D893E}"/>
              </a:ext>
            </a:extLst>
          </p:cNvPr>
          <p:cNvSpPr>
            <a:spLocks noGrp="1"/>
          </p:cNvSpPr>
          <p:nvPr>
            <p:ph type="sldNum" sz="quarter" idx="12"/>
          </p:nvPr>
        </p:nvSpPr>
        <p:spPr/>
        <p:txBody>
          <a:bodyPr/>
          <a:lstStyle/>
          <a:p>
            <a:fld id="{3D2122CD-6477-4AEB-971A-2F967BBD16D6}" type="slidenum">
              <a:rPr lang="es-MX" smtClean="0"/>
              <a:t>‹Nº›</a:t>
            </a:fld>
            <a:endParaRPr lang="es-MX"/>
          </a:p>
        </p:txBody>
      </p:sp>
    </p:spTree>
    <p:extLst>
      <p:ext uri="{BB962C8B-B14F-4D97-AF65-F5344CB8AC3E}">
        <p14:creationId xmlns:p14="http://schemas.microsoft.com/office/powerpoint/2010/main" val="3599167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010F3C2-8A2A-4AB8-D36E-F1F944362BA7}"/>
              </a:ext>
            </a:extLst>
          </p:cNvPr>
          <p:cNvSpPr>
            <a:spLocks noGrp="1"/>
          </p:cNvSpPr>
          <p:nvPr>
            <p:ph type="title"/>
          </p:nvPr>
        </p:nvSpPr>
        <p:spPr>
          <a:xfrm>
            <a:off x="839788" y="365125"/>
            <a:ext cx="10515600" cy="1325563"/>
          </a:xfrm>
        </p:spPr>
        <p:txBody>
          <a:bodyPr/>
          <a:lstStyle/>
          <a:p>
            <a:r>
              <a:rPr lang="es-ES"/>
              <a:t>Haga clic para modificar el estilo de título del patrón</a:t>
            </a:r>
            <a:endParaRPr lang="es-MX"/>
          </a:p>
        </p:txBody>
      </p:sp>
      <p:sp>
        <p:nvSpPr>
          <p:cNvPr id="3" name="Marcador de texto 2">
            <a:extLst>
              <a:ext uri="{FF2B5EF4-FFF2-40B4-BE49-F238E27FC236}">
                <a16:creationId xmlns:a16="http://schemas.microsoft.com/office/drawing/2014/main" id="{61913FDD-564F-7EDA-3FB1-898DF4ABA40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Marcador de contenido 3">
            <a:extLst>
              <a:ext uri="{FF2B5EF4-FFF2-40B4-BE49-F238E27FC236}">
                <a16:creationId xmlns:a16="http://schemas.microsoft.com/office/drawing/2014/main" id="{91173C5C-2C2F-8202-D5C6-7EBE57BF85F6}"/>
              </a:ext>
            </a:extLst>
          </p:cNvPr>
          <p:cNvSpPr>
            <a:spLocks noGrp="1"/>
          </p:cNvSpPr>
          <p:nvPr>
            <p:ph sz="half" idx="2"/>
          </p:nvPr>
        </p:nvSpPr>
        <p:spPr>
          <a:xfrm>
            <a:off x="839788" y="2505075"/>
            <a:ext cx="5157787"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Marcador de texto 4">
            <a:extLst>
              <a:ext uri="{FF2B5EF4-FFF2-40B4-BE49-F238E27FC236}">
                <a16:creationId xmlns:a16="http://schemas.microsoft.com/office/drawing/2014/main" id="{D00BBD14-392B-F966-3F7B-B676ACAE2EA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Marcador de contenido 5">
            <a:extLst>
              <a:ext uri="{FF2B5EF4-FFF2-40B4-BE49-F238E27FC236}">
                <a16:creationId xmlns:a16="http://schemas.microsoft.com/office/drawing/2014/main" id="{0F4DCC8A-A3A9-47A2-1E0F-C3477E5E1A8D}"/>
              </a:ext>
            </a:extLst>
          </p:cNvPr>
          <p:cNvSpPr>
            <a:spLocks noGrp="1"/>
          </p:cNvSpPr>
          <p:nvPr>
            <p:ph sz="quarter" idx="4"/>
          </p:nvPr>
        </p:nvSpPr>
        <p:spPr>
          <a:xfrm>
            <a:off x="6172200" y="2505075"/>
            <a:ext cx="5183188"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7" name="Marcador de fecha 6">
            <a:extLst>
              <a:ext uri="{FF2B5EF4-FFF2-40B4-BE49-F238E27FC236}">
                <a16:creationId xmlns:a16="http://schemas.microsoft.com/office/drawing/2014/main" id="{119A3763-B320-9619-68DE-C76D006459D0}"/>
              </a:ext>
            </a:extLst>
          </p:cNvPr>
          <p:cNvSpPr>
            <a:spLocks noGrp="1"/>
          </p:cNvSpPr>
          <p:nvPr>
            <p:ph type="dt" sz="half" idx="10"/>
          </p:nvPr>
        </p:nvSpPr>
        <p:spPr/>
        <p:txBody>
          <a:bodyPr/>
          <a:lstStyle/>
          <a:p>
            <a:fld id="{838F9181-7D46-4C1D-9BED-25855F6B64FF}" type="datetimeFigureOut">
              <a:rPr lang="es-MX" smtClean="0"/>
              <a:t>31/05/2022</a:t>
            </a:fld>
            <a:endParaRPr lang="es-MX"/>
          </a:p>
        </p:txBody>
      </p:sp>
      <p:sp>
        <p:nvSpPr>
          <p:cNvPr id="8" name="Marcador de pie de página 7">
            <a:extLst>
              <a:ext uri="{FF2B5EF4-FFF2-40B4-BE49-F238E27FC236}">
                <a16:creationId xmlns:a16="http://schemas.microsoft.com/office/drawing/2014/main" id="{FBB39029-185F-1CB8-0002-B6E65D58D75D}"/>
              </a:ext>
            </a:extLst>
          </p:cNvPr>
          <p:cNvSpPr>
            <a:spLocks noGrp="1"/>
          </p:cNvSpPr>
          <p:nvPr>
            <p:ph type="ftr" sz="quarter" idx="11"/>
          </p:nvPr>
        </p:nvSpPr>
        <p:spPr/>
        <p:txBody>
          <a:bodyPr/>
          <a:lstStyle/>
          <a:p>
            <a:endParaRPr lang="es-MX"/>
          </a:p>
        </p:txBody>
      </p:sp>
      <p:sp>
        <p:nvSpPr>
          <p:cNvPr id="9" name="Marcador de número de diapositiva 8">
            <a:extLst>
              <a:ext uri="{FF2B5EF4-FFF2-40B4-BE49-F238E27FC236}">
                <a16:creationId xmlns:a16="http://schemas.microsoft.com/office/drawing/2014/main" id="{D88E8017-239E-A705-F19F-DB5E5DDFD3B2}"/>
              </a:ext>
            </a:extLst>
          </p:cNvPr>
          <p:cNvSpPr>
            <a:spLocks noGrp="1"/>
          </p:cNvSpPr>
          <p:nvPr>
            <p:ph type="sldNum" sz="quarter" idx="12"/>
          </p:nvPr>
        </p:nvSpPr>
        <p:spPr/>
        <p:txBody>
          <a:bodyPr/>
          <a:lstStyle/>
          <a:p>
            <a:fld id="{3D2122CD-6477-4AEB-971A-2F967BBD16D6}" type="slidenum">
              <a:rPr lang="es-MX" smtClean="0"/>
              <a:t>‹Nº›</a:t>
            </a:fld>
            <a:endParaRPr lang="es-MX"/>
          </a:p>
        </p:txBody>
      </p:sp>
    </p:spTree>
    <p:extLst>
      <p:ext uri="{BB962C8B-B14F-4D97-AF65-F5344CB8AC3E}">
        <p14:creationId xmlns:p14="http://schemas.microsoft.com/office/powerpoint/2010/main" val="20298839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C6FD49C-2CA9-732F-EC68-D9A66A11F4B1}"/>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fecha 2">
            <a:extLst>
              <a:ext uri="{FF2B5EF4-FFF2-40B4-BE49-F238E27FC236}">
                <a16:creationId xmlns:a16="http://schemas.microsoft.com/office/drawing/2014/main" id="{7C7F807F-4585-7C0A-36E0-994CEE6E6700}"/>
              </a:ext>
            </a:extLst>
          </p:cNvPr>
          <p:cNvSpPr>
            <a:spLocks noGrp="1"/>
          </p:cNvSpPr>
          <p:nvPr>
            <p:ph type="dt" sz="half" idx="10"/>
          </p:nvPr>
        </p:nvSpPr>
        <p:spPr/>
        <p:txBody>
          <a:bodyPr/>
          <a:lstStyle/>
          <a:p>
            <a:fld id="{838F9181-7D46-4C1D-9BED-25855F6B64FF}" type="datetimeFigureOut">
              <a:rPr lang="es-MX" smtClean="0"/>
              <a:t>31/05/2022</a:t>
            </a:fld>
            <a:endParaRPr lang="es-MX"/>
          </a:p>
        </p:txBody>
      </p:sp>
      <p:sp>
        <p:nvSpPr>
          <p:cNvPr id="4" name="Marcador de pie de página 3">
            <a:extLst>
              <a:ext uri="{FF2B5EF4-FFF2-40B4-BE49-F238E27FC236}">
                <a16:creationId xmlns:a16="http://schemas.microsoft.com/office/drawing/2014/main" id="{FCDBE243-9CAE-12C6-8B06-5669AA29740B}"/>
              </a:ext>
            </a:extLst>
          </p:cNvPr>
          <p:cNvSpPr>
            <a:spLocks noGrp="1"/>
          </p:cNvSpPr>
          <p:nvPr>
            <p:ph type="ftr" sz="quarter" idx="11"/>
          </p:nvPr>
        </p:nvSpPr>
        <p:spPr/>
        <p:txBody>
          <a:bodyPr/>
          <a:lstStyle/>
          <a:p>
            <a:endParaRPr lang="es-MX"/>
          </a:p>
        </p:txBody>
      </p:sp>
      <p:sp>
        <p:nvSpPr>
          <p:cNvPr id="5" name="Marcador de número de diapositiva 4">
            <a:extLst>
              <a:ext uri="{FF2B5EF4-FFF2-40B4-BE49-F238E27FC236}">
                <a16:creationId xmlns:a16="http://schemas.microsoft.com/office/drawing/2014/main" id="{39518551-C829-9B1E-807D-EB0743DE4971}"/>
              </a:ext>
            </a:extLst>
          </p:cNvPr>
          <p:cNvSpPr>
            <a:spLocks noGrp="1"/>
          </p:cNvSpPr>
          <p:nvPr>
            <p:ph type="sldNum" sz="quarter" idx="12"/>
          </p:nvPr>
        </p:nvSpPr>
        <p:spPr/>
        <p:txBody>
          <a:bodyPr/>
          <a:lstStyle/>
          <a:p>
            <a:fld id="{3D2122CD-6477-4AEB-971A-2F967BBD16D6}" type="slidenum">
              <a:rPr lang="es-MX" smtClean="0"/>
              <a:t>‹Nº›</a:t>
            </a:fld>
            <a:endParaRPr lang="es-MX"/>
          </a:p>
        </p:txBody>
      </p:sp>
    </p:spTree>
    <p:extLst>
      <p:ext uri="{BB962C8B-B14F-4D97-AF65-F5344CB8AC3E}">
        <p14:creationId xmlns:p14="http://schemas.microsoft.com/office/powerpoint/2010/main" val="16399029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D4A7668C-F36B-463C-FE8A-096E2AD7EFED}"/>
              </a:ext>
            </a:extLst>
          </p:cNvPr>
          <p:cNvSpPr>
            <a:spLocks noGrp="1"/>
          </p:cNvSpPr>
          <p:nvPr>
            <p:ph type="dt" sz="half" idx="10"/>
          </p:nvPr>
        </p:nvSpPr>
        <p:spPr/>
        <p:txBody>
          <a:bodyPr/>
          <a:lstStyle/>
          <a:p>
            <a:fld id="{838F9181-7D46-4C1D-9BED-25855F6B64FF}" type="datetimeFigureOut">
              <a:rPr lang="es-MX" smtClean="0"/>
              <a:t>31/05/2022</a:t>
            </a:fld>
            <a:endParaRPr lang="es-MX"/>
          </a:p>
        </p:txBody>
      </p:sp>
      <p:sp>
        <p:nvSpPr>
          <p:cNvPr id="3" name="Marcador de pie de página 2">
            <a:extLst>
              <a:ext uri="{FF2B5EF4-FFF2-40B4-BE49-F238E27FC236}">
                <a16:creationId xmlns:a16="http://schemas.microsoft.com/office/drawing/2014/main" id="{44FFBEAA-E704-3037-0D14-4D29B23C983B}"/>
              </a:ext>
            </a:extLst>
          </p:cNvPr>
          <p:cNvSpPr>
            <a:spLocks noGrp="1"/>
          </p:cNvSpPr>
          <p:nvPr>
            <p:ph type="ftr" sz="quarter" idx="11"/>
          </p:nvPr>
        </p:nvSpPr>
        <p:spPr/>
        <p:txBody>
          <a:bodyPr/>
          <a:lstStyle/>
          <a:p>
            <a:endParaRPr lang="es-MX"/>
          </a:p>
        </p:txBody>
      </p:sp>
      <p:sp>
        <p:nvSpPr>
          <p:cNvPr id="4" name="Marcador de número de diapositiva 3">
            <a:extLst>
              <a:ext uri="{FF2B5EF4-FFF2-40B4-BE49-F238E27FC236}">
                <a16:creationId xmlns:a16="http://schemas.microsoft.com/office/drawing/2014/main" id="{115B3CE7-9F59-3672-4934-783F9B300803}"/>
              </a:ext>
            </a:extLst>
          </p:cNvPr>
          <p:cNvSpPr>
            <a:spLocks noGrp="1"/>
          </p:cNvSpPr>
          <p:nvPr>
            <p:ph type="sldNum" sz="quarter" idx="12"/>
          </p:nvPr>
        </p:nvSpPr>
        <p:spPr/>
        <p:txBody>
          <a:bodyPr/>
          <a:lstStyle/>
          <a:p>
            <a:fld id="{3D2122CD-6477-4AEB-971A-2F967BBD16D6}" type="slidenum">
              <a:rPr lang="es-MX" smtClean="0"/>
              <a:t>‹Nº›</a:t>
            </a:fld>
            <a:endParaRPr lang="es-MX"/>
          </a:p>
        </p:txBody>
      </p:sp>
    </p:spTree>
    <p:extLst>
      <p:ext uri="{BB962C8B-B14F-4D97-AF65-F5344CB8AC3E}">
        <p14:creationId xmlns:p14="http://schemas.microsoft.com/office/powerpoint/2010/main" val="22284039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F18EB5C-F1BF-6A0B-B517-A294A4F75243}"/>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MX"/>
          </a:p>
        </p:txBody>
      </p:sp>
      <p:sp>
        <p:nvSpPr>
          <p:cNvPr id="3" name="Marcador de contenido 2">
            <a:extLst>
              <a:ext uri="{FF2B5EF4-FFF2-40B4-BE49-F238E27FC236}">
                <a16:creationId xmlns:a16="http://schemas.microsoft.com/office/drawing/2014/main" id="{41BADE86-8A9C-36B6-F8B6-8839D2AC4FE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texto 3">
            <a:extLst>
              <a:ext uri="{FF2B5EF4-FFF2-40B4-BE49-F238E27FC236}">
                <a16:creationId xmlns:a16="http://schemas.microsoft.com/office/drawing/2014/main" id="{707136AB-231F-3431-0818-374F67CDC2A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3ED0B579-9046-9D3B-2645-C3E4ADEF5CAD}"/>
              </a:ext>
            </a:extLst>
          </p:cNvPr>
          <p:cNvSpPr>
            <a:spLocks noGrp="1"/>
          </p:cNvSpPr>
          <p:nvPr>
            <p:ph type="dt" sz="half" idx="10"/>
          </p:nvPr>
        </p:nvSpPr>
        <p:spPr/>
        <p:txBody>
          <a:bodyPr/>
          <a:lstStyle/>
          <a:p>
            <a:fld id="{838F9181-7D46-4C1D-9BED-25855F6B64FF}" type="datetimeFigureOut">
              <a:rPr lang="es-MX" smtClean="0"/>
              <a:t>31/05/2022</a:t>
            </a:fld>
            <a:endParaRPr lang="es-MX"/>
          </a:p>
        </p:txBody>
      </p:sp>
      <p:sp>
        <p:nvSpPr>
          <p:cNvPr id="6" name="Marcador de pie de página 5">
            <a:extLst>
              <a:ext uri="{FF2B5EF4-FFF2-40B4-BE49-F238E27FC236}">
                <a16:creationId xmlns:a16="http://schemas.microsoft.com/office/drawing/2014/main" id="{2844550C-BCA5-C6A1-1A11-269E61C75338}"/>
              </a:ext>
            </a:extLst>
          </p:cNvPr>
          <p:cNvSpPr>
            <a:spLocks noGrp="1"/>
          </p:cNvSpPr>
          <p:nvPr>
            <p:ph type="ftr" sz="quarter" idx="11"/>
          </p:nvPr>
        </p:nvSpPr>
        <p:spPr/>
        <p:txBody>
          <a:bodyPr/>
          <a:lstStyle/>
          <a:p>
            <a:endParaRPr lang="es-MX"/>
          </a:p>
        </p:txBody>
      </p:sp>
      <p:sp>
        <p:nvSpPr>
          <p:cNvPr id="7" name="Marcador de número de diapositiva 6">
            <a:extLst>
              <a:ext uri="{FF2B5EF4-FFF2-40B4-BE49-F238E27FC236}">
                <a16:creationId xmlns:a16="http://schemas.microsoft.com/office/drawing/2014/main" id="{5D5A601D-E78D-75F6-181F-7DECB2FC8E16}"/>
              </a:ext>
            </a:extLst>
          </p:cNvPr>
          <p:cNvSpPr>
            <a:spLocks noGrp="1"/>
          </p:cNvSpPr>
          <p:nvPr>
            <p:ph type="sldNum" sz="quarter" idx="12"/>
          </p:nvPr>
        </p:nvSpPr>
        <p:spPr/>
        <p:txBody>
          <a:bodyPr/>
          <a:lstStyle/>
          <a:p>
            <a:fld id="{3D2122CD-6477-4AEB-971A-2F967BBD16D6}" type="slidenum">
              <a:rPr lang="es-MX" smtClean="0"/>
              <a:t>‹Nº›</a:t>
            </a:fld>
            <a:endParaRPr lang="es-MX"/>
          </a:p>
        </p:txBody>
      </p:sp>
    </p:spTree>
    <p:extLst>
      <p:ext uri="{BB962C8B-B14F-4D97-AF65-F5344CB8AC3E}">
        <p14:creationId xmlns:p14="http://schemas.microsoft.com/office/powerpoint/2010/main" val="1803054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A03CF46-1FA5-350C-70D6-6AD9479A0ACE}"/>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MX"/>
          </a:p>
        </p:txBody>
      </p:sp>
      <p:sp>
        <p:nvSpPr>
          <p:cNvPr id="3" name="Marcador de posición de imagen 2">
            <a:extLst>
              <a:ext uri="{FF2B5EF4-FFF2-40B4-BE49-F238E27FC236}">
                <a16:creationId xmlns:a16="http://schemas.microsoft.com/office/drawing/2014/main" id="{AD5481B5-A8D7-933A-F181-1A7F35797B3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Marcador de texto 3">
            <a:extLst>
              <a:ext uri="{FF2B5EF4-FFF2-40B4-BE49-F238E27FC236}">
                <a16:creationId xmlns:a16="http://schemas.microsoft.com/office/drawing/2014/main" id="{66ED8176-2DEF-F688-DC62-B2A8DE2F18D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055BA42A-0C79-E9E9-E0DD-F3285EE48C4D}"/>
              </a:ext>
            </a:extLst>
          </p:cNvPr>
          <p:cNvSpPr>
            <a:spLocks noGrp="1"/>
          </p:cNvSpPr>
          <p:nvPr>
            <p:ph type="dt" sz="half" idx="10"/>
          </p:nvPr>
        </p:nvSpPr>
        <p:spPr/>
        <p:txBody>
          <a:bodyPr/>
          <a:lstStyle/>
          <a:p>
            <a:fld id="{838F9181-7D46-4C1D-9BED-25855F6B64FF}" type="datetimeFigureOut">
              <a:rPr lang="es-MX" smtClean="0"/>
              <a:t>31/05/2022</a:t>
            </a:fld>
            <a:endParaRPr lang="es-MX"/>
          </a:p>
        </p:txBody>
      </p:sp>
      <p:sp>
        <p:nvSpPr>
          <p:cNvPr id="6" name="Marcador de pie de página 5">
            <a:extLst>
              <a:ext uri="{FF2B5EF4-FFF2-40B4-BE49-F238E27FC236}">
                <a16:creationId xmlns:a16="http://schemas.microsoft.com/office/drawing/2014/main" id="{F2950525-109B-D265-708C-A4150E4AE45F}"/>
              </a:ext>
            </a:extLst>
          </p:cNvPr>
          <p:cNvSpPr>
            <a:spLocks noGrp="1"/>
          </p:cNvSpPr>
          <p:nvPr>
            <p:ph type="ftr" sz="quarter" idx="11"/>
          </p:nvPr>
        </p:nvSpPr>
        <p:spPr/>
        <p:txBody>
          <a:bodyPr/>
          <a:lstStyle/>
          <a:p>
            <a:endParaRPr lang="es-MX"/>
          </a:p>
        </p:txBody>
      </p:sp>
      <p:sp>
        <p:nvSpPr>
          <p:cNvPr id="7" name="Marcador de número de diapositiva 6">
            <a:extLst>
              <a:ext uri="{FF2B5EF4-FFF2-40B4-BE49-F238E27FC236}">
                <a16:creationId xmlns:a16="http://schemas.microsoft.com/office/drawing/2014/main" id="{3E41FB2E-03A2-0C6C-0A2F-32FE574A7460}"/>
              </a:ext>
            </a:extLst>
          </p:cNvPr>
          <p:cNvSpPr>
            <a:spLocks noGrp="1"/>
          </p:cNvSpPr>
          <p:nvPr>
            <p:ph type="sldNum" sz="quarter" idx="12"/>
          </p:nvPr>
        </p:nvSpPr>
        <p:spPr/>
        <p:txBody>
          <a:bodyPr/>
          <a:lstStyle/>
          <a:p>
            <a:fld id="{3D2122CD-6477-4AEB-971A-2F967BBD16D6}" type="slidenum">
              <a:rPr lang="es-MX" smtClean="0"/>
              <a:t>‹Nº›</a:t>
            </a:fld>
            <a:endParaRPr lang="es-MX"/>
          </a:p>
        </p:txBody>
      </p:sp>
    </p:spTree>
    <p:extLst>
      <p:ext uri="{BB962C8B-B14F-4D97-AF65-F5344CB8AC3E}">
        <p14:creationId xmlns:p14="http://schemas.microsoft.com/office/powerpoint/2010/main" val="35683894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F8402539-58F3-89EA-93B9-181BB6D129F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MX"/>
          </a:p>
        </p:txBody>
      </p:sp>
      <p:sp>
        <p:nvSpPr>
          <p:cNvPr id="3" name="Marcador de texto 2">
            <a:extLst>
              <a:ext uri="{FF2B5EF4-FFF2-40B4-BE49-F238E27FC236}">
                <a16:creationId xmlns:a16="http://schemas.microsoft.com/office/drawing/2014/main" id="{E515D392-5D41-B39E-7B0D-EC5D0E82B67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E232CA80-4097-E066-9929-E9C45004CA6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38F9181-7D46-4C1D-9BED-25855F6B64FF}" type="datetimeFigureOut">
              <a:rPr lang="es-MX" smtClean="0"/>
              <a:t>31/05/2022</a:t>
            </a:fld>
            <a:endParaRPr lang="es-MX"/>
          </a:p>
        </p:txBody>
      </p:sp>
      <p:sp>
        <p:nvSpPr>
          <p:cNvPr id="5" name="Marcador de pie de página 4">
            <a:extLst>
              <a:ext uri="{FF2B5EF4-FFF2-40B4-BE49-F238E27FC236}">
                <a16:creationId xmlns:a16="http://schemas.microsoft.com/office/drawing/2014/main" id="{C5BE93DC-3EF7-9DDD-A423-2B0AFCDD2DE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Marcador de número de diapositiva 5">
            <a:extLst>
              <a:ext uri="{FF2B5EF4-FFF2-40B4-BE49-F238E27FC236}">
                <a16:creationId xmlns:a16="http://schemas.microsoft.com/office/drawing/2014/main" id="{1B1EF5FE-DB48-4C43-B7B3-76DDA9F550E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D2122CD-6477-4AEB-971A-2F967BBD16D6}" type="slidenum">
              <a:rPr lang="es-MX" smtClean="0"/>
              <a:t>‹Nº›</a:t>
            </a:fld>
            <a:endParaRPr lang="es-MX"/>
          </a:p>
        </p:txBody>
      </p:sp>
    </p:spTree>
    <p:extLst>
      <p:ext uri="{BB962C8B-B14F-4D97-AF65-F5344CB8AC3E}">
        <p14:creationId xmlns:p14="http://schemas.microsoft.com/office/powerpoint/2010/main" val="407361354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1" name="Rectangle 70">
            <a:extLst>
              <a:ext uri="{FF2B5EF4-FFF2-40B4-BE49-F238E27FC236}">
                <a16:creationId xmlns:a16="http://schemas.microsoft.com/office/drawing/2014/main" id="{06DA9DF9-31F7-4056-B42E-878CC92417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ítulo 1">
            <a:extLst>
              <a:ext uri="{FF2B5EF4-FFF2-40B4-BE49-F238E27FC236}">
                <a16:creationId xmlns:a16="http://schemas.microsoft.com/office/drawing/2014/main" id="{0C573759-0D77-158F-47FF-EC494978E8A1}"/>
              </a:ext>
            </a:extLst>
          </p:cNvPr>
          <p:cNvSpPr>
            <a:spLocks noGrp="1"/>
          </p:cNvSpPr>
          <p:nvPr>
            <p:ph type="ctrTitle"/>
          </p:nvPr>
        </p:nvSpPr>
        <p:spPr>
          <a:xfrm>
            <a:off x="643468" y="643467"/>
            <a:ext cx="4620584" cy="4567137"/>
          </a:xfrm>
        </p:spPr>
        <p:txBody>
          <a:bodyPr>
            <a:normAutofit/>
          </a:bodyPr>
          <a:lstStyle/>
          <a:p>
            <a:r>
              <a:rPr lang="es-MX" b="1" dirty="0"/>
              <a:t>Ley general de educación	</a:t>
            </a:r>
          </a:p>
        </p:txBody>
      </p:sp>
      <p:sp>
        <p:nvSpPr>
          <p:cNvPr id="3" name="Subtítulo 2">
            <a:extLst>
              <a:ext uri="{FF2B5EF4-FFF2-40B4-BE49-F238E27FC236}">
                <a16:creationId xmlns:a16="http://schemas.microsoft.com/office/drawing/2014/main" id="{631FB462-5ABA-24C7-24F7-BBF260C5C425}"/>
              </a:ext>
            </a:extLst>
          </p:cNvPr>
          <p:cNvSpPr>
            <a:spLocks noGrp="1"/>
          </p:cNvSpPr>
          <p:nvPr>
            <p:ph type="subTitle" idx="1"/>
          </p:nvPr>
        </p:nvSpPr>
        <p:spPr>
          <a:xfrm>
            <a:off x="168877" y="5646555"/>
            <a:ext cx="5793909" cy="775494"/>
          </a:xfrm>
        </p:spPr>
        <p:txBody>
          <a:bodyPr>
            <a:normAutofit/>
          </a:bodyPr>
          <a:lstStyle/>
          <a:p>
            <a:r>
              <a:rPr lang="es-MX" dirty="0" err="1"/>
              <a:t>Angélyca</a:t>
            </a:r>
            <a:r>
              <a:rPr lang="es-MX" dirty="0"/>
              <a:t> Pamela Rodríguez de la Peña. </a:t>
            </a:r>
          </a:p>
        </p:txBody>
      </p:sp>
      <p:pic>
        <p:nvPicPr>
          <p:cNvPr id="6146" name="Picture 2" descr="Noticias del Congreso - Publica DOF, legislación secundaria en materia de  educación">
            <a:extLst>
              <a:ext uri="{FF2B5EF4-FFF2-40B4-BE49-F238E27FC236}">
                <a16:creationId xmlns:a16="http://schemas.microsoft.com/office/drawing/2014/main" id="{6636BEC2-CF59-1137-748F-3DCDE5601FEB}"/>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17766"/>
          <a:stretch/>
        </p:blipFill>
        <p:spPr bwMode="auto">
          <a:xfrm>
            <a:off x="6229215" y="10"/>
            <a:ext cx="5962785" cy="6857990"/>
          </a:xfrm>
          <a:custGeom>
            <a:avLst/>
            <a:gdLst/>
            <a:ahLst/>
            <a:cxnLst/>
            <a:rect l="l" t="t" r="r" b="b"/>
            <a:pathLst>
              <a:path w="5962785" h="6858000">
                <a:moveTo>
                  <a:pt x="1044839" y="0"/>
                </a:moveTo>
                <a:lnTo>
                  <a:pt x="5962785" y="0"/>
                </a:lnTo>
                <a:lnTo>
                  <a:pt x="5962785" y="6858000"/>
                </a:lnTo>
                <a:lnTo>
                  <a:pt x="1469886" y="6858000"/>
                </a:lnTo>
                <a:lnTo>
                  <a:pt x="1416006" y="6823984"/>
                </a:lnTo>
                <a:cubicBezTo>
                  <a:pt x="1356767" y="6787940"/>
                  <a:pt x="1296437" y="6755500"/>
                  <a:pt x="1232473" y="6733873"/>
                </a:cubicBezTo>
                <a:cubicBezTo>
                  <a:pt x="1145250" y="6705037"/>
                  <a:pt x="1060933" y="6654575"/>
                  <a:pt x="1075471" y="6503186"/>
                </a:cubicBezTo>
                <a:cubicBezTo>
                  <a:pt x="1078378" y="6459932"/>
                  <a:pt x="1055118" y="6427493"/>
                  <a:pt x="1020229" y="6438306"/>
                </a:cubicBezTo>
                <a:cubicBezTo>
                  <a:pt x="953358" y="6459932"/>
                  <a:pt x="921375" y="6398656"/>
                  <a:pt x="883579" y="6351798"/>
                </a:cubicBezTo>
                <a:cubicBezTo>
                  <a:pt x="816707" y="6268895"/>
                  <a:pt x="752743" y="6182387"/>
                  <a:pt x="645167" y="6167969"/>
                </a:cubicBezTo>
                <a:cubicBezTo>
                  <a:pt x="665519" y="6103088"/>
                  <a:pt x="700408" y="6110298"/>
                  <a:pt x="732391" y="6124716"/>
                </a:cubicBezTo>
                <a:cubicBezTo>
                  <a:pt x="816707" y="6160761"/>
                  <a:pt x="901023" y="6200410"/>
                  <a:pt x="985339" y="6236455"/>
                </a:cubicBezTo>
                <a:cubicBezTo>
                  <a:pt x="1040581" y="6258081"/>
                  <a:pt x="1095822" y="6290522"/>
                  <a:pt x="1168509" y="6265291"/>
                </a:cubicBezTo>
                <a:cubicBezTo>
                  <a:pt x="1104545" y="6135530"/>
                  <a:pt x="996969" y="6110298"/>
                  <a:pt x="909746" y="6070649"/>
                </a:cubicBezTo>
                <a:cubicBezTo>
                  <a:pt x="802169" y="6020185"/>
                  <a:pt x="738206" y="5926470"/>
                  <a:pt x="659704" y="5818335"/>
                </a:cubicBezTo>
                <a:cubicBezTo>
                  <a:pt x="738206" y="5789500"/>
                  <a:pt x="787632" y="5868798"/>
                  <a:pt x="851597" y="5865193"/>
                </a:cubicBezTo>
                <a:cubicBezTo>
                  <a:pt x="854504" y="5854380"/>
                  <a:pt x="860319" y="5832753"/>
                  <a:pt x="860319" y="5832753"/>
                </a:cubicBezTo>
                <a:cubicBezTo>
                  <a:pt x="755650" y="5775081"/>
                  <a:pt x="709132" y="5666947"/>
                  <a:pt x="691686" y="5533581"/>
                </a:cubicBezTo>
                <a:cubicBezTo>
                  <a:pt x="685872" y="5465095"/>
                  <a:pt x="648075" y="5443468"/>
                  <a:pt x="610278" y="5411029"/>
                </a:cubicBezTo>
                <a:cubicBezTo>
                  <a:pt x="482350" y="5299289"/>
                  <a:pt x="345700" y="5198364"/>
                  <a:pt x="238123" y="5046976"/>
                </a:cubicBezTo>
                <a:cubicBezTo>
                  <a:pt x="363144" y="5064998"/>
                  <a:pt x="461997" y="5165924"/>
                  <a:pt x="592833" y="5209177"/>
                </a:cubicBezTo>
                <a:cubicBezTo>
                  <a:pt x="488165" y="5043371"/>
                  <a:pt x="351514" y="4956864"/>
                  <a:pt x="226494" y="4855939"/>
                </a:cubicBezTo>
                <a:cubicBezTo>
                  <a:pt x="168344" y="4809081"/>
                  <a:pt x="116011" y="4751408"/>
                  <a:pt x="49139" y="4726177"/>
                </a:cubicBezTo>
                <a:cubicBezTo>
                  <a:pt x="25879" y="4718968"/>
                  <a:pt x="-14825" y="4700947"/>
                  <a:pt x="5527" y="4650483"/>
                </a:cubicBezTo>
                <a:cubicBezTo>
                  <a:pt x="22972" y="4607230"/>
                  <a:pt x="54954" y="4621648"/>
                  <a:pt x="84029" y="4632460"/>
                </a:cubicBezTo>
                <a:cubicBezTo>
                  <a:pt x="153807" y="4661296"/>
                  <a:pt x="229401" y="4661296"/>
                  <a:pt x="325347" y="4661296"/>
                </a:cubicBezTo>
                <a:cubicBezTo>
                  <a:pt x="243939" y="4524326"/>
                  <a:pt x="95658" y="4567580"/>
                  <a:pt x="25879" y="4423401"/>
                </a:cubicBezTo>
                <a:cubicBezTo>
                  <a:pt x="113103" y="4398170"/>
                  <a:pt x="179975" y="4448632"/>
                  <a:pt x="249753" y="4459446"/>
                </a:cubicBezTo>
                <a:cubicBezTo>
                  <a:pt x="313718" y="4470259"/>
                  <a:pt x="328254" y="4445028"/>
                  <a:pt x="313718" y="4365729"/>
                </a:cubicBezTo>
                <a:cubicBezTo>
                  <a:pt x="290458" y="4243177"/>
                  <a:pt x="325347" y="4181900"/>
                  <a:pt x="418386" y="4214341"/>
                </a:cubicBezTo>
                <a:cubicBezTo>
                  <a:pt x="505609" y="4246781"/>
                  <a:pt x="514332" y="4199922"/>
                  <a:pt x="491072" y="4131438"/>
                </a:cubicBezTo>
                <a:cubicBezTo>
                  <a:pt x="456183" y="4030512"/>
                  <a:pt x="493979" y="3951214"/>
                  <a:pt x="520147" y="3864706"/>
                </a:cubicBezTo>
                <a:cubicBezTo>
                  <a:pt x="560851" y="3734945"/>
                  <a:pt x="543407" y="3670064"/>
                  <a:pt x="459090" y="3572743"/>
                </a:cubicBezTo>
                <a:cubicBezTo>
                  <a:pt x="409664" y="3518676"/>
                  <a:pt x="360236" y="3471818"/>
                  <a:pt x="290458" y="3424959"/>
                </a:cubicBezTo>
                <a:cubicBezTo>
                  <a:pt x="450368" y="3399728"/>
                  <a:pt x="284643" y="3313221"/>
                  <a:pt x="339884" y="3259153"/>
                </a:cubicBezTo>
                <a:cubicBezTo>
                  <a:pt x="453275" y="3237527"/>
                  <a:pt x="543407" y="3410542"/>
                  <a:pt x="697501" y="3360078"/>
                </a:cubicBezTo>
                <a:cubicBezTo>
                  <a:pt x="511425" y="3212294"/>
                  <a:pt x="302087" y="3165436"/>
                  <a:pt x="165437" y="2967190"/>
                </a:cubicBezTo>
                <a:cubicBezTo>
                  <a:pt x="197419" y="2923937"/>
                  <a:pt x="229401" y="2967190"/>
                  <a:pt x="255568" y="2949167"/>
                </a:cubicBezTo>
                <a:cubicBezTo>
                  <a:pt x="255568" y="2938354"/>
                  <a:pt x="560851" y="3006840"/>
                  <a:pt x="578296" y="2725691"/>
                </a:cubicBezTo>
                <a:cubicBezTo>
                  <a:pt x="584111" y="2725691"/>
                  <a:pt x="589926" y="2725691"/>
                  <a:pt x="595740" y="2714876"/>
                </a:cubicBezTo>
                <a:cubicBezTo>
                  <a:pt x="627722" y="2675228"/>
                  <a:pt x="598648" y="2581510"/>
                  <a:pt x="650982" y="2574301"/>
                </a:cubicBezTo>
                <a:cubicBezTo>
                  <a:pt x="709132" y="2567092"/>
                  <a:pt x="764373" y="2534653"/>
                  <a:pt x="825429" y="2552674"/>
                </a:cubicBezTo>
                <a:cubicBezTo>
                  <a:pt x="871949" y="2567092"/>
                  <a:pt x="921375" y="2585115"/>
                  <a:pt x="970802" y="2585115"/>
                </a:cubicBezTo>
                <a:cubicBezTo>
                  <a:pt x="1023136" y="2585115"/>
                  <a:pt x="1095822" y="2707668"/>
                  <a:pt x="1127805" y="2545465"/>
                </a:cubicBezTo>
                <a:cubicBezTo>
                  <a:pt x="1127805" y="2538257"/>
                  <a:pt x="1217936" y="2556280"/>
                  <a:pt x="1267362" y="2563488"/>
                </a:cubicBezTo>
                <a:cubicBezTo>
                  <a:pt x="1308067" y="2570698"/>
                  <a:pt x="1357494" y="2603137"/>
                  <a:pt x="1386568" y="2538257"/>
                </a:cubicBezTo>
                <a:cubicBezTo>
                  <a:pt x="1401105" y="2498607"/>
                  <a:pt x="1331326" y="2426518"/>
                  <a:pt x="1270270" y="2419309"/>
                </a:cubicBezTo>
                <a:cubicBezTo>
                  <a:pt x="1215029" y="2412101"/>
                  <a:pt x="1159787" y="2404892"/>
                  <a:pt x="1107453" y="2419309"/>
                </a:cubicBezTo>
                <a:cubicBezTo>
                  <a:pt x="1043489" y="2437331"/>
                  <a:pt x="1008599" y="2408495"/>
                  <a:pt x="991154" y="2343615"/>
                </a:cubicBezTo>
                <a:cubicBezTo>
                  <a:pt x="970802" y="2275131"/>
                  <a:pt x="933005" y="2239085"/>
                  <a:pt x="880671" y="2206645"/>
                </a:cubicBezTo>
                <a:cubicBezTo>
                  <a:pt x="752743" y="2127346"/>
                  <a:pt x="630630" y="2033629"/>
                  <a:pt x="491072" y="1986771"/>
                </a:cubicBezTo>
                <a:cubicBezTo>
                  <a:pt x="464905" y="1979562"/>
                  <a:pt x="432923" y="1965145"/>
                  <a:pt x="421293" y="1903868"/>
                </a:cubicBezTo>
                <a:cubicBezTo>
                  <a:pt x="799262" y="1997584"/>
                  <a:pt x="1142342" y="2239085"/>
                  <a:pt x="1531941" y="2224667"/>
                </a:cubicBezTo>
                <a:cubicBezTo>
                  <a:pt x="1427272" y="2148974"/>
                  <a:pt x="1302252" y="2145369"/>
                  <a:pt x="1188861" y="2091301"/>
                </a:cubicBezTo>
                <a:cubicBezTo>
                  <a:pt x="1270270" y="2051652"/>
                  <a:pt x="1345864" y="2094906"/>
                  <a:pt x="1421458" y="2116532"/>
                </a:cubicBezTo>
                <a:cubicBezTo>
                  <a:pt x="1485422" y="2134554"/>
                  <a:pt x="1543571" y="2138160"/>
                  <a:pt x="1549386" y="2026420"/>
                </a:cubicBezTo>
                <a:cubicBezTo>
                  <a:pt x="1549386" y="2015607"/>
                  <a:pt x="1549386" y="2008398"/>
                  <a:pt x="1549386" y="1997584"/>
                </a:cubicBezTo>
                <a:cubicBezTo>
                  <a:pt x="1526126" y="1950727"/>
                  <a:pt x="1494144" y="1929099"/>
                  <a:pt x="1453440" y="1914682"/>
                </a:cubicBezTo>
                <a:cubicBezTo>
                  <a:pt x="1430180" y="1907473"/>
                  <a:pt x="1398198" y="1893056"/>
                  <a:pt x="1398198" y="1860614"/>
                </a:cubicBezTo>
                <a:cubicBezTo>
                  <a:pt x="1401105" y="1738063"/>
                  <a:pt x="1322604" y="1702018"/>
                  <a:pt x="1247011" y="1665972"/>
                </a:cubicBezTo>
                <a:cubicBezTo>
                  <a:pt x="1287715" y="1604696"/>
                  <a:pt x="1322604" y="1647950"/>
                  <a:pt x="1354586" y="1644345"/>
                </a:cubicBezTo>
                <a:cubicBezTo>
                  <a:pt x="1374939" y="1640741"/>
                  <a:pt x="1395290" y="1637138"/>
                  <a:pt x="1395290" y="1604696"/>
                </a:cubicBezTo>
                <a:cubicBezTo>
                  <a:pt x="1395290" y="1579465"/>
                  <a:pt x="1386568" y="1547025"/>
                  <a:pt x="1366216" y="1547025"/>
                </a:cubicBezTo>
                <a:cubicBezTo>
                  <a:pt x="1238288" y="1543420"/>
                  <a:pt x="1165601" y="1370405"/>
                  <a:pt x="1031858" y="1370405"/>
                </a:cubicBezTo>
                <a:cubicBezTo>
                  <a:pt x="950450" y="1370405"/>
                  <a:pt x="1072563" y="1273083"/>
                  <a:pt x="1005692" y="1233435"/>
                </a:cubicBezTo>
                <a:cubicBezTo>
                  <a:pt x="991154" y="1222621"/>
                  <a:pt x="1046396" y="1208203"/>
                  <a:pt x="1069655" y="1211808"/>
                </a:cubicBezTo>
                <a:cubicBezTo>
                  <a:pt x="1092915" y="1215412"/>
                  <a:pt x="1113268" y="1240644"/>
                  <a:pt x="1142342" y="1222621"/>
                </a:cubicBezTo>
                <a:cubicBezTo>
                  <a:pt x="1156879" y="1157741"/>
                  <a:pt x="1119082" y="1132510"/>
                  <a:pt x="1084193" y="1114487"/>
                </a:cubicBezTo>
                <a:cubicBezTo>
                  <a:pt x="1008599" y="1071234"/>
                  <a:pt x="933005" y="1020771"/>
                  <a:pt x="848689" y="1006353"/>
                </a:cubicBezTo>
                <a:cubicBezTo>
                  <a:pt x="819615" y="1002748"/>
                  <a:pt x="802169" y="984726"/>
                  <a:pt x="805077" y="948681"/>
                </a:cubicBezTo>
                <a:cubicBezTo>
                  <a:pt x="810892" y="901822"/>
                  <a:pt x="839967" y="916240"/>
                  <a:pt x="863226" y="919844"/>
                </a:cubicBezTo>
                <a:cubicBezTo>
                  <a:pt x="877764" y="923450"/>
                  <a:pt x="892301" y="934263"/>
                  <a:pt x="906838" y="909031"/>
                </a:cubicBezTo>
                <a:cubicBezTo>
                  <a:pt x="566666" y="653113"/>
                  <a:pt x="386404" y="667532"/>
                  <a:pt x="5527" y="458471"/>
                </a:cubicBezTo>
                <a:cubicBezTo>
                  <a:pt x="89843" y="418822"/>
                  <a:pt x="150900" y="447658"/>
                  <a:pt x="209049" y="454867"/>
                </a:cubicBezTo>
                <a:cubicBezTo>
                  <a:pt x="354422" y="472890"/>
                  <a:pt x="264290" y="505329"/>
                  <a:pt x="409664" y="526956"/>
                </a:cubicBezTo>
                <a:cubicBezTo>
                  <a:pt x="479443" y="537770"/>
                  <a:pt x="543407" y="573815"/>
                  <a:pt x="621908" y="516143"/>
                </a:cubicBezTo>
                <a:cubicBezTo>
                  <a:pt x="674242" y="476494"/>
                  <a:pt x="758558" y="519747"/>
                  <a:pt x="822522" y="552188"/>
                </a:cubicBezTo>
                <a:cubicBezTo>
                  <a:pt x="874856" y="581024"/>
                  <a:pt x="927190" y="588232"/>
                  <a:pt x="996969" y="552188"/>
                </a:cubicBezTo>
                <a:cubicBezTo>
                  <a:pt x="933005" y="530562"/>
                  <a:pt x="883579" y="512539"/>
                  <a:pt x="834151" y="498120"/>
                </a:cubicBezTo>
                <a:cubicBezTo>
                  <a:pt x="793447" y="487307"/>
                  <a:pt x="770187" y="462076"/>
                  <a:pt x="773095" y="408008"/>
                </a:cubicBezTo>
                <a:cubicBezTo>
                  <a:pt x="773095" y="379172"/>
                  <a:pt x="764373" y="339523"/>
                  <a:pt x="793447" y="325106"/>
                </a:cubicBezTo>
                <a:cubicBezTo>
                  <a:pt x="816707" y="310688"/>
                  <a:pt x="848689" y="325106"/>
                  <a:pt x="860319" y="350336"/>
                </a:cubicBezTo>
                <a:cubicBezTo>
                  <a:pt x="874856" y="397195"/>
                  <a:pt x="889393" y="440449"/>
                  <a:pt x="938820" y="444054"/>
                </a:cubicBezTo>
                <a:cubicBezTo>
                  <a:pt x="1005692" y="451262"/>
                  <a:pt x="967894" y="422426"/>
                  <a:pt x="956265" y="386381"/>
                </a:cubicBezTo>
                <a:cubicBezTo>
                  <a:pt x="944635" y="346733"/>
                  <a:pt x="979525" y="335919"/>
                  <a:pt x="1002784" y="343127"/>
                </a:cubicBezTo>
                <a:cubicBezTo>
                  <a:pt x="1090008" y="375569"/>
                  <a:pt x="1180139" y="317897"/>
                  <a:pt x="1270270" y="364755"/>
                </a:cubicBezTo>
                <a:cubicBezTo>
                  <a:pt x="1247011" y="249411"/>
                  <a:pt x="1197583" y="198949"/>
                  <a:pt x="1092915" y="180926"/>
                </a:cubicBezTo>
                <a:cubicBezTo>
                  <a:pt x="1055118" y="177322"/>
                  <a:pt x="1014414" y="184530"/>
                  <a:pt x="979525" y="152090"/>
                </a:cubicBezTo>
                <a:cubicBezTo>
                  <a:pt x="959172" y="134068"/>
                  <a:pt x="938820" y="112441"/>
                  <a:pt x="953358" y="76396"/>
                </a:cubicBezTo>
                <a:cubicBezTo>
                  <a:pt x="962080" y="51165"/>
                  <a:pt x="985339" y="51165"/>
                  <a:pt x="1005692" y="58373"/>
                </a:cubicBezTo>
                <a:cubicBezTo>
                  <a:pt x="1090008" y="98023"/>
                  <a:pt x="1180139" y="108837"/>
                  <a:pt x="1267362" y="123254"/>
                </a:cubicBezTo>
                <a:cubicBezTo>
                  <a:pt x="1281900" y="126859"/>
                  <a:pt x="1296437" y="134068"/>
                  <a:pt x="1310975" y="98023"/>
                </a:cubicBezTo>
                <a:cubicBezTo>
                  <a:pt x="1260095" y="81803"/>
                  <a:pt x="1209941" y="62879"/>
                  <a:pt x="1159787" y="43505"/>
                </a:cubicBezTo>
                <a:close/>
              </a:path>
            </a:pathLst>
          </a:cu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744749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1" name="Rectangle 70">
            <a:extLst>
              <a:ext uri="{FF2B5EF4-FFF2-40B4-BE49-F238E27FC236}">
                <a16:creationId xmlns:a16="http://schemas.microsoft.com/office/drawing/2014/main" id="{23E547B5-89CF-4EC0-96DE-25771AED07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Rectangle 72">
            <a:extLst>
              <a:ext uri="{FF2B5EF4-FFF2-40B4-BE49-F238E27FC236}">
                <a16:creationId xmlns:a16="http://schemas.microsoft.com/office/drawing/2014/main" id="{3F0B8CEB-8279-4E5E-A0CE-1FC9F71736F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782" y="0"/>
            <a:ext cx="7421217" cy="6857999"/>
          </a:xfrm>
          <a:prstGeom prst="rect">
            <a:avLst/>
          </a:prstGeom>
          <a:solidFill>
            <a:srgbClr val="82766A">
              <a:alpha val="1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26" name="Picture 2" descr="Ley General de Educación Superior ¿ya mero?">
            <a:extLst>
              <a:ext uri="{FF2B5EF4-FFF2-40B4-BE49-F238E27FC236}">
                <a16:creationId xmlns:a16="http://schemas.microsoft.com/office/drawing/2014/main" id="{15C83D0F-D93E-7DEB-95FE-DA1D0DA7DD34}"/>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9365" r="22955" b="-2"/>
          <a:stretch/>
        </p:blipFill>
        <p:spPr bwMode="auto">
          <a:xfrm>
            <a:off x="20" y="10"/>
            <a:ext cx="6901711" cy="6857990"/>
          </a:xfrm>
          <a:custGeom>
            <a:avLst/>
            <a:gdLst/>
            <a:ahLst/>
            <a:cxnLst/>
            <a:rect l="l" t="t" r="r" b="b"/>
            <a:pathLst>
              <a:path w="6901731" h="6858000">
                <a:moveTo>
                  <a:pt x="0" y="0"/>
                </a:moveTo>
                <a:lnTo>
                  <a:pt x="6897896" y="5958"/>
                </a:lnTo>
                <a:lnTo>
                  <a:pt x="6866823" y="62592"/>
                </a:lnTo>
                <a:lnTo>
                  <a:pt x="6901731" y="89476"/>
                </a:lnTo>
                <a:lnTo>
                  <a:pt x="6901731" y="103833"/>
                </a:lnTo>
                <a:lnTo>
                  <a:pt x="6900034" y="110092"/>
                </a:lnTo>
                <a:lnTo>
                  <a:pt x="6901731" y="113679"/>
                </a:lnTo>
                <a:lnTo>
                  <a:pt x="6901731" y="405560"/>
                </a:lnTo>
                <a:lnTo>
                  <a:pt x="6900456" y="429509"/>
                </a:lnTo>
                <a:cubicBezTo>
                  <a:pt x="6892773" y="535647"/>
                  <a:pt x="6878314" y="537918"/>
                  <a:pt x="6886342" y="636808"/>
                </a:cubicBezTo>
                <a:cubicBezTo>
                  <a:pt x="6892506" y="756883"/>
                  <a:pt x="6864504" y="771443"/>
                  <a:pt x="6851784" y="839073"/>
                </a:cubicBezTo>
                <a:cubicBezTo>
                  <a:pt x="6838675" y="892655"/>
                  <a:pt x="6864124" y="961738"/>
                  <a:pt x="6845760" y="994930"/>
                </a:cubicBezTo>
                <a:cubicBezTo>
                  <a:pt x="6833572" y="1024166"/>
                  <a:pt x="6859282" y="1058905"/>
                  <a:pt x="6845601" y="1112932"/>
                </a:cubicBezTo>
                <a:cubicBezTo>
                  <a:pt x="6838700" y="1149910"/>
                  <a:pt x="6829138" y="1151035"/>
                  <a:pt x="6820235" y="1187433"/>
                </a:cubicBezTo>
                <a:cubicBezTo>
                  <a:pt x="6815504" y="1196464"/>
                  <a:pt x="6777707" y="1338549"/>
                  <a:pt x="6759643" y="1337010"/>
                </a:cubicBezTo>
                <a:cubicBezTo>
                  <a:pt x="6737660" y="1337296"/>
                  <a:pt x="6760650" y="1396341"/>
                  <a:pt x="6736375" y="1382272"/>
                </a:cubicBezTo>
                <a:cubicBezTo>
                  <a:pt x="6755741" y="1415836"/>
                  <a:pt x="6714675" y="1414567"/>
                  <a:pt x="6701292" y="1432111"/>
                </a:cubicBezTo>
                <a:cubicBezTo>
                  <a:pt x="6721110" y="1460185"/>
                  <a:pt x="6692106" y="1490815"/>
                  <a:pt x="6686578" y="1518624"/>
                </a:cubicBezTo>
                <a:cubicBezTo>
                  <a:pt x="6682512" y="1567002"/>
                  <a:pt x="6679579" y="1571443"/>
                  <a:pt x="6670824" y="1607743"/>
                </a:cubicBezTo>
                <a:cubicBezTo>
                  <a:pt x="6671133" y="1629590"/>
                  <a:pt x="6663161" y="1656870"/>
                  <a:pt x="6664392" y="1696405"/>
                </a:cubicBezTo>
                <a:cubicBezTo>
                  <a:pt x="6655686" y="1770486"/>
                  <a:pt x="6641938" y="1757082"/>
                  <a:pt x="6642880" y="1812372"/>
                </a:cubicBezTo>
                <a:cubicBezTo>
                  <a:pt x="6638579" y="1872475"/>
                  <a:pt x="6619231" y="1825476"/>
                  <a:pt x="6612547" y="1876437"/>
                </a:cubicBezTo>
                <a:cubicBezTo>
                  <a:pt x="6600695" y="1913834"/>
                  <a:pt x="6591061" y="1923231"/>
                  <a:pt x="6571760" y="1953331"/>
                </a:cubicBezTo>
                <a:cubicBezTo>
                  <a:pt x="6561039" y="1989021"/>
                  <a:pt x="6544090" y="2087896"/>
                  <a:pt x="6520213" y="2096455"/>
                </a:cubicBezTo>
                <a:lnTo>
                  <a:pt x="6492461" y="2188148"/>
                </a:lnTo>
                <a:cubicBezTo>
                  <a:pt x="6504372" y="2211333"/>
                  <a:pt x="6489131" y="2253220"/>
                  <a:pt x="6471854" y="2259117"/>
                </a:cubicBezTo>
                <a:cubicBezTo>
                  <a:pt x="6466151" y="2287829"/>
                  <a:pt x="6440452" y="2301346"/>
                  <a:pt x="6439832" y="2328334"/>
                </a:cubicBezTo>
                <a:cubicBezTo>
                  <a:pt x="6431013" y="2351201"/>
                  <a:pt x="6444250" y="2396409"/>
                  <a:pt x="6425162" y="2408211"/>
                </a:cubicBezTo>
                <a:lnTo>
                  <a:pt x="6417221" y="2427382"/>
                </a:lnTo>
                <a:lnTo>
                  <a:pt x="6425030" y="2464387"/>
                </a:lnTo>
                <a:lnTo>
                  <a:pt x="6406293" y="2472223"/>
                </a:lnTo>
                <a:cubicBezTo>
                  <a:pt x="6406862" y="2477277"/>
                  <a:pt x="6406486" y="2491723"/>
                  <a:pt x="6405400" y="2493547"/>
                </a:cubicBezTo>
                <a:lnTo>
                  <a:pt x="6374829" y="2532070"/>
                </a:lnTo>
                <a:cubicBezTo>
                  <a:pt x="6374597" y="2545374"/>
                  <a:pt x="6360976" y="2563797"/>
                  <a:pt x="6350864" y="2577422"/>
                </a:cubicBezTo>
                <a:cubicBezTo>
                  <a:pt x="6327056" y="2632768"/>
                  <a:pt x="6341262" y="2616275"/>
                  <a:pt x="6329174" y="2663854"/>
                </a:cubicBezTo>
                <a:cubicBezTo>
                  <a:pt x="6326303" y="2703642"/>
                  <a:pt x="6332854" y="2709643"/>
                  <a:pt x="6315095" y="2741507"/>
                </a:cubicBezTo>
                <a:cubicBezTo>
                  <a:pt x="6319921" y="2740191"/>
                  <a:pt x="6321925" y="2742004"/>
                  <a:pt x="6322463" y="2745641"/>
                </a:cubicBezTo>
                <a:cubicBezTo>
                  <a:pt x="6322245" y="2747982"/>
                  <a:pt x="6322027" y="2750323"/>
                  <a:pt x="6321808" y="2752663"/>
                </a:cubicBezTo>
                <a:lnTo>
                  <a:pt x="6314569" y="2756718"/>
                </a:lnTo>
                <a:cubicBezTo>
                  <a:pt x="6289324" y="2773686"/>
                  <a:pt x="6317551" y="2780051"/>
                  <a:pt x="6315211" y="2811618"/>
                </a:cubicBezTo>
                <a:cubicBezTo>
                  <a:pt x="6315620" y="2826627"/>
                  <a:pt x="6296047" y="2885298"/>
                  <a:pt x="6302211" y="2882314"/>
                </a:cubicBezTo>
                <a:lnTo>
                  <a:pt x="6286167" y="2949597"/>
                </a:lnTo>
                <a:cubicBezTo>
                  <a:pt x="6286401" y="2994618"/>
                  <a:pt x="6286615" y="2971464"/>
                  <a:pt x="6287037" y="3008578"/>
                </a:cubicBezTo>
                <a:cubicBezTo>
                  <a:pt x="6293795" y="3029535"/>
                  <a:pt x="6274405" y="3114154"/>
                  <a:pt x="6259150" y="3123139"/>
                </a:cubicBezTo>
                <a:cubicBezTo>
                  <a:pt x="6250085" y="3189063"/>
                  <a:pt x="6269067" y="3151280"/>
                  <a:pt x="6272249" y="3227854"/>
                </a:cubicBezTo>
                <a:cubicBezTo>
                  <a:pt x="6278775" y="3295842"/>
                  <a:pt x="6289216" y="3303765"/>
                  <a:pt x="6292288" y="3378383"/>
                </a:cubicBezTo>
                <a:cubicBezTo>
                  <a:pt x="6303894" y="3395995"/>
                  <a:pt x="6287498" y="3432581"/>
                  <a:pt x="6288328" y="3459618"/>
                </a:cubicBezTo>
                <a:cubicBezTo>
                  <a:pt x="6289158" y="3486653"/>
                  <a:pt x="6299937" y="3538735"/>
                  <a:pt x="6297272" y="3540603"/>
                </a:cubicBezTo>
                <a:cubicBezTo>
                  <a:pt x="6296849" y="3577379"/>
                  <a:pt x="6294184" y="3587943"/>
                  <a:pt x="6291001" y="3638374"/>
                </a:cubicBezTo>
                <a:cubicBezTo>
                  <a:pt x="6283026" y="3666794"/>
                  <a:pt x="6265833" y="3731744"/>
                  <a:pt x="6283592" y="3763609"/>
                </a:cubicBezTo>
                <a:cubicBezTo>
                  <a:pt x="6264286" y="3758340"/>
                  <a:pt x="6290177" y="3803150"/>
                  <a:pt x="6274068" y="3814506"/>
                </a:cubicBezTo>
                <a:cubicBezTo>
                  <a:pt x="6260645" y="3821643"/>
                  <a:pt x="6265372" y="3836902"/>
                  <a:pt x="6262850" y="3850454"/>
                </a:cubicBezTo>
                <a:cubicBezTo>
                  <a:pt x="6250418" y="3863479"/>
                  <a:pt x="6250660" y="3955243"/>
                  <a:pt x="6257357" y="3975474"/>
                </a:cubicBezTo>
                <a:cubicBezTo>
                  <a:pt x="6245091" y="4036737"/>
                  <a:pt x="6237535" y="4029237"/>
                  <a:pt x="6257889" y="4073155"/>
                </a:cubicBezTo>
                <a:cubicBezTo>
                  <a:pt x="6259272" y="4085906"/>
                  <a:pt x="6239882" y="4116397"/>
                  <a:pt x="6237441" y="4126638"/>
                </a:cubicBezTo>
                <a:lnTo>
                  <a:pt x="6245587" y="4172738"/>
                </a:lnTo>
                <a:lnTo>
                  <a:pt x="6235772" y="4176721"/>
                </a:lnTo>
                <a:lnTo>
                  <a:pt x="6233287" y="4195136"/>
                </a:lnTo>
                <a:lnTo>
                  <a:pt x="6234619" y="4280850"/>
                </a:lnTo>
                <a:cubicBezTo>
                  <a:pt x="6239453" y="4320763"/>
                  <a:pt x="6223309" y="4337596"/>
                  <a:pt x="6219318" y="4402526"/>
                </a:cubicBezTo>
                <a:cubicBezTo>
                  <a:pt x="6205466" y="4516209"/>
                  <a:pt x="6216183" y="4588729"/>
                  <a:pt x="6216810" y="4651172"/>
                </a:cubicBezTo>
                <a:cubicBezTo>
                  <a:pt x="6217673" y="4756959"/>
                  <a:pt x="6228654" y="4824005"/>
                  <a:pt x="6225945" y="4916779"/>
                </a:cubicBezTo>
                <a:cubicBezTo>
                  <a:pt x="6217032" y="4993010"/>
                  <a:pt x="6264271" y="4984591"/>
                  <a:pt x="6230174" y="5051379"/>
                </a:cubicBezTo>
                <a:cubicBezTo>
                  <a:pt x="6235713" y="5056951"/>
                  <a:pt x="6239420" y="5163714"/>
                  <a:pt x="6242600" y="5170879"/>
                </a:cubicBezTo>
                <a:lnTo>
                  <a:pt x="6235996" y="5216428"/>
                </a:lnTo>
                <a:lnTo>
                  <a:pt x="6214638" y="5285298"/>
                </a:lnTo>
                <a:cubicBezTo>
                  <a:pt x="6211392" y="5297492"/>
                  <a:pt x="6225576" y="5312063"/>
                  <a:pt x="6228432" y="5317696"/>
                </a:cubicBezTo>
                <a:lnTo>
                  <a:pt x="6246496" y="5398787"/>
                </a:lnTo>
                <a:lnTo>
                  <a:pt x="6244793" y="5399530"/>
                </a:lnTo>
                <a:lnTo>
                  <a:pt x="6241695" y="5406948"/>
                </a:lnTo>
                <a:lnTo>
                  <a:pt x="6267461" y="5499413"/>
                </a:lnTo>
                <a:cubicBezTo>
                  <a:pt x="6285387" y="5533848"/>
                  <a:pt x="6284888" y="5550029"/>
                  <a:pt x="6295987" y="5582659"/>
                </a:cubicBezTo>
                <a:cubicBezTo>
                  <a:pt x="6311253" y="5681724"/>
                  <a:pt x="6295439" y="5695558"/>
                  <a:pt x="6364803" y="5784263"/>
                </a:cubicBezTo>
                <a:cubicBezTo>
                  <a:pt x="6379348" y="5818651"/>
                  <a:pt x="6412475" y="5906802"/>
                  <a:pt x="6423050" y="5922637"/>
                </a:cubicBezTo>
                <a:cubicBezTo>
                  <a:pt x="6445210" y="5973612"/>
                  <a:pt x="6468179" y="6023873"/>
                  <a:pt x="6497767" y="6090108"/>
                </a:cubicBezTo>
                <a:cubicBezTo>
                  <a:pt x="6571895" y="6150548"/>
                  <a:pt x="6572491" y="6236583"/>
                  <a:pt x="6606710" y="6281543"/>
                </a:cubicBezTo>
                <a:cubicBezTo>
                  <a:pt x="6633675" y="6335892"/>
                  <a:pt x="6654357" y="6388782"/>
                  <a:pt x="6667540" y="6443715"/>
                </a:cubicBezTo>
                <a:cubicBezTo>
                  <a:pt x="6685192" y="6466826"/>
                  <a:pt x="6650500" y="6508701"/>
                  <a:pt x="6659722" y="6550105"/>
                </a:cubicBezTo>
                <a:cubicBezTo>
                  <a:pt x="6665926" y="6645044"/>
                  <a:pt x="6669126" y="6627536"/>
                  <a:pt x="6671805" y="6687397"/>
                </a:cubicBezTo>
                <a:cubicBezTo>
                  <a:pt x="6682671" y="6733683"/>
                  <a:pt x="6665210" y="6772117"/>
                  <a:pt x="6669658" y="6806602"/>
                </a:cubicBezTo>
                <a:cubicBezTo>
                  <a:pt x="6661174" y="6812658"/>
                  <a:pt x="6667097" y="6831470"/>
                  <a:pt x="6675783" y="6850325"/>
                </a:cubicBezTo>
                <a:lnTo>
                  <a:pt x="6679704" y="6858000"/>
                </a:lnTo>
                <a:lnTo>
                  <a:pt x="4532241" y="6858000"/>
                </a:lnTo>
                <a:lnTo>
                  <a:pt x="1208596" y="6858000"/>
                </a:lnTo>
                <a:lnTo>
                  <a:pt x="0" y="6858000"/>
                </a:lnTo>
                <a:close/>
              </a:path>
            </a:pathLst>
          </a:custGeom>
          <a:noFill/>
          <a:extLst>
            <a:ext uri="{909E8E84-426E-40DD-AFC4-6F175D3DCCD1}">
              <a14:hiddenFill xmlns:a14="http://schemas.microsoft.com/office/drawing/2010/main">
                <a:solidFill>
                  <a:srgbClr val="FFFFFF"/>
                </a:solidFill>
              </a14:hiddenFill>
            </a:ext>
          </a:extLst>
        </p:spPr>
      </p:pic>
      <p:sp>
        <p:nvSpPr>
          <p:cNvPr id="3" name="Marcador de contenido 2">
            <a:extLst>
              <a:ext uri="{FF2B5EF4-FFF2-40B4-BE49-F238E27FC236}">
                <a16:creationId xmlns:a16="http://schemas.microsoft.com/office/drawing/2014/main" id="{EE6D3B25-4783-1D95-3997-EEC060B08352}"/>
              </a:ext>
            </a:extLst>
          </p:cNvPr>
          <p:cNvSpPr>
            <a:spLocks noGrp="1"/>
          </p:cNvSpPr>
          <p:nvPr>
            <p:ph idx="1"/>
          </p:nvPr>
        </p:nvSpPr>
        <p:spPr>
          <a:xfrm>
            <a:off x="7168897" y="1048512"/>
            <a:ext cx="4291582" cy="5054176"/>
          </a:xfrm>
        </p:spPr>
        <p:txBody>
          <a:bodyPr>
            <a:normAutofit lnSpcReduction="10000"/>
          </a:bodyPr>
          <a:lstStyle/>
          <a:p>
            <a:pPr marL="0" indent="0">
              <a:buNone/>
            </a:pPr>
            <a:r>
              <a:rPr lang="es-MX" sz="2400" dirty="0">
                <a:latin typeface="Century Gothic" panose="020B0502020202020204" pitchFamily="34" charset="0"/>
              </a:rPr>
              <a:t>Garantiza el derecho a la educación reconocido en el artículo 3o. de la Constitución Política de los Estados Unidos Mexicanos y en los Tratados Internacionales de los que el Estado Mexicano sea parte, cuyo ejercicio es necesario para alcanzar el bienestar de todas las personas. Sus disposiciones son de orden público, interés social y de observancia general en toda la República.</a:t>
            </a:r>
          </a:p>
        </p:txBody>
      </p:sp>
    </p:spTree>
    <p:extLst>
      <p:ext uri="{BB962C8B-B14F-4D97-AF65-F5344CB8AC3E}">
        <p14:creationId xmlns:p14="http://schemas.microsoft.com/office/powerpoint/2010/main" val="6274686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2050" name="Picture 2" descr="Educación Híbrida y Resistencias desde Nuestra América –  OtrasVocesenEducacion.org">
            <a:extLst>
              <a:ext uri="{FF2B5EF4-FFF2-40B4-BE49-F238E27FC236}">
                <a16:creationId xmlns:a16="http://schemas.microsoft.com/office/drawing/2014/main" id="{E20B5C0A-2E72-F188-5FB8-61715C6F3D2C}"/>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7829" r="11516" b="1263"/>
          <a:stretch/>
        </p:blipFill>
        <p:spPr bwMode="auto">
          <a:xfrm>
            <a:off x="20" y="10"/>
            <a:ext cx="12191980" cy="6857990"/>
          </a:xfrm>
          <a:prstGeom prst="rect">
            <a:avLst/>
          </a:prstGeom>
          <a:noFill/>
          <a:extLst>
            <a:ext uri="{909E8E84-426E-40DD-AFC4-6F175D3DCCD1}">
              <a14:hiddenFill xmlns:a14="http://schemas.microsoft.com/office/drawing/2010/main">
                <a:solidFill>
                  <a:srgbClr val="FFFFFF"/>
                </a:solidFill>
              </a14:hiddenFill>
            </a:ext>
          </a:extLst>
        </p:spPr>
      </p:pic>
      <p:sp>
        <p:nvSpPr>
          <p:cNvPr id="71" name="Rectangle 70">
            <a:extLst>
              <a:ext uri="{FF2B5EF4-FFF2-40B4-BE49-F238E27FC236}">
                <a16:creationId xmlns:a16="http://schemas.microsoft.com/office/drawing/2014/main" id="{86C7B4A1-154A-4DF0-AC46-F88D75A2E0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36884" y="321176"/>
            <a:ext cx="7197772" cy="5896743"/>
          </a:xfrm>
          <a:prstGeom prst="rect">
            <a:avLst/>
          </a:prstGeom>
          <a:solidFill>
            <a:schemeClr val="bg1">
              <a:alpha val="90000"/>
            </a:schemeClr>
          </a:solidFill>
          <a:ln w="127000" cap="sq" cmpd="thinThick">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Marcador de contenido 2">
            <a:extLst>
              <a:ext uri="{FF2B5EF4-FFF2-40B4-BE49-F238E27FC236}">
                <a16:creationId xmlns:a16="http://schemas.microsoft.com/office/drawing/2014/main" id="{BB376904-AEC5-8C81-0F23-DF6A3B88B348}"/>
              </a:ext>
            </a:extLst>
          </p:cNvPr>
          <p:cNvSpPr>
            <a:spLocks noGrp="1"/>
          </p:cNvSpPr>
          <p:nvPr>
            <p:ph idx="1"/>
          </p:nvPr>
        </p:nvSpPr>
        <p:spPr>
          <a:xfrm>
            <a:off x="594109" y="512064"/>
            <a:ext cx="6620505" cy="5382709"/>
          </a:xfrm>
        </p:spPr>
        <p:txBody>
          <a:bodyPr>
            <a:normAutofit/>
          </a:bodyPr>
          <a:lstStyle/>
          <a:p>
            <a:pPr marL="0" indent="0">
              <a:buNone/>
            </a:pPr>
            <a:r>
              <a:rPr lang="es-MX" sz="2400" dirty="0">
                <a:latin typeface="Century Gothic" panose="020B0502020202020204" pitchFamily="34" charset="0"/>
              </a:rPr>
              <a:t>Su objeto es regular la educación que imparta el Estado -Federación, Estados, Ciudad de México y municipios-, sus organismos descentralizados y los particulares con autorización o con reconocimiento de validez oficial de estudios, la cual se considera un servicio público y estará sujeta a la rectoría del Estado. La distribución de la función social educativa del Estado, se funda en la obligación de cada orden de gobierno de participar en el proceso educativo y de aplicar los recursos económicos que se asignan a esta materia por las autoridades competentes para cumplir los fines y criterios de la educación. </a:t>
            </a:r>
          </a:p>
        </p:txBody>
      </p:sp>
    </p:spTree>
    <p:extLst>
      <p:ext uri="{BB962C8B-B14F-4D97-AF65-F5344CB8AC3E}">
        <p14:creationId xmlns:p14="http://schemas.microsoft.com/office/powerpoint/2010/main" val="38822173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1" name="Rectangle 70">
            <a:extLst>
              <a:ext uri="{FF2B5EF4-FFF2-40B4-BE49-F238E27FC236}">
                <a16:creationId xmlns:a16="http://schemas.microsoft.com/office/drawing/2014/main" id="{131BAD53-4E89-4F62-BBB7-26359763ED3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Shape 72">
            <a:extLst>
              <a:ext uri="{FF2B5EF4-FFF2-40B4-BE49-F238E27FC236}">
                <a16:creationId xmlns:a16="http://schemas.microsoft.com/office/drawing/2014/main" id="{62756DA2-40EB-4C6F-B962-5822FFB54FB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5653438" cy="6858000"/>
          </a:xfrm>
          <a:custGeom>
            <a:avLst/>
            <a:gdLst>
              <a:gd name="connsiteX0" fmla="*/ 0 w 6096000"/>
              <a:gd name="connsiteY0" fmla="*/ 0 h 6858000"/>
              <a:gd name="connsiteX1" fmla="*/ 5567517 w 6096000"/>
              <a:gd name="connsiteY1" fmla="*/ 0 h 6858000"/>
              <a:gd name="connsiteX2" fmla="*/ 5566938 w 6096000"/>
              <a:gd name="connsiteY2" fmla="*/ 1705 h 6858000"/>
              <a:gd name="connsiteX3" fmla="*/ 5551594 w 6096000"/>
              <a:gd name="connsiteY3" fmla="*/ 17287 h 6858000"/>
              <a:gd name="connsiteX4" fmla="*/ 5545641 w 6096000"/>
              <a:gd name="connsiteY4" fmla="*/ 130336 h 6858000"/>
              <a:gd name="connsiteX5" fmla="*/ 5538289 w 6096000"/>
              <a:gd name="connsiteY5" fmla="*/ 187093 h 6858000"/>
              <a:gd name="connsiteX6" fmla="*/ 5545790 w 6096000"/>
              <a:gd name="connsiteY6" fmla="*/ 265704 h 6858000"/>
              <a:gd name="connsiteX7" fmla="*/ 5542313 w 6096000"/>
              <a:gd name="connsiteY7" fmla="*/ 354566 h 6858000"/>
              <a:gd name="connsiteX8" fmla="*/ 5524126 w 6096000"/>
              <a:gd name="connsiteY8" fmla="*/ 472000 h 6858000"/>
              <a:gd name="connsiteX9" fmla="*/ 5522170 w 6096000"/>
              <a:gd name="connsiteY9" fmla="*/ 473782 h 6858000"/>
              <a:gd name="connsiteX10" fmla="*/ 5521798 w 6096000"/>
              <a:gd name="connsiteY10" fmla="*/ 491380 h 6858000"/>
              <a:gd name="connsiteX11" fmla="*/ 5536419 w 6096000"/>
              <a:gd name="connsiteY11" fmla="*/ 531675 h 6858000"/>
              <a:gd name="connsiteX12" fmla="*/ 5533435 w 6096000"/>
              <a:gd name="connsiteY12" fmla="*/ 536015 h 6858000"/>
              <a:gd name="connsiteX13" fmla="*/ 5538088 w 6096000"/>
              <a:gd name="connsiteY13" fmla="*/ 572092 h 6858000"/>
              <a:gd name="connsiteX14" fmla="*/ 5536061 w 6096000"/>
              <a:gd name="connsiteY14" fmla="*/ 572511 h 6858000"/>
              <a:gd name="connsiteX15" fmla="*/ 5528218 w 6096000"/>
              <a:gd name="connsiteY15" fmla="*/ 582332 h 6858000"/>
              <a:gd name="connsiteX16" fmla="*/ 5518011 w 6096000"/>
              <a:gd name="connsiteY16" fmla="*/ 601285 h 6858000"/>
              <a:gd name="connsiteX17" fmla="*/ 5473174 w 6096000"/>
              <a:gd name="connsiteY17" fmla="*/ 681608 h 6858000"/>
              <a:gd name="connsiteX18" fmla="*/ 5472963 w 6096000"/>
              <a:gd name="connsiteY18" fmla="*/ 689151 h 6858000"/>
              <a:gd name="connsiteX19" fmla="*/ 5472485 w 6096000"/>
              <a:gd name="connsiteY19" fmla="*/ 689289 h 6858000"/>
              <a:gd name="connsiteX20" fmla="*/ 5471326 w 6096000"/>
              <a:gd name="connsiteY20" fmla="*/ 697222 h 6858000"/>
              <a:gd name="connsiteX21" fmla="*/ 5472164 w 6096000"/>
              <a:gd name="connsiteY21" fmla="*/ 717531 h 6858000"/>
              <a:gd name="connsiteX22" fmla="*/ 5468891 w 6096000"/>
              <a:gd name="connsiteY22" fmla="*/ 722494 h 6858000"/>
              <a:gd name="connsiteX23" fmla="*/ 5463081 w 6096000"/>
              <a:gd name="connsiteY23" fmla="*/ 724368 h 6858000"/>
              <a:gd name="connsiteX24" fmla="*/ 5446981 w 6096000"/>
              <a:gd name="connsiteY24" fmla="*/ 752692 h 6858000"/>
              <a:gd name="connsiteX25" fmla="*/ 5417190 w 6096000"/>
              <a:gd name="connsiteY25" fmla="*/ 816346 h 6858000"/>
              <a:gd name="connsiteX26" fmla="*/ 5388958 w 6096000"/>
              <a:gd name="connsiteY26" fmla="*/ 889417 h 6858000"/>
              <a:gd name="connsiteX27" fmla="*/ 5307044 w 6096000"/>
              <a:gd name="connsiteY27" fmla="*/ 1063288 h 6858000"/>
              <a:gd name="connsiteX28" fmla="*/ 5303837 w 6096000"/>
              <a:gd name="connsiteY28" fmla="*/ 1157176 h 6858000"/>
              <a:gd name="connsiteX29" fmla="*/ 5286494 w 6096000"/>
              <a:gd name="connsiteY29" fmla="*/ 1210776 h 6858000"/>
              <a:gd name="connsiteX30" fmla="*/ 5282463 w 6096000"/>
              <a:gd name="connsiteY30" fmla="*/ 1301993 h 6858000"/>
              <a:gd name="connsiteX31" fmla="*/ 5252235 w 6096000"/>
              <a:gd name="connsiteY31" fmla="*/ 1360879 h 6858000"/>
              <a:gd name="connsiteX32" fmla="*/ 5244497 w 6096000"/>
              <a:gd name="connsiteY32" fmla="*/ 1404045 h 6858000"/>
              <a:gd name="connsiteX33" fmla="*/ 5223823 w 6096000"/>
              <a:gd name="connsiteY33" fmla="*/ 1429568 h 6858000"/>
              <a:gd name="connsiteX34" fmla="*/ 5224851 w 6096000"/>
              <a:gd name="connsiteY34" fmla="*/ 1430305 h 6858000"/>
              <a:gd name="connsiteX35" fmla="*/ 5212394 w 6096000"/>
              <a:gd name="connsiteY35" fmla="*/ 1463304 h 6858000"/>
              <a:gd name="connsiteX36" fmla="*/ 5209958 w 6096000"/>
              <a:gd name="connsiteY36" fmla="*/ 1514846 h 6858000"/>
              <a:gd name="connsiteX37" fmla="*/ 5206417 w 6096000"/>
              <a:gd name="connsiteY37" fmla="*/ 1519731 h 6858000"/>
              <a:gd name="connsiteX38" fmla="*/ 5206640 w 6096000"/>
              <a:gd name="connsiteY38" fmla="*/ 1519929 h 6858000"/>
              <a:gd name="connsiteX39" fmla="*/ 5207632 w 6096000"/>
              <a:gd name="connsiteY39" fmla="*/ 1546022 h 6858000"/>
              <a:gd name="connsiteX40" fmla="*/ 5212030 w 6096000"/>
              <a:gd name="connsiteY40" fmla="*/ 1578752 h 6858000"/>
              <a:gd name="connsiteX41" fmla="*/ 5203533 w 6096000"/>
              <a:gd name="connsiteY41" fmla="*/ 1647555 h 6858000"/>
              <a:gd name="connsiteX42" fmla="*/ 5190877 w 6096000"/>
              <a:gd name="connsiteY42" fmla="*/ 1715685 h 6858000"/>
              <a:gd name="connsiteX43" fmla="*/ 5184235 w 6096000"/>
              <a:gd name="connsiteY43" fmla="*/ 1740358 h 6858000"/>
              <a:gd name="connsiteX44" fmla="*/ 5181475 w 6096000"/>
              <a:gd name="connsiteY44" fmla="*/ 1784314 h 6858000"/>
              <a:gd name="connsiteX45" fmla="*/ 5185845 w 6096000"/>
              <a:gd name="connsiteY45" fmla="*/ 1804434 h 6858000"/>
              <a:gd name="connsiteX46" fmla="*/ 5185068 w 6096000"/>
              <a:gd name="connsiteY46" fmla="*/ 1805316 h 6858000"/>
              <a:gd name="connsiteX47" fmla="*/ 5188593 w 6096000"/>
              <a:gd name="connsiteY47" fmla="*/ 1807109 h 6858000"/>
              <a:gd name="connsiteX48" fmla="*/ 5185920 w 6096000"/>
              <a:gd name="connsiteY48" fmla="*/ 1821003 h 6858000"/>
              <a:gd name="connsiteX49" fmla="*/ 5183543 w 6096000"/>
              <a:gd name="connsiteY49" fmla="*/ 1824832 h 6858000"/>
              <a:gd name="connsiteX50" fmla="*/ 5182235 w 6096000"/>
              <a:gd name="connsiteY50" fmla="*/ 1830429 h 6858000"/>
              <a:gd name="connsiteX51" fmla="*/ 5182525 w 6096000"/>
              <a:gd name="connsiteY51" fmla="*/ 1830569 h 6858000"/>
              <a:gd name="connsiteX52" fmla="*/ 5180663 w 6096000"/>
              <a:gd name="connsiteY52" fmla="*/ 1835810 h 6858000"/>
              <a:gd name="connsiteX53" fmla="*/ 5167452 w 6096000"/>
              <a:gd name="connsiteY53" fmla="*/ 1861483 h 6858000"/>
              <a:gd name="connsiteX54" fmla="*/ 5174266 w 6096000"/>
              <a:gd name="connsiteY54" fmla="*/ 1892417 h 6858000"/>
              <a:gd name="connsiteX55" fmla="*/ 5189262 w 6096000"/>
              <a:gd name="connsiteY55" fmla="*/ 1895114 h 6858000"/>
              <a:gd name="connsiteX56" fmla="*/ 5187100 w 6096000"/>
              <a:gd name="connsiteY56" fmla="*/ 1899379 h 6858000"/>
              <a:gd name="connsiteX57" fmla="*/ 5180471 w 6096000"/>
              <a:gd name="connsiteY57" fmla="*/ 1907867 h 6858000"/>
              <a:gd name="connsiteX58" fmla="*/ 5181361 w 6096000"/>
              <a:gd name="connsiteY58" fmla="*/ 1910265 h 6858000"/>
              <a:gd name="connsiteX59" fmla="*/ 5178268 w 6096000"/>
              <a:gd name="connsiteY59" fmla="*/ 1935584 h 6858000"/>
              <a:gd name="connsiteX60" fmla="*/ 5183619 w 6096000"/>
              <a:gd name="connsiteY60" fmla="*/ 1942021 h 6858000"/>
              <a:gd name="connsiteX61" fmla="*/ 5184480 w 6096000"/>
              <a:gd name="connsiteY61" fmla="*/ 1945112 h 6858000"/>
              <a:gd name="connsiteX62" fmla="*/ 5172776 w 6096000"/>
              <a:gd name="connsiteY62" fmla="*/ 1961162 h 6858000"/>
              <a:gd name="connsiteX63" fmla="*/ 5168513 w 6096000"/>
              <a:gd name="connsiteY63" fmla="*/ 1969445 h 6858000"/>
              <a:gd name="connsiteX64" fmla="*/ 5126597 w 6096000"/>
              <a:gd name="connsiteY64" fmla="*/ 2024270 h 6858000"/>
              <a:gd name="connsiteX65" fmla="*/ 5119528 w 6096000"/>
              <a:gd name="connsiteY65" fmla="*/ 2107942 h 6858000"/>
              <a:gd name="connsiteX66" fmla="*/ 5110356 w 6096000"/>
              <a:gd name="connsiteY66" fmla="*/ 2193455 h 6858000"/>
              <a:gd name="connsiteX67" fmla="*/ 5104992 w 6096000"/>
              <a:gd name="connsiteY67" fmla="*/ 2260088 h 6858000"/>
              <a:gd name="connsiteX68" fmla="*/ 5059439 w 6096000"/>
              <a:gd name="connsiteY68" fmla="*/ 2335735 h 6858000"/>
              <a:gd name="connsiteX69" fmla="*/ 5022061 w 6096000"/>
              <a:gd name="connsiteY69" fmla="*/ 2408995 h 6858000"/>
              <a:gd name="connsiteX70" fmla="*/ 5022253 w 6096000"/>
              <a:gd name="connsiteY70" fmla="*/ 2445869 h 6858000"/>
              <a:gd name="connsiteX71" fmla="*/ 5011426 w 6096000"/>
              <a:gd name="connsiteY71" fmla="*/ 2496499 h 6858000"/>
              <a:gd name="connsiteX72" fmla="*/ 4994224 w 6096000"/>
              <a:gd name="connsiteY72" fmla="*/ 2549900 h 6858000"/>
              <a:gd name="connsiteX73" fmla="*/ 4995245 w 6096000"/>
              <a:gd name="connsiteY73" fmla="*/ 2596456 h 6858000"/>
              <a:gd name="connsiteX74" fmla="*/ 4988570 w 6096000"/>
              <a:gd name="connsiteY74" fmla="*/ 2606088 h 6858000"/>
              <a:gd name="connsiteX75" fmla="*/ 4988371 w 6096000"/>
              <a:gd name="connsiteY75" fmla="*/ 2635351 h 6858000"/>
              <a:gd name="connsiteX76" fmla="*/ 4983212 w 6096000"/>
              <a:gd name="connsiteY76" fmla="*/ 2665666 h 6858000"/>
              <a:gd name="connsiteX77" fmla="*/ 4968234 w 6096000"/>
              <a:gd name="connsiteY77" fmla="*/ 2715895 h 6858000"/>
              <a:gd name="connsiteX78" fmla="*/ 4975888 w 6096000"/>
              <a:gd name="connsiteY78" fmla="*/ 2725052 h 6858000"/>
              <a:gd name="connsiteX79" fmla="*/ 4980195 w 6096000"/>
              <a:gd name="connsiteY79" fmla="*/ 2726489 h 6858000"/>
              <a:gd name="connsiteX80" fmla="*/ 4976218 w 6096000"/>
              <a:gd name="connsiteY80" fmla="*/ 2740278 h 6858000"/>
              <a:gd name="connsiteX81" fmla="*/ 4980571 w 6096000"/>
              <a:gd name="connsiteY81" fmla="*/ 2751112 h 6858000"/>
              <a:gd name="connsiteX82" fmla="*/ 4973893 w 6096000"/>
              <a:gd name="connsiteY82" fmla="*/ 2760208 h 6858000"/>
              <a:gd name="connsiteX83" fmla="*/ 4979005 w 6096000"/>
              <a:gd name="connsiteY83" fmla="*/ 2790136 h 6858000"/>
              <a:gd name="connsiteX84" fmla="*/ 4986137 w 6096000"/>
              <a:gd name="connsiteY84" fmla="*/ 2804183 h 6858000"/>
              <a:gd name="connsiteX85" fmla="*/ 4986175 w 6096000"/>
              <a:gd name="connsiteY85" fmla="*/ 2825860 h 6858000"/>
              <a:gd name="connsiteX86" fmla="*/ 4993936 w 6096000"/>
              <a:gd name="connsiteY86" fmla="*/ 2911749 h 6858000"/>
              <a:gd name="connsiteX87" fmla="*/ 4992563 w 6096000"/>
              <a:gd name="connsiteY87" fmla="*/ 2977278 h 6858000"/>
              <a:gd name="connsiteX88" fmla="*/ 4980516 w 6096000"/>
              <a:gd name="connsiteY88" fmla="*/ 2991092 h 6858000"/>
              <a:gd name="connsiteX89" fmla="*/ 4992801 w 6096000"/>
              <a:gd name="connsiteY89" fmla="*/ 3020247 h 6858000"/>
              <a:gd name="connsiteX90" fmla="*/ 5014805 w 6096000"/>
              <a:gd name="connsiteY90" fmla="*/ 3065434 h 6858000"/>
              <a:gd name="connsiteX91" fmla="*/ 5002733 w 6096000"/>
              <a:gd name="connsiteY91" fmla="*/ 3103777 h 6858000"/>
              <a:gd name="connsiteX92" fmla="*/ 5002941 w 6096000"/>
              <a:gd name="connsiteY92" fmla="*/ 3151828 h 6858000"/>
              <a:gd name="connsiteX93" fmla="*/ 5002883 w 6096000"/>
              <a:gd name="connsiteY93" fmla="*/ 3180546 h 6858000"/>
              <a:gd name="connsiteX94" fmla="*/ 5016711 w 6096000"/>
              <a:gd name="connsiteY94" fmla="*/ 3258677 h 6858000"/>
              <a:gd name="connsiteX95" fmla="*/ 5017918 w 6096000"/>
              <a:gd name="connsiteY95" fmla="*/ 3262610 h 6858000"/>
              <a:gd name="connsiteX96" fmla="*/ 5011672 w 6096000"/>
              <a:gd name="connsiteY96" fmla="*/ 3277179 h 6858000"/>
              <a:gd name="connsiteX97" fmla="*/ 5009344 w 6096000"/>
              <a:gd name="connsiteY97" fmla="*/ 3278130 h 6858000"/>
              <a:gd name="connsiteX98" fmla="*/ 5026770 w 6096000"/>
              <a:gd name="connsiteY98" fmla="*/ 3325671 h 6858000"/>
              <a:gd name="connsiteX99" fmla="*/ 5024571 w 6096000"/>
              <a:gd name="connsiteY99" fmla="*/ 3332072 h 6858000"/>
              <a:gd name="connsiteX100" fmla="*/ 5041705 w 6096000"/>
              <a:gd name="connsiteY100" fmla="*/ 3362948 h 6858000"/>
              <a:gd name="connsiteX101" fmla="*/ 5047477 w 6096000"/>
              <a:gd name="connsiteY101" fmla="*/ 3378959 h 6858000"/>
              <a:gd name="connsiteX102" fmla="*/ 5060758 w 6096000"/>
              <a:gd name="connsiteY102" fmla="*/ 3407057 h 6858000"/>
              <a:gd name="connsiteX103" fmla="*/ 5058968 w 6096000"/>
              <a:gd name="connsiteY103" fmla="*/ 3409825 h 6858000"/>
              <a:gd name="connsiteX104" fmla="*/ 5062667 w 6096000"/>
              <a:gd name="connsiteY104" fmla="*/ 3415218 h 6858000"/>
              <a:gd name="connsiteX105" fmla="*/ 5060928 w 6096000"/>
              <a:gd name="connsiteY105" fmla="*/ 3419880 h 6858000"/>
              <a:gd name="connsiteX106" fmla="*/ 5062923 w 6096000"/>
              <a:gd name="connsiteY106" fmla="*/ 3424545 h 6858000"/>
              <a:gd name="connsiteX107" fmla="*/ 5064623 w 6096000"/>
              <a:gd name="connsiteY107" fmla="*/ 3476412 h 6858000"/>
              <a:gd name="connsiteX108" fmla="*/ 5069684 w 6096000"/>
              <a:gd name="connsiteY108" fmla="*/ 3486850 h 6858000"/>
              <a:gd name="connsiteX109" fmla="*/ 5063339 w 6096000"/>
              <a:gd name="connsiteY109" fmla="*/ 3496391 h 6858000"/>
              <a:gd name="connsiteX110" fmla="*/ 5070139 w 6096000"/>
              <a:gd name="connsiteY110" fmla="*/ 3531201 h 6858000"/>
              <a:gd name="connsiteX111" fmla="*/ 5079896 w 6096000"/>
              <a:gd name="connsiteY111" fmla="*/ 3542019 h 6858000"/>
              <a:gd name="connsiteX112" fmla="*/ 5087540 w 6096000"/>
              <a:gd name="connsiteY112" fmla="*/ 3552249 h 6858000"/>
              <a:gd name="connsiteX113" fmla="*/ 5087902 w 6096000"/>
              <a:gd name="connsiteY113" fmla="*/ 3553678 h 6858000"/>
              <a:gd name="connsiteX114" fmla="*/ 5091509 w 6096000"/>
              <a:gd name="connsiteY114" fmla="*/ 3568021 h 6858000"/>
              <a:gd name="connsiteX115" fmla="*/ 5091934 w 6096000"/>
              <a:gd name="connsiteY115" fmla="*/ 3569719 h 6858000"/>
              <a:gd name="connsiteX116" fmla="*/ 5089362 w 6096000"/>
              <a:gd name="connsiteY116" fmla="*/ 3586412 h 6858000"/>
              <a:gd name="connsiteX117" fmla="*/ 5092358 w 6096000"/>
              <a:gd name="connsiteY117" fmla="*/ 3597336 h 6858000"/>
              <a:gd name="connsiteX118" fmla="*/ 5084254 w 6096000"/>
              <a:gd name="connsiteY118" fmla="*/ 3606007 h 6858000"/>
              <a:gd name="connsiteX119" fmla="*/ 5084281 w 6096000"/>
              <a:gd name="connsiteY119" fmla="*/ 3641228 h 6858000"/>
              <a:gd name="connsiteX120" fmla="*/ 5091848 w 6096000"/>
              <a:gd name="connsiteY120" fmla="*/ 3653088 h 6858000"/>
              <a:gd name="connsiteX121" fmla="*/ 5097436 w 6096000"/>
              <a:gd name="connsiteY121" fmla="*/ 3664114 h 6858000"/>
              <a:gd name="connsiteX122" fmla="*/ 5097518 w 6096000"/>
              <a:gd name="connsiteY122" fmla="*/ 3665569 h 6858000"/>
              <a:gd name="connsiteX123" fmla="*/ 5099829 w 6096000"/>
              <a:gd name="connsiteY123" fmla="*/ 3707357 h 6858000"/>
              <a:gd name="connsiteX124" fmla="*/ 5114696 w 6096000"/>
              <a:gd name="connsiteY124" fmla="*/ 3778166 h 6858000"/>
              <a:gd name="connsiteX125" fmla="*/ 5135379 w 6096000"/>
              <a:gd name="connsiteY125" fmla="*/ 3878222 h 6858000"/>
              <a:gd name="connsiteX126" fmla="*/ 5130138 w 6096000"/>
              <a:gd name="connsiteY126" fmla="*/ 4048117 h 6858000"/>
              <a:gd name="connsiteX127" fmla="*/ 5090040 w 6096000"/>
              <a:gd name="connsiteY127" fmla="*/ 4219510 h 6858000"/>
              <a:gd name="connsiteX128" fmla="*/ 5092812 w 6096000"/>
              <a:gd name="connsiteY128" fmla="*/ 4411258 h 6858000"/>
              <a:gd name="connsiteX129" fmla="*/ 5084599 w 6096000"/>
              <a:gd name="connsiteY129" fmla="*/ 4488531 h 6858000"/>
              <a:gd name="connsiteX130" fmla="*/ 5084072 w 6096000"/>
              <a:gd name="connsiteY130" fmla="*/ 4539168 h 6858000"/>
              <a:gd name="connsiteX131" fmla="*/ 5068936 w 6096000"/>
              <a:gd name="connsiteY131" fmla="*/ 4625153 h 6858000"/>
              <a:gd name="connsiteX132" fmla="*/ 5059114 w 6096000"/>
              <a:gd name="connsiteY132" fmla="*/ 4733115 h 6858000"/>
              <a:gd name="connsiteX133" fmla="*/ 5037209 w 6096000"/>
              <a:gd name="connsiteY133" fmla="*/ 4844323 h 6858000"/>
              <a:gd name="connsiteX134" fmla="*/ 5020638 w 6096000"/>
              <a:gd name="connsiteY134" fmla="*/ 4877992 h 6858000"/>
              <a:gd name="connsiteX135" fmla="*/ 5006413 w 6096000"/>
              <a:gd name="connsiteY135" fmla="*/ 4925805 h 6858000"/>
              <a:gd name="connsiteX136" fmla="*/ 4971037 w 6096000"/>
              <a:gd name="connsiteY136" fmla="*/ 5009272 h 6858000"/>
              <a:gd name="connsiteX137" fmla="*/ 4963105 w 6096000"/>
              <a:gd name="connsiteY137" fmla="*/ 5111369 h 6858000"/>
              <a:gd name="connsiteX138" fmla="*/ 4976341 w 6096000"/>
              <a:gd name="connsiteY138" fmla="*/ 5210876 h 6858000"/>
              <a:gd name="connsiteX139" fmla="*/ 4980617 w 6096000"/>
              <a:gd name="connsiteY139" fmla="*/ 5269726 h 6858000"/>
              <a:gd name="connsiteX140" fmla="*/ 4997733 w 6096000"/>
              <a:gd name="connsiteY140" fmla="*/ 5464225 h 6858000"/>
              <a:gd name="connsiteX141" fmla="*/ 5001400 w 6096000"/>
              <a:gd name="connsiteY141" fmla="*/ 5594585 h 6858000"/>
              <a:gd name="connsiteX142" fmla="*/ 4983700 w 6096000"/>
              <a:gd name="connsiteY142" fmla="*/ 5667896 h 6858000"/>
              <a:gd name="connsiteX143" fmla="*/ 4968506 w 6096000"/>
              <a:gd name="connsiteY143" fmla="*/ 5769225 h 6858000"/>
              <a:gd name="connsiteX144" fmla="*/ 4969765 w 6096000"/>
              <a:gd name="connsiteY144" fmla="*/ 5823324 h 6858000"/>
              <a:gd name="connsiteX145" fmla="*/ 4966129 w 6096000"/>
              <a:gd name="connsiteY145" fmla="*/ 5862699 h 6858000"/>
              <a:gd name="connsiteX146" fmla="*/ 4970695 w 6096000"/>
              <a:gd name="connsiteY146" fmla="*/ 5906467 h 6858000"/>
              <a:gd name="connsiteX147" fmla="*/ 4991568 w 6096000"/>
              <a:gd name="connsiteY147" fmla="*/ 5939847 h 6858000"/>
              <a:gd name="connsiteX148" fmla="*/ 4986815 w 6096000"/>
              <a:gd name="connsiteY148" fmla="*/ 5973994 h 6858000"/>
              <a:gd name="connsiteX149" fmla="*/ 4987776 w 6096000"/>
              <a:gd name="connsiteY149" fmla="*/ 6089693 h 6858000"/>
              <a:gd name="connsiteX150" fmla="*/ 4991621 w 6096000"/>
              <a:gd name="connsiteY150" fmla="*/ 6224938 h 6858000"/>
              <a:gd name="connsiteX151" fmla="*/ 5017157 w 6096000"/>
              <a:gd name="connsiteY151" fmla="*/ 6370251 h 6858000"/>
              <a:gd name="connsiteX152" fmla="*/ 5040797 w 6096000"/>
              <a:gd name="connsiteY152" fmla="*/ 6541313 h 6858000"/>
              <a:gd name="connsiteX153" fmla="*/ 5045375 w 6096000"/>
              <a:gd name="connsiteY153" fmla="*/ 6640957 h 6858000"/>
              <a:gd name="connsiteX154" fmla="*/ 5058442 w 6096000"/>
              <a:gd name="connsiteY154" fmla="*/ 6705297 h 6858000"/>
              <a:gd name="connsiteX155" fmla="*/ 5071125 w 6096000"/>
              <a:gd name="connsiteY155" fmla="*/ 6759582 h 6858000"/>
              <a:gd name="connsiteX156" fmla="*/ 5069172 w 6096000"/>
              <a:gd name="connsiteY156" fmla="*/ 6817746 h 6858000"/>
              <a:gd name="connsiteX157" fmla="*/ 5072322 w 6096000"/>
              <a:gd name="connsiteY157" fmla="*/ 6843646 h 6858000"/>
              <a:gd name="connsiteX158" fmla="*/ 5091388 w 6096000"/>
              <a:gd name="connsiteY158" fmla="*/ 6857998 h 6858000"/>
              <a:gd name="connsiteX159" fmla="*/ 6096000 w 6096000"/>
              <a:gd name="connsiteY159" fmla="*/ 6857998 h 6858000"/>
              <a:gd name="connsiteX160" fmla="*/ 6096000 w 6096000"/>
              <a:gd name="connsiteY160" fmla="*/ 6858000 h 6858000"/>
              <a:gd name="connsiteX161" fmla="*/ 0 w 6096000"/>
              <a:gd name="connsiteY161"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Lst>
            <a:rect l="l" t="t" r="r" b="b"/>
            <a:pathLst>
              <a:path w="6096000" h="6858000">
                <a:moveTo>
                  <a:pt x="0" y="0"/>
                </a:moveTo>
                <a:lnTo>
                  <a:pt x="5567517" y="0"/>
                </a:lnTo>
                <a:lnTo>
                  <a:pt x="5566938" y="1705"/>
                </a:lnTo>
                <a:cubicBezTo>
                  <a:pt x="5563126" y="8440"/>
                  <a:pt x="5558112" y="13784"/>
                  <a:pt x="5551594" y="17287"/>
                </a:cubicBezTo>
                <a:cubicBezTo>
                  <a:pt x="5562364" y="82036"/>
                  <a:pt x="5510349" y="69804"/>
                  <a:pt x="5545641" y="130336"/>
                </a:cubicBezTo>
                <a:cubicBezTo>
                  <a:pt x="5526953" y="117589"/>
                  <a:pt x="5536978" y="162458"/>
                  <a:pt x="5538289" y="187093"/>
                </a:cubicBezTo>
                <a:cubicBezTo>
                  <a:pt x="5536205" y="226511"/>
                  <a:pt x="5545722" y="205530"/>
                  <a:pt x="5545790" y="265704"/>
                </a:cubicBezTo>
                <a:cubicBezTo>
                  <a:pt x="5542296" y="317533"/>
                  <a:pt x="5543813" y="325288"/>
                  <a:pt x="5542313" y="354566"/>
                </a:cubicBezTo>
                <a:lnTo>
                  <a:pt x="5524126" y="472000"/>
                </a:lnTo>
                <a:lnTo>
                  <a:pt x="5522170" y="473782"/>
                </a:lnTo>
                <a:cubicBezTo>
                  <a:pt x="5517847" y="482008"/>
                  <a:pt x="5518682" y="487340"/>
                  <a:pt x="5521798" y="491380"/>
                </a:cubicBezTo>
                <a:lnTo>
                  <a:pt x="5536419" y="531675"/>
                </a:lnTo>
                <a:lnTo>
                  <a:pt x="5533435" y="536015"/>
                </a:lnTo>
                <a:lnTo>
                  <a:pt x="5538088" y="572092"/>
                </a:lnTo>
                <a:lnTo>
                  <a:pt x="5536061" y="572511"/>
                </a:lnTo>
                <a:cubicBezTo>
                  <a:pt x="5531611" y="574271"/>
                  <a:pt x="5528529" y="577121"/>
                  <a:pt x="5528218" y="582332"/>
                </a:cubicBezTo>
                <a:cubicBezTo>
                  <a:pt x="5498002" y="573171"/>
                  <a:pt x="5516262" y="585107"/>
                  <a:pt x="5518011" y="601285"/>
                </a:cubicBezTo>
                <a:cubicBezTo>
                  <a:pt x="5508838" y="617831"/>
                  <a:pt x="5480684" y="666964"/>
                  <a:pt x="5473174" y="681608"/>
                </a:cubicBezTo>
                <a:cubicBezTo>
                  <a:pt x="5473102" y="684122"/>
                  <a:pt x="5473033" y="686637"/>
                  <a:pt x="5472963" y="689151"/>
                </a:cubicBezTo>
                <a:lnTo>
                  <a:pt x="5472485" y="689289"/>
                </a:lnTo>
                <a:cubicBezTo>
                  <a:pt x="5471434" y="690905"/>
                  <a:pt x="5470986" y="693376"/>
                  <a:pt x="5471326" y="697222"/>
                </a:cubicBezTo>
                <a:cubicBezTo>
                  <a:pt x="5471606" y="703992"/>
                  <a:pt x="5471884" y="710761"/>
                  <a:pt x="5472164" y="717531"/>
                </a:cubicBezTo>
                <a:lnTo>
                  <a:pt x="5468891" y="722494"/>
                </a:lnTo>
                <a:lnTo>
                  <a:pt x="5463081" y="724368"/>
                </a:lnTo>
                <a:lnTo>
                  <a:pt x="5446981" y="752692"/>
                </a:lnTo>
                <a:cubicBezTo>
                  <a:pt x="5454691" y="764380"/>
                  <a:pt x="5422719" y="808083"/>
                  <a:pt x="5417190" y="816346"/>
                </a:cubicBezTo>
                <a:lnTo>
                  <a:pt x="5388958" y="889417"/>
                </a:lnTo>
                <a:cubicBezTo>
                  <a:pt x="5320491" y="969963"/>
                  <a:pt x="5321907" y="1005331"/>
                  <a:pt x="5307044" y="1063288"/>
                </a:cubicBezTo>
                <a:cubicBezTo>
                  <a:pt x="5313332" y="1111028"/>
                  <a:pt x="5317096" y="1110140"/>
                  <a:pt x="5303837" y="1157176"/>
                </a:cubicBezTo>
                <a:cubicBezTo>
                  <a:pt x="5301103" y="1192124"/>
                  <a:pt x="5301884" y="1197232"/>
                  <a:pt x="5286494" y="1210776"/>
                </a:cubicBezTo>
                <a:lnTo>
                  <a:pt x="5282463" y="1301993"/>
                </a:lnTo>
                <a:lnTo>
                  <a:pt x="5252235" y="1360879"/>
                </a:lnTo>
                <a:lnTo>
                  <a:pt x="5244497" y="1404045"/>
                </a:lnTo>
                <a:lnTo>
                  <a:pt x="5223823" y="1429568"/>
                </a:lnTo>
                <a:lnTo>
                  <a:pt x="5224851" y="1430305"/>
                </a:lnTo>
                <a:cubicBezTo>
                  <a:pt x="5226697" y="1432466"/>
                  <a:pt x="5214738" y="1459891"/>
                  <a:pt x="5212394" y="1463304"/>
                </a:cubicBezTo>
                <a:cubicBezTo>
                  <a:pt x="5209912" y="1477394"/>
                  <a:pt x="5213027" y="1501295"/>
                  <a:pt x="5209958" y="1514846"/>
                </a:cubicBezTo>
                <a:lnTo>
                  <a:pt x="5206417" y="1519731"/>
                </a:lnTo>
                <a:lnTo>
                  <a:pt x="5206640" y="1519929"/>
                </a:lnTo>
                <a:cubicBezTo>
                  <a:pt x="5206490" y="1521210"/>
                  <a:pt x="5209710" y="1543635"/>
                  <a:pt x="5207632" y="1546022"/>
                </a:cubicBezTo>
                <a:lnTo>
                  <a:pt x="5212030" y="1578752"/>
                </a:lnTo>
                <a:cubicBezTo>
                  <a:pt x="5206147" y="1605585"/>
                  <a:pt x="5226381" y="1622803"/>
                  <a:pt x="5203533" y="1647555"/>
                </a:cubicBezTo>
                <a:cubicBezTo>
                  <a:pt x="5198128" y="1672675"/>
                  <a:pt x="5203213" y="1694404"/>
                  <a:pt x="5190877" y="1715685"/>
                </a:cubicBezTo>
                <a:cubicBezTo>
                  <a:pt x="5196815" y="1724301"/>
                  <a:pt x="5198098" y="1732435"/>
                  <a:pt x="5184235" y="1740358"/>
                </a:cubicBezTo>
                <a:cubicBezTo>
                  <a:pt x="5182625" y="1763793"/>
                  <a:pt x="5198368" y="1769422"/>
                  <a:pt x="5181475" y="1784314"/>
                </a:cubicBezTo>
                <a:cubicBezTo>
                  <a:pt x="5205987" y="1797417"/>
                  <a:pt x="5195246" y="1798221"/>
                  <a:pt x="5185845" y="1804434"/>
                </a:cubicBezTo>
                <a:lnTo>
                  <a:pt x="5185068" y="1805316"/>
                </a:lnTo>
                <a:lnTo>
                  <a:pt x="5188593" y="1807109"/>
                </a:lnTo>
                <a:lnTo>
                  <a:pt x="5185920" y="1821003"/>
                </a:lnTo>
                <a:lnTo>
                  <a:pt x="5183543" y="1824832"/>
                </a:lnTo>
                <a:cubicBezTo>
                  <a:pt x="5182284" y="1827468"/>
                  <a:pt x="5181937" y="1829219"/>
                  <a:pt x="5182235" y="1830429"/>
                </a:cubicBezTo>
                <a:lnTo>
                  <a:pt x="5182525" y="1830569"/>
                </a:lnTo>
                <a:lnTo>
                  <a:pt x="5180663" y="1835810"/>
                </a:lnTo>
                <a:cubicBezTo>
                  <a:pt x="5176779" y="1844665"/>
                  <a:pt x="5172297" y="1853278"/>
                  <a:pt x="5167452" y="1861483"/>
                </a:cubicBezTo>
                <a:cubicBezTo>
                  <a:pt x="5179827" y="1866643"/>
                  <a:pt x="5166788" y="1884999"/>
                  <a:pt x="5174266" y="1892417"/>
                </a:cubicBezTo>
                <a:lnTo>
                  <a:pt x="5189262" y="1895114"/>
                </a:lnTo>
                <a:lnTo>
                  <a:pt x="5187100" y="1899379"/>
                </a:lnTo>
                <a:lnTo>
                  <a:pt x="5180471" y="1907867"/>
                </a:lnTo>
                <a:cubicBezTo>
                  <a:pt x="5179609" y="1909162"/>
                  <a:pt x="5179647" y="1909994"/>
                  <a:pt x="5181361" y="1910265"/>
                </a:cubicBezTo>
                <a:cubicBezTo>
                  <a:pt x="5180995" y="1914884"/>
                  <a:pt x="5177893" y="1930292"/>
                  <a:pt x="5178268" y="1935584"/>
                </a:cubicBezTo>
                <a:lnTo>
                  <a:pt x="5183619" y="1942021"/>
                </a:lnTo>
                <a:lnTo>
                  <a:pt x="5184480" y="1945112"/>
                </a:lnTo>
                <a:lnTo>
                  <a:pt x="5172776" y="1961162"/>
                </a:lnTo>
                <a:lnTo>
                  <a:pt x="5168513" y="1969445"/>
                </a:lnTo>
                <a:lnTo>
                  <a:pt x="5126597" y="2024270"/>
                </a:lnTo>
                <a:lnTo>
                  <a:pt x="5119528" y="2107942"/>
                </a:lnTo>
                <a:cubicBezTo>
                  <a:pt x="5089290" y="2138038"/>
                  <a:pt x="5110415" y="2159228"/>
                  <a:pt x="5110356" y="2193455"/>
                </a:cubicBezTo>
                <a:cubicBezTo>
                  <a:pt x="5101302" y="2220953"/>
                  <a:pt x="5110381" y="2224200"/>
                  <a:pt x="5104992" y="2260088"/>
                </a:cubicBezTo>
                <a:cubicBezTo>
                  <a:pt x="5096504" y="2291744"/>
                  <a:pt x="5078225" y="2299003"/>
                  <a:pt x="5059439" y="2335735"/>
                </a:cubicBezTo>
                <a:cubicBezTo>
                  <a:pt x="5029465" y="2329020"/>
                  <a:pt x="5058046" y="2407546"/>
                  <a:pt x="5022061" y="2408995"/>
                </a:cubicBezTo>
                <a:cubicBezTo>
                  <a:pt x="5023289" y="2413465"/>
                  <a:pt x="5019654" y="2441580"/>
                  <a:pt x="5022253" y="2445869"/>
                </a:cubicBezTo>
                <a:cubicBezTo>
                  <a:pt x="5022440" y="2449625"/>
                  <a:pt x="5011241" y="2492743"/>
                  <a:pt x="5011426" y="2496499"/>
                </a:cubicBezTo>
                <a:lnTo>
                  <a:pt x="4994224" y="2549900"/>
                </a:lnTo>
                <a:cubicBezTo>
                  <a:pt x="4992353" y="2564757"/>
                  <a:pt x="4998952" y="2582253"/>
                  <a:pt x="4995245" y="2596456"/>
                </a:cubicBezTo>
                <a:lnTo>
                  <a:pt x="4988570" y="2606088"/>
                </a:lnTo>
                <a:cubicBezTo>
                  <a:pt x="4988504" y="2615842"/>
                  <a:pt x="4988436" y="2625597"/>
                  <a:pt x="4988371" y="2635351"/>
                </a:cubicBezTo>
                <a:lnTo>
                  <a:pt x="4983212" y="2665666"/>
                </a:lnTo>
                <a:lnTo>
                  <a:pt x="4968234" y="2715895"/>
                </a:lnTo>
                <a:lnTo>
                  <a:pt x="4975888" y="2725052"/>
                </a:lnTo>
                <a:lnTo>
                  <a:pt x="4980195" y="2726489"/>
                </a:lnTo>
                <a:lnTo>
                  <a:pt x="4976218" y="2740278"/>
                </a:lnTo>
                <a:lnTo>
                  <a:pt x="4980571" y="2751112"/>
                </a:lnTo>
                <a:lnTo>
                  <a:pt x="4973893" y="2760208"/>
                </a:lnTo>
                <a:lnTo>
                  <a:pt x="4979005" y="2790136"/>
                </a:lnTo>
                <a:lnTo>
                  <a:pt x="4986137" y="2804183"/>
                </a:lnTo>
                <a:cubicBezTo>
                  <a:pt x="4986150" y="2811409"/>
                  <a:pt x="4986162" y="2818634"/>
                  <a:pt x="4986175" y="2825860"/>
                </a:cubicBezTo>
                <a:cubicBezTo>
                  <a:pt x="4987474" y="2843788"/>
                  <a:pt x="4992871" y="2886513"/>
                  <a:pt x="4993936" y="2911749"/>
                </a:cubicBezTo>
                <a:cubicBezTo>
                  <a:pt x="4993313" y="2946689"/>
                  <a:pt x="4980300" y="2954448"/>
                  <a:pt x="4992563" y="2977278"/>
                </a:cubicBezTo>
                <a:cubicBezTo>
                  <a:pt x="4985688" y="2983455"/>
                  <a:pt x="4982051" y="2987749"/>
                  <a:pt x="4980516" y="2991092"/>
                </a:cubicBezTo>
                <a:cubicBezTo>
                  <a:pt x="4975910" y="3001119"/>
                  <a:pt x="4990216" y="3002537"/>
                  <a:pt x="4992801" y="3020247"/>
                </a:cubicBezTo>
                <a:cubicBezTo>
                  <a:pt x="4998517" y="3032637"/>
                  <a:pt x="5013148" y="3051512"/>
                  <a:pt x="5014805" y="3065434"/>
                </a:cubicBezTo>
                <a:cubicBezTo>
                  <a:pt x="4998836" y="3057428"/>
                  <a:pt x="5016840" y="3105196"/>
                  <a:pt x="5002733" y="3103777"/>
                </a:cubicBezTo>
                <a:cubicBezTo>
                  <a:pt x="5022381" y="3124610"/>
                  <a:pt x="4997365" y="3128169"/>
                  <a:pt x="5002941" y="3151828"/>
                </a:cubicBezTo>
                <a:cubicBezTo>
                  <a:pt x="5010264" y="3163902"/>
                  <a:pt x="5011356" y="3171780"/>
                  <a:pt x="5002883" y="3180546"/>
                </a:cubicBezTo>
                <a:cubicBezTo>
                  <a:pt x="5038586" y="3236545"/>
                  <a:pt x="5003723" y="3210316"/>
                  <a:pt x="5016711" y="3258677"/>
                </a:cubicBezTo>
                <a:lnTo>
                  <a:pt x="5017918" y="3262610"/>
                </a:lnTo>
                <a:lnTo>
                  <a:pt x="5011672" y="3277179"/>
                </a:lnTo>
                <a:lnTo>
                  <a:pt x="5009344" y="3278130"/>
                </a:lnTo>
                <a:lnTo>
                  <a:pt x="5026770" y="3325671"/>
                </a:lnTo>
                <a:lnTo>
                  <a:pt x="5024571" y="3332072"/>
                </a:lnTo>
                <a:lnTo>
                  <a:pt x="5041705" y="3362948"/>
                </a:lnTo>
                <a:lnTo>
                  <a:pt x="5047477" y="3378959"/>
                </a:lnTo>
                <a:lnTo>
                  <a:pt x="5060758" y="3407057"/>
                </a:lnTo>
                <a:lnTo>
                  <a:pt x="5058968" y="3409825"/>
                </a:lnTo>
                <a:lnTo>
                  <a:pt x="5062667" y="3415218"/>
                </a:lnTo>
                <a:lnTo>
                  <a:pt x="5060928" y="3419880"/>
                </a:lnTo>
                <a:lnTo>
                  <a:pt x="5062923" y="3424545"/>
                </a:lnTo>
                <a:cubicBezTo>
                  <a:pt x="5063537" y="3433967"/>
                  <a:pt x="5063494" y="3466028"/>
                  <a:pt x="5064623" y="3476412"/>
                </a:cubicBezTo>
                <a:lnTo>
                  <a:pt x="5069684" y="3486850"/>
                </a:lnTo>
                <a:lnTo>
                  <a:pt x="5063339" y="3496391"/>
                </a:lnTo>
                <a:lnTo>
                  <a:pt x="5070139" y="3531201"/>
                </a:lnTo>
                <a:lnTo>
                  <a:pt x="5079896" y="3542019"/>
                </a:lnTo>
                <a:lnTo>
                  <a:pt x="5087540" y="3552249"/>
                </a:lnTo>
                <a:lnTo>
                  <a:pt x="5087902" y="3553678"/>
                </a:lnTo>
                <a:lnTo>
                  <a:pt x="5091509" y="3568021"/>
                </a:lnTo>
                <a:lnTo>
                  <a:pt x="5091934" y="3569719"/>
                </a:lnTo>
                <a:lnTo>
                  <a:pt x="5089362" y="3586412"/>
                </a:lnTo>
                <a:lnTo>
                  <a:pt x="5092358" y="3597336"/>
                </a:lnTo>
                <a:lnTo>
                  <a:pt x="5084254" y="3606007"/>
                </a:lnTo>
                <a:cubicBezTo>
                  <a:pt x="5084262" y="3617747"/>
                  <a:pt x="5084273" y="3629488"/>
                  <a:pt x="5084281" y="3641228"/>
                </a:cubicBezTo>
                <a:lnTo>
                  <a:pt x="5091848" y="3653088"/>
                </a:lnTo>
                <a:lnTo>
                  <a:pt x="5097436" y="3664114"/>
                </a:lnTo>
                <a:cubicBezTo>
                  <a:pt x="5097463" y="3664599"/>
                  <a:pt x="5097491" y="3665084"/>
                  <a:pt x="5097518" y="3665569"/>
                </a:cubicBezTo>
                <a:cubicBezTo>
                  <a:pt x="5097915" y="3672776"/>
                  <a:pt x="5096966" y="3688591"/>
                  <a:pt x="5099829" y="3707357"/>
                </a:cubicBezTo>
                <a:cubicBezTo>
                  <a:pt x="5100505" y="3724716"/>
                  <a:pt x="5118078" y="3760234"/>
                  <a:pt x="5114696" y="3778166"/>
                </a:cubicBezTo>
                <a:cubicBezTo>
                  <a:pt x="5141627" y="3845122"/>
                  <a:pt x="5125427" y="3821305"/>
                  <a:pt x="5135379" y="3878222"/>
                </a:cubicBezTo>
                <a:cubicBezTo>
                  <a:pt x="5161519" y="3905047"/>
                  <a:pt x="5125417" y="4015047"/>
                  <a:pt x="5130138" y="4048117"/>
                </a:cubicBezTo>
                <a:cubicBezTo>
                  <a:pt x="5081804" y="4192084"/>
                  <a:pt x="5096262" y="4158987"/>
                  <a:pt x="5090040" y="4219510"/>
                </a:cubicBezTo>
                <a:cubicBezTo>
                  <a:pt x="5104553" y="4280033"/>
                  <a:pt x="5065380" y="4345686"/>
                  <a:pt x="5092812" y="4411258"/>
                </a:cubicBezTo>
                <a:cubicBezTo>
                  <a:pt x="5090630" y="4437329"/>
                  <a:pt x="5083878" y="4473140"/>
                  <a:pt x="5084599" y="4488531"/>
                </a:cubicBezTo>
                <a:cubicBezTo>
                  <a:pt x="5084423" y="4505410"/>
                  <a:pt x="5084248" y="4522289"/>
                  <a:pt x="5084072" y="4539168"/>
                </a:cubicBezTo>
                <a:cubicBezTo>
                  <a:pt x="5072114" y="4567830"/>
                  <a:pt x="5064305" y="4588197"/>
                  <a:pt x="5068936" y="4625153"/>
                </a:cubicBezTo>
                <a:cubicBezTo>
                  <a:pt x="5077433" y="4662889"/>
                  <a:pt x="5065899" y="4679357"/>
                  <a:pt x="5059114" y="4733115"/>
                </a:cubicBezTo>
                <a:cubicBezTo>
                  <a:pt x="5068687" y="4752352"/>
                  <a:pt x="5055370" y="4832308"/>
                  <a:pt x="5037209" y="4844323"/>
                </a:cubicBezTo>
                <a:cubicBezTo>
                  <a:pt x="5033444" y="4857054"/>
                  <a:pt x="5040194" y="4871554"/>
                  <a:pt x="5020638" y="4877992"/>
                </a:cubicBezTo>
                <a:cubicBezTo>
                  <a:pt x="4997151" y="4888353"/>
                  <a:pt x="5034418" y="4931200"/>
                  <a:pt x="5006413" y="4925805"/>
                </a:cubicBezTo>
                <a:cubicBezTo>
                  <a:pt x="5031964" y="4956261"/>
                  <a:pt x="4982840" y="4982633"/>
                  <a:pt x="4971037" y="5009272"/>
                </a:cubicBezTo>
                <a:cubicBezTo>
                  <a:pt x="4973259" y="5034036"/>
                  <a:pt x="4968375" y="5053859"/>
                  <a:pt x="4963105" y="5111369"/>
                </a:cubicBezTo>
                <a:cubicBezTo>
                  <a:pt x="4973224" y="5141336"/>
                  <a:pt x="4937413" y="5161742"/>
                  <a:pt x="4976341" y="5210876"/>
                </a:cubicBezTo>
                <a:cubicBezTo>
                  <a:pt x="4972455" y="5212581"/>
                  <a:pt x="4977054" y="5227501"/>
                  <a:pt x="4980617" y="5269726"/>
                </a:cubicBezTo>
                <a:cubicBezTo>
                  <a:pt x="4984182" y="5311951"/>
                  <a:pt x="4990390" y="5400671"/>
                  <a:pt x="4997733" y="5464225"/>
                </a:cubicBezTo>
                <a:cubicBezTo>
                  <a:pt x="5001765" y="5536542"/>
                  <a:pt x="4990225" y="5517959"/>
                  <a:pt x="5001400" y="5594585"/>
                </a:cubicBezTo>
                <a:cubicBezTo>
                  <a:pt x="4999908" y="5619318"/>
                  <a:pt x="4974042" y="5647975"/>
                  <a:pt x="4983700" y="5667896"/>
                </a:cubicBezTo>
                <a:cubicBezTo>
                  <a:pt x="4976834" y="5696311"/>
                  <a:pt x="4975579" y="5738356"/>
                  <a:pt x="4968506" y="5769225"/>
                </a:cubicBezTo>
                <a:cubicBezTo>
                  <a:pt x="4968926" y="5787258"/>
                  <a:pt x="4969344" y="5805291"/>
                  <a:pt x="4969765" y="5823324"/>
                </a:cubicBezTo>
                <a:cubicBezTo>
                  <a:pt x="4966122" y="5853058"/>
                  <a:pt x="4965608" y="5838948"/>
                  <a:pt x="4966129" y="5862699"/>
                </a:cubicBezTo>
                <a:lnTo>
                  <a:pt x="4970695" y="5906467"/>
                </a:lnTo>
                <a:lnTo>
                  <a:pt x="4991568" y="5939847"/>
                </a:lnTo>
                <a:cubicBezTo>
                  <a:pt x="4998848" y="5955713"/>
                  <a:pt x="4974731" y="5940131"/>
                  <a:pt x="4986815" y="5973994"/>
                </a:cubicBezTo>
                <a:cubicBezTo>
                  <a:pt x="4961187" y="5997051"/>
                  <a:pt x="4983444" y="6032039"/>
                  <a:pt x="4987776" y="6089693"/>
                </a:cubicBezTo>
                <a:lnTo>
                  <a:pt x="4991621" y="6224938"/>
                </a:lnTo>
                <a:cubicBezTo>
                  <a:pt x="4988442" y="6270972"/>
                  <a:pt x="5008962" y="6317522"/>
                  <a:pt x="5017157" y="6370251"/>
                </a:cubicBezTo>
                <a:cubicBezTo>
                  <a:pt x="5025353" y="6422980"/>
                  <a:pt x="5039938" y="6490855"/>
                  <a:pt x="5040797" y="6541313"/>
                </a:cubicBezTo>
                <a:cubicBezTo>
                  <a:pt x="5039898" y="6576319"/>
                  <a:pt x="5031912" y="6591883"/>
                  <a:pt x="5045375" y="6640957"/>
                </a:cubicBezTo>
                <a:cubicBezTo>
                  <a:pt x="5057505" y="6669536"/>
                  <a:pt x="5052276" y="6675394"/>
                  <a:pt x="5058442" y="6705297"/>
                </a:cubicBezTo>
                <a:cubicBezTo>
                  <a:pt x="5057367" y="6727133"/>
                  <a:pt x="5067901" y="6732087"/>
                  <a:pt x="5071125" y="6759582"/>
                </a:cubicBezTo>
                <a:cubicBezTo>
                  <a:pt x="5055614" y="6796071"/>
                  <a:pt x="5051656" y="6769544"/>
                  <a:pt x="5069172" y="6817746"/>
                </a:cubicBezTo>
                <a:cubicBezTo>
                  <a:pt x="5060956" y="6828354"/>
                  <a:pt x="5064525" y="6836369"/>
                  <a:pt x="5072322" y="6843646"/>
                </a:cubicBezTo>
                <a:lnTo>
                  <a:pt x="5091388" y="6857998"/>
                </a:lnTo>
                <a:lnTo>
                  <a:pt x="6096000" y="6857998"/>
                </a:lnTo>
                <a:lnTo>
                  <a:pt x="6096000" y="6858000"/>
                </a:lnTo>
                <a:lnTo>
                  <a:pt x="0" y="6858000"/>
                </a:lnTo>
                <a:close/>
              </a:path>
            </a:pathLst>
          </a:custGeom>
          <a:solidFill>
            <a:srgbClr val="82766A">
              <a:alpha val="1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Marcador de contenido 2">
            <a:extLst>
              <a:ext uri="{FF2B5EF4-FFF2-40B4-BE49-F238E27FC236}">
                <a16:creationId xmlns:a16="http://schemas.microsoft.com/office/drawing/2014/main" id="{C709F138-3176-6376-F094-F67E9DA97686}"/>
              </a:ext>
            </a:extLst>
          </p:cNvPr>
          <p:cNvSpPr>
            <a:spLocks noGrp="1"/>
          </p:cNvSpPr>
          <p:nvPr>
            <p:ph idx="1"/>
          </p:nvPr>
        </p:nvSpPr>
        <p:spPr>
          <a:xfrm>
            <a:off x="231648" y="548640"/>
            <a:ext cx="4057719" cy="5554048"/>
          </a:xfrm>
        </p:spPr>
        <p:txBody>
          <a:bodyPr>
            <a:normAutofit fontScale="92500" lnSpcReduction="20000"/>
          </a:bodyPr>
          <a:lstStyle/>
          <a:p>
            <a:pPr marL="0" indent="0">
              <a:buNone/>
            </a:pPr>
            <a:r>
              <a:rPr lang="es-MX" dirty="0">
                <a:latin typeface="Century Gothic" panose="020B0502020202020204" pitchFamily="34" charset="0"/>
              </a:rPr>
              <a:t>Toda persona tiene derecho a la educación, el cual es un medio para adquirir, actualizar, completar y ampliar sus conocimientos, capacidades, habilidades y aptitudes que le permitan alcanzar su desarrollo personal y profesional; como consecuencia de ello, contribuir a su bienestar, a la transformación y el mejoramiento de la sociedad de la que forma parte.</a:t>
            </a:r>
          </a:p>
        </p:txBody>
      </p:sp>
      <p:pic>
        <p:nvPicPr>
          <p:cNvPr id="3074" name="Picture 2" descr="Fundamental evaluación diagnóstica para una educación con igualdad de trato  y oportunidades: SEP – Alcanzando el Conocimiento">
            <a:extLst>
              <a:ext uri="{FF2B5EF4-FFF2-40B4-BE49-F238E27FC236}">
                <a16:creationId xmlns:a16="http://schemas.microsoft.com/office/drawing/2014/main" id="{402A599A-C59F-C548-EC7C-F271238F3DE8}"/>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5445457" y="1448143"/>
            <a:ext cx="6155141" cy="398545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586165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1" name="Rectangle 70">
            <a:extLst>
              <a:ext uri="{FF2B5EF4-FFF2-40B4-BE49-F238E27FC236}">
                <a16:creationId xmlns:a16="http://schemas.microsoft.com/office/drawing/2014/main" id="{04812C46-200A-4DEB-A05E-3ED6C68C23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098" name="Picture 2" descr="La evaluación del aprendizaje ante el actual escenario educativo a causa de  la pandemia - CETYS">
            <a:extLst>
              <a:ext uri="{FF2B5EF4-FFF2-40B4-BE49-F238E27FC236}">
                <a16:creationId xmlns:a16="http://schemas.microsoft.com/office/drawing/2014/main" id="{E725AC78-8382-606E-FAE4-2522A375247D}"/>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1153"/>
          <a:stretch/>
        </p:blipFill>
        <p:spPr bwMode="auto">
          <a:xfrm>
            <a:off x="1" y="10"/>
            <a:ext cx="9669642" cy="6857990"/>
          </a:xfrm>
          <a:prstGeom prst="rect">
            <a:avLst/>
          </a:prstGeom>
          <a:noFill/>
          <a:extLst>
            <a:ext uri="{909E8E84-426E-40DD-AFC4-6F175D3DCCD1}">
              <a14:hiddenFill xmlns:a14="http://schemas.microsoft.com/office/drawing/2010/main">
                <a:solidFill>
                  <a:srgbClr val="FFFFFF"/>
                </a:solidFill>
              </a14:hiddenFill>
            </a:ext>
          </a:extLst>
        </p:spPr>
      </p:pic>
      <p:sp>
        <p:nvSpPr>
          <p:cNvPr id="73" name="Rectangle 72">
            <a:extLst>
              <a:ext uri="{FF2B5EF4-FFF2-40B4-BE49-F238E27FC236}">
                <a16:creationId xmlns:a16="http://schemas.microsoft.com/office/drawing/2014/main" id="{D1EA859B-E555-4109-94F3-6700E046E0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5125019" y="0"/>
            <a:ext cx="7066978" cy="6858000"/>
          </a:xfrm>
          <a:prstGeom prst="rect">
            <a:avLst/>
          </a:prstGeom>
          <a:gradFill>
            <a:gsLst>
              <a:gs pos="48000">
                <a:schemeClr val="bg1"/>
              </a:gs>
              <a:gs pos="35000">
                <a:schemeClr val="bg1">
                  <a:alpha val="77000"/>
                </a:schemeClr>
              </a:gs>
              <a:gs pos="19000">
                <a:schemeClr val="bg1">
                  <a:alpha val="38000"/>
                </a:schemeClr>
              </a:gs>
              <a:gs pos="0">
                <a:schemeClr val="bg1">
                  <a:alpha val="0"/>
                </a:schemeClr>
              </a:gs>
              <a:gs pos="100000">
                <a:schemeClr val="bg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Marcador de contenido 2">
            <a:extLst>
              <a:ext uri="{FF2B5EF4-FFF2-40B4-BE49-F238E27FC236}">
                <a16:creationId xmlns:a16="http://schemas.microsoft.com/office/drawing/2014/main" id="{DAC977A3-C61C-945D-BD3F-6EFF6D23D443}"/>
              </a:ext>
            </a:extLst>
          </p:cNvPr>
          <p:cNvSpPr>
            <a:spLocks noGrp="1"/>
          </p:cNvSpPr>
          <p:nvPr>
            <p:ph idx="1"/>
          </p:nvPr>
        </p:nvSpPr>
        <p:spPr>
          <a:xfrm>
            <a:off x="7071360" y="365760"/>
            <a:ext cx="4620768" cy="6242304"/>
          </a:xfrm>
        </p:spPr>
        <p:txBody>
          <a:bodyPr>
            <a:normAutofit lnSpcReduction="10000"/>
          </a:bodyPr>
          <a:lstStyle/>
          <a:p>
            <a:pPr marL="0" indent="0">
              <a:buNone/>
            </a:pPr>
            <a:r>
              <a:rPr lang="es-MX" sz="2400" dirty="0">
                <a:latin typeface="Century Gothic" panose="020B0502020202020204" pitchFamily="34" charset="0"/>
              </a:rPr>
              <a:t>El Estado, a través de la nueva escuela mexicana, buscará la equidad, la excelencia y la mejora continua en la educación, para lo cual colocará al centro de la acción pública el máximo logro de aprendizaje de las niñas, niños, adolescentes y jóvenes. Tendrá como objetivos el desarrollo humano integral del educando, reorientar el Sistema Educativo Nacional, incidir en la cultura educativa mediante la corresponsabilidad e impulsar transformaciones sociales dentro de la escuela y en la comunidad.</a:t>
            </a:r>
          </a:p>
        </p:txBody>
      </p:sp>
    </p:spTree>
    <p:extLst>
      <p:ext uri="{BB962C8B-B14F-4D97-AF65-F5344CB8AC3E}">
        <p14:creationId xmlns:p14="http://schemas.microsoft.com/office/powerpoint/2010/main" val="30304028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1" name="Rectangle 70">
            <a:extLst>
              <a:ext uri="{FF2B5EF4-FFF2-40B4-BE49-F238E27FC236}">
                <a16:creationId xmlns:a16="http://schemas.microsoft.com/office/drawing/2014/main" id="{79BB35BC-D5C2-4C8B-A22A-A71E619191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122" name="Picture 2" descr="20 diferentes instrumentos e ideas para evaluar a los alumnos">
            <a:extLst>
              <a:ext uri="{FF2B5EF4-FFF2-40B4-BE49-F238E27FC236}">
                <a16:creationId xmlns:a16="http://schemas.microsoft.com/office/drawing/2014/main" id="{DCE7C587-02EE-69CD-0C6F-57770AA6B335}"/>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6378" r="4433"/>
          <a:stretch/>
        </p:blipFill>
        <p:spPr bwMode="auto">
          <a:xfrm>
            <a:off x="20" y="10"/>
            <a:ext cx="6116549" cy="6857990"/>
          </a:xfrm>
          <a:custGeom>
            <a:avLst/>
            <a:gdLst/>
            <a:ahLst/>
            <a:cxnLst/>
            <a:rect l="l" t="t" r="r" b="b"/>
            <a:pathLst>
              <a:path w="6116569" h="6879321">
                <a:moveTo>
                  <a:pt x="0" y="0"/>
                </a:moveTo>
                <a:lnTo>
                  <a:pt x="2935851" y="0"/>
                </a:lnTo>
                <a:cubicBezTo>
                  <a:pt x="3035710" y="10660"/>
                  <a:pt x="3138421" y="17767"/>
                  <a:pt x="3238280" y="31980"/>
                </a:cubicBezTo>
                <a:cubicBezTo>
                  <a:pt x="3817462" y="106602"/>
                  <a:pt x="3127009" y="277163"/>
                  <a:pt x="3660541" y="550772"/>
                </a:cubicBezTo>
                <a:cubicBezTo>
                  <a:pt x="3706191" y="575645"/>
                  <a:pt x="3757546" y="579199"/>
                  <a:pt x="3808902" y="589860"/>
                </a:cubicBezTo>
                <a:cubicBezTo>
                  <a:pt x="4008620" y="625393"/>
                  <a:pt x="4211192" y="618286"/>
                  <a:pt x="4413762" y="625393"/>
                </a:cubicBezTo>
                <a:cubicBezTo>
                  <a:pt x="4465118" y="628946"/>
                  <a:pt x="4525033" y="625393"/>
                  <a:pt x="4567830" y="721333"/>
                </a:cubicBezTo>
                <a:cubicBezTo>
                  <a:pt x="4425175" y="724888"/>
                  <a:pt x="4305344" y="731994"/>
                  <a:pt x="4171247" y="792401"/>
                </a:cubicBezTo>
                <a:cubicBezTo>
                  <a:pt x="4239722" y="859916"/>
                  <a:pt x="4322462" y="795955"/>
                  <a:pt x="4376671" y="842148"/>
                </a:cubicBezTo>
                <a:cubicBezTo>
                  <a:pt x="4428027" y="888342"/>
                  <a:pt x="4470824" y="891896"/>
                  <a:pt x="4527887" y="813722"/>
                </a:cubicBezTo>
                <a:cubicBezTo>
                  <a:pt x="4556417" y="774634"/>
                  <a:pt x="4604920" y="778187"/>
                  <a:pt x="4633452" y="799508"/>
                </a:cubicBezTo>
                <a:cubicBezTo>
                  <a:pt x="4781813" y="913216"/>
                  <a:pt x="4778960" y="909662"/>
                  <a:pt x="4947293" y="870576"/>
                </a:cubicBezTo>
                <a:cubicBezTo>
                  <a:pt x="5055712" y="845701"/>
                  <a:pt x="5166983" y="806615"/>
                  <a:pt x="5263988" y="820828"/>
                </a:cubicBezTo>
                <a:cubicBezTo>
                  <a:pt x="5275401" y="867022"/>
                  <a:pt x="5263988" y="888342"/>
                  <a:pt x="5249723" y="895449"/>
                </a:cubicBezTo>
                <a:cubicBezTo>
                  <a:pt x="5021475" y="1005604"/>
                  <a:pt x="4975825" y="1122864"/>
                  <a:pt x="4744723" y="1197485"/>
                </a:cubicBezTo>
                <a:cubicBezTo>
                  <a:pt x="4724751" y="1268552"/>
                  <a:pt x="4807491" y="1275660"/>
                  <a:pt x="4767548" y="1346727"/>
                </a:cubicBezTo>
                <a:cubicBezTo>
                  <a:pt x="4693367" y="1407134"/>
                  <a:pt x="4610627" y="1346727"/>
                  <a:pt x="4539299" y="1421348"/>
                </a:cubicBezTo>
                <a:cubicBezTo>
                  <a:pt x="4550712" y="1471094"/>
                  <a:pt x="4610627" y="1432008"/>
                  <a:pt x="4607773" y="1485309"/>
                </a:cubicBezTo>
                <a:cubicBezTo>
                  <a:pt x="4604920" y="1517288"/>
                  <a:pt x="4593508" y="1527948"/>
                  <a:pt x="4579242" y="1535055"/>
                </a:cubicBezTo>
                <a:cubicBezTo>
                  <a:pt x="4776107" y="1538608"/>
                  <a:pt x="5383820" y="1574142"/>
                  <a:pt x="5278255" y="1609676"/>
                </a:cubicBezTo>
                <a:cubicBezTo>
                  <a:pt x="5418057" y="1698511"/>
                  <a:pt x="5623481" y="1609676"/>
                  <a:pt x="5771843" y="1630997"/>
                </a:cubicBezTo>
                <a:cubicBezTo>
                  <a:pt x="5925911" y="1652316"/>
                  <a:pt x="6171278" y="1719830"/>
                  <a:pt x="6105656" y="1748257"/>
                </a:cubicBezTo>
                <a:cubicBezTo>
                  <a:pt x="6031475" y="1780238"/>
                  <a:pt x="5766136" y="2146235"/>
                  <a:pt x="5691955" y="2167555"/>
                </a:cubicBezTo>
                <a:cubicBezTo>
                  <a:pt x="5606362" y="2188875"/>
                  <a:pt x="5589243" y="2217302"/>
                  <a:pt x="5475118" y="2348776"/>
                </a:cubicBezTo>
                <a:cubicBezTo>
                  <a:pt x="5398085" y="2437610"/>
                  <a:pt x="5709074" y="2238623"/>
                  <a:pt x="5826051" y="2291922"/>
                </a:cubicBezTo>
                <a:cubicBezTo>
                  <a:pt x="5868848" y="2309690"/>
                  <a:pt x="5552153" y="2554872"/>
                  <a:pt x="5552153" y="2597513"/>
                </a:cubicBezTo>
                <a:cubicBezTo>
                  <a:pt x="5549300" y="2640153"/>
                  <a:pt x="5577831" y="2647260"/>
                  <a:pt x="5603508" y="2647260"/>
                </a:cubicBezTo>
                <a:cubicBezTo>
                  <a:pt x="5660571" y="2647260"/>
                  <a:pt x="5640599" y="2686346"/>
                  <a:pt x="5700515" y="2679240"/>
                </a:cubicBezTo>
                <a:cubicBezTo>
                  <a:pt x="5523622" y="2800055"/>
                  <a:pt x="5418057" y="2778734"/>
                  <a:pt x="5246870" y="2888889"/>
                </a:cubicBezTo>
                <a:cubicBezTo>
                  <a:pt x="5164130" y="2942189"/>
                  <a:pt x="4921615" y="3119857"/>
                  <a:pt x="4836022" y="3169605"/>
                </a:cubicBezTo>
                <a:cubicBezTo>
                  <a:pt x="4801785" y="3187371"/>
                  <a:pt x="4758988" y="3173158"/>
                  <a:pt x="4736163" y="3233565"/>
                </a:cubicBezTo>
                <a:cubicBezTo>
                  <a:pt x="4770400" y="3279759"/>
                  <a:pt x="4816050" y="3254885"/>
                  <a:pt x="4853141" y="3233565"/>
                </a:cubicBezTo>
                <a:cubicBezTo>
                  <a:pt x="4944440" y="3176711"/>
                  <a:pt x="4935881" y="3190925"/>
                  <a:pt x="4944440" y="3226459"/>
                </a:cubicBezTo>
                <a:cubicBezTo>
                  <a:pt x="4972972" y="3350827"/>
                  <a:pt x="5044300" y="3308186"/>
                  <a:pt x="5109921" y="3283313"/>
                </a:cubicBezTo>
                <a:cubicBezTo>
                  <a:pt x="5303932" y="3208692"/>
                  <a:pt x="5500797" y="3215799"/>
                  <a:pt x="5694809" y="3141178"/>
                </a:cubicBezTo>
                <a:cubicBezTo>
                  <a:pt x="5714781" y="3134070"/>
                  <a:pt x="5612068" y="3283313"/>
                  <a:pt x="5566419" y="3301079"/>
                </a:cubicBezTo>
                <a:cubicBezTo>
                  <a:pt x="5515063" y="3322399"/>
                  <a:pt x="5452294" y="3311739"/>
                  <a:pt x="5415203" y="3397020"/>
                </a:cubicBezTo>
                <a:cubicBezTo>
                  <a:pt x="5477972" y="3414787"/>
                  <a:pt x="5552153" y="3372147"/>
                  <a:pt x="5612068" y="3432554"/>
                </a:cubicBezTo>
                <a:cubicBezTo>
                  <a:pt x="5469413" y="3528494"/>
                  <a:pt x="5329610" y="3535601"/>
                  <a:pt x="5206927" y="3599562"/>
                </a:cubicBezTo>
                <a:cubicBezTo>
                  <a:pt x="5192661" y="3706163"/>
                  <a:pt x="5272548" y="3663523"/>
                  <a:pt x="5301079" y="3723930"/>
                </a:cubicBezTo>
                <a:cubicBezTo>
                  <a:pt x="5072830" y="3844745"/>
                  <a:pt x="4564977" y="4232062"/>
                  <a:pt x="4507915" y="4306683"/>
                </a:cubicBezTo>
                <a:cubicBezTo>
                  <a:pt x="4390937" y="4463031"/>
                  <a:pt x="3900202" y="4562525"/>
                  <a:pt x="3982942" y="4587399"/>
                </a:cubicBezTo>
                <a:cubicBezTo>
                  <a:pt x="4051417" y="4608719"/>
                  <a:pt x="4119891" y="4587399"/>
                  <a:pt x="4185513" y="4541205"/>
                </a:cubicBezTo>
                <a:cubicBezTo>
                  <a:pt x="4291078" y="4466584"/>
                  <a:pt x="5010062" y="4523438"/>
                  <a:pt x="5212633" y="4455924"/>
                </a:cubicBezTo>
                <a:cubicBezTo>
                  <a:pt x="5241164" y="4445264"/>
                  <a:pt x="5283960" y="4409730"/>
                  <a:pt x="5312492" y="4473691"/>
                </a:cubicBezTo>
                <a:cubicBezTo>
                  <a:pt x="5098508" y="4704659"/>
                  <a:pt x="4833169" y="4654913"/>
                  <a:pt x="4596361" y="4818368"/>
                </a:cubicBezTo>
                <a:cubicBezTo>
                  <a:pt x="4684807" y="4917861"/>
                  <a:pt x="4776107" y="4907202"/>
                  <a:pt x="4873113" y="4885882"/>
                </a:cubicBezTo>
                <a:cubicBezTo>
                  <a:pt x="4895938" y="4878775"/>
                  <a:pt x="4930175" y="4871668"/>
                  <a:pt x="4935881" y="4914309"/>
                </a:cubicBezTo>
                <a:cubicBezTo>
                  <a:pt x="4941587" y="4967609"/>
                  <a:pt x="4898790" y="4978270"/>
                  <a:pt x="4873113" y="5003143"/>
                </a:cubicBezTo>
                <a:cubicBezTo>
                  <a:pt x="4833169" y="5038676"/>
                  <a:pt x="4773254" y="4999590"/>
                  <a:pt x="4721898" y="5095530"/>
                </a:cubicBezTo>
                <a:cubicBezTo>
                  <a:pt x="4873113" y="5067104"/>
                  <a:pt x="4998650" y="5020910"/>
                  <a:pt x="5132745" y="4949842"/>
                </a:cubicBezTo>
                <a:cubicBezTo>
                  <a:pt x="5121333" y="5006696"/>
                  <a:pt x="5081390" y="5035123"/>
                  <a:pt x="5101362" y="5081317"/>
                </a:cubicBezTo>
                <a:cubicBezTo>
                  <a:pt x="5118480" y="5116850"/>
                  <a:pt x="5164130" y="5131063"/>
                  <a:pt x="5138452" y="5198578"/>
                </a:cubicBezTo>
                <a:cubicBezTo>
                  <a:pt x="5067125" y="5273199"/>
                  <a:pt x="4967265" y="5258986"/>
                  <a:pt x="4904497" y="5362033"/>
                </a:cubicBezTo>
                <a:cubicBezTo>
                  <a:pt x="4818903" y="5507721"/>
                  <a:pt x="4684807" y="5564575"/>
                  <a:pt x="4579242" y="5674729"/>
                </a:cubicBezTo>
                <a:cubicBezTo>
                  <a:pt x="4545005" y="5713816"/>
                  <a:pt x="4313903" y="5841738"/>
                  <a:pt x="4253988" y="5884379"/>
                </a:cubicBezTo>
                <a:cubicBezTo>
                  <a:pt x="4168395" y="5944786"/>
                  <a:pt x="4071389" y="5966106"/>
                  <a:pt x="3985795" y="6069153"/>
                </a:cubicBezTo>
                <a:cubicBezTo>
                  <a:pt x="4065682" y="6086921"/>
                  <a:pt x="4134157" y="5990979"/>
                  <a:pt x="4231163" y="6030066"/>
                </a:cubicBezTo>
                <a:cubicBezTo>
                  <a:pt x="4074242" y="6133114"/>
                  <a:pt x="3931586" y="6182861"/>
                  <a:pt x="3814609" y="6317889"/>
                </a:cubicBezTo>
                <a:cubicBezTo>
                  <a:pt x="3800343" y="6335656"/>
                  <a:pt x="3771812" y="6332102"/>
                  <a:pt x="3751840" y="6339209"/>
                </a:cubicBezTo>
                <a:cubicBezTo>
                  <a:pt x="3529298" y="6406723"/>
                  <a:pt x="3309608" y="6467130"/>
                  <a:pt x="3089919" y="6563071"/>
                </a:cubicBezTo>
                <a:cubicBezTo>
                  <a:pt x="3041416" y="6584392"/>
                  <a:pt x="2955823" y="6595052"/>
                  <a:pt x="2961529" y="6662566"/>
                </a:cubicBezTo>
                <a:cubicBezTo>
                  <a:pt x="2972941" y="6765613"/>
                  <a:pt x="3055681" y="6687439"/>
                  <a:pt x="3107038" y="6673226"/>
                </a:cubicBezTo>
                <a:cubicBezTo>
                  <a:pt x="3269664" y="6634138"/>
                  <a:pt x="3432292" y="6570178"/>
                  <a:pt x="3594919" y="6591499"/>
                </a:cubicBezTo>
                <a:cubicBezTo>
                  <a:pt x="3483648" y="6637693"/>
                  <a:pt x="3372376" y="6680332"/>
                  <a:pt x="3261106" y="6726527"/>
                </a:cubicBezTo>
                <a:cubicBezTo>
                  <a:pt x="3386642" y="6705206"/>
                  <a:pt x="3495061" y="6786934"/>
                  <a:pt x="3620597" y="6740740"/>
                </a:cubicBezTo>
                <a:cubicBezTo>
                  <a:pt x="3660541" y="6726527"/>
                  <a:pt x="3700484" y="6765613"/>
                  <a:pt x="3703337" y="6826020"/>
                </a:cubicBezTo>
                <a:cubicBezTo>
                  <a:pt x="3706191" y="6847340"/>
                  <a:pt x="3700484" y="6865108"/>
                  <a:pt x="3689072" y="6879321"/>
                </a:cubicBezTo>
                <a:lnTo>
                  <a:pt x="0" y="6879321"/>
                </a:lnTo>
                <a:close/>
              </a:path>
            </a:pathLst>
          </a:custGeom>
          <a:noFill/>
          <a:extLst>
            <a:ext uri="{909E8E84-426E-40DD-AFC4-6F175D3DCCD1}">
              <a14:hiddenFill xmlns:a14="http://schemas.microsoft.com/office/drawing/2010/main">
                <a:solidFill>
                  <a:srgbClr val="FFFFFF"/>
                </a:solidFill>
              </a14:hiddenFill>
            </a:ext>
          </a:extLst>
        </p:spPr>
      </p:pic>
      <p:sp>
        <p:nvSpPr>
          <p:cNvPr id="3" name="Marcador de contenido 2">
            <a:extLst>
              <a:ext uri="{FF2B5EF4-FFF2-40B4-BE49-F238E27FC236}">
                <a16:creationId xmlns:a16="http://schemas.microsoft.com/office/drawing/2014/main" id="{F02C8E15-9570-AEAF-8B1E-623C2BAF87D8}"/>
              </a:ext>
            </a:extLst>
          </p:cNvPr>
          <p:cNvSpPr>
            <a:spLocks noGrp="1"/>
          </p:cNvSpPr>
          <p:nvPr>
            <p:ph idx="1"/>
          </p:nvPr>
        </p:nvSpPr>
        <p:spPr>
          <a:xfrm>
            <a:off x="6116569" y="621792"/>
            <a:ext cx="5237229" cy="5555171"/>
          </a:xfrm>
        </p:spPr>
        <p:txBody>
          <a:bodyPr>
            <a:normAutofit fontScale="92500" lnSpcReduction="10000"/>
          </a:bodyPr>
          <a:lstStyle/>
          <a:p>
            <a:pPr marL="0" indent="0">
              <a:buNone/>
            </a:pPr>
            <a:r>
              <a:rPr lang="es-MX" sz="2400" dirty="0">
                <a:latin typeface="Century Gothic" panose="020B0502020202020204" pitchFamily="34" charset="0"/>
              </a:rPr>
              <a:t>La educación que imparta el Estado, sus organismos descentralizados y los particulares con autorización o con reconocimiento de validez oficial de estudios, se basará en los resultados del progreso científico; luchará contra la ignorancia, sus causas y efectos, las servidumbres, los fanatismos, los prejuicios, la formación de estereotipos, la discriminación y la violencia, especialmente la que se ejerce contra la niñez y las mujeres, así como personas con discapacidad o en situación de vulnerabilidad social, debiendo implementar políticas públicas orientadas a garantizar la transversalidad de estos criterios en los tres órdenes de gobierno.</a:t>
            </a:r>
          </a:p>
        </p:txBody>
      </p:sp>
    </p:spTree>
    <p:extLst>
      <p:ext uri="{BB962C8B-B14F-4D97-AF65-F5344CB8AC3E}">
        <p14:creationId xmlns:p14="http://schemas.microsoft.com/office/powerpoint/2010/main" val="1726593196"/>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TotalTime>
  <Words>441</Words>
  <Application>Microsoft Office PowerPoint</Application>
  <PresentationFormat>Panorámica</PresentationFormat>
  <Paragraphs>7</Paragraphs>
  <Slides>6</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6</vt:i4>
      </vt:variant>
    </vt:vector>
  </HeadingPairs>
  <TitlesOfParts>
    <vt:vector size="11" baseType="lpstr">
      <vt:lpstr>Arial</vt:lpstr>
      <vt:lpstr>Calibri</vt:lpstr>
      <vt:lpstr>Calibri Light</vt:lpstr>
      <vt:lpstr>Century Gothic</vt:lpstr>
      <vt:lpstr>Tema de Office</vt:lpstr>
      <vt:lpstr>Ley general de educación </vt:lpstr>
      <vt:lpstr>Presentación de PowerPoint</vt:lpstr>
      <vt:lpstr>Presentación de PowerPoint</vt:lpstr>
      <vt:lpstr>Presentación de PowerPoint</vt:lpstr>
      <vt:lpstr>Presentación de PowerPoint</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Ley general de educación </dc:title>
  <dc:creator>JOSE FRANCISCO RODRIGUEZ DE LA PENA</dc:creator>
  <cp:lastModifiedBy>JOSE FRANCISCO RODRIGUEZ DE LA PENA</cp:lastModifiedBy>
  <cp:revision>1</cp:revision>
  <dcterms:created xsi:type="dcterms:W3CDTF">2022-05-31T22:44:01Z</dcterms:created>
  <dcterms:modified xsi:type="dcterms:W3CDTF">2022-05-31T23:00:24Z</dcterms:modified>
</cp:coreProperties>
</file>