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943DF-314C-CF3D-F147-9B3922FF9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B909B5-0737-9FAD-F7F6-47436932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A621B3-157D-205B-6EAB-03ACF341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3FB87F-7BC0-939C-B1D6-12D309AE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0809F1-E0B2-EF1B-079C-BF5FF1C6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827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078D2-BE25-1FA9-F665-74C9027A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432010-0362-7335-5DF0-B1D71BA2C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A7AA32-1632-40CB-9971-055B7E8C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A4B9AB-7122-CB4F-BBE5-887AA60D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659B03-E5D5-F8B9-E869-EE7A19B4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213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E88A14-BE63-B853-626B-A40A12B14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D125B-193A-5A74-4270-216B2F2E0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2E3EDD-EFE5-5F69-7949-126A4C20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8C6990-9694-A4F8-28C9-13D19E25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9235B9-748C-7F1E-1A7A-C835A472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141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56FBF-CE78-3F7F-D7EC-4ECA6B37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2D91AF-5F8B-49F2-834D-40D5DDB0D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D244D9-6944-DC0D-EE18-F509884A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1D986-1928-9139-ECDA-C77E68B2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71C859-9B73-8BD2-7FDB-95AF6AA3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449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1F49F-2476-DCAD-8643-8874B3B7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8D08B-DA98-04E4-B77D-091119C65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F0DE0-743E-B24E-415A-77D92E3B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554828-234D-6C7E-B549-4BFE3F0A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F4A074-F8FB-3A20-97C5-492BFBB9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2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E91EF-2079-D0FB-D18F-AC4A0BAC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23EA-A16E-A8F3-9F0B-CEAC5992E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AA1096-872D-EF87-7994-43B062F19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6F9E39-A053-5D6C-64F8-FAA674AA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FF640-7AB8-1244-1FBA-9EDFF3B4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1CA0E-02F8-754A-2F48-3D0BBA4F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573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FCBD4-9FD9-60AA-F05E-8E0FB904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798FE8-9FB8-8D2B-9A31-953F19552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7504AE-DF40-9B78-0A42-D676E108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B91443-5555-DDCC-9E9C-EC009706A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9F78BB-E36F-F2EB-9739-7B2951DD3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C257E8-3F39-A434-077A-30276F34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6B1436-AF1F-7978-B00E-C0395450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08D9A8-8F26-31AA-A710-1CDCD8D2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520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6E1D6-021A-A9D4-C568-F0B36E40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FF019D-D125-7BDF-63DD-DC5B39E0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45D874-D4AA-E7F1-3EBC-C10B53F0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CC010B-A824-D4B4-4CC1-EC7F8138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18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CB1278-4733-064F-8BF8-37FFDB7A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3360FE-1F60-E6EA-982B-F9270617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D9AF68-4577-9B1B-7377-BF34DCE6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886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9113D-5D69-5976-9A1B-8BC64678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60CA5-8A05-23CA-C2D9-F079AFAE2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111127-8CA5-8AFF-F089-9030F292C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A57FB2-D79B-E2A8-141A-EED7F440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2A1E56-EE2D-42F1-5A87-7708A192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0ED1B8-AA3F-2C85-D72C-9625ECF6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97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A0CE6-9364-7AB5-5C5C-6FC881AF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DAF390-A32C-09FC-25C9-EE3DA2371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9A7DA4-5EE1-CF18-F82F-D0011730D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AC95CB-9700-BAD6-D222-FB35E1E0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DA4F3A-E962-2760-0A8C-58747809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A78C08-514E-268F-00EB-0C1B63E4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58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485B25-BE93-513B-798D-A1FC8208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239902-0DA4-5943-3C15-D363E004D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7E967-AE08-C350-3CC8-29DE11843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42EA-FC86-4736-B2FA-B3BD852713C4}" type="datetimeFigureOut">
              <a:rPr lang="es-MX" smtClean="0"/>
              <a:t>27/05/2022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83AAA4-B104-E051-03D2-FC3CACDA7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810790-F77D-60FA-C39A-66C030835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6F0A-D3F8-4342-A557-4D856B0DA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03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B7694FDC-A66D-47C8-B5A5-E5FEE82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B26FEBB-F915-49DE-DE2C-44984864D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43" y="662399"/>
            <a:ext cx="4842933" cy="149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ESCUELA NORMAL DE EDUCACION PREESCOLAR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LICENCIATURA EN EDUCACION PREESCOLAR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CICLO ESCOLAR 2021-2022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s-MX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s-MX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6FC58FE-E928-5657-E8FB-E31E63C2E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566" y="2286000"/>
            <a:ext cx="4849708" cy="384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MX" sz="2000" b="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OPTATIVA FILOSOFÍA DE LA EDUCACIÓN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MX" sz="2000" b="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Ley General de </a:t>
            </a:r>
            <a:r>
              <a:rPr kumimoji="0" lang="en-US" altLang="es-MX" sz="2000" b="0" i="0" u="none" strike="noStrike" cap="none" normalizeH="0" baseline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Educación</a:t>
            </a:r>
            <a:endParaRPr kumimoji="0" lang="en-US" altLang="es-MX" sz="2000" b="0" i="0" u="none" strike="noStrike" cap="none" normalizeH="0" baseline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MX" sz="2000" b="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MAESTRO: ROBERTO ACOSTA ROBLES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MX" sz="2000" b="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ALUMNA: CAMILA MONTSERRAT MONCADA SANCHEZ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MX" sz="2000" b="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GRADO: 2 SECCION: C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MX" sz="2000" b="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N.L: 14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MX" sz="2000" b="0" i="0" u="none" strike="noStrike" cap="none" normalizeH="0" baseline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FECHA: 27/05/2022</a:t>
            </a:r>
          </a:p>
        </p:txBody>
      </p:sp>
      <p:sp>
        <p:nvSpPr>
          <p:cNvPr id="84" name="Freeform 6">
            <a:extLst>
              <a:ext uri="{FF2B5EF4-FFF2-40B4-BE49-F238E27FC236}">
                <a16:creationId xmlns:a16="http://schemas.microsoft.com/office/drawing/2014/main" id="{C3F69AFD-BDEB-4A68-B6CE-073AB5E4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34" name="Imagen 1">
            <a:extLst>
              <a:ext uri="{FF2B5EF4-FFF2-40B4-BE49-F238E27FC236}">
                <a16:creationId xmlns:a16="http://schemas.microsoft.com/office/drawing/2014/main" id="{5A3B6CC0-9EF9-4F75-C000-7BA3A633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9994" y="2023443"/>
            <a:ext cx="3240000" cy="24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1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AEBC6C-CC30-C6DF-79B9-B736368029AA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s-MX" sz="3200" b="1" i="0" u="none" strike="noStrike" kern="1200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Ley General De Educación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624D94-3D9B-CBC2-C115-83A1BB5F5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2" t="21128" r="4205"/>
          <a:stretch/>
        </p:blipFill>
        <p:spPr>
          <a:xfrm>
            <a:off x="2644653" y="1675227"/>
            <a:ext cx="690269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8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8E139F69-90DB-4363-99C1-CDD094EED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EF5608BC-985E-44AE-8C56-1C799028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F652A2A-BC90-4341-B339-840F6E1C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55F3E59-21AB-424D-B654-E1B9E304F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AC6940B-4905-1274-1924-562CAC09FB4A}"/>
              </a:ext>
            </a:extLst>
          </p:cNvPr>
          <p:cNvSpPr txBox="1"/>
          <p:nvPr/>
        </p:nvSpPr>
        <p:spPr>
          <a:xfrm>
            <a:off x="1251678" y="2286000"/>
            <a:ext cx="6015897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spc="300">
                <a:solidFill>
                  <a:schemeClr val="tx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el fin de la educación según la Ley General de Educación?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solidFill>
                  <a:schemeClr val="tx1">
                    <a:alpha val="60000"/>
                  </a:schemeClr>
                </a:solidFill>
                <a:effectLst/>
              </a:rPr>
              <a:t>La educación es medio fundamental para adquirir, transmitir y acrecentar la cultura; es proceso permanente que contribuye al desarrollo del individuo y a la transformación de la sociedad, y es factor determinante para la adquisición de conocimientos y para formar a mujeres y a hombres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1E33C1-E772-0481-72DB-0C933EA03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2" t="59897" r="19025" b="9333"/>
          <a:stretch/>
        </p:blipFill>
        <p:spPr>
          <a:xfrm>
            <a:off x="7633428" y="2170630"/>
            <a:ext cx="3914164" cy="25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26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113</Words>
  <Application>Microsoft Office PowerPoint</Application>
  <PresentationFormat>Panorámica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MONTSERRAT MONCADA SANCHEZ</dc:creator>
  <cp:lastModifiedBy>CAMILA MONTSERRAT MONCADA SANCHEZ</cp:lastModifiedBy>
  <cp:revision>1</cp:revision>
  <dcterms:created xsi:type="dcterms:W3CDTF">2022-05-27T22:58:49Z</dcterms:created>
  <dcterms:modified xsi:type="dcterms:W3CDTF">2022-05-27T23:33:26Z</dcterms:modified>
</cp:coreProperties>
</file>