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2" r:id="rId7"/>
    <p:sldId id="268" r:id="rId8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0"/>
      <p:bold r:id="rId11"/>
      <p:italic r:id="rId12"/>
      <p:boldItalic r:id="rId13"/>
    </p:embeddedFont>
    <p:embeddedFont>
      <p:font typeface="Lilita One" panose="020B0604020202020204" charset="0"/>
      <p:regular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C0BE8-CFE7-45BD-8DD4-E993676FF619}" v="62" dt="2022-05-27T19:59:31.002"/>
  </p1510:revLst>
</p1510:revInfo>
</file>

<file path=ppt/tableStyles.xml><?xml version="1.0" encoding="utf-8"?>
<a:tblStyleLst xmlns:a="http://schemas.openxmlformats.org/drawingml/2006/main" def="{09FDE32D-E430-4294-AA95-970CA6636A59}">
  <a:tblStyle styleId="{09FDE32D-E430-4294-AA95-970CA6636A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microsoft.com/office/2016/11/relationships/changesInfo" Target="changesInfos/changesInfo1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ita velazquez medellin" userId="1b04ecec9052ba58" providerId="LiveId" clId="{16AC0BE8-CFE7-45BD-8DD4-E993676FF619}"/>
    <pc:docChg chg="custSel addSld delSld modSld delMainMaster">
      <pc:chgData name="margarita velazquez medellin" userId="1b04ecec9052ba58" providerId="LiveId" clId="{16AC0BE8-CFE7-45BD-8DD4-E993676FF619}" dt="2022-05-27T19:59:31.002" v="2662" actId="1076"/>
      <pc:docMkLst>
        <pc:docMk/>
      </pc:docMkLst>
      <pc:sldChg chg="addSp modSp mod">
        <pc:chgData name="margarita velazquez medellin" userId="1b04ecec9052ba58" providerId="LiveId" clId="{16AC0BE8-CFE7-45BD-8DD4-E993676FF619}" dt="2022-05-24T21:20:46.639" v="43" actId="1076"/>
        <pc:sldMkLst>
          <pc:docMk/>
          <pc:sldMk cId="0" sldId="257"/>
        </pc:sldMkLst>
        <pc:spChg chg="add mod">
          <ac:chgData name="margarita velazquez medellin" userId="1b04ecec9052ba58" providerId="LiveId" clId="{16AC0BE8-CFE7-45BD-8DD4-E993676FF619}" dt="2022-05-24T21:20:10.480" v="37" actId="404"/>
          <ac:spMkLst>
            <pc:docMk/>
            <pc:sldMk cId="0" sldId="257"/>
            <ac:spMk id="8" creationId="{6798AB1E-C17F-E838-14EB-798922F5A2CD}"/>
          </ac:spMkLst>
        </pc:spChg>
        <pc:picChg chg="add mod">
          <ac:chgData name="margarita velazquez medellin" userId="1b04ecec9052ba58" providerId="LiveId" clId="{16AC0BE8-CFE7-45BD-8DD4-E993676FF619}" dt="2022-05-24T21:20:46.639" v="43" actId="1076"/>
          <ac:picMkLst>
            <pc:docMk/>
            <pc:sldMk cId="0" sldId="257"/>
            <ac:picMk id="7" creationId="{ED945419-5C0D-CD1D-EDE5-5E45C329B284}"/>
          </ac:picMkLst>
        </pc:picChg>
      </pc:sldChg>
      <pc:sldChg chg="addSp delSp modSp mod">
        <pc:chgData name="margarita velazquez medellin" userId="1b04ecec9052ba58" providerId="LiveId" clId="{16AC0BE8-CFE7-45BD-8DD4-E993676FF619}" dt="2022-05-24T21:21:51.478" v="55" actId="1076"/>
        <pc:sldMkLst>
          <pc:docMk/>
          <pc:sldMk cId="0" sldId="258"/>
        </pc:sldMkLst>
        <pc:spChg chg="add del mod">
          <ac:chgData name="margarita velazquez medellin" userId="1b04ecec9052ba58" providerId="LiveId" clId="{16AC0BE8-CFE7-45BD-8DD4-E993676FF619}" dt="2022-05-24T21:21:15.055" v="45" actId="478"/>
          <ac:spMkLst>
            <pc:docMk/>
            <pc:sldMk cId="0" sldId="258"/>
            <ac:spMk id="3" creationId="{1CBDDE0D-D5B9-4395-0A5A-CEEAC967A824}"/>
          </ac:spMkLst>
        </pc:spChg>
        <pc:spChg chg="add del mod">
          <ac:chgData name="margarita velazquez medellin" userId="1b04ecec9052ba58" providerId="LiveId" clId="{16AC0BE8-CFE7-45BD-8DD4-E993676FF619}" dt="2022-05-24T21:21:15.055" v="45" actId="478"/>
          <ac:spMkLst>
            <pc:docMk/>
            <pc:sldMk cId="0" sldId="258"/>
            <ac:spMk id="5" creationId="{2B955DD1-D44C-2A47-F882-4BF306A2B935}"/>
          </ac:spMkLst>
        </pc:spChg>
        <pc:spChg chg="del">
          <ac:chgData name="margarita velazquez medellin" userId="1b04ecec9052ba58" providerId="LiveId" clId="{16AC0BE8-CFE7-45BD-8DD4-E993676FF619}" dt="2022-05-24T21:21:11.086" v="44" actId="478"/>
          <ac:spMkLst>
            <pc:docMk/>
            <pc:sldMk cId="0" sldId="258"/>
            <ac:spMk id="1187" creationId="{00000000-0000-0000-0000-000000000000}"/>
          </ac:spMkLst>
        </pc:spChg>
        <pc:spChg chg="del">
          <ac:chgData name="margarita velazquez medellin" userId="1b04ecec9052ba58" providerId="LiveId" clId="{16AC0BE8-CFE7-45BD-8DD4-E993676FF619}" dt="2022-05-24T21:21:11.086" v="44" actId="478"/>
          <ac:spMkLst>
            <pc:docMk/>
            <pc:sldMk cId="0" sldId="258"/>
            <ac:spMk id="1188" creationId="{00000000-0000-0000-0000-000000000000}"/>
          </ac:spMkLst>
        </pc:spChg>
        <pc:spChg chg="del">
          <ac:chgData name="margarita velazquez medellin" userId="1b04ecec9052ba58" providerId="LiveId" clId="{16AC0BE8-CFE7-45BD-8DD4-E993676FF619}" dt="2022-05-24T21:21:11.086" v="44" actId="478"/>
          <ac:spMkLst>
            <pc:docMk/>
            <pc:sldMk cId="0" sldId="258"/>
            <ac:spMk id="1211" creationId="{00000000-0000-0000-0000-000000000000}"/>
          </ac:spMkLst>
        </pc:spChg>
        <pc:grpChg chg="del">
          <ac:chgData name="margarita velazquez medellin" userId="1b04ecec9052ba58" providerId="LiveId" clId="{16AC0BE8-CFE7-45BD-8DD4-E993676FF619}" dt="2022-05-24T21:21:15.055" v="45" actId="478"/>
          <ac:grpSpMkLst>
            <pc:docMk/>
            <pc:sldMk cId="0" sldId="258"/>
            <ac:grpSpMk id="1189" creationId="{00000000-0000-0000-0000-000000000000}"/>
          </ac:grpSpMkLst>
        </pc:grpChg>
        <pc:grpChg chg="del">
          <ac:chgData name="margarita velazquez medellin" userId="1b04ecec9052ba58" providerId="LiveId" clId="{16AC0BE8-CFE7-45BD-8DD4-E993676FF619}" dt="2022-05-24T21:21:11.086" v="44" actId="478"/>
          <ac:grpSpMkLst>
            <pc:docMk/>
            <pc:sldMk cId="0" sldId="258"/>
            <ac:grpSpMk id="1212" creationId="{00000000-0000-0000-0000-000000000000}"/>
          </ac:grpSpMkLst>
        </pc:grpChg>
        <pc:grpChg chg="del">
          <ac:chgData name="margarita velazquez medellin" userId="1b04ecec9052ba58" providerId="LiveId" clId="{16AC0BE8-CFE7-45BD-8DD4-E993676FF619}" dt="2022-05-24T21:21:11.086" v="44" actId="478"/>
          <ac:grpSpMkLst>
            <pc:docMk/>
            <pc:sldMk cId="0" sldId="258"/>
            <ac:grpSpMk id="1235" creationId="{00000000-0000-0000-0000-000000000000}"/>
          </ac:grpSpMkLst>
        </pc:grpChg>
        <pc:grpChg chg="del">
          <ac:chgData name="margarita velazquez medellin" userId="1b04ecec9052ba58" providerId="LiveId" clId="{16AC0BE8-CFE7-45BD-8DD4-E993676FF619}" dt="2022-05-24T21:21:11.086" v="44" actId="478"/>
          <ac:grpSpMkLst>
            <pc:docMk/>
            <pc:sldMk cId="0" sldId="258"/>
            <ac:grpSpMk id="1238" creationId="{00000000-0000-0000-0000-000000000000}"/>
          </ac:grpSpMkLst>
        </pc:grpChg>
        <pc:grpChg chg="del">
          <ac:chgData name="margarita velazquez medellin" userId="1b04ecec9052ba58" providerId="LiveId" clId="{16AC0BE8-CFE7-45BD-8DD4-E993676FF619}" dt="2022-05-24T21:21:11.086" v="44" actId="478"/>
          <ac:grpSpMkLst>
            <pc:docMk/>
            <pc:sldMk cId="0" sldId="258"/>
            <ac:grpSpMk id="1241" creationId="{00000000-0000-0000-0000-000000000000}"/>
          </ac:grpSpMkLst>
        </pc:grpChg>
        <pc:grpChg chg="del">
          <ac:chgData name="margarita velazquez medellin" userId="1b04ecec9052ba58" providerId="LiveId" clId="{16AC0BE8-CFE7-45BD-8DD4-E993676FF619}" dt="2022-05-24T21:21:11.086" v="44" actId="478"/>
          <ac:grpSpMkLst>
            <pc:docMk/>
            <pc:sldMk cId="0" sldId="258"/>
            <ac:grpSpMk id="1244" creationId="{00000000-0000-0000-0000-000000000000}"/>
          </ac:grpSpMkLst>
        </pc:grpChg>
        <pc:grpChg chg="del">
          <ac:chgData name="margarita velazquez medellin" userId="1b04ecec9052ba58" providerId="LiveId" clId="{16AC0BE8-CFE7-45BD-8DD4-E993676FF619}" dt="2022-05-24T21:21:11.086" v="44" actId="478"/>
          <ac:grpSpMkLst>
            <pc:docMk/>
            <pc:sldMk cId="0" sldId="258"/>
            <ac:grpSpMk id="1256" creationId="{00000000-0000-0000-0000-000000000000}"/>
          </ac:grpSpMkLst>
        </pc:grpChg>
        <pc:picChg chg="add mod modCrop">
          <ac:chgData name="margarita velazquez medellin" userId="1b04ecec9052ba58" providerId="LiveId" clId="{16AC0BE8-CFE7-45BD-8DD4-E993676FF619}" dt="2022-05-24T21:21:51.478" v="55" actId="1076"/>
          <ac:picMkLst>
            <pc:docMk/>
            <pc:sldMk cId="0" sldId="258"/>
            <ac:picMk id="7" creationId="{39BE63B0-26A4-9BC2-2F38-27562C4621D8}"/>
          </ac:picMkLst>
        </pc:picChg>
      </pc:sldChg>
      <pc:sldChg chg="addSp delSp modSp mod">
        <pc:chgData name="margarita velazquez medellin" userId="1b04ecec9052ba58" providerId="LiveId" clId="{16AC0BE8-CFE7-45BD-8DD4-E993676FF619}" dt="2022-05-24T22:03:00.005" v="1751" actId="403"/>
        <pc:sldMkLst>
          <pc:docMk/>
          <pc:sldMk cId="0" sldId="259"/>
        </pc:sldMkLst>
        <pc:spChg chg="add del mod">
          <ac:chgData name="margarita velazquez medellin" userId="1b04ecec9052ba58" providerId="LiveId" clId="{16AC0BE8-CFE7-45BD-8DD4-E993676FF619}" dt="2022-05-24T21:24:55.812" v="95" actId="478"/>
          <ac:spMkLst>
            <pc:docMk/>
            <pc:sldMk cId="0" sldId="259"/>
            <ac:spMk id="3" creationId="{B31826DF-39E0-1012-45C3-9B3C291D15B5}"/>
          </ac:spMkLst>
        </pc:spChg>
        <pc:spChg chg="add del mod">
          <ac:chgData name="margarita velazquez medellin" userId="1b04ecec9052ba58" providerId="LiveId" clId="{16AC0BE8-CFE7-45BD-8DD4-E993676FF619}" dt="2022-05-24T21:24:59.296" v="97" actId="478"/>
          <ac:spMkLst>
            <pc:docMk/>
            <pc:sldMk cId="0" sldId="259"/>
            <ac:spMk id="5" creationId="{54342E22-89E9-0EEB-973B-D5DF8B203638}"/>
          </ac:spMkLst>
        </pc:spChg>
        <pc:spChg chg="add del mod">
          <ac:chgData name="margarita velazquez medellin" userId="1b04ecec9052ba58" providerId="LiveId" clId="{16AC0BE8-CFE7-45BD-8DD4-E993676FF619}" dt="2022-05-24T21:25:02.112" v="99" actId="478"/>
          <ac:spMkLst>
            <pc:docMk/>
            <pc:sldMk cId="0" sldId="259"/>
            <ac:spMk id="7" creationId="{2B09ED35-C951-0661-99F9-7156092C2DCA}"/>
          </ac:spMkLst>
        </pc:spChg>
        <pc:spChg chg="add del mod">
          <ac:chgData name="margarita velazquez medellin" userId="1b04ecec9052ba58" providerId="LiveId" clId="{16AC0BE8-CFE7-45BD-8DD4-E993676FF619}" dt="2022-05-24T21:25:05.697" v="101" actId="478"/>
          <ac:spMkLst>
            <pc:docMk/>
            <pc:sldMk cId="0" sldId="259"/>
            <ac:spMk id="9" creationId="{76CE75F9-5B48-3412-253A-7B66B681B1BD}"/>
          </ac:spMkLst>
        </pc:spChg>
        <pc:spChg chg="add mod">
          <ac:chgData name="margarita velazquez medellin" userId="1b04ecec9052ba58" providerId="LiveId" clId="{16AC0BE8-CFE7-45BD-8DD4-E993676FF619}" dt="2022-05-24T21:24:50.222" v="93" actId="1076"/>
          <ac:spMkLst>
            <pc:docMk/>
            <pc:sldMk cId="0" sldId="259"/>
            <ac:spMk id="53" creationId="{0CD79F74-9CA5-A53D-A014-C25F523E0A55}"/>
          </ac:spMkLst>
        </pc:spChg>
        <pc:spChg chg="del">
          <ac:chgData name="margarita velazquez medellin" userId="1b04ecec9052ba58" providerId="LiveId" clId="{16AC0BE8-CFE7-45BD-8DD4-E993676FF619}" dt="2022-05-24T21:24:53.398" v="94" actId="478"/>
          <ac:spMkLst>
            <pc:docMk/>
            <pc:sldMk cId="0" sldId="259"/>
            <ac:spMk id="1263" creationId="{00000000-0000-0000-0000-000000000000}"/>
          </ac:spMkLst>
        </pc:spChg>
        <pc:spChg chg="mod">
          <ac:chgData name="margarita velazquez medellin" userId="1b04ecec9052ba58" providerId="LiveId" clId="{16AC0BE8-CFE7-45BD-8DD4-E993676FF619}" dt="2022-05-24T22:03:00.005" v="1751" actId="403"/>
          <ac:spMkLst>
            <pc:docMk/>
            <pc:sldMk cId="0" sldId="259"/>
            <ac:spMk id="1264" creationId="{00000000-0000-0000-0000-000000000000}"/>
          </ac:spMkLst>
        </pc:spChg>
        <pc:spChg chg="mod">
          <ac:chgData name="margarita velazquez medellin" userId="1b04ecec9052ba58" providerId="LiveId" clId="{16AC0BE8-CFE7-45BD-8DD4-E993676FF619}" dt="2022-05-24T22:03:00.005" v="1751" actId="403"/>
          <ac:spMkLst>
            <pc:docMk/>
            <pc:sldMk cId="0" sldId="259"/>
            <ac:spMk id="1265" creationId="{00000000-0000-0000-0000-000000000000}"/>
          </ac:spMkLst>
        </pc:spChg>
        <pc:spChg chg="del">
          <ac:chgData name="margarita velazquez medellin" userId="1b04ecec9052ba58" providerId="LiveId" clId="{16AC0BE8-CFE7-45BD-8DD4-E993676FF619}" dt="2022-05-24T21:24:57.866" v="96" actId="478"/>
          <ac:spMkLst>
            <pc:docMk/>
            <pc:sldMk cId="0" sldId="259"/>
            <ac:spMk id="1266" creationId="{00000000-0000-0000-0000-000000000000}"/>
          </ac:spMkLst>
        </pc:spChg>
        <pc:spChg chg="mod">
          <ac:chgData name="margarita velazquez medellin" userId="1b04ecec9052ba58" providerId="LiveId" clId="{16AC0BE8-CFE7-45BD-8DD4-E993676FF619}" dt="2022-05-24T22:03:00.005" v="1751" actId="403"/>
          <ac:spMkLst>
            <pc:docMk/>
            <pc:sldMk cId="0" sldId="259"/>
            <ac:spMk id="1267" creationId="{00000000-0000-0000-0000-000000000000}"/>
          </ac:spMkLst>
        </pc:spChg>
        <pc:spChg chg="mod">
          <ac:chgData name="margarita velazquez medellin" userId="1b04ecec9052ba58" providerId="LiveId" clId="{16AC0BE8-CFE7-45BD-8DD4-E993676FF619}" dt="2022-05-24T22:03:00.005" v="1751" actId="403"/>
          <ac:spMkLst>
            <pc:docMk/>
            <pc:sldMk cId="0" sldId="259"/>
            <ac:spMk id="1268" creationId="{00000000-0000-0000-0000-000000000000}"/>
          </ac:spMkLst>
        </pc:spChg>
        <pc:spChg chg="del">
          <ac:chgData name="margarita velazquez medellin" userId="1b04ecec9052ba58" providerId="LiveId" clId="{16AC0BE8-CFE7-45BD-8DD4-E993676FF619}" dt="2022-05-24T21:25:00.968" v="98" actId="478"/>
          <ac:spMkLst>
            <pc:docMk/>
            <pc:sldMk cId="0" sldId="259"/>
            <ac:spMk id="1269" creationId="{00000000-0000-0000-0000-000000000000}"/>
          </ac:spMkLst>
        </pc:spChg>
        <pc:spChg chg="mod">
          <ac:chgData name="margarita velazquez medellin" userId="1b04ecec9052ba58" providerId="LiveId" clId="{16AC0BE8-CFE7-45BD-8DD4-E993676FF619}" dt="2022-05-24T22:03:00.005" v="1751" actId="403"/>
          <ac:spMkLst>
            <pc:docMk/>
            <pc:sldMk cId="0" sldId="259"/>
            <ac:spMk id="1270" creationId="{00000000-0000-0000-0000-000000000000}"/>
          </ac:spMkLst>
        </pc:spChg>
        <pc:spChg chg="mod">
          <ac:chgData name="margarita velazquez medellin" userId="1b04ecec9052ba58" providerId="LiveId" clId="{16AC0BE8-CFE7-45BD-8DD4-E993676FF619}" dt="2022-05-24T22:03:00.005" v="1751" actId="403"/>
          <ac:spMkLst>
            <pc:docMk/>
            <pc:sldMk cId="0" sldId="259"/>
            <ac:spMk id="1271" creationId="{00000000-0000-0000-0000-000000000000}"/>
          </ac:spMkLst>
        </pc:spChg>
        <pc:spChg chg="del">
          <ac:chgData name="margarita velazquez medellin" userId="1b04ecec9052ba58" providerId="LiveId" clId="{16AC0BE8-CFE7-45BD-8DD4-E993676FF619}" dt="2022-05-24T21:25:03.521" v="100" actId="478"/>
          <ac:spMkLst>
            <pc:docMk/>
            <pc:sldMk cId="0" sldId="259"/>
            <ac:spMk id="1272" creationId="{00000000-0000-0000-0000-000000000000}"/>
          </ac:spMkLst>
        </pc:spChg>
        <pc:spChg chg="mod">
          <ac:chgData name="margarita velazquez medellin" userId="1b04ecec9052ba58" providerId="LiveId" clId="{16AC0BE8-CFE7-45BD-8DD4-E993676FF619}" dt="2022-05-24T22:03:00.005" v="1751" actId="403"/>
          <ac:spMkLst>
            <pc:docMk/>
            <pc:sldMk cId="0" sldId="259"/>
            <ac:spMk id="1273" creationId="{00000000-0000-0000-0000-000000000000}"/>
          </ac:spMkLst>
        </pc:spChg>
        <pc:spChg chg="mod">
          <ac:chgData name="margarita velazquez medellin" userId="1b04ecec9052ba58" providerId="LiveId" clId="{16AC0BE8-CFE7-45BD-8DD4-E993676FF619}" dt="2022-05-24T22:03:00.005" v="1751" actId="403"/>
          <ac:spMkLst>
            <pc:docMk/>
            <pc:sldMk cId="0" sldId="259"/>
            <ac:spMk id="1274" creationId="{00000000-0000-0000-0000-000000000000}"/>
          </ac:spMkLst>
        </pc:spChg>
        <pc:spChg chg="mod">
          <ac:chgData name="margarita velazquez medellin" userId="1b04ecec9052ba58" providerId="LiveId" clId="{16AC0BE8-CFE7-45BD-8DD4-E993676FF619}" dt="2022-05-24T21:24:36.256" v="90" actId="404"/>
          <ac:spMkLst>
            <pc:docMk/>
            <pc:sldMk cId="0" sldId="259"/>
            <ac:spMk id="1275" creationId="{00000000-0000-0000-0000-000000000000}"/>
          </ac:spMkLst>
        </pc:spChg>
        <pc:spChg chg="mod">
          <ac:chgData name="margarita velazquez medellin" userId="1b04ecec9052ba58" providerId="LiveId" clId="{16AC0BE8-CFE7-45BD-8DD4-E993676FF619}" dt="2022-05-24T22:03:00.005" v="1751" actId="403"/>
          <ac:spMkLst>
            <pc:docMk/>
            <pc:sldMk cId="0" sldId="259"/>
            <ac:spMk id="1310" creationId="{00000000-0000-0000-0000-000000000000}"/>
          </ac:spMkLst>
        </pc:spChg>
        <pc:spChg chg="mod">
          <ac:chgData name="margarita velazquez medellin" userId="1b04ecec9052ba58" providerId="LiveId" clId="{16AC0BE8-CFE7-45BD-8DD4-E993676FF619}" dt="2022-05-24T22:03:00.005" v="1751" actId="403"/>
          <ac:spMkLst>
            <pc:docMk/>
            <pc:sldMk cId="0" sldId="259"/>
            <ac:spMk id="1311" creationId="{00000000-0000-0000-0000-000000000000}"/>
          </ac:spMkLst>
        </pc:spChg>
        <pc:spChg chg="mod">
          <ac:chgData name="margarita velazquez medellin" userId="1b04ecec9052ba58" providerId="LiveId" clId="{16AC0BE8-CFE7-45BD-8DD4-E993676FF619}" dt="2022-05-24T22:03:00.005" v="1751" actId="403"/>
          <ac:spMkLst>
            <pc:docMk/>
            <pc:sldMk cId="0" sldId="259"/>
            <ac:spMk id="1312" creationId="{00000000-0000-0000-0000-000000000000}"/>
          </ac:spMkLst>
        </pc:spChg>
        <pc:spChg chg="mod">
          <ac:chgData name="margarita velazquez medellin" userId="1b04ecec9052ba58" providerId="LiveId" clId="{16AC0BE8-CFE7-45BD-8DD4-E993676FF619}" dt="2022-05-24T22:03:00.005" v="1751" actId="403"/>
          <ac:spMkLst>
            <pc:docMk/>
            <pc:sldMk cId="0" sldId="259"/>
            <ac:spMk id="1313" creationId="{00000000-0000-0000-0000-000000000000}"/>
          </ac:spMkLst>
        </pc:spChg>
        <pc:grpChg chg="mod">
          <ac:chgData name="margarita velazquez medellin" userId="1b04ecec9052ba58" providerId="LiveId" clId="{16AC0BE8-CFE7-45BD-8DD4-E993676FF619}" dt="2022-05-24T21:24:29.222" v="87" actId="1076"/>
          <ac:grpSpMkLst>
            <pc:docMk/>
            <pc:sldMk cId="0" sldId="259"/>
            <ac:grpSpMk id="1304" creationId="{00000000-0000-0000-0000-000000000000}"/>
          </ac:grpSpMkLst>
        </pc:grpChg>
        <pc:grpChg chg="mod">
          <ac:chgData name="margarita velazquez medellin" userId="1b04ecec9052ba58" providerId="LiveId" clId="{16AC0BE8-CFE7-45BD-8DD4-E993676FF619}" dt="2022-05-24T21:24:31.355" v="88" actId="1076"/>
          <ac:grpSpMkLst>
            <pc:docMk/>
            <pc:sldMk cId="0" sldId="259"/>
            <ac:grpSpMk id="1307" creationId="{00000000-0000-0000-0000-000000000000}"/>
          </ac:grpSpMkLst>
        </pc:grpChg>
      </pc:sldChg>
      <pc:sldChg chg="addSp delSp modSp mod">
        <pc:chgData name="margarita velazquez medellin" userId="1b04ecec9052ba58" providerId="LiveId" clId="{16AC0BE8-CFE7-45BD-8DD4-E993676FF619}" dt="2022-05-24T22:03:12.260" v="1752" actId="2711"/>
        <pc:sldMkLst>
          <pc:docMk/>
          <pc:sldMk cId="0" sldId="260"/>
        </pc:sldMkLst>
        <pc:spChg chg="add del mod">
          <ac:chgData name="margarita velazquez medellin" userId="1b04ecec9052ba58" providerId="LiveId" clId="{16AC0BE8-CFE7-45BD-8DD4-E993676FF619}" dt="2022-05-24T21:34:16.962" v="559" actId="478"/>
          <ac:spMkLst>
            <pc:docMk/>
            <pc:sldMk cId="0" sldId="260"/>
            <ac:spMk id="3" creationId="{535BF392-3343-0B81-ECAC-3252F33621C2}"/>
          </ac:spMkLst>
        </pc:spChg>
        <pc:spChg chg="del">
          <ac:chgData name="margarita velazquez medellin" userId="1b04ecec9052ba58" providerId="LiveId" clId="{16AC0BE8-CFE7-45BD-8DD4-E993676FF619}" dt="2022-05-24T21:34:13.672" v="558" actId="478"/>
          <ac:spMkLst>
            <pc:docMk/>
            <pc:sldMk cId="0" sldId="260"/>
            <ac:spMk id="1318" creationId="{00000000-0000-0000-0000-000000000000}"/>
          </ac:spMkLst>
        </pc:spChg>
        <pc:spChg chg="mod">
          <ac:chgData name="margarita velazquez medellin" userId="1b04ecec9052ba58" providerId="LiveId" clId="{16AC0BE8-CFE7-45BD-8DD4-E993676FF619}" dt="2022-05-24T22:03:12.260" v="1752" actId="2711"/>
          <ac:spMkLst>
            <pc:docMk/>
            <pc:sldMk cId="0" sldId="260"/>
            <ac:spMk id="1319" creationId="{00000000-0000-0000-0000-000000000000}"/>
          </ac:spMkLst>
        </pc:spChg>
        <pc:grpChg chg="mod">
          <ac:chgData name="margarita velazquez medellin" userId="1b04ecec9052ba58" providerId="LiveId" clId="{16AC0BE8-CFE7-45BD-8DD4-E993676FF619}" dt="2022-05-24T21:34:29.081" v="563" actId="1076"/>
          <ac:grpSpMkLst>
            <pc:docMk/>
            <pc:sldMk cId="0" sldId="260"/>
            <ac:grpSpMk id="1320" creationId="{00000000-0000-0000-0000-000000000000}"/>
          </ac:grpSpMkLst>
        </pc:grpChg>
        <pc:grpChg chg="mod">
          <ac:chgData name="margarita velazquez medellin" userId="1b04ecec9052ba58" providerId="LiveId" clId="{16AC0BE8-CFE7-45BD-8DD4-E993676FF619}" dt="2022-05-24T21:34:23.662" v="561" actId="1076"/>
          <ac:grpSpMkLst>
            <pc:docMk/>
            <pc:sldMk cId="0" sldId="260"/>
            <ac:grpSpMk id="1346" creationId="{00000000-0000-0000-0000-000000000000}"/>
          </ac:grpSpMkLst>
        </pc:grpChg>
        <pc:grpChg chg="mod">
          <ac:chgData name="margarita velazquez medellin" userId="1b04ecec9052ba58" providerId="LiveId" clId="{16AC0BE8-CFE7-45BD-8DD4-E993676FF619}" dt="2022-05-24T21:34:26.505" v="562" actId="1076"/>
          <ac:grpSpMkLst>
            <pc:docMk/>
            <pc:sldMk cId="0" sldId="260"/>
            <ac:grpSpMk id="1363" creationId="{00000000-0000-0000-0000-000000000000}"/>
          </ac:grpSpMkLst>
        </pc:grpChg>
        <pc:grpChg chg="del">
          <ac:chgData name="margarita velazquez medellin" userId="1b04ecec9052ba58" providerId="LiveId" clId="{16AC0BE8-CFE7-45BD-8DD4-E993676FF619}" dt="2022-05-24T21:34:20.627" v="560" actId="478"/>
          <ac:grpSpMkLst>
            <pc:docMk/>
            <pc:sldMk cId="0" sldId="260"/>
            <ac:grpSpMk id="1374" creationId="{00000000-0000-0000-0000-000000000000}"/>
          </ac:grpSpMkLst>
        </pc:grpChg>
        <pc:picChg chg="add mod">
          <ac:chgData name="margarita velazquez medellin" userId="1b04ecec9052ba58" providerId="LiveId" clId="{16AC0BE8-CFE7-45BD-8DD4-E993676FF619}" dt="2022-05-24T21:57:10.185" v="1161" actId="1076"/>
          <ac:picMkLst>
            <pc:docMk/>
            <pc:sldMk cId="0" sldId="260"/>
            <ac:picMk id="1026" creationId="{3427F81F-08C7-733E-C633-B2B7CD7D1D5B}"/>
          </ac:picMkLst>
        </pc:picChg>
      </pc:sldChg>
      <pc:sldChg chg="del">
        <pc:chgData name="margarita velazquez medellin" userId="1b04ecec9052ba58" providerId="LiveId" clId="{16AC0BE8-CFE7-45BD-8DD4-E993676FF619}" dt="2022-05-24T21:57:26.775" v="1165" actId="47"/>
        <pc:sldMkLst>
          <pc:docMk/>
          <pc:sldMk cId="0" sldId="261"/>
        </pc:sldMkLst>
      </pc:sldChg>
      <pc:sldChg chg="addSp delSp modSp mod">
        <pc:chgData name="margarita velazquez medellin" userId="1b04ecec9052ba58" providerId="LiveId" clId="{16AC0BE8-CFE7-45BD-8DD4-E993676FF619}" dt="2022-05-24T22:03:28.410" v="1755" actId="1076"/>
        <pc:sldMkLst>
          <pc:docMk/>
          <pc:sldMk cId="0" sldId="262"/>
        </pc:sldMkLst>
        <pc:spChg chg="add del mod">
          <ac:chgData name="margarita velazquez medellin" userId="1b04ecec9052ba58" providerId="LiveId" clId="{16AC0BE8-CFE7-45BD-8DD4-E993676FF619}" dt="2022-05-24T21:57:37.514" v="1167" actId="478"/>
          <ac:spMkLst>
            <pc:docMk/>
            <pc:sldMk cId="0" sldId="262"/>
            <ac:spMk id="3" creationId="{21FF761C-7271-3D80-BC4B-D82B8ABAAC0D}"/>
          </ac:spMkLst>
        </pc:spChg>
        <pc:spChg chg="add mod">
          <ac:chgData name="margarita velazquez medellin" userId="1b04ecec9052ba58" providerId="LiveId" clId="{16AC0BE8-CFE7-45BD-8DD4-E993676FF619}" dt="2022-05-24T22:03:28.410" v="1755" actId="1076"/>
          <ac:spMkLst>
            <pc:docMk/>
            <pc:sldMk cId="0" sldId="262"/>
            <ac:spMk id="5" creationId="{90192561-299D-6E6D-BEC4-398B9AE605CA}"/>
          </ac:spMkLst>
        </pc:spChg>
        <pc:spChg chg="del">
          <ac:chgData name="margarita velazquez medellin" userId="1b04ecec9052ba58" providerId="LiveId" clId="{16AC0BE8-CFE7-45BD-8DD4-E993676FF619}" dt="2022-05-24T21:57:35.371" v="1166" actId="478"/>
          <ac:spMkLst>
            <pc:docMk/>
            <pc:sldMk cId="0" sldId="262"/>
            <ac:spMk id="1459" creationId="{00000000-0000-0000-0000-000000000000}"/>
          </ac:spMkLst>
        </pc:spChg>
        <pc:spChg chg="del mod">
          <ac:chgData name="margarita velazquez medellin" userId="1b04ecec9052ba58" providerId="LiveId" clId="{16AC0BE8-CFE7-45BD-8DD4-E993676FF619}" dt="2022-05-24T21:57:45.492" v="1170" actId="478"/>
          <ac:spMkLst>
            <pc:docMk/>
            <pc:sldMk cId="0" sldId="262"/>
            <ac:spMk id="1460" creationId="{00000000-0000-0000-0000-000000000000}"/>
          </ac:spMkLst>
        </pc:spChg>
        <pc:spChg chg="del">
          <ac:chgData name="margarita velazquez medellin" userId="1b04ecec9052ba58" providerId="LiveId" clId="{16AC0BE8-CFE7-45BD-8DD4-E993676FF619}" dt="2022-05-24T21:57:39.784" v="1168" actId="478"/>
          <ac:spMkLst>
            <pc:docMk/>
            <pc:sldMk cId="0" sldId="262"/>
            <ac:spMk id="1502" creationId="{00000000-0000-0000-0000-000000000000}"/>
          </ac:spMkLst>
        </pc:spChg>
      </pc:sldChg>
      <pc:sldChg chg="del">
        <pc:chgData name="margarita velazquez medellin" userId="1b04ecec9052ba58" providerId="LiveId" clId="{16AC0BE8-CFE7-45BD-8DD4-E993676FF619}" dt="2022-05-24T22:08:36.184" v="1756" actId="47"/>
        <pc:sldMkLst>
          <pc:docMk/>
          <pc:sldMk cId="0" sldId="263"/>
        </pc:sldMkLst>
      </pc:sldChg>
      <pc:sldChg chg="del">
        <pc:chgData name="margarita velazquez medellin" userId="1b04ecec9052ba58" providerId="LiveId" clId="{16AC0BE8-CFE7-45BD-8DD4-E993676FF619}" dt="2022-05-24T22:08:37.334" v="1757" actId="47"/>
        <pc:sldMkLst>
          <pc:docMk/>
          <pc:sldMk cId="0" sldId="264"/>
        </pc:sldMkLst>
      </pc:sldChg>
      <pc:sldChg chg="del">
        <pc:chgData name="margarita velazquez medellin" userId="1b04ecec9052ba58" providerId="LiveId" clId="{16AC0BE8-CFE7-45BD-8DD4-E993676FF619}" dt="2022-05-24T22:08:39.070" v="1758" actId="47"/>
        <pc:sldMkLst>
          <pc:docMk/>
          <pc:sldMk cId="0" sldId="265"/>
        </pc:sldMkLst>
      </pc:sldChg>
      <pc:sldChg chg="del">
        <pc:chgData name="margarita velazquez medellin" userId="1b04ecec9052ba58" providerId="LiveId" clId="{16AC0BE8-CFE7-45BD-8DD4-E993676FF619}" dt="2022-05-24T22:08:44.055" v="1759" actId="47"/>
        <pc:sldMkLst>
          <pc:docMk/>
          <pc:sldMk cId="0" sldId="266"/>
        </pc:sldMkLst>
      </pc:sldChg>
      <pc:sldChg chg="modSp del mod">
        <pc:chgData name="margarita velazquez medellin" userId="1b04ecec9052ba58" providerId="LiveId" clId="{16AC0BE8-CFE7-45BD-8DD4-E993676FF619}" dt="2022-05-27T19:38:18.012" v="1806" actId="47"/>
        <pc:sldMkLst>
          <pc:docMk/>
          <pc:sldMk cId="0" sldId="267"/>
        </pc:sldMkLst>
        <pc:picChg chg="mod">
          <ac:chgData name="margarita velazquez medellin" userId="1b04ecec9052ba58" providerId="LiveId" clId="{16AC0BE8-CFE7-45BD-8DD4-E993676FF619}" dt="2022-05-27T19:30:57.385" v="1803" actId="1076"/>
          <ac:picMkLst>
            <pc:docMk/>
            <pc:sldMk cId="0" sldId="267"/>
            <ac:picMk id="1999" creationId="{00000000-0000-0000-0000-000000000000}"/>
          </ac:picMkLst>
        </pc:picChg>
      </pc:sldChg>
      <pc:sldChg chg="del">
        <pc:chgData name="margarita velazquez medellin" userId="1b04ecec9052ba58" providerId="LiveId" clId="{16AC0BE8-CFE7-45BD-8DD4-E993676FF619}" dt="2022-05-27T19:30:49.926" v="1802" actId="47"/>
        <pc:sldMkLst>
          <pc:docMk/>
          <pc:sldMk cId="0" sldId="268"/>
        </pc:sldMkLst>
      </pc:sldChg>
      <pc:sldChg chg="addSp delSp modSp new mod">
        <pc:chgData name="margarita velazquez medellin" userId="1b04ecec9052ba58" providerId="LiveId" clId="{16AC0BE8-CFE7-45BD-8DD4-E993676FF619}" dt="2022-05-27T19:59:31.002" v="2662" actId="1076"/>
        <pc:sldMkLst>
          <pc:docMk/>
          <pc:sldMk cId="2489425447" sldId="268"/>
        </pc:sldMkLst>
        <pc:spChg chg="del">
          <ac:chgData name="margarita velazquez medellin" userId="1b04ecec9052ba58" providerId="LiveId" clId="{16AC0BE8-CFE7-45BD-8DD4-E993676FF619}" dt="2022-05-27T19:38:25.715" v="1807" actId="478"/>
          <ac:spMkLst>
            <pc:docMk/>
            <pc:sldMk cId="2489425447" sldId="268"/>
            <ac:spMk id="2" creationId="{28A325AD-5DC5-24CF-0ABD-6386FC648888}"/>
          </ac:spMkLst>
        </pc:spChg>
        <pc:spChg chg="mod">
          <ac:chgData name="margarita velazquez medellin" userId="1b04ecec9052ba58" providerId="LiveId" clId="{16AC0BE8-CFE7-45BD-8DD4-E993676FF619}" dt="2022-05-27T19:57:08.558" v="2653" actId="1076"/>
          <ac:spMkLst>
            <pc:docMk/>
            <pc:sldMk cId="2489425447" sldId="268"/>
            <ac:spMk id="3" creationId="{CA6B6A79-450D-F14A-8B77-CB2B06B04788}"/>
          </ac:spMkLst>
        </pc:spChg>
        <pc:picChg chg="add del mod">
          <ac:chgData name="margarita velazquez medellin" userId="1b04ecec9052ba58" providerId="LiveId" clId="{16AC0BE8-CFE7-45BD-8DD4-E993676FF619}" dt="2022-05-27T19:58:16.140" v="2657" actId="478"/>
          <ac:picMkLst>
            <pc:docMk/>
            <pc:sldMk cId="2489425447" sldId="268"/>
            <ac:picMk id="1026" creationId="{568B72FD-9639-226E-EFB3-DE3025D166AB}"/>
          </ac:picMkLst>
        </pc:picChg>
        <pc:picChg chg="add mod">
          <ac:chgData name="margarita velazquez medellin" userId="1b04ecec9052ba58" providerId="LiveId" clId="{16AC0BE8-CFE7-45BD-8DD4-E993676FF619}" dt="2022-05-27T19:59:31.002" v="2662" actId="1076"/>
          <ac:picMkLst>
            <pc:docMk/>
            <pc:sldMk cId="2489425447" sldId="268"/>
            <ac:picMk id="1028" creationId="{89962579-E9E4-FFB4-7A20-5E08D19A48A8}"/>
          </ac:picMkLst>
        </pc:picChg>
      </pc:sldChg>
      <pc:sldChg chg="del">
        <pc:chgData name="margarita velazquez medellin" userId="1b04ecec9052ba58" providerId="LiveId" clId="{16AC0BE8-CFE7-45BD-8DD4-E993676FF619}" dt="2022-05-27T19:29:11.536" v="1760" actId="47"/>
        <pc:sldMkLst>
          <pc:docMk/>
          <pc:sldMk cId="0" sldId="269"/>
        </pc:sldMkLst>
      </pc:sldChg>
      <pc:sldChg chg="new del">
        <pc:chgData name="margarita velazquez medellin" userId="1b04ecec9052ba58" providerId="LiveId" clId="{16AC0BE8-CFE7-45BD-8DD4-E993676FF619}" dt="2022-05-27T19:54:46.859" v="2650" actId="47"/>
        <pc:sldMkLst>
          <pc:docMk/>
          <pc:sldMk cId="649519122" sldId="269"/>
        </pc:sldMkLst>
      </pc:sldChg>
      <pc:sldChg chg="del">
        <pc:chgData name="margarita velazquez medellin" userId="1b04ecec9052ba58" providerId="LiveId" clId="{16AC0BE8-CFE7-45BD-8DD4-E993676FF619}" dt="2022-05-27T19:29:12.491" v="1761" actId="47"/>
        <pc:sldMkLst>
          <pc:docMk/>
          <pc:sldMk cId="0" sldId="270"/>
        </pc:sldMkLst>
      </pc:sldChg>
      <pc:sldChg chg="del">
        <pc:chgData name="margarita velazquez medellin" userId="1b04ecec9052ba58" providerId="LiveId" clId="{16AC0BE8-CFE7-45BD-8DD4-E993676FF619}" dt="2022-05-27T19:29:12.745" v="1762" actId="47"/>
        <pc:sldMkLst>
          <pc:docMk/>
          <pc:sldMk cId="0" sldId="271"/>
        </pc:sldMkLst>
      </pc:sldChg>
      <pc:sldChg chg="del">
        <pc:chgData name="margarita velazquez medellin" userId="1b04ecec9052ba58" providerId="LiveId" clId="{16AC0BE8-CFE7-45BD-8DD4-E993676FF619}" dt="2022-05-27T19:29:13.030" v="1763" actId="47"/>
        <pc:sldMkLst>
          <pc:docMk/>
          <pc:sldMk cId="0" sldId="272"/>
        </pc:sldMkLst>
      </pc:sldChg>
      <pc:sldChg chg="del">
        <pc:chgData name="margarita velazquez medellin" userId="1b04ecec9052ba58" providerId="LiveId" clId="{16AC0BE8-CFE7-45BD-8DD4-E993676FF619}" dt="2022-05-27T19:29:14.249" v="1764" actId="47"/>
        <pc:sldMkLst>
          <pc:docMk/>
          <pc:sldMk cId="0" sldId="273"/>
        </pc:sldMkLst>
      </pc:sldChg>
      <pc:sldChg chg="del">
        <pc:chgData name="margarita velazquez medellin" userId="1b04ecec9052ba58" providerId="LiveId" clId="{16AC0BE8-CFE7-45BD-8DD4-E993676FF619}" dt="2022-05-27T19:29:14.997" v="1765" actId="47"/>
        <pc:sldMkLst>
          <pc:docMk/>
          <pc:sldMk cId="0" sldId="274"/>
        </pc:sldMkLst>
      </pc:sldChg>
      <pc:sldChg chg="del">
        <pc:chgData name="margarita velazquez medellin" userId="1b04ecec9052ba58" providerId="LiveId" clId="{16AC0BE8-CFE7-45BD-8DD4-E993676FF619}" dt="2022-05-27T19:29:15.737" v="1766" actId="47"/>
        <pc:sldMkLst>
          <pc:docMk/>
          <pc:sldMk cId="0" sldId="275"/>
        </pc:sldMkLst>
      </pc:sldChg>
      <pc:sldChg chg="del">
        <pc:chgData name="margarita velazquez medellin" userId="1b04ecec9052ba58" providerId="LiveId" clId="{16AC0BE8-CFE7-45BD-8DD4-E993676FF619}" dt="2022-05-27T19:29:16.417" v="1767" actId="47"/>
        <pc:sldMkLst>
          <pc:docMk/>
          <pc:sldMk cId="0" sldId="276"/>
        </pc:sldMkLst>
      </pc:sldChg>
      <pc:sldChg chg="del">
        <pc:chgData name="margarita velazquez medellin" userId="1b04ecec9052ba58" providerId="LiveId" clId="{16AC0BE8-CFE7-45BD-8DD4-E993676FF619}" dt="2022-05-27T19:29:17.172" v="1768" actId="47"/>
        <pc:sldMkLst>
          <pc:docMk/>
          <pc:sldMk cId="0" sldId="277"/>
        </pc:sldMkLst>
      </pc:sldChg>
      <pc:sldChg chg="del">
        <pc:chgData name="margarita velazquez medellin" userId="1b04ecec9052ba58" providerId="LiveId" clId="{16AC0BE8-CFE7-45BD-8DD4-E993676FF619}" dt="2022-05-27T19:29:18.360" v="1769" actId="47"/>
        <pc:sldMkLst>
          <pc:docMk/>
          <pc:sldMk cId="0" sldId="278"/>
        </pc:sldMkLst>
      </pc:sldChg>
      <pc:sldChg chg="del">
        <pc:chgData name="margarita velazquez medellin" userId="1b04ecec9052ba58" providerId="LiveId" clId="{16AC0BE8-CFE7-45BD-8DD4-E993676FF619}" dt="2022-05-27T19:29:27.040" v="1770" actId="47"/>
        <pc:sldMkLst>
          <pc:docMk/>
          <pc:sldMk cId="0" sldId="279"/>
        </pc:sldMkLst>
      </pc:sldChg>
      <pc:sldChg chg="del">
        <pc:chgData name="margarita velazquez medellin" userId="1b04ecec9052ba58" providerId="LiveId" clId="{16AC0BE8-CFE7-45BD-8DD4-E993676FF619}" dt="2022-05-27T19:29:28.793" v="1771" actId="47"/>
        <pc:sldMkLst>
          <pc:docMk/>
          <pc:sldMk cId="0" sldId="280"/>
        </pc:sldMkLst>
      </pc:sldChg>
      <pc:sldChg chg="del">
        <pc:chgData name="margarita velazquez medellin" userId="1b04ecec9052ba58" providerId="LiveId" clId="{16AC0BE8-CFE7-45BD-8DD4-E993676FF619}" dt="2022-05-27T19:29:30.747" v="1772" actId="47"/>
        <pc:sldMkLst>
          <pc:docMk/>
          <pc:sldMk cId="0" sldId="281"/>
        </pc:sldMkLst>
      </pc:sldChg>
      <pc:sldChg chg="del">
        <pc:chgData name="margarita velazquez medellin" userId="1b04ecec9052ba58" providerId="LiveId" clId="{16AC0BE8-CFE7-45BD-8DD4-E993676FF619}" dt="2022-05-27T19:29:32.015" v="1773" actId="47"/>
        <pc:sldMkLst>
          <pc:docMk/>
          <pc:sldMk cId="0" sldId="282"/>
        </pc:sldMkLst>
      </pc:sldChg>
      <pc:sldChg chg="del">
        <pc:chgData name="margarita velazquez medellin" userId="1b04ecec9052ba58" providerId="LiveId" clId="{16AC0BE8-CFE7-45BD-8DD4-E993676FF619}" dt="2022-05-27T19:29:36.066" v="1774" actId="47"/>
        <pc:sldMkLst>
          <pc:docMk/>
          <pc:sldMk cId="0" sldId="283"/>
        </pc:sldMkLst>
      </pc:sldChg>
      <pc:sldChg chg="del">
        <pc:chgData name="margarita velazquez medellin" userId="1b04ecec9052ba58" providerId="LiveId" clId="{16AC0BE8-CFE7-45BD-8DD4-E993676FF619}" dt="2022-05-27T19:29:37.617" v="1775" actId="47"/>
        <pc:sldMkLst>
          <pc:docMk/>
          <pc:sldMk cId="0" sldId="284"/>
        </pc:sldMkLst>
      </pc:sldChg>
      <pc:sldChg chg="del">
        <pc:chgData name="margarita velazquez medellin" userId="1b04ecec9052ba58" providerId="LiveId" clId="{16AC0BE8-CFE7-45BD-8DD4-E993676FF619}" dt="2022-05-27T19:29:38.589" v="1776" actId="47"/>
        <pc:sldMkLst>
          <pc:docMk/>
          <pc:sldMk cId="0" sldId="285"/>
        </pc:sldMkLst>
      </pc:sldChg>
      <pc:sldChg chg="del">
        <pc:chgData name="margarita velazquez medellin" userId="1b04ecec9052ba58" providerId="LiveId" clId="{16AC0BE8-CFE7-45BD-8DD4-E993676FF619}" dt="2022-05-27T19:29:40.045" v="1777" actId="47"/>
        <pc:sldMkLst>
          <pc:docMk/>
          <pc:sldMk cId="0" sldId="286"/>
        </pc:sldMkLst>
      </pc:sldChg>
      <pc:sldChg chg="del">
        <pc:chgData name="margarita velazquez medellin" userId="1b04ecec9052ba58" providerId="LiveId" clId="{16AC0BE8-CFE7-45BD-8DD4-E993676FF619}" dt="2022-05-27T19:29:49.193" v="1778" actId="47"/>
        <pc:sldMkLst>
          <pc:docMk/>
          <pc:sldMk cId="0" sldId="287"/>
        </pc:sldMkLst>
      </pc:sldChg>
      <pc:sldChg chg="del">
        <pc:chgData name="margarita velazquez medellin" userId="1b04ecec9052ba58" providerId="LiveId" clId="{16AC0BE8-CFE7-45BD-8DD4-E993676FF619}" dt="2022-05-27T19:30:19.237" v="1779" actId="47"/>
        <pc:sldMkLst>
          <pc:docMk/>
          <pc:sldMk cId="0" sldId="288"/>
        </pc:sldMkLst>
      </pc:sldChg>
      <pc:sldChg chg="del">
        <pc:chgData name="margarita velazquez medellin" userId="1b04ecec9052ba58" providerId="LiveId" clId="{16AC0BE8-CFE7-45BD-8DD4-E993676FF619}" dt="2022-05-27T19:30:20.572" v="1780" actId="47"/>
        <pc:sldMkLst>
          <pc:docMk/>
          <pc:sldMk cId="0" sldId="289"/>
        </pc:sldMkLst>
      </pc:sldChg>
      <pc:sldChg chg="del">
        <pc:chgData name="margarita velazquez medellin" userId="1b04ecec9052ba58" providerId="LiveId" clId="{16AC0BE8-CFE7-45BD-8DD4-E993676FF619}" dt="2022-05-27T19:30:21.175" v="1781" actId="47"/>
        <pc:sldMkLst>
          <pc:docMk/>
          <pc:sldMk cId="0" sldId="290"/>
        </pc:sldMkLst>
      </pc:sldChg>
      <pc:sldChg chg="del">
        <pc:chgData name="margarita velazquez medellin" userId="1b04ecec9052ba58" providerId="LiveId" clId="{16AC0BE8-CFE7-45BD-8DD4-E993676FF619}" dt="2022-05-27T19:30:21.793" v="1782" actId="47"/>
        <pc:sldMkLst>
          <pc:docMk/>
          <pc:sldMk cId="0" sldId="291"/>
        </pc:sldMkLst>
      </pc:sldChg>
      <pc:sldChg chg="del">
        <pc:chgData name="margarita velazquez medellin" userId="1b04ecec9052ba58" providerId="LiveId" clId="{16AC0BE8-CFE7-45BD-8DD4-E993676FF619}" dt="2022-05-27T19:30:22.332" v="1783" actId="47"/>
        <pc:sldMkLst>
          <pc:docMk/>
          <pc:sldMk cId="0" sldId="292"/>
        </pc:sldMkLst>
      </pc:sldChg>
      <pc:sldChg chg="del">
        <pc:chgData name="margarita velazquez medellin" userId="1b04ecec9052ba58" providerId="LiveId" clId="{16AC0BE8-CFE7-45BD-8DD4-E993676FF619}" dt="2022-05-27T19:30:23.166" v="1784" actId="47"/>
        <pc:sldMkLst>
          <pc:docMk/>
          <pc:sldMk cId="0" sldId="293"/>
        </pc:sldMkLst>
      </pc:sldChg>
      <pc:sldChg chg="del">
        <pc:chgData name="margarita velazquez medellin" userId="1b04ecec9052ba58" providerId="LiveId" clId="{16AC0BE8-CFE7-45BD-8DD4-E993676FF619}" dt="2022-05-27T19:30:27.625" v="1785" actId="47"/>
        <pc:sldMkLst>
          <pc:docMk/>
          <pc:sldMk cId="0" sldId="294"/>
        </pc:sldMkLst>
      </pc:sldChg>
      <pc:sldChg chg="del">
        <pc:chgData name="margarita velazquez medellin" userId="1b04ecec9052ba58" providerId="LiveId" clId="{16AC0BE8-CFE7-45BD-8DD4-E993676FF619}" dt="2022-05-27T19:30:30.717" v="1786" actId="47"/>
        <pc:sldMkLst>
          <pc:docMk/>
          <pc:sldMk cId="0" sldId="295"/>
        </pc:sldMkLst>
      </pc:sldChg>
      <pc:sldChg chg="del">
        <pc:chgData name="margarita velazquez medellin" userId="1b04ecec9052ba58" providerId="LiveId" clId="{16AC0BE8-CFE7-45BD-8DD4-E993676FF619}" dt="2022-05-27T19:30:30.887" v="1787" actId="47"/>
        <pc:sldMkLst>
          <pc:docMk/>
          <pc:sldMk cId="0" sldId="296"/>
        </pc:sldMkLst>
      </pc:sldChg>
      <pc:sldChg chg="del">
        <pc:chgData name="margarita velazquez medellin" userId="1b04ecec9052ba58" providerId="LiveId" clId="{16AC0BE8-CFE7-45BD-8DD4-E993676FF619}" dt="2022-05-27T19:30:31.620" v="1788" actId="47"/>
        <pc:sldMkLst>
          <pc:docMk/>
          <pc:sldMk cId="0" sldId="297"/>
        </pc:sldMkLst>
      </pc:sldChg>
      <pc:sldChg chg="del">
        <pc:chgData name="margarita velazquez medellin" userId="1b04ecec9052ba58" providerId="LiveId" clId="{16AC0BE8-CFE7-45BD-8DD4-E993676FF619}" dt="2022-05-27T19:30:34.805" v="1789" actId="47"/>
        <pc:sldMkLst>
          <pc:docMk/>
          <pc:sldMk cId="0" sldId="298"/>
        </pc:sldMkLst>
      </pc:sldChg>
      <pc:sldChg chg="del">
        <pc:chgData name="margarita velazquez medellin" userId="1b04ecec9052ba58" providerId="LiveId" clId="{16AC0BE8-CFE7-45BD-8DD4-E993676FF619}" dt="2022-05-27T19:30:36.010" v="1790" actId="47"/>
        <pc:sldMkLst>
          <pc:docMk/>
          <pc:sldMk cId="0" sldId="299"/>
        </pc:sldMkLst>
      </pc:sldChg>
      <pc:sldChg chg="del">
        <pc:chgData name="margarita velazquez medellin" userId="1b04ecec9052ba58" providerId="LiveId" clId="{16AC0BE8-CFE7-45BD-8DD4-E993676FF619}" dt="2022-05-27T19:30:36.983" v="1791" actId="47"/>
        <pc:sldMkLst>
          <pc:docMk/>
          <pc:sldMk cId="0" sldId="300"/>
        </pc:sldMkLst>
      </pc:sldChg>
      <pc:sldChg chg="del">
        <pc:chgData name="margarita velazquez medellin" userId="1b04ecec9052ba58" providerId="LiveId" clId="{16AC0BE8-CFE7-45BD-8DD4-E993676FF619}" dt="2022-05-27T19:30:40.411" v="1792" actId="47"/>
        <pc:sldMkLst>
          <pc:docMk/>
          <pc:sldMk cId="0" sldId="301"/>
        </pc:sldMkLst>
      </pc:sldChg>
      <pc:sldChg chg="del">
        <pc:chgData name="margarita velazquez medellin" userId="1b04ecec9052ba58" providerId="LiveId" clId="{16AC0BE8-CFE7-45BD-8DD4-E993676FF619}" dt="2022-05-27T19:30:41.414" v="1793" actId="47"/>
        <pc:sldMkLst>
          <pc:docMk/>
          <pc:sldMk cId="0" sldId="302"/>
        </pc:sldMkLst>
      </pc:sldChg>
      <pc:sldChg chg="del">
        <pc:chgData name="margarita velazquez medellin" userId="1b04ecec9052ba58" providerId="LiveId" clId="{16AC0BE8-CFE7-45BD-8DD4-E993676FF619}" dt="2022-05-27T19:30:42.235" v="1794" actId="47"/>
        <pc:sldMkLst>
          <pc:docMk/>
          <pc:sldMk cId="0" sldId="303"/>
        </pc:sldMkLst>
      </pc:sldChg>
      <pc:sldChg chg="del">
        <pc:chgData name="margarita velazquez medellin" userId="1b04ecec9052ba58" providerId="LiveId" clId="{16AC0BE8-CFE7-45BD-8DD4-E993676FF619}" dt="2022-05-27T19:30:43.217" v="1795" actId="47"/>
        <pc:sldMkLst>
          <pc:docMk/>
          <pc:sldMk cId="0" sldId="304"/>
        </pc:sldMkLst>
      </pc:sldChg>
      <pc:sldChg chg="del">
        <pc:chgData name="margarita velazquez medellin" userId="1b04ecec9052ba58" providerId="LiveId" clId="{16AC0BE8-CFE7-45BD-8DD4-E993676FF619}" dt="2022-05-27T19:30:44.121" v="1796" actId="47"/>
        <pc:sldMkLst>
          <pc:docMk/>
          <pc:sldMk cId="0" sldId="305"/>
        </pc:sldMkLst>
      </pc:sldChg>
      <pc:sldChg chg="del">
        <pc:chgData name="margarita velazquez medellin" userId="1b04ecec9052ba58" providerId="LiveId" clId="{16AC0BE8-CFE7-45BD-8DD4-E993676FF619}" dt="2022-05-27T19:30:45.496" v="1797" actId="47"/>
        <pc:sldMkLst>
          <pc:docMk/>
          <pc:sldMk cId="0" sldId="306"/>
        </pc:sldMkLst>
      </pc:sldChg>
      <pc:sldChg chg="del">
        <pc:chgData name="margarita velazquez medellin" userId="1b04ecec9052ba58" providerId="LiveId" clId="{16AC0BE8-CFE7-45BD-8DD4-E993676FF619}" dt="2022-05-27T19:30:46.414" v="1798" actId="47"/>
        <pc:sldMkLst>
          <pc:docMk/>
          <pc:sldMk cId="0" sldId="307"/>
        </pc:sldMkLst>
      </pc:sldChg>
      <pc:sldChg chg="del">
        <pc:chgData name="margarita velazquez medellin" userId="1b04ecec9052ba58" providerId="LiveId" clId="{16AC0BE8-CFE7-45BD-8DD4-E993676FF619}" dt="2022-05-27T19:30:47.194" v="1799" actId="47"/>
        <pc:sldMkLst>
          <pc:docMk/>
          <pc:sldMk cId="0" sldId="308"/>
        </pc:sldMkLst>
      </pc:sldChg>
      <pc:sldChg chg="del">
        <pc:chgData name="margarita velazquez medellin" userId="1b04ecec9052ba58" providerId="LiveId" clId="{16AC0BE8-CFE7-45BD-8DD4-E993676FF619}" dt="2022-05-27T19:30:47.965" v="1800" actId="47"/>
        <pc:sldMkLst>
          <pc:docMk/>
          <pc:sldMk cId="0" sldId="309"/>
        </pc:sldMkLst>
      </pc:sldChg>
      <pc:sldChg chg="del">
        <pc:chgData name="margarita velazquez medellin" userId="1b04ecec9052ba58" providerId="LiveId" clId="{16AC0BE8-CFE7-45BD-8DD4-E993676FF619}" dt="2022-05-27T19:30:48.567" v="1801" actId="47"/>
        <pc:sldMkLst>
          <pc:docMk/>
          <pc:sldMk cId="0" sldId="310"/>
        </pc:sldMkLst>
      </pc:sldChg>
      <pc:sldMasterChg chg="delSldLayout">
        <pc:chgData name="margarita velazquez medellin" userId="1b04ecec9052ba58" providerId="LiveId" clId="{16AC0BE8-CFE7-45BD-8DD4-E993676FF619}" dt="2022-05-27T19:30:49.926" v="1802" actId="47"/>
        <pc:sldMasterMkLst>
          <pc:docMk/>
          <pc:sldMasterMk cId="0" sldId="2147483684"/>
        </pc:sldMasterMkLst>
        <pc:sldLayoutChg chg="del">
          <pc:chgData name="margarita velazquez medellin" userId="1b04ecec9052ba58" providerId="LiveId" clId="{16AC0BE8-CFE7-45BD-8DD4-E993676FF619}" dt="2022-05-24T21:57:26.775" v="1165" actId="47"/>
          <pc:sldLayoutMkLst>
            <pc:docMk/>
            <pc:sldMasterMk cId="0" sldId="2147483684"/>
            <pc:sldLayoutMk cId="0" sldId="2147483649"/>
          </pc:sldLayoutMkLst>
        </pc:sldLayoutChg>
        <pc:sldLayoutChg chg="del">
          <pc:chgData name="margarita velazquez medellin" userId="1b04ecec9052ba58" providerId="LiveId" clId="{16AC0BE8-CFE7-45BD-8DD4-E993676FF619}" dt="2022-05-24T22:08:36.184" v="1756" actId="47"/>
          <pc:sldLayoutMkLst>
            <pc:docMk/>
            <pc:sldMasterMk cId="0" sldId="2147483684"/>
            <pc:sldLayoutMk cId="0" sldId="2147483651"/>
          </pc:sldLayoutMkLst>
        </pc:sldLayoutChg>
        <pc:sldLayoutChg chg="del">
          <pc:chgData name="margarita velazquez medellin" userId="1b04ecec9052ba58" providerId="LiveId" clId="{16AC0BE8-CFE7-45BD-8DD4-E993676FF619}" dt="2022-05-27T19:30:20.572" v="1780" actId="47"/>
          <pc:sldLayoutMkLst>
            <pc:docMk/>
            <pc:sldMasterMk cId="0" sldId="2147483684"/>
            <pc:sldLayoutMk cId="0" sldId="2147483652"/>
          </pc:sldLayoutMkLst>
        </pc:sldLayoutChg>
        <pc:sldLayoutChg chg="del">
          <pc:chgData name="margarita velazquez medellin" userId="1b04ecec9052ba58" providerId="LiveId" clId="{16AC0BE8-CFE7-45BD-8DD4-E993676FF619}" dt="2022-05-27T19:29:13.030" v="1763" actId="47"/>
          <pc:sldLayoutMkLst>
            <pc:docMk/>
            <pc:sldMasterMk cId="0" sldId="2147483684"/>
            <pc:sldLayoutMk cId="0" sldId="2147483654"/>
          </pc:sldLayoutMkLst>
        </pc:sldLayoutChg>
        <pc:sldLayoutChg chg="del">
          <pc:chgData name="margarita velazquez medellin" userId="1b04ecec9052ba58" providerId="LiveId" clId="{16AC0BE8-CFE7-45BD-8DD4-E993676FF619}" dt="2022-05-24T22:08:39.070" v="1758" actId="47"/>
          <pc:sldLayoutMkLst>
            <pc:docMk/>
            <pc:sldMasterMk cId="0" sldId="2147483684"/>
            <pc:sldLayoutMk cId="0" sldId="2147483656"/>
          </pc:sldLayoutMkLst>
        </pc:sldLayoutChg>
        <pc:sldLayoutChg chg="del">
          <pc:chgData name="margarita velazquez medellin" userId="1b04ecec9052ba58" providerId="LiveId" clId="{16AC0BE8-CFE7-45BD-8DD4-E993676FF619}" dt="2022-05-27T19:29:28.793" v="1771" actId="47"/>
          <pc:sldLayoutMkLst>
            <pc:docMk/>
            <pc:sldMasterMk cId="0" sldId="2147483684"/>
            <pc:sldLayoutMk cId="0" sldId="2147483657"/>
          </pc:sldLayoutMkLst>
        </pc:sldLayoutChg>
        <pc:sldLayoutChg chg="del">
          <pc:chgData name="margarita velazquez medellin" userId="1b04ecec9052ba58" providerId="LiveId" clId="{16AC0BE8-CFE7-45BD-8DD4-E993676FF619}" dt="2022-05-27T19:29:38.589" v="1776" actId="47"/>
          <pc:sldLayoutMkLst>
            <pc:docMk/>
            <pc:sldMasterMk cId="0" sldId="2147483684"/>
            <pc:sldLayoutMk cId="0" sldId="2147483660"/>
          </pc:sldLayoutMkLst>
        </pc:sldLayoutChg>
        <pc:sldLayoutChg chg="del">
          <pc:chgData name="margarita velazquez medellin" userId="1b04ecec9052ba58" providerId="LiveId" clId="{16AC0BE8-CFE7-45BD-8DD4-E993676FF619}" dt="2022-05-27T19:29:37.617" v="1775" actId="47"/>
          <pc:sldLayoutMkLst>
            <pc:docMk/>
            <pc:sldMasterMk cId="0" sldId="2147483684"/>
            <pc:sldLayoutMk cId="0" sldId="2147483661"/>
          </pc:sldLayoutMkLst>
        </pc:sldLayoutChg>
        <pc:sldLayoutChg chg="del">
          <pc:chgData name="margarita velazquez medellin" userId="1b04ecec9052ba58" providerId="LiveId" clId="{16AC0BE8-CFE7-45BD-8DD4-E993676FF619}" dt="2022-05-27T19:29:15.737" v="1766" actId="47"/>
          <pc:sldLayoutMkLst>
            <pc:docMk/>
            <pc:sldMasterMk cId="0" sldId="2147483684"/>
            <pc:sldLayoutMk cId="0" sldId="2147483662"/>
          </pc:sldLayoutMkLst>
        </pc:sldLayoutChg>
        <pc:sldLayoutChg chg="del">
          <pc:chgData name="margarita velazquez medellin" userId="1b04ecec9052ba58" providerId="LiveId" clId="{16AC0BE8-CFE7-45BD-8DD4-E993676FF619}" dt="2022-05-27T19:29:40.045" v="1777" actId="47"/>
          <pc:sldLayoutMkLst>
            <pc:docMk/>
            <pc:sldMasterMk cId="0" sldId="2147483684"/>
            <pc:sldLayoutMk cId="0" sldId="2147483663"/>
          </pc:sldLayoutMkLst>
        </pc:sldLayoutChg>
        <pc:sldLayoutChg chg="del">
          <pc:chgData name="margarita velazquez medellin" userId="1b04ecec9052ba58" providerId="LiveId" clId="{16AC0BE8-CFE7-45BD-8DD4-E993676FF619}" dt="2022-05-27T19:30:19.237" v="1779" actId="47"/>
          <pc:sldLayoutMkLst>
            <pc:docMk/>
            <pc:sldMasterMk cId="0" sldId="2147483684"/>
            <pc:sldLayoutMk cId="0" sldId="2147483664"/>
          </pc:sldLayoutMkLst>
        </pc:sldLayoutChg>
        <pc:sldLayoutChg chg="del">
          <pc:chgData name="margarita velazquez medellin" userId="1b04ecec9052ba58" providerId="LiveId" clId="{16AC0BE8-CFE7-45BD-8DD4-E993676FF619}" dt="2022-05-27T19:30:49.926" v="1802" actId="47"/>
          <pc:sldLayoutMkLst>
            <pc:docMk/>
            <pc:sldMasterMk cId="0" sldId="2147483684"/>
            <pc:sldLayoutMk cId="0" sldId="2147483665"/>
          </pc:sldLayoutMkLst>
        </pc:sldLayoutChg>
        <pc:sldLayoutChg chg="del">
          <pc:chgData name="margarita velazquez medellin" userId="1b04ecec9052ba58" providerId="LiveId" clId="{16AC0BE8-CFE7-45BD-8DD4-E993676FF619}" dt="2022-05-27T19:29:49.193" v="1778" actId="47"/>
          <pc:sldLayoutMkLst>
            <pc:docMk/>
            <pc:sldMasterMk cId="0" sldId="2147483684"/>
            <pc:sldLayoutMk cId="0" sldId="2147483666"/>
          </pc:sldLayoutMkLst>
        </pc:sldLayoutChg>
        <pc:sldLayoutChg chg="del">
          <pc:chgData name="margarita velazquez medellin" userId="1b04ecec9052ba58" providerId="LiveId" clId="{16AC0BE8-CFE7-45BD-8DD4-E993676FF619}" dt="2022-05-27T19:29:17.172" v="1768" actId="47"/>
          <pc:sldLayoutMkLst>
            <pc:docMk/>
            <pc:sldMasterMk cId="0" sldId="2147483684"/>
            <pc:sldLayoutMk cId="0" sldId="2147483669"/>
          </pc:sldLayoutMkLst>
        </pc:sldLayoutChg>
        <pc:sldLayoutChg chg="del">
          <pc:chgData name="margarita velazquez medellin" userId="1b04ecec9052ba58" providerId="LiveId" clId="{16AC0BE8-CFE7-45BD-8DD4-E993676FF619}" dt="2022-05-27T19:29:18.360" v="1769" actId="47"/>
          <pc:sldLayoutMkLst>
            <pc:docMk/>
            <pc:sldMasterMk cId="0" sldId="2147483684"/>
            <pc:sldLayoutMk cId="0" sldId="2147483670"/>
          </pc:sldLayoutMkLst>
        </pc:sldLayoutChg>
        <pc:sldLayoutChg chg="del">
          <pc:chgData name="margarita velazquez medellin" userId="1b04ecec9052ba58" providerId="LiveId" clId="{16AC0BE8-CFE7-45BD-8DD4-E993676FF619}" dt="2022-05-27T19:29:27.040" v="1770" actId="47"/>
          <pc:sldLayoutMkLst>
            <pc:docMk/>
            <pc:sldMasterMk cId="0" sldId="2147483684"/>
            <pc:sldLayoutMk cId="0" sldId="2147483671"/>
          </pc:sldLayoutMkLst>
        </pc:sldLayoutChg>
        <pc:sldLayoutChg chg="del">
          <pc:chgData name="margarita velazquez medellin" userId="1b04ecec9052ba58" providerId="LiveId" clId="{16AC0BE8-CFE7-45BD-8DD4-E993676FF619}" dt="2022-05-27T19:29:30.747" v="1772" actId="47"/>
          <pc:sldLayoutMkLst>
            <pc:docMk/>
            <pc:sldMasterMk cId="0" sldId="2147483684"/>
            <pc:sldLayoutMk cId="0" sldId="2147483672"/>
          </pc:sldLayoutMkLst>
        </pc:sldLayoutChg>
        <pc:sldLayoutChg chg="del">
          <pc:chgData name="margarita velazquez medellin" userId="1b04ecec9052ba58" providerId="LiveId" clId="{16AC0BE8-CFE7-45BD-8DD4-E993676FF619}" dt="2022-05-27T19:30:22.332" v="1783" actId="47"/>
          <pc:sldLayoutMkLst>
            <pc:docMk/>
            <pc:sldMasterMk cId="0" sldId="2147483684"/>
            <pc:sldLayoutMk cId="0" sldId="2147483673"/>
          </pc:sldLayoutMkLst>
        </pc:sldLayoutChg>
        <pc:sldLayoutChg chg="del">
          <pc:chgData name="margarita velazquez medellin" userId="1b04ecec9052ba58" providerId="LiveId" clId="{16AC0BE8-CFE7-45BD-8DD4-E993676FF619}" dt="2022-05-27T19:29:14.249" v="1764" actId="47"/>
          <pc:sldLayoutMkLst>
            <pc:docMk/>
            <pc:sldMasterMk cId="0" sldId="2147483684"/>
            <pc:sldLayoutMk cId="0" sldId="2147483674"/>
          </pc:sldLayoutMkLst>
        </pc:sldLayoutChg>
        <pc:sldLayoutChg chg="del">
          <pc:chgData name="margarita velazquez medellin" userId="1b04ecec9052ba58" providerId="LiveId" clId="{16AC0BE8-CFE7-45BD-8DD4-E993676FF619}" dt="2022-05-24T22:08:44.055" v="1759" actId="47"/>
          <pc:sldLayoutMkLst>
            <pc:docMk/>
            <pc:sldMasterMk cId="0" sldId="2147483684"/>
            <pc:sldLayoutMk cId="0" sldId="2147483675"/>
          </pc:sldLayoutMkLst>
        </pc:sldLayoutChg>
        <pc:sldLayoutChg chg="del">
          <pc:chgData name="margarita velazquez medellin" userId="1b04ecec9052ba58" providerId="LiveId" clId="{16AC0BE8-CFE7-45BD-8DD4-E993676FF619}" dt="2022-05-27T19:29:12.745" v="1762" actId="47"/>
          <pc:sldLayoutMkLst>
            <pc:docMk/>
            <pc:sldMasterMk cId="0" sldId="2147483684"/>
            <pc:sldLayoutMk cId="0" sldId="2147483676"/>
          </pc:sldLayoutMkLst>
        </pc:sldLayoutChg>
        <pc:sldLayoutChg chg="del">
          <pc:chgData name="margarita velazquez medellin" userId="1b04ecec9052ba58" providerId="LiveId" clId="{16AC0BE8-CFE7-45BD-8DD4-E993676FF619}" dt="2022-05-27T19:30:21.175" v="1781" actId="47"/>
          <pc:sldLayoutMkLst>
            <pc:docMk/>
            <pc:sldMasterMk cId="0" sldId="2147483684"/>
            <pc:sldLayoutMk cId="0" sldId="2147483677"/>
          </pc:sldLayoutMkLst>
        </pc:sldLayoutChg>
      </pc:sldMasterChg>
      <pc:sldMasterChg chg="del delSldLayout">
        <pc:chgData name="margarita velazquez medellin" userId="1b04ecec9052ba58" providerId="LiveId" clId="{16AC0BE8-CFE7-45BD-8DD4-E993676FF619}" dt="2022-05-27T19:30:48.567" v="1801" actId="47"/>
        <pc:sldMasterMkLst>
          <pc:docMk/>
          <pc:sldMasterMk cId="0" sldId="2147483685"/>
        </pc:sldMasterMkLst>
        <pc:sldLayoutChg chg="del">
          <pc:chgData name="margarita velazquez medellin" userId="1b04ecec9052ba58" providerId="LiveId" clId="{16AC0BE8-CFE7-45BD-8DD4-E993676FF619}" dt="2022-05-27T19:30:48.567" v="1801" actId="47"/>
          <pc:sldLayoutMkLst>
            <pc:docMk/>
            <pc:sldMasterMk cId="0" sldId="2147483685"/>
            <pc:sldLayoutMk cId="0" sldId="2147483682"/>
          </pc:sldLayoutMkLst>
        </pc:sldLayoutChg>
        <pc:sldLayoutChg chg="del">
          <pc:chgData name="margarita velazquez medellin" userId="1b04ecec9052ba58" providerId="LiveId" clId="{16AC0BE8-CFE7-45BD-8DD4-E993676FF619}" dt="2022-05-27T19:30:42.235" v="1794" actId="47"/>
          <pc:sldLayoutMkLst>
            <pc:docMk/>
            <pc:sldMasterMk cId="0" sldId="2147483685"/>
            <pc:sldLayoutMk cId="0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13a5673f4f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113a5673f4f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113a0b7ef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113a0b7ef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113a5673f4f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113a5673f4f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113a5673f4f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113a5673f4f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1136d305470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1136d305470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113a5673f4f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113a5673f4f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11" name="Google Shape;11;p2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3" name="Google Shape;13;p2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250100" y="1441725"/>
            <a:ext cx="5322300" cy="24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1250100" y="3875800"/>
            <a:ext cx="53223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72D3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bg>
      <p:bgPr>
        <a:solidFill>
          <a:schemeClr val="accent1"/>
        </a:solidFill>
        <a:effectLst/>
      </p:bgPr>
    </p:bg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33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60" name="Google Shape;960;p33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1" name="Google Shape;961;p33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62" name="Google Shape;962;p33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3" name="Google Shape;963;p33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4" name="Google Shape;964;p33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33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33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33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33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9" name="Google Shape;969;p33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0" name="Google Shape;970;p33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33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2" name="Google Shape;972;p33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3" name="Google Shape;973;p33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4" name="Google Shape;974;p33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5" name="Google Shape;975;p33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6" name="Google Shape;976;p33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33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8" name="Google Shape;978;p33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9" name="Google Shape;979;p33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0" name="Google Shape;980;p33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1" name="Google Shape;981;p33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2" name="Google Shape;982;p33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83" name="Google Shape;983;p33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84" name="Google Shape;984;p33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5" name="Google Shape;985;p33"/>
          <p:cNvGrpSpPr/>
          <p:nvPr/>
        </p:nvGrpSpPr>
        <p:grpSpPr>
          <a:xfrm>
            <a:off x="8145913" y="517500"/>
            <a:ext cx="421798" cy="427751"/>
            <a:chOff x="7124413" y="-757600"/>
            <a:chExt cx="421798" cy="427751"/>
          </a:xfrm>
        </p:grpSpPr>
        <p:sp>
          <p:nvSpPr>
            <p:cNvPr id="986" name="Google Shape;986;p33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" name="Google Shape;988;p33"/>
          <p:cNvGrpSpPr/>
          <p:nvPr/>
        </p:nvGrpSpPr>
        <p:grpSpPr>
          <a:xfrm>
            <a:off x="1032666" y="4252397"/>
            <a:ext cx="572771" cy="558909"/>
            <a:chOff x="4804725" y="-1188869"/>
            <a:chExt cx="421807" cy="411568"/>
          </a:xfrm>
        </p:grpSpPr>
        <p:sp>
          <p:nvSpPr>
            <p:cNvPr id="989" name="Google Shape;989;p33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2_1_1_1">
    <p:bg>
      <p:bgPr>
        <a:solidFill>
          <a:schemeClr val="dk2"/>
        </a:solidFill>
        <a:effectLst/>
      </p:bgPr>
    </p:bg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35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1024" name="Google Shape;1024;p35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5" name="Google Shape;1025;p35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026" name="Google Shape;1026;p35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7" name="Google Shape;1027;p35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8" name="Google Shape;1028;p35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35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0" name="Google Shape;1030;p35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1" name="Google Shape;1031;p35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2" name="Google Shape;1032;p35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3" name="Google Shape;1033;p35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4" name="Google Shape;1034;p35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5" name="Google Shape;1035;p35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6" name="Google Shape;1036;p35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7" name="Google Shape;1037;p35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8" name="Google Shape;1038;p35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9" name="Google Shape;1039;p35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0" name="Google Shape;1040;p35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1" name="Google Shape;1041;p35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2" name="Google Shape;1042;p35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3" name="Google Shape;1043;p35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4" name="Google Shape;1044;p35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5" name="Google Shape;1045;p35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6" name="Google Shape;1046;p35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47" name="Google Shape;1047;p35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48" name="Google Shape;1048;p35"/>
          <p:cNvGrpSpPr/>
          <p:nvPr/>
        </p:nvGrpSpPr>
        <p:grpSpPr>
          <a:xfrm rot="-1328026" flipH="1">
            <a:off x="2709650" y="-173598"/>
            <a:ext cx="3880551" cy="2061360"/>
            <a:chOff x="-414611" y="-234423"/>
            <a:chExt cx="4662232" cy="2476592"/>
          </a:xfrm>
        </p:grpSpPr>
        <p:grpSp>
          <p:nvGrpSpPr>
            <p:cNvPr id="1049" name="Google Shape;1049;p35"/>
            <p:cNvGrpSpPr/>
            <p:nvPr/>
          </p:nvGrpSpPr>
          <p:grpSpPr>
            <a:xfrm>
              <a:off x="-414611" y="-234423"/>
              <a:ext cx="4662232" cy="2476592"/>
              <a:chOff x="-414611" y="-234423"/>
              <a:chExt cx="4662232" cy="2476592"/>
            </a:xfrm>
          </p:grpSpPr>
          <p:sp>
            <p:nvSpPr>
              <p:cNvPr id="1050" name="Google Shape;1050;p35"/>
              <p:cNvSpPr/>
              <p:nvPr/>
            </p:nvSpPr>
            <p:spPr>
              <a:xfrm rot="-1139945">
                <a:off x="-369483" y="482665"/>
                <a:ext cx="4571976" cy="1042415"/>
              </a:xfrm>
              <a:custGeom>
                <a:avLst/>
                <a:gdLst/>
                <a:ahLst/>
                <a:cxnLst/>
                <a:rect l="l" t="t" r="r" b="b"/>
                <a:pathLst>
                  <a:path w="72350" h="16530" extrusionOk="0">
                    <a:moveTo>
                      <a:pt x="72031" y="0"/>
                    </a:moveTo>
                    <a:cubicBezTo>
                      <a:pt x="71980" y="0"/>
                      <a:pt x="71929" y="13"/>
                      <a:pt x="71882" y="40"/>
                    </a:cubicBezTo>
                    <a:cubicBezTo>
                      <a:pt x="69735" y="1269"/>
                      <a:pt x="67550" y="2401"/>
                      <a:pt x="65287" y="3396"/>
                    </a:cubicBezTo>
                    <a:lnTo>
                      <a:pt x="65228" y="3279"/>
                    </a:lnTo>
                    <a:lnTo>
                      <a:pt x="60253" y="5386"/>
                    </a:lnTo>
                    <a:cubicBezTo>
                      <a:pt x="59784" y="5542"/>
                      <a:pt x="59316" y="5698"/>
                      <a:pt x="58848" y="5854"/>
                    </a:cubicBezTo>
                    <a:cubicBezTo>
                      <a:pt x="58614" y="5933"/>
                      <a:pt x="58399" y="5991"/>
                      <a:pt x="58165" y="6069"/>
                    </a:cubicBezTo>
                    <a:lnTo>
                      <a:pt x="58048" y="5815"/>
                    </a:lnTo>
                    <a:lnTo>
                      <a:pt x="52487" y="7415"/>
                    </a:lnTo>
                    <a:lnTo>
                      <a:pt x="52526" y="7571"/>
                    </a:lnTo>
                    <a:cubicBezTo>
                      <a:pt x="51765" y="7728"/>
                      <a:pt x="50985" y="7884"/>
                      <a:pt x="50204" y="8020"/>
                    </a:cubicBezTo>
                    <a:lnTo>
                      <a:pt x="50185" y="7845"/>
                    </a:lnTo>
                    <a:lnTo>
                      <a:pt x="44390" y="8274"/>
                    </a:lnTo>
                    <a:lnTo>
                      <a:pt x="44448" y="8840"/>
                    </a:lnTo>
                    <a:cubicBezTo>
                      <a:pt x="43707" y="8918"/>
                      <a:pt x="42946" y="8976"/>
                      <a:pt x="42204" y="9035"/>
                    </a:cubicBezTo>
                    <a:lnTo>
                      <a:pt x="42165" y="8625"/>
                    </a:lnTo>
                    <a:lnTo>
                      <a:pt x="36370" y="8606"/>
                    </a:lnTo>
                    <a:lnTo>
                      <a:pt x="36370" y="9210"/>
                    </a:lnTo>
                    <a:cubicBezTo>
                      <a:pt x="35473" y="9191"/>
                      <a:pt x="34575" y="9171"/>
                      <a:pt x="33678" y="9132"/>
                    </a:cubicBezTo>
                    <a:lnTo>
                      <a:pt x="33678" y="8879"/>
                    </a:lnTo>
                    <a:lnTo>
                      <a:pt x="27902" y="8352"/>
                    </a:lnTo>
                    <a:lnTo>
                      <a:pt x="27883" y="8684"/>
                    </a:lnTo>
                    <a:cubicBezTo>
                      <a:pt x="27044" y="8586"/>
                      <a:pt x="26205" y="8469"/>
                      <a:pt x="25366" y="8352"/>
                    </a:cubicBezTo>
                    <a:lnTo>
                      <a:pt x="25385" y="7806"/>
                    </a:lnTo>
                    <a:lnTo>
                      <a:pt x="19649" y="6947"/>
                    </a:lnTo>
                    <a:lnTo>
                      <a:pt x="19590" y="7298"/>
                    </a:lnTo>
                    <a:cubicBezTo>
                      <a:pt x="18751" y="7103"/>
                      <a:pt x="17932" y="6928"/>
                      <a:pt x="17132" y="6713"/>
                    </a:cubicBezTo>
                    <a:lnTo>
                      <a:pt x="17151" y="6557"/>
                    </a:lnTo>
                    <a:lnTo>
                      <a:pt x="11610" y="4879"/>
                    </a:lnTo>
                    <a:lnTo>
                      <a:pt x="11532" y="5152"/>
                    </a:lnTo>
                    <a:cubicBezTo>
                      <a:pt x="10556" y="4859"/>
                      <a:pt x="9639" y="4547"/>
                      <a:pt x="8800" y="4255"/>
                    </a:cubicBezTo>
                    <a:lnTo>
                      <a:pt x="8878" y="3942"/>
                    </a:lnTo>
                    <a:lnTo>
                      <a:pt x="3551" y="1679"/>
                    </a:lnTo>
                    <a:lnTo>
                      <a:pt x="3356" y="2167"/>
                    </a:lnTo>
                    <a:cubicBezTo>
                      <a:pt x="1522" y="1367"/>
                      <a:pt x="488" y="820"/>
                      <a:pt x="469" y="820"/>
                    </a:cubicBezTo>
                    <a:cubicBezTo>
                      <a:pt x="427" y="797"/>
                      <a:pt x="381" y="785"/>
                      <a:pt x="336" y="785"/>
                    </a:cubicBezTo>
                    <a:cubicBezTo>
                      <a:pt x="234" y="785"/>
                      <a:pt x="132" y="843"/>
                      <a:pt x="78" y="938"/>
                    </a:cubicBezTo>
                    <a:cubicBezTo>
                      <a:pt x="0" y="1094"/>
                      <a:pt x="59" y="1269"/>
                      <a:pt x="195" y="1347"/>
                    </a:cubicBezTo>
                    <a:cubicBezTo>
                      <a:pt x="215" y="1347"/>
                      <a:pt x="1269" y="1894"/>
                      <a:pt x="3142" y="2713"/>
                    </a:cubicBezTo>
                    <a:lnTo>
                      <a:pt x="839" y="8528"/>
                    </a:lnTo>
                    <a:cubicBezTo>
                      <a:pt x="740" y="8760"/>
                      <a:pt x="922" y="8978"/>
                      <a:pt x="1147" y="8978"/>
                    </a:cubicBezTo>
                    <a:cubicBezTo>
                      <a:pt x="1187" y="8978"/>
                      <a:pt x="1228" y="8971"/>
                      <a:pt x="1269" y="8957"/>
                    </a:cubicBezTo>
                    <a:lnTo>
                      <a:pt x="4117" y="7728"/>
                    </a:lnTo>
                    <a:cubicBezTo>
                      <a:pt x="4157" y="7713"/>
                      <a:pt x="4198" y="7705"/>
                      <a:pt x="4239" y="7705"/>
                    </a:cubicBezTo>
                    <a:cubicBezTo>
                      <a:pt x="4357" y="7705"/>
                      <a:pt x="4469" y="7767"/>
                      <a:pt x="4527" y="7884"/>
                    </a:cubicBezTo>
                    <a:lnTo>
                      <a:pt x="6185" y="11045"/>
                    </a:lnTo>
                    <a:cubicBezTo>
                      <a:pt x="6247" y="11160"/>
                      <a:pt x="6362" y="11215"/>
                      <a:pt x="6475" y="11215"/>
                    </a:cubicBezTo>
                    <a:cubicBezTo>
                      <a:pt x="6612" y="11215"/>
                      <a:pt x="6748" y="11135"/>
                      <a:pt x="6790" y="10986"/>
                    </a:cubicBezTo>
                    <a:lnTo>
                      <a:pt x="8624" y="4859"/>
                    </a:lnTo>
                    <a:cubicBezTo>
                      <a:pt x="9463" y="5152"/>
                      <a:pt x="10381" y="5445"/>
                      <a:pt x="11376" y="5757"/>
                    </a:cubicBezTo>
                    <a:lnTo>
                      <a:pt x="9639" y="12001"/>
                    </a:lnTo>
                    <a:cubicBezTo>
                      <a:pt x="9578" y="12229"/>
                      <a:pt x="9743" y="12421"/>
                      <a:pt x="9938" y="12421"/>
                    </a:cubicBezTo>
                    <a:cubicBezTo>
                      <a:pt x="9993" y="12421"/>
                      <a:pt x="10051" y="12406"/>
                      <a:pt x="10107" y="12371"/>
                    </a:cubicBezTo>
                    <a:lnTo>
                      <a:pt x="12819" y="10849"/>
                    </a:lnTo>
                    <a:cubicBezTo>
                      <a:pt x="12872" y="10823"/>
                      <a:pt x="12926" y="10810"/>
                      <a:pt x="12978" y="10810"/>
                    </a:cubicBezTo>
                    <a:cubicBezTo>
                      <a:pt x="13084" y="10810"/>
                      <a:pt x="13184" y="10862"/>
                      <a:pt x="13249" y="10967"/>
                    </a:cubicBezTo>
                    <a:lnTo>
                      <a:pt x="15239" y="13913"/>
                    </a:lnTo>
                    <a:cubicBezTo>
                      <a:pt x="15303" y="14017"/>
                      <a:pt x="15404" y="14066"/>
                      <a:pt x="15505" y="14066"/>
                    </a:cubicBezTo>
                    <a:cubicBezTo>
                      <a:pt x="15648" y="14066"/>
                      <a:pt x="15790" y="13968"/>
                      <a:pt x="15824" y="13796"/>
                    </a:cubicBezTo>
                    <a:lnTo>
                      <a:pt x="17015" y="7318"/>
                    </a:lnTo>
                    <a:cubicBezTo>
                      <a:pt x="17834" y="7513"/>
                      <a:pt x="18654" y="7708"/>
                      <a:pt x="19512" y="7884"/>
                    </a:cubicBezTo>
                    <a:lnTo>
                      <a:pt x="18712" y="14225"/>
                    </a:lnTo>
                    <a:cubicBezTo>
                      <a:pt x="18684" y="14437"/>
                      <a:pt x="18850" y="14588"/>
                      <a:pt x="19033" y="14588"/>
                    </a:cubicBezTo>
                    <a:cubicBezTo>
                      <a:pt x="19103" y="14588"/>
                      <a:pt x="19174" y="14566"/>
                      <a:pt x="19239" y="14518"/>
                    </a:cubicBezTo>
                    <a:lnTo>
                      <a:pt x="21697" y="12625"/>
                    </a:lnTo>
                    <a:cubicBezTo>
                      <a:pt x="21758" y="12573"/>
                      <a:pt x="21826" y="12548"/>
                      <a:pt x="21893" y="12548"/>
                    </a:cubicBezTo>
                    <a:cubicBezTo>
                      <a:pt x="21978" y="12548"/>
                      <a:pt x="22061" y="12588"/>
                      <a:pt x="22127" y="12664"/>
                    </a:cubicBezTo>
                    <a:lnTo>
                      <a:pt x="24527" y="15298"/>
                    </a:lnTo>
                    <a:cubicBezTo>
                      <a:pt x="24595" y="15374"/>
                      <a:pt x="24684" y="15408"/>
                      <a:pt x="24770" y="15408"/>
                    </a:cubicBezTo>
                    <a:cubicBezTo>
                      <a:pt x="24928" y="15408"/>
                      <a:pt x="25080" y="15292"/>
                      <a:pt x="25092" y="15103"/>
                    </a:cubicBezTo>
                    <a:lnTo>
                      <a:pt x="25327" y="8918"/>
                    </a:lnTo>
                    <a:cubicBezTo>
                      <a:pt x="26166" y="9035"/>
                      <a:pt x="27005" y="9152"/>
                      <a:pt x="27844" y="9249"/>
                    </a:cubicBezTo>
                    <a:lnTo>
                      <a:pt x="27395" y="15688"/>
                    </a:lnTo>
                    <a:cubicBezTo>
                      <a:pt x="27381" y="15891"/>
                      <a:pt x="27546" y="16029"/>
                      <a:pt x="27720" y="16029"/>
                    </a:cubicBezTo>
                    <a:cubicBezTo>
                      <a:pt x="27797" y="16029"/>
                      <a:pt x="27875" y="16002"/>
                      <a:pt x="27941" y="15942"/>
                    </a:cubicBezTo>
                    <a:lnTo>
                      <a:pt x="30283" y="13913"/>
                    </a:lnTo>
                    <a:cubicBezTo>
                      <a:pt x="30336" y="13859"/>
                      <a:pt x="30406" y="13834"/>
                      <a:pt x="30478" y="13834"/>
                    </a:cubicBezTo>
                    <a:cubicBezTo>
                      <a:pt x="30562" y="13834"/>
                      <a:pt x="30648" y="13869"/>
                      <a:pt x="30712" y="13932"/>
                    </a:cubicBezTo>
                    <a:lnTo>
                      <a:pt x="33268" y="16430"/>
                    </a:lnTo>
                    <a:cubicBezTo>
                      <a:pt x="33331" y="16499"/>
                      <a:pt x="33410" y="16530"/>
                      <a:pt x="33488" y="16530"/>
                    </a:cubicBezTo>
                    <a:cubicBezTo>
                      <a:pt x="33653" y="16530"/>
                      <a:pt x="33814" y="16394"/>
                      <a:pt x="33814" y="16196"/>
                    </a:cubicBezTo>
                    <a:lnTo>
                      <a:pt x="33678" y="9737"/>
                    </a:lnTo>
                    <a:lnTo>
                      <a:pt x="33678" y="9737"/>
                    </a:lnTo>
                    <a:cubicBezTo>
                      <a:pt x="34595" y="9776"/>
                      <a:pt x="35492" y="9796"/>
                      <a:pt x="36390" y="9796"/>
                    </a:cubicBezTo>
                    <a:lnTo>
                      <a:pt x="36526" y="15962"/>
                    </a:lnTo>
                    <a:cubicBezTo>
                      <a:pt x="36526" y="16156"/>
                      <a:pt x="36681" y="16281"/>
                      <a:pt x="36841" y="16281"/>
                    </a:cubicBezTo>
                    <a:cubicBezTo>
                      <a:pt x="36923" y="16281"/>
                      <a:pt x="37007" y="16249"/>
                      <a:pt x="37073" y="16176"/>
                    </a:cubicBezTo>
                    <a:lnTo>
                      <a:pt x="39238" y="13932"/>
                    </a:lnTo>
                    <a:cubicBezTo>
                      <a:pt x="39300" y="13871"/>
                      <a:pt x="39382" y="13842"/>
                      <a:pt x="39464" y="13842"/>
                    </a:cubicBezTo>
                    <a:cubicBezTo>
                      <a:pt x="39538" y="13842"/>
                      <a:pt x="39612" y="13866"/>
                      <a:pt x="39668" y="13913"/>
                    </a:cubicBezTo>
                    <a:lnTo>
                      <a:pt x="42438" y="16176"/>
                    </a:lnTo>
                    <a:cubicBezTo>
                      <a:pt x="42499" y="16231"/>
                      <a:pt x="42569" y="16255"/>
                      <a:pt x="42637" y="16255"/>
                    </a:cubicBezTo>
                    <a:cubicBezTo>
                      <a:pt x="42812" y="16255"/>
                      <a:pt x="42979" y="16099"/>
                      <a:pt x="42965" y="15903"/>
                    </a:cubicBezTo>
                    <a:lnTo>
                      <a:pt x="42282" y="9620"/>
                    </a:lnTo>
                    <a:cubicBezTo>
                      <a:pt x="43024" y="9562"/>
                      <a:pt x="43765" y="9503"/>
                      <a:pt x="44507" y="9425"/>
                    </a:cubicBezTo>
                    <a:lnTo>
                      <a:pt x="45072" y="15591"/>
                    </a:lnTo>
                    <a:cubicBezTo>
                      <a:pt x="45098" y="15766"/>
                      <a:pt x="45252" y="15877"/>
                      <a:pt x="45410" y="15877"/>
                    </a:cubicBezTo>
                    <a:cubicBezTo>
                      <a:pt x="45498" y="15877"/>
                      <a:pt x="45588" y="15843"/>
                      <a:pt x="45658" y="15766"/>
                    </a:cubicBezTo>
                    <a:lnTo>
                      <a:pt x="47629" y="13386"/>
                    </a:lnTo>
                    <a:cubicBezTo>
                      <a:pt x="47697" y="13306"/>
                      <a:pt x="47785" y="13266"/>
                      <a:pt x="47878" y="13266"/>
                    </a:cubicBezTo>
                    <a:cubicBezTo>
                      <a:pt x="47944" y="13266"/>
                      <a:pt x="48012" y="13287"/>
                      <a:pt x="48077" y="13327"/>
                    </a:cubicBezTo>
                    <a:lnTo>
                      <a:pt x="51004" y="15396"/>
                    </a:lnTo>
                    <a:cubicBezTo>
                      <a:pt x="51061" y="15434"/>
                      <a:pt x="51123" y="15451"/>
                      <a:pt x="51183" y="15451"/>
                    </a:cubicBezTo>
                    <a:cubicBezTo>
                      <a:pt x="51368" y="15451"/>
                      <a:pt x="51536" y="15285"/>
                      <a:pt x="51492" y="15064"/>
                    </a:cubicBezTo>
                    <a:lnTo>
                      <a:pt x="50302" y="8606"/>
                    </a:lnTo>
                    <a:cubicBezTo>
                      <a:pt x="51102" y="8469"/>
                      <a:pt x="51902" y="8293"/>
                      <a:pt x="52702" y="8118"/>
                    </a:cubicBezTo>
                    <a:lnTo>
                      <a:pt x="54692" y="14440"/>
                    </a:lnTo>
                    <a:cubicBezTo>
                      <a:pt x="54734" y="14589"/>
                      <a:pt x="54870" y="14668"/>
                      <a:pt x="55004" y="14668"/>
                    </a:cubicBezTo>
                    <a:cubicBezTo>
                      <a:pt x="55115" y="14668"/>
                      <a:pt x="55224" y="14613"/>
                      <a:pt x="55277" y="14498"/>
                    </a:cubicBezTo>
                    <a:lnTo>
                      <a:pt x="56721" y="11747"/>
                    </a:lnTo>
                    <a:cubicBezTo>
                      <a:pt x="56779" y="11631"/>
                      <a:pt x="56891" y="11569"/>
                      <a:pt x="57009" y="11569"/>
                    </a:cubicBezTo>
                    <a:cubicBezTo>
                      <a:pt x="57050" y="11569"/>
                      <a:pt x="57091" y="11576"/>
                      <a:pt x="57131" y="11591"/>
                    </a:cubicBezTo>
                    <a:lnTo>
                      <a:pt x="60428" y="12996"/>
                    </a:lnTo>
                    <a:cubicBezTo>
                      <a:pt x="60472" y="13016"/>
                      <a:pt x="60516" y="13025"/>
                      <a:pt x="60559" y="13025"/>
                    </a:cubicBezTo>
                    <a:cubicBezTo>
                      <a:pt x="60765" y="13025"/>
                      <a:pt x="60938" y="12812"/>
                      <a:pt x="60857" y="12586"/>
                    </a:cubicBezTo>
                    <a:lnTo>
                      <a:pt x="58379" y="6615"/>
                    </a:lnTo>
                    <a:cubicBezTo>
                      <a:pt x="58594" y="6557"/>
                      <a:pt x="58809" y="6479"/>
                      <a:pt x="59004" y="6420"/>
                    </a:cubicBezTo>
                    <a:cubicBezTo>
                      <a:pt x="59375" y="6303"/>
                      <a:pt x="59745" y="6186"/>
                      <a:pt x="60116" y="6050"/>
                    </a:cubicBezTo>
                    <a:lnTo>
                      <a:pt x="62906" y="12254"/>
                    </a:lnTo>
                    <a:cubicBezTo>
                      <a:pt x="62964" y="12379"/>
                      <a:pt x="63087" y="12442"/>
                      <a:pt x="63209" y="12442"/>
                    </a:cubicBezTo>
                    <a:cubicBezTo>
                      <a:pt x="63336" y="12442"/>
                      <a:pt x="63461" y="12374"/>
                      <a:pt x="63511" y="12235"/>
                    </a:cubicBezTo>
                    <a:lnTo>
                      <a:pt x="64604" y="9328"/>
                    </a:lnTo>
                    <a:cubicBezTo>
                      <a:pt x="64652" y="9198"/>
                      <a:pt x="64781" y="9122"/>
                      <a:pt x="64924" y="9122"/>
                    </a:cubicBezTo>
                    <a:cubicBezTo>
                      <a:pt x="64953" y="9122"/>
                      <a:pt x="64983" y="9126"/>
                      <a:pt x="65013" y="9132"/>
                    </a:cubicBezTo>
                    <a:lnTo>
                      <a:pt x="68428" y="10128"/>
                    </a:lnTo>
                    <a:cubicBezTo>
                      <a:pt x="68459" y="10136"/>
                      <a:pt x="68489" y="10140"/>
                      <a:pt x="68518" y="10140"/>
                    </a:cubicBezTo>
                    <a:cubicBezTo>
                      <a:pt x="68749" y="10140"/>
                      <a:pt x="68920" y="9884"/>
                      <a:pt x="68799" y="9659"/>
                    </a:cubicBezTo>
                    <a:lnTo>
                      <a:pt x="65579" y="3903"/>
                    </a:lnTo>
                    <a:cubicBezTo>
                      <a:pt x="67823" y="2908"/>
                      <a:pt x="70028" y="1796"/>
                      <a:pt x="72174" y="547"/>
                    </a:cubicBezTo>
                    <a:cubicBezTo>
                      <a:pt x="72311" y="469"/>
                      <a:pt x="72350" y="294"/>
                      <a:pt x="72272" y="138"/>
                    </a:cubicBezTo>
                    <a:cubicBezTo>
                      <a:pt x="72221" y="48"/>
                      <a:pt x="72127" y="0"/>
                      <a:pt x="72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1" name="Google Shape;1051;p35"/>
              <p:cNvGrpSpPr/>
              <p:nvPr/>
            </p:nvGrpSpPr>
            <p:grpSpPr>
              <a:xfrm rot="-1142745">
                <a:off x="-369111" y="482911"/>
                <a:ext cx="4571233" cy="1041922"/>
                <a:chOff x="1413100" y="2803075"/>
                <a:chExt cx="3100600" cy="706675"/>
              </a:xfrm>
            </p:grpSpPr>
            <p:sp>
              <p:nvSpPr>
                <p:cNvPr id="1052" name="Google Shape;1052;p35"/>
                <p:cNvSpPr/>
                <p:nvPr/>
              </p:nvSpPr>
              <p:spPr>
                <a:xfrm>
                  <a:off x="1413100" y="2803075"/>
                  <a:ext cx="3100600" cy="41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24" h="16755" extrusionOk="0">
                      <a:moveTo>
                        <a:pt x="123303" y="0"/>
                      </a:moveTo>
                      <a:cubicBezTo>
                        <a:pt x="123221" y="0"/>
                        <a:pt x="123134" y="23"/>
                        <a:pt x="123045" y="75"/>
                      </a:cubicBezTo>
                      <a:cubicBezTo>
                        <a:pt x="115973" y="4178"/>
                        <a:pt x="108501" y="7514"/>
                        <a:pt x="100762" y="10016"/>
                      </a:cubicBezTo>
                      <a:cubicBezTo>
                        <a:pt x="93624" y="12318"/>
                        <a:pt x="86319" y="13919"/>
                        <a:pt x="78913" y="14819"/>
                      </a:cubicBezTo>
                      <a:cubicBezTo>
                        <a:pt x="73669" y="15436"/>
                        <a:pt x="68398" y="15746"/>
                        <a:pt x="63130" y="15746"/>
                      </a:cubicBezTo>
                      <a:cubicBezTo>
                        <a:pt x="55297" y="15746"/>
                        <a:pt x="47471" y="15061"/>
                        <a:pt x="39752" y="13685"/>
                      </a:cubicBezTo>
                      <a:cubicBezTo>
                        <a:pt x="30179" y="12017"/>
                        <a:pt x="20772" y="9449"/>
                        <a:pt x="11665" y="6046"/>
                      </a:cubicBezTo>
                      <a:cubicBezTo>
                        <a:pt x="8029" y="4712"/>
                        <a:pt x="4427" y="3144"/>
                        <a:pt x="958" y="1410"/>
                      </a:cubicBezTo>
                      <a:cubicBezTo>
                        <a:pt x="881" y="1374"/>
                        <a:pt x="807" y="1358"/>
                        <a:pt x="736" y="1358"/>
                      </a:cubicBezTo>
                      <a:cubicBezTo>
                        <a:pt x="284" y="1358"/>
                        <a:pt x="0" y="2017"/>
                        <a:pt x="491" y="2277"/>
                      </a:cubicBezTo>
                      <a:cubicBezTo>
                        <a:pt x="3993" y="4045"/>
                        <a:pt x="7629" y="5613"/>
                        <a:pt x="11298" y="6980"/>
                      </a:cubicBezTo>
                      <a:cubicBezTo>
                        <a:pt x="20438" y="10416"/>
                        <a:pt x="29912" y="12985"/>
                        <a:pt x="39519" y="14653"/>
                      </a:cubicBezTo>
                      <a:cubicBezTo>
                        <a:pt x="47458" y="16054"/>
                        <a:pt x="55497" y="16721"/>
                        <a:pt x="63536" y="16754"/>
                      </a:cubicBezTo>
                      <a:cubicBezTo>
                        <a:pt x="68739" y="16754"/>
                        <a:pt x="73876" y="16454"/>
                        <a:pt x="79013" y="15820"/>
                      </a:cubicBezTo>
                      <a:cubicBezTo>
                        <a:pt x="86519" y="14919"/>
                        <a:pt x="93891" y="13285"/>
                        <a:pt x="101029" y="10983"/>
                      </a:cubicBezTo>
                      <a:cubicBezTo>
                        <a:pt x="108868" y="8448"/>
                        <a:pt x="116407" y="5079"/>
                        <a:pt x="123545" y="943"/>
                      </a:cubicBezTo>
                      <a:cubicBezTo>
                        <a:pt x="124024" y="661"/>
                        <a:pt x="123743" y="0"/>
                        <a:pt x="1233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35"/>
                <p:cNvSpPr/>
                <p:nvPr/>
              </p:nvSpPr>
              <p:spPr>
                <a:xfrm>
                  <a:off x="1448550" y="2875825"/>
                  <a:ext cx="347925" cy="40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7" h="16248" extrusionOk="0">
                      <a:moveTo>
                        <a:pt x="4810" y="1"/>
                      </a:moveTo>
                      <a:lnTo>
                        <a:pt x="140" y="11676"/>
                      </a:lnTo>
                      <a:cubicBezTo>
                        <a:pt x="1" y="12038"/>
                        <a:pt x="304" y="12424"/>
                        <a:pt x="661" y="12424"/>
                      </a:cubicBezTo>
                      <a:cubicBezTo>
                        <a:pt x="731" y="12424"/>
                        <a:pt x="803" y="12409"/>
                        <a:pt x="874" y="12376"/>
                      </a:cubicBezTo>
                      <a:lnTo>
                        <a:pt x="5778" y="10275"/>
                      </a:lnTo>
                      <a:cubicBezTo>
                        <a:pt x="5837" y="10249"/>
                        <a:pt x="5903" y="10237"/>
                        <a:pt x="5971" y="10237"/>
                      </a:cubicBezTo>
                      <a:cubicBezTo>
                        <a:pt x="6168" y="10237"/>
                        <a:pt x="6379" y="10343"/>
                        <a:pt x="6478" y="10542"/>
                      </a:cubicBezTo>
                      <a:lnTo>
                        <a:pt x="9313" y="15946"/>
                      </a:lnTo>
                      <a:cubicBezTo>
                        <a:pt x="9422" y="16147"/>
                        <a:pt x="9616" y="16248"/>
                        <a:pt x="9807" y="16248"/>
                      </a:cubicBezTo>
                      <a:cubicBezTo>
                        <a:pt x="10028" y="16248"/>
                        <a:pt x="10243" y="16114"/>
                        <a:pt x="10314" y="15846"/>
                      </a:cubicBezTo>
                      <a:lnTo>
                        <a:pt x="13917" y="3870"/>
                      </a:lnTo>
                      <a:lnTo>
                        <a:pt x="481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35"/>
                <p:cNvSpPr/>
                <p:nvPr/>
              </p:nvSpPr>
              <p:spPr>
                <a:xfrm>
                  <a:off x="1826325" y="3012600"/>
                  <a:ext cx="323750" cy="39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0" h="15640" extrusionOk="0">
                      <a:moveTo>
                        <a:pt x="3442" y="0"/>
                      </a:moveTo>
                      <a:lnTo>
                        <a:pt x="107" y="12109"/>
                      </a:lnTo>
                      <a:cubicBezTo>
                        <a:pt x="0" y="12482"/>
                        <a:pt x="297" y="12811"/>
                        <a:pt x="641" y="12811"/>
                      </a:cubicBezTo>
                      <a:cubicBezTo>
                        <a:pt x="729" y="12811"/>
                        <a:pt x="819" y="12790"/>
                        <a:pt x="907" y="12743"/>
                      </a:cubicBezTo>
                      <a:lnTo>
                        <a:pt x="5510" y="10141"/>
                      </a:lnTo>
                      <a:cubicBezTo>
                        <a:pt x="5602" y="10095"/>
                        <a:pt x="5701" y="10073"/>
                        <a:pt x="5798" y="10073"/>
                      </a:cubicBezTo>
                      <a:cubicBezTo>
                        <a:pt x="5983" y="10073"/>
                        <a:pt x="6157" y="10154"/>
                        <a:pt x="6244" y="10308"/>
                      </a:cubicBezTo>
                      <a:lnTo>
                        <a:pt x="9647" y="15378"/>
                      </a:lnTo>
                      <a:cubicBezTo>
                        <a:pt x="9771" y="15557"/>
                        <a:pt x="9951" y="15639"/>
                        <a:pt x="10125" y="15639"/>
                      </a:cubicBezTo>
                      <a:cubicBezTo>
                        <a:pt x="10373" y="15639"/>
                        <a:pt x="10608" y="15472"/>
                        <a:pt x="10647" y="15178"/>
                      </a:cubicBezTo>
                      <a:lnTo>
                        <a:pt x="12949" y="2869"/>
                      </a:lnTo>
                      <a:lnTo>
                        <a:pt x="3442" y="0"/>
                      </a:lnTo>
                      <a:close/>
                    </a:path>
                  </a:pathLst>
                </a:custGeom>
                <a:solidFill>
                  <a:srgbClr val="F198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35"/>
                <p:cNvSpPr/>
                <p:nvPr/>
              </p:nvSpPr>
              <p:spPr>
                <a:xfrm>
                  <a:off x="3659450" y="3051800"/>
                  <a:ext cx="361925" cy="37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7" h="15135" extrusionOk="0">
                      <a:moveTo>
                        <a:pt x="9541" y="0"/>
                      </a:moveTo>
                      <a:lnTo>
                        <a:pt x="1" y="2769"/>
                      </a:lnTo>
                      <a:lnTo>
                        <a:pt x="3803" y="14744"/>
                      </a:lnTo>
                      <a:cubicBezTo>
                        <a:pt x="3876" y="14999"/>
                        <a:pt x="4108" y="15135"/>
                        <a:pt x="4336" y="15135"/>
                      </a:cubicBezTo>
                      <a:cubicBezTo>
                        <a:pt x="4526" y="15135"/>
                        <a:pt x="4713" y="15041"/>
                        <a:pt x="4804" y="14844"/>
                      </a:cubicBezTo>
                      <a:lnTo>
                        <a:pt x="7272" y="10141"/>
                      </a:lnTo>
                      <a:cubicBezTo>
                        <a:pt x="7366" y="9954"/>
                        <a:pt x="7542" y="9848"/>
                        <a:pt x="7730" y="9848"/>
                      </a:cubicBezTo>
                      <a:cubicBezTo>
                        <a:pt x="7811" y="9848"/>
                        <a:pt x="7893" y="9868"/>
                        <a:pt x="7973" y="9907"/>
                      </a:cubicBezTo>
                      <a:lnTo>
                        <a:pt x="13610" y="12276"/>
                      </a:lnTo>
                      <a:cubicBezTo>
                        <a:pt x="13685" y="12310"/>
                        <a:pt x="13760" y="12326"/>
                        <a:pt x="13833" y="12326"/>
                      </a:cubicBezTo>
                      <a:cubicBezTo>
                        <a:pt x="14185" y="12326"/>
                        <a:pt x="14477" y="11962"/>
                        <a:pt x="14311" y="11575"/>
                      </a:cubicBezTo>
                      <a:lnTo>
                        <a:pt x="9541" y="0"/>
                      </a:lnTo>
                      <a:close/>
                    </a:path>
                  </a:pathLst>
                </a:custGeom>
                <a:solidFill>
                  <a:srgbClr val="F198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5"/>
                <p:cNvSpPr/>
                <p:nvPr/>
              </p:nvSpPr>
              <p:spPr>
                <a:xfrm>
                  <a:off x="2215525" y="3099325"/>
                  <a:ext cx="285625" cy="3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5" h="14524" extrusionOk="0">
                      <a:moveTo>
                        <a:pt x="1617" y="1"/>
                      </a:moveTo>
                      <a:lnTo>
                        <a:pt x="50" y="12476"/>
                      </a:lnTo>
                      <a:cubicBezTo>
                        <a:pt x="0" y="12845"/>
                        <a:pt x="296" y="13124"/>
                        <a:pt x="616" y="13124"/>
                      </a:cubicBezTo>
                      <a:cubicBezTo>
                        <a:pt x="729" y="13124"/>
                        <a:pt x="845" y="13089"/>
                        <a:pt x="950" y="13010"/>
                      </a:cubicBezTo>
                      <a:lnTo>
                        <a:pt x="5153" y="9741"/>
                      </a:lnTo>
                      <a:cubicBezTo>
                        <a:pt x="5254" y="9669"/>
                        <a:pt x="5368" y="9634"/>
                        <a:pt x="5480" y="9634"/>
                      </a:cubicBezTo>
                      <a:cubicBezTo>
                        <a:pt x="5628" y="9634"/>
                        <a:pt x="5774" y="9694"/>
                        <a:pt x="5887" y="9808"/>
                      </a:cubicBezTo>
                      <a:lnTo>
                        <a:pt x="9990" y="14344"/>
                      </a:lnTo>
                      <a:cubicBezTo>
                        <a:pt x="10103" y="14468"/>
                        <a:pt x="10249" y="14523"/>
                        <a:pt x="10394" y="14523"/>
                      </a:cubicBezTo>
                      <a:cubicBezTo>
                        <a:pt x="10679" y="14523"/>
                        <a:pt x="10957" y="14309"/>
                        <a:pt x="10957" y="13977"/>
                      </a:cubicBezTo>
                      <a:lnTo>
                        <a:pt x="11424" y="1468"/>
                      </a:lnTo>
                      <a:lnTo>
                        <a:pt x="1617" y="1"/>
                      </a:lnTo>
                      <a:close/>
                    </a:path>
                  </a:pathLst>
                </a:custGeom>
                <a:solidFill>
                  <a:srgbClr val="CDEA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35"/>
                <p:cNvSpPr/>
                <p:nvPr/>
              </p:nvSpPr>
              <p:spPr>
                <a:xfrm>
                  <a:off x="2587250" y="3160200"/>
                  <a:ext cx="275550" cy="3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2" h="13982" extrusionOk="0">
                      <a:moveTo>
                        <a:pt x="859" y="1"/>
                      </a:moveTo>
                      <a:lnTo>
                        <a:pt x="25" y="12543"/>
                      </a:lnTo>
                      <a:cubicBezTo>
                        <a:pt x="1" y="12897"/>
                        <a:pt x="295" y="13151"/>
                        <a:pt x="599" y="13151"/>
                      </a:cubicBezTo>
                      <a:cubicBezTo>
                        <a:pt x="724" y="13151"/>
                        <a:pt x="851" y="13108"/>
                        <a:pt x="959" y="13010"/>
                      </a:cubicBezTo>
                      <a:lnTo>
                        <a:pt x="4961" y="9507"/>
                      </a:lnTo>
                      <a:cubicBezTo>
                        <a:pt x="5057" y="9428"/>
                        <a:pt x="5183" y="9386"/>
                        <a:pt x="5310" y="9386"/>
                      </a:cubicBezTo>
                      <a:cubicBezTo>
                        <a:pt x="5450" y="9386"/>
                        <a:pt x="5591" y="9436"/>
                        <a:pt x="5695" y="9541"/>
                      </a:cubicBezTo>
                      <a:lnTo>
                        <a:pt x="10065" y="13811"/>
                      </a:lnTo>
                      <a:cubicBezTo>
                        <a:pt x="10183" y="13929"/>
                        <a:pt x="10326" y="13981"/>
                        <a:pt x="10464" y="13981"/>
                      </a:cubicBezTo>
                      <a:cubicBezTo>
                        <a:pt x="10753" y="13981"/>
                        <a:pt x="11022" y="13749"/>
                        <a:pt x="10999" y="13410"/>
                      </a:cubicBezTo>
                      <a:lnTo>
                        <a:pt x="10766" y="901"/>
                      </a:lnTo>
                      <a:lnTo>
                        <a:pt x="85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35"/>
                <p:cNvSpPr/>
                <p:nvPr/>
              </p:nvSpPr>
              <p:spPr>
                <a:xfrm>
                  <a:off x="2970625" y="3171050"/>
                  <a:ext cx="283100" cy="32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4" h="13123" extrusionOk="0">
                      <a:moveTo>
                        <a:pt x="1" y="0"/>
                      </a:moveTo>
                      <a:lnTo>
                        <a:pt x="267" y="12576"/>
                      </a:lnTo>
                      <a:cubicBezTo>
                        <a:pt x="267" y="12908"/>
                        <a:pt x="531" y="13122"/>
                        <a:pt x="816" y="13122"/>
                      </a:cubicBezTo>
                      <a:cubicBezTo>
                        <a:pt x="961" y="13122"/>
                        <a:pt x="1111" y="13067"/>
                        <a:pt x="1235" y="12943"/>
                      </a:cubicBezTo>
                      <a:lnTo>
                        <a:pt x="4904" y="9107"/>
                      </a:lnTo>
                      <a:cubicBezTo>
                        <a:pt x="5009" y="9002"/>
                        <a:pt x="5150" y="8952"/>
                        <a:pt x="5294" y="8952"/>
                      </a:cubicBezTo>
                      <a:cubicBezTo>
                        <a:pt x="5426" y="8952"/>
                        <a:pt x="5560" y="8994"/>
                        <a:pt x="5671" y="9073"/>
                      </a:cubicBezTo>
                      <a:lnTo>
                        <a:pt x="10375" y="12943"/>
                      </a:lnTo>
                      <a:cubicBezTo>
                        <a:pt x="10477" y="13036"/>
                        <a:pt x="10598" y="13077"/>
                        <a:pt x="10717" y="13077"/>
                      </a:cubicBezTo>
                      <a:cubicBezTo>
                        <a:pt x="11025" y="13077"/>
                        <a:pt x="11323" y="12803"/>
                        <a:pt x="11275" y="12443"/>
                      </a:cubicBezTo>
                      <a:lnTo>
                        <a:pt x="990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35"/>
                <p:cNvSpPr/>
                <p:nvPr/>
              </p:nvSpPr>
              <p:spPr>
                <a:xfrm>
                  <a:off x="3976350" y="2943375"/>
                  <a:ext cx="386300" cy="3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2" h="15650" extrusionOk="0">
                      <a:moveTo>
                        <a:pt x="9107" y="1"/>
                      </a:moveTo>
                      <a:lnTo>
                        <a:pt x="0" y="3870"/>
                      </a:lnTo>
                      <a:lnTo>
                        <a:pt x="5171" y="15312"/>
                      </a:lnTo>
                      <a:cubicBezTo>
                        <a:pt x="5269" y="15541"/>
                        <a:pt x="5471" y="15650"/>
                        <a:pt x="5672" y="15650"/>
                      </a:cubicBezTo>
                      <a:cubicBezTo>
                        <a:pt x="5880" y="15650"/>
                        <a:pt x="6086" y="15533"/>
                        <a:pt x="6171" y="15312"/>
                      </a:cubicBezTo>
                      <a:lnTo>
                        <a:pt x="8073" y="10342"/>
                      </a:lnTo>
                      <a:cubicBezTo>
                        <a:pt x="8153" y="10128"/>
                        <a:pt x="8361" y="9979"/>
                        <a:pt x="8578" y="9979"/>
                      </a:cubicBezTo>
                      <a:cubicBezTo>
                        <a:pt x="8632" y="9979"/>
                        <a:pt x="8686" y="9988"/>
                        <a:pt x="8740" y="10008"/>
                      </a:cubicBezTo>
                      <a:lnTo>
                        <a:pt x="14611" y="11709"/>
                      </a:lnTo>
                      <a:cubicBezTo>
                        <a:pt x="14663" y="11724"/>
                        <a:pt x="14715" y="11731"/>
                        <a:pt x="14765" y="11731"/>
                      </a:cubicBezTo>
                      <a:cubicBezTo>
                        <a:pt x="15160" y="11731"/>
                        <a:pt x="15452" y="11294"/>
                        <a:pt x="15244" y="10909"/>
                      </a:cubicBezTo>
                      <a:lnTo>
                        <a:pt x="91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35"/>
                <p:cNvSpPr/>
                <p:nvPr/>
              </p:nvSpPr>
              <p:spPr>
                <a:xfrm>
                  <a:off x="3313375" y="3138525"/>
                  <a:ext cx="305650" cy="34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6" h="13742" extrusionOk="0">
                      <a:moveTo>
                        <a:pt x="9907" y="0"/>
                      </a:moveTo>
                      <a:lnTo>
                        <a:pt x="0" y="734"/>
                      </a:lnTo>
                      <a:lnTo>
                        <a:pt x="1201" y="13243"/>
                      </a:lnTo>
                      <a:cubicBezTo>
                        <a:pt x="1222" y="13559"/>
                        <a:pt x="1482" y="13742"/>
                        <a:pt x="1746" y="13742"/>
                      </a:cubicBezTo>
                      <a:cubicBezTo>
                        <a:pt x="1901" y="13742"/>
                        <a:pt x="2058" y="13679"/>
                        <a:pt x="2169" y="13543"/>
                      </a:cubicBezTo>
                      <a:lnTo>
                        <a:pt x="5571" y="9474"/>
                      </a:lnTo>
                      <a:cubicBezTo>
                        <a:pt x="5668" y="9338"/>
                        <a:pt x="5822" y="9270"/>
                        <a:pt x="5980" y="9270"/>
                      </a:cubicBezTo>
                      <a:cubicBezTo>
                        <a:pt x="6093" y="9270"/>
                        <a:pt x="6208" y="9304"/>
                        <a:pt x="6305" y="9374"/>
                      </a:cubicBezTo>
                      <a:lnTo>
                        <a:pt x="11308" y="12876"/>
                      </a:lnTo>
                      <a:cubicBezTo>
                        <a:pt x="11409" y="12952"/>
                        <a:pt x="11519" y="12985"/>
                        <a:pt x="11625" y="12985"/>
                      </a:cubicBezTo>
                      <a:cubicBezTo>
                        <a:pt x="11940" y="12985"/>
                        <a:pt x="12226" y="12692"/>
                        <a:pt x="12176" y="12343"/>
                      </a:cubicBezTo>
                      <a:lnTo>
                        <a:pt x="990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61" name="Google Shape;1061;p35"/>
            <p:cNvGrpSpPr/>
            <p:nvPr/>
          </p:nvGrpSpPr>
          <p:grpSpPr>
            <a:xfrm>
              <a:off x="-186667" y="71201"/>
              <a:ext cx="4008593" cy="1647641"/>
              <a:chOff x="-191008" y="-79500"/>
              <a:chExt cx="4008593" cy="1647641"/>
            </a:xfrm>
          </p:grpSpPr>
          <p:sp>
            <p:nvSpPr>
              <p:cNvPr id="1062" name="Google Shape;1062;p35"/>
              <p:cNvSpPr txBox="1"/>
              <p:nvPr/>
            </p:nvSpPr>
            <p:spPr>
              <a:xfrm rot="161600">
                <a:off x="-181791" y="1129473"/>
                <a:ext cx="421365" cy="400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M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3" name="Google Shape;1063;p35"/>
              <p:cNvSpPr txBox="1"/>
              <p:nvPr/>
            </p:nvSpPr>
            <p:spPr>
              <a:xfrm rot="-301257">
                <a:off x="359160" y="1150207"/>
                <a:ext cx="421618" cy="400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S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4" name="Google Shape;1064;p35"/>
              <p:cNvSpPr txBox="1"/>
              <p:nvPr/>
            </p:nvSpPr>
            <p:spPr>
              <a:xfrm rot="-727052">
                <a:off x="902765" y="1065650"/>
                <a:ext cx="421594" cy="4004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I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5" name="Google Shape;1065;p35"/>
              <p:cNvSpPr txBox="1"/>
              <p:nvPr/>
            </p:nvSpPr>
            <p:spPr>
              <a:xfrm rot="-890215">
                <a:off x="1457037" y="959706"/>
                <a:ext cx="421762" cy="400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M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6" name="Google Shape;1066;p35"/>
              <p:cNvSpPr txBox="1"/>
              <p:nvPr/>
            </p:nvSpPr>
            <p:spPr>
              <a:xfrm rot="-1055830">
                <a:off x="1953543" y="782189"/>
                <a:ext cx="421735" cy="400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I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7" name="Google Shape;1067;p35"/>
              <p:cNvSpPr txBox="1"/>
              <p:nvPr/>
            </p:nvSpPr>
            <p:spPr>
              <a:xfrm rot="-1685788">
                <a:off x="2433365" y="582887"/>
                <a:ext cx="421694" cy="4003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T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8" name="Google Shape;1068;p35"/>
              <p:cNvSpPr txBox="1"/>
              <p:nvPr/>
            </p:nvSpPr>
            <p:spPr>
              <a:xfrm rot="-2315388">
                <a:off x="2915720" y="306175"/>
                <a:ext cx="421810" cy="400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P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069" name="Google Shape;1069;p35"/>
              <p:cNvSpPr txBox="1"/>
              <p:nvPr/>
            </p:nvSpPr>
            <p:spPr>
              <a:xfrm rot="-2700000">
                <a:off x="3315876" y="10885"/>
                <a:ext cx="421718" cy="4009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O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</p:grpSp>
      </p:grpSp>
      <p:grpSp>
        <p:nvGrpSpPr>
          <p:cNvPr id="1070" name="Google Shape;1070;p35"/>
          <p:cNvGrpSpPr/>
          <p:nvPr/>
        </p:nvGrpSpPr>
        <p:grpSpPr>
          <a:xfrm rot="-1615734">
            <a:off x="8201771" y="4116565"/>
            <a:ext cx="421812" cy="427765"/>
            <a:chOff x="7124413" y="-757600"/>
            <a:chExt cx="421798" cy="427751"/>
          </a:xfrm>
        </p:grpSpPr>
        <p:sp>
          <p:nvSpPr>
            <p:cNvPr id="1071" name="Google Shape;1071;p35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3" name="Google Shape;1073;p35"/>
          <p:cNvSpPr/>
          <p:nvPr/>
        </p:nvSpPr>
        <p:spPr>
          <a:xfrm>
            <a:off x="7555025" y="434896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68" name="Google Shape;68;p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70" name="Google Shape;70;p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1" name="Google Shape;91;p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1101000" y="1152475"/>
            <a:ext cx="7328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1110425" y="445025"/>
            <a:ext cx="732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8015875" y="592253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1110425" y="393988"/>
            <a:ext cx="539772" cy="674779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4"/>
          <p:cNvGrpSpPr/>
          <p:nvPr/>
        </p:nvGrpSpPr>
        <p:grpSpPr>
          <a:xfrm>
            <a:off x="8223450" y="4302800"/>
            <a:ext cx="421798" cy="427751"/>
            <a:chOff x="7124413" y="-757600"/>
            <a:chExt cx="421798" cy="427751"/>
          </a:xfrm>
        </p:grpSpPr>
        <p:sp>
          <p:nvSpPr>
            <p:cNvPr id="97" name="Google Shape;97;p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4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7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171" name="Google Shape;171;p7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" name="Google Shape;172;p7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73" name="Google Shape;173;p7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7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7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7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7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7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7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7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7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7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7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7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7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7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7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7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7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7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7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7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7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94" name="Google Shape;194;p7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5" name="Google Shape;195;p7"/>
          <p:cNvSpPr txBox="1">
            <a:spLocks noGrp="1"/>
          </p:cNvSpPr>
          <p:nvPr>
            <p:ph type="body" idx="1"/>
          </p:nvPr>
        </p:nvSpPr>
        <p:spPr>
          <a:xfrm>
            <a:off x="2713125" y="2065950"/>
            <a:ext cx="4117800" cy="22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7"/>
          <p:cNvSpPr txBox="1">
            <a:spLocks noGrp="1"/>
          </p:cNvSpPr>
          <p:nvPr>
            <p:ph type="title"/>
          </p:nvPr>
        </p:nvSpPr>
        <p:spPr>
          <a:xfrm>
            <a:off x="2713125" y="1240175"/>
            <a:ext cx="41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9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227" name="Google Shape;227;p9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" name="Google Shape;228;p9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229" name="Google Shape;229;p9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9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9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9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9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9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9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9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9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9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9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9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9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9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9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9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9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9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9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9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9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50" name="Google Shape;250;p9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1" name="Google Shape;251;p9"/>
          <p:cNvSpPr txBox="1">
            <a:spLocks noGrp="1"/>
          </p:cNvSpPr>
          <p:nvPr>
            <p:ph type="title"/>
          </p:nvPr>
        </p:nvSpPr>
        <p:spPr>
          <a:xfrm>
            <a:off x="3986825" y="1243725"/>
            <a:ext cx="4437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9"/>
          <p:cNvSpPr txBox="1">
            <a:spLocks noGrp="1"/>
          </p:cNvSpPr>
          <p:nvPr>
            <p:ph type="subTitle" idx="1"/>
          </p:nvPr>
        </p:nvSpPr>
        <p:spPr>
          <a:xfrm>
            <a:off x="3986825" y="2225050"/>
            <a:ext cx="44373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bg>
      <p:bgPr>
        <a:solidFill>
          <a:schemeClr val="dk2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3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288" name="Google Shape;288;p13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9" name="Google Shape;289;p13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290" name="Google Shape;290;p13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13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13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13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13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13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13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13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13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13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13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13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13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13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13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13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13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13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13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13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13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1" name="Google Shape;311;p13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3543300" y="1184775"/>
            <a:ext cx="24339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2" hasCustomPrompt="1"/>
          </p:nvPr>
        </p:nvSpPr>
        <p:spPr>
          <a:xfrm>
            <a:off x="3543300" y="676875"/>
            <a:ext cx="24339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"/>
          </p:nvPr>
        </p:nvSpPr>
        <p:spPr>
          <a:xfrm>
            <a:off x="3543300" y="1944898"/>
            <a:ext cx="24339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3"/>
          </p:nvPr>
        </p:nvSpPr>
        <p:spPr>
          <a:xfrm>
            <a:off x="6072000" y="1184779"/>
            <a:ext cx="24339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4" hasCustomPrompt="1"/>
          </p:nvPr>
        </p:nvSpPr>
        <p:spPr>
          <a:xfrm>
            <a:off x="6072000" y="676875"/>
            <a:ext cx="24339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5"/>
          </p:nvPr>
        </p:nvSpPr>
        <p:spPr>
          <a:xfrm>
            <a:off x="6072000" y="1944901"/>
            <a:ext cx="24339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6"/>
          </p:nvPr>
        </p:nvSpPr>
        <p:spPr>
          <a:xfrm>
            <a:off x="3543300" y="3203103"/>
            <a:ext cx="24339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7" hasCustomPrompt="1"/>
          </p:nvPr>
        </p:nvSpPr>
        <p:spPr>
          <a:xfrm>
            <a:off x="3543300" y="2694648"/>
            <a:ext cx="24339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8"/>
          </p:nvPr>
        </p:nvSpPr>
        <p:spPr>
          <a:xfrm>
            <a:off x="3543300" y="3962929"/>
            <a:ext cx="24339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9"/>
          </p:nvPr>
        </p:nvSpPr>
        <p:spPr>
          <a:xfrm>
            <a:off x="6072000" y="3203103"/>
            <a:ext cx="2433900" cy="7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3" hasCustomPrompt="1"/>
          </p:nvPr>
        </p:nvSpPr>
        <p:spPr>
          <a:xfrm>
            <a:off x="6072000" y="2695176"/>
            <a:ext cx="24339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14"/>
          </p:nvPr>
        </p:nvSpPr>
        <p:spPr>
          <a:xfrm>
            <a:off x="6072000" y="3962929"/>
            <a:ext cx="24339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15"/>
          </p:nvPr>
        </p:nvSpPr>
        <p:spPr>
          <a:xfrm>
            <a:off x="1037075" y="1955550"/>
            <a:ext cx="23442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accent3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21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554" name="Google Shape;554;p21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5" name="Google Shape;555;p21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556" name="Google Shape;556;p21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21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21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21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21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21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21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21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21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21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21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21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21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21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21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21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21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21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21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21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21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77" name="Google Shape;577;p21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78" name="Google Shape;578;p21"/>
          <p:cNvSpPr txBox="1">
            <a:spLocks noGrp="1"/>
          </p:cNvSpPr>
          <p:nvPr>
            <p:ph type="title"/>
          </p:nvPr>
        </p:nvSpPr>
        <p:spPr>
          <a:xfrm>
            <a:off x="3476625" y="1265300"/>
            <a:ext cx="49272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21"/>
          <p:cNvSpPr txBox="1">
            <a:spLocks noGrp="1"/>
          </p:cNvSpPr>
          <p:nvPr>
            <p:ph type="subTitle" idx="1"/>
          </p:nvPr>
        </p:nvSpPr>
        <p:spPr>
          <a:xfrm>
            <a:off x="3476625" y="3077300"/>
            <a:ext cx="49272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7">
    <p:bg>
      <p:bgPr>
        <a:solidFill>
          <a:schemeClr val="lt2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22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582" name="Google Shape;582;p22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3" name="Google Shape;583;p22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584" name="Google Shape;584;p22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22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6" name="Google Shape;586;p22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7" name="Google Shape;587;p22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8" name="Google Shape;588;p22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9" name="Google Shape;589;p22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0" name="Google Shape;590;p22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1" name="Google Shape;591;p22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2" name="Google Shape;592;p22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3" name="Google Shape;593;p22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4" name="Google Shape;594;p22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5" name="Google Shape;595;p22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22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22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22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22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0" name="Google Shape;600;p22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1" name="Google Shape;601;p22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22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22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22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05" name="Google Shape;605;p22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06" name="Google Shape;606;p22"/>
          <p:cNvSpPr txBox="1">
            <a:spLocks noGrp="1"/>
          </p:cNvSpPr>
          <p:nvPr>
            <p:ph type="title"/>
          </p:nvPr>
        </p:nvSpPr>
        <p:spPr>
          <a:xfrm>
            <a:off x="1253400" y="853163"/>
            <a:ext cx="3204300" cy="22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2"/>
          <p:cNvSpPr txBox="1">
            <a:spLocks noGrp="1"/>
          </p:cNvSpPr>
          <p:nvPr>
            <p:ph type="subTitle" idx="1"/>
          </p:nvPr>
        </p:nvSpPr>
        <p:spPr>
          <a:xfrm>
            <a:off x="1253400" y="3285650"/>
            <a:ext cx="32043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bg>
      <p:bgPr>
        <a:solidFill>
          <a:schemeClr val="lt2"/>
        </a:solidFill>
        <a:effectLst/>
      </p:bgPr>
    </p:bg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Google Shape;926;p32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27" name="Google Shape;927;p32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8" name="Google Shape;928;p32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29" name="Google Shape;929;p32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0" name="Google Shape;930;p32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1" name="Google Shape;931;p32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2" name="Google Shape;932;p32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3" name="Google Shape;933;p32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4" name="Google Shape;934;p32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5" name="Google Shape;935;p32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6" name="Google Shape;936;p32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7" name="Google Shape;937;p32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8" name="Google Shape;938;p32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9" name="Google Shape;939;p32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0" name="Google Shape;940;p32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1" name="Google Shape;941;p32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2" name="Google Shape;942;p32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3" name="Google Shape;943;p32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4" name="Google Shape;944;p32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5" name="Google Shape;945;p32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6" name="Google Shape;946;p32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7" name="Google Shape;947;p32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8" name="Google Shape;948;p32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9" name="Google Shape;949;p32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50" name="Google Shape;950;p32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51" name="Google Shape;951;p32"/>
          <p:cNvGrpSpPr/>
          <p:nvPr/>
        </p:nvGrpSpPr>
        <p:grpSpPr>
          <a:xfrm flipH="1">
            <a:off x="8147964" y="4252397"/>
            <a:ext cx="572771" cy="558909"/>
            <a:chOff x="4804725" y="-1188869"/>
            <a:chExt cx="421807" cy="411568"/>
          </a:xfrm>
        </p:grpSpPr>
        <p:sp>
          <p:nvSpPr>
            <p:cNvPr id="952" name="Google Shape;952;p3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rgbClr val="F2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4" name="Google Shape;954;p32"/>
          <p:cNvSpPr/>
          <p:nvPr/>
        </p:nvSpPr>
        <p:spPr>
          <a:xfrm>
            <a:off x="8092450" y="354875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32"/>
          <p:cNvGrpSpPr/>
          <p:nvPr/>
        </p:nvGrpSpPr>
        <p:grpSpPr>
          <a:xfrm>
            <a:off x="8147964" y="3337997"/>
            <a:ext cx="572771" cy="558909"/>
            <a:chOff x="4804725" y="-1188869"/>
            <a:chExt cx="421807" cy="411568"/>
          </a:xfrm>
        </p:grpSpPr>
        <p:sp>
          <p:nvSpPr>
            <p:cNvPr id="956" name="Google Shape;956;p3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8" r:id="rId5"/>
    <p:sldLayoutId id="2147483659" r:id="rId6"/>
    <p:sldLayoutId id="2147483667" r:id="rId7"/>
    <p:sldLayoutId id="2147483668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6798AB1E-C17F-E838-14EB-798922F5A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492" y="328828"/>
            <a:ext cx="7069015" cy="448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ESCUELA NORMAL DE EDUCACIÓN PREESCOLAR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LICENCIATURA EN EDUCACIÓN PREESCOLAR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CICLO ESCOLAR 2021-2022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NOMBRE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: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VELAZQUEZ MEDELLIN ARYADNA N.# 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CUARTO SEMESTRE     GRUPO 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NOMBRE DEL TRABAJO: 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LEY GENERAL DE LA EDUCACIÓN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COMPETENCIA DE LA UNIDAD DE APRENDIZAJE: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05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-Orienta su actuación profesional con sentido ético-valorar y asume los diversos principios y reglas que aseguran una mejor convivencia institucional y social, en beneficio de los alumnos y de la comunidad escolar.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05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-Usan los resultados de la investigación para profundizar en el conocimiento de los procesos de aprendizaje de sus alumnos.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. 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MATERIA: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OPTATIVA FILOSOFÍA DE LA EDUCACIÓN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NOMBRE DEL DOCENTE: 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ROBERTO ACOSTA ROBLES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24 de mayo de 2022    SALTILLO, COAHUILA</a:t>
            </a:r>
            <a:endParaRPr kumimoji="0" lang="es-MX" altLang="es-MX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Imagen 6" descr="Una señal con letras y números&#10;&#10;Descripción generada automáticamente con confianza baja">
            <a:extLst>
              <a:ext uri="{FF2B5EF4-FFF2-40B4-BE49-F238E27FC236}">
                <a16:creationId xmlns:a16="http://schemas.microsoft.com/office/drawing/2014/main" id="{ED945419-5C0D-CD1D-EDE5-5E45C329B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59" y="328828"/>
            <a:ext cx="1402349" cy="10427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39"/>
          <p:cNvSpPr txBox="1">
            <a:spLocks noGrp="1"/>
          </p:cNvSpPr>
          <p:nvPr>
            <p:ph type="ctrTitle"/>
          </p:nvPr>
        </p:nvSpPr>
        <p:spPr>
          <a:xfrm>
            <a:off x="945480" y="1654565"/>
            <a:ext cx="5626098" cy="24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dirty="0">
                <a:solidFill>
                  <a:schemeClr val="tx1"/>
                </a:solidFill>
              </a:rPr>
              <a:t>Ley General de la Educación </a:t>
            </a:r>
            <a:endParaRPr sz="6600" dirty="0">
              <a:solidFill>
                <a:schemeClr val="tx1"/>
              </a:solidFill>
            </a:endParaRPr>
          </a:p>
        </p:txBody>
      </p:sp>
      <p:grpSp>
        <p:nvGrpSpPr>
          <p:cNvPr id="1086" name="Google Shape;1086;p39"/>
          <p:cNvGrpSpPr/>
          <p:nvPr/>
        </p:nvGrpSpPr>
        <p:grpSpPr>
          <a:xfrm>
            <a:off x="8106629" y="2673062"/>
            <a:ext cx="550055" cy="672893"/>
            <a:chOff x="8706268" y="2618724"/>
            <a:chExt cx="599776" cy="733718"/>
          </a:xfrm>
        </p:grpSpPr>
        <p:sp>
          <p:nvSpPr>
            <p:cNvPr id="1087" name="Google Shape;1087;p39"/>
            <p:cNvSpPr/>
            <p:nvPr/>
          </p:nvSpPr>
          <p:spPr>
            <a:xfrm rot="466287">
              <a:off x="8749234" y="2650386"/>
              <a:ext cx="513844" cy="670392"/>
            </a:xfrm>
            <a:custGeom>
              <a:avLst/>
              <a:gdLst/>
              <a:ahLst/>
              <a:cxnLst/>
              <a:rect l="l" t="t" r="r" b="b"/>
              <a:pathLst>
                <a:path w="27821" h="36297" extrusionOk="0">
                  <a:moveTo>
                    <a:pt x="13927" y="0"/>
                  </a:moveTo>
                  <a:cubicBezTo>
                    <a:pt x="13410" y="0"/>
                    <a:pt x="12893" y="200"/>
                    <a:pt x="12509" y="601"/>
                  </a:cubicBezTo>
                  <a:cubicBezTo>
                    <a:pt x="8973" y="4337"/>
                    <a:pt x="0" y="14678"/>
                    <a:pt x="667" y="23684"/>
                  </a:cubicBezTo>
                  <a:cubicBezTo>
                    <a:pt x="1520" y="35711"/>
                    <a:pt x="11751" y="36297"/>
                    <a:pt x="13639" y="36297"/>
                  </a:cubicBezTo>
                  <a:cubicBezTo>
                    <a:pt x="13746" y="36297"/>
                    <a:pt x="13827" y="36295"/>
                    <a:pt x="13877" y="36293"/>
                  </a:cubicBezTo>
                  <a:lnTo>
                    <a:pt x="13977" y="36293"/>
                  </a:lnTo>
                  <a:cubicBezTo>
                    <a:pt x="14027" y="36295"/>
                    <a:pt x="14107" y="36297"/>
                    <a:pt x="14214" y="36297"/>
                  </a:cubicBezTo>
                  <a:cubicBezTo>
                    <a:pt x="16099" y="36297"/>
                    <a:pt x="26302" y="35711"/>
                    <a:pt x="27186" y="23684"/>
                  </a:cubicBezTo>
                  <a:cubicBezTo>
                    <a:pt x="27820" y="14711"/>
                    <a:pt x="18880" y="4337"/>
                    <a:pt x="15344" y="601"/>
                  </a:cubicBezTo>
                  <a:cubicBezTo>
                    <a:pt x="14961" y="200"/>
                    <a:pt x="14444" y="0"/>
                    <a:pt x="13927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8" name="Google Shape;1088;p39"/>
            <p:cNvGrpSpPr/>
            <p:nvPr/>
          </p:nvGrpSpPr>
          <p:grpSpPr>
            <a:xfrm rot="466287">
              <a:off x="8749234" y="2650386"/>
              <a:ext cx="513844" cy="670392"/>
              <a:chOff x="4405825" y="4301025"/>
              <a:chExt cx="695525" cy="907425"/>
            </a:xfrm>
          </p:grpSpPr>
          <p:sp>
            <p:nvSpPr>
              <p:cNvPr id="1089" name="Google Shape;1089;p39"/>
              <p:cNvSpPr/>
              <p:nvPr/>
            </p:nvSpPr>
            <p:spPr>
              <a:xfrm>
                <a:off x="4405825" y="4301025"/>
                <a:ext cx="695525" cy="907425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297" extrusionOk="0">
                    <a:moveTo>
                      <a:pt x="13927" y="0"/>
                    </a:moveTo>
                    <a:cubicBezTo>
                      <a:pt x="13410" y="0"/>
                      <a:pt x="12893" y="200"/>
                      <a:pt x="12509" y="601"/>
                    </a:cubicBezTo>
                    <a:cubicBezTo>
                      <a:pt x="8973" y="4337"/>
                      <a:pt x="0" y="14678"/>
                      <a:pt x="667" y="23684"/>
                    </a:cubicBezTo>
                    <a:cubicBezTo>
                      <a:pt x="1520" y="35711"/>
                      <a:pt x="11751" y="36297"/>
                      <a:pt x="13639" y="36297"/>
                    </a:cubicBezTo>
                    <a:cubicBezTo>
                      <a:pt x="13746" y="36297"/>
                      <a:pt x="13827" y="36295"/>
                      <a:pt x="13877" y="36293"/>
                    </a:cubicBezTo>
                    <a:lnTo>
                      <a:pt x="13977" y="36293"/>
                    </a:lnTo>
                    <a:cubicBezTo>
                      <a:pt x="14027" y="36295"/>
                      <a:pt x="14107" y="36297"/>
                      <a:pt x="14214" y="36297"/>
                    </a:cubicBezTo>
                    <a:cubicBezTo>
                      <a:pt x="16099" y="36297"/>
                      <a:pt x="26302" y="35711"/>
                      <a:pt x="27186" y="23684"/>
                    </a:cubicBezTo>
                    <a:cubicBezTo>
                      <a:pt x="27820" y="14711"/>
                      <a:pt x="18880" y="4337"/>
                      <a:pt x="15344" y="601"/>
                    </a:cubicBezTo>
                    <a:cubicBezTo>
                      <a:pt x="14961" y="200"/>
                      <a:pt x="14444" y="0"/>
                      <a:pt x="139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9"/>
              <p:cNvSpPr/>
              <p:nvPr/>
            </p:nvSpPr>
            <p:spPr>
              <a:xfrm>
                <a:off x="4532575" y="4653775"/>
                <a:ext cx="542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804" extrusionOk="0">
                    <a:moveTo>
                      <a:pt x="734" y="0"/>
                    </a:moveTo>
                    <a:lnTo>
                      <a:pt x="0" y="434"/>
                    </a:lnTo>
                    <a:lnTo>
                      <a:pt x="1468" y="3803"/>
                    </a:lnTo>
                    <a:lnTo>
                      <a:pt x="2169" y="3269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9"/>
              <p:cNvSpPr/>
              <p:nvPr/>
            </p:nvSpPr>
            <p:spPr>
              <a:xfrm>
                <a:off x="4471700" y="4707975"/>
                <a:ext cx="75900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3304" extrusionOk="0">
                    <a:moveTo>
                      <a:pt x="567" y="1"/>
                    </a:moveTo>
                    <a:lnTo>
                      <a:pt x="0" y="634"/>
                    </a:lnTo>
                    <a:lnTo>
                      <a:pt x="2569" y="3303"/>
                    </a:lnTo>
                    <a:lnTo>
                      <a:pt x="3036" y="2536"/>
                    </a:lnTo>
                    <a:lnTo>
                      <a:pt x="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9"/>
              <p:cNvSpPr/>
              <p:nvPr/>
            </p:nvSpPr>
            <p:spPr>
              <a:xfrm>
                <a:off x="4440000" y="4793050"/>
                <a:ext cx="892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1769" extrusionOk="0">
                    <a:moveTo>
                      <a:pt x="134" y="0"/>
                    </a:moveTo>
                    <a:lnTo>
                      <a:pt x="1" y="834"/>
                    </a:lnTo>
                    <a:lnTo>
                      <a:pt x="3570" y="1768"/>
                    </a:lnTo>
                    <a:lnTo>
                      <a:pt x="3570" y="86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9"/>
              <p:cNvSpPr/>
              <p:nvPr/>
            </p:nvSpPr>
            <p:spPr>
              <a:xfrm>
                <a:off x="4920350" y="4670450"/>
                <a:ext cx="5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804" extrusionOk="0">
                    <a:moveTo>
                      <a:pt x="1468" y="1"/>
                    </a:moveTo>
                    <a:lnTo>
                      <a:pt x="1" y="3236"/>
                    </a:lnTo>
                    <a:lnTo>
                      <a:pt x="734" y="3803"/>
                    </a:lnTo>
                    <a:lnTo>
                      <a:pt x="2202" y="401"/>
                    </a:lnTo>
                    <a:lnTo>
                      <a:pt x="14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9"/>
              <p:cNvSpPr/>
              <p:nvPr/>
            </p:nvSpPr>
            <p:spPr>
              <a:xfrm>
                <a:off x="4960375" y="4723825"/>
                <a:ext cx="750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3303" extrusionOk="0">
                    <a:moveTo>
                      <a:pt x="2469" y="0"/>
                    </a:moveTo>
                    <a:lnTo>
                      <a:pt x="1" y="2536"/>
                    </a:lnTo>
                    <a:lnTo>
                      <a:pt x="468" y="3303"/>
                    </a:lnTo>
                    <a:lnTo>
                      <a:pt x="3003" y="634"/>
                    </a:lnTo>
                    <a:lnTo>
                      <a:pt x="2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9"/>
              <p:cNvSpPr/>
              <p:nvPr/>
            </p:nvSpPr>
            <p:spPr>
              <a:xfrm>
                <a:off x="4978725" y="4808875"/>
                <a:ext cx="89250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1803" extrusionOk="0">
                    <a:moveTo>
                      <a:pt x="3436" y="1"/>
                    </a:moveTo>
                    <a:lnTo>
                      <a:pt x="1" y="868"/>
                    </a:lnTo>
                    <a:lnTo>
                      <a:pt x="1" y="1802"/>
                    </a:lnTo>
                    <a:lnTo>
                      <a:pt x="3570" y="835"/>
                    </a:lnTo>
                    <a:lnTo>
                      <a:pt x="34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9"/>
              <p:cNvSpPr/>
              <p:nvPr/>
            </p:nvSpPr>
            <p:spPr>
              <a:xfrm>
                <a:off x="4872825" y="4734225"/>
                <a:ext cx="130100" cy="18977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7591" extrusionOk="0">
                    <a:moveTo>
                      <a:pt x="768" y="1"/>
                    </a:moveTo>
                    <a:cubicBezTo>
                      <a:pt x="557" y="1"/>
                      <a:pt x="345" y="18"/>
                      <a:pt x="134" y="51"/>
                    </a:cubicBezTo>
                    <a:cubicBezTo>
                      <a:pt x="0" y="952"/>
                      <a:pt x="0" y="1919"/>
                      <a:pt x="167" y="2820"/>
                    </a:cubicBezTo>
                    <a:cubicBezTo>
                      <a:pt x="634" y="4822"/>
                      <a:pt x="1868" y="6523"/>
                      <a:pt x="3636" y="7590"/>
                    </a:cubicBezTo>
                    <a:cubicBezTo>
                      <a:pt x="4470" y="6790"/>
                      <a:pt x="4970" y="5689"/>
                      <a:pt x="5104" y="4521"/>
                    </a:cubicBezTo>
                    <a:cubicBezTo>
                      <a:pt x="5204" y="3521"/>
                      <a:pt x="4937" y="2487"/>
                      <a:pt x="4337" y="1653"/>
                    </a:cubicBezTo>
                    <a:cubicBezTo>
                      <a:pt x="3903" y="1086"/>
                      <a:pt x="3269" y="652"/>
                      <a:pt x="2569" y="418"/>
                    </a:cubicBezTo>
                    <a:cubicBezTo>
                      <a:pt x="1996" y="145"/>
                      <a:pt x="1387" y="1"/>
                      <a:pt x="7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9"/>
              <p:cNvSpPr/>
              <p:nvPr/>
            </p:nvSpPr>
            <p:spPr>
              <a:xfrm>
                <a:off x="4780250" y="4735500"/>
                <a:ext cx="183500" cy="218250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8730" extrusionOk="0">
                    <a:moveTo>
                      <a:pt x="3837" y="0"/>
                    </a:moveTo>
                    <a:lnTo>
                      <a:pt x="3837" y="0"/>
                    </a:lnTo>
                    <a:cubicBezTo>
                      <a:pt x="3036" y="101"/>
                      <a:pt x="2269" y="434"/>
                      <a:pt x="1668" y="968"/>
                    </a:cubicBezTo>
                    <a:cubicBezTo>
                      <a:pt x="1001" y="1568"/>
                      <a:pt x="534" y="2335"/>
                      <a:pt x="334" y="3203"/>
                    </a:cubicBezTo>
                    <a:lnTo>
                      <a:pt x="367" y="3203"/>
                    </a:lnTo>
                    <a:cubicBezTo>
                      <a:pt x="1" y="5238"/>
                      <a:pt x="935" y="7272"/>
                      <a:pt x="2702" y="8306"/>
                    </a:cubicBezTo>
                    <a:cubicBezTo>
                      <a:pt x="3266" y="8588"/>
                      <a:pt x="3872" y="8729"/>
                      <a:pt x="4484" y="8729"/>
                    </a:cubicBezTo>
                    <a:cubicBezTo>
                      <a:pt x="4813" y="8729"/>
                      <a:pt x="5144" y="8688"/>
                      <a:pt x="5471" y="8607"/>
                    </a:cubicBezTo>
                    <a:cubicBezTo>
                      <a:pt x="6172" y="8406"/>
                      <a:pt x="6805" y="8040"/>
                      <a:pt x="7339" y="7539"/>
                    </a:cubicBezTo>
                    <a:cubicBezTo>
                      <a:pt x="5605" y="6472"/>
                      <a:pt x="4337" y="4771"/>
                      <a:pt x="3870" y="2769"/>
                    </a:cubicBezTo>
                    <a:cubicBezTo>
                      <a:pt x="3703" y="1868"/>
                      <a:pt x="3703" y="901"/>
                      <a:pt x="3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9"/>
              <p:cNvSpPr/>
              <p:nvPr/>
            </p:nvSpPr>
            <p:spPr>
              <a:xfrm>
                <a:off x="4596775" y="4724675"/>
                <a:ext cx="130125" cy="190150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7606" extrusionOk="0">
                    <a:moveTo>
                      <a:pt x="670" y="1"/>
                    </a:moveTo>
                    <a:cubicBezTo>
                      <a:pt x="492" y="1"/>
                      <a:pt x="313" y="12"/>
                      <a:pt x="134" y="33"/>
                    </a:cubicBezTo>
                    <a:cubicBezTo>
                      <a:pt x="1" y="967"/>
                      <a:pt x="1" y="1901"/>
                      <a:pt x="168" y="2835"/>
                    </a:cubicBezTo>
                    <a:cubicBezTo>
                      <a:pt x="635" y="4803"/>
                      <a:pt x="1869" y="6538"/>
                      <a:pt x="3637" y="7605"/>
                    </a:cubicBezTo>
                    <a:cubicBezTo>
                      <a:pt x="4471" y="6771"/>
                      <a:pt x="4971" y="5704"/>
                      <a:pt x="5105" y="4536"/>
                    </a:cubicBezTo>
                    <a:cubicBezTo>
                      <a:pt x="5205" y="3536"/>
                      <a:pt x="4938" y="2502"/>
                      <a:pt x="4337" y="1668"/>
                    </a:cubicBezTo>
                    <a:cubicBezTo>
                      <a:pt x="3904" y="1067"/>
                      <a:pt x="3270" y="634"/>
                      <a:pt x="2569" y="433"/>
                    </a:cubicBezTo>
                    <a:cubicBezTo>
                      <a:pt x="1967" y="145"/>
                      <a:pt x="1323" y="1"/>
                      <a:pt x="670" y="1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9"/>
              <p:cNvSpPr/>
              <p:nvPr/>
            </p:nvSpPr>
            <p:spPr>
              <a:xfrm>
                <a:off x="4503375" y="4725500"/>
                <a:ext cx="184325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8763" extrusionOk="0">
                    <a:moveTo>
                      <a:pt x="3870" y="0"/>
                    </a:moveTo>
                    <a:lnTo>
                      <a:pt x="3870" y="0"/>
                    </a:lnTo>
                    <a:cubicBezTo>
                      <a:pt x="3070" y="134"/>
                      <a:pt x="2303" y="467"/>
                      <a:pt x="1702" y="1001"/>
                    </a:cubicBezTo>
                    <a:cubicBezTo>
                      <a:pt x="1035" y="1601"/>
                      <a:pt x="568" y="2369"/>
                      <a:pt x="368" y="3236"/>
                    </a:cubicBezTo>
                    <a:cubicBezTo>
                      <a:pt x="1" y="5271"/>
                      <a:pt x="935" y="7305"/>
                      <a:pt x="2736" y="8339"/>
                    </a:cubicBezTo>
                    <a:cubicBezTo>
                      <a:pt x="3278" y="8621"/>
                      <a:pt x="3891" y="8762"/>
                      <a:pt x="4501" y="8762"/>
                    </a:cubicBezTo>
                    <a:cubicBezTo>
                      <a:pt x="4829" y="8762"/>
                      <a:pt x="5156" y="8721"/>
                      <a:pt x="5472" y="8640"/>
                    </a:cubicBezTo>
                    <a:cubicBezTo>
                      <a:pt x="6205" y="8440"/>
                      <a:pt x="6839" y="8073"/>
                      <a:pt x="7373" y="7572"/>
                    </a:cubicBezTo>
                    <a:cubicBezTo>
                      <a:pt x="5605" y="6505"/>
                      <a:pt x="4371" y="4770"/>
                      <a:pt x="3904" y="2802"/>
                    </a:cubicBezTo>
                    <a:cubicBezTo>
                      <a:pt x="3737" y="1868"/>
                      <a:pt x="3737" y="934"/>
                      <a:pt x="38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9"/>
              <p:cNvSpPr/>
              <p:nvPr/>
            </p:nvSpPr>
            <p:spPr>
              <a:xfrm>
                <a:off x="4711750" y="4930850"/>
                <a:ext cx="7837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3351" extrusionOk="0">
                    <a:moveTo>
                      <a:pt x="268" y="0"/>
                    </a:moveTo>
                    <a:cubicBezTo>
                      <a:pt x="134" y="0"/>
                      <a:pt x="1" y="104"/>
                      <a:pt x="39" y="292"/>
                    </a:cubicBezTo>
                    <a:cubicBezTo>
                      <a:pt x="105" y="826"/>
                      <a:pt x="239" y="1360"/>
                      <a:pt x="406" y="1860"/>
                    </a:cubicBezTo>
                    <a:cubicBezTo>
                      <a:pt x="472" y="2127"/>
                      <a:pt x="572" y="2360"/>
                      <a:pt x="706" y="2594"/>
                    </a:cubicBezTo>
                    <a:cubicBezTo>
                      <a:pt x="806" y="2827"/>
                      <a:pt x="973" y="3061"/>
                      <a:pt x="1173" y="3228"/>
                    </a:cubicBezTo>
                    <a:cubicBezTo>
                      <a:pt x="1291" y="3314"/>
                      <a:pt x="1405" y="3351"/>
                      <a:pt x="1513" y="3351"/>
                    </a:cubicBezTo>
                    <a:cubicBezTo>
                      <a:pt x="1864" y="3351"/>
                      <a:pt x="2154" y="2967"/>
                      <a:pt x="2307" y="2661"/>
                    </a:cubicBezTo>
                    <a:cubicBezTo>
                      <a:pt x="2607" y="2127"/>
                      <a:pt x="2874" y="1526"/>
                      <a:pt x="3074" y="926"/>
                    </a:cubicBezTo>
                    <a:cubicBezTo>
                      <a:pt x="3135" y="744"/>
                      <a:pt x="2987" y="623"/>
                      <a:pt x="2839" y="623"/>
                    </a:cubicBezTo>
                    <a:cubicBezTo>
                      <a:pt x="2743" y="623"/>
                      <a:pt x="2647" y="674"/>
                      <a:pt x="2607" y="793"/>
                    </a:cubicBezTo>
                    <a:cubicBezTo>
                      <a:pt x="2440" y="1293"/>
                      <a:pt x="2240" y="1760"/>
                      <a:pt x="2007" y="2260"/>
                    </a:cubicBezTo>
                    <a:cubicBezTo>
                      <a:pt x="1907" y="2427"/>
                      <a:pt x="1807" y="2627"/>
                      <a:pt x="1673" y="2761"/>
                    </a:cubicBezTo>
                    <a:cubicBezTo>
                      <a:pt x="1611" y="2823"/>
                      <a:pt x="1562" y="2848"/>
                      <a:pt x="1521" y="2848"/>
                    </a:cubicBezTo>
                    <a:cubicBezTo>
                      <a:pt x="1452" y="2848"/>
                      <a:pt x="1402" y="2778"/>
                      <a:pt x="1340" y="2694"/>
                    </a:cubicBezTo>
                    <a:cubicBezTo>
                      <a:pt x="806" y="1960"/>
                      <a:pt x="639" y="1026"/>
                      <a:pt x="506" y="192"/>
                    </a:cubicBezTo>
                    <a:cubicBezTo>
                      <a:pt x="477" y="62"/>
                      <a:pt x="3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9"/>
              <p:cNvSpPr/>
              <p:nvPr/>
            </p:nvSpPr>
            <p:spPr>
              <a:xfrm>
                <a:off x="4841950" y="4971000"/>
                <a:ext cx="130975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3368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70" y="21"/>
                    </a:cubicBezTo>
                    <a:cubicBezTo>
                      <a:pt x="2603" y="21"/>
                      <a:pt x="2436" y="54"/>
                      <a:pt x="2303" y="54"/>
                    </a:cubicBezTo>
                    <a:cubicBezTo>
                      <a:pt x="1969" y="54"/>
                      <a:pt x="1669" y="87"/>
                      <a:pt x="1369" y="187"/>
                    </a:cubicBezTo>
                    <a:cubicBezTo>
                      <a:pt x="868" y="321"/>
                      <a:pt x="435" y="654"/>
                      <a:pt x="201" y="1121"/>
                    </a:cubicBezTo>
                    <a:cubicBezTo>
                      <a:pt x="1" y="1555"/>
                      <a:pt x="34" y="2022"/>
                      <a:pt x="268" y="2422"/>
                    </a:cubicBezTo>
                    <a:cubicBezTo>
                      <a:pt x="535" y="2789"/>
                      <a:pt x="935" y="3056"/>
                      <a:pt x="1369" y="3189"/>
                    </a:cubicBezTo>
                    <a:cubicBezTo>
                      <a:pt x="1782" y="3319"/>
                      <a:pt x="2196" y="3368"/>
                      <a:pt x="2625" y="3368"/>
                    </a:cubicBezTo>
                    <a:cubicBezTo>
                      <a:pt x="2750" y="3368"/>
                      <a:pt x="2876" y="3364"/>
                      <a:pt x="3003" y="3356"/>
                    </a:cubicBezTo>
                    <a:cubicBezTo>
                      <a:pt x="3537" y="3290"/>
                      <a:pt x="4037" y="3123"/>
                      <a:pt x="4471" y="2789"/>
                    </a:cubicBezTo>
                    <a:cubicBezTo>
                      <a:pt x="5238" y="2122"/>
                      <a:pt x="5171" y="888"/>
                      <a:pt x="4304" y="321"/>
                    </a:cubicBezTo>
                    <a:cubicBezTo>
                      <a:pt x="3930" y="107"/>
                      <a:pt x="3514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9"/>
              <p:cNvSpPr/>
              <p:nvPr/>
            </p:nvSpPr>
            <p:spPr>
              <a:xfrm>
                <a:off x="4530900" y="4961825"/>
                <a:ext cx="13095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356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69" y="21"/>
                    </a:cubicBezTo>
                    <a:cubicBezTo>
                      <a:pt x="2603" y="21"/>
                      <a:pt x="2469" y="21"/>
                      <a:pt x="2302" y="54"/>
                    </a:cubicBezTo>
                    <a:cubicBezTo>
                      <a:pt x="2002" y="54"/>
                      <a:pt x="1669" y="87"/>
                      <a:pt x="1402" y="154"/>
                    </a:cubicBezTo>
                    <a:cubicBezTo>
                      <a:pt x="868" y="287"/>
                      <a:pt x="468" y="654"/>
                      <a:pt x="234" y="1121"/>
                    </a:cubicBezTo>
                    <a:cubicBezTo>
                      <a:pt x="1" y="1522"/>
                      <a:pt x="34" y="2022"/>
                      <a:pt x="301" y="2422"/>
                    </a:cubicBezTo>
                    <a:cubicBezTo>
                      <a:pt x="568" y="2789"/>
                      <a:pt x="935" y="3056"/>
                      <a:pt x="1402" y="3190"/>
                    </a:cubicBezTo>
                    <a:cubicBezTo>
                      <a:pt x="1744" y="3304"/>
                      <a:pt x="2117" y="3355"/>
                      <a:pt x="2489" y="3355"/>
                    </a:cubicBezTo>
                    <a:cubicBezTo>
                      <a:pt x="2662" y="3355"/>
                      <a:pt x="2834" y="3344"/>
                      <a:pt x="3003" y="3323"/>
                    </a:cubicBezTo>
                    <a:cubicBezTo>
                      <a:pt x="3537" y="3290"/>
                      <a:pt x="4037" y="3089"/>
                      <a:pt x="4471" y="2789"/>
                    </a:cubicBezTo>
                    <a:cubicBezTo>
                      <a:pt x="5238" y="2122"/>
                      <a:pt x="5171" y="888"/>
                      <a:pt x="4337" y="321"/>
                    </a:cubicBezTo>
                    <a:cubicBezTo>
                      <a:pt x="3937" y="107"/>
                      <a:pt x="3515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3" name="Google Shape;1103;p39"/>
          <p:cNvGrpSpPr/>
          <p:nvPr/>
        </p:nvGrpSpPr>
        <p:grpSpPr>
          <a:xfrm>
            <a:off x="6881329" y="3156729"/>
            <a:ext cx="664873" cy="773735"/>
            <a:chOff x="6722372" y="3249541"/>
            <a:chExt cx="909290" cy="1058171"/>
          </a:xfrm>
        </p:grpSpPr>
        <p:sp>
          <p:nvSpPr>
            <p:cNvPr id="1104" name="Google Shape;1104;p39"/>
            <p:cNvSpPr/>
            <p:nvPr/>
          </p:nvSpPr>
          <p:spPr>
            <a:xfrm rot="-912714">
              <a:off x="6829241" y="3324896"/>
              <a:ext cx="695552" cy="907461"/>
            </a:xfrm>
            <a:custGeom>
              <a:avLst/>
              <a:gdLst/>
              <a:ahLst/>
              <a:cxnLst/>
              <a:rect l="l" t="t" r="r" b="b"/>
              <a:pathLst>
                <a:path w="27821" h="36297" extrusionOk="0">
                  <a:moveTo>
                    <a:pt x="13910" y="0"/>
                  </a:moveTo>
                  <a:cubicBezTo>
                    <a:pt x="13402" y="0"/>
                    <a:pt x="12893" y="200"/>
                    <a:pt x="12509" y="601"/>
                  </a:cubicBezTo>
                  <a:cubicBezTo>
                    <a:pt x="8940" y="4337"/>
                    <a:pt x="0" y="14678"/>
                    <a:pt x="634" y="23684"/>
                  </a:cubicBezTo>
                  <a:cubicBezTo>
                    <a:pt x="1518" y="35711"/>
                    <a:pt x="11721" y="36297"/>
                    <a:pt x="13606" y="36297"/>
                  </a:cubicBezTo>
                  <a:cubicBezTo>
                    <a:pt x="13713" y="36297"/>
                    <a:pt x="13793" y="36295"/>
                    <a:pt x="13843" y="36293"/>
                  </a:cubicBezTo>
                  <a:lnTo>
                    <a:pt x="13977" y="36293"/>
                  </a:lnTo>
                  <a:cubicBezTo>
                    <a:pt x="14027" y="36295"/>
                    <a:pt x="14107" y="36297"/>
                    <a:pt x="14214" y="36297"/>
                  </a:cubicBezTo>
                  <a:cubicBezTo>
                    <a:pt x="16099" y="36297"/>
                    <a:pt x="26303" y="35711"/>
                    <a:pt x="27186" y="23684"/>
                  </a:cubicBezTo>
                  <a:cubicBezTo>
                    <a:pt x="27820" y="14711"/>
                    <a:pt x="18847" y="4337"/>
                    <a:pt x="15311" y="601"/>
                  </a:cubicBezTo>
                  <a:cubicBezTo>
                    <a:pt x="14928" y="200"/>
                    <a:pt x="14419" y="0"/>
                    <a:pt x="13910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5" name="Google Shape;1105;p39"/>
            <p:cNvGrpSpPr/>
            <p:nvPr/>
          </p:nvGrpSpPr>
          <p:grpSpPr>
            <a:xfrm rot="-912714">
              <a:off x="6829241" y="3324896"/>
              <a:ext cx="695552" cy="907461"/>
              <a:chOff x="5494100" y="4301025"/>
              <a:chExt cx="695525" cy="907425"/>
            </a:xfrm>
          </p:grpSpPr>
          <p:sp>
            <p:nvSpPr>
              <p:cNvPr id="1106" name="Google Shape;1106;p39"/>
              <p:cNvSpPr/>
              <p:nvPr/>
            </p:nvSpPr>
            <p:spPr>
              <a:xfrm>
                <a:off x="5494100" y="4301025"/>
                <a:ext cx="695525" cy="907425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297" extrusionOk="0">
                    <a:moveTo>
                      <a:pt x="13910" y="0"/>
                    </a:moveTo>
                    <a:cubicBezTo>
                      <a:pt x="13402" y="0"/>
                      <a:pt x="12893" y="200"/>
                      <a:pt x="12509" y="601"/>
                    </a:cubicBezTo>
                    <a:cubicBezTo>
                      <a:pt x="8940" y="4337"/>
                      <a:pt x="0" y="14678"/>
                      <a:pt x="634" y="23684"/>
                    </a:cubicBezTo>
                    <a:cubicBezTo>
                      <a:pt x="1518" y="35711"/>
                      <a:pt x="11721" y="36297"/>
                      <a:pt x="13606" y="36297"/>
                    </a:cubicBezTo>
                    <a:cubicBezTo>
                      <a:pt x="13713" y="36297"/>
                      <a:pt x="13793" y="36295"/>
                      <a:pt x="13843" y="36293"/>
                    </a:cubicBezTo>
                    <a:lnTo>
                      <a:pt x="13977" y="36293"/>
                    </a:lnTo>
                    <a:cubicBezTo>
                      <a:pt x="14027" y="36295"/>
                      <a:pt x="14107" y="36297"/>
                      <a:pt x="14214" y="36297"/>
                    </a:cubicBezTo>
                    <a:cubicBezTo>
                      <a:pt x="16099" y="36297"/>
                      <a:pt x="26303" y="35711"/>
                      <a:pt x="27186" y="23684"/>
                    </a:cubicBezTo>
                    <a:cubicBezTo>
                      <a:pt x="27820" y="14711"/>
                      <a:pt x="18847" y="4337"/>
                      <a:pt x="15311" y="601"/>
                    </a:cubicBezTo>
                    <a:cubicBezTo>
                      <a:pt x="14928" y="200"/>
                      <a:pt x="14419" y="0"/>
                      <a:pt x="139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9"/>
              <p:cNvSpPr/>
              <p:nvPr/>
            </p:nvSpPr>
            <p:spPr>
              <a:xfrm>
                <a:off x="5804325" y="4877250"/>
                <a:ext cx="8217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121" extrusionOk="0">
                    <a:moveTo>
                      <a:pt x="323" y="1"/>
                    </a:moveTo>
                    <a:cubicBezTo>
                      <a:pt x="204" y="1"/>
                      <a:pt x="83" y="76"/>
                      <a:pt x="67" y="235"/>
                    </a:cubicBezTo>
                    <a:cubicBezTo>
                      <a:pt x="0" y="868"/>
                      <a:pt x="0" y="1502"/>
                      <a:pt x="67" y="2136"/>
                    </a:cubicBezTo>
                    <a:cubicBezTo>
                      <a:pt x="128" y="2531"/>
                      <a:pt x="272" y="3121"/>
                      <a:pt x="752" y="3121"/>
                    </a:cubicBezTo>
                    <a:cubicBezTo>
                      <a:pt x="798" y="3121"/>
                      <a:pt x="848" y="3115"/>
                      <a:pt x="901" y="3103"/>
                    </a:cubicBezTo>
                    <a:cubicBezTo>
                      <a:pt x="1134" y="3003"/>
                      <a:pt x="1401" y="2870"/>
                      <a:pt x="1601" y="2670"/>
                    </a:cubicBezTo>
                    <a:cubicBezTo>
                      <a:pt x="1801" y="2536"/>
                      <a:pt x="2002" y="2336"/>
                      <a:pt x="2168" y="2136"/>
                    </a:cubicBezTo>
                    <a:cubicBezTo>
                      <a:pt x="2535" y="1736"/>
                      <a:pt x="2869" y="1269"/>
                      <a:pt x="3169" y="835"/>
                    </a:cubicBezTo>
                    <a:cubicBezTo>
                      <a:pt x="3287" y="646"/>
                      <a:pt x="3121" y="458"/>
                      <a:pt x="2955" y="458"/>
                    </a:cubicBezTo>
                    <a:cubicBezTo>
                      <a:pt x="2887" y="458"/>
                      <a:pt x="2818" y="490"/>
                      <a:pt x="2769" y="568"/>
                    </a:cubicBezTo>
                    <a:cubicBezTo>
                      <a:pt x="2268" y="1302"/>
                      <a:pt x="1768" y="2069"/>
                      <a:pt x="1001" y="2536"/>
                    </a:cubicBezTo>
                    <a:cubicBezTo>
                      <a:pt x="917" y="2586"/>
                      <a:pt x="851" y="2628"/>
                      <a:pt x="797" y="2628"/>
                    </a:cubicBezTo>
                    <a:cubicBezTo>
                      <a:pt x="742" y="2628"/>
                      <a:pt x="701" y="2586"/>
                      <a:pt x="667" y="2470"/>
                    </a:cubicBezTo>
                    <a:cubicBezTo>
                      <a:pt x="601" y="2269"/>
                      <a:pt x="567" y="2069"/>
                      <a:pt x="567" y="1869"/>
                    </a:cubicBezTo>
                    <a:cubicBezTo>
                      <a:pt x="500" y="1335"/>
                      <a:pt x="500" y="802"/>
                      <a:pt x="567" y="268"/>
                    </a:cubicBezTo>
                    <a:cubicBezTo>
                      <a:pt x="585" y="93"/>
                      <a:pt x="455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9"/>
              <p:cNvSpPr/>
              <p:nvPr/>
            </p:nvSpPr>
            <p:spPr>
              <a:xfrm>
                <a:off x="5621675" y="4920125"/>
                <a:ext cx="1326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3383" extrusionOk="0">
                    <a:moveTo>
                      <a:pt x="2176" y="0"/>
                    </a:moveTo>
                    <a:cubicBezTo>
                      <a:pt x="1752" y="0"/>
                      <a:pt x="1333" y="102"/>
                      <a:pt x="935" y="288"/>
                    </a:cubicBezTo>
                    <a:cubicBezTo>
                      <a:pt x="68" y="888"/>
                      <a:pt x="1" y="2122"/>
                      <a:pt x="801" y="2789"/>
                    </a:cubicBezTo>
                    <a:cubicBezTo>
                      <a:pt x="1235" y="3123"/>
                      <a:pt x="1735" y="3323"/>
                      <a:pt x="2269" y="3356"/>
                    </a:cubicBezTo>
                    <a:cubicBezTo>
                      <a:pt x="2416" y="3374"/>
                      <a:pt x="2560" y="3382"/>
                      <a:pt x="2703" y="3382"/>
                    </a:cubicBezTo>
                    <a:cubicBezTo>
                      <a:pt x="3112" y="3382"/>
                      <a:pt x="3508" y="3313"/>
                      <a:pt x="3904" y="3190"/>
                    </a:cubicBezTo>
                    <a:cubicBezTo>
                      <a:pt x="4337" y="3056"/>
                      <a:pt x="4738" y="2789"/>
                      <a:pt x="5004" y="2422"/>
                    </a:cubicBezTo>
                    <a:cubicBezTo>
                      <a:pt x="5271" y="2022"/>
                      <a:pt x="5305" y="1522"/>
                      <a:pt x="5071" y="1122"/>
                    </a:cubicBezTo>
                    <a:cubicBezTo>
                      <a:pt x="4838" y="655"/>
                      <a:pt x="4404" y="288"/>
                      <a:pt x="3904" y="154"/>
                    </a:cubicBezTo>
                    <a:cubicBezTo>
                      <a:pt x="3679" y="79"/>
                      <a:pt x="3453" y="42"/>
                      <a:pt x="3228" y="42"/>
                    </a:cubicBezTo>
                    <a:cubicBezTo>
                      <a:pt x="3153" y="42"/>
                      <a:pt x="3078" y="46"/>
                      <a:pt x="3003" y="54"/>
                    </a:cubicBezTo>
                    <a:cubicBezTo>
                      <a:pt x="2836" y="21"/>
                      <a:pt x="2669" y="21"/>
                      <a:pt x="2503" y="21"/>
                    </a:cubicBezTo>
                    <a:cubicBezTo>
                      <a:pt x="2394" y="7"/>
                      <a:pt x="2285" y="0"/>
                      <a:pt x="2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9"/>
              <p:cNvSpPr/>
              <p:nvPr/>
            </p:nvSpPr>
            <p:spPr>
              <a:xfrm>
                <a:off x="5934400" y="4910125"/>
                <a:ext cx="131800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3416" extrusionOk="0">
                    <a:moveTo>
                      <a:pt x="2183" y="0"/>
                    </a:moveTo>
                    <a:cubicBezTo>
                      <a:pt x="1757" y="0"/>
                      <a:pt x="1335" y="107"/>
                      <a:pt x="935" y="321"/>
                    </a:cubicBezTo>
                    <a:cubicBezTo>
                      <a:pt x="68" y="888"/>
                      <a:pt x="1" y="2155"/>
                      <a:pt x="801" y="2822"/>
                    </a:cubicBezTo>
                    <a:cubicBezTo>
                      <a:pt x="1235" y="3156"/>
                      <a:pt x="1735" y="3356"/>
                      <a:pt x="2269" y="3390"/>
                    </a:cubicBezTo>
                    <a:cubicBezTo>
                      <a:pt x="2407" y="3407"/>
                      <a:pt x="2547" y="3415"/>
                      <a:pt x="2688" y="3415"/>
                    </a:cubicBezTo>
                    <a:cubicBezTo>
                      <a:pt x="3094" y="3415"/>
                      <a:pt x="3508" y="3346"/>
                      <a:pt x="3904" y="3223"/>
                    </a:cubicBezTo>
                    <a:cubicBezTo>
                      <a:pt x="4337" y="3089"/>
                      <a:pt x="4738" y="2822"/>
                      <a:pt x="5004" y="2456"/>
                    </a:cubicBezTo>
                    <a:cubicBezTo>
                      <a:pt x="5271" y="2055"/>
                      <a:pt x="5271" y="1555"/>
                      <a:pt x="5071" y="1155"/>
                    </a:cubicBezTo>
                    <a:cubicBezTo>
                      <a:pt x="4838" y="654"/>
                      <a:pt x="4404" y="321"/>
                      <a:pt x="3904" y="187"/>
                    </a:cubicBezTo>
                    <a:cubicBezTo>
                      <a:pt x="3603" y="87"/>
                      <a:pt x="3303" y="54"/>
                      <a:pt x="2970" y="54"/>
                    </a:cubicBezTo>
                    <a:cubicBezTo>
                      <a:pt x="2836" y="54"/>
                      <a:pt x="2669" y="20"/>
                      <a:pt x="2503" y="20"/>
                    </a:cubicBezTo>
                    <a:cubicBezTo>
                      <a:pt x="2396" y="7"/>
                      <a:pt x="2289" y="0"/>
                      <a:pt x="21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9"/>
              <p:cNvSpPr/>
              <p:nvPr/>
            </p:nvSpPr>
            <p:spPr>
              <a:xfrm>
                <a:off x="5628475" y="4746475"/>
                <a:ext cx="135825" cy="12795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5118" extrusionOk="0">
                    <a:moveTo>
                      <a:pt x="378" y="1"/>
                    </a:moveTo>
                    <a:cubicBezTo>
                      <a:pt x="98" y="1"/>
                      <a:pt x="5" y="511"/>
                      <a:pt x="329" y="629"/>
                    </a:cubicBezTo>
                    <a:cubicBezTo>
                      <a:pt x="1163" y="929"/>
                      <a:pt x="1997" y="1229"/>
                      <a:pt x="2831" y="1563"/>
                    </a:cubicBezTo>
                    <a:lnTo>
                      <a:pt x="4099" y="2030"/>
                    </a:lnTo>
                    <a:cubicBezTo>
                      <a:pt x="4232" y="2097"/>
                      <a:pt x="4833" y="2230"/>
                      <a:pt x="4732" y="2430"/>
                    </a:cubicBezTo>
                    <a:cubicBezTo>
                      <a:pt x="4632" y="2564"/>
                      <a:pt x="4499" y="2664"/>
                      <a:pt x="4366" y="2730"/>
                    </a:cubicBezTo>
                    <a:cubicBezTo>
                      <a:pt x="4199" y="2830"/>
                      <a:pt x="3999" y="2897"/>
                      <a:pt x="3832" y="2997"/>
                    </a:cubicBezTo>
                    <a:cubicBezTo>
                      <a:pt x="3465" y="3197"/>
                      <a:pt x="3065" y="3364"/>
                      <a:pt x="2698" y="3564"/>
                    </a:cubicBezTo>
                    <a:cubicBezTo>
                      <a:pt x="1930" y="3898"/>
                      <a:pt x="1163" y="4198"/>
                      <a:pt x="363" y="4465"/>
                    </a:cubicBezTo>
                    <a:cubicBezTo>
                      <a:pt x="0" y="4586"/>
                      <a:pt x="103" y="5117"/>
                      <a:pt x="423" y="5117"/>
                    </a:cubicBezTo>
                    <a:cubicBezTo>
                      <a:pt x="456" y="5117"/>
                      <a:pt x="492" y="5111"/>
                      <a:pt x="529" y="5099"/>
                    </a:cubicBezTo>
                    <a:cubicBezTo>
                      <a:pt x="1964" y="4598"/>
                      <a:pt x="3331" y="3998"/>
                      <a:pt x="4666" y="3297"/>
                    </a:cubicBezTo>
                    <a:cubicBezTo>
                      <a:pt x="4966" y="3164"/>
                      <a:pt x="5199" y="2931"/>
                      <a:pt x="5333" y="2630"/>
                    </a:cubicBezTo>
                    <a:cubicBezTo>
                      <a:pt x="5433" y="2330"/>
                      <a:pt x="5333" y="1997"/>
                      <a:pt x="5099" y="1796"/>
                    </a:cubicBezTo>
                    <a:cubicBezTo>
                      <a:pt x="4833" y="1630"/>
                      <a:pt x="4499" y="1463"/>
                      <a:pt x="4199" y="1396"/>
                    </a:cubicBezTo>
                    <a:lnTo>
                      <a:pt x="3098" y="962"/>
                    </a:lnTo>
                    <a:cubicBezTo>
                      <a:pt x="2231" y="662"/>
                      <a:pt x="1363" y="329"/>
                      <a:pt x="496" y="28"/>
                    </a:cubicBezTo>
                    <a:cubicBezTo>
                      <a:pt x="454" y="9"/>
                      <a:pt x="414" y="1"/>
                      <a:pt x="3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9"/>
              <p:cNvSpPr/>
              <p:nvPr/>
            </p:nvSpPr>
            <p:spPr>
              <a:xfrm>
                <a:off x="5936075" y="4732250"/>
                <a:ext cx="138975" cy="128525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5141" extrusionOk="0">
                    <a:moveTo>
                      <a:pt x="5040" y="0"/>
                    </a:moveTo>
                    <a:cubicBezTo>
                      <a:pt x="4996" y="0"/>
                      <a:pt x="4950" y="9"/>
                      <a:pt x="4904" y="30"/>
                    </a:cubicBezTo>
                    <a:lnTo>
                      <a:pt x="2803" y="998"/>
                    </a:lnTo>
                    <a:cubicBezTo>
                      <a:pt x="2169" y="1265"/>
                      <a:pt x="1535" y="1598"/>
                      <a:pt x="935" y="1932"/>
                    </a:cubicBezTo>
                    <a:cubicBezTo>
                      <a:pt x="634" y="2065"/>
                      <a:pt x="368" y="2265"/>
                      <a:pt x="167" y="2532"/>
                    </a:cubicBezTo>
                    <a:cubicBezTo>
                      <a:pt x="1" y="2799"/>
                      <a:pt x="34" y="3133"/>
                      <a:pt x="267" y="3366"/>
                    </a:cubicBezTo>
                    <a:cubicBezTo>
                      <a:pt x="501" y="3566"/>
                      <a:pt x="768" y="3700"/>
                      <a:pt x="1068" y="3766"/>
                    </a:cubicBezTo>
                    <a:lnTo>
                      <a:pt x="2102" y="4200"/>
                    </a:lnTo>
                    <a:lnTo>
                      <a:pt x="4504" y="5134"/>
                    </a:lnTo>
                    <a:cubicBezTo>
                      <a:pt x="4525" y="5138"/>
                      <a:pt x="4547" y="5140"/>
                      <a:pt x="4568" y="5140"/>
                    </a:cubicBezTo>
                    <a:cubicBezTo>
                      <a:pt x="4712" y="5140"/>
                      <a:pt x="4846" y="5046"/>
                      <a:pt x="4904" y="4901"/>
                    </a:cubicBezTo>
                    <a:cubicBezTo>
                      <a:pt x="4937" y="4734"/>
                      <a:pt x="4837" y="4567"/>
                      <a:pt x="4671" y="4500"/>
                    </a:cubicBezTo>
                    <a:lnTo>
                      <a:pt x="2269" y="3600"/>
                    </a:lnTo>
                    <a:lnTo>
                      <a:pt x="1135" y="3133"/>
                    </a:lnTo>
                    <a:cubicBezTo>
                      <a:pt x="1001" y="3066"/>
                      <a:pt x="868" y="3033"/>
                      <a:pt x="768" y="2932"/>
                    </a:cubicBezTo>
                    <a:cubicBezTo>
                      <a:pt x="734" y="2899"/>
                      <a:pt x="734" y="2866"/>
                      <a:pt x="701" y="2866"/>
                    </a:cubicBezTo>
                    <a:cubicBezTo>
                      <a:pt x="768" y="2832"/>
                      <a:pt x="801" y="2766"/>
                      <a:pt x="868" y="2732"/>
                    </a:cubicBezTo>
                    <a:cubicBezTo>
                      <a:pt x="1502" y="2299"/>
                      <a:pt x="2169" y="1965"/>
                      <a:pt x="2869" y="1665"/>
                    </a:cubicBezTo>
                    <a:lnTo>
                      <a:pt x="5238" y="597"/>
                    </a:lnTo>
                    <a:cubicBezTo>
                      <a:pt x="5558" y="452"/>
                      <a:pt x="5344" y="0"/>
                      <a:pt x="50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2" name="Google Shape;1112;p39"/>
          <p:cNvGrpSpPr/>
          <p:nvPr/>
        </p:nvGrpSpPr>
        <p:grpSpPr>
          <a:xfrm>
            <a:off x="7686818" y="3790555"/>
            <a:ext cx="832059" cy="997752"/>
            <a:chOff x="9885746" y="3019559"/>
            <a:chExt cx="886678" cy="1063248"/>
          </a:xfrm>
        </p:grpSpPr>
        <p:sp>
          <p:nvSpPr>
            <p:cNvPr id="1113" name="Google Shape;1113;p39"/>
            <p:cNvSpPr/>
            <p:nvPr/>
          </p:nvSpPr>
          <p:spPr>
            <a:xfrm rot="625670">
              <a:off x="9965466" y="3077551"/>
              <a:ext cx="727237" cy="947266"/>
            </a:xfrm>
            <a:custGeom>
              <a:avLst/>
              <a:gdLst/>
              <a:ahLst/>
              <a:cxnLst/>
              <a:rect l="l" t="t" r="r" b="b"/>
              <a:pathLst>
                <a:path w="29089" h="37890" extrusionOk="0">
                  <a:moveTo>
                    <a:pt x="14544" y="1"/>
                  </a:moveTo>
                  <a:cubicBezTo>
                    <a:pt x="14011" y="1"/>
                    <a:pt x="13477" y="209"/>
                    <a:pt x="13077" y="626"/>
                  </a:cubicBezTo>
                  <a:cubicBezTo>
                    <a:pt x="9374" y="4495"/>
                    <a:pt x="1" y="15303"/>
                    <a:pt x="701" y="24710"/>
                  </a:cubicBezTo>
                  <a:cubicBezTo>
                    <a:pt x="1584" y="37288"/>
                    <a:pt x="12238" y="37890"/>
                    <a:pt x="14223" y="37890"/>
                  </a:cubicBezTo>
                  <a:cubicBezTo>
                    <a:pt x="14338" y="37890"/>
                    <a:pt x="14425" y="37888"/>
                    <a:pt x="14478" y="37886"/>
                  </a:cubicBezTo>
                  <a:lnTo>
                    <a:pt x="14611" y="37886"/>
                  </a:lnTo>
                  <a:cubicBezTo>
                    <a:pt x="14664" y="37888"/>
                    <a:pt x="14750" y="37890"/>
                    <a:pt x="14866" y="37890"/>
                  </a:cubicBezTo>
                  <a:cubicBezTo>
                    <a:pt x="16851" y="37890"/>
                    <a:pt x="27507" y="37288"/>
                    <a:pt x="28421" y="24710"/>
                  </a:cubicBezTo>
                  <a:cubicBezTo>
                    <a:pt x="29088" y="15303"/>
                    <a:pt x="19715" y="4495"/>
                    <a:pt x="16012" y="626"/>
                  </a:cubicBezTo>
                  <a:cubicBezTo>
                    <a:pt x="15612" y="209"/>
                    <a:pt x="15078" y="1"/>
                    <a:pt x="14544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4" name="Google Shape;1114;p39"/>
            <p:cNvGrpSpPr/>
            <p:nvPr/>
          </p:nvGrpSpPr>
          <p:grpSpPr>
            <a:xfrm rot="625670">
              <a:off x="9965466" y="3077551"/>
              <a:ext cx="727237" cy="947266"/>
              <a:chOff x="3302525" y="4261200"/>
              <a:chExt cx="727225" cy="947250"/>
            </a:xfrm>
          </p:grpSpPr>
          <p:sp>
            <p:nvSpPr>
              <p:cNvPr id="1115" name="Google Shape;1115;p39"/>
              <p:cNvSpPr/>
              <p:nvPr/>
            </p:nvSpPr>
            <p:spPr>
              <a:xfrm>
                <a:off x="3302525" y="4261200"/>
                <a:ext cx="727225" cy="947250"/>
              </a:xfrm>
              <a:custGeom>
                <a:avLst/>
                <a:gdLst/>
                <a:ahLst/>
                <a:cxnLst/>
                <a:rect l="l" t="t" r="r" b="b"/>
                <a:pathLst>
                  <a:path w="29089" h="37890" extrusionOk="0">
                    <a:moveTo>
                      <a:pt x="14544" y="1"/>
                    </a:moveTo>
                    <a:cubicBezTo>
                      <a:pt x="14011" y="1"/>
                      <a:pt x="13477" y="209"/>
                      <a:pt x="13077" y="626"/>
                    </a:cubicBezTo>
                    <a:cubicBezTo>
                      <a:pt x="9374" y="4495"/>
                      <a:pt x="1" y="15303"/>
                      <a:pt x="701" y="24710"/>
                    </a:cubicBezTo>
                    <a:cubicBezTo>
                      <a:pt x="1584" y="37288"/>
                      <a:pt x="12238" y="37890"/>
                      <a:pt x="14223" y="37890"/>
                    </a:cubicBezTo>
                    <a:cubicBezTo>
                      <a:pt x="14338" y="37890"/>
                      <a:pt x="14425" y="37888"/>
                      <a:pt x="14478" y="37886"/>
                    </a:cubicBezTo>
                    <a:lnTo>
                      <a:pt x="14611" y="37886"/>
                    </a:lnTo>
                    <a:cubicBezTo>
                      <a:pt x="14664" y="37888"/>
                      <a:pt x="14750" y="37890"/>
                      <a:pt x="14866" y="37890"/>
                    </a:cubicBezTo>
                    <a:cubicBezTo>
                      <a:pt x="16851" y="37890"/>
                      <a:pt x="27507" y="37288"/>
                      <a:pt x="28421" y="24710"/>
                    </a:cubicBezTo>
                    <a:cubicBezTo>
                      <a:pt x="29088" y="15303"/>
                      <a:pt x="19715" y="4495"/>
                      <a:pt x="16012" y="626"/>
                    </a:cubicBezTo>
                    <a:cubicBezTo>
                      <a:pt x="15612" y="209"/>
                      <a:pt x="15078" y="1"/>
                      <a:pt x="14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9"/>
              <p:cNvSpPr/>
              <p:nvPr/>
            </p:nvSpPr>
            <p:spPr>
              <a:xfrm>
                <a:off x="3405100" y="4658350"/>
                <a:ext cx="136800" cy="198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957" extrusionOk="0">
                    <a:moveTo>
                      <a:pt x="4673" y="0"/>
                    </a:moveTo>
                    <a:cubicBezTo>
                      <a:pt x="4019" y="0"/>
                      <a:pt x="3366" y="144"/>
                      <a:pt x="2769" y="418"/>
                    </a:cubicBezTo>
                    <a:cubicBezTo>
                      <a:pt x="2035" y="651"/>
                      <a:pt x="1368" y="1118"/>
                      <a:pt x="935" y="1752"/>
                    </a:cubicBezTo>
                    <a:cubicBezTo>
                      <a:pt x="301" y="2619"/>
                      <a:pt x="1" y="3687"/>
                      <a:pt x="134" y="4754"/>
                    </a:cubicBezTo>
                    <a:cubicBezTo>
                      <a:pt x="234" y="5989"/>
                      <a:pt x="801" y="7123"/>
                      <a:pt x="1668" y="7957"/>
                    </a:cubicBezTo>
                    <a:cubicBezTo>
                      <a:pt x="3436" y="6789"/>
                      <a:pt x="4837" y="5088"/>
                      <a:pt x="5304" y="2953"/>
                    </a:cubicBezTo>
                    <a:cubicBezTo>
                      <a:pt x="5471" y="1986"/>
                      <a:pt x="5471" y="1018"/>
                      <a:pt x="5338" y="51"/>
                    </a:cubicBezTo>
                    <a:cubicBezTo>
                      <a:pt x="5117" y="17"/>
                      <a:pt x="489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9"/>
              <p:cNvSpPr/>
              <p:nvPr/>
            </p:nvSpPr>
            <p:spPr>
              <a:xfrm>
                <a:off x="3446800" y="4658775"/>
                <a:ext cx="193500" cy="229650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9186" extrusionOk="0">
                    <a:moveTo>
                      <a:pt x="3670" y="1"/>
                    </a:moveTo>
                    <a:lnTo>
                      <a:pt x="3670" y="1"/>
                    </a:lnTo>
                    <a:cubicBezTo>
                      <a:pt x="3803" y="968"/>
                      <a:pt x="3803" y="1969"/>
                      <a:pt x="3636" y="2936"/>
                    </a:cubicBezTo>
                    <a:cubicBezTo>
                      <a:pt x="3169" y="5071"/>
                      <a:pt x="1768" y="6772"/>
                      <a:pt x="0" y="7940"/>
                    </a:cubicBezTo>
                    <a:cubicBezTo>
                      <a:pt x="534" y="8473"/>
                      <a:pt x="1235" y="8840"/>
                      <a:pt x="1969" y="9040"/>
                    </a:cubicBezTo>
                    <a:cubicBezTo>
                      <a:pt x="2320" y="9137"/>
                      <a:pt x="2681" y="9186"/>
                      <a:pt x="3041" y="9186"/>
                    </a:cubicBezTo>
                    <a:cubicBezTo>
                      <a:pt x="3670" y="9186"/>
                      <a:pt x="4297" y="9037"/>
                      <a:pt x="4871" y="8740"/>
                    </a:cubicBezTo>
                    <a:cubicBezTo>
                      <a:pt x="6739" y="7639"/>
                      <a:pt x="7739" y="5505"/>
                      <a:pt x="7339" y="3403"/>
                    </a:cubicBezTo>
                    <a:cubicBezTo>
                      <a:pt x="7106" y="2502"/>
                      <a:pt x="6639" y="1668"/>
                      <a:pt x="5938" y="1068"/>
                    </a:cubicBezTo>
                    <a:cubicBezTo>
                      <a:pt x="5304" y="501"/>
                      <a:pt x="4504" y="134"/>
                      <a:pt x="36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9"/>
              <p:cNvSpPr/>
              <p:nvPr/>
            </p:nvSpPr>
            <p:spPr>
              <a:xfrm>
                <a:off x="3695300" y="4648350"/>
                <a:ext cx="136800" cy="198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957" extrusionOk="0">
                    <a:moveTo>
                      <a:pt x="4673" y="0"/>
                    </a:moveTo>
                    <a:cubicBezTo>
                      <a:pt x="4020" y="0"/>
                      <a:pt x="3367" y="144"/>
                      <a:pt x="2770" y="418"/>
                    </a:cubicBezTo>
                    <a:cubicBezTo>
                      <a:pt x="2036" y="651"/>
                      <a:pt x="1369" y="1118"/>
                      <a:pt x="902" y="1752"/>
                    </a:cubicBezTo>
                    <a:cubicBezTo>
                      <a:pt x="268" y="2619"/>
                      <a:pt x="1" y="3687"/>
                      <a:pt x="134" y="4754"/>
                    </a:cubicBezTo>
                    <a:cubicBezTo>
                      <a:pt x="234" y="5988"/>
                      <a:pt x="801" y="7122"/>
                      <a:pt x="1669" y="7956"/>
                    </a:cubicBezTo>
                    <a:cubicBezTo>
                      <a:pt x="3437" y="6789"/>
                      <a:pt x="4838" y="5121"/>
                      <a:pt x="5305" y="2953"/>
                    </a:cubicBezTo>
                    <a:cubicBezTo>
                      <a:pt x="5471" y="1985"/>
                      <a:pt x="5471" y="1018"/>
                      <a:pt x="5338" y="51"/>
                    </a:cubicBezTo>
                    <a:cubicBezTo>
                      <a:pt x="5118" y="17"/>
                      <a:pt x="489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9"/>
              <p:cNvSpPr/>
              <p:nvPr/>
            </p:nvSpPr>
            <p:spPr>
              <a:xfrm>
                <a:off x="3736175" y="4649600"/>
                <a:ext cx="193500" cy="22882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9153" extrusionOk="0">
                    <a:moveTo>
                      <a:pt x="3703" y="1"/>
                    </a:moveTo>
                    <a:cubicBezTo>
                      <a:pt x="3836" y="968"/>
                      <a:pt x="3803" y="1935"/>
                      <a:pt x="3636" y="2903"/>
                    </a:cubicBezTo>
                    <a:cubicBezTo>
                      <a:pt x="3203" y="5071"/>
                      <a:pt x="1802" y="6739"/>
                      <a:pt x="0" y="7906"/>
                    </a:cubicBezTo>
                    <a:cubicBezTo>
                      <a:pt x="567" y="8440"/>
                      <a:pt x="1235" y="8840"/>
                      <a:pt x="1968" y="9007"/>
                    </a:cubicBezTo>
                    <a:cubicBezTo>
                      <a:pt x="2332" y="9104"/>
                      <a:pt x="2701" y="9153"/>
                      <a:pt x="3065" y="9153"/>
                    </a:cubicBezTo>
                    <a:cubicBezTo>
                      <a:pt x="3704" y="9153"/>
                      <a:pt x="4331" y="9004"/>
                      <a:pt x="4904" y="8707"/>
                    </a:cubicBezTo>
                    <a:cubicBezTo>
                      <a:pt x="6772" y="7639"/>
                      <a:pt x="7739" y="5471"/>
                      <a:pt x="7372" y="3370"/>
                    </a:cubicBezTo>
                    <a:lnTo>
                      <a:pt x="7339" y="3370"/>
                    </a:lnTo>
                    <a:cubicBezTo>
                      <a:pt x="7139" y="2469"/>
                      <a:pt x="6638" y="1635"/>
                      <a:pt x="5938" y="1035"/>
                    </a:cubicBezTo>
                    <a:cubicBezTo>
                      <a:pt x="5304" y="468"/>
                      <a:pt x="4537" y="10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9"/>
              <p:cNvSpPr/>
              <p:nvPr/>
            </p:nvSpPr>
            <p:spPr>
              <a:xfrm>
                <a:off x="3627750" y="4863700"/>
                <a:ext cx="84475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229" extrusionOk="0">
                    <a:moveTo>
                      <a:pt x="294" y="0"/>
                    </a:moveTo>
                    <a:cubicBezTo>
                      <a:pt x="179" y="0"/>
                      <a:pt x="66" y="68"/>
                      <a:pt x="34" y="210"/>
                    </a:cubicBezTo>
                    <a:cubicBezTo>
                      <a:pt x="1" y="843"/>
                      <a:pt x="1" y="1544"/>
                      <a:pt x="34" y="2178"/>
                    </a:cubicBezTo>
                    <a:cubicBezTo>
                      <a:pt x="95" y="2605"/>
                      <a:pt x="268" y="3228"/>
                      <a:pt x="732" y="3228"/>
                    </a:cubicBezTo>
                    <a:cubicBezTo>
                      <a:pt x="775" y="3228"/>
                      <a:pt x="820" y="3223"/>
                      <a:pt x="868" y="3212"/>
                    </a:cubicBezTo>
                    <a:cubicBezTo>
                      <a:pt x="1168" y="3112"/>
                      <a:pt x="1402" y="2978"/>
                      <a:pt x="1602" y="2778"/>
                    </a:cubicBezTo>
                    <a:cubicBezTo>
                      <a:pt x="1836" y="2611"/>
                      <a:pt x="2036" y="2411"/>
                      <a:pt x="2203" y="2211"/>
                    </a:cubicBezTo>
                    <a:cubicBezTo>
                      <a:pt x="2603" y="1777"/>
                      <a:pt x="2936" y="1310"/>
                      <a:pt x="3237" y="843"/>
                    </a:cubicBezTo>
                    <a:cubicBezTo>
                      <a:pt x="3379" y="630"/>
                      <a:pt x="3218" y="433"/>
                      <a:pt x="3041" y="433"/>
                    </a:cubicBezTo>
                    <a:cubicBezTo>
                      <a:pt x="2969" y="433"/>
                      <a:pt x="2894" y="466"/>
                      <a:pt x="2836" y="543"/>
                    </a:cubicBezTo>
                    <a:cubicBezTo>
                      <a:pt x="2336" y="1277"/>
                      <a:pt x="1836" y="2111"/>
                      <a:pt x="1035" y="2611"/>
                    </a:cubicBezTo>
                    <a:cubicBezTo>
                      <a:pt x="935" y="2661"/>
                      <a:pt x="860" y="2703"/>
                      <a:pt x="802" y="2703"/>
                    </a:cubicBezTo>
                    <a:cubicBezTo>
                      <a:pt x="743" y="2703"/>
                      <a:pt x="701" y="2661"/>
                      <a:pt x="668" y="2545"/>
                    </a:cubicBezTo>
                    <a:cubicBezTo>
                      <a:pt x="601" y="2344"/>
                      <a:pt x="568" y="2111"/>
                      <a:pt x="568" y="1911"/>
                    </a:cubicBezTo>
                    <a:cubicBezTo>
                      <a:pt x="501" y="1344"/>
                      <a:pt x="501" y="810"/>
                      <a:pt x="568" y="243"/>
                    </a:cubicBezTo>
                    <a:cubicBezTo>
                      <a:pt x="550" y="85"/>
                      <a:pt x="421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9"/>
              <p:cNvSpPr/>
              <p:nvPr/>
            </p:nvSpPr>
            <p:spPr>
              <a:xfrm>
                <a:off x="3436800" y="4906800"/>
                <a:ext cx="137625" cy="88025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3521" extrusionOk="0">
                    <a:moveTo>
                      <a:pt x="2262" y="0"/>
                    </a:moveTo>
                    <a:cubicBezTo>
                      <a:pt x="1811" y="0"/>
                      <a:pt x="1368" y="107"/>
                      <a:pt x="968" y="320"/>
                    </a:cubicBezTo>
                    <a:cubicBezTo>
                      <a:pt x="67" y="921"/>
                      <a:pt x="0" y="2222"/>
                      <a:pt x="801" y="2922"/>
                    </a:cubicBezTo>
                    <a:cubicBezTo>
                      <a:pt x="1268" y="3256"/>
                      <a:pt x="1801" y="3456"/>
                      <a:pt x="2369" y="3489"/>
                    </a:cubicBezTo>
                    <a:cubicBezTo>
                      <a:pt x="2540" y="3509"/>
                      <a:pt x="2712" y="3520"/>
                      <a:pt x="2884" y="3520"/>
                    </a:cubicBezTo>
                    <a:cubicBezTo>
                      <a:pt x="3279" y="3520"/>
                      <a:pt x="3674" y="3462"/>
                      <a:pt x="4070" y="3322"/>
                    </a:cubicBezTo>
                    <a:cubicBezTo>
                      <a:pt x="4503" y="3189"/>
                      <a:pt x="4937" y="2922"/>
                      <a:pt x="5204" y="2522"/>
                    </a:cubicBezTo>
                    <a:cubicBezTo>
                      <a:pt x="5471" y="2122"/>
                      <a:pt x="5504" y="1621"/>
                      <a:pt x="5271" y="1188"/>
                    </a:cubicBezTo>
                    <a:cubicBezTo>
                      <a:pt x="5037" y="687"/>
                      <a:pt x="4603" y="320"/>
                      <a:pt x="4070" y="187"/>
                    </a:cubicBezTo>
                    <a:cubicBezTo>
                      <a:pt x="3736" y="87"/>
                      <a:pt x="3436" y="53"/>
                      <a:pt x="3102" y="53"/>
                    </a:cubicBezTo>
                    <a:cubicBezTo>
                      <a:pt x="2936" y="53"/>
                      <a:pt x="2769" y="20"/>
                      <a:pt x="2602" y="20"/>
                    </a:cubicBezTo>
                    <a:cubicBezTo>
                      <a:pt x="2489" y="7"/>
                      <a:pt x="2375" y="0"/>
                      <a:pt x="22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9"/>
              <p:cNvSpPr/>
              <p:nvPr/>
            </p:nvSpPr>
            <p:spPr>
              <a:xfrm>
                <a:off x="3763700" y="4896775"/>
                <a:ext cx="13677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3549" extrusionOk="0">
                    <a:moveTo>
                      <a:pt x="2262" y="1"/>
                    </a:moveTo>
                    <a:cubicBezTo>
                      <a:pt x="1811" y="1"/>
                      <a:pt x="1368" y="107"/>
                      <a:pt x="968" y="321"/>
                    </a:cubicBezTo>
                    <a:cubicBezTo>
                      <a:pt x="67" y="955"/>
                      <a:pt x="0" y="2222"/>
                      <a:pt x="801" y="2923"/>
                    </a:cubicBezTo>
                    <a:cubicBezTo>
                      <a:pt x="1234" y="3256"/>
                      <a:pt x="1768" y="3457"/>
                      <a:pt x="2335" y="3523"/>
                    </a:cubicBezTo>
                    <a:cubicBezTo>
                      <a:pt x="2482" y="3540"/>
                      <a:pt x="2630" y="3549"/>
                      <a:pt x="2780" y="3549"/>
                    </a:cubicBezTo>
                    <a:cubicBezTo>
                      <a:pt x="3208" y="3549"/>
                      <a:pt x="3641" y="3480"/>
                      <a:pt x="4036" y="3356"/>
                    </a:cubicBezTo>
                    <a:cubicBezTo>
                      <a:pt x="4503" y="3223"/>
                      <a:pt x="4904" y="2923"/>
                      <a:pt x="5204" y="2556"/>
                    </a:cubicBezTo>
                    <a:cubicBezTo>
                      <a:pt x="5437" y="2122"/>
                      <a:pt x="5471" y="1622"/>
                      <a:pt x="5271" y="1188"/>
                    </a:cubicBezTo>
                    <a:cubicBezTo>
                      <a:pt x="5037" y="688"/>
                      <a:pt x="4570" y="321"/>
                      <a:pt x="4036" y="188"/>
                    </a:cubicBezTo>
                    <a:cubicBezTo>
                      <a:pt x="3736" y="87"/>
                      <a:pt x="3403" y="54"/>
                      <a:pt x="3069" y="54"/>
                    </a:cubicBezTo>
                    <a:cubicBezTo>
                      <a:pt x="2902" y="54"/>
                      <a:pt x="2769" y="21"/>
                      <a:pt x="2602" y="21"/>
                    </a:cubicBezTo>
                    <a:cubicBezTo>
                      <a:pt x="2489" y="7"/>
                      <a:pt x="2375" y="1"/>
                      <a:pt x="22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23" name="Google Shape;1123;p39"/>
          <p:cNvGrpSpPr/>
          <p:nvPr/>
        </p:nvGrpSpPr>
        <p:grpSpPr>
          <a:xfrm flipH="1">
            <a:off x="6689531" y="825297"/>
            <a:ext cx="1744824" cy="1716721"/>
            <a:chOff x="6129708" y="691939"/>
            <a:chExt cx="2048636" cy="2015640"/>
          </a:xfrm>
        </p:grpSpPr>
        <p:sp>
          <p:nvSpPr>
            <p:cNvPr id="1124" name="Google Shape;1124;p39"/>
            <p:cNvSpPr/>
            <p:nvPr/>
          </p:nvSpPr>
          <p:spPr>
            <a:xfrm>
              <a:off x="6129893" y="693917"/>
              <a:ext cx="2048266" cy="2011684"/>
            </a:xfrm>
            <a:custGeom>
              <a:avLst/>
              <a:gdLst/>
              <a:ahLst/>
              <a:cxnLst/>
              <a:rect l="l" t="t" r="r" b="b"/>
              <a:pathLst>
                <a:path w="38205" h="37584" extrusionOk="0">
                  <a:moveTo>
                    <a:pt x="26200" y="1"/>
                  </a:moveTo>
                  <a:cubicBezTo>
                    <a:pt x="22649" y="1"/>
                    <a:pt x="20546" y="3068"/>
                    <a:pt x="20546" y="3068"/>
                  </a:cubicBezTo>
                  <a:cubicBezTo>
                    <a:pt x="19943" y="2325"/>
                    <a:pt x="17561" y="417"/>
                    <a:pt x="14733" y="417"/>
                  </a:cubicBezTo>
                  <a:cubicBezTo>
                    <a:pt x="13994" y="417"/>
                    <a:pt x="13225" y="547"/>
                    <a:pt x="12449" y="863"/>
                  </a:cubicBezTo>
                  <a:cubicBezTo>
                    <a:pt x="8722" y="2385"/>
                    <a:pt x="8683" y="6989"/>
                    <a:pt x="8683" y="6989"/>
                  </a:cubicBezTo>
                  <a:cubicBezTo>
                    <a:pt x="8410" y="6622"/>
                    <a:pt x="6945" y="5876"/>
                    <a:pt x="5328" y="5876"/>
                  </a:cubicBezTo>
                  <a:cubicBezTo>
                    <a:pt x="3940" y="5876"/>
                    <a:pt x="2439" y="6426"/>
                    <a:pt x="1483" y="8238"/>
                  </a:cubicBezTo>
                  <a:cubicBezTo>
                    <a:pt x="0" y="11009"/>
                    <a:pt x="3571" y="13292"/>
                    <a:pt x="3571" y="13292"/>
                  </a:cubicBezTo>
                  <a:cubicBezTo>
                    <a:pt x="3376" y="13975"/>
                    <a:pt x="3005" y="17721"/>
                    <a:pt x="5834" y="19984"/>
                  </a:cubicBezTo>
                  <a:cubicBezTo>
                    <a:pt x="6838" y="20785"/>
                    <a:pt x="7958" y="21044"/>
                    <a:pt x="8985" y="21044"/>
                  </a:cubicBezTo>
                  <a:cubicBezTo>
                    <a:pt x="9636" y="21044"/>
                    <a:pt x="10249" y="20940"/>
                    <a:pt x="10771" y="20804"/>
                  </a:cubicBezTo>
                  <a:cubicBezTo>
                    <a:pt x="10790" y="21604"/>
                    <a:pt x="10790" y="22404"/>
                    <a:pt x="10810" y="23204"/>
                  </a:cubicBezTo>
                  <a:cubicBezTo>
                    <a:pt x="10484" y="22892"/>
                    <a:pt x="10107" y="22591"/>
                    <a:pt x="9842" y="22591"/>
                  </a:cubicBezTo>
                  <a:cubicBezTo>
                    <a:pt x="9743" y="22591"/>
                    <a:pt x="9659" y="22634"/>
                    <a:pt x="9600" y="22735"/>
                  </a:cubicBezTo>
                  <a:cubicBezTo>
                    <a:pt x="9346" y="23184"/>
                    <a:pt x="10244" y="24569"/>
                    <a:pt x="10888" y="25467"/>
                  </a:cubicBezTo>
                  <a:cubicBezTo>
                    <a:pt x="10907" y="26130"/>
                    <a:pt x="10927" y="26794"/>
                    <a:pt x="10966" y="27457"/>
                  </a:cubicBezTo>
                  <a:cubicBezTo>
                    <a:pt x="10985" y="28160"/>
                    <a:pt x="11024" y="28862"/>
                    <a:pt x="11063" y="29564"/>
                  </a:cubicBezTo>
                  <a:cubicBezTo>
                    <a:pt x="10716" y="29187"/>
                    <a:pt x="10182" y="28704"/>
                    <a:pt x="9840" y="28704"/>
                  </a:cubicBezTo>
                  <a:cubicBezTo>
                    <a:pt x="9741" y="28704"/>
                    <a:pt x="9657" y="28745"/>
                    <a:pt x="9600" y="28842"/>
                  </a:cubicBezTo>
                  <a:cubicBezTo>
                    <a:pt x="9210" y="29486"/>
                    <a:pt x="11454" y="32335"/>
                    <a:pt x="11454" y="32335"/>
                  </a:cubicBezTo>
                  <a:cubicBezTo>
                    <a:pt x="11454" y="32335"/>
                    <a:pt x="13249" y="28569"/>
                    <a:pt x="12332" y="28355"/>
                  </a:cubicBezTo>
                  <a:cubicBezTo>
                    <a:pt x="12276" y="28341"/>
                    <a:pt x="12224" y="28334"/>
                    <a:pt x="12175" y="28334"/>
                  </a:cubicBezTo>
                  <a:cubicBezTo>
                    <a:pt x="11402" y="28334"/>
                    <a:pt x="11454" y="29974"/>
                    <a:pt x="11454" y="29974"/>
                  </a:cubicBezTo>
                  <a:lnTo>
                    <a:pt x="11395" y="29935"/>
                  </a:lnTo>
                  <a:cubicBezTo>
                    <a:pt x="11415" y="29896"/>
                    <a:pt x="11434" y="29857"/>
                    <a:pt x="11434" y="29838"/>
                  </a:cubicBezTo>
                  <a:cubicBezTo>
                    <a:pt x="11356" y="28530"/>
                    <a:pt x="11297" y="27243"/>
                    <a:pt x="11239" y="25955"/>
                  </a:cubicBezTo>
                  <a:lnTo>
                    <a:pt x="11239" y="25955"/>
                  </a:lnTo>
                  <a:cubicBezTo>
                    <a:pt x="11376" y="26111"/>
                    <a:pt x="11454" y="26228"/>
                    <a:pt x="11454" y="26228"/>
                  </a:cubicBezTo>
                  <a:cubicBezTo>
                    <a:pt x="11454" y="26228"/>
                    <a:pt x="13249" y="22462"/>
                    <a:pt x="12332" y="22228"/>
                  </a:cubicBezTo>
                  <a:cubicBezTo>
                    <a:pt x="12280" y="22216"/>
                    <a:pt x="12232" y="22211"/>
                    <a:pt x="12187" y="22211"/>
                  </a:cubicBezTo>
                  <a:cubicBezTo>
                    <a:pt x="11401" y="22211"/>
                    <a:pt x="11454" y="23867"/>
                    <a:pt x="11454" y="23867"/>
                  </a:cubicBezTo>
                  <a:cubicBezTo>
                    <a:pt x="11454" y="23867"/>
                    <a:pt x="11337" y="23730"/>
                    <a:pt x="11161" y="23555"/>
                  </a:cubicBezTo>
                  <a:cubicBezTo>
                    <a:pt x="11141" y="22794"/>
                    <a:pt x="11122" y="22052"/>
                    <a:pt x="11122" y="21311"/>
                  </a:cubicBezTo>
                  <a:lnTo>
                    <a:pt x="11122" y="20706"/>
                  </a:lnTo>
                  <a:cubicBezTo>
                    <a:pt x="11571" y="20570"/>
                    <a:pt x="12039" y="20394"/>
                    <a:pt x="12468" y="20160"/>
                  </a:cubicBezTo>
                  <a:cubicBezTo>
                    <a:pt x="14010" y="21155"/>
                    <a:pt x="15707" y="21896"/>
                    <a:pt x="17483" y="22365"/>
                  </a:cubicBezTo>
                  <a:cubicBezTo>
                    <a:pt x="17463" y="22969"/>
                    <a:pt x="17424" y="23574"/>
                    <a:pt x="17405" y="24199"/>
                  </a:cubicBezTo>
                  <a:cubicBezTo>
                    <a:pt x="17128" y="23727"/>
                    <a:pt x="16607" y="22969"/>
                    <a:pt x="16238" y="22969"/>
                  </a:cubicBezTo>
                  <a:cubicBezTo>
                    <a:pt x="16164" y="22969"/>
                    <a:pt x="16097" y="22999"/>
                    <a:pt x="16039" y="23067"/>
                  </a:cubicBezTo>
                  <a:cubicBezTo>
                    <a:pt x="15532" y="23633"/>
                    <a:pt x="17151" y="26872"/>
                    <a:pt x="17151" y="26872"/>
                  </a:cubicBezTo>
                  <a:lnTo>
                    <a:pt x="17327" y="26638"/>
                  </a:lnTo>
                  <a:lnTo>
                    <a:pt x="17327" y="26638"/>
                  </a:lnTo>
                  <a:cubicBezTo>
                    <a:pt x="17288" y="27633"/>
                    <a:pt x="17268" y="28628"/>
                    <a:pt x="17249" y="29623"/>
                  </a:cubicBezTo>
                  <a:cubicBezTo>
                    <a:pt x="16951" y="29185"/>
                    <a:pt x="16554" y="28659"/>
                    <a:pt x="16237" y="28659"/>
                  </a:cubicBezTo>
                  <a:cubicBezTo>
                    <a:pt x="16158" y="28659"/>
                    <a:pt x="16085" y="28691"/>
                    <a:pt x="16019" y="28764"/>
                  </a:cubicBezTo>
                  <a:cubicBezTo>
                    <a:pt x="15532" y="29330"/>
                    <a:pt x="17151" y="32550"/>
                    <a:pt x="17151" y="32550"/>
                  </a:cubicBezTo>
                  <a:lnTo>
                    <a:pt x="17210" y="32472"/>
                  </a:lnTo>
                  <a:lnTo>
                    <a:pt x="17210" y="34911"/>
                  </a:lnTo>
                  <a:cubicBezTo>
                    <a:pt x="16917" y="34439"/>
                    <a:pt x="16406" y="33681"/>
                    <a:pt x="16030" y="33681"/>
                  </a:cubicBezTo>
                  <a:cubicBezTo>
                    <a:pt x="15955" y="33681"/>
                    <a:pt x="15886" y="33711"/>
                    <a:pt x="15824" y="33779"/>
                  </a:cubicBezTo>
                  <a:cubicBezTo>
                    <a:pt x="15317" y="34345"/>
                    <a:pt x="16936" y="37584"/>
                    <a:pt x="16936" y="37584"/>
                  </a:cubicBezTo>
                  <a:cubicBezTo>
                    <a:pt x="16936" y="37584"/>
                    <a:pt x="19453" y="34247"/>
                    <a:pt x="18595" y="33857"/>
                  </a:cubicBezTo>
                  <a:cubicBezTo>
                    <a:pt x="18506" y="33814"/>
                    <a:pt x="18423" y="33795"/>
                    <a:pt x="18346" y="33795"/>
                  </a:cubicBezTo>
                  <a:cubicBezTo>
                    <a:pt x="17934" y="33795"/>
                    <a:pt x="17689" y="34347"/>
                    <a:pt x="17541" y="34774"/>
                  </a:cubicBezTo>
                  <a:lnTo>
                    <a:pt x="17541" y="32003"/>
                  </a:lnTo>
                  <a:cubicBezTo>
                    <a:pt x="18224" y="31028"/>
                    <a:pt x="19434" y="29116"/>
                    <a:pt x="18790" y="28823"/>
                  </a:cubicBezTo>
                  <a:cubicBezTo>
                    <a:pt x="18707" y="28785"/>
                    <a:pt x="18628" y="28768"/>
                    <a:pt x="18555" y="28768"/>
                  </a:cubicBezTo>
                  <a:cubicBezTo>
                    <a:pt x="17874" y="28768"/>
                    <a:pt x="17619" y="30247"/>
                    <a:pt x="17619" y="30247"/>
                  </a:cubicBezTo>
                  <a:lnTo>
                    <a:pt x="17561" y="30169"/>
                  </a:lnTo>
                  <a:lnTo>
                    <a:pt x="17561" y="29760"/>
                  </a:lnTo>
                  <a:cubicBezTo>
                    <a:pt x="17600" y="28550"/>
                    <a:pt x="17619" y="27340"/>
                    <a:pt x="17658" y="26130"/>
                  </a:cubicBezTo>
                  <a:cubicBezTo>
                    <a:pt x="18341" y="25135"/>
                    <a:pt x="19395" y="23418"/>
                    <a:pt x="18790" y="23145"/>
                  </a:cubicBezTo>
                  <a:cubicBezTo>
                    <a:pt x="18704" y="23107"/>
                    <a:pt x="18624" y="23089"/>
                    <a:pt x="18548" y="23089"/>
                  </a:cubicBezTo>
                  <a:cubicBezTo>
                    <a:pt x="18128" y="23089"/>
                    <a:pt x="17869" y="23632"/>
                    <a:pt x="17736" y="24062"/>
                  </a:cubicBezTo>
                  <a:cubicBezTo>
                    <a:pt x="17756" y="23535"/>
                    <a:pt x="17795" y="22989"/>
                    <a:pt x="17814" y="22443"/>
                  </a:cubicBezTo>
                  <a:cubicBezTo>
                    <a:pt x="18854" y="22692"/>
                    <a:pt x="19911" y="22815"/>
                    <a:pt x="20970" y="22815"/>
                  </a:cubicBezTo>
                  <a:cubicBezTo>
                    <a:pt x="21820" y="22815"/>
                    <a:pt x="22670" y="22736"/>
                    <a:pt x="23512" y="22579"/>
                  </a:cubicBezTo>
                  <a:cubicBezTo>
                    <a:pt x="23512" y="23184"/>
                    <a:pt x="23531" y="23789"/>
                    <a:pt x="23531" y="24394"/>
                  </a:cubicBezTo>
                  <a:cubicBezTo>
                    <a:pt x="23190" y="24006"/>
                    <a:pt x="22542" y="23348"/>
                    <a:pt x="22142" y="23348"/>
                  </a:cubicBezTo>
                  <a:cubicBezTo>
                    <a:pt x="22039" y="23348"/>
                    <a:pt x="21953" y="23392"/>
                    <a:pt x="21892" y="23496"/>
                  </a:cubicBezTo>
                  <a:cubicBezTo>
                    <a:pt x="21600" y="23984"/>
                    <a:pt x="23005" y="25994"/>
                    <a:pt x="23551" y="26716"/>
                  </a:cubicBezTo>
                  <a:lnTo>
                    <a:pt x="23551" y="29233"/>
                  </a:lnTo>
                  <a:cubicBezTo>
                    <a:pt x="23551" y="29642"/>
                    <a:pt x="23551" y="30052"/>
                    <a:pt x="23531" y="30481"/>
                  </a:cubicBezTo>
                  <a:cubicBezTo>
                    <a:pt x="23191" y="30110"/>
                    <a:pt x="22542" y="29455"/>
                    <a:pt x="22153" y="29455"/>
                  </a:cubicBezTo>
                  <a:cubicBezTo>
                    <a:pt x="22052" y="29455"/>
                    <a:pt x="21968" y="29499"/>
                    <a:pt x="21912" y="29603"/>
                  </a:cubicBezTo>
                  <a:cubicBezTo>
                    <a:pt x="21522" y="30247"/>
                    <a:pt x="23766" y="33096"/>
                    <a:pt x="23766" y="33096"/>
                  </a:cubicBezTo>
                  <a:cubicBezTo>
                    <a:pt x="23766" y="33096"/>
                    <a:pt x="25561" y="29330"/>
                    <a:pt x="24644" y="29096"/>
                  </a:cubicBezTo>
                  <a:cubicBezTo>
                    <a:pt x="24592" y="29084"/>
                    <a:pt x="24544" y="29079"/>
                    <a:pt x="24498" y="29079"/>
                  </a:cubicBezTo>
                  <a:cubicBezTo>
                    <a:pt x="24164" y="29079"/>
                    <a:pt x="23986" y="29377"/>
                    <a:pt x="23883" y="29720"/>
                  </a:cubicBezTo>
                  <a:cubicBezTo>
                    <a:pt x="23902" y="28706"/>
                    <a:pt x="23902" y="27691"/>
                    <a:pt x="23902" y="26677"/>
                  </a:cubicBezTo>
                  <a:cubicBezTo>
                    <a:pt x="24292" y="25799"/>
                    <a:pt x="25405" y="23184"/>
                    <a:pt x="24624" y="22989"/>
                  </a:cubicBezTo>
                  <a:cubicBezTo>
                    <a:pt x="24575" y="22978"/>
                    <a:pt x="24528" y="22972"/>
                    <a:pt x="24485" y="22972"/>
                  </a:cubicBezTo>
                  <a:cubicBezTo>
                    <a:pt x="24147" y="22972"/>
                    <a:pt x="23967" y="23287"/>
                    <a:pt x="23863" y="23633"/>
                  </a:cubicBezTo>
                  <a:lnTo>
                    <a:pt x="23863" y="23204"/>
                  </a:lnTo>
                  <a:cubicBezTo>
                    <a:pt x="23863" y="22969"/>
                    <a:pt x="23863" y="22735"/>
                    <a:pt x="23863" y="22501"/>
                  </a:cubicBezTo>
                  <a:cubicBezTo>
                    <a:pt x="25639" y="22130"/>
                    <a:pt x="27317" y="21409"/>
                    <a:pt x="28839" y="20413"/>
                  </a:cubicBezTo>
                  <a:lnTo>
                    <a:pt x="28839" y="20413"/>
                  </a:lnTo>
                  <a:cubicBezTo>
                    <a:pt x="28839" y="21428"/>
                    <a:pt x="28819" y="22443"/>
                    <a:pt x="28819" y="23457"/>
                  </a:cubicBezTo>
                  <a:cubicBezTo>
                    <a:pt x="28557" y="22998"/>
                    <a:pt x="27991" y="22125"/>
                    <a:pt x="27585" y="22125"/>
                  </a:cubicBezTo>
                  <a:cubicBezTo>
                    <a:pt x="27509" y="22125"/>
                    <a:pt x="27437" y="22156"/>
                    <a:pt x="27375" y="22228"/>
                  </a:cubicBezTo>
                  <a:cubicBezTo>
                    <a:pt x="26868" y="22794"/>
                    <a:pt x="28487" y="26013"/>
                    <a:pt x="28487" y="26013"/>
                  </a:cubicBezTo>
                  <a:cubicBezTo>
                    <a:pt x="28487" y="26013"/>
                    <a:pt x="28624" y="25857"/>
                    <a:pt x="28800" y="25604"/>
                  </a:cubicBezTo>
                  <a:lnTo>
                    <a:pt x="28800" y="25604"/>
                  </a:lnTo>
                  <a:cubicBezTo>
                    <a:pt x="28780" y="26735"/>
                    <a:pt x="28761" y="27867"/>
                    <a:pt x="28741" y="28999"/>
                  </a:cubicBezTo>
                  <a:cubicBezTo>
                    <a:pt x="28450" y="28529"/>
                    <a:pt x="27944" y="27805"/>
                    <a:pt x="27579" y="27805"/>
                  </a:cubicBezTo>
                  <a:cubicBezTo>
                    <a:pt x="27504" y="27805"/>
                    <a:pt x="27435" y="27836"/>
                    <a:pt x="27375" y="27906"/>
                  </a:cubicBezTo>
                  <a:cubicBezTo>
                    <a:pt x="26868" y="28472"/>
                    <a:pt x="28487" y="31691"/>
                    <a:pt x="28487" y="31691"/>
                  </a:cubicBezTo>
                  <a:cubicBezTo>
                    <a:pt x="28487" y="31691"/>
                    <a:pt x="28565" y="31613"/>
                    <a:pt x="28663" y="31457"/>
                  </a:cubicBezTo>
                  <a:lnTo>
                    <a:pt x="28663" y="31457"/>
                  </a:lnTo>
                  <a:cubicBezTo>
                    <a:pt x="28643" y="32335"/>
                    <a:pt x="28624" y="33233"/>
                    <a:pt x="28585" y="34111"/>
                  </a:cubicBezTo>
                  <a:cubicBezTo>
                    <a:pt x="28306" y="33652"/>
                    <a:pt x="27766" y="32821"/>
                    <a:pt x="27369" y="32821"/>
                  </a:cubicBezTo>
                  <a:cubicBezTo>
                    <a:pt x="27294" y="32821"/>
                    <a:pt x="27223" y="32852"/>
                    <a:pt x="27161" y="32920"/>
                  </a:cubicBezTo>
                  <a:cubicBezTo>
                    <a:pt x="26653" y="33486"/>
                    <a:pt x="28292" y="36725"/>
                    <a:pt x="28292" y="36725"/>
                  </a:cubicBezTo>
                  <a:cubicBezTo>
                    <a:pt x="28292" y="36725"/>
                    <a:pt x="30809" y="33389"/>
                    <a:pt x="29931" y="32998"/>
                  </a:cubicBezTo>
                  <a:cubicBezTo>
                    <a:pt x="29846" y="32954"/>
                    <a:pt x="29765" y="32934"/>
                    <a:pt x="29689" y="32934"/>
                  </a:cubicBezTo>
                  <a:cubicBezTo>
                    <a:pt x="29332" y="32934"/>
                    <a:pt x="29081" y="33373"/>
                    <a:pt x="28936" y="33759"/>
                  </a:cubicBezTo>
                  <a:cubicBezTo>
                    <a:pt x="28975" y="32823"/>
                    <a:pt x="28995" y="31886"/>
                    <a:pt x="29034" y="30950"/>
                  </a:cubicBezTo>
                  <a:cubicBezTo>
                    <a:pt x="29717" y="29955"/>
                    <a:pt x="30751" y="28238"/>
                    <a:pt x="30146" y="27964"/>
                  </a:cubicBezTo>
                  <a:cubicBezTo>
                    <a:pt x="30058" y="27925"/>
                    <a:pt x="29976" y="27907"/>
                    <a:pt x="29900" y="27907"/>
                  </a:cubicBezTo>
                  <a:cubicBezTo>
                    <a:pt x="29454" y="27907"/>
                    <a:pt x="29206" y="28526"/>
                    <a:pt x="29073" y="28960"/>
                  </a:cubicBezTo>
                  <a:cubicBezTo>
                    <a:pt x="29073" y="28706"/>
                    <a:pt x="29092" y="28472"/>
                    <a:pt x="29092" y="28218"/>
                  </a:cubicBezTo>
                  <a:cubicBezTo>
                    <a:pt x="29112" y="27184"/>
                    <a:pt x="29131" y="26130"/>
                    <a:pt x="29151" y="25077"/>
                  </a:cubicBezTo>
                  <a:cubicBezTo>
                    <a:pt x="29834" y="24062"/>
                    <a:pt x="30712" y="22540"/>
                    <a:pt x="30146" y="22267"/>
                  </a:cubicBezTo>
                  <a:cubicBezTo>
                    <a:pt x="30064" y="22231"/>
                    <a:pt x="29988" y="22215"/>
                    <a:pt x="29916" y="22215"/>
                  </a:cubicBezTo>
                  <a:cubicBezTo>
                    <a:pt x="29558" y="22215"/>
                    <a:pt x="29317" y="22618"/>
                    <a:pt x="29170" y="23008"/>
                  </a:cubicBezTo>
                  <a:lnTo>
                    <a:pt x="29170" y="22169"/>
                  </a:lnTo>
                  <a:lnTo>
                    <a:pt x="29170" y="20160"/>
                  </a:lnTo>
                  <a:cubicBezTo>
                    <a:pt x="29541" y="19906"/>
                    <a:pt x="29873" y="19633"/>
                    <a:pt x="30204" y="19340"/>
                  </a:cubicBezTo>
                  <a:cubicBezTo>
                    <a:pt x="30507" y="19375"/>
                    <a:pt x="30805" y="19392"/>
                    <a:pt x="31097" y="19392"/>
                  </a:cubicBezTo>
                  <a:cubicBezTo>
                    <a:pt x="35246" y="19392"/>
                    <a:pt x="38204" y="16006"/>
                    <a:pt x="37092" y="12433"/>
                  </a:cubicBezTo>
                  <a:cubicBezTo>
                    <a:pt x="35882" y="8609"/>
                    <a:pt x="31902" y="8414"/>
                    <a:pt x="31902" y="8414"/>
                  </a:cubicBezTo>
                  <a:cubicBezTo>
                    <a:pt x="31902" y="8414"/>
                    <a:pt x="33424" y="2190"/>
                    <a:pt x="28487" y="414"/>
                  </a:cubicBezTo>
                  <a:cubicBezTo>
                    <a:pt x="27671" y="122"/>
                    <a:pt x="26907" y="1"/>
                    <a:pt x="26200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5" name="Google Shape;1125;p39"/>
            <p:cNvGrpSpPr/>
            <p:nvPr/>
          </p:nvGrpSpPr>
          <p:grpSpPr>
            <a:xfrm>
              <a:off x="6129708" y="691939"/>
              <a:ext cx="2048636" cy="2015640"/>
              <a:chOff x="3043175" y="542900"/>
              <a:chExt cx="1632900" cy="1606600"/>
            </a:xfrm>
          </p:grpSpPr>
          <p:sp>
            <p:nvSpPr>
              <p:cNvPr id="1126" name="Google Shape;1126;p39"/>
              <p:cNvSpPr/>
              <p:nvPr/>
            </p:nvSpPr>
            <p:spPr>
              <a:xfrm>
                <a:off x="3502675" y="1345150"/>
                <a:ext cx="28800" cy="48017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9207" extrusionOk="0">
                    <a:moveTo>
                      <a:pt x="288" y="1"/>
                    </a:moveTo>
                    <a:cubicBezTo>
                      <a:pt x="151" y="1"/>
                      <a:pt x="17" y="84"/>
                      <a:pt x="0" y="251"/>
                    </a:cubicBezTo>
                    <a:cubicBezTo>
                      <a:pt x="0" y="5121"/>
                      <a:pt x="134" y="9991"/>
                      <a:pt x="334" y="14828"/>
                    </a:cubicBezTo>
                    <a:cubicBezTo>
                      <a:pt x="401" y="16196"/>
                      <a:pt x="467" y="17563"/>
                      <a:pt x="567" y="18931"/>
                    </a:cubicBezTo>
                    <a:cubicBezTo>
                      <a:pt x="567" y="19114"/>
                      <a:pt x="718" y="19206"/>
                      <a:pt x="864" y="19206"/>
                    </a:cubicBezTo>
                    <a:cubicBezTo>
                      <a:pt x="1009" y="19206"/>
                      <a:pt x="1151" y="19114"/>
                      <a:pt x="1135" y="18931"/>
                    </a:cubicBezTo>
                    <a:cubicBezTo>
                      <a:pt x="868" y="14061"/>
                      <a:pt x="701" y="9224"/>
                      <a:pt x="601" y="4354"/>
                    </a:cubicBezTo>
                    <a:cubicBezTo>
                      <a:pt x="601" y="2986"/>
                      <a:pt x="601" y="1619"/>
                      <a:pt x="601" y="251"/>
                    </a:cubicBezTo>
                    <a:cubicBezTo>
                      <a:pt x="567" y="84"/>
                      <a:pt x="426" y="1"/>
                      <a:pt x="288" y="1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9"/>
              <p:cNvSpPr/>
              <p:nvPr/>
            </p:nvSpPr>
            <p:spPr>
              <a:xfrm>
                <a:off x="3777875" y="1428750"/>
                <a:ext cx="30050" cy="6344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5378" extrusionOk="0">
                    <a:moveTo>
                      <a:pt x="913" y="1"/>
                    </a:moveTo>
                    <a:cubicBezTo>
                      <a:pt x="767" y="1"/>
                      <a:pt x="617" y="92"/>
                      <a:pt x="601" y="276"/>
                    </a:cubicBezTo>
                    <a:cubicBezTo>
                      <a:pt x="434" y="3512"/>
                      <a:pt x="300" y="6747"/>
                      <a:pt x="200" y="9950"/>
                    </a:cubicBezTo>
                    <a:cubicBezTo>
                      <a:pt x="100" y="13185"/>
                      <a:pt x="34" y="16421"/>
                      <a:pt x="0" y="19690"/>
                    </a:cubicBezTo>
                    <a:cubicBezTo>
                      <a:pt x="0" y="21491"/>
                      <a:pt x="0" y="23326"/>
                      <a:pt x="0" y="25127"/>
                    </a:cubicBezTo>
                    <a:cubicBezTo>
                      <a:pt x="17" y="25294"/>
                      <a:pt x="150" y="25377"/>
                      <a:pt x="288" y="25377"/>
                    </a:cubicBezTo>
                    <a:cubicBezTo>
                      <a:pt x="426" y="25377"/>
                      <a:pt x="567" y="25294"/>
                      <a:pt x="601" y="25127"/>
                    </a:cubicBezTo>
                    <a:cubicBezTo>
                      <a:pt x="601" y="21891"/>
                      <a:pt x="601" y="18689"/>
                      <a:pt x="667" y="15453"/>
                    </a:cubicBezTo>
                    <a:cubicBezTo>
                      <a:pt x="701" y="12218"/>
                      <a:pt x="801" y="8982"/>
                      <a:pt x="934" y="5747"/>
                    </a:cubicBezTo>
                    <a:cubicBezTo>
                      <a:pt x="1001" y="3912"/>
                      <a:pt x="1101" y="2111"/>
                      <a:pt x="1201" y="276"/>
                    </a:cubicBezTo>
                    <a:cubicBezTo>
                      <a:pt x="1201" y="92"/>
                      <a:pt x="1059" y="1"/>
                      <a:pt x="913" y="1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9"/>
              <p:cNvSpPr/>
              <p:nvPr/>
            </p:nvSpPr>
            <p:spPr>
              <a:xfrm>
                <a:off x="4046400" y="1427100"/>
                <a:ext cx="18375" cy="47180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8872" extrusionOk="0">
                    <a:moveTo>
                      <a:pt x="313" y="0"/>
                    </a:moveTo>
                    <a:cubicBezTo>
                      <a:pt x="175" y="0"/>
                      <a:pt x="34" y="92"/>
                      <a:pt x="0" y="275"/>
                    </a:cubicBezTo>
                    <a:cubicBezTo>
                      <a:pt x="134" y="5045"/>
                      <a:pt x="167" y="9815"/>
                      <a:pt x="134" y="14585"/>
                    </a:cubicBezTo>
                    <a:cubicBezTo>
                      <a:pt x="134" y="15953"/>
                      <a:pt x="100" y="17287"/>
                      <a:pt x="67" y="18622"/>
                    </a:cubicBezTo>
                    <a:cubicBezTo>
                      <a:pt x="84" y="18788"/>
                      <a:pt x="217" y="18872"/>
                      <a:pt x="351" y="18872"/>
                    </a:cubicBezTo>
                    <a:cubicBezTo>
                      <a:pt x="484" y="18872"/>
                      <a:pt x="617" y="18788"/>
                      <a:pt x="634" y="18622"/>
                    </a:cubicBezTo>
                    <a:cubicBezTo>
                      <a:pt x="734" y="13852"/>
                      <a:pt x="734" y="9082"/>
                      <a:pt x="667" y="4311"/>
                    </a:cubicBezTo>
                    <a:cubicBezTo>
                      <a:pt x="667" y="2944"/>
                      <a:pt x="634" y="1610"/>
                      <a:pt x="601" y="275"/>
                    </a:cubicBezTo>
                    <a:cubicBezTo>
                      <a:pt x="584" y="92"/>
                      <a:pt x="451" y="0"/>
                      <a:pt x="313" y="0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9"/>
              <p:cNvSpPr/>
              <p:nvPr/>
            </p:nvSpPr>
            <p:spPr>
              <a:xfrm>
                <a:off x="4264050" y="1337025"/>
                <a:ext cx="25875" cy="68155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7262" extrusionOk="0">
                    <a:moveTo>
                      <a:pt x="751" y="0"/>
                    </a:moveTo>
                    <a:cubicBezTo>
                      <a:pt x="618" y="0"/>
                      <a:pt x="484" y="92"/>
                      <a:pt x="467" y="276"/>
                    </a:cubicBezTo>
                    <a:cubicBezTo>
                      <a:pt x="467" y="3745"/>
                      <a:pt x="434" y="7247"/>
                      <a:pt x="401" y="10716"/>
                    </a:cubicBezTo>
                    <a:cubicBezTo>
                      <a:pt x="367" y="14186"/>
                      <a:pt x="301" y="17655"/>
                      <a:pt x="201" y="21091"/>
                    </a:cubicBezTo>
                    <a:cubicBezTo>
                      <a:pt x="134" y="23025"/>
                      <a:pt x="67" y="24993"/>
                      <a:pt x="0" y="26961"/>
                    </a:cubicBezTo>
                    <a:cubicBezTo>
                      <a:pt x="0" y="27162"/>
                      <a:pt x="142" y="27262"/>
                      <a:pt x="288" y="27262"/>
                    </a:cubicBezTo>
                    <a:cubicBezTo>
                      <a:pt x="434" y="27262"/>
                      <a:pt x="584" y="27162"/>
                      <a:pt x="601" y="26961"/>
                    </a:cubicBezTo>
                    <a:cubicBezTo>
                      <a:pt x="734" y="23492"/>
                      <a:pt x="801" y="20023"/>
                      <a:pt x="901" y="16554"/>
                    </a:cubicBezTo>
                    <a:cubicBezTo>
                      <a:pt x="968" y="13085"/>
                      <a:pt x="1001" y="9616"/>
                      <a:pt x="1035" y="6180"/>
                    </a:cubicBezTo>
                    <a:cubicBezTo>
                      <a:pt x="1035" y="4212"/>
                      <a:pt x="1035" y="2244"/>
                      <a:pt x="1035" y="276"/>
                    </a:cubicBezTo>
                    <a:cubicBezTo>
                      <a:pt x="1018" y="92"/>
                      <a:pt x="884" y="0"/>
                      <a:pt x="751" y="0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9"/>
              <p:cNvSpPr/>
              <p:nvPr/>
            </p:nvSpPr>
            <p:spPr>
              <a:xfrm>
                <a:off x="3436800" y="1493150"/>
                <a:ext cx="172650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6840" extrusionOk="0">
                    <a:moveTo>
                      <a:pt x="5044" y="0"/>
                    </a:moveTo>
                    <a:cubicBezTo>
                      <a:pt x="3744" y="0"/>
                      <a:pt x="3803" y="2837"/>
                      <a:pt x="3803" y="2837"/>
                    </a:cubicBezTo>
                    <a:cubicBezTo>
                      <a:pt x="3803" y="2837"/>
                      <a:pt x="2015" y="620"/>
                      <a:pt x="1059" y="620"/>
                    </a:cubicBezTo>
                    <a:cubicBezTo>
                      <a:pt x="884" y="620"/>
                      <a:pt x="737" y="694"/>
                      <a:pt x="634" y="869"/>
                    </a:cubicBezTo>
                    <a:cubicBezTo>
                      <a:pt x="0" y="1970"/>
                      <a:pt x="3803" y="6840"/>
                      <a:pt x="3803" y="6840"/>
                    </a:cubicBezTo>
                    <a:cubicBezTo>
                      <a:pt x="3803" y="6840"/>
                      <a:pt x="6905" y="402"/>
                      <a:pt x="5304" y="35"/>
                    </a:cubicBezTo>
                    <a:cubicBezTo>
                      <a:pt x="5212" y="11"/>
                      <a:pt x="5125" y="0"/>
                      <a:pt x="50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9"/>
              <p:cNvSpPr/>
              <p:nvPr/>
            </p:nvSpPr>
            <p:spPr>
              <a:xfrm>
                <a:off x="3436800" y="1754150"/>
                <a:ext cx="172650" cy="171025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6841" extrusionOk="0">
                    <a:moveTo>
                      <a:pt x="5042" y="1"/>
                    </a:moveTo>
                    <a:cubicBezTo>
                      <a:pt x="3744" y="1"/>
                      <a:pt x="3803" y="2804"/>
                      <a:pt x="3803" y="2804"/>
                    </a:cubicBezTo>
                    <a:cubicBezTo>
                      <a:pt x="3803" y="2804"/>
                      <a:pt x="2021" y="618"/>
                      <a:pt x="1064" y="618"/>
                    </a:cubicBezTo>
                    <a:cubicBezTo>
                      <a:pt x="887" y="618"/>
                      <a:pt x="738" y="693"/>
                      <a:pt x="634" y="870"/>
                    </a:cubicBezTo>
                    <a:cubicBezTo>
                      <a:pt x="0" y="1970"/>
                      <a:pt x="3803" y="6841"/>
                      <a:pt x="3803" y="6841"/>
                    </a:cubicBezTo>
                    <a:cubicBezTo>
                      <a:pt x="3803" y="6841"/>
                      <a:pt x="6905" y="403"/>
                      <a:pt x="5304" y="36"/>
                    </a:cubicBezTo>
                    <a:cubicBezTo>
                      <a:pt x="5211" y="12"/>
                      <a:pt x="5123" y="1"/>
                      <a:pt x="50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9"/>
              <p:cNvSpPr/>
              <p:nvPr/>
            </p:nvSpPr>
            <p:spPr>
              <a:xfrm>
                <a:off x="3963000" y="1524950"/>
                <a:ext cx="17265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6836" extrusionOk="0">
                    <a:moveTo>
                      <a:pt x="5061" y="1"/>
                    </a:moveTo>
                    <a:cubicBezTo>
                      <a:pt x="3744" y="1"/>
                      <a:pt x="3803" y="2833"/>
                      <a:pt x="3803" y="2833"/>
                    </a:cubicBezTo>
                    <a:cubicBezTo>
                      <a:pt x="3803" y="2833"/>
                      <a:pt x="2005" y="626"/>
                      <a:pt x="1051" y="626"/>
                    </a:cubicBezTo>
                    <a:cubicBezTo>
                      <a:pt x="880" y="626"/>
                      <a:pt x="736" y="697"/>
                      <a:pt x="634" y="864"/>
                    </a:cubicBezTo>
                    <a:cubicBezTo>
                      <a:pt x="1" y="1999"/>
                      <a:pt x="3803" y="6835"/>
                      <a:pt x="3803" y="6835"/>
                    </a:cubicBezTo>
                    <a:cubicBezTo>
                      <a:pt x="3803" y="6835"/>
                      <a:pt x="6905" y="397"/>
                      <a:pt x="5304" y="31"/>
                    </a:cubicBezTo>
                    <a:cubicBezTo>
                      <a:pt x="5219" y="10"/>
                      <a:pt x="5138" y="1"/>
                      <a:pt x="50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9"/>
              <p:cNvSpPr/>
              <p:nvPr/>
            </p:nvSpPr>
            <p:spPr>
              <a:xfrm>
                <a:off x="3963000" y="1785975"/>
                <a:ext cx="17265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6836" extrusionOk="0">
                    <a:moveTo>
                      <a:pt x="5061" y="1"/>
                    </a:moveTo>
                    <a:cubicBezTo>
                      <a:pt x="3744" y="1"/>
                      <a:pt x="3803" y="2832"/>
                      <a:pt x="3803" y="2832"/>
                    </a:cubicBezTo>
                    <a:cubicBezTo>
                      <a:pt x="3803" y="2832"/>
                      <a:pt x="2005" y="626"/>
                      <a:pt x="1051" y="626"/>
                    </a:cubicBezTo>
                    <a:cubicBezTo>
                      <a:pt x="880" y="626"/>
                      <a:pt x="736" y="697"/>
                      <a:pt x="634" y="864"/>
                    </a:cubicBezTo>
                    <a:cubicBezTo>
                      <a:pt x="1" y="1998"/>
                      <a:pt x="3803" y="6835"/>
                      <a:pt x="3803" y="6835"/>
                    </a:cubicBezTo>
                    <a:cubicBezTo>
                      <a:pt x="3803" y="6835"/>
                      <a:pt x="6905" y="397"/>
                      <a:pt x="5304" y="30"/>
                    </a:cubicBezTo>
                    <a:cubicBezTo>
                      <a:pt x="5219" y="10"/>
                      <a:pt x="5138" y="1"/>
                      <a:pt x="5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9"/>
              <p:cNvSpPr/>
              <p:nvPr/>
            </p:nvSpPr>
            <p:spPr>
              <a:xfrm>
                <a:off x="3706150" y="1524850"/>
                <a:ext cx="1776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673" extrusionOk="0">
                    <a:moveTo>
                      <a:pt x="1219" y="0"/>
                    </a:moveTo>
                    <a:cubicBezTo>
                      <a:pt x="1091" y="0"/>
                      <a:pt x="972" y="52"/>
                      <a:pt x="868" y="168"/>
                    </a:cubicBezTo>
                    <a:cubicBezTo>
                      <a:pt x="1" y="1135"/>
                      <a:pt x="2769" y="6673"/>
                      <a:pt x="2769" y="6673"/>
                    </a:cubicBezTo>
                    <a:cubicBezTo>
                      <a:pt x="2769" y="6673"/>
                      <a:pt x="7106" y="969"/>
                      <a:pt x="5638" y="301"/>
                    </a:cubicBezTo>
                    <a:cubicBezTo>
                      <a:pt x="5487" y="231"/>
                      <a:pt x="5346" y="199"/>
                      <a:pt x="5214" y="199"/>
                    </a:cubicBezTo>
                    <a:cubicBezTo>
                      <a:pt x="4035" y="199"/>
                      <a:pt x="3603" y="2736"/>
                      <a:pt x="3603" y="2736"/>
                    </a:cubicBezTo>
                    <a:cubicBezTo>
                      <a:pt x="3603" y="2736"/>
                      <a:pt x="2158" y="0"/>
                      <a:pt x="12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9"/>
              <p:cNvSpPr/>
              <p:nvPr/>
            </p:nvSpPr>
            <p:spPr>
              <a:xfrm>
                <a:off x="3706150" y="1768325"/>
                <a:ext cx="1768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641" extrusionOk="0">
                    <a:moveTo>
                      <a:pt x="1221" y="0"/>
                    </a:moveTo>
                    <a:cubicBezTo>
                      <a:pt x="1093" y="0"/>
                      <a:pt x="973" y="52"/>
                      <a:pt x="868" y="169"/>
                    </a:cubicBezTo>
                    <a:cubicBezTo>
                      <a:pt x="1" y="1103"/>
                      <a:pt x="2769" y="6641"/>
                      <a:pt x="2769" y="6641"/>
                    </a:cubicBezTo>
                    <a:cubicBezTo>
                      <a:pt x="2769" y="6641"/>
                      <a:pt x="7072" y="936"/>
                      <a:pt x="5605" y="269"/>
                    </a:cubicBezTo>
                    <a:cubicBezTo>
                      <a:pt x="5454" y="199"/>
                      <a:pt x="5313" y="167"/>
                      <a:pt x="5181" y="167"/>
                    </a:cubicBezTo>
                    <a:cubicBezTo>
                      <a:pt x="4002" y="167"/>
                      <a:pt x="3570" y="2704"/>
                      <a:pt x="3570" y="2704"/>
                    </a:cubicBezTo>
                    <a:cubicBezTo>
                      <a:pt x="3570" y="2704"/>
                      <a:pt x="2153" y="0"/>
                      <a:pt x="12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9"/>
              <p:cNvSpPr/>
              <p:nvPr/>
            </p:nvSpPr>
            <p:spPr>
              <a:xfrm>
                <a:off x="3696975" y="1982675"/>
                <a:ext cx="17765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6673" extrusionOk="0">
                    <a:moveTo>
                      <a:pt x="1219" y="0"/>
                    </a:moveTo>
                    <a:cubicBezTo>
                      <a:pt x="1091" y="0"/>
                      <a:pt x="972" y="52"/>
                      <a:pt x="868" y="168"/>
                    </a:cubicBezTo>
                    <a:cubicBezTo>
                      <a:pt x="1" y="1135"/>
                      <a:pt x="2803" y="6673"/>
                      <a:pt x="2803" y="6673"/>
                    </a:cubicBezTo>
                    <a:cubicBezTo>
                      <a:pt x="2803" y="6673"/>
                      <a:pt x="7106" y="969"/>
                      <a:pt x="5605" y="302"/>
                    </a:cubicBezTo>
                    <a:cubicBezTo>
                      <a:pt x="5457" y="231"/>
                      <a:pt x="5319" y="199"/>
                      <a:pt x="5190" y="199"/>
                    </a:cubicBezTo>
                    <a:cubicBezTo>
                      <a:pt x="4035" y="199"/>
                      <a:pt x="3603" y="2737"/>
                      <a:pt x="3603" y="2737"/>
                    </a:cubicBezTo>
                    <a:cubicBezTo>
                      <a:pt x="3603" y="2737"/>
                      <a:pt x="2158" y="0"/>
                      <a:pt x="12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9"/>
              <p:cNvSpPr/>
              <p:nvPr/>
            </p:nvSpPr>
            <p:spPr>
              <a:xfrm>
                <a:off x="4191500" y="1488150"/>
                <a:ext cx="1768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673" extrusionOk="0">
                    <a:moveTo>
                      <a:pt x="1218" y="1"/>
                    </a:moveTo>
                    <a:cubicBezTo>
                      <a:pt x="1090" y="1"/>
                      <a:pt x="972" y="52"/>
                      <a:pt x="868" y="168"/>
                    </a:cubicBezTo>
                    <a:cubicBezTo>
                      <a:pt x="0" y="1136"/>
                      <a:pt x="2769" y="6673"/>
                      <a:pt x="2769" y="6673"/>
                    </a:cubicBezTo>
                    <a:cubicBezTo>
                      <a:pt x="2769" y="6673"/>
                      <a:pt x="7072" y="969"/>
                      <a:pt x="5604" y="302"/>
                    </a:cubicBezTo>
                    <a:cubicBezTo>
                      <a:pt x="5454" y="231"/>
                      <a:pt x="5313" y="200"/>
                      <a:pt x="5181" y="200"/>
                    </a:cubicBezTo>
                    <a:cubicBezTo>
                      <a:pt x="4001" y="200"/>
                      <a:pt x="3570" y="2737"/>
                      <a:pt x="3570" y="2737"/>
                    </a:cubicBezTo>
                    <a:cubicBezTo>
                      <a:pt x="3570" y="2737"/>
                      <a:pt x="2150" y="1"/>
                      <a:pt x="1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9"/>
              <p:cNvSpPr/>
              <p:nvPr/>
            </p:nvSpPr>
            <p:spPr>
              <a:xfrm>
                <a:off x="4191500" y="1731400"/>
                <a:ext cx="176825" cy="1662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650" extrusionOk="0">
                    <a:moveTo>
                      <a:pt x="1229" y="0"/>
                    </a:moveTo>
                    <a:cubicBezTo>
                      <a:pt x="1098" y="0"/>
                      <a:pt x="975" y="54"/>
                      <a:pt x="868" y="179"/>
                    </a:cubicBezTo>
                    <a:cubicBezTo>
                      <a:pt x="0" y="1146"/>
                      <a:pt x="2769" y="6650"/>
                      <a:pt x="2769" y="6650"/>
                    </a:cubicBezTo>
                    <a:cubicBezTo>
                      <a:pt x="2769" y="6650"/>
                      <a:pt x="7072" y="946"/>
                      <a:pt x="5604" y="279"/>
                    </a:cubicBezTo>
                    <a:cubicBezTo>
                      <a:pt x="5462" y="214"/>
                      <a:pt x="5328" y="185"/>
                      <a:pt x="5202" y="185"/>
                    </a:cubicBezTo>
                    <a:cubicBezTo>
                      <a:pt x="4032" y="185"/>
                      <a:pt x="3570" y="2714"/>
                      <a:pt x="3570" y="2714"/>
                    </a:cubicBezTo>
                    <a:cubicBezTo>
                      <a:pt x="3570" y="2714"/>
                      <a:pt x="2162" y="0"/>
                      <a:pt x="12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9"/>
              <p:cNvSpPr/>
              <p:nvPr/>
            </p:nvSpPr>
            <p:spPr>
              <a:xfrm>
                <a:off x="4182325" y="1945975"/>
                <a:ext cx="176825" cy="1668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674" extrusionOk="0">
                    <a:moveTo>
                      <a:pt x="1218" y="1"/>
                    </a:moveTo>
                    <a:cubicBezTo>
                      <a:pt x="1090" y="1"/>
                      <a:pt x="972" y="52"/>
                      <a:pt x="868" y="168"/>
                    </a:cubicBezTo>
                    <a:cubicBezTo>
                      <a:pt x="0" y="1136"/>
                      <a:pt x="2769" y="6673"/>
                      <a:pt x="2769" y="6673"/>
                    </a:cubicBezTo>
                    <a:cubicBezTo>
                      <a:pt x="2769" y="6673"/>
                      <a:pt x="7072" y="969"/>
                      <a:pt x="5604" y="302"/>
                    </a:cubicBezTo>
                    <a:cubicBezTo>
                      <a:pt x="5457" y="231"/>
                      <a:pt x="5319" y="200"/>
                      <a:pt x="5189" y="200"/>
                    </a:cubicBezTo>
                    <a:cubicBezTo>
                      <a:pt x="4029" y="200"/>
                      <a:pt x="3570" y="2737"/>
                      <a:pt x="3570" y="2737"/>
                    </a:cubicBezTo>
                    <a:cubicBezTo>
                      <a:pt x="3570" y="2737"/>
                      <a:pt x="2150" y="1"/>
                      <a:pt x="1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9"/>
              <p:cNvSpPr/>
              <p:nvPr/>
            </p:nvSpPr>
            <p:spPr>
              <a:xfrm>
                <a:off x="3043175" y="542900"/>
                <a:ext cx="1632900" cy="974650"/>
              </a:xfrm>
              <a:custGeom>
                <a:avLst/>
                <a:gdLst/>
                <a:ahLst/>
                <a:cxnLst/>
                <a:rect l="l" t="t" r="r" b="b"/>
                <a:pathLst>
                  <a:path w="65316" h="38986" extrusionOk="0">
                    <a:moveTo>
                      <a:pt x="44768" y="0"/>
                    </a:moveTo>
                    <a:cubicBezTo>
                      <a:pt x="38703" y="0"/>
                      <a:pt x="35092" y="5255"/>
                      <a:pt x="35092" y="5255"/>
                    </a:cubicBezTo>
                    <a:cubicBezTo>
                      <a:pt x="34089" y="3960"/>
                      <a:pt x="30009" y="720"/>
                      <a:pt x="25191" y="720"/>
                    </a:cubicBezTo>
                    <a:cubicBezTo>
                      <a:pt x="23925" y="720"/>
                      <a:pt x="22608" y="944"/>
                      <a:pt x="21282" y="1485"/>
                    </a:cubicBezTo>
                    <a:cubicBezTo>
                      <a:pt x="14911" y="4054"/>
                      <a:pt x="14811" y="11960"/>
                      <a:pt x="14811" y="11960"/>
                    </a:cubicBezTo>
                    <a:cubicBezTo>
                      <a:pt x="14363" y="11314"/>
                      <a:pt x="11867" y="10040"/>
                      <a:pt x="9106" y="10040"/>
                    </a:cubicBezTo>
                    <a:cubicBezTo>
                      <a:pt x="6735" y="10040"/>
                      <a:pt x="4169" y="10979"/>
                      <a:pt x="2536" y="14061"/>
                    </a:cubicBezTo>
                    <a:cubicBezTo>
                      <a:pt x="1" y="18831"/>
                      <a:pt x="6105" y="22701"/>
                      <a:pt x="6105" y="22701"/>
                    </a:cubicBezTo>
                    <a:cubicBezTo>
                      <a:pt x="5771" y="23868"/>
                      <a:pt x="5104" y="30273"/>
                      <a:pt x="9974" y="34176"/>
                    </a:cubicBezTo>
                    <a:cubicBezTo>
                      <a:pt x="11686" y="35536"/>
                      <a:pt x="13592" y="35977"/>
                      <a:pt x="15344" y="35977"/>
                    </a:cubicBezTo>
                    <a:cubicBezTo>
                      <a:pt x="18575" y="35977"/>
                      <a:pt x="21282" y="34476"/>
                      <a:pt x="21282" y="34476"/>
                    </a:cubicBezTo>
                    <a:cubicBezTo>
                      <a:pt x="26680" y="37825"/>
                      <a:pt x="31625" y="38985"/>
                      <a:pt x="35886" y="38985"/>
                    </a:cubicBezTo>
                    <a:cubicBezTo>
                      <a:pt x="45503" y="38985"/>
                      <a:pt x="51637" y="33075"/>
                      <a:pt x="51637" y="33075"/>
                    </a:cubicBezTo>
                    <a:cubicBezTo>
                      <a:pt x="52140" y="33130"/>
                      <a:pt x="52634" y="33157"/>
                      <a:pt x="53120" y="33157"/>
                    </a:cubicBezTo>
                    <a:cubicBezTo>
                      <a:pt x="60235" y="33157"/>
                      <a:pt x="65315" y="27387"/>
                      <a:pt x="63379" y="21266"/>
                    </a:cubicBezTo>
                    <a:cubicBezTo>
                      <a:pt x="61344" y="14695"/>
                      <a:pt x="54540" y="14395"/>
                      <a:pt x="54540" y="14395"/>
                    </a:cubicBezTo>
                    <a:cubicBezTo>
                      <a:pt x="54540" y="14395"/>
                      <a:pt x="57141" y="3720"/>
                      <a:pt x="48702" y="718"/>
                    </a:cubicBezTo>
                    <a:cubicBezTo>
                      <a:pt x="47298" y="211"/>
                      <a:pt x="45984" y="0"/>
                      <a:pt x="447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9"/>
              <p:cNvSpPr/>
              <p:nvPr/>
            </p:nvSpPr>
            <p:spPr>
              <a:xfrm>
                <a:off x="3633600" y="727625"/>
                <a:ext cx="6507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4571" extrusionOk="0">
                    <a:moveTo>
                      <a:pt x="868" y="1"/>
                    </a:moveTo>
                    <a:lnTo>
                      <a:pt x="0" y="501"/>
                    </a:lnTo>
                    <a:lnTo>
                      <a:pt x="1735" y="4571"/>
                    </a:lnTo>
                    <a:lnTo>
                      <a:pt x="2602" y="3903"/>
                    </a:lnTo>
                    <a:lnTo>
                      <a:pt x="8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9"/>
              <p:cNvSpPr/>
              <p:nvPr/>
            </p:nvSpPr>
            <p:spPr>
              <a:xfrm>
                <a:off x="3560225" y="791850"/>
                <a:ext cx="90900" cy="99250"/>
              </a:xfrm>
              <a:custGeom>
                <a:avLst/>
                <a:gdLst/>
                <a:ahLst/>
                <a:cxnLst/>
                <a:rect l="l" t="t" r="r" b="b"/>
                <a:pathLst>
                  <a:path w="3636" h="3970" extrusionOk="0">
                    <a:moveTo>
                      <a:pt x="634" y="0"/>
                    </a:moveTo>
                    <a:lnTo>
                      <a:pt x="0" y="767"/>
                    </a:lnTo>
                    <a:lnTo>
                      <a:pt x="3069" y="3970"/>
                    </a:lnTo>
                    <a:lnTo>
                      <a:pt x="3636" y="3036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9"/>
              <p:cNvSpPr/>
              <p:nvPr/>
            </p:nvSpPr>
            <p:spPr>
              <a:xfrm>
                <a:off x="3521850" y="894425"/>
                <a:ext cx="10677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2135" extrusionOk="0">
                    <a:moveTo>
                      <a:pt x="134" y="0"/>
                    </a:moveTo>
                    <a:lnTo>
                      <a:pt x="1" y="1001"/>
                    </a:lnTo>
                    <a:lnTo>
                      <a:pt x="4270" y="2135"/>
                    </a:lnTo>
                    <a:lnTo>
                      <a:pt x="4270" y="106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9"/>
              <p:cNvSpPr/>
              <p:nvPr/>
            </p:nvSpPr>
            <p:spPr>
              <a:xfrm>
                <a:off x="4100600" y="746800"/>
                <a:ext cx="6507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4571" extrusionOk="0">
                    <a:moveTo>
                      <a:pt x="1735" y="1"/>
                    </a:moveTo>
                    <a:lnTo>
                      <a:pt x="0" y="3904"/>
                    </a:lnTo>
                    <a:lnTo>
                      <a:pt x="834" y="4571"/>
                    </a:lnTo>
                    <a:lnTo>
                      <a:pt x="2602" y="501"/>
                    </a:lnTo>
                    <a:lnTo>
                      <a:pt x="17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9"/>
              <p:cNvSpPr/>
              <p:nvPr/>
            </p:nvSpPr>
            <p:spPr>
              <a:xfrm>
                <a:off x="4148125" y="811025"/>
                <a:ext cx="909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004" extrusionOk="0">
                    <a:moveTo>
                      <a:pt x="2970" y="0"/>
                    </a:moveTo>
                    <a:lnTo>
                      <a:pt x="1" y="3069"/>
                    </a:lnTo>
                    <a:lnTo>
                      <a:pt x="568" y="4003"/>
                    </a:lnTo>
                    <a:lnTo>
                      <a:pt x="3637" y="801"/>
                    </a:lnTo>
                    <a:lnTo>
                      <a:pt x="29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9"/>
              <p:cNvSpPr/>
              <p:nvPr/>
            </p:nvSpPr>
            <p:spPr>
              <a:xfrm>
                <a:off x="4170650" y="913600"/>
                <a:ext cx="10677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2136" extrusionOk="0">
                    <a:moveTo>
                      <a:pt x="4137" y="0"/>
                    </a:moveTo>
                    <a:lnTo>
                      <a:pt x="0" y="1068"/>
                    </a:lnTo>
                    <a:lnTo>
                      <a:pt x="0" y="2135"/>
                    </a:lnTo>
                    <a:lnTo>
                      <a:pt x="4270" y="1001"/>
                    </a:lnTo>
                    <a:lnTo>
                      <a:pt x="41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9"/>
              <p:cNvSpPr/>
              <p:nvPr/>
            </p:nvSpPr>
            <p:spPr>
              <a:xfrm>
                <a:off x="4042225" y="823975"/>
                <a:ext cx="157625" cy="2289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9156" extrusionOk="0">
                    <a:moveTo>
                      <a:pt x="900" y="0"/>
                    </a:moveTo>
                    <a:cubicBezTo>
                      <a:pt x="655" y="0"/>
                      <a:pt x="410" y="17"/>
                      <a:pt x="167" y="49"/>
                    </a:cubicBezTo>
                    <a:cubicBezTo>
                      <a:pt x="0" y="1150"/>
                      <a:pt x="34" y="2284"/>
                      <a:pt x="234" y="3385"/>
                    </a:cubicBezTo>
                    <a:cubicBezTo>
                      <a:pt x="734" y="5854"/>
                      <a:pt x="2335" y="7788"/>
                      <a:pt x="4370" y="9156"/>
                    </a:cubicBezTo>
                    <a:cubicBezTo>
                      <a:pt x="5404" y="8189"/>
                      <a:pt x="6005" y="6854"/>
                      <a:pt x="6172" y="5453"/>
                    </a:cubicBezTo>
                    <a:cubicBezTo>
                      <a:pt x="6305" y="4252"/>
                      <a:pt x="5971" y="3018"/>
                      <a:pt x="5238" y="2018"/>
                    </a:cubicBezTo>
                    <a:cubicBezTo>
                      <a:pt x="4704" y="1317"/>
                      <a:pt x="3970" y="783"/>
                      <a:pt x="3136" y="516"/>
                    </a:cubicBezTo>
                    <a:cubicBezTo>
                      <a:pt x="2429" y="163"/>
                      <a:pt x="1664" y="0"/>
                      <a:pt x="9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9"/>
              <p:cNvSpPr/>
              <p:nvPr/>
            </p:nvSpPr>
            <p:spPr>
              <a:xfrm>
                <a:off x="3931300" y="825200"/>
                <a:ext cx="221025" cy="26190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10476" extrusionOk="0">
                    <a:moveTo>
                      <a:pt x="4604" y="0"/>
                    </a:moveTo>
                    <a:lnTo>
                      <a:pt x="4604" y="0"/>
                    </a:lnTo>
                    <a:cubicBezTo>
                      <a:pt x="3637" y="134"/>
                      <a:pt x="2736" y="534"/>
                      <a:pt x="2036" y="1201"/>
                    </a:cubicBezTo>
                    <a:cubicBezTo>
                      <a:pt x="1235" y="1902"/>
                      <a:pt x="668" y="2836"/>
                      <a:pt x="435" y="3870"/>
                    </a:cubicBezTo>
                    <a:cubicBezTo>
                      <a:pt x="1" y="6305"/>
                      <a:pt x="1102" y="8740"/>
                      <a:pt x="3237" y="9974"/>
                    </a:cubicBezTo>
                    <a:cubicBezTo>
                      <a:pt x="3889" y="10311"/>
                      <a:pt x="4607" y="10475"/>
                      <a:pt x="5325" y="10475"/>
                    </a:cubicBezTo>
                    <a:cubicBezTo>
                      <a:pt x="5746" y="10475"/>
                      <a:pt x="6166" y="10419"/>
                      <a:pt x="6572" y="10308"/>
                    </a:cubicBezTo>
                    <a:cubicBezTo>
                      <a:pt x="7406" y="10108"/>
                      <a:pt x="8207" y="9674"/>
                      <a:pt x="8841" y="9074"/>
                    </a:cubicBezTo>
                    <a:cubicBezTo>
                      <a:pt x="6772" y="7706"/>
                      <a:pt x="5171" y="5771"/>
                      <a:pt x="4671" y="3336"/>
                    </a:cubicBezTo>
                    <a:cubicBezTo>
                      <a:pt x="4471" y="2235"/>
                      <a:pt x="4437" y="1101"/>
                      <a:pt x="46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9"/>
              <p:cNvSpPr/>
              <p:nvPr/>
            </p:nvSpPr>
            <p:spPr>
              <a:xfrm>
                <a:off x="3710325" y="812775"/>
                <a:ext cx="156800" cy="228425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9137" extrusionOk="0">
                    <a:moveTo>
                      <a:pt x="941" y="0"/>
                    </a:moveTo>
                    <a:cubicBezTo>
                      <a:pt x="683" y="0"/>
                      <a:pt x="424" y="21"/>
                      <a:pt x="167" y="64"/>
                    </a:cubicBezTo>
                    <a:cubicBezTo>
                      <a:pt x="0" y="1165"/>
                      <a:pt x="0" y="2299"/>
                      <a:pt x="200" y="3400"/>
                    </a:cubicBezTo>
                    <a:cubicBezTo>
                      <a:pt x="734" y="5868"/>
                      <a:pt x="2335" y="7769"/>
                      <a:pt x="4370" y="9137"/>
                    </a:cubicBezTo>
                    <a:cubicBezTo>
                      <a:pt x="5371" y="8136"/>
                      <a:pt x="6005" y="6869"/>
                      <a:pt x="6138" y="5468"/>
                    </a:cubicBezTo>
                    <a:cubicBezTo>
                      <a:pt x="6271" y="4233"/>
                      <a:pt x="5938" y="2999"/>
                      <a:pt x="5237" y="2032"/>
                    </a:cubicBezTo>
                    <a:cubicBezTo>
                      <a:pt x="4704" y="1298"/>
                      <a:pt x="3970" y="764"/>
                      <a:pt x="3103" y="497"/>
                    </a:cubicBezTo>
                    <a:cubicBezTo>
                      <a:pt x="2433" y="175"/>
                      <a:pt x="1690" y="0"/>
                      <a:pt x="941" y="0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9"/>
              <p:cNvSpPr/>
              <p:nvPr/>
            </p:nvSpPr>
            <p:spPr>
              <a:xfrm>
                <a:off x="3598575" y="813525"/>
                <a:ext cx="221025" cy="26250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10500" extrusionOk="0">
                    <a:moveTo>
                      <a:pt x="4637" y="0"/>
                    </a:moveTo>
                    <a:lnTo>
                      <a:pt x="4637" y="0"/>
                    </a:lnTo>
                    <a:cubicBezTo>
                      <a:pt x="3670" y="134"/>
                      <a:pt x="2769" y="568"/>
                      <a:pt x="2035" y="1201"/>
                    </a:cubicBezTo>
                    <a:cubicBezTo>
                      <a:pt x="1235" y="1902"/>
                      <a:pt x="668" y="2836"/>
                      <a:pt x="434" y="3903"/>
                    </a:cubicBezTo>
                    <a:lnTo>
                      <a:pt x="434" y="3870"/>
                    </a:lnTo>
                    <a:lnTo>
                      <a:pt x="434" y="3870"/>
                    </a:lnTo>
                    <a:cubicBezTo>
                      <a:pt x="0" y="6272"/>
                      <a:pt x="1101" y="8740"/>
                      <a:pt x="3269" y="10008"/>
                    </a:cubicBezTo>
                    <a:cubicBezTo>
                      <a:pt x="3914" y="10330"/>
                      <a:pt x="4642" y="10500"/>
                      <a:pt x="5381" y="10500"/>
                    </a:cubicBezTo>
                    <a:cubicBezTo>
                      <a:pt x="5789" y="10500"/>
                      <a:pt x="6202" y="10448"/>
                      <a:pt x="6605" y="10341"/>
                    </a:cubicBezTo>
                    <a:cubicBezTo>
                      <a:pt x="7439" y="10108"/>
                      <a:pt x="8206" y="9674"/>
                      <a:pt x="8840" y="9074"/>
                    </a:cubicBezTo>
                    <a:cubicBezTo>
                      <a:pt x="6805" y="7739"/>
                      <a:pt x="5204" y="5805"/>
                      <a:pt x="4670" y="3336"/>
                    </a:cubicBezTo>
                    <a:cubicBezTo>
                      <a:pt x="4470" y="2235"/>
                      <a:pt x="4470" y="1101"/>
                      <a:pt x="46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9"/>
              <p:cNvSpPr/>
              <p:nvPr/>
            </p:nvSpPr>
            <p:spPr>
              <a:xfrm>
                <a:off x="3848275" y="1060450"/>
                <a:ext cx="94625" cy="100675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4027" extrusionOk="0">
                    <a:moveTo>
                      <a:pt x="327" y="0"/>
                    </a:moveTo>
                    <a:cubicBezTo>
                      <a:pt x="164" y="0"/>
                      <a:pt x="1" y="123"/>
                      <a:pt x="20" y="331"/>
                    </a:cubicBezTo>
                    <a:cubicBezTo>
                      <a:pt x="120" y="998"/>
                      <a:pt x="286" y="1632"/>
                      <a:pt x="453" y="2266"/>
                    </a:cubicBezTo>
                    <a:cubicBezTo>
                      <a:pt x="553" y="2566"/>
                      <a:pt x="687" y="2833"/>
                      <a:pt x="854" y="3133"/>
                    </a:cubicBezTo>
                    <a:cubicBezTo>
                      <a:pt x="987" y="3433"/>
                      <a:pt x="1187" y="3700"/>
                      <a:pt x="1454" y="3900"/>
                    </a:cubicBezTo>
                    <a:cubicBezTo>
                      <a:pt x="1587" y="3989"/>
                      <a:pt x="1716" y="4027"/>
                      <a:pt x="1838" y="4027"/>
                    </a:cubicBezTo>
                    <a:cubicBezTo>
                      <a:pt x="2264" y="4027"/>
                      <a:pt x="2607" y="3563"/>
                      <a:pt x="2788" y="3200"/>
                    </a:cubicBezTo>
                    <a:cubicBezTo>
                      <a:pt x="3189" y="2532"/>
                      <a:pt x="3489" y="1865"/>
                      <a:pt x="3722" y="1131"/>
                    </a:cubicBezTo>
                    <a:cubicBezTo>
                      <a:pt x="3785" y="902"/>
                      <a:pt x="3613" y="751"/>
                      <a:pt x="3443" y="751"/>
                    </a:cubicBezTo>
                    <a:cubicBezTo>
                      <a:pt x="3341" y="751"/>
                      <a:pt x="3239" y="806"/>
                      <a:pt x="3189" y="931"/>
                    </a:cubicBezTo>
                    <a:cubicBezTo>
                      <a:pt x="2988" y="1532"/>
                      <a:pt x="2722" y="2132"/>
                      <a:pt x="2421" y="2699"/>
                    </a:cubicBezTo>
                    <a:cubicBezTo>
                      <a:pt x="2321" y="2933"/>
                      <a:pt x="2188" y="3133"/>
                      <a:pt x="2021" y="3333"/>
                    </a:cubicBezTo>
                    <a:cubicBezTo>
                      <a:pt x="1949" y="3404"/>
                      <a:pt x="1891" y="3433"/>
                      <a:pt x="1839" y="3433"/>
                    </a:cubicBezTo>
                    <a:cubicBezTo>
                      <a:pt x="1745" y="3433"/>
                      <a:pt x="1673" y="3340"/>
                      <a:pt x="1587" y="3233"/>
                    </a:cubicBezTo>
                    <a:cubicBezTo>
                      <a:pt x="954" y="2366"/>
                      <a:pt x="787" y="1265"/>
                      <a:pt x="620" y="231"/>
                    </a:cubicBezTo>
                    <a:cubicBezTo>
                      <a:pt x="577" y="72"/>
                      <a:pt x="452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9"/>
              <p:cNvSpPr/>
              <p:nvPr/>
            </p:nvSpPr>
            <p:spPr>
              <a:xfrm>
                <a:off x="4005525" y="1109075"/>
                <a:ext cx="15680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4049" extrusionOk="0">
                    <a:moveTo>
                      <a:pt x="3679" y="1"/>
                    </a:moveTo>
                    <a:cubicBezTo>
                      <a:pt x="3553" y="1"/>
                      <a:pt x="3427" y="7"/>
                      <a:pt x="3303" y="20"/>
                    </a:cubicBezTo>
                    <a:cubicBezTo>
                      <a:pt x="3103" y="20"/>
                      <a:pt x="2936" y="20"/>
                      <a:pt x="2736" y="54"/>
                    </a:cubicBezTo>
                    <a:cubicBezTo>
                      <a:pt x="2369" y="54"/>
                      <a:pt x="2002" y="87"/>
                      <a:pt x="1635" y="187"/>
                    </a:cubicBezTo>
                    <a:cubicBezTo>
                      <a:pt x="1035" y="354"/>
                      <a:pt x="534" y="788"/>
                      <a:pt x="234" y="1355"/>
                    </a:cubicBezTo>
                    <a:cubicBezTo>
                      <a:pt x="1" y="1855"/>
                      <a:pt x="34" y="2422"/>
                      <a:pt x="301" y="2889"/>
                    </a:cubicBezTo>
                    <a:cubicBezTo>
                      <a:pt x="635" y="3356"/>
                      <a:pt x="1102" y="3656"/>
                      <a:pt x="1635" y="3823"/>
                    </a:cubicBezTo>
                    <a:cubicBezTo>
                      <a:pt x="2111" y="3973"/>
                      <a:pt x="2605" y="4048"/>
                      <a:pt x="3103" y="4048"/>
                    </a:cubicBezTo>
                    <a:cubicBezTo>
                      <a:pt x="3270" y="4048"/>
                      <a:pt x="3437" y="4040"/>
                      <a:pt x="3603" y="4023"/>
                    </a:cubicBezTo>
                    <a:cubicBezTo>
                      <a:pt x="4237" y="3956"/>
                      <a:pt x="4838" y="3723"/>
                      <a:pt x="5338" y="3356"/>
                    </a:cubicBezTo>
                    <a:cubicBezTo>
                      <a:pt x="6272" y="2522"/>
                      <a:pt x="6205" y="1054"/>
                      <a:pt x="5171" y="354"/>
                    </a:cubicBezTo>
                    <a:cubicBezTo>
                      <a:pt x="4715" y="113"/>
                      <a:pt x="4195" y="1"/>
                      <a:pt x="36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9"/>
              <p:cNvSpPr/>
              <p:nvPr/>
            </p:nvSpPr>
            <p:spPr>
              <a:xfrm>
                <a:off x="3631100" y="1097900"/>
                <a:ext cx="15762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4050" extrusionOk="0">
                    <a:moveTo>
                      <a:pt x="3760" y="1"/>
                    </a:moveTo>
                    <a:cubicBezTo>
                      <a:pt x="3618" y="1"/>
                      <a:pt x="3476" y="11"/>
                      <a:pt x="3336" y="34"/>
                    </a:cubicBezTo>
                    <a:cubicBezTo>
                      <a:pt x="3136" y="34"/>
                      <a:pt x="2936" y="34"/>
                      <a:pt x="2769" y="67"/>
                    </a:cubicBezTo>
                    <a:cubicBezTo>
                      <a:pt x="2402" y="67"/>
                      <a:pt x="2002" y="100"/>
                      <a:pt x="1668" y="200"/>
                    </a:cubicBezTo>
                    <a:cubicBezTo>
                      <a:pt x="1034" y="367"/>
                      <a:pt x="534" y="768"/>
                      <a:pt x="267" y="1335"/>
                    </a:cubicBezTo>
                    <a:cubicBezTo>
                      <a:pt x="0" y="1835"/>
                      <a:pt x="34" y="2435"/>
                      <a:pt x="367" y="2902"/>
                    </a:cubicBezTo>
                    <a:cubicBezTo>
                      <a:pt x="668" y="3336"/>
                      <a:pt x="1135" y="3670"/>
                      <a:pt x="1668" y="3836"/>
                    </a:cubicBezTo>
                    <a:cubicBezTo>
                      <a:pt x="2106" y="3975"/>
                      <a:pt x="2559" y="4049"/>
                      <a:pt x="3007" y="4049"/>
                    </a:cubicBezTo>
                    <a:cubicBezTo>
                      <a:pt x="3207" y="4049"/>
                      <a:pt x="3407" y="4034"/>
                      <a:pt x="3603" y="4003"/>
                    </a:cubicBezTo>
                    <a:cubicBezTo>
                      <a:pt x="4237" y="3970"/>
                      <a:pt x="4871" y="3736"/>
                      <a:pt x="5371" y="3336"/>
                    </a:cubicBezTo>
                    <a:cubicBezTo>
                      <a:pt x="6305" y="2535"/>
                      <a:pt x="6238" y="1068"/>
                      <a:pt x="5204" y="367"/>
                    </a:cubicBezTo>
                    <a:cubicBezTo>
                      <a:pt x="4763" y="133"/>
                      <a:pt x="4260" y="1"/>
                      <a:pt x="37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4" name="Google Shape;1154;p39"/>
          <p:cNvGrpSpPr/>
          <p:nvPr/>
        </p:nvGrpSpPr>
        <p:grpSpPr>
          <a:xfrm>
            <a:off x="6012063" y="397550"/>
            <a:ext cx="421798" cy="427751"/>
            <a:chOff x="7124413" y="-757600"/>
            <a:chExt cx="421798" cy="427751"/>
          </a:xfrm>
        </p:grpSpPr>
        <p:sp>
          <p:nvSpPr>
            <p:cNvPr id="1155" name="Google Shape;1155;p39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" name="Google Shape;1157;p39"/>
          <p:cNvGrpSpPr/>
          <p:nvPr/>
        </p:nvGrpSpPr>
        <p:grpSpPr>
          <a:xfrm rot="-183154">
            <a:off x="1120915" y="230669"/>
            <a:ext cx="4074927" cy="1305570"/>
            <a:chOff x="1004469" y="-67491"/>
            <a:chExt cx="4238252" cy="1358038"/>
          </a:xfrm>
        </p:grpSpPr>
        <p:grpSp>
          <p:nvGrpSpPr>
            <p:cNvPr id="1158" name="Google Shape;1158;p39"/>
            <p:cNvGrpSpPr/>
            <p:nvPr/>
          </p:nvGrpSpPr>
          <p:grpSpPr>
            <a:xfrm rot="196026">
              <a:off x="1033028" y="50741"/>
              <a:ext cx="4181132" cy="1121575"/>
              <a:chOff x="-2396999" y="-553647"/>
              <a:chExt cx="2884822" cy="773790"/>
            </a:xfrm>
          </p:grpSpPr>
          <p:sp>
            <p:nvSpPr>
              <p:cNvPr id="1159" name="Google Shape;1159;p39"/>
              <p:cNvSpPr/>
              <p:nvPr/>
            </p:nvSpPr>
            <p:spPr>
              <a:xfrm>
                <a:off x="-2393378" y="-553639"/>
                <a:ext cx="2877580" cy="773774"/>
              </a:xfrm>
              <a:custGeom>
                <a:avLst/>
                <a:gdLst/>
                <a:ahLst/>
                <a:cxnLst/>
                <a:rect l="l" t="t" r="r" b="b"/>
                <a:pathLst>
                  <a:path w="72351" h="19455" extrusionOk="0">
                    <a:moveTo>
                      <a:pt x="72012" y="0"/>
                    </a:moveTo>
                    <a:cubicBezTo>
                      <a:pt x="71961" y="0"/>
                      <a:pt x="71909" y="13"/>
                      <a:pt x="71862" y="40"/>
                    </a:cubicBezTo>
                    <a:cubicBezTo>
                      <a:pt x="70165" y="1016"/>
                      <a:pt x="68448" y="1913"/>
                      <a:pt x="66672" y="2752"/>
                    </a:cubicBezTo>
                    <a:lnTo>
                      <a:pt x="66692" y="2538"/>
                    </a:lnTo>
                    <a:lnTo>
                      <a:pt x="59433" y="5152"/>
                    </a:lnTo>
                    <a:lnTo>
                      <a:pt x="59726" y="5542"/>
                    </a:lnTo>
                    <a:cubicBezTo>
                      <a:pt x="59433" y="5659"/>
                      <a:pt x="59121" y="5757"/>
                      <a:pt x="58828" y="5854"/>
                    </a:cubicBezTo>
                    <a:cubicBezTo>
                      <a:pt x="58204" y="6069"/>
                      <a:pt x="57560" y="6264"/>
                      <a:pt x="56916" y="6440"/>
                    </a:cubicBezTo>
                    <a:lnTo>
                      <a:pt x="56994" y="6128"/>
                    </a:lnTo>
                    <a:lnTo>
                      <a:pt x="49404" y="7435"/>
                    </a:lnTo>
                    <a:lnTo>
                      <a:pt x="49736" y="8118"/>
                    </a:lnTo>
                    <a:cubicBezTo>
                      <a:pt x="49190" y="8215"/>
                      <a:pt x="48663" y="8293"/>
                      <a:pt x="48117" y="8372"/>
                    </a:cubicBezTo>
                    <a:lnTo>
                      <a:pt x="48273" y="7864"/>
                    </a:lnTo>
                    <a:lnTo>
                      <a:pt x="40604" y="8820"/>
                    </a:lnTo>
                    <a:lnTo>
                      <a:pt x="40741" y="9113"/>
                    </a:lnTo>
                    <a:cubicBezTo>
                      <a:pt x="40370" y="9132"/>
                      <a:pt x="40000" y="9152"/>
                      <a:pt x="39648" y="9171"/>
                    </a:cubicBezTo>
                    <a:lnTo>
                      <a:pt x="31941" y="8820"/>
                    </a:lnTo>
                    <a:lnTo>
                      <a:pt x="31980" y="9054"/>
                    </a:lnTo>
                    <a:cubicBezTo>
                      <a:pt x="30829" y="8976"/>
                      <a:pt x="29658" y="8879"/>
                      <a:pt x="28488" y="8742"/>
                    </a:cubicBezTo>
                    <a:lnTo>
                      <a:pt x="23746" y="8079"/>
                    </a:lnTo>
                    <a:lnTo>
                      <a:pt x="23161" y="7981"/>
                    </a:lnTo>
                    <a:cubicBezTo>
                      <a:pt x="22049" y="7806"/>
                      <a:pt x="20995" y="7591"/>
                      <a:pt x="19961" y="7376"/>
                    </a:cubicBezTo>
                    <a:lnTo>
                      <a:pt x="19981" y="7357"/>
                    </a:lnTo>
                    <a:lnTo>
                      <a:pt x="13366" y="5718"/>
                    </a:lnTo>
                    <a:cubicBezTo>
                      <a:pt x="12468" y="5464"/>
                      <a:pt x="11610" y="5211"/>
                      <a:pt x="10790" y="4937"/>
                    </a:cubicBezTo>
                    <a:lnTo>
                      <a:pt x="10849" y="4898"/>
                    </a:lnTo>
                    <a:lnTo>
                      <a:pt x="3591" y="2264"/>
                    </a:lnTo>
                    <a:cubicBezTo>
                      <a:pt x="1600" y="1406"/>
                      <a:pt x="488" y="820"/>
                      <a:pt x="469" y="801"/>
                    </a:cubicBezTo>
                    <a:cubicBezTo>
                      <a:pt x="423" y="784"/>
                      <a:pt x="376" y="775"/>
                      <a:pt x="331" y="775"/>
                    </a:cubicBezTo>
                    <a:cubicBezTo>
                      <a:pt x="220" y="775"/>
                      <a:pt x="120" y="827"/>
                      <a:pt x="79" y="938"/>
                    </a:cubicBezTo>
                    <a:cubicBezTo>
                      <a:pt x="0" y="1074"/>
                      <a:pt x="39" y="1250"/>
                      <a:pt x="196" y="1328"/>
                    </a:cubicBezTo>
                    <a:cubicBezTo>
                      <a:pt x="215" y="1328"/>
                      <a:pt x="1405" y="1972"/>
                      <a:pt x="3552" y="2889"/>
                    </a:cubicBezTo>
                    <a:lnTo>
                      <a:pt x="2927" y="13191"/>
                    </a:lnTo>
                    <a:lnTo>
                      <a:pt x="10342" y="5406"/>
                    </a:lnTo>
                    <a:cubicBezTo>
                      <a:pt x="11025" y="5640"/>
                      <a:pt x="11747" y="5854"/>
                      <a:pt x="12508" y="6089"/>
                    </a:cubicBezTo>
                    <a:lnTo>
                      <a:pt x="12995" y="16449"/>
                    </a:lnTo>
                    <a:lnTo>
                      <a:pt x="19551" y="7884"/>
                    </a:lnTo>
                    <a:cubicBezTo>
                      <a:pt x="20273" y="8040"/>
                      <a:pt x="20995" y="8196"/>
                      <a:pt x="21717" y="8332"/>
                    </a:cubicBezTo>
                    <a:lnTo>
                      <a:pt x="23298" y="18615"/>
                    </a:lnTo>
                    <a:lnTo>
                      <a:pt x="28956" y="9367"/>
                    </a:lnTo>
                    <a:cubicBezTo>
                      <a:pt x="30029" y="9484"/>
                      <a:pt x="31083" y="9562"/>
                      <a:pt x="32136" y="9640"/>
                    </a:cubicBezTo>
                    <a:lnTo>
                      <a:pt x="34575" y="19454"/>
                    </a:lnTo>
                    <a:lnTo>
                      <a:pt x="39356" y="9757"/>
                    </a:lnTo>
                    <a:cubicBezTo>
                      <a:pt x="39883" y="9737"/>
                      <a:pt x="40448" y="9718"/>
                      <a:pt x="40995" y="9679"/>
                    </a:cubicBezTo>
                    <a:lnTo>
                      <a:pt x="44995" y="18849"/>
                    </a:lnTo>
                    <a:lnTo>
                      <a:pt x="47921" y="8996"/>
                    </a:lnTo>
                    <a:cubicBezTo>
                      <a:pt x="48604" y="8898"/>
                      <a:pt x="49287" y="8781"/>
                      <a:pt x="49990" y="8645"/>
                    </a:cubicBezTo>
                    <a:lnTo>
                      <a:pt x="54243" y="17249"/>
                    </a:lnTo>
                    <a:lnTo>
                      <a:pt x="56760" y="7103"/>
                    </a:lnTo>
                    <a:cubicBezTo>
                      <a:pt x="57521" y="6889"/>
                      <a:pt x="58263" y="6654"/>
                      <a:pt x="59004" y="6420"/>
                    </a:cubicBezTo>
                    <a:cubicBezTo>
                      <a:pt x="59375" y="6303"/>
                      <a:pt x="59726" y="6167"/>
                      <a:pt x="60097" y="6050"/>
                    </a:cubicBezTo>
                    <a:lnTo>
                      <a:pt x="65911" y="13971"/>
                    </a:lnTo>
                    <a:lnTo>
                      <a:pt x="66633" y="3416"/>
                    </a:lnTo>
                    <a:cubicBezTo>
                      <a:pt x="68526" y="2538"/>
                      <a:pt x="70360" y="1581"/>
                      <a:pt x="72175" y="547"/>
                    </a:cubicBezTo>
                    <a:cubicBezTo>
                      <a:pt x="72311" y="450"/>
                      <a:pt x="72350" y="274"/>
                      <a:pt x="72272" y="138"/>
                    </a:cubicBezTo>
                    <a:cubicBezTo>
                      <a:pt x="72208" y="48"/>
                      <a:pt x="72110" y="0"/>
                      <a:pt x="720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60" name="Google Shape;1160;p39"/>
              <p:cNvGrpSpPr/>
              <p:nvPr/>
            </p:nvGrpSpPr>
            <p:grpSpPr>
              <a:xfrm>
                <a:off x="-2396999" y="-553647"/>
                <a:ext cx="2884822" cy="773790"/>
                <a:chOff x="1413075" y="2180950"/>
                <a:chExt cx="3100625" cy="831675"/>
              </a:xfrm>
            </p:grpSpPr>
            <p:sp>
              <p:nvSpPr>
                <p:cNvPr id="1161" name="Google Shape;1161;p39"/>
                <p:cNvSpPr/>
                <p:nvPr/>
              </p:nvSpPr>
              <p:spPr>
                <a:xfrm>
                  <a:off x="1413075" y="2180950"/>
                  <a:ext cx="3100625" cy="41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25" h="16755" extrusionOk="0">
                      <a:moveTo>
                        <a:pt x="123304" y="1"/>
                      </a:moveTo>
                      <a:cubicBezTo>
                        <a:pt x="123222" y="1"/>
                        <a:pt x="123135" y="24"/>
                        <a:pt x="123046" y="76"/>
                      </a:cubicBezTo>
                      <a:cubicBezTo>
                        <a:pt x="115974" y="4179"/>
                        <a:pt x="108502" y="7515"/>
                        <a:pt x="100763" y="10050"/>
                      </a:cubicBezTo>
                      <a:cubicBezTo>
                        <a:pt x="93625" y="12318"/>
                        <a:pt x="86320" y="13953"/>
                        <a:pt x="78914" y="14853"/>
                      </a:cubicBezTo>
                      <a:cubicBezTo>
                        <a:pt x="73725" y="15464"/>
                        <a:pt x="68508" y="15768"/>
                        <a:pt x="63295" y="15768"/>
                      </a:cubicBezTo>
                      <a:cubicBezTo>
                        <a:pt x="55407" y="15768"/>
                        <a:pt x="47526" y="15072"/>
                        <a:pt x="39753" y="13686"/>
                      </a:cubicBezTo>
                      <a:cubicBezTo>
                        <a:pt x="30180" y="12018"/>
                        <a:pt x="20773" y="9483"/>
                        <a:pt x="11700" y="6047"/>
                      </a:cubicBezTo>
                      <a:cubicBezTo>
                        <a:pt x="8030" y="4713"/>
                        <a:pt x="4428" y="3178"/>
                        <a:pt x="959" y="1410"/>
                      </a:cubicBezTo>
                      <a:cubicBezTo>
                        <a:pt x="883" y="1374"/>
                        <a:pt x="808" y="1358"/>
                        <a:pt x="738" y="1358"/>
                      </a:cubicBezTo>
                      <a:cubicBezTo>
                        <a:pt x="285" y="1358"/>
                        <a:pt x="1" y="2022"/>
                        <a:pt x="492" y="2311"/>
                      </a:cubicBezTo>
                      <a:cubicBezTo>
                        <a:pt x="3994" y="4079"/>
                        <a:pt x="7630" y="5647"/>
                        <a:pt x="11299" y="6981"/>
                      </a:cubicBezTo>
                      <a:cubicBezTo>
                        <a:pt x="20439" y="10417"/>
                        <a:pt x="29913" y="13019"/>
                        <a:pt x="39520" y="14686"/>
                      </a:cubicBezTo>
                      <a:cubicBezTo>
                        <a:pt x="47459" y="16054"/>
                        <a:pt x="55498" y="16755"/>
                        <a:pt x="63537" y="16755"/>
                      </a:cubicBezTo>
                      <a:cubicBezTo>
                        <a:pt x="68740" y="16755"/>
                        <a:pt x="73911" y="16454"/>
                        <a:pt x="79014" y="15821"/>
                      </a:cubicBezTo>
                      <a:cubicBezTo>
                        <a:pt x="86520" y="14920"/>
                        <a:pt x="93892" y="13319"/>
                        <a:pt x="101030" y="10984"/>
                      </a:cubicBezTo>
                      <a:cubicBezTo>
                        <a:pt x="108869" y="8449"/>
                        <a:pt x="116408" y="5080"/>
                        <a:pt x="123546" y="943"/>
                      </a:cubicBezTo>
                      <a:cubicBezTo>
                        <a:pt x="124025" y="662"/>
                        <a:pt x="123744" y="1"/>
                        <a:pt x="1233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39"/>
                <p:cNvSpPr/>
                <p:nvPr/>
              </p:nvSpPr>
              <p:spPr>
                <a:xfrm>
                  <a:off x="1542100" y="2277900"/>
                  <a:ext cx="338600" cy="4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4" h="18681" extrusionOk="0">
                      <a:moveTo>
                        <a:pt x="1135" y="1"/>
                      </a:moveTo>
                      <a:lnTo>
                        <a:pt x="1" y="18681"/>
                      </a:lnTo>
                      <a:lnTo>
                        <a:pt x="1" y="18681"/>
                      </a:lnTo>
                      <a:lnTo>
                        <a:pt x="13544" y="4504"/>
                      </a:lnTo>
                      <a:lnTo>
                        <a:pt x="113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39"/>
                <p:cNvSpPr/>
                <p:nvPr/>
              </p:nvSpPr>
              <p:spPr>
                <a:xfrm>
                  <a:off x="3528525" y="2443025"/>
                  <a:ext cx="324425" cy="4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7" h="19048" extrusionOk="0">
                      <a:moveTo>
                        <a:pt x="12976" y="0"/>
                      </a:moveTo>
                      <a:lnTo>
                        <a:pt x="0" y="2269"/>
                      </a:lnTo>
                      <a:lnTo>
                        <a:pt x="8273" y="19047"/>
                      </a:lnTo>
                      <a:lnTo>
                        <a:pt x="1297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39"/>
                <p:cNvSpPr/>
                <p:nvPr/>
              </p:nvSpPr>
              <p:spPr>
                <a:xfrm>
                  <a:off x="1950725" y="2417175"/>
                  <a:ext cx="320250" cy="4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0" h="18681" extrusionOk="0">
                      <a:moveTo>
                        <a:pt x="1" y="0"/>
                      </a:moveTo>
                      <a:lnTo>
                        <a:pt x="868" y="18680"/>
                      </a:lnTo>
                      <a:lnTo>
                        <a:pt x="12810" y="313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39"/>
                <p:cNvSpPr/>
                <p:nvPr/>
              </p:nvSpPr>
              <p:spPr>
                <a:xfrm>
                  <a:off x="3957175" y="2289575"/>
                  <a:ext cx="310225" cy="4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9" h="19549" extrusionOk="0">
                      <a:moveTo>
                        <a:pt x="12409" y="1"/>
                      </a:moveTo>
                      <a:lnTo>
                        <a:pt x="0" y="4471"/>
                      </a:lnTo>
                      <a:lnTo>
                        <a:pt x="11075" y="19548"/>
                      </a:lnTo>
                      <a:lnTo>
                        <a:pt x="1240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39"/>
                <p:cNvSpPr/>
                <p:nvPr/>
              </p:nvSpPr>
              <p:spPr>
                <a:xfrm>
                  <a:off x="2341850" y="2514750"/>
                  <a:ext cx="3269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7" h="18514" extrusionOk="0">
                      <a:moveTo>
                        <a:pt x="0" y="0"/>
                      </a:moveTo>
                      <a:lnTo>
                        <a:pt x="2836" y="18513"/>
                      </a:lnTo>
                      <a:lnTo>
                        <a:pt x="13076" y="18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39"/>
                <p:cNvSpPr/>
                <p:nvPr/>
              </p:nvSpPr>
              <p:spPr>
                <a:xfrm>
                  <a:off x="2782150" y="2558950"/>
                  <a:ext cx="329425" cy="45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7" h="18147" extrusionOk="0">
                      <a:moveTo>
                        <a:pt x="1" y="0"/>
                      </a:moveTo>
                      <a:lnTo>
                        <a:pt x="4537" y="18146"/>
                      </a:lnTo>
                      <a:lnTo>
                        <a:pt x="13177" y="56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39"/>
                <p:cNvSpPr/>
                <p:nvPr/>
              </p:nvSpPr>
              <p:spPr>
                <a:xfrm>
                  <a:off x="3152425" y="2517250"/>
                  <a:ext cx="327750" cy="4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0" h="18781" extrusionOk="0">
                      <a:moveTo>
                        <a:pt x="13110" y="0"/>
                      </a:moveTo>
                      <a:lnTo>
                        <a:pt x="0" y="1635"/>
                      </a:lnTo>
                      <a:lnTo>
                        <a:pt x="7506" y="18780"/>
                      </a:lnTo>
                      <a:lnTo>
                        <a:pt x="13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69" name="Google Shape;1169;p39"/>
            <p:cNvSpPr txBox="1"/>
            <p:nvPr/>
          </p:nvSpPr>
          <p:spPr>
            <a:xfrm rot="1406694">
              <a:off x="1155021" y="148686"/>
              <a:ext cx="421498" cy="400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accent6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170" name="Google Shape;1170;p39"/>
            <p:cNvSpPr txBox="1"/>
            <p:nvPr/>
          </p:nvSpPr>
          <p:spPr>
            <a:xfrm rot="1115380">
              <a:off x="1681288" y="370217"/>
              <a:ext cx="421596" cy="4003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171" name="Google Shape;1171;p39"/>
            <p:cNvSpPr txBox="1"/>
            <p:nvPr/>
          </p:nvSpPr>
          <p:spPr>
            <a:xfrm rot="689631">
              <a:off x="2228885" y="522597"/>
              <a:ext cx="421554" cy="400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172" name="Google Shape;1172;p39"/>
            <p:cNvSpPr txBox="1"/>
            <p:nvPr/>
          </p:nvSpPr>
          <p:spPr>
            <a:xfrm rot="330710">
              <a:off x="2845657" y="598812"/>
              <a:ext cx="421650" cy="40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173" name="Google Shape;1173;p39"/>
            <p:cNvSpPr txBox="1"/>
            <p:nvPr/>
          </p:nvSpPr>
          <p:spPr>
            <a:xfrm rot="-200695">
              <a:off x="3383848" y="598755"/>
              <a:ext cx="421618" cy="400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174" name="Google Shape;1174;p39"/>
            <p:cNvSpPr txBox="1"/>
            <p:nvPr/>
          </p:nvSpPr>
          <p:spPr>
            <a:xfrm rot="-443881">
              <a:off x="3907773" y="527237"/>
              <a:ext cx="421710" cy="4005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175" name="Google Shape;1175;p39"/>
            <p:cNvSpPr txBox="1"/>
            <p:nvPr/>
          </p:nvSpPr>
          <p:spPr>
            <a:xfrm rot="-897933">
              <a:off x="4526868" y="374925"/>
              <a:ext cx="421704" cy="400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</p:grpSp>
      <p:sp>
        <p:nvSpPr>
          <p:cNvPr id="1176" name="Google Shape;1176;p39"/>
          <p:cNvSpPr/>
          <p:nvPr/>
        </p:nvSpPr>
        <p:spPr>
          <a:xfrm>
            <a:off x="1331470" y="3850838"/>
            <a:ext cx="4891492" cy="79627"/>
          </a:xfrm>
          <a:custGeom>
            <a:avLst/>
            <a:gdLst/>
            <a:ahLst/>
            <a:cxnLst/>
            <a:rect l="l" t="t" r="r" b="b"/>
            <a:pathLst>
              <a:path w="101615" h="1965" extrusionOk="0">
                <a:moveTo>
                  <a:pt x="49390" y="0"/>
                </a:moveTo>
                <a:cubicBezTo>
                  <a:pt x="40259" y="0"/>
                  <a:pt x="31105" y="73"/>
                  <a:pt x="21972" y="249"/>
                </a:cubicBezTo>
                <a:cubicBezTo>
                  <a:pt x="14815" y="374"/>
                  <a:pt x="7408" y="123"/>
                  <a:pt x="251" y="1044"/>
                </a:cubicBezTo>
                <a:cubicBezTo>
                  <a:pt x="0" y="1086"/>
                  <a:pt x="84" y="1504"/>
                  <a:pt x="293" y="1504"/>
                </a:cubicBezTo>
                <a:cubicBezTo>
                  <a:pt x="2413" y="1669"/>
                  <a:pt x="4546" y="1726"/>
                  <a:pt x="6683" y="1726"/>
                </a:cubicBezTo>
                <a:cubicBezTo>
                  <a:pt x="11046" y="1726"/>
                  <a:pt x="15428" y="1490"/>
                  <a:pt x="19754" y="1462"/>
                </a:cubicBezTo>
                <a:cubicBezTo>
                  <a:pt x="26366" y="1379"/>
                  <a:pt x="32979" y="1337"/>
                  <a:pt x="39591" y="1295"/>
                </a:cubicBezTo>
                <a:cubicBezTo>
                  <a:pt x="41754" y="1288"/>
                  <a:pt x="43916" y="1284"/>
                  <a:pt x="46078" y="1284"/>
                </a:cubicBezTo>
                <a:cubicBezTo>
                  <a:pt x="56890" y="1284"/>
                  <a:pt x="67701" y="1372"/>
                  <a:pt x="78513" y="1546"/>
                </a:cubicBezTo>
                <a:cubicBezTo>
                  <a:pt x="85963" y="1672"/>
                  <a:pt x="93412" y="1923"/>
                  <a:pt x="100904" y="1964"/>
                </a:cubicBezTo>
                <a:cubicBezTo>
                  <a:pt x="101573" y="1964"/>
                  <a:pt x="101615" y="918"/>
                  <a:pt x="100904" y="918"/>
                </a:cubicBezTo>
                <a:cubicBezTo>
                  <a:pt x="87720" y="207"/>
                  <a:pt x="74495" y="123"/>
                  <a:pt x="61270" y="39"/>
                </a:cubicBezTo>
                <a:cubicBezTo>
                  <a:pt x="57317" y="14"/>
                  <a:pt x="53356" y="0"/>
                  <a:pt x="493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4;p39">
            <a:extLst>
              <a:ext uri="{FF2B5EF4-FFF2-40B4-BE49-F238E27FC236}">
                <a16:creationId xmlns:a16="http://schemas.microsoft.com/office/drawing/2014/main" id="{BDF22E70-6853-C95C-A048-F51B6E1334AC}"/>
              </a:ext>
            </a:extLst>
          </p:cNvPr>
          <p:cNvSpPr txBox="1">
            <a:spLocks/>
          </p:cNvSpPr>
          <p:nvPr/>
        </p:nvSpPr>
        <p:spPr>
          <a:xfrm>
            <a:off x="864107" y="1650086"/>
            <a:ext cx="5626098" cy="24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ilita One"/>
              <a:buNone/>
              <a:defRPr sz="5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6600" dirty="0">
                <a:solidFill>
                  <a:srgbClr val="8FDDEF"/>
                </a:solidFill>
              </a:rPr>
              <a:t>Ley General de la Educación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9BE63B0-26A4-9BC2-2F38-27562C4621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72" t="23007" r="38205" b="5163"/>
          <a:stretch/>
        </p:blipFill>
        <p:spPr>
          <a:xfrm>
            <a:off x="1341008" y="238858"/>
            <a:ext cx="6461984" cy="46657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42"/>
          <p:cNvSpPr txBox="1">
            <a:spLocks noGrp="1"/>
          </p:cNvSpPr>
          <p:nvPr>
            <p:ph type="subTitle" idx="1"/>
          </p:nvPr>
        </p:nvSpPr>
        <p:spPr>
          <a:xfrm>
            <a:off x="3299256" y="1510395"/>
            <a:ext cx="24339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El estado esta obligado a prestar los servicios educativos para que toda la población curse la educación preescolar, primaria y secundaria</a:t>
            </a:r>
            <a:r>
              <a:rPr lang="es-MX" dirty="0">
                <a:latin typeface="Comic Sans MS" panose="030F0702030302020204" pitchFamily="66" charset="0"/>
              </a:rPr>
              <a:t>.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265" name="Google Shape;1265;p42"/>
          <p:cNvSpPr txBox="1">
            <a:spLocks noGrp="1"/>
          </p:cNvSpPr>
          <p:nvPr>
            <p:ph type="title" idx="2"/>
          </p:nvPr>
        </p:nvSpPr>
        <p:spPr>
          <a:xfrm>
            <a:off x="3543300" y="676875"/>
            <a:ext cx="24339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omic Sans MS" panose="030F0702030302020204" pitchFamily="66" charset="0"/>
              </a:rPr>
              <a:t>01</a:t>
            </a:r>
            <a:endParaRPr sz="3200">
              <a:latin typeface="Comic Sans MS" panose="030F0702030302020204" pitchFamily="66" charset="0"/>
            </a:endParaRPr>
          </a:p>
        </p:txBody>
      </p:sp>
      <p:sp>
        <p:nvSpPr>
          <p:cNvPr id="1267" name="Google Shape;1267;p42"/>
          <p:cNvSpPr txBox="1">
            <a:spLocks noGrp="1"/>
          </p:cNvSpPr>
          <p:nvPr>
            <p:ph type="title" idx="4"/>
          </p:nvPr>
        </p:nvSpPr>
        <p:spPr>
          <a:xfrm>
            <a:off x="6072000" y="676875"/>
            <a:ext cx="24339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omic Sans MS" panose="030F0702030302020204" pitchFamily="66" charset="0"/>
              </a:rPr>
              <a:t>02</a:t>
            </a:r>
            <a:endParaRPr sz="3200">
              <a:latin typeface="Comic Sans MS" panose="030F0702030302020204" pitchFamily="66" charset="0"/>
            </a:endParaRPr>
          </a:p>
        </p:txBody>
      </p:sp>
      <p:sp>
        <p:nvSpPr>
          <p:cNvPr id="1268" name="Google Shape;1268;p42"/>
          <p:cNvSpPr txBox="1">
            <a:spLocks noGrp="1"/>
          </p:cNvSpPr>
          <p:nvPr>
            <p:ph type="subTitle" idx="5"/>
          </p:nvPr>
        </p:nvSpPr>
        <p:spPr>
          <a:xfrm>
            <a:off x="5985370" y="1498769"/>
            <a:ext cx="24339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Es obligación de todos los mexicanos hacer que sus hijos menores de edad cursen la educación preescolar, primara y secundaria. </a:t>
            </a:r>
            <a:endParaRPr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70" name="Google Shape;1270;p42"/>
          <p:cNvSpPr txBox="1">
            <a:spLocks noGrp="1"/>
          </p:cNvSpPr>
          <p:nvPr>
            <p:ph type="title" idx="7"/>
          </p:nvPr>
        </p:nvSpPr>
        <p:spPr>
          <a:xfrm>
            <a:off x="3543300" y="2694648"/>
            <a:ext cx="24339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omic Sans MS" panose="030F0702030302020204" pitchFamily="66" charset="0"/>
              </a:rPr>
              <a:t>03</a:t>
            </a:r>
            <a:endParaRPr sz="3200">
              <a:latin typeface="Comic Sans MS" panose="030F0702030302020204" pitchFamily="66" charset="0"/>
            </a:endParaRPr>
          </a:p>
        </p:txBody>
      </p:sp>
      <p:sp>
        <p:nvSpPr>
          <p:cNvPr id="1271" name="Google Shape;1271;p42"/>
          <p:cNvSpPr txBox="1">
            <a:spLocks noGrp="1"/>
          </p:cNvSpPr>
          <p:nvPr>
            <p:ph type="subTitle" idx="8"/>
          </p:nvPr>
        </p:nvSpPr>
        <p:spPr>
          <a:xfrm>
            <a:off x="3381275" y="3235981"/>
            <a:ext cx="24339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La educacion que impartara el estado será laica y gratuita. </a:t>
            </a:r>
            <a:endParaRPr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73" name="Google Shape;1273;p42"/>
          <p:cNvSpPr txBox="1">
            <a:spLocks noGrp="1"/>
          </p:cNvSpPr>
          <p:nvPr>
            <p:ph type="title" idx="13"/>
          </p:nvPr>
        </p:nvSpPr>
        <p:spPr>
          <a:xfrm>
            <a:off x="6072000" y="2695176"/>
            <a:ext cx="24339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omic Sans MS" panose="030F0702030302020204" pitchFamily="66" charset="0"/>
              </a:rPr>
              <a:t>04</a:t>
            </a:r>
            <a:endParaRPr sz="3200">
              <a:latin typeface="Comic Sans MS" panose="030F0702030302020204" pitchFamily="66" charset="0"/>
            </a:endParaRPr>
          </a:p>
        </p:txBody>
      </p:sp>
      <p:sp>
        <p:nvSpPr>
          <p:cNvPr id="1274" name="Google Shape;1274;p42"/>
          <p:cNvSpPr txBox="1">
            <a:spLocks noGrp="1"/>
          </p:cNvSpPr>
          <p:nvPr>
            <p:ph type="subTitle" idx="14"/>
          </p:nvPr>
        </p:nvSpPr>
        <p:spPr>
          <a:xfrm>
            <a:off x="6072000" y="3310103"/>
            <a:ext cx="24339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La autoridad educativa federal recae en la Secretaria de Educación Pública. </a:t>
            </a:r>
            <a:endParaRPr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75" name="Google Shape;1275;p42"/>
          <p:cNvSpPr txBox="1">
            <a:spLocks noGrp="1"/>
          </p:cNvSpPr>
          <p:nvPr>
            <p:ph type="title" idx="15"/>
          </p:nvPr>
        </p:nvSpPr>
        <p:spPr>
          <a:xfrm>
            <a:off x="1037075" y="1955550"/>
            <a:ext cx="23442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/>
              <a:t>Ley General de Educación </a:t>
            </a:r>
          </a:p>
        </p:txBody>
      </p:sp>
      <p:grpSp>
        <p:nvGrpSpPr>
          <p:cNvPr id="1276" name="Google Shape;1276;p42"/>
          <p:cNvGrpSpPr/>
          <p:nvPr/>
        </p:nvGrpSpPr>
        <p:grpSpPr>
          <a:xfrm rot="-801126">
            <a:off x="1309030" y="442896"/>
            <a:ext cx="1585431" cy="1506992"/>
            <a:chOff x="1318350" y="464450"/>
            <a:chExt cx="1664231" cy="1581893"/>
          </a:xfrm>
        </p:grpSpPr>
        <p:sp>
          <p:nvSpPr>
            <p:cNvPr id="1277" name="Google Shape;1277;p42"/>
            <p:cNvSpPr/>
            <p:nvPr/>
          </p:nvSpPr>
          <p:spPr>
            <a:xfrm>
              <a:off x="1318350" y="464450"/>
              <a:ext cx="1664231" cy="1581893"/>
            </a:xfrm>
            <a:custGeom>
              <a:avLst/>
              <a:gdLst/>
              <a:ahLst/>
              <a:cxnLst/>
              <a:rect l="l" t="t" r="r" b="b"/>
              <a:pathLst>
                <a:path w="38868" h="36917" extrusionOk="0">
                  <a:moveTo>
                    <a:pt x="15952" y="0"/>
                  </a:moveTo>
                  <a:cubicBezTo>
                    <a:pt x="14602" y="0"/>
                    <a:pt x="13139" y="349"/>
                    <a:pt x="11688" y="1112"/>
                  </a:cubicBezTo>
                  <a:cubicBezTo>
                    <a:pt x="7532" y="3278"/>
                    <a:pt x="7610" y="9190"/>
                    <a:pt x="7610" y="9190"/>
                  </a:cubicBezTo>
                  <a:cubicBezTo>
                    <a:pt x="3688" y="9249"/>
                    <a:pt x="0" y="14380"/>
                    <a:pt x="4098" y="18361"/>
                  </a:cubicBezTo>
                  <a:cubicBezTo>
                    <a:pt x="5469" y="19688"/>
                    <a:pt x="6840" y="20131"/>
                    <a:pt x="8059" y="20131"/>
                  </a:cubicBezTo>
                  <a:cubicBezTo>
                    <a:pt x="8990" y="20131"/>
                    <a:pt x="9832" y="19872"/>
                    <a:pt x="10517" y="19551"/>
                  </a:cubicBezTo>
                  <a:cubicBezTo>
                    <a:pt x="10517" y="20546"/>
                    <a:pt x="10537" y="21541"/>
                    <a:pt x="10576" y="22536"/>
                  </a:cubicBezTo>
                  <a:cubicBezTo>
                    <a:pt x="10250" y="22225"/>
                    <a:pt x="9862" y="21923"/>
                    <a:pt x="9592" y="21923"/>
                  </a:cubicBezTo>
                  <a:cubicBezTo>
                    <a:pt x="9490" y="21923"/>
                    <a:pt x="9405" y="21966"/>
                    <a:pt x="9346" y="22068"/>
                  </a:cubicBezTo>
                  <a:cubicBezTo>
                    <a:pt x="9112" y="22497"/>
                    <a:pt x="9990" y="23902"/>
                    <a:pt x="10634" y="24800"/>
                  </a:cubicBezTo>
                  <a:cubicBezTo>
                    <a:pt x="10654" y="25463"/>
                    <a:pt x="10693" y="26126"/>
                    <a:pt x="10712" y="26790"/>
                  </a:cubicBezTo>
                  <a:cubicBezTo>
                    <a:pt x="10751" y="27492"/>
                    <a:pt x="10790" y="28195"/>
                    <a:pt x="10829" y="28897"/>
                  </a:cubicBezTo>
                  <a:cubicBezTo>
                    <a:pt x="10465" y="28518"/>
                    <a:pt x="9923" y="28020"/>
                    <a:pt x="9581" y="28020"/>
                  </a:cubicBezTo>
                  <a:cubicBezTo>
                    <a:pt x="9484" y="28020"/>
                    <a:pt x="9403" y="28060"/>
                    <a:pt x="9346" y="28156"/>
                  </a:cubicBezTo>
                  <a:cubicBezTo>
                    <a:pt x="8956" y="28819"/>
                    <a:pt x="11200" y="31648"/>
                    <a:pt x="11200" y="31648"/>
                  </a:cubicBezTo>
                  <a:cubicBezTo>
                    <a:pt x="11200" y="31648"/>
                    <a:pt x="13015" y="27882"/>
                    <a:pt x="12078" y="27668"/>
                  </a:cubicBezTo>
                  <a:cubicBezTo>
                    <a:pt x="12027" y="27656"/>
                    <a:pt x="11978" y="27651"/>
                    <a:pt x="11933" y="27651"/>
                  </a:cubicBezTo>
                  <a:cubicBezTo>
                    <a:pt x="11148" y="27651"/>
                    <a:pt x="11200" y="29307"/>
                    <a:pt x="11200" y="29307"/>
                  </a:cubicBezTo>
                  <a:lnTo>
                    <a:pt x="11161" y="29248"/>
                  </a:lnTo>
                  <a:cubicBezTo>
                    <a:pt x="11180" y="29229"/>
                    <a:pt x="11180" y="29190"/>
                    <a:pt x="11180" y="29151"/>
                  </a:cubicBezTo>
                  <a:cubicBezTo>
                    <a:pt x="11102" y="27863"/>
                    <a:pt x="11044" y="26556"/>
                    <a:pt x="10985" y="25268"/>
                  </a:cubicBezTo>
                  <a:lnTo>
                    <a:pt x="10985" y="25268"/>
                  </a:lnTo>
                  <a:cubicBezTo>
                    <a:pt x="11122" y="25444"/>
                    <a:pt x="11200" y="25541"/>
                    <a:pt x="11200" y="25541"/>
                  </a:cubicBezTo>
                  <a:cubicBezTo>
                    <a:pt x="11200" y="25541"/>
                    <a:pt x="13015" y="21775"/>
                    <a:pt x="12078" y="21561"/>
                  </a:cubicBezTo>
                  <a:cubicBezTo>
                    <a:pt x="12027" y="21549"/>
                    <a:pt x="11978" y="21543"/>
                    <a:pt x="11933" y="21543"/>
                  </a:cubicBezTo>
                  <a:cubicBezTo>
                    <a:pt x="11148" y="21543"/>
                    <a:pt x="11200" y="23200"/>
                    <a:pt x="11200" y="23200"/>
                  </a:cubicBezTo>
                  <a:cubicBezTo>
                    <a:pt x="11200" y="23200"/>
                    <a:pt x="11083" y="23063"/>
                    <a:pt x="10907" y="22868"/>
                  </a:cubicBezTo>
                  <a:cubicBezTo>
                    <a:pt x="10888" y="22127"/>
                    <a:pt x="10888" y="21385"/>
                    <a:pt x="10868" y="20624"/>
                  </a:cubicBezTo>
                  <a:lnTo>
                    <a:pt x="10868" y="19356"/>
                  </a:lnTo>
                  <a:cubicBezTo>
                    <a:pt x="11395" y="19083"/>
                    <a:pt x="11883" y="18751"/>
                    <a:pt x="12312" y="18341"/>
                  </a:cubicBezTo>
                  <a:cubicBezTo>
                    <a:pt x="13756" y="19590"/>
                    <a:pt x="15453" y="20527"/>
                    <a:pt x="17268" y="21073"/>
                  </a:cubicBezTo>
                  <a:cubicBezTo>
                    <a:pt x="17229" y="21892"/>
                    <a:pt x="17190" y="22712"/>
                    <a:pt x="17151" y="23512"/>
                  </a:cubicBezTo>
                  <a:cubicBezTo>
                    <a:pt x="16875" y="23041"/>
                    <a:pt x="16370" y="22300"/>
                    <a:pt x="15994" y="22300"/>
                  </a:cubicBezTo>
                  <a:cubicBezTo>
                    <a:pt x="15918" y="22300"/>
                    <a:pt x="15848" y="22331"/>
                    <a:pt x="15785" y="22400"/>
                  </a:cubicBezTo>
                  <a:cubicBezTo>
                    <a:pt x="15278" y="22966"/>
                    <a:pt x="16897" y="26204"/>
                    <a:pt x="16897" y="26204"/>
                  </a:cubicBezTo>
                  <a:lnTo>
                    <a:pt x="17073" y="25970"/>
                  </a:lnTo>
                  <a:lnTo>
                    <a:pt x="17073" y="25970"/>
                  </a:lnTo>
                  <a:cubicBezTo>
                    <a:pt x="17034" y="26965"/>
                    <a:pt x="17014" y="27961"/>
                    <a:pt x="16995" y="28956"/>
                  </a:cubicBezTo>
                  <a:cubicBezTo>
                    <a:pt x="16712" y="28499"/>
                    <a:pt x="16302" y="27980"/>
                    <a:pt x="15990" y="27980"/>
                  </a:cubicBezTo>
                  <a:cubicBezTo>
                    <a:pt x="15915" y="27980"/>
                    <a:pt x="15846" y="28010"/>
                    <a:pt x="15785" y="28078"/>
                  </a:cubicBezTo>
                  <a:cubicBezTo>
                    <a:pt x="15278" y="28643"/>
                    <a:pt x="16897" y="31882"/>
                    <a:pt x="16897" y="31882"/>
                  </a:cubicBezTo>
                  <a:lnTo>
                    <a:pt x="16956" y="31804"/>
                  </a:lnTo>
                  <a:lnTo>
                    <a:pt x="16956" y="34243"/>
                  </a:lnTo>
                  <a:cubicBezTo>
                    <a:pt x="16679" y="33771"/>
                    <a:pt x="16158" y="33014"/>
                    <a:pt x="15777" y="33014"/>
                  </a:cubicBezTo>
                  <a:cubicBezTo>
                    <a:pt x="15702" y="33014"/>
                    <a:pt x="15632" y="33044"/>
                    <a:pt x="15571" y="33112"/>
                  </a:cubicBezTo>
                  <a:cubicBezTo>
                    <a:pt x="15063" y="33677"/>
                    <a:pt x="16702" y="36916"/>
                    <a:pt x="16702" y="36916"/>
                  </a:cubicBezTo>
                  <a:cubicBezTo>
                    <a:pt x="16702" y="36916"/>
                    <a:pt x="19219" y="33580"/>
                    <a:pt x="18341" y="33190"/>
                  </a:cubicBezTo>
                  <a:cubicBezTo>
                    <a:pt x="18255" y="33147"/>
                    <a:pt x="18174" y="33127"/>
                    <a:pt x="18099" y="33127"/>
                  </a:cubicBezTo>
                  <a:cubicBezTo>
                    <a:pt x="17694" y="33127"/>
                    <a:pt x="17436" y="33679"/>
                    <a:pt x="17288" y="34107"/>
                  </a:cubicBezTo>
                  <a:lnTo>
                    <a:pt x="17288" y="31336"/>
                  </a:lnTo>
                  <a:cubicBezTo>
                    <a:pt x="17970" y="30360"/>
                    <a:pt x="19180" y="28448"/>
                    <a:pt x="18556" y="28156"/>
                  </a:cubicBezTo>
                  <a:cubicBezTo>
                    <a:pt x="18471" y="28118"/>
                    <a:pt x="18391" y="28101"/>
                    <a:pt x="18316" y="28101"/>
                  </a:cubicBezTo>
                  <a:cubicBezTo>
                    <a:pt x="17620" y="28101"/>
                    <a:pt x="17366" y="29580"/>
                    <a:pt x="17366" y="29580"/>
                  </a:cubicBezTo>
                  <a:lnTo>
                    <a:pt x="17327" y="29502"/>
                  </a:lnTo>
                  <a:lnTo>
                    <a:pt x="17327" y="29092"/>
                  </a:lnTo>
                  <a:cubicBezTo>
                    <a:pt x="17346" y="27882"/>
                    <a:pt x="17385" y="26673"/>
                    <a:pt x="17424" y="25463"/>
                  </a:cubicBezTo>
                  <a:cubicBezTo>
                    <a:pt x="18107" y="24448"/>
                    <a:pt x="19141" y="22751"/>
                    <a:pt x="18536" y="22478"/>
                  </a:cubicBezTo>
                  <a:cubicBezTo>
                    <a:pt x="18450" y="22435"/>
                    <a:pt x="18370" y="22415"/>
                    <a:pt x="18294" y="22415"/>
                  </a:cubicBezTo>
                  <a:cubicBezTo>
                    <a:pt x="17889" y="22415"/>
                    <a:pt x="17631" y="22967"/>
                    <a:pt x="17483" y="23395"/>
                  </a:cubicBezTo>
                  <a:cubicBezTo>
                    <a:pt x="17522" y="22673"/>
                    <a:pt x="17561" y="21912"/>
                    <a:pt x="17600" y="21170"/>
                  </a:cubicBezTo>
                  <a:cubicBezTo>
                    <a:pt x="18413" y="21376"/>
                    <a:pt x="19246" y="21476"/>
                    <a:pt x="20079" y="21476"/>
                  </a:cubicBezTo>
                  <a:cubicBezTo>
                    <a:pt x="21144" y="21476"/>
                    <a:pt x="22210" y="21312"/>
                    <a:pt x="23239" y="20995"/>
                  </a:cubicBezTo>
                  <a:cubicBezTo>
                    <a:pt x="23258" y="21892"/>
                    <a:pt x="23278" y="22809"/>
                    <a:pt x="23297" y="23707"/>
                  </a:cubicBezTo>
                  <a:cubicBezTo>
                    <a:pt x="22954" y="23332"/>
                    <a:pt x="22286" y="22670"/>
                    <a:pt x="21892" y="22670"/>
                  </a:cubicBezTo>
                  <a:cubicBezTo>
                    <a:pt x="21794" y="22670"/>
                    <a:pt x="21713" y="22712"/>
                    <a:pt x="21658" y="22809"/>
                  </a:cubicBezTo>
                  <a:cubicBezTo>
                    <a:pt x="21366" y="23317"/>
                    <a:pt x="22751" y="25326"/>
                    <a:pt x="23297" y="26048"/>
                  </a:cubicBezTo>
                  <a:lnTo>
                    <a:pt x="23297" y="28565"/>
                  </a:lnTo>
                  <a:cubicBezTo>
                    <a:pt x="23297" y="28975"/>
                    <a:pt x="23297" y="29385"/>
                    <a:pt x="23278" y="29814"/>
                  </a:cubicBezTo>
                  <a:cubicBezTo>
                    <a:pt x="22937" y="29442"/>
                    <a:pt x="22301" y="28788"/>
                    <a:pt x="21907" y="28788"/>
                  </a:cubicBezTo>
                  <a:cubicBezTo>
                    <a:pt x="21804" y="28788"/>
                    <a:pt x="21719" y="28832"/>
                    <a:pt x="21658" y="28936"/>
                  </a:cubicBezTo>
                  <a:cubicBezTo>
                    <a:pt x="21268" y="29580"/>
                    <a:pt x="23512" y="32429"/>
                    <a:pt x="23512" y="32429"/>
                  </a:cubicBezTo>
                  <a:cubicBezTo>
                    <a:pt x="23512" y="32429"/>
                    <a:pt x="25326" y="28663"/>
                    <a:pt x="24390" y="28429"/>
                  </a:cubicBezTo>
                  <a:cubicBezTo>
                    <a:pt x="24338" y="28417"/>
                    <a:pt x="24290" y="28412"/>
                    <a:pt x="24245" y="28412"/>
                  </a:cubicBezTo>
                  <a:cubicBezTo>
                    <a:pt x="23911" y="28412"/>
                    <a:pt x="23732" y="28710"/>
                    <a:pt x="23629" y="29053"/>
                  </a:cubicBezTo>
                  <a:cubicBezTo>
                    <a:pt x="23648" y="28039"/>
                    <a:pt x="23648" y="27024"/>
                    <a:pt x="23648" y="26009"/>
                  </a:cubicBezTo>
                  <a:cubicBezTo>
                    <a:pt x="24058" y="25131"/>
                    <a:pt x="25151" y="22517"/>
                    <a:pt x="24390" y="22322"/>
                  </a:cubicBezTo>
                  <a:cubicBezTo>
                    <a:pt x="24341" y="22310"/>
                    <a:pt x="24294" y="22305"/>
                    <a:pt x="24250" y="22305"/>
                  </a:cubicBezTo>
                  <a:cubicBezTo>
                    <a:pt x="23913" y="22305"/>
                    <a:pt x="23733" y="22620"/>
                    <a:pt x="23629" y="22966"/>
                  </a:cubicBezTo>
                  <a:lnTo>
                    <a:pt x="23629" y="22536"/>
                  </a:lnTo>
                  <a:cubicBezTo>
                    <a:pt x="23629" y="21990"/>
                    <a:pt x="23609" y="21424"/>
                    <a:pt x="23590" y="20878"/>
                  </a:cubicBezTo>
                  <a:cubicBezTo>
                    <a:pt x="25170" y="20331"/>
                    <a:pt x="26634" y="19492"/>
                    <a:pt x="27882" y="18361"/>
                  </a:cubicBezTo>
                  <a:cubicBezTo>
                    <a:pt x="27882" y="18361"/>
                    <a:pt x="28136" y="18536"/>
                    <a:pt x="28585" y="18731"/>
                  </a:cubicBezTo>
                  <a:cubicBezTo>
                    <a:pt x="28585" y="20078"/>
                    <a:pt x="28585" y="21444"/>
                    <a:pt x="28565" y="22790"/>
                  </a:cubicBezTo>
                  <a:cubicBezTo>
                    <a:pt x="28303" y="22331"/>
                    <a:pt x="27737" y="21458"/>
                    <a:pt x="27332" y="21458"/>
                  </a:cubicBezTo>
                  <a:cubicBezTo>
                    <a:pt x="27255" y="21458"/>
                    <a:pt x="27184" y="21489"/>
                    <a:pt x="27122" y="21561"/>
                  </a:cubicBezTo>
                  <a:cubicBezTo>
                    <a:pt x="26634" y="22127"/>
                    <a:pt x="28253" y="25346"/>
                    <a:pt x="28253" y="25346"/>
                  </a:cubicBezTo>
                  <a:cubicBezTo>
                    <a:pt x="28253" y="25346"/>
                    <a:pt x="28370" y="25190"/>
                    <a:pt x="28546" y="24936"/>
                  </a:cubicBezTo>
                  <a:lnTo>
                    <a:pt x="28546" y="24936"/>
                  </a:lnTo>
                  <a:cubicBezTo>
                    <a:pt x="28526" y="26068"/>
                    <a:pt x="28507" y="27200"/>
                    <a:pt x="28487" y="28331"/>
                  </a:cubicBezTo>
                  <a:cubicBezTo>
                    <a:pt x="28196" y="27862"/>
                    <a:pt x="27704" y="27138"/>
                    <a:pt x="27333" y="27138"/>
                  </a:cubicBezTo>
                  <a:cubicBezTo>
                    <a:pt x="27256" y="27138"/>
                    <a:pt x="27185" y="27169"/>
                    <a:pt x="27122" y="27239"/>
                  </a:cubicBezTo>
                  <a:cubicBezTo>
                    <a:pt x="26634" y="27804"/>
                    <a:pt x="28253" y="31024"/>
                    <a:pt x="28253" y="31024"/>
                  </a:cubicBezTo>
                  <a:cubicBezTo>
                    <a:pt x="28253" y="31024"/>
                    <a:pt x="28312" y="30946"/>
                    <a:pt x="28429" y="30790"/>
                  </a:cubicBezTo>
                  <a:lnTo>
                    <a:pt x="28429" y="30790"/>
                  </a:lnTo>
                  <a:cubicBezTo>
                    <a:pt x="28390" y="31668"/>
                    <a:pt x="28370" y="32565"/>
                    <a:pt x="28331" y="33443"/>
                  </a:cubicBezTo>
                  <a:cubicBezTo>
                    <a:pt x="28069" y="32984"/>
                    <a:pt x="27518" y="32154"/>
                    <a:pt x="27128" y="32154"/>
                  </a:cubicBezTo>
                  <a:cubicBezTo>
                    <a:pt x="27054" y="32154"/>
                    <a:pt x="26986" y="32184"/>
                    <a:pt x="26926" y="32253"/>
                  </a:cubicBezTo>
                  <a:cubicBezTo>
                    <a:pt x="26419" y="32819"/>
                    <a:pt x="28039" y="36058"/>
                    <a:pt x="28039" y="36058"/>
                  </a:cubicBezTo>
                  <a:cubicBezTo>
                    <a:pt x="28039" y="36058"/>
                    <a:pt x="30556" y="32721"/>
                    <a:pt x="29697" y="32331"/>
                  </a:cubicBezTo>
                  <a:cubicBezTo>
                    <a:pt x="29608" y="32287"/>
                    <a:pt x="29525" y="32267"/>
                    <a:pt x="29448" y="32267"/>
                  </a:cubicBezTo>
                  <a:cubicBezTo>
                    <a:pt x="29084" y="32267"/>
                    <a:pt x="28847" y="32706"/>
                    <a:pt x="28702" y="33092"/>
                  </a:cubicBezTo>
                  <a:cubicBezTo>
                    <a:pt x="28721" y="32156"/>
                    <a:pt x="28761" y="31219"/>
                    <a:pt x="28780" y="30282"/>
                  </a:cubicBezTo>
                  <a:cubicBezTo>
                    <a:pt x="29463" y="29287"/>
                    <a:pt x="30517" y="27570"/>
                    <a:pt x="29912" y="27297"/>
                  </a:cubicBezTo>
                  <a:cubicBezTo>
                    <a:pt x="29824" y="27257"/>
                    <a:pt x="29742" y="27240"/>
                    <a:pt x="29666" y="27240"/>
                  </a:cubicBezTo>
                  <a:cubicBezTo>
                    <a:pt x="29219" y="27240"/>
                    <a:pt x="28972" y="27859"/>
                    <a:pt x="28839" y="28292"/>
                  </a:cubicBezTo>
                  <a:cubicBezTo>
                    <a:pt x="28839" y="28039"/>
                    <a:pt x="28839" y="27804"/>
                    <a:pt x="28839" y="27551"/>
                  </a:cubicBezTo>
                  <a:cubicBezTo>
                    <a:pt x="28858" y="26517"/>
                    <a:pt x="28878" y="25463"/>
                    <a:pt x="28897" y="24409"/>
                  </a:cubicBezTo>
                  <a:cubicBezTo>
                    <a:pt x="29580" y="23395"/>
                    <a:pt x="30478" y="21873"/>
                    <a:pt x="29912" y="21600"/>
                  </a:cubicBezTo>
                  <a:cubicBezTo>
                    <a:pt x="29830" y="21564"/>
                    <a:pt x="29753" y="21548"/>
                    <a:pt x="29680" y="21548"/>
                  </a:cubicBezTo>
                  <a:cubicBezTo>
                    <a:pt x="29318" y="21548"/>
                    <a:pt x="29066" y="21951"/>
                    <a:pt x="28936" y="22341"/>
                  </a:cubicBezTo>
                  <a:lnTo>
                    <a:pt x="28936" y="21502"/>
                  </a:lnTo>
                  <a:lnTo>
                    <a:pt x="28936" y="18888"/>
                  </a:lnTo>
                  <a:cubicBezTo>
                    <a:pt x="29774" y="19255"/>
                    <a:pt x="31025" y="19683"/>
                    <a:pt x="32313" y="19683"/>
                  </a:cubicBezTo>
                  <a:cubicBezTo>
                    <a:pt x="33215" y="19683"/>
                    <a:pt x="34135" y="19474"/>
                    <a:pt x="34946" y="18888"/>
                  </a:cubicBezTo>
                  <a:cubicBezTo>
                    <a:pt x="37775" y="16858"/>
                    <a:pt x="38868" y="11005"/>
                    <a:pt x="35668" y="8020"/>
                  </a:cubicBezTo>
                  <a:cubicBezTo>
                    <a:pt x="33584" y="6076"/>
                    <a:pt x="31476" y="5737"/>
                    <a:pt x="30259" y="5737"/>
                  </a:cubicBezTo>
                  <a:cubicBezTo>
                    <a:pt x="29606" y="5737"/>
                    <a:pt x="29209" y="5834"/>
                    <a:pt x="29209" y="5834"/>
                  </a:cubicBezTo>
                  <a:cubicBezTo>
                    <a:pt x="27953" y="3124"/>
                    <a:pt x="26112" y="2425"/>
                    <a:pt x="24547" y="2425"/>
                  </a:cubicBezTo>
                  <a:cubicBezTo>
                    <a:pt x="22878" y="2425"/>
                    <a:pt x="21522" y="3220"/>
                    <a:pt x="21522" y="3220"/>
                  </a:cubicBezTo>
                  <a:cubicBezTo>
                    <a:pt x="20595" y="1213"/>
                    <a:pt x="18469" y="0"/>
                    <a:pt x="15952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42"/>
            <p:cNvGrpSpPr/>
            <p:nvPr/>
          </p:nvGrpSpPr>
          <p:grpSpPr>
            <a:xfrm>
              <a:off x="1320275" y="466675"/>
              <a:ext cx="1660375" cy="1577450"/>
              <a:chOff x="1320275" y="542875"/>
              <a:chExt cx="1660375" cy="1577450"/>
            </a:xfrm>
          </p:grpSpPr>
          <p:sp>
            <p:nvSpPr>
              <p:cNvPr id="1279" name="Google Shape;1279;p42"/>
              <p:cNvSpPr/>
              <p:nvPr/>
            </p:nvSpPr>
            <p:spPr>
              <a:xfrm>
                <a:off x="1769775" y="1315975"/>
                <a:ext cx="28375" cy="4808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9235" extrusionOk="0">
                    <a:moveTo>
                      <a:pt x="284" y="0"/>
                    </a:moveTo>
                    <a:cubicBezTo>
                      <a:pt x="150" y="0"/>
                      <a:pt x="17" y="84"/>
                      <a:pt x="0" y="250"/>
                    </a:cubicBezTo>
                    <a:cubicBezTo>
                      <a:pt x="0" y="5121"/>
                      <a:pt x="100" y="9991"/>
                      <a:pt x="334" y="14861"/>
                    </a:cubicBezTo>
                    <a:cubicBezTo>
                      <a:pt x="401" y="16228"/>
                      <a:pt x="467" y="17596"/>
                      <a:pt x="534" y="18930"/>
                    </a:cubicBezTo>
                    <a:cubicBezTo>
                      <a:pt x="551" y="19135"/>
                      <a:pt x="707" y="19235"/>
                      <a:pt x="856" y="19235"/>
                    </a:cubicBezTo>
                    <a:cubicBezTo>
                      <a:pt x="999" y="19235"/>
                      <a:pt x="1134" y="19143"/>
                      <a:pt x="1134" y="18964"/>
                    </a:cubicBezTo>
                    <a:cubicBezTo>
                      <a:pt x="834" y="14094"/>
                      <a:pt x="667" y="9223"/>
                      <a:pt x="601" y="4353"/>
                    </a:cubicBezTo>
                    <a:cubicBezTo>
                      <a:pt x="567" y="2986"/>
                      <a:pt x="567" y="1618"/>
                      <a:pt x="567" y="250"/>
                    </a:cubicBezTo>
                    <a:cubicBezTo>
                      <a:pt x="551" y="84"/>
                      <a:pt x="417" y="0"/>
                      <a:pt x="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2"/>
              <p:cNvSpPr/>
              <p:nvPr/>
            </p:nvSpPr>
            <p:spPr>
              <a:xfrm>
                <a:off x="2044975" y="1400400"/>
                <a:ext cx="30025" cy="634450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25378" extrusionOk="0">
                    <a:moveTo>
                      <a:pt x="901" y="1"/>
                    </a:moveTo>
                    <a:cubicBezTo>
                      <a:pt x="751" y="1"/>
                      <a:pt x="601" y="92"/>
                      <a:pt x="601" y="276"/>
                    </a:cubicBezTo>
                    <a:cubicBezTo>
                      <a:pt x="434" y="3478"/>
                      <a:pt x="267" y="6714"/>
                      <a:pt x="167" y="9949"/>
                    </a:cubicBezTo>
                    <a:cubicBezTo>
                      <a:pt x="67" y="13152"/>
                      <a:pt x="0" y="16387"/>
                      <a:pt x="0" y="19656"/>
                    </a:cubicBezTo>
                    <a:cubicBezTo>
                      <a:pt x="0" y="21458"/>
                      <a:pt x="0" y="23292"/>
                      <a:pt x="0" y="25127"/>
                    </a:cubicBezTo>
                    <a:cubicBezTo>
                      <a:pt x="17" y="25294"/>
                      <a:pt x="150" y="25377"/>
                      <a:pt x="284" y="25377"/>
                    </a:cubicBezTo>
                    <a:cubicBezTo>
                      <a:pt x="417" y="25377"/>
                      <a:pt x="550" y="25294"/>
                      <a:pt x="567" y="25127"/>
                    </a:cubicBezTo>
                    <a:cubicBezTo>
                      <a:pt x="567" y="21891"/>
                      <a:pt x="601" y="18656"/>
                      <a:pt x="667" y="15420"/>
                    </a:cubicBezTo>
                    <a:cubicBezTo>
                      <a:pt x="701" y="12218"/>
                      <a:pt x="801" y="8982"/>
                      <a:pt x="934" y="5713"/>
                    </a:cubicBezTo>
                    <a:cubicBezTo>
                      <a:pt x="1001" y="3912"/>
                      <a:pt x="1101" y="2077"/>
                      <a:pt x="1201" y="276"/>
                    </a:cubicBezTo>
                    <a:cubicBezTo>
                      <a:pt x="1201" y="92"/>
                      <a:pt x="1051" y="1"/>
                      <a:pt x="9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2"/>
              <p:cNvSpPr/>
              <p:nvPr/>
            </p:nvSpPr>
            <p:spPr>
              <a:xfrm>
                <a:off x="2313500" y="1398525"/>
                <a:ext cx="18350" cy="47202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8881" extrusionOk="0">
                    <a:moveTo>
                      <a:pt x="284" y="1"/>
                    </a:moveTo>
                    <a:cubicBezTo>
                      <a:pt x="150" y="1"/>
                      <a:pt x="17" y="84"/>
                      <a:pt x="0" y="251"/>
                    </a:cubicBezTo>
                    <a:cubicBezTo>
                      <a:pt x="100" y="5021"/>
                      <a:pt x="134" y="9824"/>
                      <a:pt x="100" y="14594"/>
                    </a:cubicBezTo>
                    <a:cubicBezTo>
                      <a:pt x="100" y="15929"/>
                      <a:pt x="67" y="17263"/>
                      <a:pt x="33" y="18631"/>
                    </a:cubicBezTo>
                    <a:cubicBezTo>
                      <a:pt x="50" y="18797"/>
                      <a:pt x="184" y="18881"/>
                      <a:pt x="321" y="18881"/>
                    </a:cubicBezTo>
                    <a:cubicBezTo>
                      <a:pt x="459" y="18881"/>
                      <a:pt x="601" y="18797"/>
                      <a:pt x="634" y="18631"/>
                    </a:cubicBezTo>
                    <a:cubicBezTo>
                      <a:pt x="701" y="13827"/>
                      <a:pt x="734" y="9057"/>
                      <a:pt x="634" y="4287"/>
                    </a:cubicBezTo>
                    <a:cubicBezTo>
                      <a:pt x="634" y="2953"/>
                      <a:pt x="601" y="1618"/>
                      <a:pt x="567" y="251"/>
                    </a:cubicBezTo>
                    <a:cubicBezTo>
                      <a:pt x="550" y="84"/>
                      <a:pt x="417" y="1"/>
                      <a:pt x="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2"/>
              <p:cNvSpPr/>
              <p:nvPr/>
            </p:nvSpPr>
            <p:spPr>
              <a:xfrm>
                <a:off x="2531150" y="1308450"/>
                <a:ext cx="25050" cy="6809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7238" extrusionOk="0">
                    <a:moveTo>
                      <a:pt x="717" y="1"/>
                    </a:moveTo>
                    <a:cubicBezTo>
                      <a:pt x="584" y="1"/>
                      <a:pt x="451" y="84"/>
                      <a:pt x="434" y="251"/>
                    </a:cubicBezTo>
                    <a:cubicBezTo>
                      <a:pt x="434" y="3754"/>
                      <a:pt x="401" y="7223"/>
                      <a:pt x="367" y="10692"/>
                    </a:cubicBezTo>
                    <a:cubicBezTo>
                      <a:pt x="334" y="14194"/>
                      <a:pt x="267" y="17630"/>
                      <a:pt x="167" y="21066"/>
                    </a:cubicBezTo>
                    <a:cubicBezTo>
                      <a:pt x="134" y="23001"/>
                      <a:pt x="67" y="24969"/>
                      <a:pt x="0" y="26937"/>
                    </a:cubicBezTo>
                    <a:cubicBezTo>
                      <a:pt x="0" y="27137"/>
                      <a:pt x="142" y="27237"/>
                      <a:pt x="284" y="27237"/>
                    </a:cubicBezTo>
                    <a:cubicBezTo>
                      <a:pt x="426" y="27237"/>
                      <a:pt x="567" y="27137"/>
                      <a:pt x="567" y="26937"/>
                    </a:cubicBezTo>
                    <a:cubicBezTo>
                      <a:pt x="701" y="23468"/>
                      <a:pt x="801" y="19999"/>
                      <a:pt x="868" y="16529"/>
                    </a:cubicBezTo>
                    <a:cubicBezTo>
                      <a:pt x="934" y="13060"/>
                      <a:pt x="968" y="9591"/>
                      <a:pt x="1001" y="6155"/>
                    </a:cubicBezTo>
                    <a:cubicBezTo>
                      <a:pt x="1001" y="4187"/>
                      <a:pt x="1001" y="2219"/>
                      <a:pt x="1001" y="251"/>
                    </a:cubicBezTo>
                    <a:cubicBezTo>
                      <a:pt x="984" y="84"/>
                      <a:pt x="851" y="1"/>
                      <a:pt x="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2"/>
              <p:cNvSpPr/>
              <p:nvPr/>
            </p:nvSpPr>
            <p:spPr>
              <a:xfrm>
                <a:off x="1703050" y="1464075"/>
                <a:ext cx="17265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6836" extrusionOk="0">
                    <a:moveTo>
                      <a:pt x="5090" y="1"/>
                    </a:moveTo>
                    <a:cubicBezTo>
                      <a:pt x="3747" y="1"/>
                      <a:pt x="3837" y="2832"/>
                      <a:pt x="3837" y="2832"/>
                    </a:cubicBezTo>
                    <a:cubicBezTo>
                      <a:pt x="3837" y="2832"/>
                      <a:pt x="2014" y="626"/>
                      <a:pt x="1073" y="626"/>
                    </a:cubicBezTo>
                    <a:cubicBezTo>
                      <a:pt x="905" y="626"/>
                      <a:pt x="764" y="697"/>
                      <a:pt x="668" y="864"/>
                    </a:cubicBezTo>
                    <a:cubicBezTo>
                      <a:pt x="1" y="1999"/>
                      <a:pt x="3837" y="6835"/>
                      <a:pt x="3837" y="6835"/>
                    </a:cubicBezTo>
                    <a:cubicBezTo>
                      <a:pt x="3837" y="6835"/>
                      <a:pt x="6906" y="397"/>
                      <a:pt x="5338" y="30"/>
                    </a:cubicBezTo>
                    <a:cubicBezTo>
                      <a:pt x="5250" y="10"/>
                      <a:pt x="5168" y="1"/>
                      <a:pt x="50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42"/>
              <p:cNvSpPr/>
              <p:nvPr/>
            </p:nvSpPr>
            <p:spPr>
              <a:xfrm>
                <a:off x="1703050" y="1725100"/>
                <a:ext cx="17265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6836" extrusionOk="0">
                    <a:moveTo>
                      <a:pt x="5090" y="1"/>
                    </a:moveTo>
                    <a:cubicBezTo>
                      <a:pt x="3747" y="1"/>
                      <a:pt x="3837" y="2832"/>
                      <a:pt x="3837" y="2832"/>
                    </a:cubicBezTo>
                    <a:cubicBezTo>
                      <a:pt x="3837" y="2832"/>
                      <a:pt x="2014" y="626"/>
                      <a:pt x="1073" y="626"/>
                    </a:cubicBezTo>
                    <a:cubicBezTo>
                      <a:pt x="905" y="626"/>
                      <a:pt x="764" y="697"/>
                      <a:pt x="668" y="864"/>
                    </a:cubicBezTo>
                    <a:cubicBezTo>
                      <a:pt x="1" y="1998"/>
                      <a:pt x="3837" y="6835"/>
                      <a:pt x="3837" y="6835"/>
                    </a:cubicBezTo>
                    <a:cubicBezTo>
                      <a:pt x="3837" y="6835"/>
                      <a:pt x="6906" y="397"/>
                      <a:pt x="5338" y="30"/>
                    </a:cubicBezTo>
                    <a:cubicBezTo>
                      <a:pt x="5250" y="10"/>
                      <a:pt x="5168" y="1"/>
                      <a:pt x="50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2"/>
              <p:cNvSpPr/>
              <p:nvPr/>
            </p:nvSpPr>
            <p:spPr>
              <a:xfrm>
                <a:off x="2229275" y="1496475"/>
                <a:ext cx="172625" cy="171025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6841" extrusionOk="0">
                    <a:moveTo>
                      <a:pt x="5072" y="1"/>
                    </a:moveTo>
                    <a:cubicBezTo>
                      <a:pt x="3747" y="1"/>
                      <a:pt x="3836" y="2837"/>
                      <a:pt x="3836" y="2837"/>
                    </a:cubicBezTo>
                    <a:cubicBezTo>
                      <a:pt x="3836" y="2837"/>
                      <a:pt x="2024" y="620"/>
                      <a:pt x="1081" y="620"/>
                    </a:cubicBezTo>
                    <a:cubicBezTo>
                      <a:pt x="908" y="620"/>
                      <a:pt x="765" y="694"/>
                      <a:pt x="667" y="869"/>
                    </a:cubicBezTo>
                    <a:cubicBezTo>
                      <a:pt x="0" y="1970"/>
                      <a:pt x="3836" y="6840"/>
                      <a:pt x="3836" y="6840"/>
                    </a:cubicBezTo>
                    <a:cubicBezTo>
                      <a:pt x="3836" y="6840"/>
                      <a:pt x="6905" y="402"/>
                      <a:pt x="5337" y="35"/>
                    </a:cubicBezTo>
                    <a:cubicBezTo>
                      <a:pt x="5243" y="12"/>
                      <a:pt x="5155" y="1"/>
                      <a:pt x="50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2"/>
              <p:cNvSpPr/>
              <p:nvPr/>
            </p:nvSpPr>
            <p:spPr>
              <a:xfrm>
                <a:off x="2229275" y="1757500"/>
                <a:ext cx="172625" cy="171025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6841" extrusionOk="0">
                    <a:moveTo>
                      <a:pt x="5069" y="0"/>
                    </a:moveTo>
                    <a:cubicBezTo>
                      <a:pt x="3748" y="0"/>
                      <a:pt x="3836" y="2804"/>
                      <a:pt x="3836" y="2804"/>
                    </a:cubicBezTo>
                    <a:cubicBezTo>
                      <a:pt x="3836" y="2804"/>
                      <a:pt x="2030" y="618"/>
                      <a:pt x="1086" y="618"/>
                    </a:cubicBezTo>
                    <a:cubicBezTo>
                      <a:pt x="911" y="618"/>
                      <a:pt x="766" y="692"/>
                      <a:pt x="667" y="869"/>
                    </a:cubicBezTo>
                    <a:cubicBezTo>
                      <a:pt x="0" y="1970"/>
                      <a:pt x="3836" y="6840"/>
                      <a:pt x="3836" y="6840"/>
                    </a:cubicBezTo>
                    <a:cubicBezTo>
                      <a:pt x="3836" y="6840"/>
                      <a:pt x="6905" y="402"/>
                      <a:pt x="5337" y="35"/>
                    </a:cubicBezTo>
                    <a:cubicBezTo>
                      <a:pt x="5242" y="11"/>
                      <a:pt x="5153" y="0"/>
                      <a:pt x="5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2"/>
              <p:cNvSpPr/>
              <p:nvPr/>
            </p:nvSpPr>
            <p:spPr>
              <a:xfrm>
                <a:off x="1973250" y="1496450"/>
                <a:ext cx="176825" cy="1660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642" extrusionOk="0">
                    <a:moveTo>
                      <a:pt x="1189" y="1"/>
                    </a:moveTo>
                    <a:cubicBezTo>
                      <a:pt x="1060" y="1"/>
                      <a:pt x="940" y="52"/>
                      <a:pt x="834" y="170"/>
                    </a:cubicBezTo>
                    <a:cubicBezTo>
                      <a:pt x="0" y="1137"/>
                      <a:pt x="2769" y="6641"/>
                      <a:pt x="2769" y="6641"/>
                    </a:cubicBezTo>
                    <a:cubicBezTo>
                      <a:pt x="2769" y="6641"/>
                      <a:pt x="7072" y="970"/>
                      <a:pt x="5571" y="270"/>
                    </a:cubicBezTo>
                    <a:cubicBezTo>
                      <a:pt x="5429" y="205"/>
                      <a:pt x="5295" y="176"/>
                      <a:pt x="5170" y="176"/>
                    </a:cubicBezTo>
                    <a:cubicBezTo>
                      <a:pt x="4005" y="176"/>
                      <a:pt x="3570" y="2705"/>
                      <a:pt x="3570" y="2705"/>
                    </a:cubicBezTo>
                    <a:cubicBezTo>
                      <a:pt x="3570" y="2705"/>
                      <a:pt x="2127" y="1"/>
                      <a:pt x="11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2"/>
              <p:cNvSpPr/>
              <p:nvPr/>
            </p:nvSpPr>
            <p:spPr>
              <a:xfrm>
                <a:off x="1973250" y="1739975"/>
                <a:ext cx="1768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641" extrusionOk="0">
                    <a:moveTo>
                      <a:pt x="1189" y="0"/>
                    </a:moveTo>
                    <a:cubicBezTo>
                      <a:pt x="1060" y="0"/>
                      <a:pt x="940" y="52"/>
                      <a:pt x="834" y="169"/>
                    </a:cubicBezTo>
                    <a:cubicBezTo>
                      <a:pt x="0" y="1136"/>
                      <a:pt x="2769" y="6640"/>
                      <a:pt x="2769" y="6640"/>
                    </a:cubicBezTo>
                    <a:cubicBezTo>
                      <a:pt x="2769" y="6640"/>
                      <a:pt x="7072" y="936"/>
                      <a:pt x="5571" y="269"/>
                    </a:cubicBezTo>
                    <a:cubicBezTo>
                      <a:pt x="5424" y="199"/>
                      <a:pt x="5285" y="167"/>
                      <a:pt x="5156" y="167"/>
                    </a:cubicBezTo>
                    <a:cubicBezTo>
                      <a:pt x="4001" y="167"/>
                      <a:pt x="3570" y="2704"/>
                      <a:pt x="3570" y="2704"/>
                    </a:cubicBezTo>
                    <a:cubicBezTo>
                      <a:pt x="3570" y="2704"/>
                      <a:pt x="2127" y="0"/>
                      <a:pt x="1189" y="0"/>
                    </a:cubicBezTo>
                    <a:close/>
                  </a:path>
                </a:pathLst>
              </a:custGeom>
              <a:solidFill>
                <a:srgbClr val="DDB2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2"/>
              <p:cNvSpPr/>
              <p:nvPr/>
            </p:nvSpPr>
            <p:spPr>
              <a:xfrm>
                <a:off x="1964075" y="1954275"/>
                <a:ext cx="176825" cy="1660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642" extrusionOk="0">
                    <a:moveTo>
                      <a:pt x="1221" y="1"/>
                    </a:moveTo>
                    <a:cubicBezTo>
                      <a:pt x="1092" y="1"/>
                      <a:pt x="973" y="53"/>
                      <a:pt x="868" y="170"/>
                    </a:cubicBezTo>
                    <a:cubicBezTo>
                      <a:pt x="0" y="1137"/>
                      <a:pt x="2769" y="6641"/>
                      <a:pt x="2769" y="6641"/>
                    </a:cubicBezTo>
                    <a:cubicBezTo>
                      <a:pt x="2769" y="6641"/>
                      <a:pt x="7072" y="937"/>
                      <a:pt x="5604" y="270"/>
                    </a:cubicBezTo>
                    <a:cubicBezTo>
                      <a:pt x="5454" y="200"/>
                      <a:pt x="5313" y="168"/>
                      <a:pt x="5181" y="168"/>
                    </a:cubicBezTo>
                    <a:cubicBezTo>
                      <a:pt x="4002" y="168"/>
                      <a:pt x="3570" y="2705"/>
                      <a:pt x="3570" y="2705"/>
                    </a:cubicBezTo>
                    <a:cubicBezTo>
                      <a:pt x="3570" y="2705"/>
                      <a:pt x="2153" y="1"/>
                      <a:pt x="12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2"/>
              <p:cNvSpPr/>
              <p:nvPr/>
            </p:nvSpPr>
            <p:spPr>
              <a:xfrm>
                <a:off x="2457750" y="1459775"/>
                <a:ext cx="1768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641" extrusionOk="0">
                    <a:moveTo>
                      <a:pt x="1222" y="0"/>
                    </a:moveTo>
                    <a:cubicBezTo>
                      <a:pt x="1093" y="0"/>
                      <a:pt x="973" y="52"/>
                      <a:pt x="868" y="169"/>
                    </a:cubicBezTo>
                    <a:cubicBezTo>
                      <a:pt x="1" y="1136"/>
                      <a:pt x="2770" y="6640"/>
                      <a:pt x="2770" y="6640"/>
                    </a:cubicBezTo>
                    <a:cubicBezTo>
                      <a:pt x="2770" y="6640"/>
                      <a:pt x="7073" y="936"/>
                      <a:pt x="5605" y="269"/>
                    </a:cubicBezTo>
                    <a:cubicBezTo>
                      <a:pt x="5457" y="199"/>
                      <a:pt x="5319" y="167"/>
                      <a:pt x="5189" y="167"/>
                    </a:cubicBezTo>
                    <a:cubicBezTo>
                      <a:pt x="4029" y="167"/>
                      <a:pt x="3570" y="2704"/>
                      <a:pt x="3570" y="2704"/>
                    </a:cubicBezTo>
                    <a:cubicBezTo>
                      <a:pt x="3570" y="2704"/>
                      <a:pt x="2154" y="0"/>
                      <a:pt x="1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2"/>
              <p:cNvSpPr/>
              <p:nvPr/>
            </p:nvSpPr>
            <p:spPr>
              <a:xfrm>
                <a:off x="2457750" y="1702475"/>
                <a:ext cx="17682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6673" extrusionOk="0">
                    <a:moveTo>
                      <a:pt x="1218" y="0"/>
                    </a:moveTo>
                    <a:cubicBezTo>
                      <a:pt x="1091" y="0"/>
                      <a:pt x="973" y="52"/>
                      <a:pt x="868" y="168"/>
                    </a:cubicBezTo>
                    <a:cubicBezTo>
                      <a:pt x="1" y="1135"/>
                      <a:pt x="2770" y="6673"/>
                      <a:pt x="2770" y="6673"/>
                    </a:cubicBezTo>
                    <a:cubicBezTo>
                      <a:pt x="2770" y="6673"/>
                      <a:pt x="7073" y="969"/>
                      <a:pt x="5605" y="268"/>
                    </a:cubicBezTo>
                    <a:cubicBezTo>
                      <a:pt x="5464" y="204"/>
                      <a:pt x="5331" y="175"/>
                      <a:pt x="5206" y="175"/>
                    </a:cubicBezTo>
                    <a:cubicBezTo>
                      <a:pt x="4033" y="175"/>
                      <a:pt x="3570" y="2737"/>
                      <a:pt x="3570" y="2737"/>
                    </a:cubicBezTo>
                    <a:cubicBezTo>
                      <a:pt x="3570" y="2737"/>
                      <a:pt x="2150" y="0"/>
                      <a:pt x="1218" y="0"/>
                    </a:cubicBezTo>
                    <a:close/>
                  </a:path>
                </a:pathLst>
              </a:custGeom>
              <a:solidFill>
                <a:srgbClr val="DDB2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2"/>
              <p:cNvSpPr/>
              <p:nvPr/>
            </p:nvSpPr>
            <p:spPr>
              <a:xfrm>
                <a:off x="2448575" y="1917600"/>
                <a:ext cx="17767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6641" extrusionOk="0">
                    <a:moveTo>
                      <a:pt x="1223" y="0"/>
                    </a:moveTo>
                    <a:cubicBezTo>
                      <a:pt x="1093" y="0"/>
                      <a:pt x="973" y="52"/>
                      <a:pt x="868" y="169"/>
                    </a:cubicBezTo>
                    <a:cubicBezTo>
                      <a:pt x="1" y="1137"/>
                      <a:pt x="2803" y="6641"/>
                      <a:pt x="2803" y="6641"/>
                    </a:cubicBezTo>
                    <a:cubicBezTo>
                      <a:pt x="2803" y="6641"/>
                      <a:pt x="7106" y="936"/>
                      <a:pt x="5605" y="269"/>
                    </a:cubicBezTo>
                    <a:cubicBezTo>
                      <a:pt x="5462" y="205"/>
                      <a:pt x="5329" y="175"/>
                      <a:pt x="5204" y="175"/>
                    </a:cubicBezTo>
                    <a:cubicBezTo>
                      <a:pt x="4039" y="175"/>
                      <a:pt x="3604" y="2704"/>
                      <a:pt x="3604" y="2704"/>
                    </a:cubicBezTo>
                    <a:cubicBezTo>
                      <a:pt x="3604" y="2704"/>
                      <a:pt x="2161" y="0"/>
                      <a:pt x="12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2"/>
              <p:cNvSpPr/>
              <p:nvPr/>
            </p:nvSpPr>
            <p:spPr>
              <a:xfrm>
                <a:off x="1320275" y="542875"/>
                <a:ext cx="1660375" cy="917900"/>
              </a:xfrm>
              <a:custGeom>
                <a:avLst/>
                <a:gdLst/>
                <a:ahLst/>
                <a:cxnLst/>
                <a:rect l="l" t="t" r="r" b="b"/>
                <a:pathLst>
                  <a:path w="66415" h="36716" extrusionOk="0">
                    <a:moveTo>
                      <a:pt x="27273" y="0"/>
                    </a:moveTo>
                    <a:cubicBezTo>
                      <a:pt x="24965" y="0"/>
                      <a:pt x="22463" y="594"/>
                      <a:pt x="19982" y="1887"/>
                    </a:cubicBezTo>
                    <a:cubicBezTo>
                      <a:pt x="12843" y="5589"/>
                      <a:pt x="12977" y="15697"/>
                      <a:pt x="12977" y="15697"/>
                    </a:cubicBezTo>
                    <a:cubicBezTo>
                      <a:pt x="6272" y="15830"/>
                      <a:pt x="1" y="24570"/>
                      <a:pt x="7006" y="31408"/>
                    </a:cubicBezTo>
                    <a:cubicBezTo>
                      <a:pt x="9341" y="33676"/>
                      <a:pt x="11676" y="34432"/>
                      <a:pt x="13751" y="34432"/>
                    </a:cubicBezTo>
                    <a:cubicBezTo>
                      <a:pt x="17902" y="34432"/>
                      <a:pt x="21016" y="31408"/>
                      <a:pt x="21016" y="31408"/>
                    </a:cubicBezTo>
                    <a:cubicBezTo>
                      <a:pt x="25830" y="35389"/>
                      <a:pt x="30393" y="36715"/>
                      <a:pt x="34336" y="36715"/>
                    </a:cubicBezTo>
                    <a:cubicBezTo>
                      <a:pt x="42223" y="36715"/>
                      <a:pt x="47635" y="31408"/>
                      <a:pt x="47635" y="31408"/>
                    </a:cubicBezTo>
                    <a:cubicBezTo>
                      <a:pt x="47635" y="31408"/>
                      <a:pt x="51339" y="33689"/>
                      <a:pt x="55230" y="33689"/>
                    </a:cubicBezTo>
                    <a:cubicBezTo>
                      <a:pt x="56766" y="33689"/>
                      <a:pt x="58332" y="33333"/>
                      <a:pt x="59710" y="32342"/>
                    </a:cubicBezTo>
                    <a:cubicBezTo>
                      <a:pt x="64580" y="28806"/>
                      <a:pt x="66415" y="18832"/>
                      <a:pt x="60944" y="13695"/>
                    </a:cubicBezTo>
                    <a:cubicBezTo>
                      <a:pt x="57404" y="10372"/>
                      <a:pt x="53808" y="9793"/>
                      <a:pt x="51729" y="9793"/>
                    </a:cubicBezTo>
                    <a:cubicBezTo>
                      <a:pt x="50615" y="9793"/>
                      <a:pt x="49936" y="9959"/>
                      <a:pt x="49936" y="9959"/>
                    </a:cubicBezTo>
                    <a:cubicBezTo>
                      <a:pt x="47789" y="5326"/>
                      <a:pt x="44634" y="4130"/>
                      <a:pt x="41950" y="4130"/>
                    </a:cubicBezTo>
                    <a:cubicBezTo>
                      <a:pt x="39087" y="4130"/>
                      <a:pt x="36760" y="5489"/>
                      <a:pt x="36760" y="5489"/>
                    </a:cubicBezTo>
                    <a:cubicBezTo>
                      <a:pt x="35197" y="2060"/>
                      <a:pt x="31572" y="0"/>
                      <a:pt x="27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2"/>
              <p:cNvSpPr/>
              <p:nvPr/>
            </p:nvSpPr>
            <p:spPr>
              <a:xfrm>
                <a:off x="1887350" y="774875"/>
                <a:ext cx="157650" cy="2288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9152" extrusionOk="0">
                    <a:moveTo>
                      <a:pt x="5459" y="1"/>
                    </a:moveTo>
                    <a:cubicBezTo>
                      <a:pt x="4677" y="1"/>
                      <a:pt x="3893" y="176"/>
                      <a:pt x="3170" y="512"/>
                    </a:cubicBezTo>
                    <a:cubicBezTo>
                      <a:pt x="2336" y="779"/>
                      <a:pt x="1602" y="1313"/>
                      <a:pt x="1068" y="2013"/>
                    </a:cubicBezTo>
                    <a:cubicBezTo>
                      <a:pt x="334" y="3014"/>
                      <a:pt x="1" y="4248"/>
                      <a:pt x="134" y="5483"/>
                    </a:cubicBezTo>
                    <a:cubicBezTo>
                      <a:pt x="301" y="6850"/>
                      <a:pt x="935" y="8151"/>
                      <a:pt x="1935" y="9152"/>
                    </a:cubicBezTo>
                    <a:cubicBezTo>
                      <a:pt x="3970" y="7784"/>
                      <a:pt x="5571" y="5850"/>
                      <a:pt x="6072" y="3381"/>
                    </a:cubicBezTo>
                    <a:cubicBezTo>
                      <a:pt x="6272" y="2280"/>
                      <a:pt x="6305" y="1146"/>
                      <a:pt x="6138" y="45"/>
                    </a:cubicBezTo>
                    <a:cubicBezTo>
                      <a:pt x="5913" y="15"/>
                      <a:pt x="5686" y="1"/>
                      <a:pt x="5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2"/>
              <p:cNvSpPr/>
              <p:nvPr/>
            </p:nvSpPr>
            <p:spPr>
              <a:xfrm>
                <a:off x="1935725" y="776000"/>
                <a:ext cx="221000" cy="261875"/>
              </a:xfrm>
              <a:custGeom>
                <a:avLst/>
                <a:gdLst/>
                <a:ahLst/>
                <a:cxnLst/>
                <a:rect l="l" t="t" r="r" b="b"/>
                <a:pathLst>
                  <a:path w="8840" h="10475" extrusionOk="0">
                    <a:moveTo>
                      <a:pt x="4203" y="0"/>
                    </a:moveTo>
                    <a:lnTo>
                      <a:pt x="4203" y="0"/>
                    </a:lnTo>
                    <a:cubicBezTo>
                      <a:pt x="4370" y="1101"/>
                      <a:pt x="4337" y="2235"/>
                      <a:pt x="4170" y="3336"/>
                    </a:cubicBezTo>
                    <a:cubicBezTo>
                      <a:pt x="3636" y="5805"/>
                      <a:pt x="2035" y="7706"/>
                      <a:pt x="0" y="9074"/>
                    </a:cubicBezTo>
                    <a:cubicBezTo>
                      <a:pt x="601" y="9674"/>
                      <a:pt x="1401" y="10108"/>
                      <a:pt x="2235" y="10308"/>
                    </a:cubicBezTo>
                    <a:cubicBezTo>
                      <a:pt x="2654" y="10419"/>
                      <a:pt x="3077" y="10475"/>
                      <a:pt x="3497" y="10475"/>
                    </a:cubicBezTo>
                    <a:cubicBezTo>
                      <a:pt x="4214" y="10475"/>
                      <a:pt x="4919" y="10311"/>
                      <a:pt x="5571" y="9974"/>
                    </a:cubicBezTo>
                    <a:cubicBezTo>
                      <a:pt x="7706" y="8740"/>
                      <a:pt x="8840" y="6272"/>
                      <a:pt x="8406" y="3836"/>
                    </a:cubicBezTo>
                    <a:lnTo>
                      <a:pt x="8406" y="3836"/>
                    </a:lnTo>
                    <a:lnTo>
                      <a:pt x="8406" y="3870"/>
                    </a:lnTo>
                    <a:cubicBezTo>
                      <a:pt x="8139" y="2836"/>
                      <a:pt x="7606" y="1902"/>
                      <a:pt x="6805" y="1201"/>
                    </a:cubicBezTo>
                    <a:cubicBezTo>
                      <a:pt x="6071" y="534"/>
                      <a:pt x="5171" y="134"/>
                      <a:pt x="420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2"/>
              <p:cNvSpPr/>
              <p:nvPr/>
            </p:nvSpPr>
            <p:spPr>
              <a:xfrm>
                <a:off x="2220100" y="763575"/>
                <a:ext cx="156800" cy="229275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9171" extrusionOk="0">
                    <a:moveTo>
                      <a:pt x="5330" y="0"/>
                    </a:moveTo>
                    <a:cubicBezTo>
                      <a:pt x="4582" y="0"/>
                      <a:pt x="3839" y="175"/>
                      <a:pt x="3169" y="497"/>
                    </a:cubicBezTo>
                    <a:cubicBezTo>
                      <a:pt x="2302" y="764"/>
                      <a:pt x="1568" y="1298"/>
                      <a:pt x="1034" y="2032"/>
                    </a:cubicBezTo>
                    <a:cubicBezTo>
                      <a:pt x="334" y="3033"/>
                      <a:pt x="0" y="4233"/>
                      <a:pt x="134" y="5468"/>
                    </a:cubicBezTo>
                    <a:cubicBezTo>
                      <a:pt x="267" y="6869"/>
                      <a:pt x="901" y="8170"/>
                      <a:pt x="1901" y="9170"/>
                    </a:cubicBezTo>
                    <a:cubicBezTo>
                      <a:pt x="3936" y="7769"/>
                      <a:pt x="5537" y="5868"/>
                      <a:pt x="6071" y="3399"/>
                    </a:cubicBezTo>
                    <a:cubicBezTo>
                      <a:pt x="6271" y="2299"/>
                      <a:pt x="6271" y="1165"/>
                      <a:pt x="6104" y="64"/>
                    </a:cubicBezTo>
                    <a:cubicBezTo>
                      <a:pt x="5848" y="21"/>
                      <a:pt x="5589" y="0"/>
                      <a:pt x="5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2"/>
              <p:cNvSpPr/>
              <p:nvPr/>
            </p:nvSpPr>
            <p:spPr>
              <a:xfrm>
                <a:off x="2267625" y="764325"/>
                <a:ext cx="221025" cy="26250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10500" extrusionOk="0">
                    <a:moveTo>
                      <a:pt x="4237" y="0"/>
                    </a:moveTo>
                    <a:lnTo>
                      <a:pt x="4237" y="0"/>
                    </a:lnTo>
                    <a:cubicBezTo>
                      <a:pt x="4370" y="1101"/>
                      <a:pt x="4370" y="2235"/>
                      <a:pt x="4170" y="3336"/>
                    </a:cubicBezTo>
                    <a:cubicBezTo>
                      <a:pt x="3636" y="5805"/>
                      <a:pt x="2035" y="7739"/>
                      <a:pt x="0" y="9074"/>
                    </a:cubicBezTo>
                    <a:cubicBezTo>
                      <a:pt x="634" y="9707"/>
                      <a:pt x="1401" y="10108"/>
                      <a:pt x="2269" y="10341"/>
                    </a:cubicBezTo>
                    <a:cubicBezTo>
                      <a:pt x="2661" y="10448"/>
                      <a:pt x="3065" y="10500"/>
                      <a:pt x="3470" y="10500"/>
                    </a:cubicBezTo>
                    <a:cubicBezTo>
                      <a:pt x="4203" y="10500"/>
                      <a:pt x="4938" y="10330"/>
                      <a:pt x="5604" y="10008"/>
                    </a:cubicBezTo>
                    <a:cubicBezTo>
                      <a:pt x="7739" y="8740"/>
                      <a:pt x="8840" y="6305"/>
                      <a:pt x="8406" y="3870"/>
                    </a:cubicBezTo>
                    <a:lnTo>
                      <a:pt x="8406" y="3870"/>
                    </a:lnTo>
                    <a:lnTo>
                      <a:pt x="8406" y="3903"/>
                    </a:lnTo>
                    <a:cubicBezTo>
                      <a:pt x="8173" y="2836"/>
                      <a:pt x="7606" y="1902"/>
                      <a:pt x="6805" y="1201"/>
                    </a:cubicBezTo>
                    <a:cubicBezTo>
                      <a:pt x="6071" y="567"/>
                      <a:pt x="5171" y="134"/>
                      <a:pt x="42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2"/>
              <p:cNvSpPr/>
              <p:nvPr/>
            </p:nvSpPr>
            <p:spPr>
              <a:xfrm>
                <a:off x="2142525" y="1009575"/>
                <a:ext cx="97650" cy="92900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3716" extrusionOk="0">
                    <a:moveTo>
                      <a:pt x="368" y="0"/>
                    </a:moveTo>
                    <a:cubicBezTo>
                      <a:pt x="240" y="0"/>
                      <a:pt x="116" y="76"/>
                      <a:pt x="101" y="231"/>
                    </a:cubicBezTo>
                    <a:cubicBezTo>
                      <a:pt x="1" y="998"/>
                      <a:pt x="1" y="1765"/>
                      <a:pt x="101" y="2533"/>
                    </a:cubicBezTo>
                    <a:cubicBezTo>
                      <a:pt x="132" y="3025"/>
                      <a:pt x="333" y="3715"/>
                      <a:pt x="913" y="3715"/>
                    </a:cubicBezTo>
                    <a:cubicBezTo>
                      <a:pt x="962" y="3715"/>
                      <a:pt x="1014" y="3710"/>
                      <a:pt x="1068" y="3700"/>
                    </a:cubicBezTo>
                    <a:cubicBezTo>
                      <a:pt x="1369" y="3600"/>
                      <a:pt x="1635" y="3433"/>
                      <a:pt x="1902" y="3200"/>
                    </a:cubicBezTo>
                    <a:cubicBezTo>
                      <a:pt x="2136" y="3000"/>
                      <a:pt x="2369" y="2799"/>
                      <a:pt x="2569" y="2566"/>
                    </a:cubicBezTo>
                    <a:cubicBezTo>
                      <a:pt x="3003" y="2066"/>
                      <a:pt x="3403" y="1532"/>
                      <a:pt x="3737" y="965"/>
                    </a:cubicBezTo>
                    <a:cubicBezTo>
                      <a:pt x="3906" y="748"/>
                      <a:pt x="3709" y="513"/>
                      <a:pt x="3498" y="513"/>
                    </a:cubicBezTo>
                    <a:cubicBezTo>
                      <a:pt x="3417" y="513"/>
                      <a:pt x="3335" y="548"/>
                      <a:pt x="3270" y="631"/>
                    </a:cubicBezTo>
                    <a:cubicBezTo>
                      <a:pt x="2703" y="1532"/>
                      <a:pt x="2102" y="2466"/>
                      <a:pt x="1202" y="3000"/>
                    </a:cubicBezTo>
                    <a:cubicBezTo>
                      <a:pt x="1102" y="3066"/>
                      <a:pt x="1018" y="3116"/>
                      <a:pt x="947" y="3116"/>
                    </a:cubicBezTo>
                    <a:cubicBezTo>
                      <a:pt x="876" y="3116"/>
                      <a:pt x="818" y="3066"/>
                      <a:pt x="768" y="2933"/>
                    </a:cubicBezTo>
                    <a:cubicBezTo>
                      <a:pt x="701" y="2699"/>
                      <a:pt x="668" y="2466"/>
                      <a:pt x="668" y="2199"/>
                    </a:cubicBezTo>
                    <a:cubicBezTo>
                      <a:pt x="601" y="1565"/>
                      <a:pt x="601" y="931"/>
                      <a:pt x="668" y="298"/>
                    </a:cubicBezTo>
                    <a:cubicBezTo>
                      <a:pt x="668" y="101"/>
                      <a:pt x="515" y="0"/>
                      <a:pt x="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2"/>
              <p:cNvSpPr/>
              <p:nvPr/>
            </p:nvSpPr>
            <p:spPr>
              <a:xfrm>
                <a:off x="1924050" y="1059950"/>
                <a:ext cx="157625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4046" extrusionOk="0">
                    <a:moveTo>
                      <a:pt x="2645" y="0"/>
                    </a:moveTo>
                    <a:cubicBezTo>
                      <a:pt x="2113" y="0"/>
                      <a:pt x="1572" y="135"/>
                      <a:pt x="1101" y="384"/>
                    </a:cubicBezTo>
                    <a:cubicBezTo>
                      <a:pt x="100" y="1085"/>
                      <a:pt x="0" y="2552"/>
                      <a:pt x="934" y="3353"/>
                    </a:cubicBezTo>
                    <a:cubicBezTo>
                      <a:pt x="1435" y="3753"/>
                      <a:pt x="2068" y="3987"/>
                      <a:pt x="2702" y="4020"/>
                    </a:cubicBezTo>
                    <a:cubicBezTo>
                      <a:pt x="2869" y="4037"/>
                      <a:pt x="3036" y="4045"/>
                      <a:pt x="3202" y="4045"/>
                    </a:cubicBezTo>
                    <a:cubicBezTo>
                      <a:pt x="3699" y="4045"/>
                      <a:pt x="4187" y="3970"/>
                      <a:pt x="4637" y="3820"/>
                    </a:cubicBezTo>
                    <a:cubicBezTo>
                      <a:pt x="5171" y="3687"/>
                      <a:pt x="5638" y="3353"/>
                      <a:pt x="5971" y="2886"/>
                    </a:cubicBezTo>
                    <a:cubicBezTo>
                      <a:pt x="6271" y="2419"/>
                      <a:pt x="6305" y="1852"/>
                      <a:pt x="6071" y="1352"/>
                    </a:cubicBezTo>
                    <a:cubicBezTo>
                      <a:pt x="5771" y="784"/>
                      <a:pt x="5271" y="351"/>
                      <a:pt x="4637" y="184"/>
                    </a:cubicBezTo>
                    <a:cubicBezTo>
                      <a:pt x="4387" y="109"/>
                      <a:pt x="4099" y="71"/>
                      <a:pt x="3816" y="71"/>
                    </a:cubicBezTo>
                    <a:cubicBezTo>
                      <a:pt x="3722" y="71"/>
                      <a:pt x="3628" y="76"/>
                      <a:pt x="3536" y="84"/>
                    </a:cubicBezTo>
                    <a:cubicBezTo>
                      <a:pt x="3369" y="51"/>
                      <a:pt x="3169" y="17"/>
                      <a:pt x="2969" y="17"/>
                    </a:cubicBezTo>
                    <a:cubicBezTo>
                      <a:pt x="2862" y="6"/>
                      <a:pt x="2754" y="0"/>
                      <a:pt x="26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2"/>
              <p:cNvSpPr/>
              <p:nvPr/>
            </p:nvSpPr>
            <p:spPr>
              <a:xfrm>
                <a:off x="2298475" y="1048700"/>
                <a:ext cx="1576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4050" extrusionOk="0">
                    <a:moveTo>
                      <a:pt x="2545" y="1"/>
                    </a:moveTo>
                    <a:cubicBezTo>
                      <a:pt x="2045" y="1"/>
                      <a:pt x="1543" y="133"/>
                      <a:pt x="1101" y="367"/>
                    </a:cubicBezTo>
                    <a:cubicBezTo>
                      <a:pt x="67" y="1068"/>
                      <a:pt x="1" y="2535"/>
                      <a:pt x="935" y="3369"/>
                    </a:cubicBezTo>
                    <a:cubicBezTo>
                      <a:pt x="1435" y="3736"/>
                      <a:pt x="2069" y="3970"/>
                      <a:pt x="2703" y="4003"/>
                    </a:cubicBezTo>
                    <a:cubicBezTo>
                      <a:pt x="2899" y="4034"/>
                      <a:pt x="3098" y="4049"/>
                      <a:pt x="3299" y="4049"/>
                    </a:cubicBezTo>
                    <a:cubicBezTo>
                      <a:pt x="3746" y="4049"/>
                      <a:pt x="4200" y="3974"/>
                      <a:pt x="4637" y="3836"/>
                    </a:cubicBezTo>
                    <a:cubicBezTo>
                      <a:pt x="5171" y="3670"/>
                      <a:pt x="5638" y="3336"/>
                      <a:pt x="5972" y="2902"/>
                    </a:cubicBezTo>
                    <a:cubicBezTo>
                      <a:pt x="6272" y="2435"/>
                      <a:pt x="6305" y="1835"/>
                      <a:pt x="6072" y="1368"/>
                    </a:cubicBezTo>
                    <a:cubicBezTo>
                      <a:pt x="5771" y="801"/>
                      <a:pt x="5271" y="367"/>
                      <a:pt x="4637" y="200"/>
                    </a:cubicBezTo>
                    <a:cubicBezTo>
                      <a:pt x="4304" y="100"/>
                      <a:pt x="3903" y="67"/>
                      <a:pt x="3537" y="67"/>
                    </a:cubicBezTo>
                    <a:cubicBezTo>
                      <a:pt x="3370" y="34"/>
                      <a:pt x="3170" y="34"/>
                      <a:pt x="2969" y="34"/>
                    </a:cubicBezTo>
                    <a:cubicBezTo>
                      <a:pt x="2829" y="11"/>
                      <a:pt x="2687" y="1"/>
                      <a:pt x="25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1" name="Google Shape;1301;p42"/>
          <p:cNvGrpSpPr/>
          <p:nvPr/>
        </p:nvGrpSpPr>
        <p:grpSpPr>
          <a:xfrm flipH="1">
            <a:off x="2312237" y="4050862"/>
            <a:ext cx="569059" cy="555246"/>
            <a:chOff x="4804725" y="-1188869"/>
            <a:chExt cx="421807" cy="411568"/>
          </a:xfrm>
        </p:grpSpPr>
        <p:sp>
          <p:nvSpPr>
            <p:cNvPr id="1302" name="Google Shape;1302;p4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42"/>
          <p:cNvGrpSpPr/>
          <p:nvPr/>
        </p:nvGrpSpPr>
        <p:grpSpPr>
          <a:xfrm rot="-1934253" flipH="1">
            <a:off x="1774190" y="3718389"/>
            <a:ext cx="536282" cy="523264"/>
            <a:chOff x="4804725" y="-1188869"/>
            <a:chExt cx="421807" cy="411568"/>
          </a:xfrm>
        </p:grpSpPr>
        <p:sp>
          <p:nvSpPr>
            <p:cNvPr id="1305" name="Google Shape;1305;p4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rgbClr val="F2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42"/>
          <p:cNvGrpSpPr/>
          <p:nvPr/>
        </p:nvGrpSpPr>
        <p:grpSpPr>
          <a:xfrm rot="-956115" flipH="1">
            <a:off x="1079577" y="4206474"/>
            <a:ext cx="556006" cy="542509"/>
            <a:chOff x="4804725" y="-1188869"/>
            <a:chExt cx="421807" cy="411568"/>
          </a:xfrm>
        </p:grpSpPr>
        <p:sp>
          <p:nvSpPr>
            <p:cNvPr id="1308" name="Google Shape;1308;p4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2"/>
            <p:cNvSpPr/>
            <p:nvPr/>
          </p:nvSpPr>
          <p:spPr>
            <a:xfrm rot="-1420665">
              <a:off x="4852515" y="-1136262"/>
              <a:ext cx="326226" cy="306353"/>
            </a:xfrm>
            <a:custGeom>
              <a:avLst/>
              <a:gdLst/>
              <a:ahLst/>
              <a:cxnLst/>
              <a:rect l="l" t="t" r="r" b="b"/>
              <a:pathLst>
                <a:path w="7073" h="6642" extrusionOk="0">
                  <a:moveTo>
                    <a:pt x="1221" y="1"/>
                  </a:moveTo>
                  <a:cubicBezTo>
                    <a:pt x="1092" y="1"/>
                    <a:pt x="973" y="53"/>
                    <a:pt x="868" y="170"/>
                  </a:cubicBezTo>
                  <a:cubicBezTo>
                    <a:pt x="0" y="1137"/>
                    <a:pt x="2769" y="6641"/>
                    <a:pt x="2769" y="6641"/>
                  </a:cubicBezTo>
                  <a:cubicBezTo>
                    <a:pt x="2769" y="6641"/>
                    <a:pt x="7072" y="937"/>
                    <a:pt x="5604" y="270"/>
                  </a:cubicBezTo>
                  <a:cubicBezTo>
                    <a:pt x="5454" y="200"/>
                    <a:pt x="5313" y="168"/>
                    <a:pt x="5181" y="168"/>
                  </a:cubicBezTo>
                  <a:cubicBezTo>
                    <a:pt x="4002" y="168"/>
                    <a:pt x="3570" y="2705"/>
                    <a:pt x="3570" y="2705"/>
                  </a:cubicBezTo>
                  <a:cubicBezTo>
                    <a:pt x="3570" y="2705"/>
                    <a:pt x="2153" y="1"/>
                    <a:pt x="1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0" name="Google Shape;1310;p42"/>
          <p:cNvSpPr/>
          <p:nvPr/>
        </p:nvSpPr>
        <p:spPr>
          <a:xfrm>
            <a:off x="3538548" y="1078713"/>
            <a:ext cx="611214" cy="60350"/>
          </a:xfrm>
          <a:custGeom>
            <a:avLst/>
            <a:gdLst/>
            <a:ahLst/>
            <a:cxnLst/>
            <a:rect l="l" t="t" r="r" b="b"/>
            <a:pathLst>
              <a:path w="101615" h="1965" extrusionOk="0">
                <a:moveTo>
                  <a:pt x="49390" y="0"/>
                </a:moveTo>
                <a:cubicBezTo>
                  <a:pt x="40259" y="0"/>
                  <a:pt x="31105" y="73"/>
                  <a:pt x="21972" y="249"/>
                </a:cubicBezTo>
                <a:cubicBezTo>
                  <a:pt x="14815" y="374"/>
                  <a:pt x="7408" y="123"/>
                  <a:pt x="251" y="1044"/>
                </a:cubicBezTo>
                <a:cubicBezTo>
                  <a:pt x="0" y="1086"/>
                  <a:pt x="84" y="1504"/>
                  <a:pt x="293" y="1504"/>
                </a:cubicBezTo>
                <a:cubicBezTo>
                  <a:pt x="2413" y="1669"/>
                  <a:pt x="4546" y="1726"/>
                  <a:pt x="6683" y="1726"/>
                </a:cubicBezTo>
                <a:cubicBezTo>
                  <a:pt x="11046" y="1726"/>
                  <a:pt x="15428" y="1490"/>
                  <a:pt x="19754" y="1462"/>
                </a:cubicBezTo>
                <a:cubicBezTo>
                  <a:pt x="26366" y="1379"/>
                  <a:pt x="32979" y="1337"/>
                  <a:pt x="39591" y="1295"/>
                </a:cubicBezTo>
                <a:cubicBezTo>
                  <a:pt x="41754" y="1288"/>
                  <a:pt x="43916" y="1284"/>
                  <a:pt x="46078" y="1284"/>
                </a:cubicBezTo>
                <a:cubicBezTo>
                  <a:pt x="56890" y="1284"/>
                  <a:pt x="67701" y="1372"/>
                  <a:pt x="78513" y="1546"/>
                </a:cubicBezTo>
                <a:cubicBezTo>
                  <a:pt x="85963" y="1672"/>
                  <a:pt x="93412" y="1923"/>
                  <a:pt x="100904" y="1964"/>
                </a:cubicBezTo>
                <a:cubicBezTo>
                  <a:pt x="101573" y="1964"/>
                  <a:pt x="101615" y="918"/>
                  <a:pt x="100904" y="918"/>
                </a:cubicBezTo>
                <a:cubicBezTo>
                  <a:pt x="87720" y="207"/>
                  <a:pt x="74495" y="123"/>
                  <a:pt x="61270" y="39"/>
                </a:cubicBezTo>
                <a:cubicBezTo>
                  <a:pt x="57317" y="14"/>
                  <a:pt x="53356" y="0"/>
                  <a:pt x="493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 panose="030F0702030302020204" pitchFamily="66" charset="0"/>
            </a:endParaRPr>
          </a:p>
        </p:txBody>
      </p:sp>
      <p:sp>
        <p:nvSpPr>
          <p:cNvPr id="1311" name="Google Shape;1311;p42"/>
          <p:cNvSpPr/>
          <p:nvPr/>
        </p:nvSpPr>
        <p:spPr>
          <a:xfrm>
            <a:off x="6086485" y="1078713"/>
            <a:ext cx="611214" cy="60350"/>
          </a:xfrm>
          <a:custGeom>
            <a:avLst/>
            <a:gdLst/>
            <a:ahLst/>
            <a:cxnLst/>
            <a:rect l="l" t="t" r="r" b="b"/>
            <a:pathLst>
              <a:path w="101615" h="1965" extrusionOk="0">
                <a:moveTo>
                  <a:pt x="49390" y="0"/>
                </a:moveTo>
                <a:cubicBezTo>
                  <a:pt x="40259" y="0"/>
                  <a:pt x="31105" y="73"/>
                  <a:pt x="21972" y="249"/>
                </a:cubicBezTo>
                <a:cubicBezTo>
                  <a:pt x="14815" y="374"/>
                  <a:pt x="7408" y="123"/>
                  <a:pt x="251" y="1044"/>
                </a:cubicBezTo>
                <a:cubicBezTo>
                  <a:pt x="0" y="1086"/>
                  <a:pt x="84" y="1504"/>
                  <a:pt x="293" y="1504"/>
                </a:cubicBezTo>
                <a:cubicBezTo>
                  <a:pt x="2413" y="1669"/>
                  <a:pt x="4546" y="1726"/>
                  <a:pt x="6683" y="1726"/>
                </a:cubicBezTo>
                <a:cubicBezTo>
                  <a:pt x="11046" y="1726"/>
                  <a:pt x="15428" y="1490"/>
                  <a:pt x="19754" y="1462"/>
                </a:cubicBezTo>
                <a:cubicBezTo>
                  <a:pt x="26366" y="1379"/>
                  <a:pt x="32979" y="1337"/>
                  <a:pt x="39591" y="1295"/>
                </a:cubicBezTo>
                <a:cubicBezTo>
                  <a:pt x="41754" y="1288"/>
                  <a:pt x="43916" y="1284"/>
                  <a:pt x="46078" y="1284"/>
                </a:cubicBezTo>
                <a:cubicBezTo>
                  <a:pt x="56890" y="1284"/>
                  <a:pt x="67701" y="1372"/>
                  <a:pt x="78513" y="1546"/>
                </a:cubicBezTo>
                <a:cubicBezTo>
                  <a:pt x="85963" y="1672"/>
                  <a:pt x="93412" y="1923"/>
                  <a:pt x="100904" y="1964"/>
                </a:cubicBezTo>
                <a:cubicBezTo>
                  <a:pt x="101573" y="1964"/>
                  <a:pt x="101615" y="918"/>
                  <a:pt x="100904" y="918"/>
                </a:cubicBezTo>
                <a:cubicBezTo>
                  <a:pt x="87720" y="207"/>
                  <a:pt x="74495" y="123"/>
                  <a:pt x="61270" y="39"/>
                </a:cubicBezTo>
                <a:cubicBezTo>
                  <a:pt x="57317" y="14"/>
                  <a:pt x="53356" y="0"/>
                  <a:pt x="493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 panose="030F0702030302020204" pitchFamily="66" charset="0"/>
            </a:endParaRPr>
          </a:p>
        </p:txBody>
      </p:sp>
      <p:sp>
        <p:nvSpPr>
          <p:cNvPr id="1312" name="Google Shape;1312;p42"/>
          <p:cNvSpPr/>
          <p:nvPr/>
        </p:nvSpPr>
        <p:spPr>
          <a:xfrm>
            <a:off x="3538548" y="3093250"/>
            <a:ext cx="611214" cy="60350"/>
          </a:xfrm>
          <a:custGeom>
            <a:avLst/>
            <a:gdLst/>
            <a:ahLst/>
            <a:cxnLst/>
            <a:rect l="l" t="t" r="r" b="b"/>
            <a:pathLst>
              <a:path w="101615" h="1965" extrusionOk="0">
                <a:moveTo>
                  <a:pt x="49390" y="0"/>
                </a:moveTo>
                <a:cubicBezTo>
                  <a:pt x="40259" y="0"/>
                  <a:pt x="31105" y="73"/>
                  <a:pt x="21972" y="249"/>
                </a:cubicBezTo>
                <a:cubicBezTo>
                  <a:pt x="14815" y="374"/>
                  <a:pt x="7408" y="123"/>
                  <a:pt x="251" y="1044"/>
                </a:cubicBezTo>
                <a:cubicBezTo>
                  <a:pt x="0" y="1086"/>
                  <a:pt x="84" y="1504"/>
                  <a:pt x="293" y="1504"/>
                </a:cubicBezTo>
                <a:cubicBezTo>
                  <a:pt x="2413" y="1669"/>
                  <a:pt x="4546" y="1726"/>
                  <a:pt x="6683" y="1726"/>
                </a:cubicBezTo>
                <a:cubicBezTo>
                  <a:pt x="11046" y="1726"/>
                  <a:pt x="15428" y="1490"/>
                  <a:pt x="19754" y="1462"/>
                </a:cubicBezTo>
                <a:cubicBezTo>
                  <a:pt x="26366" y="1379"/>
                  <a:pt x="32979" y="1337"/>
                  <a:pt x="39591" y="1295"/>
                </a:cubicBezTo>
                <a:cubicBezTo>
                  <a:pt x="41754" y="1288"/>
                  <a:pt x="43916" y="1284"/>
                  <a:pt x="46078" y="1284"/>
                </a:cubicBezTo>
                <a:cubicBezTo>
                  <a:pt x="56890" y="1284"/>
                  <a:pt x="67701" y="1372"/>
                  <a:pt x="78513" y="1546"/>
                </a:cubicBezTo>
                <a:cubicBezTo>
                  <a:pt x="85963" y="1672"/>
                  <a:pt x="93412" y="1923"/>
                  <a:pt x="100904" y="1964"/>
                </a:cubicBezTo>
                <a:cubicBezTo>
                  <a:pt x="101573" y="1964"/>
                  <a:pt x="101615" y="918"/>
                  <a:pt x="100904" y="918"/>
                </a:cubicBezTo>
                <a:cubicBezTo>
                  <a:pt x="87720" y="207"/>
                  <a:pt x="74495" y="123"/>
                  <a:pt x="61270" y="39"/>
                </a:cubicBezTo>
                <a:cubicBezTo>
                  <a:pt x="57317" y="14"/>
                  <a:pt x="53356" y="0"/>
                  <a:pt x="493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 panose="030F0702030302020204" pitchFamily="66" charset="0"/>
            </a:endParaRPr>
          </a:p>
        </p:txBody>
      </p:sp>
      <p:sp>
        <p:nvSpPr>
          <p:cNvPr id="1313" name="Google Shape;1313;p42"/>
          <p:cNvSpPr/>
          <p:nvPr/>
        </p:nvSpPr>
        <p:spPr>
          <a:xfrm>
            <a:off x="6086485" y="3093250"/>
            <a:ext cx="611214" cy="60350"/>
          </a:xfrm>
          <a:custGeom>
            <a:avLst/>
            <a:gdLst/>
            <a:ahLst/>
            <a:cxnLst/>
            <a:rect l="l" t="t" r="r" b="b"/>
            <a:pathLst>
              <a:path w="101615" h="1965" extrusionOk="0">
                <a:moveTo>
                  <a:pt x="49390" y="0"/>
                </a:moveTo>
                <a:cubicBezTo>
                  <a:pt x="40259" y="0"/>
                  <a:pt x="31105" y="73"/>
                  <a:pt x="21972" y="249"/>
                </a:cubicBezTo>
                <a:cubicBezTo>
                  <a:pt x="14815" y="374"/>
                  <a:pt x="7408" y="123"/>
                  <a:pt x="251" y="1044"/>
                </a:cubicBezTo>
                <a:cubicBezTo>
                  <a:pt x="0" y="1086"/>
                  <a:pt x="84" y="1504"/>
                  <a:pt x="293" y="1504"/>
                </a:cubicBezTo>
                <a:cubicBezTo>
                  <a:pt x="2413" y="1669"/>
                  <a:pt x="4546" y="1726"/>
                  <a:pt x="6683" y="1726"/>
                </a:cubicBezTo>
                <a:cubicBezTo>
                  <a:pt x="11046" y="1726"/>
                  <a:pt x="15428" y="1490"/>
                  <a:pt x="19754" y="1462"/>
                </a:cubicBezTo>
                <a:cubicBezTo>
                  <a:pt x="26366" y="1379"/>
                  <a:pt x="32979" y="1337"/>
                  <a:pt x="39591" y="1295"/>
                </a:cubicBezTo>
                <a:cubicBezTo>
                  <a:pt x="41754" y="1288"/>
                  <a:pt x="43916" y="1284"/>
                  <a:pt x="46078" y="1284"/>
                </a:cubicBezTo>
                <a:cubicBezTo>
                  <a:pt x="56890" y="1284"/>
                  <a:pt x="67701" y="1372"/>
                  <a:pt x="78513" y="1546"/>
                </a:cubicBezTo>
                <a:cubicBezTo>
                  <a:pt x="85963" y="1672"/>
                  <a:pt x="93412" y="1923"/>
                  <a:pt x="100904" y="1964"/>
                </a:cubicBezTo>
                <a:cubicBezTo>
                  <a:pt x="101573" y="1964"/>
                  <a:pt x="101615" y="918"/>
                  <a:pt x="100904" y="918"/>
                </a:cubicBezTo>
                <a:cubicBezTo>
                  <a:pt x="87720" y="207"/>
                  <a:pt x="74495" y="123"/>
                  <a:pt x="61270" y="39"/>
                </a:cubicBezTo>
                <a:cubicBezTo>
                  <a:pt x="57317" y="14"/>
                  <a:pt x="53356" y="0"/>
                  <a:pt x="493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omic Sans MS" panose="030F0702030302020204" pitchFamily="66" charset="0"/>
            </a:endParaRPr>
          </a:p>
        </p:txBody>
      </p:sp>
      <p:sp>
        <p:nvSpPr>
          <p:cNvPr id="53" name="Google Shape;1275;p42">
            <a:extLst>
              <a:ext uri="{FF2B5EF4-FFF2-40B4-BE49-F238E27FC236}">
                <a16:creationId xmlns:a16="http://schemas.microsoft.com/office/drawing/2014/main" id="{0CD79F74-9CA5-A53D-A014-C25F523E0A55}"/>
              </a:ext>
            </a:extLst>
          </p:cNvPr>
          <p:cNvSpPr txBox="1">
            <a:spLocks/>
          </p:cNvSpPr>
          <p:nvPr/>
        </p:nvSpPr>
        <p:spPr>
          <a:xfrm>
            <a:off x="1014413" y="2003581"/>
            <a:ext cx="2344200" cy="1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6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3200">
                <a:solidFill>
                  <a:schemeClr val="accent2">
                    <a:lumMod val="75000"/>
                  </a:schemeClr>
                </a:solidFill>
              </a:rPr>
              <a:t>Ley General de Educación </a:t>
            </a:r>
            <a:endParaRPr lang="es-MX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43"/>
          <p:cNvSpPr txBox="1">
            <a:spLocks noGrp="1"/>
          </p:cNvSpPr>
          <p:nvPr>
            <p:ph type="subTitle" idx="1"/>
          </p:nvPr>
        </p:nvSpPr>
        <p:spPr>
          <a:xfrm>
            <a:off x="2138760" y="1253653"/>
            <a:ext cx="573371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Algunas atribuciones de la autoridad educativa federal son: determinar para toda la republica, los planes y programams de estudio para la educacion preescolar, primaria, secundaria y normal; establecer el calendario escolar aplicable en toda la republica; elbaorar y mantener actualizados los  libros de texto gratuitos; autorizar el uso de los libros de texto para preescolar, primaria y secundaria; regular el sistema de creditos, revalidacion y equivalencias de estudios y evaluar el sistema educativo nacional.  </a:t>
            </a:r>
            <a:endParaRPr sz="14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320" name="Google Shape;1320;p43"/>
          <p:cNvGrpSpPr/>
          <p:nvPr/>
        </p:nvGrpSpPr>
        <p:grpSpPr>
          <a:xfrm>
            <a:off x="8303750" y="4220672"/>
            <a:ext cx="550055" cy="672893"/>
            <a:chOff x="8706268" y="2618724"/>
            <a:chExt cx="599776" cy="733718"/>
          </a:xfrm>
        </p:grpSpPr>
        <p:sp>
          <p:nvSpPr>
            <p:cNvPr id="1321" name="Google Shape;1321;p43"/>
            <p:cNvSpPr/>
            <p:nvPr/>
          </p:nvSpPr>
          <p:spPr>
            <a:xfrm rot="466287">
              <a:off x="8749234" y="2650386"/>
              <a:ext cx="513844" cy="670392"/>
            </a:xfrm>
            <a:custGeom>
              <a:avLst/>
              <a:gdLst/>
              <a:ahLst/>
              <a:cxnLst/>
              <a:rect l="l" t="t" r="r" b="b"/>
              <a:pathLst>
                <a:path w="27821" h="36297" extrusionOk="0">
                  <a:moveTo>
                    <a:pt x="13927" y="0"/>
                  </a:moveTo>
                  <a:cubicBezTo>
                    <a:pt x="13410" y="0"/>
                    <a:pt x="12893" y="200"/>
                    <a:pt x="12509" y="601"/>
                  </a:cubicBezTo>
                  <a:cubicBezTo>
                    <a:pt x="8973" y="4337"/>
                    <a:pt x="0" y="14678"/>
                    <a:pt x="667" y="23684"/>
                  </a:cubicBezTo>
                  <a:cubicBezTo>
                    <a:pt x="1520" y="35711"/>
                    <a:pt x="11751" y="36297"/>
                    <a:pt x="13639" y="36297"/>
                  </a:cubicBezTo>
                  <a:cubicBezTo>
                    <a:pt x="13746" y="36297"/>
                    <a:pt x="13827" y="36295"/>
                    <a:pt x="13877" y="36293"/>
                  </a:cubicBezTo>
                  <a:lnTo>
                    <a:pt x="13977" y="36293"/>
                  </a:lnTo>
                  <a:cubicBezTo>
                    <a:pt x="14027" y="36295"/>
                    <a:pt x="14107" y="36297"/>
                    <a:pt x="14214" y="36297"/>
                  </a:cubicBezTo>
                  <a:cubicBezTo>
                    <a:pt x="16099" y="36297"/>
                    <a:pt x="26302" y="35711"/>
                    <a:pt x="27186" y="23684"/>
                  </a:cubicBezTo>
                  <a:cubicBezTo>
                    <a:pt x="27820" y="14711"/>
                    <a:pt x="18880" y="4337"/>
                    <a:pt x="15344" y="601"/>
                  </a:cubicBezTo>
                  <a:cubicBezTo>
                    <a:pt x="14961" y="200"/>
                    <a:pt x="14444" y="0"/>
                    <a:pt x="13927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2" name="Google Shape;1322;p43"/>
            <p:cNvGrpSpPr/>
            <p:nvPr/>
          </p:nvGrpSpPr>
          <p:grpSpPr>
            <a:xfrm rot="466287">
              <a:off x="8749234" y="2650386"/>
              <a:ext cx="513844" cy="670392"/>
              <a:chOff x="4405825" y="4301025"/>
              <a:chExt cx="695525" cy="907425"/>
            </a:xfrm>
          </p:grpSpPr>
          <p:sp>
            <p:nvSpPr>
              <p:cNvPr id="1323" name="Google Shape;1323;p43"/>
              <p:cNvSpPr/>
              <p:nvPr/>
            </p:nvSpPr>
            <p:spPr>
              <a:xfrm>
                <a:off x="4405825" y="4301025"/>
                <a:ext cx="695525" cy="907425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297" extrusionOk="0">
                    <a:moveTo>
                      <a:pt x="13927" y="0"/>
                    </a:moveTo>
                    <a:cubicBezTo>
                      <a:pt x="13410" y="0"/>
                      <a:pt x="12893" y="200"/>
                      <a:pt x="12509" y="601"/>
                    </a:cubicBezTo>
                    <a:cubicBezTo>
                      <a:pt x="8973" y="4337"/>
                      <a:pt x="0" y="14678"/>
                      <a:pt x="667" y="23684"/>
                    </a:cubicBezTo>
                    <a:cubicBezTo>
                      <a:pt x="1520" y="35711"/>
                      <a:pt x="11751" y="36297"/>
                      <a:pt x="13639" y="36297"/>
                    </a:cubicBezTo>
                    <a:cubicBezTo>
                      <a:pt x="13746" y="36297"/>
                      <a:pt x="13827" y="36295"/>
                      <a:pt x="13877" y="36293"/>
                    </a:cubicBezTo>
                    <a:lnTo>
                      <a:pt x="13977" y="36293"/>
                    </a:lnTo>
                    <a:cubicBezTo>
                      <a:pt x="14027" y="36295"/>
                      <a:pt x="14107" y="36297"/>
                      <a:pt x="14214" y="36297"/>
                    </a:cubicBezTo>
                    <a:cubicBezTo>
                      <a:pt x="16099" y="36297"/>
                      <a:pt x="26302" y="35711"/>
                      <a:pt x="27186" y="23684"/>
                    </a:cubicBezTo>
                    <a:cubicBezTo>
                      <a:pt x="27820" y="14711"/>
                      <a:pt x="18880" y="4337"/>
                      <a:pt x="15344" y="601"/>
                    </a:cubicBezTo>
                    <a:cubicBezTo>
                      <a:pt x="14961" y="200"/>
                      <a:pt x="14444" y="0"/>
                      <a:pt x="139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3"/>
              <p:cNvSpPr/>
              <p:nvPr/>
            </p:nvSpPr>
            <p:spPr>
              <a:xfrm>
                <a:off x="4532575" y="4653775"/>
                <a:ext cx="542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804" extrusionOk="0">
                    <a:moveTo>
                      <a:pt x="734" y="0"/>
                    </a:moveTo>
                    <a:lnTo>
                      <a:pt x="0" y="434"/>
                    </a:lnTo>
                    <a:lnTo>
                      <a:pt x="1468" y="3803"/>
                    </a:lnTo>
                    <a:lnTo>
                      <a:pt x="2169" y="3269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3"/>
              <p:cNvSpPr/>
              <p:nvPr/>
            </p:nvSpPr>
            <p:spPr>
              <a:xfrm>
                <a:off x="4471700" y="4707975"/>
                <a:ext cx="75900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3304" extrusionOk="0">
                    <a:moveTo>
                      <a:pt x="567" y="1"/>
                    </a:moveTo>
                    <a:lnTo>
                      <a:pt x="0" y="634"/>
                    </a:lnTo>
                    <a:lnTo>
                      <a:pt x="2569" y="3303"/>
                    </a:lnTo>
                    <a:lnTo>
                      <a:pt x="3036" y="2536"/>
                    </a:lnTo>
                    <a:lnTo>
                      <a:pt x="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43"/>
              <p:cNvSpPr/>
              <p:nvPr/>
            </p:nvSpPr>
            <p:spPr>
              <a:xfrm>
                <a:off x="4440000" y="4793050"/>
                <a:ext cx="892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1769" extrusionOk="0">
                    <a:moveTo>
                      <a:pt x="134" y="0"/>
                    </a:moveTo>
                    <a:lnTo>
                      <a:pt x="1" y="834"/>
                    </a:lnTo>
                    <a:lnTo>
                      <a:pt x="3570" y="1768"/>
                    </a:lnTo>
                    <a:lnTo>
                      <a:pt x="3570" y="86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3"/>
              <p:cNvSpPr/>
              <p:nvPr/>
            </p:nvSpPr>
            <p:spPr>
              <a:xfrm>
                <a:off x="4920350" y="4670450"/>
                <a:ext cx="5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804" extrusionOk="0">
                    <a:moveTo>
                      <a:pt x="1468" y="1"/>
                    </a:moveTo>
                    <a:lnTo>
                      <a:pt x="1" y="3236"/>
                    </a:lnTo>
                    <a:lnTo>
                      <a:pt x="734" y="3803"/>
                    </a:lnTo>
                    <a:lnTo>
                      <a:pt x="2202" y="401"/>
                    </a:lnTo>
                    <a:lnTo>
                      <a:pt x="14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3"/>
              <p:cNvSpPr/>
              <p:nvPr/>
            </p:nvSpPr>
            <p:spPr>
              <a:xfrm>
                <a:off x="4960375" y="4723825"/>
                <a:ext cx="750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3303" extrusionOk="0">
                    <a:moveTo>
                      <a:pt x="2469" y="0"/>
                    </a:moveTo>
                    <a:lnTo>
                      <a:pt x="1" y="2536"/>
                    </a:lnTo>
                    <a:lnTo>
                      <a:pt x="468" y="3303"/>
                    </a:lnTo>
                    <a:lnTo>
                      <a:pt x="3003" y="634"/>
                    </a:lnTo>
                    <a:lnTo>
                      <a:pt x="2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3"/>
              <p:cNvSpPr/>
              <p:nvPr/>
            </p:nvSpPr>
            <p:spPr>
              <a:xfrm>
                <a:off x="4978725" y="4808875"/>
                <a:ext cx="89250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1803" extrusionOk="0">
                    <a:moveTo>
                      <a:pt x="3436" y="1"/>
                    </a:moveTo>
                    <a:lnTo>
                      <a:pt x="1" y="868"/>
                    </a:lnTo>
                    <a:lnTo>
                      <a:pt x="1" y="1802"/>
                    </a:lnTo>
                    <a:lnTo>
                      <a:pt x="3570" y="835"/>
                    </a:lnTo>
                    <a:lnTo>
                      <a:pt x="34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3"/>
              <p:cNvSpPr/>
              <p:nvPr/>
            </p:nvSpPr>
            <p:spPr>
              <a:xfrm>
                <a:off x="4872825" y="4734225"/>
                <a:ext cx="130100" cy="18977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7591" extrusionOk="0">
                    <a:moveTo>
                      <a:pt x="768" y="1"/>
                    </a:moveTo>
                    <a:cubicBezTo>
                      <a:pt x="557" y="1"/>
                      <a:pt x="345" y="18"/>
                      <a:pt x="134" y="51"/>
                    </a:cubicBezTo>
                    <a:cubicBezTo>
                      <a:pt x="0" y="952"/>
                      <a:pt x="0" y="1919"/>
                      <a:pt x="167" y="2820"/>
                    </a:cubicBezTo>
                    <a:cubicBezTo>
                      <a:pt x="634" y="4822"/>
                      <a:pt x="1868" y="6523"/>
                      <a:pt x="3636" y="7590"/>
                    </a:cubicBezTo>
                    <a:cubicBezTo>
                      <a:pt x="4470" y="6790"/>
                      <a:pt x="4970" y="5689"/>
                      <a:pt x="5104" y="4521"/>
                    </a:cubicBezTo>
                    <a:cubicBezTo>
                      <a:pt x="5204" y="3521"/>
                      <a:pt x="4937" y="2487"/>
                      <a:pt x="4337" y="1653"/>
                    </a:cubicBezTo>
                    <a:cubicBezTo>
                      <a:pt x="3903" y="1086"/>
                      <a:pt x="3269" y="652"/>
                      <a:pt x="2569" y="418"/>
                    </a:cubicBezTo>
                    <a:cubicBezTo>
                      <a:pt x="1996" y="145"/>
                      <a:pt x="1387" y="1"/>
                      <a:pt x="7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3"/>
              <p:cNvSpPr/>
              <p:nvPr/>
            </p:nvSpPr>
            <p:spPr>
              <a:xfrm>
                <a:off x="4780250" y="4735500"/>
                <a:ext cx="183500" cy="218250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8730" extrusionOk="0">
                    <a:moveTo>
                      <a:pt x="3837" y="0"/>
                    </a:moveTo>
                    <a:lnTo>
                      <a:pt x="3837" y="0"/>
                    </a:lnTo>
                    <a:cubicBezTo>
                      <a:pt x="3036" y="101"/>
                      <a:pt x="2269" y="434"/>
                      <a:pt x="1668" y="968"/>
                    </a:cubicBezTo>
                    <a:cubicBezTo>
                      <a:pt x="1001" y="1568"/>
                      <a:pt x="534" y="2335"/>
                      <a:pt x="334" y="3203"/>
                    </a:cubicBezTo>
                    <a:lnTo>
                      <a:pt x="367" y="3203"/>
                    </a:lnTo>
                    <a:cubicBezTo>
                      <a:pt x="1" y="5238"/>
                      <a:pt x="935" y="7272"/>
                      <a:pt x="2702" y="8306"/>
                    </a:cubicBezTo>
                    <a:cubicBezTo>
                      <a:pt x="3266" y="8588"/>
                      <a:pt x="3872" y="8729"/>
                      <a:pt x="4484" y="8729"/>
                    </a:cubicBezTo>
                    <a:cubicBezTo>
                      <a:pt x="4813" y="8729"/>
                      <a:pt x="5144" y="8688"/>
                      <a:pt x="5471" y="8607"/>
                    </a:cubicBezTo>
                    <a:cubicBezTo>
                      <a:pt x="6172" y="8406"/>
                      <a:pt x="6805" y="8040"/>
                      <a:pt x="7339" y="7539"/>
                    </a:cubicBezTo>
                    <a:cubicBezTo>
                      <a:pt x="5605" y="6472"/>
                      <a:pt x="4337" y="4771"/>
                      <a:pt x="3870" y="2769"/>
                    </a:cubicBezTo>
                    <a:cubicBezTo>
                      <a:pt x="3703" y="1868"/>
                      <a:pt x="3703" y="901"/>
                      <a:pt x="3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3"/>
              <p:cNvSpPr/>
              <p:nvPr/>
            </p:nvSpPr>
            <p:spPr>
              <a:xfrm>
                <a:off x="4596775" y="4724675"/>
                <a:ext cx="130125" cy="190150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7606" extrusionOk="0">
                    <a:moveTo>
                      <a:pt x="670" y="1"/>
                    </a:moveTo>
                    <a:cubicBezTo>
                      <a:pt x="492" y="1"/>
                      <a:pt x="313" y="12"/>
                      <a:pt x="134" y="33"/>
                    </a:cubicBezTo>
                    <a:cubicBezTo>
                      <a:pt x="1" y="967"/>
                      <a:pt x="1" y="1901"/>
                      <a:pt x="168" y="2835"/>
                    </a:cubicBezTo>
                    <a:cubicBezTo>
                      <a:pt x="635" y="4803"/>
                      <a:pt x="1869" y="6538"/>
                      <a:pt x="3637" y="7605"/>
                    </a:cubicBezTo>
                    <a:cubicBezTo>
                      <a:pt x="4471" y="6771"/>
                      <a:pt x="4971" y="5704"/>
                      <a:pt x="5105" y="4536"/>
                    </a:cubicBezTo>
                    <a:cubicBezTo>
                      <a:pt x="5205" y="3536"/>
                      <a:pt x="4938" y="2502"/>
                      <a:pt x="4337" y="1668"/>
                    </a:cubicBezTo>
                    <a:cubicBezTo>
                      <a:pt x="3904" y="1067"/>
                      <a:pt x="3270" y="634"/>
                      <a:pt x="2569" y="433"/>
                    </a:cubicBezTo>
                    <a:cubicBezTo>
                      <a:pt x="1967" y="145"/>
                      <a:pt x="1323" y="1"/>
                      <a:pt x="670" y="1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3"/>
              <p:cNvSpPr/>
              <p:nvPr/>
            </p:nvSpPr>
            <p:spPr>
              <a:xfrm>
                <a:off x="4503375" y="4725500"/>
                <a:ext cx="184325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8763" extrusionOk="0">
                    <a:moveTo>
                      <a:pt x="3870" y="0"/>
                    </a:moveTo>
                    <a:lnTo>
                      <a:pt x="3870" y="0"/>
                    </a:lnTo>
                    <a:cubicBezTo>
                      <a:pt x="3070" y="134"/>
                      <a:pt x="2303" y="467"/>
                      <a:pt x="1702" y="1001"/>
                    </a:cubicBezTo>
                    <a:cubicBezTo>
                      <a:pt x="1035" y="1601"/>
                      <a:pt x="568" y="2369"/>
                      <a:pt x="368" y="3236"/>
                    </a:cubicBezTo>
                    <a:cubicBezTo>
                      <a:pt x="1" y="5271"/>
                      <a:pt x="935" y="7305"/>
                      <a:pt x="2736" y="8339"/>
                    </a:cubicBezTo>
                    <a:cubicBezTo>
                      <a:pt x="3278" y="8621"/>
                      <a:pt x="3891" y="8762"/>
                      <a:pt x="4501" y="8762"/>
                    </a:cubicBezTo>
                    <a:cubicBezTo>
                      <a:pt x="4829" y="8762"/>
                      <a:pt x="5156" y="8721"/>
                      <a:pt x="5472" y="8640"/>
                    </a:cubicBezTo>
                    <a:cubicBezTo>
                      <a:pt x="6205" y="8440"/>
                      <a:pt x="6839" y="8073"/>
                      <a:pt x="7373" y="7572"/>
                    </a:cubicBezTo>
                    <a:cubicBezTo>
                      <a:pt x="5605" y="6505"/>
                      <a:pt x="4371" y="4770"/>
                      <a:pt x="3904" y="2802"/>
                    </a:cubicBezTo>
                    <a:cubicBezTo>
                      <a:pt x="3737" y="1868"/>
                      <a:pt x="3737" y="934"/>
                      <a:pt x="38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3"/>
              <p:cNvSpPr/>
              <p:nvPr/>
            </p:nvSpPr>
            <p:spPr>
              <a:xfrm>
                <a:off x="4711750" y="4930850"/>
                <a:ext cx="7837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3351" extrusionOk="0">
                    <a:moveTo>
                      <a:pt x="268" y="0"/>
                    </a:moveTo>
                    <a:cubicBezTo>
                      <a:pt x="134" y="0"/>
                      <a:pt x="1" y="104"/>
                      <a:pt x="39" y="292"/>
                    </a:cubicBezTo>
                    <a:cubicBezTo>
                      <a:pt x="105" y="826"/>
                      <a:pt x="239" y="1360"/>
                      <a:pt x="406" y="1860"/>
                    </a:cubicBezTo>
                    <a:cubicBezTo>
                      <a:pt x="472" y="2127"/>
                      <a:pt x="572" y="2360"/>
                      <a:pt x="706" y="2594"/>
                    </a:cubicBezTo>
                    <a:cubicBezTo>
                      <a:pt x="806" y="2827"/>
                      <a:pt x="973" y="3061"/>
                      <a:pt x="1173" y="3228"/>
                    </a:cubicBezTo>
                    <a:cubicBezTo>
                      <a:pt x="1291" y="3314"/>
                      <a:pt x="1405" y="3351"/>
                      <a:pt x="1513" y="3351"/>
                    </a:cubicBezTo>
                    <a:cubicBezTo>
                      <a:pt x="1864" y="3351"/>
                      <a:pt x="2154" y="2967"/>
                      <a:pt x="2307" y="2661"/>
                    </a:cubicBezTo>
                    <a:cubicBezTo>
                      <a:pt x="2607" y="2127"/>
                      <a:pt x="2874" y="1526"/>
                      <a:pt x="3074" y="926"/>
                    </a:cubicBezTo>
                    <a:cubicBezTo>
                      <a:pt x="3135" y="744"/>
                      <a:pt x="2987" y="623"/>
                      <a:pt x="2839" y="623"/>
                    </a:cubicBezTo>
                    <a:cubicBezTo>
                      <a:pt x="2743" y="623"/>
                      <a:pt x="2647" y="674"/>
                      <a:pt x="2607" y="793"/>
                    </a:cubicBezTo>
                    <a:cubicBezTo>
                      <a:pt x="2440" y="1293"/>
                      <a:pt x="2240" y="1760"/>
                      <a:pt x="2007" y="2260"/>
                    </a:cubicBezTo>
                    <a:cubicBezTo>
                      <a:pt x="1907" y="2427"/>
                      <a:pt x="1807" y="2627"/>
                      <a:pt x="1673" y="2761"/>
                    </a:cubicBezTo>
                    <a:cubicBezTo>
                      <a:pt x="1611" y="2823"/>
                      <a:pt x="1562" y="2848"/>
                      <a:pt x="1521" y="2848"/>
                    </a:cubicBezTo>
                    <a:cubicBezTo>
                      <a:pt x="1452" y="2848"/>
                      <a:pt x="1402" y="2778"/>
                      <a:pt x="1340" y="2694"/>
                    </a:cubicBezTo>
                    <a:cubicBezTo>
                      <a:pt x="806" y="1960"/>
                      <a:pt x="639" y="1026"/>
                      <a:pt x="506" y="192"/>
                    </a:cubicBezTo>
                    <a:cubicBezTo>
                      <a:pt x="477" y="62"/>
                      <a:pt x="3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3"/>
              <p:cNvSpPr/>
              <p:nvPr/>
            </p:nvSpPr>
            <p:spPr>
              <a:xfrm>
                <a:off x="4841950" y="4971000"/>
                <a:ext cx="130975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3368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70" y="21"/>
                    </a:cubicBezTo>
                    <a:cubicBezTo>
                      <a:pt x="2603" y="21"/>
                      <a:pt x="2436" y="54"/>
                      <a:pt x="2303" y="54"/>
                    </a:cubicBezTo>
                    <a:cubicBezTo>
                      <a:pt x="1969" y="54"/>
                      <a:pt x="1669" y="87"/>
                      <a:pt x="1369" y="187"/>
                    </a:cubicBezTo>
                    <a:cubicBezTo>
                      <a:pt x="868" y="321"/>
                      <a:pt x="435" y="654"/>
                      <a:pt x="201" y="1121"/>
                    </a:cubicBezTo>
                    <a:cubicBezTo>
                      <a:pt x="1" y="1555"/>
                      <a:pt x="34" y="2022"/>
                      <a:pt x="268" y="2422"/>
                    </a:cubicBezTo>
                    <a:cubicBezTo>
                      <a:pt x="535" y="2789"/>
                      <a:pt x="935" y="3056"/>
                      <a:pt x="1369" y="3189"/>
                    </a:cubicBezTo>
                    <a:cubicBezTo>
                      <a:pt x="1782" y="3319"/>
                      <a:pt x="2196" y="3368"/>
                      <a:pt x="2625" y="3368"/>
                    </a:cubicBezTo>
                    <a:cubicBezTo>
                      <a:pt x="2750" y="3368"/>
                      <a:pt x="2876" y="3364"/>
                      <a:pt x="3003" y="3356"/>
                    </a:cubicBezTo>
                    <a:cubicBezTo>
                      <a:pt x="3537" y="3290"/>
                      <a:pt x="4037" y="3123"/>
                      <a:pt x="4471" y="2789"/>
                    </a:cubicBezTo>
                    <a:cubicBezTo>
                      <a:pt x="5238" y="2122"/>
                      <a:pt x="5171" y="888"/>
                      <a:pt x="4304" y="321"/>
                    </a:cubicBezTo>
                    <a:cubicBezTo>
                      <a:pt x="3930" y="107"/>
                      <a:pt x="3514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3"/>
              <p:cNvSpPr/>
              <p:nvPr/>
            </p:nvSpPr>
            <p:spPr>
              <a:xfrm>
                <a:off x="4530900" y="4961825"/>
                <a:ext cx="13095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356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69" y="21"/>
                    </a:cubicBezTo>
                    <a:cubicBezTo>
                      <a:pt x="2603" y="21"/>
                      <a:pt x="2469" y="21"/>
                      <a:pt x="2302" y="54"/>
                    </a:cubicBezTo>
                    <a:cubicBezTo>
                      <a:pt x="2002" y="54"/>
                      <a:pt x="1669" y="87"/>
                      <a:pt x="1402" y="154"/>
                    </a:cubicBezTo>
                    <a:cubicBezTo>
                      <a:pt x="868" y="287"/>
                      <a:pt x="468" y="654"/>
                      <a:pt x="234" y="1121"/>
                    </a:cubicBezTo>
                    <a:cubicBezTo>
                      <a:pt x="1" y="1522"/>
                      <a:pt x="34" y="2022"/>
                      <a:pt x="301" y="2422"/>
                    </a:cubicBezTo>
                    <a:cubicBezTo>
                      <a:pt x="568" y="2789"/>
                      <a:pt x="935" y="3056"/>
                      <a:pt x="1402" y="3190"/>
                    </a:cubicBezTo>
                    <a:cubicBezTo>
                      <a:pt x="1744" y="3304"/>
                      <a:pt x="2117" y="3355"/>
                      <a:pt x="2489" y="3355"/>
                    </a:cubicBezTo>
                    <a:cubicBezTo>
                      <a:pt x="2662" y="3355"/>
                      <a:pt x="2834" y="3344"/>
                      <a:pt x="3003" y="3323"/>
                    </a:cubicBezTo>
                    <a:cubicBezTo>
                      <a:pt x="3537" y="3290"/>
                      <a:pt x="4037" y="3089"/>
                      <a:pt x="4471" y="2789"/>
                    </a:cubicBezTo>
                    <a:cubicBezTo>
                      <a:pt x="5238" y="2122"/>
                      <a:pt x="5171" y="888"/>
                      <a:pt x="4337" y="321"/>
                    </a:cubicBezTo>
                    <a:cubicBezTo>
                      <a:pt x="3937" y="107"/>
                      <a:pt x="3515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7" name="Google Shape;1337;p43"/>
          <p:cNvGrpSpPr/>
          <p:nvPr/>
        </p:nvGrpSpPr>
        <p:grpSpPr>
          <a:xfrm>
            <a:off x="990392" y="3898379"/>
            <a:ext cx="664873" cy="773735"/>
            <a:chOff x="6722372" y="3249541"/>
            <a:chExt cx="909290" cy="1058171"/>
          </a:xfrm>
        </p:grpSpPr>
        <p:sp>
          <p:nvSpPr>
            <p:cNvPr id="1338" name="Google Shape;1338;p43"/>
            <p:cNvSpPr/>
            <p:nvPr/>
          </p:nvSpPr>
          <p:spPr>
            <a:xfrm rot="-912714">
              <a:off x="6829241" y="3324896"/>
              <a:ext cx="695552" cy="907461"/>
            </a:xfrm>
            <a:custGeom>
              <a:avLst/>
              <a:gdLst/>
              <a:ahLst/>
              <a:cxnLst/>
              <a:rect l="l" t="t" r="r" b="b"/>
              <a:pathLst>
                <a:path w="27821" h="36297" extrusionOk="0">
                  <a:moveTo>
                    <a:pt x="13910" y="0"/>
                  </a:moveTo>
                  <a:cubicBezTo>
                    <a:pt x="13402" y="0"/>
                    <a:pt x="12893" y="200"/>
                    <a:pt x="12509" y="601"/>
                  </a:cubicBezTo>
                  <a:cubicBezTo>
                    <a:pt x="8940" y="4337"/>
                    <a:pt x="0" y="14678"/>
                    <a:pt x="634" y="23684"/>
                  </a:cubicBezTo>
                  <a:cubicBezTo>
                    <a:pt x="1518" y="35711"/>
                    <a:pt x="11721" y="36297"/>
                    <a:pt x="13606" y="36297"/>
                  </a:cubicBezTo>
                  <a:cubicBezTo>
                    <a:pt x="13713" y="36297"/>
                    <a:pt x="13793" y="36295"/>
                    <a:pt x="13843" y="36293"/>
                  </a:cubicBezTo>
                  <a:lnTo>
                    <a:pt x="13977" y="36293"/>
                  </a:lnTo>
                  <a:cubicBezTo>
                    <a:pt x="14027" y="36295"/>
                    <a:pt x="14107" y="36297"/>
                    <a:pt x="14214" y="36297"/>
                  </a:cubicBezTo>
                  <a:cubicBezTo>
                    <a:pt x="16099" y="36297"/>
                    <a:pt x="26303" y="35711"/>
                    <a:pt x="27186" y="23684"/>
                  </a:cubicBezTo>
                  <a:cubicBezTo>
                    <a:pt x="27820" y="14711"/>
                    <a:pt x="18847" y="4337"/>
                    <a:pt x="15311" y="601"/>
                  </a:cubicBezTo>
                  <a:cubicBezTo>
                    <a:pt x="14928" y="200"/>
                    <a:pt x="14419" y="0"/>
                    <a:pt x="13910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9" name="Google Shape;1339;p43"/>
            <p:cNvGrpSpPr/>
            <p:nvPr/>
          </p:nvGrpSpPr>
          <p:grpSpPr>
            <a:xfrm rot="-912714">
              <a:off x="6829241" y="3324896"/>
              <a:ext cx="695552" cy="907461"/>
              <a:chOff x="5494100" y="4301025"/>
              <a:chExt cx="695525" cy="907425"/>
            </a:xfrm>
          </p:grpSpPr>
          <p:sp>
            <p:nvSpPr>
              <p:cNvPr id="1340" name="Google Shape;1340;p43"/>
              <p:cNvSpPr/>
              <p:nvPr/>
            </p:nvSpPr>
            <p:spPr>
              <a:xfrm>
                <a:off x="5494100" y="4301025"/>
                <a:ext cx="695525" cy="907425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297" extrusionOk="0">
                    <a:moveTo>
                      <a:pt x="13910" y="0"/>
                    </a:moveTo>
                    <a:cubicBezTo>
                      <a:pt x="13402" y="0"/>
                      <a:pt x="12893" y="200"/>
                      <a:pt x="12509" y="601"/>
                    </a:cubicBezTo>
                    <a:cubicBezTo>
                      <a:pt x="8940" y="4337"/>
                      <a:pt x="0" y="14678"/>
                      <a:pt x="634" y="23684"/>
                    </a:cubicBezTo>
                    <a:cubicBezTo>
                      <a:pt x="1518" y="35711"/>
                      <a:pt x="11721" y="36297"/>
                      <a:pt x="13606" y="36297"/>
                    </a:cubicBezTo>
                    <a:cubicBezTo>
                      <a:pt x="13713" y="36297"/>
                      <a:pt x="13793" y="36295"/>
                      <a:pt x="13843" y="36293"/>
                    </a:cubicBezTo>
                    <a:lnTo>
                      <a:pt x="13977" y="36293"/>
                    </a:lnTo>
                    <a:cubicBezTo>
                      <a:pt x="14027" y="36295"/>
                      <a:pt x="14107" y="36297"/>
                      <a:pt x="14214" y="36297"/>
                    </a:cubicBezTo>
                    <a:cubicBezTo>
                      <a:pt x="16099" y="36297"/>
                      <a:pt x="26303" y="35711"/>
                      <a:pt x="27186" y="23684"/>
                    </a:cubicBezTo>
                    <a:cubicBezTo>
                      <a:pt x="27820" y="14711"/>
                      <a:pt x="18847" y="4337"/>
                      <a:pt x="15311" y="601"/>
                    </a:cubicBezTo>
                    <a:cubicBezTo>
                      <a:pt x="14928" y="200"/>
                      <a:pt x="14419" y="0"/>
                      <a:pt x="139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3"/>
              <p:cNvSpPr/>
              <p:nvPr/>
            </p:nvSpPr>
            <p:spPr>
              <a:xfrm>
                <a:off x="5804325" y="4877250"/>
                <a:ext cx="8217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121" extrusionOk="0">
                    <a:moveTo>
                      <a:pt x="323" y="1"/>
                    </a:moveTo>
                    <a:cubicBezTo>
                      <a:pt x="204" y="1"/>
                      <a:pt x="83" y="76"/>
                      <a:pt x="67" y="235"/>
                    </a:cubicBezTo>
                    <a:cubicBezTo>
                      <a:pt x="0" y="868"/>
                      <a:pt x="0" y="1502"/>
                      <a:pt x="67" y="2136"/>
                    </a:cubicBezTo>
                    <a:cubicBezTo>
                      <a:pt x="128" y="2531"/>
                      <a:pt x="272" y="3121"/>
                      <a:pt x="752" y="3121"/>
                    </a:cubicBezTo>
                    <a:cubicBezTo>
                      <a:pt x="798" y="3121"/>
                      <a:pt x="848" y="3115"/>
                      <a:pt x="901" y="3103"/>
                    </a:cubicBezTo>
                    <a:cubicBezTo>
                      <a:pt x="1134" y="3003"/>
                      <a:pt x="1401" y="2870"/>
                      <a:pt x="1601" y="2670"/>
                    </a:cubicBezTo>
                    <a:cubicBezTo>
                      <a:pt x="1801" y="2536"/>
                      <a:pt x="2002" y="2336"/>
                      <a:pt x="2168" y="2136"/>
                    </a:cubicBezTo>
                    <a:cubicBezTo>
                      <a:pt x="2535" y="1736"/>
                      <a:pt x="2869" y="1269"/>
                      <a:pt x="3169" y="835"/>
                    </a:cubicBezTo>
                    <a:cubicBezTo>
                      <a:pt x="3287" y="646"/>
                      <a:pt x="3121" y="458"/>
                      <a:pt x="2955" y="458"/>
                    </a:cubicBezTo>
                    <a:cubicBezTo>
                      <a:pt x="2887" y="458"/>
                      <a:pt x="2818" y="490"/>
                      <a:pt x="2769" y="568"/>
                    </a:cubicBezTo>
                    <a:cubicBezTo>
                      <a:pt x="2268" y="1302"/>
                      <a:pt x="1768" y="2069"/>
                      <a:pt x="1001" y="2536"/>
                    </a:cubicBezTo>
                    <a:cubicBezTo>
                      <a:pt x="917" y="2586"/>
                      <a:pt x="851" y="2628"/>
                      <a:pt x="797" y="2628"/>
                    </a:cubicBezTo>
                    <a:cubicBezTo>
                      <a:pt x="742" y="2628"/>
                      <a:pt x="701" y="2586"/>
                      <a:pt x="667" y="2470"/>
                    </a:cubicBezTo>
                    <a:cubicBezTo>
                      <a:pt x="601" y="2269"/>
                      <a:pt x="567" y="2069"/>
                      <a:pt x="567" y="1869"/>
                    </a:cubicBezTo>
                    <a:cubicBezTo>
                      <a:pt x="500" y="1335"/>
                      <a:pt x="500" y="802"/>
                      <a:pt x="567" y="268"/>
                    </a:cubicBezTo>
                    <a:cubicBezTo>
                      <a:pt x="585" y="93"/>
                      <a:pt x="455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3"/>
              <p:cNvSpPr/>
              <p:nvPr/>
            </p:nvSpPr>
            <p:spPr>
              <a:xfrm>
                <a:off x="5621675" y="4920125"/>
                <a:ext cx="1326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3383" extrusionOk="0">
                    <a:moveTo>
                      <a:pt x="2176" y="0"/>
                    </a:moveTo>
                    <a:cubicBezTo>
                      <a:pt x="1752" y="0"/>
                      <a:pt x="1333" y="102"/>
                      <a:pt x="935" y="288"/>
                    </a:cubicBezTo>
                    <a:cubicBezTo>
                      <a:pt x="68" y="888"/>
                      <a:pt x="1" y="2122"/>
                      <a:pt x="801" y="2789"/>
                    </a:cubicBezTo>
                    <a:cubicBezTo>
                      <a:pt x="1235" y="3123"/>
                      <a:pt x="1735" y="3323"/>
                      <a:pt x="2269" y="3356"/>
                    </a:cubicBezTo>
                    <a:cubicBezTo>
                      <a:pt x="2416" y="3374"/>
                      <a:pt x="2560" y="3382"/>
                      <a:pt x="2703" y="3382"/>
                    </a:cubicBezTo>
                    <a:cubicBezTo>
                      <a:pt x="3112" y="3382"/>
                      <a:pt x="3508" y="3313"/>
                      <a:pt x="3904" y="3190"/>
                    </a:cubicBezTo>
                    <a:cubicBezTo>
                      <a:pt x="4337" y="3056"/>
                      <a:pt x="4738" y="2789"/>
                      <a:pt x="5004" y="2422"/>
                    </a:cubicBezTo>
                    <a:cubicBezTo>
                      <a:pt x="5271" y="2022"/>
                      <a:pt x="5305" y="1522"/>
                      <a:pt x="5071" y="1122"/>
                    </a:cubicBezTo>
                    <a:cubicBezTo>
                      <a:pt x="4838" y="655"/>
                      <a:pt x="4404" y="288"/>
                      <a:pt x="3904" y="154"/>
                    </a:cubicBezTo>
                    <a:cubicBezTo>
                      <a:pt x="3679" y="79"/>
                      <a:pt x="3453" y="42"/>
                      <a:pt x="3228" y="42"/>
                    </a:cubicBezTo>
                    <a:cubicBezTo>
                      <a:pt x="3153" y="42"/>
                      <a:pt x="3078" y="46"/>
                      <a:pt x="3003" y="54"/>
                    </a:cubicBezTo>
                    <a:cubicBezTo>
                      <a:pt x="2836" y="21"/>
                      <a:pt x="2669" y="21"/>
                      <a:pt x="2503" y="21"/>
                    </a:cubicBezTo>
                    <a:cubicBezTo>
                      <a:pt x="2394" y="7"/>
                      <a:pt x="2285" y="0"/>
                      <a:pt x="2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3"/>
              <p:cNvSpPr/>
              <p:nvPr/>
            </p:nvSpPr>
            <p:spPr>
              <a:xfrm>
                <a:off x="5934400" y="4910125"/>
                <a:ext cx="131800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3416" extrusionOk="0">
                    <a:moveTo>
                      <a:pt x="2183" y="0"/>
                    </a:moveTo>
                    <a:cubicBezTo>
                      <a:pt x="1757" y="0"/>
                      <a:pt x="1335" y="107"/>
                      <a:pt x="935" y="321"/>
                    </a:cubicBezTo>
                    <a:cubicBezTo>
                      <a:pt x="68" y="888"/>
                      <a:pt x="1" y="2155"/>
                      <a:pt x="801" y="2822"/>
                    </a:cubicBezTo>
                    <a:cubicBezTo>
                      <a:pt x="1235" y="3156"/>
                      <a:pt x="1735" y="3356"/>
                      <a:pt x="2269" y="3390"/>
                    </a:cubicBezTo>
                    <a:cubicBezTo>
                      <a:pt x="2407" y="3407"/>
                      <a:pt x="2547" y="3415"/>
                      <a:pt x="2688" y="3415"/>
                    </a:cubicBezTo>
                    <a:cubicBezTo>
                      <a:pt x="3094" y="3415"/>
                      <a:pt x="3508" y="3346"/>
                      <a:pt x="3904" y="3223"/>
                    </a:cubicBezTo>
                    <a:cubicBezTo>
                      <a:pt x="4337" y="3089"/>
                      <a:pt x="4738" y="2822"/>
                      <a:pt x="5004" y="2456"/>
                    </a:cubicBezTo>
                    <a:cubicBezTo>
                      <a:pt x="5271" y="2055"/>
                      <a:pt x="5271" y="1555"/>
                      <a:pt x="5071" y="1155"/>
                    </a:cubicBezTo>
                    <a:cubicBezTo>
                      <a:pt x="4838" y="654"/>
                      <a:pt x="4404" y="321"/>
                      <a:pt x="3904" y="187"/>
                    </a:cubicBezTo>
                    <a:cubicBezTo>
                      <a:pt x="3603" y="87"/>
                      <a:pt x="3303" y="54"/>
                      <a:pt x="2970" y="54"/>
                    </a:cubicBezTo>
                    <a:cubicBezTo>
                      <a:pt x="2836" y="54"/>
                      <a:pt x="2669" y="20"/>
                      <a:pt x="2503" y="20"/>
                    </a:cubicBezTo>
                    <a:cubicBezTo>
                      <a:pt x="2396" y="7"/>
                      <a:pt x="2289" y="0"/>
                      <a:pt x="21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3"/>
              <p:cNvSpPr/>
              <p:nvPr/>
            </p:nvSpPr>
            <p:spPr>
              <a:xfrm>
                <a:off x="5628475" y="4746475"/>
                <a:ext cx="135825" cy="12795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5118" extrusionOk="0">
                    <a:moveTo>
                      <a:pt x="378" y="1"/>
                    </a:moveTo>
                    <a:cubicBezTo>
                      <a:pt x="98" y="1"/>
                      <a:pt x="5" y="511"/>
                      <a:pt x="329" y="629"/>
                    </a:cubicBezTo>
                    <a:cubicBezTo>
                      <a:pt x="1163" y="929"/>
                      <a:pt x="1997" y="1229"/>
                      <a:pt x="2831" y="1563"/>
                    </a:cubicBezTo>
                    <a:lnTo>
                      <a:pt x="4099" y="2030"/>
                    </a:lnTo>
                    <a:cubicBezTo>
                      <a:pt x="4232" y="2097"/>
                      <a:pt x="4833" y="2230"/>
                      <a:pt x="4732" y="2430"/>
                    </a:cubicBezTo>
                    <a:cubicBezTo>
                      <a:pt x="4632" y="2564"/>
                      <a:pt x="4499" y="2664"/>
                      <a:pt x="4366" y="2730"/>
                    </a:cubicBezTo>
                    <a:cubicBezTo>
                      <a:pt x="4199" y="2830"/>
                      <a:pt x="3999" y="2897"/>
                      <a:pt x="3832" y="2997"/>
                    </a:cubicBezTo>
                    <a:cubicBezTo>
                      <a:pt x="3465" y="3197"/>
                      <a:pt x="3065" y="3364"/>
                      <a:pt x="2698" y="3564"/>
                    </a:cubicBezTo>
                    <a:cubicBezTo>
                      <a:pt x="1930" y="3898"/>
                      <a:pt x="1163" y="4198"/>
                      <a:pt x="363" y="4465"/>
                    </a:cubicBezTo>
                    <a:cubicBezTo>
                      <a:pt x="0" y="4586"/>
                      <a:pt x="103" y="5117"/>
                      <a:pt x="423" y="5117"/>
                    </a:cubicBezTo>
                    <a:cubicBezTo>
                      <a:pt x="456" y="5117"/>
                      <a:pt x="492" y="5111"/>
                      <a:pt x="529" y="5099"/>
                    </a:cubicBezTo>
                    <a:cubicBezTo>
                      <a:pt x="1964" y="4598"/>
                      <a:pt x="3331" y="3998"/>
                      <a:pt x="4666" y="3297"/>
                    </a:cubicBezTo>
                    <a:cubicBezTo>
                      <a:pt x="4966" y="3164"/>
                      <a:pt x="5199" y="2931"/>
                      <a:pt x="5333" y="2630"/>
                    </a:cubicBezTo>
                    <a:cubicBezTo>
                      <a:pt x="5433" y="2330"/>
                      <a:pt x="5333" y="1997"/>
                      <a:pt x="5099" y="1796"/>
                    </a:cubicBezTo>
                    <a:cubicBezTo>
                      <a:pt x="4833" y="1630"/>
                      <a:pt x="4499" y="1463"/>
                      <a:pt x="4199" y="1396"/>
                    </a:cubicBezTo>
                    <a:lnTo>
                      <a:pt x="3098" y="962"/>
                    </a:lnTo>
                    <a:cubicBezTo>
                      <a:pt x="2231" y="662"/>
                      <a:pt x="1363" y="329"/>
                      <a:pt x="496" y="28"/>
                    </a:cubicBezTo>
                    <a:cubicBezTo>
                      <a:pt x="454" y="9"/>
                      <a:pt x="414" y="1"/>
                      <a:pt x="3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3"/>
              <p:cNvSpPr/>
              <p:nvPr/>
            </p:nvSpPr>
            <p:spPr>
              <a:xfrm>
                <a:off x="5936075" y="4732250"/>
                <a:ext cx="138975" cy="128525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5141" extrusionOk="0">
                    <a:moveTo>
                      <a:pt x="5040" y="0"/>
                    </a:moveTo>
                    <a:cubicBezTo>
                      <a:pt x="4996" y="0"/>
                      <a:pt x="4950" y="9"/>
                      <a:pt x="4904" y="30"/>
                    </a:cubicBezTo>
                    <a:lnTo>
                      <a:pt x="2803" y="998"/>
                    </a:lnTo>
                    <a:cubicBezTo>
                      <a:pt x="2169" y="1265"/>
                      <a:pt x="1535" y="1598"/>
                      <a:pt x="935" y="1932"/>
                    </a:cubicBezTo>
                    <a:cubicBezTo>
                      <a:pt x="634" y="2065"/>
                      <a:pt x="368" y="2265"/>
                      <a:pt x="167" y="2532"/>
                    </a:cubicBezTo>
                    <a:cubicBezTo>
                      <a:pt x="1" y="2799"/>
                      <a:pt x="34" y="3133"/>
                      <a:pt x="267" y="3366"/>
                    </a:cubicBezTo>
                    <a:cubicBezTo>
                      <a:pt x="501" y="3566"/>
                      <a:pt x="768" y="3700"/>
                      <a:pt x="1068" y="3766"/>
                    </a:cubicBezTo>
                    <a:lnTo>
                      <a:pt x="2102" y="4200"/>
                    </a:lnTo>
                    <a:lnTo>
                      <a:pt x="4504" y="5134"/>
                    </a:lnTo>
                    <a:cubicBezTo>
                      <a:pt x="4525" y="5138"/>
                      <a:pt x="4547" y="5140"/>
                      <a:pt x="4568" y="5140"/>
                    </a:cubicBezTo>
                    <a:cubicBezTo>
                      <a:pt x="4712" y="5140"/>
                      <a:pt x="4846" y="5046"/>
                      <a:pt x="4904" y="4901"/>
                    </a:cubicBezTo>
                    <a:cubicBezTo>
                      <a:pt x="4937" y="4734"/>
                      <a:pt x="4837" y="4567"/>
                      <a:pt x="4671" y="4500"/>
                    </a:cubicBezTo>
                    <a:lnTo>
                      <a:pt x="2269" y="3600"/>
                    </a:lnTo>
                    <a:lnTo>
                      <a:pt x="1135" y="3133"/>
                    </a:lnTo>
                    <a:cubicBezTo>
                      <a:pt x="1001" y="3066"/>
                      <a:pt x="868" y="3033"/>
                      <a:pt x="768" y="2932"/>
                    </a:cubicBezTo>
                    <a:cubicBezTo>
                      <a:pt x="734" y="2899"/>
                      <a:pt x="734" y="2866"/>
                      <a:pt x="701" y="2866"/>
                    </a:cubicBezTo>
                    <a:cubicBezTo>
                      <a:pt x="768" y="2832"/>
                      <a:pt x="801" y="2766"/>
                      <a:pt x="868" y="2732"/>
                    </a:cubicBezTo>
                    <a:cubicBezTo>
                      <a:pt x="1502" y="2299"/>
                      <a:pt x="2169" y="1965"/>
                      <a:pt x="2869" y="1665"/>
                    </a:cubicBezTo>
                    <a:lnTo>
                      <a:pt x="5238" y="597"/>
                    </a:lnTo>
                    <a:cubicBezTo>
                      <a:pt x="5558" y="452"/>
                      <a:pt x="5344" y="0"/>
                      <a:pt x="50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6" name="Google Shape;1346;p43"/>
          <p:cNvGrpSpPr/>
          <p:nvPr/>
        </p:nvGrpSpPr>
        <p:grpSpPr>
          <a:xfrm>
            <a:off x="951484" y="129308"/>
            <a:ext cx="1301250" cy="1344399"/>
            <a:chOff x="-1758647" y="2476220"/>
            <a:chExt cx="1301250" cy="1344399"/>
          </a:xfrm>
        </p:grpSpPr>
        <p:sp>
          <p:nvSpPr>
            <p:cNvPr id="1347" name="Google Shape;1347;p43"/>
            <p:cNvSpPr/>
            <p:nvPr/>
          </p:nvSpPr>
          <p:spPr>
            <a:xfrm>
              <a:off x="-1757237" y="2476334"/>
              <a:ext cx="1298430" cy="1344172"/>
            </a:xfrm>
            <a:custGeom>
              <a:avLst/>
              <a:gdLst/>
              <a:ahLst/>
              <a:cxnLst/>
              <a:rect l="l" t="t" r="r" b="b"/>
              <a:pathLst>
                <a:path w="24045" h="24830" extrusionOk="0">
                  <a:moveTo>
                    <a:pt x="11232" y="0"/>
                  </a:moveTo>
                  <a:cubicBezTo>
                    <a:pt x="10920" y="0"/>
                    <a:pt x="10611" y="189"/>
                    <a:pt x="10498" y="528"/>
                  </a:cubicBezTo>
                  <a:lnTo>
                    <a:pt x="8585" y="6752"/>
                  </a:lnTo>
                  <a:cubicBezTo>
                    <a:pt x="8507" y="6986"/>
                    <a:pt x="8332" y="7181"/>
                    <a:pt x="8098" y="7240"/>
                  </a:cubicBezTo>
                  <a:lnTo>
                    <a:pt x="7356" y="7454"/>
                  </a:lnTo>
                  <a:lnTo>
                    <a:pt x="6576" y="6381"/>
                  </a:lnTo>
                  <a:lnTo>
                    <a:pt x="6185" y="6732"/>
                  </a:lnTo>
                  <a:lnTo>
                    <a:pt x="6810" y="7630"/>
                  </a:lnTo>
                  <a:lnTo>
                    <a:pt x="5307" y="8079"/>
                  </a:lnTo>
                  <a:lnTo>
                    <a:pt x="5249" y="8040"/>
                  </a:lnTo>
                  <a:lnTo>
                    <a:pt x="5210" y="8098"/>
                  </a:lnTo>
                  <a:lnTo>
                    <a:pt x="742" y="9405"/>
                  </a:lnTo>
                  <a:cubicBezTo>
                    <a:pt x="156" y="9581"/>
                    <a:pt x="0" y="10322"/>
                    <a:pt x="469" y="10693"/>
                  </a:cubicBezTo>
                  <a:lnTo>
                    <a:pt x="6888" y="16098"/>
                  </a:lnTo>
                  <a:cubicBezTo>
                    <a:pt x="7005" y="16215"/>
                    <a:pt x="7103" y="16371"/>
                    <a:pt x="7122" y="16547"/>
                  </a:cubicBezTo>
                  <a:lnTo>
                    <a:pt x="8527" y="24215"/>
                  </a:lnTo>
                  <a:cubicBezTo>
                    <a:pt x="8599" y="24600"/>
                    <a:pt x="8931" y="24829"/>
                    <a:pt x="9271" y="24829"/>
                  </a:cubicBezTo>
                  <a:cubicBezTo>
                    <a:pt x="9482" y="24829"/>
                    <a:pt x="9697" y="24741"/>
                    <a:pt x="9854" y="24547"/>
                  </a:cubicBezTo>
                  <a:lnTo>
                    <a:pt x="14146" y="19317"/>
                  </a:lnTo>
                  <a:cubicBezTo>
                    <a:pt x="14299" y="19151"/>
                    <a:pt x="14511" y="19053"/>
                    <a:pt x="14734" y="19053"/>
                  </a:cubicBezTo>
                  <a:cubicBezTo>
                    <a:pt x="14823" y="19053"/>
                    <a:pt x="14915" y="19069"/>
                    <a:pt x="15005" y="19103"/>
                  </a:cubicBezTo>
                  <a:lnTo>
                    <a:pt x="22107" y="21815"/>
                  </a:lnTo>
                  <a:cubicBezTo>
                    <a:pt x="22204" y="21855"/>
                    <a:pt x="22300" y="21873"/>
                    <a:pt x="22393" y="21873"/>
                  </a:cubicBezTo>
                  <a:cubicBezTo>
                    <a:pt x="22845" y="21873"/>
                    <a:pt x="23215" y="21439"/>
                    <a:pt x="23102" y="20937"/>
                  </a:cubicBezTo>
                  <a:lnTo>
                    <a:pt x="21268" y="13444"/>
                  </a:lnTo>
                  <a:cubicBezTo>
                    <a:pt x="21249" y="13308"/>
                    <a:pt x="21249" y="13152"/>
                    <a:pt x="21288" y="13015"/>
                  </a:cubicBezTo>
                  <a:lnTo>
                    <a:pt x="23883" y="5328"/>
                  </a:lnTo>
                  <a:cubicBezTo>
                    <a:pt x="24044" y="4842"/>
                    <a:pt x="23676" y="4341"/>
                    <a:pt x="23175" y="4341"/>
                  </a:cubicBezTo>
                  <a:cubicBezTo>
                    <a:pt x="23132" y="4341"/>
                    <a:pt x="23088" y="4344"/>
                    <a:pt x="23044" y="4352"/>
                  </a:cubicBezTo>
                  <a:lnTo>
                    <a:pt x="17015" y="5406"/>
                  </a:lnTo>
                  <a:lnTo>
                    <a:pt x="17132" y="4879"/>
                  </a:lnTo>
                  <a:lnTo>
                    <a:pt x="16624" y="4723"/>
                  </a:lnTo>
                  <a:lnTo>
                    <a:pt x="16449" y="5503"/>
                  </a:lnTo>
                  <a:lnTo>
                    <a:pt x="16039" y="5562"/>
                  </a:lnTo>
                  <a:cubicBezTo>
                    <a:pt x="15996" y="5571"/>
                    <a:pt x="15952" y="5575"/>
                    <a:pt x="15909" y="5575"/>
                  </a:cubicBezTo>
                  <a:cubicBezTo>
                    <a:pt x="15677" y="5575"/>
                    <a:pt x="15448" y="5450"/>
                    <a:pt x="15317" y="5269"/>
                  </a:cubicBezTo>
                  <a:lnTo>
                    <a:pt x="11844" y="313"/>
                  </a:lnTo>
                  <a:cubicBezTo>
                    <a:pt x="11688" y="100"/>
                    <a:pt x="11459" y="0"/>
                    <a:pt x="1123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8" name="Google Shape;1348;p43"/>
            <p:cNvGrpSpPr/>
            <p:nvPr/>
          </p:nvGrpSpPr>
          <p:grpSpPr>
            <a:xfrm>
              <a:off x="-1758647" y="2476220"/>
              <a:ext cx="1301250" cy="1344399"/>
              <a:chOff x="1410350" y="4162300"/>
              <a:chExt cx="1027600" cy="1061675"/>
            </a:xfrm>
          </p:grpSpPr>
          <p:sp>
            <p:nvSpPr>
              <p:cNvPr id="1349" name="Google Shape;1349;p43"/>
              <p:cNvSpPr/>
              <p:nvPr/>
            </p:nvSpPr>
            <p:spPr>
              <a:xfrm>
                <a:off x="1410350" y="4162300"/>
                <a:ext cx="1027600" cy="1061675"/>
              </a:xfrm>
              <a:custGeom>
                <a:avLst/>
                <a:gdLst/>
                <a:ahLst/>
                <a:cxnLst/>
                <a:rect l="l" t="t" r="r" b="b"/>
                <a:pathLst>
                  <a:path w="41104" h="42467" extrusionOk="0">
                    <a:moveTo>
                      <a:pt x="19171" y="0"/>
                    </a:moveTo>
                    <a:cubicBezTo>
                      <a:pt x="18643" y="0"/>
                      <a:pt x="18119" y="319"/>
                      <a:pt x="17946" y="913"/>
                    </a:cubicBezTo>
                    <a:lnTo>
                      <a:pt x="14677" y="11554"/>
                    </a:lnTo>
                    <a:cubicBezTo>
                      <a:pt x="14544" y="11954"/>
                      <a:pt x="14210" y="12287"/>
                      <a:pt x="13810" y="12421"/>
                    </a:cubicBezTo>
                    <a:lnTo>
                      <a:pt x="1235" y="16090"/>
                    </a:lnTo>
                    <a:cubicBezTo>
                      <a:pt x="267" y="16390"/>
                      <a:pt x="0" y="17658"/>
                      <a:pt x="801" y="18325"/>
                    </a:cubicBezTo>
                    <a:lnTo>
                      <a:pt x="11775" y="27532"/>
                    </a:lnTo>
                    <a:cubicBezTo>
                      <a:pt x="12009" y="27732"/>
                      <a:pt x="12142" y="27999"/>
                      <a:pt x="12209" y="28299"/>
                    </a:cubicBezTo>
                    <a:lnTo>
                      <a:pt x="14611" y="41408"/>
                    </a:lnTo>
                    <a:cubicBezTo>
                      <a:pt x="14715" y="42074"/>
                      <a:pt x="15285" y="42467"/>
                      <a:pt x="15870" y="42467"/>
                    </a:cubicBezTo>
                    <a:cubicBezTo>
                      <a:pt x="16223" y="42467"/>
                      <a:pt x="16582" y="42323"/>
                      <a:pt x="16846" y="42009"/>
                    </a:cubicBezTo>
                    <a:lnTo>
                      <a:pt x="24218" y="33069"/>
                    </a:lnTo>
                    <a:cubicBezTo>
                      <a:pt x="24457" y="32758"/>
                      <a:pt x="24815" y="32585"/>
                      <a:pt x="25196" y="32585"/>
                    </a:cubicBezTo>
                    <a:cubicBezTo>
                      <a:pt x="25346" y="32585"/>
                      <a:pt x="25501" y="32612"/>
                      <a:pt x="25652" y="32669"/>
                    </a:cubicBezTo>
                    <a:lnTo>
                      <a:pt x="37794" y="37305"/>
                    </a:lnTo>
                    <a:cubicBezTo>
                      <a:pt x="37949" y="37364"/>
                      <a:pt x="38104" y="37391"/>
                      <a:pt x="38254" y="37391"/>
                    </a:cubicBezTo>
                    <a:cubicBezTo>
                      <a:pt x="39040" y="37391"/>
                      <a:pt x="39691" y="36645"/>
                      <a:pt x="39495" y="35804"/>
                    </a:cubicBezTo>
                    <a:lnTo>
                      <a:pt x="36360" y="22995"/>
                    </a:lnTo>
                    <a:cubicBezTo>
                      <a:pt x="36293" y="22762"/>
                      <a:pt x="36326" y="22495"/>
                      <a:pt x="36393" y="22261"/>
                    </a:cubicBezTo>
                    <a:lnTo>
                      <a:pt x="40796" y="9085"/>
                    </a:lnTo>
                    <a:cubicBezTo>
                      <a:pt x="41103" y="8256"/>
                      <a:pt x="40448" y="7398"/>
                      <a:pt x="39587" y="7398"/>
                    </a:cubicBezTo>
                    <a:cubicBezTo>
                      <a:pt x="39513" y="7398"/>
                      <a:pt x="39438" y="7404"/>
                      <a:pt x="39362" y="7417"/>
                    </a:cubicBezTo>
                    <a:lnTo>
                      <a:pt x="27420" y="9519"/>
                    </a:lnTo>
                    <a:cubicBezTo>
                      <a:pt x="27356" y="9527"/>
                      <a:pt x="27293" y="9531"/>
                      <a:pt x="27231" y="9531"/>
                    </a:cubicBezTo>
                    <a:cubicBezTo>
                      <a:pt x="26804" y="9531"/>
                      <a:pt x="26414" y="9335"/>
                      <a:pt x="26152" y="8985"/>
                    </a:cubicBezTo>
                    <a:lnTo>
                      <a:pt x="20215" y="546"/>
                    </a:lnTo>
                    <a:cubicBezTo>
                      <a:pt x="19959" y="176"/>
                      <a:pt x="19564" y="0"/>
                      <a:pt x="19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3"/>
              <p:cNvSpPr/>
              <p:nvPr/>
            </p:nvSpPr>
            <p:spPr>
              <a:xfrm>
                <a:off x="1674700" y="4435275"/>
                <a:ext cx="71750" cy="9592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837" extrusionOk="0">
                    <a:moveTo>
                      <a:pt x="668" y="1"/>
                    </a:moveTo>
                    <a:lnTo>
                      <a:pt x="1" y="601"/>
                    </a:lnTo>
                    <a:lnTo>
                      <a:pt x="2269" y="3837"/>
                    </a:lnTo>
                    <a:lnTo>
                      <a:pt x="2869" y="310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3"/>
              <p:cNvSpPr/>
              <p:nvPr/>
            </p:nvSpPr>
            <p:spPr>
              <a:xfrm>
                <a:off x="1623825" y="4506175"/>
                <a:ext cx="8925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036" extrusionOk="0">
                    <a:moveTo>
                      <a:pt x="401" y="0"/>
                    </a:moveTo>
                    <a:lnTo>
                      <a:pt x="1" y="801"/>
                    </a:lnTo>
                    <a:lnTo>
                      <a:pt x="3236" y="3036"/>
                    </a:lnTo>
                    <a:lnTo>
                      <a:pt x="3570" y="2102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3"/>
              <p:cNvSpPr/>
              <p:nvPr/>
            </p:nvSpPr>
            <p:spPr>
              <a:xfrm>
                <a:off x="1607975" y="4604575"/>
                <a:ext cx="1001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1135" extrusionOk="0">
                    <a:moveTo>
                      <a:pt x="1" y="0"/>
                    </a:moveTo>
                    <a:lnTo>
                      <a:pt x="68" y="901"/>
                    </a:lnTo>
                    <a:lnTo>
                      <a:pt x="4004" y="1135"/>
                    </a:lnTo>
                    <a:lnTo>
                      <a:pt x="3804" y="1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43"/>
              <p:cNvSpPr/>
              <p:nvPr/>
            </p:nvSpPr>
            <p:spPr>
              <a:xfrm>
                <a:off x="2100850" y="4363575"/>
                <a:ext cx="41700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4170" extrusionOk="0">
                    <a:moveTo>
                      <a:pt x="801" y="0"/>
                    </a:moveTo>
                    <a:lnTo>
                      <a:pt x="0" y="3736"/>
                    </a:lnTo>
                    <a:lnTo>
                      <a:pt x="867" y="4170"/>
                    </a:lnTo>
                    <a:lnTo>
                      <a:pt x="1668" y="300"/>
                    </a:lnTo>
                    <a:lnTo>
                      <a:pt x="8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43"/>
              <p:cNvSpPr/>
              <p:nvPr/>
            </p:nvSpPr>
            <p:spPr>
              <a:xfrm>
                <a:off x="2150050" y="4406100"/>
                <a:ext cx="684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3904" extrusionOk="0">
                    <a:moveTo>
                      <a:pt x="2035" y="0"/>
                    </a:moveTo>
                    <a:lnTo>
                      <a:pt x="0" y="3203"/>
                    </a:lnTo>
                    <a:lnTo>
                      <a:pt x="634" y="3903"/>
                    </a:lnTo>
                    <a:lnTo>
                      <a:pt x="2735" y="567"/>
                    </a:lnTo>
                    <a:lnTo>
                      <a:pt x="20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3"/>
              <p:cNvSpPr/>
              <p:nvPr/>
            </p:nvSpPr>
            <p:spPr>
              <a:xfrm>
                <a:off x="2178400" y="4486150"/>
                <a:ext cx="9342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603" extrusionOk="0">
                    <a:moveTo>
                      <a:pt x="3436" y="1"/>
                    </a:moveTo>
                    <a:lnTo>
                      <a:pt x="0" y="1669"/>
                    </a:lnTo>
                    <a:lnTo>
                      <a:pt x="200" y="2603"/>
                    </a:lnTo>
                    <a:lnTo>
                      <a:pt x="3736" y="835"/>
                    </a:lnTo>
                    <a:lnTo>
                      <a:pt x="34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43"/>
              <p:cNvSpPr/>
              <p:nvPr/>
            </p:nvSpPr>
            <p:spPr>
              <a:xfrm>
                <a:off x="2049125" y="4442625"/>
                <a:ext cx="158475" cy="186150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7446" extrusionOk="0">
                    <a:moveTo>
                      <a:pt x="1585" y="0"/>
                    </a:moveTo>
                    <a:cubicBezTo>
                      <a:pt x="1052" y="0"/>
                      <a:pt x="515" y="96"/>
                      <a:pt x="1" y="274"/>
                    </a:cubicBezTo>
                    <a:cubicBezTo>
                      <a:pt x="68" y="1275"/>
                      <a:pt x="301" y="2275"/>
                      <a:pt x="668" y="3209"/>
                    </a:cubicBezTo>
                    <a:cubicBezTo>
                      <a:pt x="1602" y="5244"/>
                      <a:pt x="3337" y="6645"/>
                      <a:pt x="5338" y="7446"/>
                    </a:cubicBezTo>
                    <a:cubicBezTo>
                      <a:pt x="6039" y="6412"/>
                      <a:pt x="6339" y="5144"/>
                      <a:pt x="6205" y="3910"/>
                    </a:cubicBezTo>
                    <a:cubicBezTo>
                      <a:pt x="6105" y="2809"/>
                      <a:pt x="5605" y="1808"/>
                      <a:pt x="4804" y="1074"/>
                    </a:cubicBezTo>
                    <a:cubicBezTo>
                      <a:pt x="4204" y="541"/>
                      <a:pt x="3470" y="207"/>
                      <a:pt x="2669" y="140"/>
                    </a:cubicBezTo>
                    <a:cubicBezTo>
                      <a:pt x="2316" y="45"/>
                      <a:pt x="1952" y="0"/>
                      <a:pt x="1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43"/>
              <p:cNvSpPr/>
              <p:nvPr/>
            </p:nvSpPr>
            <p:spPr>
              <a:xfrm>
                <a:off x="1976575" y="4450300"/>
                <a:ext cx="206025" cy="22740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9096" extrusionOk="0">
                    <a:moveTo>
                      <a:pt x="2936" y="0"/>
                    </a:moveTo>
                    <a:cubicBezTo>
                      <a:pt x="2102" y="267"/>
                      <a:pt x="1402" y="801"/>
                      <a:pt x="901" y="1501"/>
                    </a:cubicBezTo>
                    <a:cubicBezTo>
                      <a:pt x="334" y="2269"/>
                      <a:pt x="1" y="3203"/>
                      <a:pt x="1" y="4137"/>
                    </a:cubicBezTo>
                    <a:cubicBezTo>
                      <a:pt x="34" y="6338"/>
                      <a:pt x="1469" y="8273"/>
                      <a:pt x="3537" y="8973"/>
                    </a:cubicBezTo>
                    <a:cubicBezTo>
                      <a:pt x="3887" y="9055"/>
                      <a:pt x="4241" y="9096"/>
                      <a:pt x="4594" y="9096"/>
                    </a:cubicBezTo>
                    <a:cubicBezTo>
                      <a:pt x="5249" y="9096"/>
                      <a:pt x="5898" y="8955"/>
                      <a:pt x="6505" y="8673"/>
                    </a:cubicBezTo>
                    <a:cubicBezTo>
                      <a:pt x="7206" y="8306"/>
                      <a:pt x="7806" y="7806"/>
                      <a:pt x="8240" y="7139"/>
                    </a:cubicBezTo>
                    <a:cubicBezTo>
                      <a:pt x="6205" y="6338"/>
                      <a:pt x="4471" y="4937"/>
                      <a:pt x="3570" y="2902"/>
                    </a:cubicBezTo>
                    <a:cubicBezTo>
                      <a:pt x="3203" y="1968"/>
                      <a:pt x="3003" y="968"/>
                      <a:pt x="293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3"/>
              <p:cNvSpPr/>
              <p:nvPr/>
            </p:nvSpPr>
            <p:spPr>
              <a:xfrm>
                <a:off x="1757250" y="4493075"/>
                <a:ext cx="158475" cy="185750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7430" extrusionOk="0">
                    <a:moveTo>
                      <a:pt x="1591" y="0"/>
                    </a:moveTo>
                    <a:cubicBezTo>
                      <a:pt x="1056" y="0"/>
                      <a:pt x="517" y="92"/>
                      <a:pt x="1" y="291"/>
                    </a:cubicBezTo>
                    <a:cubicBezTo>
                      <a:pt x="68" y="1291"/>
                      <a:pt x="301" y="2259"/>
                      <a:pt x="668" y="3193"/>
                    </a:cubicBezTo>
                    <a:cubicBezTo>
                      <a:pt x="1602" y="5261"/>
                      <a:pt x="3337" y="6629"/>
                      <a:pt x="5338" y="7429"/>
                    </a:cubicBezTo>
                    <a:cubicBezTo>
                      <a:pt x="6039" y="6395"/>
                      <a:pt x="6339" y="5161"/>
                      <a:pt x="6205" y="3927"/>
                    </a:cubicBezTo>
                    <a:cubicBezTo>
                      <a:pt x="6105" y="2826"/>
                      <a:pt x="5605" y="1792"/>
                      <a:pt x="4804" y="1058"/>
                    </a:cubicBezTo>
                    <a:cubicBezTo>
                      <a:pt x="4204" y="524"/>
                      <a:pt x="3470" y="224"/>
                      <a:pt x="2669" y="124"/>
                    </a:cubicBezTo>
                    <a:cubicBezTo>
                      <a:pt x="2318" y="43"/>
                      <a:pt x="1956" y="0"/>
                      <a:pt x="1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3"/>
              <p:cNvSpPr/>
              <p:nvPr/>
            </p:nvSpPr>
            <p:spPr>
              <a:xfrm>
                <a:off x="1684700" y="4500325"/>
                <a:ext cx="206025" cy="22800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9120" extrusionOk="0">
                    <a:moveTo>
                      <a:pt x="2936" y="1"/>
                    </a:moveTo>
                    <a:cubicBezTo>
                      <a:pt x="2136" y="268"/>
                      <a:pt x="1402" y="801"/>
                      <a:pt x="901" y="1502"/>
                    </a:cubicBezTo>
                    <a:cubicBezTo>
                      <a:pt x="334" y="2269"/>
                      <a:pt x="1" y="3170"/>
                      <a:pt x="1" y="4137"/>
                    </a:cubicBezTo>
                    <a:cubicBezTo>
                      <a:pt x="34" y="6339"/>
                      <a:pt x="1469" y="8273"/>
                      <a:pt x="3570" y="8974"/>
                    </a:cubicBezTo>
                    <a:cubicBezTo>
                      <a:pt x="3922" y="9071"/>
                      <a:pt x="4287" y="9119"/>
                      <a:pt x="4654" y="9119"/>
                    </a:cubicBezTo>
                    <a:cubicBezTo>
                      <a:pt x="5296" y="9119"/>
                      <a:pt x="5944" y="8971"/>
                      <a:pt x="6539" y="8674"/>
                    </a:cubicBezTo>
                    <a:cubicBezTo>
                      <a:pt x="7239" y="8340"/>
                      <a:pt x="7806" y="7806"/>
                      <a:pt x="8240" y="7173"/>
                    </a:cubicBezTo>
                    <a:cubicBezTo>
                      <a:pt x="6239" y="6339"/>
                      <a:pt x="4504" y="4971"/>
                      <a:pt x="3603" y="2903"/>
                    </a:cubicBezTo>
                    <a:cubicBezTo>
                      <a:pt x="3236" y="1969"/>
                      <a:pt x="3003" y="1001"/>
                      <a:pt x="29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3"/>
              <p:cNvSpPr/>
              <p:nvPr/>
            </p:nvSpPr>
            <p:spPr>
              <a:xfrm>
                <a:off x="1920200" y="4689250"/>
                <a:ext cx="85600" cy="81225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3249" extrusionOk="0">
                    <a:moveTo>
                      <a:pt x="333" y="1"/>
                    </a:moveTo>
                    <a:cubicBezTo>
                      <a:pt x="169" y="1"/>
                      <a:pt x="1" y="154"/>
                      <a:pt x="88" y="349"/>
                    </a:cubicBezTo>
                    <a:cubicBezTo>
                      <a:pt x="288" y="916"/>
                      <a:pt x="555" y="1417"/>
                      <a:pt x="821" y="1951"/>
                    </a:cubicBezTo>
                    <a:cubicBezTo>
                      <a:pt x="955" y="2184"/>
                      <a:pt x="1122" y="2384"/>
                      <a:pt x="1288" y="2618"/>
                    </a:cubicBezTo>
                    <a:cubicBezTo>
                      <a:pt x="1455" y="2851"/>
                      <a:pt x="1689" y="3051"/>
                      <a:pt x="1922" y="3185"/>
                    </a:cubicBezTo>
                    <a:cubicBezTo>
                      <a:pt x="2021" y="3229"/>
                      <a:pt x="2112" y="3248"/>
                      <a:pt x="2197" y="3248"/>
                    </a:cubicBezTo>
                    <a:cubicBezTo>
                      <a:pt x="2627" y="3248"/>
                      <a:pt x="2878" y="2741"/>
                      <a:pt x="2990" y="2351"/>
                    </a:cubicBezTo>
                    <a:cubicBezTo>
                      <a:pt x="3190" y="1684"/>
                      <a:pt x="3323" y="1017"/>
                      <a:pt x="3423" y="349"/>
                    </a:cubicBezTo>
                    <a:cubicBezTo>
                      <a:pt x="3423" y="169"/>
                      <a:pt x="3287" y="77"/>
                      <a:pt x="3152" y="77"/>
                    </a:cubicBezTo>
                    <a:cubicBezTo>
                      <a:pt x="3036" y="77"/>
                      <a:pt x="2920" y="144"/>
                      <a:pt x="2890" y="283"/>
                    </a:cubicBezTo>
                    <a:cubicBezTo>
                      <a:pt x="2823" y="850"/>
                      <a:pt x="2723" y="1417"/>
                      <a:pt x="2556" y="1951"/>
                    </a:cubicBezTo>
                    <a:cubicBezTo>
                      <a:pt x="2523" y="2184"/>
                      <a:pt x="2423" y="2384"/>
                      <a:pt x="2323" y="2584"/>
                    </a:cubicBezTo>
                    <a:cubicBezTo>
                      <a:pt x="2261" y="2692"/>
                      <a:pt x="2214" y="2735"/>
                      <a:pt x="2165" y="2735"/>
                    </a:cubicBezTo>
                    <a:cubicBezTo>
                      <a:pt x="2107" y="2735"/>
                      <a:pt x="2046" y="2675"/>
                      <a:pt x="1956" y="2584"/>
                    </a:cubicBezTo>
                    <a:cubicBezTo>
                      <a:pt x="1255" y="1951"/>
                      <a:pt x="888" y="1017"/>
                      <a:pt x="555" y="149"/>
                    </a:cubicBezTo>
                    <a:cubicBezTo>
                      <a:pt x="508" y="45"/>
                      <a:pt x="421" y="1"/>
                      <a:pt x="3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3"/>
              <p:cNvSpPr/>
              <p:nvPr/>
            </p:nvSpPr>
            <p:spPr>
              <a:xfrm>
                <a:off x="2074150" y="4686600"/>
                <a:ext cx="140125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783" extrusionOk="0">
                    <a:moveTo>
                      <a:pt x="3447" y="1"/>
                    </a:moveTo>
                    <a:cubicBezTo>
                      <a:pt x="3145" y="1"/>
                      <a:pt x="2848" y="51"/>
                      <a:pt x="2569" y="155"/>
                    </a:cubicBezTo>
                    <a:cubicBezTo>
                      <a:pt x="2402" y="189"/>
                      <a:pt x="2236" y="255"/>
                      <a:pt x="2069" y="289"/>
                    </a:cubicBezTo>
                    <a:cubicBezTo>
                      <a:pt x="1735" y="355"/>
                      <a:pt x="1435" y="455"/>
                      <a:pt x="1135" y="622"/>
                    </a:cubicBezTo>
                    <a:cubicBezTo>
                      <a:pt x="634" y="856"/>
                      <a:pt x="267" y="1323"/>
                      <a:pt x="134" y="1856"/>
                    </a:cubicBezTo>
                    <a:cubicBezTo>
                      <a:pt x="1" y="2357"/>
                      <a:pt x="134" y="2857"/>
                      <a:pt x="501" y="3191"/>
                    </a:cubicBezTo>
                    <a:cubicBezTo>
                      <a:pt x="868" y="3524"/>
                      <a:pt x="1302" y="3724"/>
                      <a:pt x="1802" y="3758"/>
                    </a:cubicBezTo>
                    <a:cubicBezTo>
                      <a:pt x="1944" y="3774"/>
                      <a:pt x="2087" y="3783"/>
                      <a:pt x="2232" y="3783"/>
                    </a:cubicBezTo>
                    <a:cubicBezTo>
                      <a:pt x="2667" y="3783"/>
                      <a:pt x="3111" y="3708"/>
                      <a:pt x="3536" y="3558"/>
                    </a:cubicBezTo>
                    <a:cubicBezTo>
                      <a:pt x="4070" y="3424"/>
                      <a:pt x="4571" y="3091"/>
                      <a:pt x="4937" y="2657"/>
                    </a:cubicBezTo>
                    <a:cubicBezTo>
                      <a:pt x="5605" y="1790"/>
                      <a:pt x="5271" y="522"/>
                      <a:pt x="4270" y="122"/>
                    </a:cubicBezTo>
                    <a:cubicBezTo>
                      <a:pt x="4000" y="42"/>
                      <a:pt x="3721" y="1"/>
                      <a:pt x="3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3"/>
              <p:cNvSpPr/>
              <p:nvPr/>
            </p:nvSpPr>
            <p:spPr>
              <a:xfrm>
                <a:off x="1745575" y="4744975"/>
                <a:ext cx="140975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783" extrusionOk="0">
                    <a:moveTo>
                      <a:pt x="3459" y="1"/>
                    </a:moveTo>
                    <a:cubicBezTo>
                      <a:pt x="3162" y="1"/>
                      <a:pt x="2866" y="51"/>
                      <a:pt x="2569" y="155"/>
                    </a:cubicBezTo>
                    <a:cubicBezTo>
                      <a:pt x="2403" y="189"/>
                      <a:pt x="2236" y="222"/>
                      <a:pt x="2069" y="289"/>
                    </a:cubicBezTo>
                    <a:cubicBezTo>
                      <a:pt x="1769" y="355"/>
                      <a:pt x="1435" y="455"/>
                      <a:pt x="1135" y="589"/>
                    </a:cubicBezTo>
                    <a:cubicBezTo>
                      <a:pt x="635" y="856"/>
                      <a:pt x="268" y="1323"/>
                      <a:pt x="134" y="1856"/>
                    </a:cubicBezTo>
                    <a:cubicBezTo>
                      <a:pt x="1" y="2323"/>
                      <a:pt x="134" y="2824"/>
                      <a:pt x="501" y="3191"/>
                    </a:cubicBezTo>
                    <a:cubicBezTo>
                      <a:pt x="835" y="3524"/>
                      <a:pt x="1302" y="3724"/>
                      <a:pt x="1802" y="3758"/>
                    </a:cubicBezTo>
                    <a:cubicBezTo>
                      <a:pt x="1952" y="3774"/>
                      <a:pt x="2100" y="3783"/>
                      <a:pt x="2247" y="3783"/>
                    </a:cubicBezTo>
                    <a:cubicBezTo>
                      <a:pt x="2686" y="3783"/>
                      <a:pt x="3111" y="3708"/>
                      <a:pt x="3537" y="3558"/>
                    </a:cubicBezTo>
                    <a:cubicBezTo>
                      <a:pt x="4104" y="3424"/>
                      <a:pt x="4571" y="3091"/>
                      <a:pt x="4971" y="2690"/>
                    </a:cubicBezTo>
                    <a:cubicBezTo>
                      <a:pt x="5638" y="1790"/>
                      <a:pt x="5305" y="522"/>
                      <a:pt x="4271" y="122"/>
                    </a:cubicBezTo>
                    <a:cubicBezTo>
                      <a:pt x="4000" y="42"/>
                      <a:pt x="3729" y="1"/>
                      <a:pt x="34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63" name="Google Shape;1363;p43"/>
          <p:cNvGrpSpPr/>
          <p:nvPr/>
        </p:nvGrpSpPr>
        <p:grpSpPr>
          <a:xfrm>
            <a:off x="8188965" y="223138"/>
            <a:ext cx="664831" cy="797330"/>
            <a:chOff x="9885746" y="3019559"/>
            <a:chExt cx="886678" cy="1063248"/>
          </a:xfrm>
        </p:grpSpPr>
        <p:sp>
          <p:nvSpPr>
            <p:cNvPr id="1364" name="Google Shape;1364;p43"/>
            <p:cNvSpPr/>
            <p:nvPr/>
          </p:nvSpPr>
          <p:spPr>
            <a:xfrm rot="625670">
              <a:off x="9965466" y="3077551"/>
              <a:ext cx="727237" cy="947266"/>
            </a:xfrm>
            <a:custGeom>
              <a:avLst/>
              <a:gdLst/>
              <a:ahLst/>
              <a:cxnLst/>
              <a:rect l="l" t="t" r="r" b="b"/>
              <a:pathLst>
                <a:path w="29089" h="37890" extrusionOk="0">
                  <a:moveTo>
                    <a:pt x="14544" y="1"/>
                  </a:moveTo>
                  <a:cubicBezTo>
                    <a:pt x="14011" y="1"/>
                    <a:pt x="13477" y="209"/>
                    <a:pt x="13077" y="626"/>
                  </a:cubicBezTo>
                  <a:cubicBezTo>
                    <a:pt x="9374" y="4495"/>
                    <a:pt x="1" y="15303"/>
                    <a:pt x="701" y="24710"/>
                  </a:cubicBezTo>
                  <a:cubicBezTo>
                    <a:pt x="1584" y="37288"/>
                    <a:pt x="12238" y="37890"/>
                    <a:pt x="14223" y="37890"/>
                  </a:cubicBezTo>
                  <a:cubicBezTo>
                    <a:pt x="14338" y="37890"/>
                    <a:pt x="14425" y="37888"/>
                    <a:pt x="14478" y="37886"/>
                  </a:cubicBezTo>
                  <a:lnTo>
                    <a:pt x="14611" y="37886"/>
                  </a:lnTo>
                  <a:cubicBezTo>
                    <a:pt x="14664" y="37888"/>
                    <a:pt x="14750" y="37890"/>
                    <a:pt x="14866" y="37890"/>
                  </a:cubicBezTo>
                  <a:cubicBezTo>
                    <a:pt x="16851" y="37890"/>
                    <a:pt x="27507" y="37288"/>
                    <a:pt x="28421" y="24710"/>
                  </a:cubicBezTo>
                  <a:cubicBezTo>
                    <a:pt x="29088" y="15303"/>
                    <a:pt x="19715" y="4495"/>
                    <a:pt x="16012" y="626"/>
                  </a:cubicBezTo>
                  <a:cubicBezTo>
                    <a:pt x="15612" y="209"/>
                    <a:pt x="15078" y="1"/>
                    <a:pt x="14544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5" name="Google Shape;1365;p43"/>
            <p:cNvGrpSpPr/>
            <p:nvPr/>
          </p:nvGrpSpPr>
          <p:grpSpPr>
            <a:xfrm rot="625670">
              <a:off x="9965466" y="3077551"/>
              <a:ext cx="727237" cy="947266"/>
              <a:chOff x="3302525" y="4261200"/>
              <a:chExt cx="727225" cy="947250"/>
            </a:xfrm>
          </p:grpSpPr>
          <p:sp>
            <p:nvSpPr>
              <p:cNvPr id="1366" name="Google Shape;1366;p43"/>
              <p:cNvSpPr/>
              <p:nvPr/>
            </p:nvSpPr>
            <p:spPr>
              <a:xfrm>
                <a:off x="3302525" y="4261200"/>
                <a:ext cx="727225" cy="947250"/>
              </a:xfrm>
              <a:custGeom>
                <a:avLst/>
                <a:gdLst/>
                <a:ahLst/>
                <a:cxnLst/>
                <a:rect l="l" t="t" r="r" b="b"/>
                <a:pathLst>
                  <a:path w="29089" h="37890" extrusionOk="0">
                    <a:moveTo>
                      <a:pt x="14544" y="1"/>
                    </a:moveTo>
                    <a:cubicBezTo>
                      <a:pt x="14011" y="1"/>
                      <a:pt x="13477" y="209"/>
                      <a:pt x="13077" y="626"/>
                    </a:cubicBezTo>
                    <a:cubicBezTo>
                      <a:pt x="9374" y="4495"/>
                      <a:pt x="1" y="15303"/>
                      <a:pt x="701" y="24710"/>
                    </a:cubicBezTo>
                    <a:cubicBezTo>
                      <a:pt x="1584" y="37288"/>
                      <a:pt x="12238" y="37890"/>
                      <a:pt x="14223" y="37890"/>
                    </a:cubicBezTo>
                    <a:cubicBezTo>
                      <a:pt x="14338" y="37890"/>
                      <a:pt x="14425" y="37888"/>
                      <a:pt x="14478" y="37886"/>
                    </a:cubicBezTo>
                    <a:lnTo>
                      <a:pt x="14611" y="37886"/>
                    </a:lnTo>
                    <a:cubicBezTo>
                      <a:pt x="14664" y="37888"/>
                      <a:pt x="14750" y="37890"/>
                      <a:pt x="14866" y="37890"/>
                    </a:cubicBezTo>
                    <a:cubicBezTo>
                      <a:pt x="16851" y="37890"/>
                      <a:pt x="27507" y="37288"/>
                      <a:pt x="28421" y="24710"/>
                    </a:cubicBezTo>
                    <a:cubicBezTo>
                      <a:pt x="29088" y="15303"/>
                      <a:pt x="19715" y="4495"/>
                      <a:pt x="16012" y="626"/>
                    </a:cubicBezTo>
                    <a:cubicBezTo>
                      <a:pt x="15612" y="209"/>
                      <a:pt x="15078" y="1"/>
                      <a:pt x="14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3"/>
              <p:cNvSpPr/>
              <p:nvPr/>
            </p:nvSpPr>
            <p:spPr>
              <a:xfrm>
                <a:off x="3405100" y="4658350"/>
                <a:ext cx="136800" cy="198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957" extrusionOk="0">
                    <a:moveTo>
                      <a:pt x="4673" y="0"/>
                    </a:moveTo>
                    <a:cubicBezTo>
                      <a:pt x="4019" y="0"/>
                      <a:pt x="3366" y="144"/>
                      <a:pt x="2769" y="418"/>
                    </a:cubicBezTo>
                    <a:cubicBezTo>
                      <a:pt x="2035" y="651"/>
                      <a:pt x="1368" y="1118"/>
                      <a:pt x="935" y="1752"/>
                    </a:cubicBezTo>
                    <a:cubicBezTo>
                      <a:pt x="301" y="2619"/>
                      <a:pt x="1" y="3687"/>
                      <a:pt x="134" y="4754"/>
                    </a:cubicBezTo>
                    <a:cubicBezTo>
                      <a:pt x="234" y="5989"/>
                      <a:pt x="801" y="7123"/>
                      <a:pt x="1668" y="7957"/>
                    </a:cubicBezTo>
                    <a:cubicBezTo>
                      <a:pt x="3436" y="6789"/>
                      <a:pt x="4837" y="5088"/>
                      <a:pt x="5304" y="2953"/>
                    </a:cubicBezTo>
                    <a:cubicBezTo>
                      <a:pt x="5471" y="1986"/>
                      <a:pt x="5471" y="1018"/>
                      <a:pt x="5338" y="51"/>
                    </a:cubicBezTo>
                    <a:cubicBezTo>
                      <a:pt x="5117" y="17"/>
                      <a:pt x="489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3"/>
              <p:cNvSpPr/>
              <p:nvPr/>
            </p:nvSpPr>
            <p:spPr>
              <a:xfrm>
                <a:off x="3446800" y="4658775"/>
                <a:ext cx="193500" cy="229650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9186" extrusionOk="0">
                    <a:moveTo>
                      <a:pt x="3670" y="1"/>
                    </a:moveTo>
                    <a:lnTo>
                      <a:pt x="3670" y="1"/>
                    </a:lnTo>
                    <a:cubicBezTo>
                      <a:pt x="3803" y="968"/>
                      <a:pt x="3803" y="1969"/>
                      <a:pt x="3636" y="2936"/>
                    </a:cubicBezTo>
                    <a:cubicBezTo>
                      <a:pt x="3169" y="5071"/>
                      <a:pt x="1768" y="6772"/>
                      <a:pt x="0" y="7940"/>
                    </a:cubicBezTo>
                    <a:cubicBezTo>
                      <a:pt x="534" y="8473"/>
                      <a:pt x="1235" y="8840"/>
                      <a:pt x="1969" y="9040"/>
                    </a:cubicBezTo>
                    <a:cubicBezTo>
                      <a:pt x="2320" y="9137"/>
                      <a:pt x="2681" y="9186"/>
                      <a:pt x="3041" y="9186"/>
                    </a:cubicBezTo>
                    <a:cubicBezTo>
                      <a:pt x="3670" y="9186"/>
                      <a:pt x="4297" y="9037"/>
                      <a:pt x="4871" y="8740"/>
                    </a:cubicBezTo>
                    <a:cubicBezTo>
                      <a:pt x="6739" y="7639"/>
                      <a:pt x="7739" y="5505"/>
                      <a:pt x="7339" y="3403"/>
                    </a:cubicBezTo>
                    <a:cubicBezTo>
                      <a:pt x="7106" y="2502"/>
                      <a:pt x="6639" y="1668"/>
                      <a:pt x="5938" y="1068"/>
                    </a:cubicBezTo>
                    <a:cubicBezTo>
                      <a:pt x="5304" y="501"/>
                      <a:pt x="4504" y="134"/>
                      <a:pt x="36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3"/>
              <p:cNvSpPr/>
              <p:nvPr/>
            </p:nvSpPr>
            <p:spPr>
              <a:xfrm>
                <a:off x="3695300" y="4648350"/>
                <a:ext cx="136800" cy="198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957" extrusionOk="0">
                    <a:moveTo>
                      <a:pt x="4673" y="0"/>
                    </a:moveTo>
                    <a:cubicBezTo>
                      <a:pt x="4020" y="0"/>
                      <a:pt x="3367" y="144"/>
                      <a:pt x="2770" y="418"/>
                    </a:cubicBezTo>
                    <a:cubicBezTo>
                      <a:pt x="2036" y="651"/>
                      <a:pt x="1369" y="1118"/>
                      <a:pt x="902" y="1752"/>
                    </a:cubicBezTo>
                    <a:cubicBezTo>
                      <a:pt x="268" y="2619"/>
                      <a:pt x="1" y="3687"/>
                      <a:pt x="134" y="4754"/>
                    </a:cubicBezTo>
                    <a:cubicBezTo>
                      <a:pt x="234" y="5988"/>
                      <a:pt x="801" y="7122"/>
                      <a:pt x="1669" y="7956"/>
                    </a:cubicBezTo>
                    <a:cubicBezTo>
                      <a:pt x="3437" y="6789"/>
                      <a:pt x="4838" y="5121"/>
                      <a:pt x="5305" y="2953"/>
                    </a:cubicBezTo>
                    <a:cubicBezTo>
                      <a:pt x="5471" y="1985"/>
                      <a:pt x="5471" y="1018"/>
                      <a:pt x="5338" y="51"/>
                    </a:cubicBezTo>
                    <a:cubicBezTo>
                      <a:pt x="5118" y="17"/>
                      <a:pt x="489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3"/>
              <p:cNvSpPr/>
              <p:nvPr/>
            </p:nvSpPr>
            <p:spPr>
              <a:xfrm>
                <a:off x="3736175" y="4649600"/>
                <a:ext cx="193500" cy="22882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9153" extrusionOk="0">
                    <a:moveTo>
                      <a:pt x="3703" y="1"/>
                    </a:moveTo>
                    <a:cubicBezTo>
                      <a:pt x="3836" y="968"/>
                      <a:pt x="3803" y="1935"/>
                      <a:pt x="3636" y="2903"/>
                    </a:cubicBezTo>
                    <a:cubicBezTo>
                      <a:pt x="3203" y="5071"/>
                      <a:pt x="1802" y="6739"/>
                      <a:pt x="0" y="7906"/>
                    </a:cubicBezTo>
                    <a:cubicBezTo>
                      <a:pt x="567" y="8440"/>
                      <a:pt x="1235" y="8840"/>
                      <a:pt x="1968" y="9007"/>
                    </a:cubicBezTo>
                    <a:cubicBezTo>
                      <a:pt x="2332" y="9104"/>
                      <a:pt x="2701" y="9153"/>
                      <a:pt x="3065" y="9153"/>
                    </a:cubicBezTo>
                    <a:cubicBezTo>
                      <a:pt x="3704" y="9153"/>
                      <a:pt x="4331" y="9004"/>
                      <a:pt x="4904" y="8707"/>
                    </a:cubicBezTo>
                    <a:cubicBezTo>
                      <a:pt x="6772" y="7639"/>
                      <a:pt x="7739" y="5471"/>
                      <a:pt x="7372" y="3370"/>
                    </a:cubicBezTo>
                    <a:lnTo>
                      <a:pt x="7339" y="3370"/>
                    </a:lnTo>
                    <a:cubicBezTo>
                      <a:pt x="7139" y="2469"/>
                      <a:pt x="6638" y="1635"/>
                      <a:pt x="5938" y="1035"/>
                    </a:cubicBezTo>
                    <a:cubicBezTo>
                      <a:pt x="5304" y="468"/>
                      <a:pt x="4537" y="10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3"/>
              <p:cNvSpPr/>
              <p:nvPr/>
            </p:nvSpPr>
            <p:spPr>
              <a:xfrm>
                <a:off x="3627750" y="4863700"/>
                <a:ext cx="84475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229" extrusionOk="0">
                    <a:moveTo>
                      <a:pt x="294" y="0"/>
                    </a:moveTo>
                    <a:cubicBezTo>
                      <a:pt x="179" y="0"/>
                      <a:pt x="66" y="68"/>
                      <a:pt x="34" y="210"/>
                    </a:cubicBezTo>
                    <a:cubicBezTo>
                      <a:pt x="1" y="843"/>
                      <a:pt x="1" y="1544"/>
                      <a:pt x="34" y="2178"/>
                    </a:cubicBezTo>
                    <a:cubicBezTo>
                      <a:pt x="95" y="2605"/>
                      <a:pt x="268" y="3228"/>
                      <a:pt x="732" y="3228"/>
                    </a:cubicBezTo>
                    <a:cubicBezTo>
                      <a:pt x="775" y="3228"/>
                      <a:pt x="820" y="3223"/>
                      <a:pt x="868" y="3212"/>
                    </a:cubicBezTo>
                    <a:cubicBezTo>
                      <a:pt x="1168" y="3112"/>
                      <a:pt x="1402" y="2978"/>
                      <a:pt x="1602" y="2778"/>
                    </a:cubicBezTo>
                    <a:cubicBezTo>
                      <a:pt x="1836" y="2611"/>
                      <a:pt x="2036" y="2411"/>
                      <a:pt x="2203" y="2211"/>
                    </a:cubicBezTo>
                    <a:cubicBezTo>
                      <a:pt x="2603" y="1777"/>
                      <a:pt x="2936" y="1310"/>
                      <a:pt x="3237" y="843"/>
                    </a:cubicBezTo>
                    <a:cubicBezTo>
                      <a:pt x="3379" y="630"/>
                      <a:pt x="3218" y="433"/>
                      <a:pt x="3041" y="433"/>
                    </a:cubicBezTo>
                    <a:cubicBezTo>
                      <a:pt x="2969" y="433"/>
                      <a:pt x="2894" y="466"/>
                      <a:pt x="2836" y="543"/>
                    </a:cubicBezTo>
                    <a:cubicBezTo>
                      <a:pt x="2336" y="1277"/>
                      <a:pt x="1836" y="2111"/>
                      <a:pt x="1035" y="2611"/>
                    </a:cubicBezTo>
                    <a:cubicBezTo>
                      <a:pt x="935" y="2661"/>
                      <a:pt x="860" y="2703"/>
                      <a:pt x="802" y="2703"/>
                    </a:cubicBezTo>
                    <a:cubicBezTo>
                      <a:pt x="743" y="2703"/>
                      <a:pt x="701" y="2661"/>
                      <a:pt x="668" y="2545"/>
                    </a:cubicBezTo>
                    <a:cubicBezTo>
                      <a:pt x="601" y="2344"/>
                      <a:pt x="568" y="2111"/>
                      <a:pt x="568" y="1911"/>
                    </a:cubicBezTo>
                    <a:cubicBezTo>
                      <a:pt x="501" y="1344"/>
                      <a:pt x="501" y="810"/>
                      <a:pt x="568" y="243"/>
                    </a:cubicBezTo>
                    <a:cubicBezTo>
                      <a:pt x="550" y="85"/>
                      <a:pt x="421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3"/>
              <p:cNvSpPr/>
              <p:nvPr/>
            </p:nvSpPr>
            <p:spPr>
              <a:xfrm>
                <a:off x="3436800" y="4906800"/>
                <a:ext cx="137625" cy="88025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3521" extrusionOk="0">
                    <a:moveTo>
                      <a:pt x="2262" y="0"/>
                    </a:moveTo>
                    <a:cubicBezTo>
                      <a:pt x="1811" y="0"/>
                      <a:pt x="1368" y="107"/>
                      <a:pt x="968" y="320"/>
                    </a:cubicBezTo>
                    <a:cubicBezTo>
                      <a:pt x="67" y="921"/>
                      <a:pt x="0" y="2222"/>
                      <a:pt x="801" y="2922"/>
                    </a:cubicBezTo>
                    <a:cubicBezTo>
                      <a:pt x="1268" y="3256"/>
                      <a:pt x="1801" y="3456"/>
                      <a:pt x="2369" y="3489"/>
                    </a:cubicBezTo>
                    <a:cubicBezTo>
                      <a:pt x="2540" y="3509"/>
                      <a:pt x="2712" y="3520"/>
                      <a:pt x="2884" y="3520"/>
                    </a:cubicBezTo>
                    <a:cubicBezTo>
                      <a:pt x="3279" y="3520"/>
                      <a:pt x="3674" y="3462"/>
                      <a:pt x="4070" y="3322"/>
                    </a:cubicBezTo>
                    <a:cubicBezTo>
                      <a:pt x="4503" y="3189"/>
                      <a:pt x="4937" y="2922"/>
                      <a:pt x="5204" y="2522"/>
                    </a:cubicBezTo>
                    <a:cubicBezTo>
                      <a:pt x="5471" y="2122"/>
                      <a:pt x="5504" y="1621"/>
                      <a:pt x="5271" y="1188"/>
                    </a:cubicBezTo>
                    <a:cubicBezTo>
                      <a:pt x="5037" y="687"/>
                      <a:pt x="4603" y="320"/>
                      <a:pt x="4070" y="187"/>
                    </a:cubicBezTo>
                    <a:cubicBezTo>
                      <a:pt x="3736" y="87"/>
                      <a:pt x="3436" y="53"/>
                      <a:pt x="3102" y="53"/>
                    </a:cubicBezTo>
                    <a:cubicBezTo>
                      <a:pt x="2936" y="53"/>
                      <a:pt x="2769" y="20"/>
                      <a:pt x="2602" y="20"/>
                    </a:cubicBezTo>
                    <a:cubicBezTo>
                      <a:pt x="2489" y="7"/>
                      <a:pt x="2375" y="0"/>
                      <a:pt x="22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3"/>
              <p:cNvSpPr/>
              <p:nvPr/>
            </p:nvSpPr>
            <p:spPr>
              <a:xfrm>
                <a:off x="3763700" y="4896775"/>
                <a:ext cx="13677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3549" extrusionOk="0">
                    <a:moveTo>
                      <a:pt x="2262" y="1"/>
                    </a:moveTo>
                    <a:cubicBezTo>
                      <a:pt x="1811" y="1"/>
                      <a:pt x="1368" y="107"/>
                      <a:pt x="968" y="321"/>
                    </a:cubicBezTo>
                    <a:cubicBezTo>
                      <a:pt x="67" y="955"/>
                      <a:pt x="0" y="2222"/>
                      <a:pt x="801" y="2923"/>
                    </a:cubicBezTo>
                    <a:cubicBezTo>
                      <a:pt x="1234" y="3256"/>
                      <a:pt x="1768" y="3457"/>
                      <a:pt x="2335" y="3523"/>
                    </a:cubicBezTo>
                    <a:cubicBezTo>
                      <a:pt x="2482" y="3540"/>
                      <a:pt x="2630" y="3549"/>
                      <a:pt x="2780" y="3549"/>
                    </a:cubicBezTo>
                    <a:cubicBezTo>
                      <a:pt x="3208" y="3549"/>
                      <a:pt x="3641" y="3480"/>
                      <a:pt x="4036" y="3356"/>
                    </a:cubicBezTo>
                    <a:cubicBezTo>
                      <a:pt x="4503" y="3223"/>
                      <a:pt x="4904" y="2923"/>
                      <a:pt x="5204" y="2556"/>
                    </a:cubicBezTo>
                    <a:cubicBezTo>
                      <a:pt x="5437" y="2122"/>
                      <a:pt x="5471" y="1622"/>
                      <a:pt x="5271" y="1188"/>
                    </a:cubicBezTo>
                    <a:cubicBezTo>
                      <a:pt x="5037" y="688"/>
                      <a:pt x="4570" y="321"/>
                      <a:pt x="4036" y="188"/>
                    </a:cubicBezTo>
                    <a:cubicBezTo>
                      <a:pt x="3736" y="87"/>
                      <a:pt x="3403" y="54"/>
                      <a:pt x="3069" y="54"/>
                    </a:cubicBezTo>
                    <a:cubicBezTo>
                      <a:pt x="2902" y="54"/>
                      <a:pt x="2769" y="21"/>
                      <a:pt x="2602" y="21"/>
                    </a:cubicBezTo>
                    <a:cubicBezTo>
                      <a:pt x="2489" y="7"/>
                      <a:pt x="2375" y="1"/>
                      <a:pt x="22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6" name="Google Shape;1396;p43"/>
          <p:cNvSpPr/>
          <p:nvPr/>
        </p:nvSpPr>
        <p:spPr>
          <a:xfrm rot="-478498">
            <a:off x="7597463" y="381799"/>
            <a:ext cx="550014" cy="687583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Educación preescolar, franquicia, método de enseñanza, educación infantil.,  fondo de pantalla de la computadora, dibujos animados png | PNGEgg">
            <a:extLst>
              <a:ext uri="{FF2B5EF4-FFF2-40B4-BE49-F238E27FC236}">
                <a16:creationId xmlns:a16="http://schemas.microsoft.com/office/drawing/2014/main" id="{3427F81F-08C7-733E-C633-B2B7CD7D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3" b="96209" l="4000" r="92778">
                        <a14:foregroundMark x1="24444" y1="54028" x2="24444" y2="54028"/>
                        <a14:foregroundMark x1="9778" y1="77014" x2="9778" y2="77014"/>
                        <a14:foregroundMark x1="7778" y1="69431" x2="7778" y2="69431"/>
                        <a14:foregroundMark x1="4222" y1="62796" x2="4222" y2="62796"/>
                        <a14:foregroundMark x1="16667" y1="94787" x2="16667" y2="94787"/>
                        <a14:foregroundMark x1="16667" y1="94787" x2="16667" y2="94787"/>
                        <a14:foregroundMark x1="19667" y1="86730" x2="19667" y2="86730"/>
                        <a14:foregroundMark x1="32444" y1="72038" x2="32444" y2="72038"/>
                        <a14:foregroundMark x1="33778" y1="57109" x2="33778" y2="57109"/>
                        <a14:foregroundMark x1="28000" y1="69905" x2="28000" y2="69905"/>
                        <a14:foregroundMark x1="32778" y1="44076" x2="32778" y2="44076"/>
                        <a14:foregroundMark x1="43556" y1="67299" x2="43556" y2="67299"/>
                        <a14:foregroundMark x1="44111" y1="95735" x2="44111" y2="95735"/>
                        <a14:foregroundMark x1="52778" y1="93839" x2="52778" y2="93839"/>
                        <a14:foregroundMark x1="55333" y1="95972" x2="55333" y2="95972"/>
                        <a14:foregroundMark x1="58444" y1="96445" x2="58444" y2="96445"/>
                        <a14:foregroundMark x1="80444" y1="85782" x2="80444" y2="85782"/>
                        <a14:foregroundMark x1="86000" y1="68483" x2="86000" y2="68483"/>
                        <a14:foregroundMark x1="69556" y1="50000" x2="69556" y2="50000"/>
                        <a14:foregroundMark x1="72111" y1="50000" x2="72111" y2="50000"/>
                        <a14:foregroundMark x1="89000" y1="62322" x2="89000" y2="62322"/>
                        <a14:foregroundMark x1="92778" y1="55687" x2="92778" y2="55687"/>
                        <a14:foregroundMark x1="66111" y1="55924" x2="66111" y2="55924"/>
                        <a14:foregroundMark x1="63778" y1="71564" x2="63778" y2="71564"/>
                        <a14:foregroundMark x1="71889" y1="46682" x2="71889" y2="46682"/>
                        <a14:foregroundMark x1="63111" y1="64455" x2="63111" y2="64455"/>
                        <a14:foregroundMark x1="34667" y1="72986" x2="34667" y2="72986"/>
                        <a14:foregroundMark x1="30667" y1="74882" x2="30667" y2="74882"/>
                        <a14:foregroundMark x1="32778" y1="77962" x2="32778" y2="77962"/>
                        <a14:foregroundMark x1="62889" y1="66114" x2="62889" y2="66114"/>
                        <a14:foregroundMark x1="60111" y1="59005" x2="60111" y2="59005"/>
                        <a14:foregroundMark x1="67778" y1="85071" x2="67778" y2="85071"/>
                        <a14:foregroundMark x1="64333" y1="81754" x2="64333" y2="81754"/>
                        <a14:foregroundMark x1="64000" y1="78436" x2="64000" y2="78436"/>
                        <a14:foregroundMark x1="53667" y1="81991" x2="53667" y2="81991"/>
                        <a14:foregroundMark x1="58333" y1="84597" x2="58333" y2="84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076" y="2437361"/>
            <a:ext cx="5847394" cy="24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1" name="Google Shape;1461;p45"/>
          <p:cNvGrpSpPr/>
          <p:nvPr/>
        </p:nvGrpSpPr>
        <p:grpSpPr>
          <a:xfrm rot="-953483">
            <a:off x="865192" y="497520"/>
            <a:ext cx="3149883" cy="1009168"/>
            <a:chOff x="1004469" y="-67491"/>
            <a:chExt cx="4238252" cy="1358038"/>
          </a:xfrm>
        </p:grpSpPr>
        <p:grpSp>
          <p:nvGrpSpPr>
            <p:cNvPr id="1462" name="Google Shape;1462;p45"/>
            <p:cNvGrpSpPr/>
            <p:nvPr/>
          </p:nvGrpSpPr>
          <p:grpSpPr>
            <a:xfrm rot="196026">
              <a:off x="1033028" y="50741"/>
              <a:ext cx="4181132" cy="1121575"/>
              <a:chOff x="-2396999" y="-553647"/>
              <a:chExt cx="2884822" cy="773790"/>
            </a:xfrm>
          </p:grpSpPr>
          <p:sp>
            <p:nvSpPr>
              <p:cNvPr id="1463" name="Google Shape;1463;p45"/>
              <p:cNvSpPr/>
              <p:nvPr/>
            </p:nvSpPr>
            <p:spPr>
              <a:xfrm>
                <a:off x="-2393378" y="-553639"/>
                <a:ext cx="2877580" cy="773774"/>
              </a:xfrm>
              <a:custGeom>
                <a:avLst/>
                <a:gdLst/>
                <a:ahLst/>
                <a:cxnLst/>
                <a:rect l="l" t="t" r="r" b="b"/>
                <a:pathLst>
                  <a:path w="72351" h="19455" extrusionOk="0">
                    <a:moveTo>
                      <a:pt x="72012" y="0"/>
                    </a:moveTo>
                    <a:cubicBezTo>
                      <a:pt x="71961" y="0"/>
                      <a:pt x="71909" y="13"/>
                      <a:pt x="71862" y="40"/>
                    </a:cubicBezTo>
                    <a:cubicBezTo>
                      <a:pt x="70165" y="1016"/>
                      <a:pt x="68448" y="1913"/>
                      <a:pt x="66672" y="2752"/>
                    </a:cubicBezTo>
                    <a:lnTo>
                      <a:pt x="66692" y="2538"/>
                    </a:lnTo>
                    <a:lnTo>
                      <a:pt x="59433" y="5152"/>
                    </a:lnTo>
                    <a:lnTo>
                      <a:pt x="59726" y="5542"/>
                    </a:lnTo>
                    <a:cubicBezTo>
                      <a:pt x="59433" y="5659"/>
                      <a:pt x="59121" y="5757"/>
                      <a:pt x="58828" y="5854"/>
                    </a:cubicBezTo>
                    <a:cubicBezTo>
                      <a:pt x="58204" y="6069"/>
                      <a:pt x="57560" y="6264"/>
                      <a:pt x="56916" y="6440"/>
                    </a:cubicBezTo>
                    <a:lnTo>
                      <a:pt x="56994" y="6128"/>
                    </a:lnTo>
                    <a:lnTo>
                      <a:pt x="49404" y="7435"/>
                    </a:lnTo>
                    <a:lnTo>
                      <a:pt x="49736" y="8118"/>
                    </a:lnTo>
                    <a:cubicBezTo>
                      <a:pt x="49190" y="8215"/>
                      <a:pt x="48663" y="8293"/>
                      <a:pt x="48117" y="8372"/>
                    </a:cubicBezTo>
                    <a:lnTo>
                      <a:pt x="48273" y="7864"/>
                    </a:lnTo>
                    <a:lnTo>
                      <a:pt x="40604" y="8820"/>
                    </a:lnTo>
                    <a:lnTo>
                      <a:pt x="40741" y="9113"/>
                    </a:lnTo>
                    <a:cubicBezTo>
                      <a:pt x="40370" y="9132"/>
                      <a:pt x="40000" y="9152"/>
                      <a:pt x="39648" y="9171"/>
                    </a:cubicBezTo>
                    <a:lnTo>
                      <a:pt x="31941" y="8820"/>
                    </a:lnTo>
                    <a:lnTo>
                      <a:pt x="31980" y="9054"/>
                    </a:lnTo>
                    <a:cubicBezTo>
                      <a:pt x="30829" y="8976"/>
                      <a:pt x="29658" y="8879"/>
                      <a:pt x="28488" y="8742"/>
                    </a:cubicBezTo>
                    <a:lnTo>
                      <a:pt x="23746" y="8079"/>
                    </a:lnTo>
                    <a:lnTo>
                      <a:pt x="23161" y="7981"/>
                    </a:lnTo>
                    <a:cubicBezTo>
                      <a:pt x="22049" y="7806"/>
                      <a:pt x="20995" y="7591"/>
                      <a:pt x="19961" y="7376"/>
                    </a:cubicBezTo>
                    <a:lnTo>
                      <a:pt x="19981" y="7357"/>
                    </a:lnTo>
                    <a:lnTo>
                      <a:pt x="13366" y="5718"/>
                    </a:lnTo>
                    <a:cubicBezTo>
                      <a:pt x="12468" y="5464"/>
                      <a:pt x="11610" y="5211"/>
                      <a:pt x="10790" y="4937"/>
                    </a:cubicBezTo>
                    <a:lnTo>
                      <a:pt x="10849" y="4898"/>
                    </a:lnTo>
                    <a:lnTo>
                      <a:pt x="3591" y="2264"/>
                    </a:lnTo>
                    <a:cubicBezTo>
                      <a:pt x="1600" y="1406"/>
                      <a:pt x="488" y="820"/>
                      <a:pt x="469" y="801"/>
                    </a:cubicBezTo>
                    <a:cubicBezTo>
                      <a:pt x="423" y="784"/>
                      <a:pt x="376" y="775"/>
                      <a:pt x="331" y="775"/>
                    </a:cubicBezTo>
                    <a:cubicBezTo>
                      <a:pt x="220" y="775"/>
                      <a:pt x="120" y="827"/>
                      <a:pt x="79" y="938"/>
                    </a:cubicBezTo>
                    <a:cubicBezTo>
                      <a:pt x="0" y="1074"/>
                      <a:pt x="39" y="1250"/>
                      <a:pt x="196" y="1328"/>
                    </a:cubicBezTo>
                    <a:cubicBezTo>
                      <a:pt x="215" y="1328"/>
                      <a:pt x="1405" y="1972"/>
                      <a:pt x="3552" y="2889"/>
                    </a:cubicBezTo>
                    <a:lnTo>
                      <a:pt x="2927" y="13191"/>
                    </a:lnTo>
                    <a:lnTo>
                      <a:pt x="10342" y="5406"/>
                    </a:lnTo>
                    <a:cubicBezTo>
                      <a:pt x="11025" y="5640"/>
                      <a:pt x="11747" y="5854"/>
                      <a:pt x="12508" y="6089"/>
                    </a:cubicBezTo>
                    <a:lnTo>
                      <a:pt x="12995" y="16449"/>
                    </a:lnTo>
                    <a:lnTo>
                      <a:pt x="19551" y="7884"/>
                    </a:lnTo>
                    <a:cubicBezTo>
                      <a:pt x="20273" y="8040"/>
                      <a:pt x="20995" y="8196"/>
                      <a:pt x="21717" y="8332"/>
                    </a:cubicBezTo>
                    <a:lnTo>
                      <a:pt x="23298" y="18615"/>
                    </a:lnTo>
                    <a:lnTo>
                      <a:pt x="28956" y="9367"/>
                    </a:lnTo>
                    <a:cubicBezTo>
                      <a:pt x="30029" y="9484"/>
                      <a:pt x="31083" y="9562"/>
                      <a:pt x="32136" y="9640"/>
                    </a:cubicBezTo>
                    <a:lnTo>
                      <a:pt x="34575" y="19454"/>
                    </a:lnTo>
                    <a:lnTo>
                      <a:pt x="39356" y="9757"/>
                    </a:lnTo>
                    <a:cubicBezTo>
                      <a:pt x="39883" y="9737"/>
                      <a:pt x="40448" y="9718"/>
                      <a:pt x="40995" y="9679"/>
                    </a:cubicBezTo>
                    <a:lnTo>
                      <a:pt x="44995" y="18849"/>
                    </a:lnTo>
                    <a:lnTo>
                      <a:pt x="47921" y="8996"/>
                    </a:lnTo>
                    <a:cubicBezTo>
                      <a:pt x="48604" y="8898"/>
                      <a:pt x="49287" y="8781"/>
                      <a:pt x="49990" y="8645"/>
                    </a:cubicBezTo>
                    <a:lnTo>
                      <a:pt x="54243" y="17249"/>
                    </a:lnTo>
                    <a:lnTo>
                      <a:pt x="56760" y="7103"/>
                    </a:lnTo>
                    <a:cubicBezTo>
                      <a:pt x="57521" y="6889"/>
                      <a:pt x="58263" y="6654"/>
                      <a:pt x="59004" y="6420"/>
                    </a:cubicBezTo>
                    <a:cubicBezTo>
                      <a:pt x="59375" y="6303"/>
                      <a:pt x="59726" y="6167"/>
                      <a:pt x="60097" y="6050"/>
                    </a:cubicBezTo>
                    <a:lnTo>
                      <a:pt x="65911" y="13971"/>
                    </a:lnTo>
                    <a:lnTo>
                      <a:pt x="66633" y="3416"/>
                    </a:lnTo>
                    <a:cubicBezTo>
                      <a:pt x="68526" y="2538"/>
                      <a:pt x="70360" y="1581"/>
                      <a:pt x="72175" y="547"/>
                    </a:cubicBezTo>
                    <a:cubicBezTo>
                      <a:pt x="72311" y="450"/>
                      <a:pt x="72350" y="274"/>
                      <a:pt x="72272" y="138"/>
                    </a:cubicBezTo>
                    <a:cubicBezTo>
                      <a:pt x="72208" y="48"/>
                      <a:pt x="72110" y="0"/>
                      <a:pt x="720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64" name="Google Shape;1464;p45"/>
              <p:cNvGrpSpPr/>
              <p:nvPr/>
            </p:nvGrpSpPr>
            <p:grpSpPr>
              <a:xfrm>
                <a:off x="-2396999" y="-553647"/>
                <a:ext cx="2884822" cy="773790"/>
                <a:chOff x="1413075" y="2180950"/>
                <a:chExt cx="3100625" cy="831675"/>
              </a:xfrm>
            </p:grpSpPr>
            <p:sp>
              <p:nvSpPr>
                <p:cNvPr id="1465" name="Google Shape;1465;p45"/>
                <p:cNvSpPr/>
                <p:nvPr/>
              </p:nvSpPr>
              <p:spPr>
                <a:xfrm>
                  <a:off x="1413075" y="2180950"/>
                  <a:ext cx="3100625" cy="41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25" h="16755" extrusionOk="0">
                      <a:moveTo>
                        <a:pt x="123304" y="1"/>
                      </a:moveTo>
                      <a:cubicBezTo>
                        <a:pt x="123222" y="1"/>
                        <a:pt x="123135" y="24"/>
                        <a:pt x="123046" y="76"/>
                      </a:cubicBezTo>
                      <a:cubicBezTo>
                        <a:pt x="115974" y="4179"/>
                        <a:pt x="108502" y="7515"/>
                        <a:pt x="100763" y="10050"/>
                      </a:cubicBezTo>
                      <a:cubicBezTo>
                        <a:pt x="93625" y="12318"/>
                        <a:pt x="86320" y="13953"/>
                        <a:pt x="78914" y="14853"/>
                      </a:cubicBezTo>
                      <a:cubicBezTo>
                        <a:pt x="73725" y="15464"/>
                        <a:pt x="68508" y="15768"/>
                        <a:pt x="63295" y="15768"/>
                      </a:cubicBezTo>
                      <a:cubicBezTo>
                        <a:pt x="55407" y="15768"/>
                        <a:pt x="47526" y="15072"/>
                        <a:pt x="39753" y="13686"/>
                      </a:cubicBezTo>
                      <a:cubicBezTo>
                        <a:pt x="30180" y="12018"/>
                        <a:pt x="20773" y="9483"/>
                        <a:pt x="11700" y="6047"/>
                      </a:cubicBezTo>
                      <a:cubicBezTo>
                        <a:pt x="8030" y="4713"/>
                        <a:pt x="4428" y="3178"/>
                        <a:pt x="959" y="1410"/>
                      </a:cubicBezTo>
                      <a:cubicBezTo>
                        <a:pt x="883" y="1374"/>
                        <a:pt x="808" y="1358"/>
                        <a:pt x="738" y="1358"/>
                      </a:cubicBezTo>
                      <a:cubicBezTo>
                        <a:pt x="285" y="1358"/>
                        <a:pt x="1" y="2022"/>
                        <a:pt x="492" y="2311"/>
                      </a:cubicBezTo>
                      <a:cubicBezTo>
                        <a:pt x="3994" y="4079"/>
                        <a:pt x="7630" y="5647"/>
                        <a:pt x="11299" y="6981"/>
                      </a:cubicBezTo>
                      <a:cubicBezTo>
                        <a:pt x="20439" y="10417"/>
                        <a:pt x="29913" y="13019"/>
                        <a:pt x="39520" y="14686"/>
                      </a:cubicBezTo>
                      <a:cubicBezTo>
                        <a:pt x="47459" y="16054"/>
                        <a:pt x="55498" y="16755"/>
                        <a:pt x="63537" y="16755"/>
                      </a:cubicBezTo>
                      <a:cubicBezTo>
                        <a:pt x="68740" y="16755"/>
                        <a:pt x="73911" y="16454"/>
                        <a:pt x="79014" y="15821"/>
                      </a:cubicBezTo>
                      <a:cubicBezTo>
                        <a:pt x="86520" y="14920"/>
                        <a:pt x="93892" y="13319"/>
                        <a:pt x="101030" y="10984"/>
                      </a:cubicBezTo>
                      <a:cubicBezTo>
                        <a:pt x="108869" y="8449"/>
                        <a:pt x="116408" y="5080"/>
                        <a:pt x="123546" y="943"/>
                      </a:cubicBezTo>
                      <a:cubicBezTo>
                        <a:pt x="124025" y="662"/>
                        <a:pt x="123744" y="1"/>
                        <a:pt x="1233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45"/>
                <p:cNvSpPr/>
                <p:nvPr/>
              </p:nvSpPr>
              <p:spPr>
                <a:xfrm>
                  <a:off x="1542100" y="2277900"/>
                  <a:ext cx="338600" cy="4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4" h="18681" extrusionOk="0">
                      <a:moveTo>
                        <a:pt x="1135" y="1"/>
                      </a:moveTo>
                      <a:lnTo>
                        <a:pt x="1" y="18681"/>
                      </a:lnTo>
                      <a:lnTo>
                        <a:pt x="1" y="18681"/>
                      </a:lnTo>
                      <a:lnTo>
                        <a:pt x="13544" y="4504"/>
                      </a:lnTo>
                      <a:lnTo>
                        <a:pt x="113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45"/>
                <p:cNvSpPr/>
                <p:nvPr/>
              </p:nvSpPr>
              <p:spPr>
                <a:xfrm>
                  <a:off x="3528525" y="2443025"/>
                  <a:ext cx="324425" cy="4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7" h="19048" extrusionOk="0">
                      <a:moveTo>
                        <a:pt x="12976" y="0"/>
                      </a:moveTo>
                      <a:lnTo>
                        <a:pt x="0" y="2269"/>
                      </a:lnTo>
                      <a:lnTo>
                        <a:pt x="8273" y="19047"/>
                      </a:lnTo>
                      <a:lnTo>
                        <a:pt x="1297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45"/>
                <p:cNvSpPr/>
                <p:nvPr/>
              </p:nvSpPr>
              <p:spPr>
                <a:xfrm>
                  <a:off x="1950725" y="2417175"/>
                  <a:ext cx="320250" cy="4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0" h="18681" extrusionOk="0">
                      <a:moveTo>
                        <a:pt x="1" y="0"/>
                      </a:moveTo>
                      <a:lnTo>
                        <a:pt x="868" y="18680"/>
                      </a:lnTo>
                      <a:lnTo>
                        <a:pt x="12810" y="313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45"/>
                <p:cNvSpPr/>
                <p:nvPr/>
              </p:nvSpPr>
              <p:spPr>
                <a:xfrm>
                  <a:off x="3957175" y="2289575"/>
                  <a:ext cx="310225" cy="4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9" h="19549" extrusionOk="0">
                      <a:moveTo>
                        <a:pt x="12409" y="1"/>
                      </a:moveTo>
                      <a:lnTo>
                        <a:pt x="0" y="4471"/>
                      </a:lnTo>
                      <a:lnTo>
                        <a:pt x="11075" y="19548"/>
                      </a:lnTo>
                      <a:lnTo>
                        <a:pt x="1240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45"/>
                <p:cNvSpPr/>
                <p:nvPr/>
              </p:nvSpPr>
              <p:spPr>
                <a:xfrm>
                  <a:off x="2341850" y="2514750"/>
                  <a:ext cx="3269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7" h="18514" extrusionOk="0">
                      <a:moveTo>
                        <a:pt x="0" y="0"/>
                      </a:moveTo>
                      <a:lnTo>
                        <a:pt x="2836" y="18513"/>
                      </a:lnTo>
                      <a:lnTo>
                        <a:pt x="13076" y="18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45"/>
                <p:cNvSpPr/>
                <p:nvPr/>
              </p:nvSpPr>
              <p:spPr>
                <a:xfrm>
                  <a:off x="2782150" y="2558950"/>
                  <a:ext cx="329425" cy="45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7" h="18147" extrusionOk="0">
                      <a:moveTo>
                        <a:pt x="1" y="0"/>
                      </a:moveTo>
                      <a:lnTo>
                        <a:pt x="4537" y="18146"/>
                      </a:lnTo>
                      <a:lnTo>
                        <a:pt x="13177" y="56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2" name="Google Shape;1472;p45"/>
                <p:cNvSpPr/>
                <p:nvPr/>
              </p:nvSpPr>
              <p:spPr>
                <a:xfrm>
                  <a:off x="3152425" y="2517250"/>
                  <a:ext cx="327750" cy="46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0" h="18781" extrusionOk="0">
                      <a:moveTo>
                        <a:pt x="13110" y="0"/>
                      </a:moveTo>
                      <a:lnTo>
                        <a:pt x="0" y="1635"/>
                      </a:lnTo>
                      <a:lnTo>
                        <a:pt x="7506" y="18780"/>
                      </a:lnTo>
                      <a:lnTo>
                        <a:pt x="13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73" name="Google Shape;1473;p45"/>
            <p:cNvSpPr txBox="1"/>
            <p:nvPr/>
          </p:nvSpPr>
          <p:spPr>
            <a:xfrm rot="1406694">
              <a:off x="1155021" y="148686"/>
              <a:ext cx="421498" cy="400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6"/>
                  </a:solidFill>
                  <a:latin typeface="Lilita One"/>
                  <a:ea typeface="Lilita One"/>
                  <a:cs typeface="Lilita One"/>
                  <a:sym typeface="Lilita One"/>
                </a:rPr>
                <a:t>I</a:t>
              </a:r>
              <a:endParaRPr>
                <a:solidFill>
                  <a:schemeClr val="accent6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474" name="Google Shape;1474;p45"/>
            <p:cNvSpPr txBox="1"/>
            <p:nvPr/>
          </p:nvSpPr>
          <p:spPr>
            <a:xfrm rot="1115380">
              <a:off x="1668962" y="366708"/>
              <a:ext cx="421596" cy="4003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rPr>
                <a:t>M</a:t>
              </a:r>
              <a:endParaRPr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475" name="Google Shape;1475;p45"/>
            <p:cNvSpPr txBox="1"/>
            <p:nvPr/>
          </p:nvSpPr>
          <p:spPr>
            <a:xfrm rot="689631">
              <a:off x="2228885" y="522597"/>
              <a:ext cx="421554" cy="400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rPr>
                <a:t>A</a:t>
              </a:r>
              <a:endParaRPr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476" name="Google Shape;1476;p45"/>
            <p:cNvSpPr txBox="1"/>
            <p:nvPr/>
          </p:nvSpPr>
          <p:spPr>
            <a:xfrm rot="330710">
              <a:off x="2845657" y="598812"/>
              <a:ext cx="421650" cy="40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rPr>
                <a:t>G</a:t>
              </a:r>
              <a:endParaRPr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477" name="Google Shape;1477;p45"/>
            <p:cNvSpPr txBox="1"/>
            <p:nvPr/>
          </p:nvSpPr>
          <p:spPr>
            <a:xfrm rot="-200695">
              <a:off x="3383848" y="598755"/>
              <a:ext cx="421618" cy="400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rPr>
                <a:t>I</a:t>
              </a:r>
              <a:endParaRPr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478" name="Google Shape;1478;p45"/>
            <p:cNvSpPr txBox="1"/>
            <p:nvPr/>
          </p:nvSpPr>
          <p:spPr>
            <a:xfrm rot="-443881">
              <a:off x="3907773" y="527237"/>
              <a:ext cx="421710" cy="4005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rPr>
                <a:t>N</a:t>
              </a:r>
              <a:endParaRPr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479" name="Google Shape;1479;p45"/>
            <p:cNvSpPr txBox="1"/>
            <p:nvPr/>
          </p:nvSpPr>
          <p:spPr>
            <a:xfrm rot="-897933">
              <a:off x="4523359" y="387253"/>
              <a:ext cx="421704" cy="400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rPr>
                <a:t>E</a:t>
              </a:r>
              <a:endParaRPr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</p:grpSp>
      <p:grpSp>
        <p:nvGrpSpPr>
          <p:cNvPr id="1480" name="Google Shape;1480;p45"/>
          <p:cNvGrpSpPr/>
          <p:nvPr/>
        </p:nvGrpSpPr>
        <p:grpSpPr>
          <a:xfrm flipH="1">
            <a:off x="5422046" y="360835"/>
            <a:ext cx="3305989" cy="1756151"/>
            <a:chOff x="-414611" y="-234423"/>
            <a:chExt cx="4662232" cy="2476592"/>
          </a:xfrm>
        </p:grpSpPr>
        <p:grpSp>
          <p:nvGrpSpPr>
            <p:cNvPr id="1481" name="Google Shape;1481;p45"/>
            <p:cNvGrpSpPr/>
            <p:nvPr/>
          </p:nvGrpSpPr>
          <p:grpSpPr>
            <a:xfrm>
              <a:off x="-414611" y="-234423"/>
              <a:ext cx="4662232" cy="2476592"/>
              <a:chOff x="-414611" y="-234423"/>
              <a:chExt cx="4662232" cy="2476592"/>
            </a:xfrm>
          </p:grpSpPr>
          <p:sp>
            <p:nvSpPr>
              <p:cNvPr id="1482" name="Google Shape;1482;p45"/>
              <p:cNvSpPr/>
              <p:nvPr/>
            </p:nvSpPr>
            <p:spPr>
              <a:xfrm rot="-1139945">
                <a:off x="-369483" y="482665"/>
                <a:ext cx="4571976" cy="1042415"/>
              </a:xfrm>
              <a:custGeom>
                <a:avLst/>
                <a:gdLst/>
                <a:ahLst/>
                <a:cxnLst/>
                <a:rect l="l" t="t" r="r" b="b"/>
                <a:pathLst>
                  <a:path w="72350" h="16530" extrusionOk="0">
                    <a:moveTo>
                      <a:pt x="72031" y="0"/>
                    </a:moveTo>
                    <a:cubicBezTo>
                      <a:pt x="71980" y="0"/>
                      <a:pt x="71929" y="13"/>
                      <a:pt x="71882" y="40"/>
                    </a:cubicBezTo>
                    <a:cubicBezTo>
                      <a:pt x="69735" y="1269"/>
                      <a:pt x="67550" y="2401"/>
                      <a:pt x="65287" y="3396"/>
                    </a:cubicBezTo>
                    <a:lnTo>
                      <a:pt x="65228" y="3279"/>
                    </a:lnTo>
                    <a:lnTo>
                      <a:pt x="60253" y="5386"/>
                    </a:lnTo>
                    <a:cubicBezTo>
                      <a:pt x="59784" y="5542"/>
                      <a:pt x="59316" y="5698"/>
                      <a:pt x="58848" y="5854"/>
                    </a:cubicBezTo>
                    <a:cubicBezTo>
                      <a:pt x="58614" y="5933"/>
                      <a:pt x="58399" y="5991"/>
                      <a:pt x="58165" y="6069"/>
                    </a:cubicBezTo>
                    <a:lnTo>
                      <a:pt x="58048" y="5815"/>
                    </a:lnTo>
                    <a:lnTo>
                      <a:pt x="52487" y="7415"/>
                    </a:lnTo>
                    <a:lnTo>
                      <a:pt x="52526" y="7571"/>
                    </a:lnTo>
                    <a:cubicBezTo>
                      <a:pt x="51765" y="7728"/>
                      <a:pt x="50985" y="7884"/>
                      <a:pt x="50204" y="8020"/>
                    </a:cubicBezTo>
                    <a:lnTo>
                      <a:pt x="50185" y="7845"/>
                    </a:lnTo>
                    <a:lnTo>
                      <a:pt x="44390" y="8274"/>
                    </a:lnTo>
                    <a:lnTo>
                      <a:pt x="44448" y="8840"/>
                    </a:lnTo>
                    <a:cubicBezTo>
                      <a:pt x="43707" y="8918"/>
                      <a:pt x="42946" y="8976"/>
                      <a:pt x="42204" y="9035"/>
                    </a:cubicBezTo>
                    <a:lnTo>
                      <a:pt x="42165" y="8625"/>
                    </a:lnTo>
                    <a:lnTo>
                      <a:pt x="36370" y="8606"/>
                    </a:lnTo>
                    <a:lnTo>
                      <a:pt x="36370" y="9210"/>
                    </a:lnTo>
                    <a:cubicBezTo>
                      <a:pt x="35473" y="9191"/>
                      <a:pt x="34575" y="9171"/>
                      <a:pt x="33678" y="9132"/>
                    </a:cubicBezTo>
                    <a:lnTo>
                      <a:pt x="33678" y="8879"/>
                    </a:lnTo>
                    <a:lnTo>
                      <a:pt x="27902" y="8352"/>
                    </a:lnTo>
                    <a:lnTo>
                      <a:pt x="27883" y="8684"/>
                    </a:lnTo>
                    <a:cubicBezTo>
                      <a:pt x="27044" y="8586"/>
                      <a:pt x="26205" y="8469"/>
                      <a:pt x="25366" y="8352"/>
                    </a:cubicBezTo>
                    <a:lnTo>
                      <a:pt x="25385" y="7806"/>
                    </a:lnTo>
                    <a:lnTo>
                      <a:pt x="19649" y="6947"/>
                    </a:lnTo>
                    <a:lnTo>
                      <a:pt x="19590" y="7298"/>
                    </a:lnTo>
                    <a:cubicBezTo>
                      <a:pt x="18751" y="7103"/>
                      <a:pt x="17932" y="6928"/>
                      <a:pt x="17132" y="6713"/>
                    </a:cubicBezTo>
                    <a:lnTo>
                      <a:pt x="17151" y="6557"/>
                    </a:lnTo>
                    <a:lnTo>
                      <a:pt x="11610" y="4879"/>
                    </a:lnTo>
                    <a:lnTo>
                      <a:pt x="11532" y="5152"/>
                    </a:lnTo>
                    <a:cubicBezTo>
                      <a:pt x="10556" y="4859"/>
                      <a:pt x="9639" y="4547"/>
                      <a:pt x="8800" y="4255"/>
                    </a:cubicBezTo>
                    <a:lnTo>
                      <a:pt x="8878" y="3942"/>
                    </a:lnTo>
                    <a:lnTo>
                      <a:pt x="3551" y="1679"/>
                    </a:lnTo>
                    <a:lnTo>
                      <a:pt x="3356" y="2167"/>
                    </a:lnTo>
                    <a:cubicBezTo>
                      <a:pt x="1522" y="1367"/>
                      <a:pt x="488" y="820"/>
                      <a:pt x="469" y="820"/>
                    </a:cubicBezTo>
                    <a:cubicBezTo>
                      <a:pt x="427" y="797"/>
                      <a:pt x="381" y="785"/>
                      <a:pt x="336" y="785"/>
                    </a:cubicBezTo>
                    <a:cubicBezTo>
                      <a:pt x="234" y="785"/>
                      <a:pt x="132" y="843"/>
                      <a:pt x="78" y="938"/>
                    </a:cubicBezTo>
                    <a:cubicBezTo>
                      <a:pt x="0" y="1094"/>
                      <a:pt x="59" y="1269"/>
                      <a:pt x="195" y="1347"/>
                    </a:cubicBezTo>
                    <a:cubicBezTo>
                      <a:pt x="215" y="1347"/>
                      <a:pt x="1269" y="1894"/>
                      <a:pt x="3142" y="2713"/>
                    </a:cubicBezTo>
                    <a:lnTo>
                      <a:pt x="839" y="8528"/>
                    </a:lnTo>
                    <a:cubicBezTo>
                      <a:pt x="740" y="8760"/>
                      <a:pt x="922" y="8978"/>
                      <a:pt x="1147" y="8978"/>
                    </a:cubicBezTo>
                    <a:cubicBezTo>
                      <a:pt x="1187" y="8978"/>
                      <a:pt x="1228" y="8971"/>
                      <a:pt x="1269" y="8957"/>
                    </a:cubicBezTo>
                    <a:lnTo>
                      <a:pt x="4117" y="7728"/>
                    </a:lnTo>
                    <a:cubicBezTo>
                      <a:pt x="4157" y="7713"/>
                      <a:pt x="4198" y="7705"/>
                      <a:pt x="4239" y="7705"/>
                    </a:cubicBezTo>
                    <a:cubicBezTo>
                      <a:pt x="4357" y="7705"/>
                      <a:pt x="4469" y="7767"/>
                      <a:pt x="4527" y="7884"/>
                    </a:cubicBezTo>
                    <a:lnTo>
                      <a:pt x="6185" y="11045"/>
                    </a:lnTo>
                    <a:cubicBezTo>
                      <a:pt x="6247" y="11160"/>
                      <a:pt x="6362" y="11215"/>
                      <a:pt x="6475" y="11215"/>
                    </a:cubicBezTo>
                    <a:cubicBezTo>
                      <a:pt x="6612" y="11215"/>
                      <a:pt x="6748" y="11135"/>
                      <a:pt x="6790" y="10986"/>
                    </a:cubicBezTo>
                    <a:lnTo>
                      <a:pt x="8624" y="4859"/>
                    </a:lnTo>
                    <a:cubicBezTo>
                      <a:pt x="9463" y="5152"/>
                      <a:pt x="10381" y="5445"/>
                      <a:pt x="11376" y="5757"/>
                    </a:cubicBezTo>
                    <a:lnTo>
                      <a:pt x="9639" y="12001"/>
                    </a:lnTo>
                    <a:cubicBezTo>
                      <a:pt x="9578" y="12229"/>
                      <a:pt x="9743" y="12421"/>
                      <a:pt x="9938" y="12421"/>
                    </a:cubicBezTo>
                    <a:cubicBezTo>
                      <a:pt x="9993" y="12421"/>
                      <a:pt x="10051" y="12406"/>
                      <a:pt x="10107" y="12371"/>
                    </a:cubicBezTo>
                    <a:lnTo>
                      <a:pt x="12819" y="10849"/>
                    </a:lnTo>
                    <a:cubicBezTo>
                      <a:pt x="12872" y="10823"/>
                      <a:pt x="12926" y="10810"/>
                      <a:pt x="12978" y="10810"/>
                    </a:cubicBezTo>
                    <a:cubicBezTo>
                      <a:pt x="13084" y="10810"/>
                      <a:pt x="13184" y="10862"/>
                      <a:pt x="13249" y="10967"/>
                    </a:cubicBezTo>
                    <a:lnTo>
                      <a:pt x="15239" y="13913"/>
                    </a:lnTo>
                    <a:cubicBezTo>
                      <a:pt x="15303" y="14017"/>
                      <a:pt x="15404" y="14066"/>
                      <a:pt x="15505" y="14066"/>
                    </a:cubicBezTo>
                    <a:cubicBezTo>
                      <a:pt x="15648" y="14066"/>
                      <a:pt x="15790" y="13968"/>
                      <a:pt x="15824" y="13796"/>
                    </a:cubicBezTo>
                    <a:lnTo>
                      <a:pt x="17015" y="7318"/>
                    </a:lnTo>
                    <a:cubicBezTo>
                      <a:pt x="17834" y="7513"/>
                      <a:pt x="18654" y="7708"/>
                      <a:pt x="19512" y="7884"/>
                    </a:cubicBezTo>
                    <a:lnTo>
                      <a:pt x="18712" y="14225"/>
                    </a:lnTo>
                    <a:cubicBezTo>
                      <a:pt x="18684" y="14437"/>
                      <a:pt x="18850" y="14588"/>
                      <a:pt x="19033" y="14588"/>
                    </a:cubicBezTo>
                    <a:cubicBezTo>
                      <a:pt x="19103" y="14588"/>
                      <a:pt x="19174" y="14566"/>
                      <a:pt x="19239" y="14518"/>
                    </a:cubicBezTo>
                    <a:lnTo>
                      <a:pt x="21697" y="12625"/>
                    </a:lnTo>
                    <a:cubicBezTo>
                      <a:pt x="21758" y="12573"/>
                      <a:pt x="21826" y="12548"/>
                      <a:pt x="21893" y="12548"/>
                    </a:cubicBezTo>
                    <a:cubicBezTo>
                      <a:pt x="21978" y="12548"/>
                      <a:pt x="22061" y="12588"/>
                      <a:pt x="22127" y="12664"/>
                    </a:cubicBezTo>
                    <a:lnTo>
                      <a:pt x="24527" y="15298"/>
                    </a:lnTo>
                    <a:cubicBezTo>
                      <a:pt x="24595" y="15374"/>
                      <a:pt x="24684" y="15408"/>
                      <a:pt x="24770" y="15408"/>
                    </a:cubicBezTo>
                    <a:cubicBezTo>
                      <a:pt x="24928" y="15408"/>
                      <a:pt x="25080" y="15292"/>
                      <a:pt x="25092" y="15103"/>
                    </a:cubicBezTo>
                    <a:lnTo>
                      <a:pt x="25327" y="8918"/>
                    </a:lnTo>
                    <a:cubicBezTo>
                      <a:pt x="26166" y="9035"/>
                      <a:pt x="27005" y="9152"/>
                      <a:pt x="27844" y="9249"/>
                    </a:cubicBezTo>
                    <a:lnTo>
                      <a:pt x="27395" y="15688"/>
                    </a:lnTo>
                    <a:cubicBezTo>
                      <a:pt x="27381" y="15891"/>
                      <a:pt x="27546" y="16029"/>
                      <a:pt x="27720" y="16029"/>
                    </a:cubicBezTo>
                    <a:cubicBezTo>
                      <a:pt x="27797" y="16029"/>
                      <a:pt x="27875" y="16002"/>
                      <a:pt x="27941" y="15942"/>
                    </a:cubicBezTo>
                    <a:lnTo>
                      <a:pt x="30283" y="13913"/>
                    </a:lnTo>
                    <a:cubicBezTo>
                      <a:pt x="30336" y="13859"/>
                      <a:pt x="30406" y="13834"/>
                      <a:pt x="30478" y="13834"/>
                    </a:cubicBezTo>
                    <a:cubicBezTo>
                      <a:pt x="30562" y="13834"/>
                      <a:pt x="30648" y="13869"/>
                      <a:pt x="30712" y="13932"/>
                    </a:cubicBezTo>
                    <a:lnTo>
                      <a:pt x="33268" y="16430"/>
                    </a:lnTo>
                    <a:cubicBezTo>
                      <a:pt x="33331" y="16499"/>
                      <a:pt x="33410" y="16530"/>
                      <a:pt x="33488" y="16530"/>
                    </a:cubicBezTo>
                    <a:cubicBezTo>
                      <a:pt x="33653" y="16530"/>
                      <a:pt x="33814" y="16394"/>
                      <a:pt x="33814" y="16196"/>
                    </a:cubicBezTo>
                    <a:lnTo>
                      <a:pt x="33678" y="9737"/>
                    </a:lnTo>
                    <a:lnTo>
                      <a:pt x="33678" y="9737"/>
                    </a:lnTo>
                    <a:cubicBezTo>
                      <a:pt x="34595" y="9776"/>
                      <a:pt x="35492" y="9796"/>
                      <a:pt x="36390" y="9796"/>
                    </a:cubicBezTo>
                    <a:lnTo>
                      <a:pt x="36526" y="15962"/>
                    </a:lnTo>
                    <a:cubicBezTo>
                      <a:pt x="36526" y="16156"/>
                      <a:pt x="36681" y="16281"/>
                      <a:pt x="36841" y="16281"/>
                    </a:cubicBezTo>
                    <a:cubicBezTo>
                      <a:pt x="36923" y="16281"/>
                      <a:pt x="37007" y="16249"/>
                      <a:pt x="37073" y="16176"/>
                    </a:cubicBezTo>
                    <a:lnTo>
                      <a:pt x="39238" y="13932"/>
                    </a:lnTo>
                    <a:cubicBezTo>
                      <a:pt x="39300" y="13871"/>
                      <a:pt x="39382" y="13842"/>
                      <a:pt x="39464" y="13842"/>
                    </a:cubicBezTo>
                    <a:cubicBezTo>
                      <a:pt x="39538" y="13842"/>
                      <a:pt x="39612" y="13866"/>
                      <a:pt x="39668" y="13913"/>
                    </a:cubicBezTo>
                    <a:lnTo>
                      <a:pt x="42438" y="16176"/>
                    </a:lnTo>
                    <a:cubicBezTo>
                      <a:pt x="42499" y="16231"/>
                      <a:pt x="42569" y="16255"/>
                      <a:pt x="42637" y="16255"/>
                    </a:cubicBezTo>
                    <a:cubicBezTo>
                      <a:pt x="42812" y="16255"/>
                      <a:pt x="42979" y="16099"/>
                      <a:pt x="42965" y="15903"/>
                    </a:cubicBezTo>
                    <a:lnTo>
                      <a:pt x="42282" y="9620"/>
                    </a:lnTo>
                    <a:cubicBezTo>
                      <a:pt x="43024" y="9562"/>
                      <a:pt x="43765" y="9503"/>
                      <a:pt x="44507" y="9425"/>
                    </a:cubicBezTo>
                    <a:lnTo>
                      <a:pt x="45072" y="15591"/>
                    </a:lnTo>
                    <a:cubicBezTo>
                      <a:pt x="45098" y="15766"/>
                      <a:pt x="45252" y="15877"/>
                      <a:pt x="45410" y="15877"/>
                    </a:cubicBezTo>
                    <a:cubicBezTo>
                      <a:pt x="45498" y="15877"/>
                      <a:pt x="45588" y="15843"/>
                      <a:pt x="45658" y="15766"/>
                    </a:cubicBezTo>
                    <a:lnTo>
                      <a:pt x="47629" y="13386"/>
                    </a:lnTo>
                    <a:cubicBezTo>
                      <a:pt x="47697" y="13306"/>
                      <a:pt x="47785" y="13266"/>
                      <a:pt x="47878" y="13266"/>
                    </a:cubicBezTo>
                    <a:cubicBezTo>
                      <a:pt x="47944" y="13266"/>
                      <a:pt x="48012" y="13287"/>
                      <a:pt x="48077" y="13327"/>
                    </a:cubicBezTo>
                    <a:lnTo>
                      <a:pt x="51004" y="15396"/>
                    </a:lnTo>
                    <a:cubicBezTo>
                      <a:pt x="51061" y="15434"/>
                      <a:pt x="51123" y="15451"/>
                      <a:pt x="51183" y="15451"/>
                    </a:cubicBezTo>
                    <a:cubicBezTo>
                      <a:pt x="51368" y="15451"/>
                      <a:pt x="51536" y="15285"/>
                      <a:pt x="51492" y="15064"/>
                    </a:cubicBezTo>
                    <a:lnTo>
                      <a:pt x="50302" y="8606"/>
                    </a:lnTo>
                    <a:cubicBezTo>
                      <a:pt x="51102" y="8469"/>
                      <a:pt x="51902" y="8293"/>
                      <a:pt x="52702" y="8118"/>
                    </a:cubicBezTo>
                    <a:lnTo>
                      <a:pt x="54692" y="14440"/>
                    </a:lnTo>
                    <a:cubicBezTo>
                      <a:pt x="54734" y="14589"/>
                      <a:pt x="54870" y="14668"/>
                      <a:pt x="55004" y="14668"/>
                    </a:cubicBezTo>
                    <a:cubicBezTo>
                      <a:pt x="55115" y="14668"/>
                      <a:pt x="55224" y="14613"/>
                      <a:pt x="55277" y="14498"/>
                    </a:cubicBezTo>
                    <a:lnTo>
                      <a:pt x="56721" y="11747"/>
                    </a:lnTo>
                    <a:cubicBezTo>
                      <a:pt x="56779" y="11631"/>
                      <a:pt x="56891" y="11569"/>
                      <a:pt x="57009" y="11569"/>
                    </a:cubicBezTo>
                    <a:cubicBezTo>
                      <a:pt x="57050" y="11569"/>
                      <a:pt x="57091" y="11576"/>
                      <a:pt x="57131" y="11591"/>
                    </a:cubicBezTo>
                    <a:lnTo>
                      <a:pt x="60428" y="12996"/>
                    </a:lnTo>
                    <a:cubicBezTo>
                      <a:pt x="60472" y="13016"/>
                      <a:pt x="60516" y="13025"/>
                      <a:pt x="60559" y="13025"/>
                    </a:cubicBezTo>
                    <a:cubicBezTo>
                      <a:pt x="60765" y="13025"/>
                      <a:pt x="60938" y="12812"/>
                      <a:pt x="60857" y="12586"/>
                    </a:cubicBezTo>
                    <a:lnTo>
                      <a:pt x="58379" y="6615"/>
                    </a:lnTo>
                    <a:cubicBezTo>
                      <a:pt x="58594" y="6557"/>
                      <a:pt x="58809" y="6479"/>
                      <a:pt x="59004" y="6420"/>
                    </a:cubicBezTo>
                    <a:cubicBezTo>
                      <a:pt x="59375" y="6303"/>
                      <a:pt x="59745" y="6186"/>
                      <a:pt x="60116" y="6050"/>
                    </a:cubicBezTo>
                    <a:lnTo>
                      <a:pt x="62906" y="12254"/>
                    </a:lnTo>
                    <a:cubicBezTo>
                      <a:pt x="62964" y="12379"/>
                      <a:pt x="63087" y="12442"/>
                      <a:pt x="63209" y="12442"/>
                    </a:cubicBezTo>
                    <a:cubicBezTo>
                      <a:pt x="63336" y="12442"/>
                      <a:pt x="63461" y="12374"/>
                      <a:pt x="63511" y="12235"/>
                    </a:cubicBezTo>
                    <a:lnTo>
                      <a:pt x="64604" y="9328"/>
                    </a:lnTo>
                    <a:cubicBezTo>
                      <a:pt x="64652" y="9198"/>
                      <a:pt x="64781" y="9122"/>
                      <a:pt x="64924" y="9122"/>
                    </a:cubicBezTo>
                    <a:cubicBezTo>
                      <a:pt x="64953" y="9122"/>
                      <a:pt x="64983" y="9126"/>
                      <a:pt x="65013" y="9132"/>
                    </a:cubicBezTo>
                    <a:lnTo>
                      <a:pt x="68428" y="10128"/>
                    </a:lnTo>
                    <a:cubicBezTo>
                      <a:pt x="68459" y="10136"/>
                      <a:pt x="68489" y="10140"/>
                      <a:pt x="68518" y="10140"/>
                    </a:cubicBezTo>
                    <a:cubicBezTo>
                      <a:pt x="68749" y="10140"/>
                      <a:pt x="68920" y="9884"/>
                      <a:pt x="68799" y="9659"/>
                    </a:cubicBezTo>
                    <a:lnTo>
                      <a:pt x="65579" y="3903"/>
                    </a:lnTo>
                    <a:cubicBezTo>
                      <a:pt x="67823" y="2908"/>
                      <a:pt x="70028" y="1796"/>
                      <a:pt x="72174" y="547"/>
                    </a:cubicBezTo>
                    <a:cubicBezTo>
                      <a:pt x="72311" y="469"/>
                      <a:pt x="72350" y="294"/>
                      <a:pt x="72272" y="138"/>
                    </a:cubicBezTo>
                    <a:cubicBezTo>
                      <a:pt x="72221" y="48"/>
                      <a:pt x="72127" y="0"/>
                      <a:pt x="72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83" name="Google Shape;1483;p45"/>
              <p:cNvGrpSpPr/>
              <p:nvPr/>
            </p:nvGrpSpPr>
            <p:grpSpPr>
              <a:xfrm rot="-1142745">
                <a:off x="-369111" y="482911"/>
                <a:ext cx="4571233" cy="1041922"/>
                <a:chOff x="1413100" y="2803075"/>
                <a:chExt cx="3100600" cy="706675"/>
              </a:xfrm>
            </p:grpSpPr>
            <p:sp>
              <p:nvSpPr>
                <p:cNvPr id="1484" name="Google Shape;1484;p45"/>
                <p:cNvSpPr/>
                <p:nvPr/>
              </p:nvSpPr>
              <p:spPr>
                <a:xfrm>
                  <a:off x="1413100" y="2803075"/>
                  <a:ext cx="3100600" cy="41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24" h="16755" extrusionOk="0">
                      <a:moveTo>
                        <a:pt x="123303" y="0"/>
                      </a:moveTo>
                      <a:cubicBezTo>
                        <a:pt x="123221" y="0"/>
                        <a:pt x="123134" y="23"/>
                        <a:pt x="123045" y="75"/>
                      </a:cubicBezTo>
                      <a:cubicBezTo>
                        <a:pt x="115973" y="4178"/>
                        <a:pt x="108501" y="7514"/>
                        <a:pt x="100762" y="10016"/>
                      </a:cubicBezTo>
                      <a:cubicBezTo>
                        <a:pt x="93624" y="12318"/>
                        <a:pt x="86319" y="13919"/>
                        <a:pt x="78913" y="14819"/>
                      </a:cubicBezTo>
                      <a:cubicBezTo>
                        <a:pt x="73669" y="15436"/>
                        <a:pt x="68398" y="15746"/>
                        <a:pt x="63130" y="15746"/>
                      </a:cubicBezTo>
                      <a:cubicBezTo>
                        <a:pt x="55297" y="15746"/>
                        <a:pt x="47471" y="15061"/>
                        <a:pt x="39752" y="13685"/>
                      </a:cubicBezTo>
                      <a:cubicBezTo>
                        <a:pt x="30179" y="12017"/>
                        <a:pt x="20772" y="9449"/>
                        <a:pt x="11665" y="6046"/>
                      </a:cubicBezTo>
                      <a:cubicBezTo>
                        <a:pt x="8029" y="4712"/>
                        <a:pt x="4427" y="3144"/>
                        <a:pt x="958" y="1410"/>
                      </a:cubicBezTo>
                      <a:cubicBezTo>
                        <a:pt x="881" y="1374"/>
                        <a:pt x="807" y="1358"/>
                        <a:pt x="736" y="1358"/>
                      </a:cubicBezTo>
                      <a:cubicBezTo>
                        <a:pt x="284" y="1358"/>
                        <a:pt x="0" y="2017"/>
                        <a:pt x="491" y="2277"/>
                      </a:cubicBezTo>
                      <a:cubicBezTo>
                        <a:pt x="3993" y="4045"/>
                        <a:pt x="7629" y="5613"/>
                        <a:pt x="11298" y="6980"/>
                      </a:cubicBezTo>
                      <a:cubicBezTo>
                        <a:pt x="20438" y="10416"/>
                        <a:pt x="29912" y="12985"/>
                        <a:pt x="39519" y="14653"/>
                      </a:cubicBezTo>
                      <a:cubicBezTo>
                        <a:pt x="47458" y="16054"/>
                        <a:pt x="55497" y="16721"/>
                        <a:pt x="63536" y="16754"/>
                      </a:cubicBezTo>
                      <a:cubicBezTo>
                        <a:pt x="68739" y="16754"/>
                        <a:pt x="73876" y="16454"/>
                        <a:pt x="79013" y="15820"/>
                      </a:cubicBezTo>
                      <a:cubicBezTo>
                        <a:pt x="86519" y="14919"/>
                        <a:pt x="93891" y="13285"/>
                        <a:pt x="101029" y="10983"/>
                      </a:cubicBezTo>
                      <a:cubicBezTo>
                        <a:pt x="108868" y="8448"/>
                        <a:pt x="116407" y="5079"/>
                        <a:pt x="123545" y="943"/>
                      </a:cubicBezTo>
                      <a:cubicBezTo>
                        <a:pt x="124024" y="661"/>
                        <a:pt x="123743" y="0"/>
                        <a:pt x="1233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45"/>
                <p:cNvSpPr/>
                <p:nvPr/>
              </p:nvSpPr>
              <p:spPr>
                <a:xfrm>
                  <a:off x="1448550" y="2875825"/>
                  <a:ext cx="347925" cy="40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7" h="16248" extrusionOk="0">
                      <a:moveTo>
                        <a:pt x="4810" y="1"/>
                      </a:moveTo>
                      <a:lnTo>
                        <a:pt x="140" y="11676"/>
                      </a:lnTo>
                      <a:cubicBezTo>
                        <a:pt x="1" y="12038"/>
                        <a:pt x="304" y="12424"/>
                        <a:pt x="661" y="12424"/>
                      </a:cubicBezTo>
                      <a:cubicBezTo>
                        <a:pt x="731" y="12424"/>
                        <a:pt x="803" y="12409"/>
                        <a:pt x="874" y="12376"/>
                      </a:cubicBezTo>
                      <a:lnTo>
                        <a:pt x="5778" y="10275"/>
                      </a:lnTo>
                      <a:cubicBezTo>
                        <a:pt x="5837" y="10249"/>
                        <a:pt x="5903" y="10237"/>
                        <a:pt x="5971" y="10237"/>
                      </a:cubicBezTo>
                      <a:cubicBezTo>
                        <a:pt x="6168" y="10237"/>
                        <a:pt x="6379" y="10343"/>
                        <a:pt x="6478" y="10542"/>
                      </a:cubicBezTo>
                      <a:lnTo>
                        <a:pt x="9313" y="15946"/>
                      </a:lnTo>
                      <a:cubicBezTo>
                        <a:pt x="9422" y="16147"/>
                        <a:pt x="9616" y="16248"/>
                        <a:pt x="9807" y="16248"/>
                      </a:cubicBezTo>
                      <a:cubicBezTo>
                        <a:pt x="10028" y="16248"/>
                        <a:pt x="10243" y="16114"/>
                        <a:pt x="10314" y="15846"/>
                      </a:cubicBezTo>
                      <a:lnTo>
                        <a:pt x="13917" y="3870"/>
                      </a:lnTo>
                      <a:lnTo>
                        <a:pt x="481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" name="Google Shape;1486;p45"/>
                <p:cNvSpPr/>
                <p:nvPr/>
              </p:nvSpPr>
              <p:spPr>
                <a:xfrm>
                  <a:off x="1826325" y="3012600"/>
                  <a:ext cx="323750" cy="39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0" h="15640" extrusionOk="0">
                      <a:moveTo>
                        <a:pt x="3442" y="0"/>
                      </a:moveTo>
                      <a:lnTo>
                        <a:pt x="107" y="12109"/>
                      </a:lnTo>
                      <a:cubicBezTo>
                        <a:pt x="0" y="12482"/>
                        <a:pt x="297" y="12811"/>
                        <a:pt x="641" y="12811"/>
                      </a:cubicBezTo>
                      <a:cubicBezTo>
                        <a:pt x="729" y="12811"/>
                        <a:pt x="819" y="12790"/>
                        <a:pt x="907" y="12743"/>
                      </a:cubicBezTo>
                      <a:lnTo>
                        <a:pt x="5510" y="10141"/>
                      </a:lnTo>
                      <a:cubicBezTo>
                        <a:pt x="5602" y="10095"/>
                        <a:pt x="5701" y="10073"/>
                        <a:pt x="5798" y="10073"/>
                      </a:cubicBezTo>
                      <a:cubicBezTo>
                        <a:pt x="5983" y="10073"/>
                        <a:pt x="6157" y="10154"/>
                        <a:pt x="6244" y="10308"/>
                      </a:cubicBezTo>
                      <a:lnTo>
                        <a:pt x="9647" y="15378"/>
                      </a:lnTo>
                      <a:cubicBezTo>
                        <a:pt x="9771" y="15557"/>
                        <a:pt x="9951" y="15639"/>
                        <a:pt x="10125" y="15639"/>
                      </a:cubicBezTo>
                      <a:cubicBezTo>
                        <a:pt x="10373" y="15639"/>
                        <a:pt x="10608" y="15472"/>
                        <a:pt x="10647" y="15178"/>
                      </a:cubicBezTo>
                      <a:lnTo>
                        <a:pt x="12949" y="2869"/>
                      </a:lnTo>
                      <a:lnTo>
                        <a:pt x="3442" y="0"/>
                      </a:lnTo>
                      <a:close/>
                    </a:path>
                  </a:pathLst>
                </a:custGeom>
                <a:solidFill>
                  <a:srgbClr val="F198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487;p45"/>
                <p:cNvSpPr/>
                <p:nvPr/>
              </p:nvSpPr>
              <p:spPr>
                <a:xfrm>
                  <a:off x="3659450" y="3051800"/>
                  <a:ext cx="361925" cy="37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7" h="15135" extrusionOk="0">
                      <a:moveTo>
                        <a:pt x="9541" y="0"/>
                      </a:moveTo>
                      <a:lnTo>
                        <a:pt x="1" y="2769"/>
                      </a:lnTo>
                      <a:lnTo>
                        <a:pt x="3803" y="14744"/>
                      </a:lnTo>
                      <a:cubicBezTo>
                        <a:pt x="3876" y="14999"/>
                        <a:pt x="4108" y="15135"/>
                        <a:pt x="4336" y="15135"/>
                      </a:cubicBezTo>
                      <a:cubicBezTo>
                        <a:pt x="4526" y="15135"/>
                        <a:pt x="4713" y="15041"/>
                        <a:pt x="4804" y="14844"/>
                      </a:cubicBezTo>
                      <a:lnTo>
                        <a:pt x="7272" y="10141"/>
                      </a:lnTo>
                      <a:cubicBezTo>
                        <a:pt x="7366" y="9954"/>
                        <a:pt x="7542" y="9848"/>
                        <a:pt x="7730" y="9848"/>
                      </a:cubicBezTo>
                      <a:cubicBezTo>
                        <a:pt x="7811" y="9848"/>
                        <a:pt x="7893" y="9868"/>
                        <a:pt x="7973" y="9907"/>
                      </a:cubicBezTo>
                      <a:lnTo>
                        <a:pt x="13610" y="12276"/>
                      </a:lnTo>
                      <a:cubicBezTo>
                        <a:pt x="13685" y="12310"/>
                        <a:pt x="13760" y="12326"/>
                        <a:pt x="13833" y="12326"/>
                      </a:cubicBezTo>
                      <a:cubicBezTo>
                        <a:pt x="14185" y="12326"/>
                        <a:pt x="14477" y="11962"/>
                        <a:pt x="14311" y="11575"/>
                      </a:cubicBezTo>
                      <a:lnTo>
                        <a:pt x="9541" y="0"/>
                      </a:lnTo>
                      <a:close/>
                    </a:path>
                  </a:pathLst>
                </a:custGeom>
                <a:solidFill>
                  <a:srgbClr val="F198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45"/>
                <p:cNvSpPr/>
                <p:nvPr/>
              </p:nvSpPr>
              <p:spPr>
                <a:xfrm>
                  <a:off x="2215525" y="3099325"/>
                  <a:ext cx="285625" cy="3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5" h="14524" extrusionOk="0">
                      <a:moveTo>
                        <a:pt x="1617" y="1"/>
                      </a:moveTo>
                      <a:lnTo>
                        <a:pt x="50" y="12476"/>
                      </a:lnTo>
                      <a:cubicBezTo>
                        <a:pt x="0" y="12845"/>
                        <a:pt x="296" y="13124"/>
                        <a:pt x="616" y="13124"/>
                      </a:cubicBezTo>
                      <a:cubicBezTo>
                        <a:pt x="729" y="13124"/>
                        <a:pt x="845" y="13089"/>
                        <a:pt x="950" y="13010"/>
                      </a:cubicBezTo>
                      <a:lnTo>
                        <a:pt x="5153" y="9741"/>
                      </a:lnTo>
                      <a:cubicBezTo>
                        <a:pt x="5254" y="9669"/>
                        <a:pt x="5368" y="9634"/>
                        <a:pt x="5480" y="9634"/>
                      </a:cubicBezTo>
                      <a:cubicBezTo>
                        <a:pt x="5628" y="9634"/>
                        <a:pt x="5774" y="9694"/>
                        <a:pt x="5887" y="9808"/>
                      </a:cubicBezTo>
                      <a:lnTo>
                        <a:pt x="9990" y="14344"/>
                      </a:lnTo>
                      <a:cubicBezTo>
                        <a:pt x="10103" y="14468"/>
                        <a:pt x="10249" y="14523"/>
                        <a:pt x="10394" y="14523"/>
                      </a:cubicBezTo>
                      <a:cubicBezTo>
                        <a:pt x="10679" y="14523"/>
                        <a:pt x="10957" y="14309"/>
                        <a:pt x="10957" y="13977"/>
                      </a:cubicBezTo>
                      <a:lnTo>
                        <a:pt x="11424" y="1468"/>
                      </a:lnTo>
                      <a:lnTo>
                        <a:pt x="1617" y="1"/>
                      </a:lnTo>
                      <a:close/>
                    </a:path>
                  </a:pathLst>
                </a:custGeom>
                <a:solidFill>
                  <a:srgbClr val="CDEA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45"/>
                <p:cNvSpPr/>
                <p:nvPr/>
              </p:nvSpPr>
              <p:spPr>
                <a:xfrm>
                  <a:off x="2587250" y="3160200"/>
                  <a:ext cx="275550" cy="3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2" h="13982" extrusionOk="0">
                      <a:moveTo>
                        <a:pt x="859" y="1"/>
                      </a:moveTo>
                      <a:lnTo>
                        <a:pt x="25" y="12543"/>
                      </a:lnTo>
                      <a:cubicBezTo>
                        <a:pt x="1" y="12897"/>
                        <a:pt x="295" y="13151"/>
                        <a:pt x="599" y="13151"/>
                      </a:cubicBezTo>
                      <a:cubicBezTo>
                        <a:pt x="724" y="13151"/>
                        <a:pt x="851" y="13108"/>
                        <a:pt x="959" y="13010"/>
                      </a:cubicBezTo>
                      <a:lnTo>
                        <a:pt x="4961" y="9507"/>
                      </a:lnTo>
                      <a:cubicBezTo>
                        <a:pt x="5057" y="9428"/>
                        <a:pt x="5183" y="9386"/>
                        <a:pt x="5310" y="9386"/>
                      </a:cubicBezTo>
                      <a:cubicBezTo>
                        <a:pt x="5450" y="9386"/>
                        <a:pt x="5591" y="9436"/>
                        <a:pt x="5695" y="9541"/>
                      </a:cubicBezTo>
                      <a:lnTo>
                        <a:pt x="10065" y="13811"/>
                      </a:lnTo>
                      <a:cubicBezTo>
                        <a:pt x="10183" y="13929"/>
                        <a:pt x="10326" y="13981"/>
                        <a:pt x="10464" y="13981"/>
                      </a:cubicBezTo>
                      <a:cubicBezTo>
                        <a:pt x="10753" y="13981"/>
                        <a:pt x="11022" y="13749"/>
                        <a:pt x="10999" y="13410"/>
                      </a:cubicBezTo>
                      <a:lnTo>
                        <a:pt x="10766" y="901"/>
                      </a:lnTo>
                      <a:lnTo>
                        <a:pt x="85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45"/>
                <p:cNvSpPr/>
                <p:nvPr/>
              </p:nvSpPr>
              <p:spPr>
                <a:xfrm>
                  <a:off x="2970625" y="3171050"/>
                  <a:ext cx="283100" cy="32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4" h="13123" extrusionOk="0">
                      <a:moveTo>
                        <a:pt x="1" y="0"/>
                      </a:moveTo>
                      <a:lnTo>
                        <a:pt x="267" y="12576"/>
                      </a:lnTo>
                      <a:cubicBezTo>
                        <a:pt x="267" y="12908"/>
                        <a:pt x="531" y="13122"/>
                        <a:pt x="816" y="13122"/>
                      </a:cubicBezTo>
                      <a:cubicBezTo>
                        <a:pt x="961" y="13122"/>
                        <a:pt x="1111" y="13067"/>
                        <a:pt x="1235" y="12943"/>
                      </a:cubicBezTo>
                      <a:lnTo>
                        <a:pt x="4904" y="9107"/>
                      </a:lnTo>
                      <a:cubicBezTo>
                        <a:pt x="5009" y="9002"/>
                        <a:pt x="5150" y="8952"/>
                        <a:pt x="5294" y="8952"/>
                      </a:cubicBezTo>
                      <a:cubicBezTo>
                        <a:pt x="5426" y="8952"/>
                        <a:pt x="5560" y="8994"/>
                        <a:pt x="5671" y="9073"/>
                      </a:cubicBezTo>
                      <a:lnTo>
                        <a:pt x="10375" y="12943"/>
                      </a:lnTo>
                      <a:cubicBezTo>
                        <a:pt x="10477" y="13036"/>
                        <a:pt x="10598" y="13077"/>
                        <a:pt x="10717" y="13077"/>
                      </a:cubicBezTo>
                      <a:cubicBezTo>
                        <a:pt x="11025" y="13077"/>
                        <a:pt x="11323" y="12803"/>
                        <a:pt x="11275" y="12443"/>
                      </a:cubicBezTo>
                      <a:lnTo>
                        <a:pt x="990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45"/>
                <p:cNvSpPr/>
                <p:nvPr/>
              </p:nvSpPr>
              <p:spPr>
                <a:xfrm>
                  <a:off x="3976350" y="2943375"/>
                  <a:ext cx="386300" cy="3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2" h="15650" extrusionOk="0">
                      <a:moveTo>
                        <a:pt x="9107" y="1"/>
                      </a:moveTo>
                      <a:lnTo>
                        <a:pt x="0" y="3870"/>
                      </a:lnTo>
                      <a:lnTo>
                        <a:pt x="5171" y="15312"/>
                      </a:lnTo>
                      <a:cubicBezTo>
                        <a:pt x="5269" y="15541"/>
                        <a:pt x="5471" y="15650"/>
                        <a:pt x="5672" y="15650"/>
                      </a:cubicBezTo>
                      <a:cubicBezTo>
                        <a:pt x="5880" y="15650"/>
                        <a:pt x="6086" y="15533"/>
                        <a:pt x="6171" y="15312"/>
                      </a:cubicBezTo>
                      <a:lnTo>
                        <a:pt x="8073" y="10342"/>
                      </a:lnTo>
                      <a:cubicBezTo>
                        <a:pt x="8153" y="10128"/>
                        <a:pt x="8361" y="9979"/>
                        <a:pt x="8578" y="9979"/>
                      </a:cubicBezTo>
                      <a:cubicBezTo>
                        <a:pt x="8632" y="9979"/>
                        <a:pt x="8686" y="9988"/>
                        <a:pt x="8740" y="10008"/>
                      </a:cubicBezTo>
                      <a:lnTo>
                        <a:pt x="14611" y="11709"/>
                      </a:lnTo>
                      <a:cubicBezTo>
                        <a:pt x="14663" y="11724"/>
                        <a:pt x="14715" y="11731"/>
                        <a:pt x="14765" y="11731"/>
                      </a:cubicBezTo>
                      <a:cubicBezTo>
                        <a:pt x="15160" y="11731"/>
                        <a:pt x="15452" y="11294"/>
                        <a:pt x="15244" y="10909"/>
                      </a:cubicBezTo>
                      <a:lnTo>
                        <a:pt x="910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45"/>
                <p:cNvSpPr/>
                <p:nvPr/>
              </p:nvSpPr>
              <p:spPr>
                <a:xfrm>
                  <a:off x="3313375" y="3138525"/>
                  <a:ext cx="305650" cy="34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6" h="13742" extrusionOk="0">
                      <a:moveTo>
                        <a:pt x="9907" y="0"/>
                      </a:moveTo>
                      <a:lnTo>
                        <a:pt x="0" y="734"/>
                      </a:lnTo>
                      <a:lnTo>
                        <a:pt x="1201" y="13243"/>
                      </a:lnTo>
                      <a:cubicBezTo>
                        <a:pt x="1222" y="13559"/>
                        <a:pt x="1482" y="13742"/>
                        <a:pt x="1746" y="13742"/>
                      </a:cubicBezTo>
                      <a:cubicBezTo>
                        <a:pt x="1901" y="13742"/>
                        <a:pt x="2058" y="13679"/>
                        <a:pt x="2169" y="13543"/>
                      </a:cubicBezTo>
                      <a:lnTo>
                        <a:pt x="5571" y="9474"/>
                      </a:lnTo>
                      <a:cubicBezTo>
                        <a:pt x="5668" y="9338"/>
                        <a:pt x="5822" y="9270"/>
                        <a:pt x="5980" y="9270"/>
                      </a:cubicBezTo>
                      <a:cubicBezTo>
                        <a:pt x="6093" y="9270"/>
                        <a:pt x="6208" y="9304"/>
                        <a:pt x="6305" y="9374"/>
                      </a:cubicBezTo>
                      <a:lnTo>
                        <a:pt x="11308" y="12876"/>
                      </a:lnTo>
                      <a:cubicBezTo>
                        <a:pt x="11409" y="12952"/>
                        <a:pt x="11519" y="12985"/>
                        <a:pt x="11625" y="12985"/>
                      </a:cubicBezTo>
                      <a:cubicBezTo>
                        <a:pt x="11940" y="12985"/>
                        <a:pt x="12226" y="12692"/>
                        <a:pt x="12176" y="12343"/>
                      </a:cubicBezTo>
                      <a:lnTo>
                        <a:pt x="990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93" name="Google Shape;1493;p45"/>
            <p:cNvGrpSpPr/>
            <p:nvPr/>
          </p:nvGrpSpPr>
          <p:grpSpPr>
            <a:xfrm>
              <a:off x="-186667" y="71201"/>
              <a:ext cx="4008593" cy="1647641"/>
              <a:chOff x="-191008" y="-79500"/>
              <a:chExt cx="4008593" cy="1647641"/>
            </a:xfrm>
          </p:grpSpPr>
          <p:sp>
            <p:nvSpPr>
              <p:cNvPr id="1494" name="Google Shape;1494;p45"/>
              <p:cNvSpPr txBox="1"/>
              <p:nvPr/>
            </p:nvSpPr>
            <p:spPr>
              <a:xfrm rot="161600">
                <a:off x="-181791" y="1129473"/>
                <a:ext cx="421365" cy="400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M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495" name="Google Shape;1495;p45"/>
              <p:cNvSpPr txBox="1"/>
              <p:nvPr/>
            </p:nvSpPr>
            <p:spPr>
              <a:xfrm rot="-301257">
                <a:off x="359160" y="1150207"/>
                <a:ext cx="421618" cy="400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S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496" name="Google Shape;1496;p45"/>
              <p:cNvSpPr txBox="1"/>
              <p:nvPr/>
            </p:nvSpPr>
            <p:spPr>
              <a:xfrm rot="-727052">
                <a:off x="902765" y="1065650"/>
                <a:ext cx="421594" cy="4004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I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497" name="Google Shape;1497;p45"/>
              <p:cNvSpPr txBox="1"/>
              <p:nvPr/>
            </p:nvSpPr>
            <p:spPr>
              <a:xfrm rot="-890215">
                <a:off x="1457037" y="959706"/>
                <a:ext cx="421762" cy="400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M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498" name="Google Shape;1498;p45"/>
              <p:cNvSpPr txBox="1"/>
              <p:nvPr/>
            </p:nvSpPr>
            <p:spPr>
              <a:xfrm rot="-1055830">
                <a:off x="1953543" y="782189"/>
                <a:ext cx="421735" cy="400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I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499" name="Google Shape;1499;p45"/>
              <p:cNvSpPr txBox="1"/>
              <p:nvPr/>
            </p:nvSpPr>
            <p:spPr>
              <a:xfrm rot="-1685788">
                <a:off x="2433365" y="582887"/>
                <a:ext cx="421694" cy="4003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T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500" name="Google Shape;1500;p45"/>
              <p:cNvSpPr txBox="1"/>
              <p:nvPr/>
            </p:nvSpPr>
            <p:spPr>
              <a:xfrm rot="-2315388">
                <a:off x="2915720" y="306175"/>
                <a:ext cx="421810" cy="400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P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  <p:sp>
            <p:nvSpPr>
              <p:cNvPr id="1501" name="Google Shape;1501;p45"/>
              <p:cNvSpPr txBox="1"/>
              <p:nvPr/>
            </p:nvSpPr>
            <p:spPr>
              <a:xfrm rot="-2700000">
                <a:off x="3315876" y="10885"/>
                <a:ext cx="421718" cy="4009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O</a:t>
                </a:r>
                <a:endParaRPr>
                  <a:solidFill>
                    <a:schemeClr val="lt1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</p:grpSp>
      </p:grpSp>
      <p:grpSp>
        <p:nvGrpSpPr>
          <p:cNvPr id="1503" name="Google Shape;1503;p45"/>
          <p:cNvGrpSpPr/>
          <p:nvPr/>
        </p:nvGrpSpPr>
        <p:grpSpPr>
          <a:xfrm rot="-583048">
            <a:off x="7849987" y="2190783"/>
            <a:ext cx="411837" cy="503809"/>
            <a:chOff x="8706268" y="2618724"/>
            <a:chExt cx="599776" cy="733718"/>
          </a:xfrm>
        </p:grpSpPr>
        <p:sp>
          <p:nvSpPr>
            <p:cNvPr id="1504" name="Google Shape;1504;p45"/>
            <p:cNvSpPr/>
            <p:nvPr/>
          </p:nvSpPr>
          <p:spPr>
            <a:xfrm rot="466287">
              <a:off x="8749234" y="2650386"/>
              <a:ext cx="513844" cy="670392"/>
            </a:xfrm>
            <a:custGeom>
              <a:avLst/>
              <a:gdLst/>
              <a:ahLst/>
              <a:cxnLst/>
              <a:rect l="l" t="t" r="r" b="b"/>
              <a:pathLst>
                <a:path w="27821" h="36297" extrusionOk="0">
                  <a:moveTo>
                    <a:pt x="13927" y="0"/>
                  </a:moveTo>
                  <a:cubicBezTo>
                    <a:pt x="13410" y="0"/>
                    <a:pt x="12893" y="200"/>
                    <a:pt x="12509" y="601"/>
                  </a:cubicBezTo>
                  <a:cubicBezTo>
                    <a:pt x="8973" y="4337"/>
                    <a:pt x="0" y="14678"/>
                    <a:pt x="667" y="23684"/>
                  </a:cubicBezTo>
                  <a:cubicBezTo>
                    <a:pt x="1520" y="35711"/>
                    <a:pt x="11751" y="36297"/>
                    <a:pt x="13639" y="36297"/>
                  </a:cubicBezTo>
                  <a:cubicBezTo>
                    <a:pt x="13746" y="36297"/>
                    <a:pt x="13827" y="36295"/>
                    <a:pt x="13877" y="36293"/>
                  </a:cubicBezTo>
                  <a:lnTo>
                    <a:pt x="13977" y="36293"/>
                  </a:lnTo>
                  <a:cubicBezTo>
                    <a:pt x="14027" y="36295"/>
                    <a:pt x="14107" y="36297"/>
                    <a:pt x="14214" y="36297"/>
                  </a:cubicBezTo>
                  <a:cubicBezTo>
                    <a:pt x="16099" y="36297"/>
                    <a:pt x="26302" y="35711"/>
                    <a:pt x="27186" y="23684"/>
                  </a:cubicBezTo>
                  <a:cubicBezTo>
                    <a:pt x="27820" y="14711"/>
                    <a:pt x="18880" y="4337"/>
                    <a:pt x="15344" y="601"/>
                  </a:cubicBezTo>
                  <a:cubicBezTo>
                    <a:pt x="14961" y="200"/>
                    <a:pt x="14444" y="0"/>
                    <a:pt x="1392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5" name="Google Shape;1505;p45"/>
            <p:cNvGrpSpPr/>
            <p:nvPr/>
          </p:nvGrpSpPr>
          <p:grpSpPr>
            <a:xfrm rot="466287">
              <a:off x="8749234" y="2650386"/>
              <a:ext cx="513844" cy="670392"/>
              <a:chOff x="4405825" y="4301025"/>
              <a:chExt cx="695525" cy="907425"/>
            </a:xfrm>
          </p:grpSpPr>
          <p:sp>
            <p:nvSpPr>
              <p:cNvPr id="1506" name="Google Shape;1506;p45"/>
              <p:cNvSpPr/>
              <p:nvPr/>
            </p:nvSpPr>
            <p:spPr>
              <a:xfrm>
                <a:off x="4405825" y="4301025"/>
                <a:ext cx="695525" cy="907425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297" extrusionOk="0">
                    <a:moveTo>
                      <a:pt x="13927" y="0"/>
                    </a:moveTo>
                    <a:cubicBezTo>
                      <a:pt x="13410" y="0"/>
                      <a:pt x="12893" y="200"/>
                      <a:pt x="12509" y="601"/>
                    </a:cubicBezTo>
                    <a:cubicBezTo>
                      <a:pt x="8973" y="4337"/>
                      <a:pt x="0" y="14678"/>
                      <a:pt x="667" y="23684"/>
                    </a:cubicBezTo>
                    <a:cubicBezTo>
                      <a:pt x="1520" y="35711"/>
                      <a:pt x="11751" y="36297"/>
                      <a:pt x="13639" y="36297"/>
                    </a:cubicBezTo>
                    <a:cubicBezTo>
                      <a:pt x="13746" y="36297"/>
                      <a:pt x="13827" y="36295"/>
                      <a:pt x="13877" y="36293"/>
                    </a:cubicBezTo>
                    <a:lnTo>
                      <a:pt x="13977" y="36293"/>
                    </a:lnTo>
                    <a:cubicBezTo>
                      <a:pt x="14027" y="36295"/>
                      <a:pt x="14107" y="36297"/>
                      <a:pt x="14214" y="36297"/>
                    </a:cubicBezTo>
                    <a:cubicBezTo>
                      <a:pt x="16099" y="36297"/>
                      <a:pt x="26302" y="35711"/>
                      <a:pt x="27186" y="23684"/>
                    </a:cubicBezTo>
                    <a:cubicBezTo>
                      <a:pt x="27820" y="14711"/>
                      <a:pt x="18880" y="4337"/>
                      <a:pt x="15344" y="601"/>
                    </a:cubicBezTo>
                    <a:cubicBezTo>
                      <a:pt x="14961" y="200"/>
                      <a:pt x="14444" y="0"/>
                      <a:pt x="139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45"/>
              <p:cNvSpPr/>
              <p:nvPr/>
            </p:nvSpPr>
            <p:spPr>
              <a:xfrm>
                <a:off x="4532575" y="4653775"/>
                <a:ext cx="542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804" extrusionOk="0">
                    <a:moveTo>
                      <a:pt x="734" y="0"/>
                    </a:moveTo>
                    <a:lnTo>
                      <a:pt x="0" y="434"/>
                    </a:lnTo>
                    <a:lnTo>
                      <a:pt x="1468" y="3803"/>
                    </a:lnTo>
                    <a:lnTo>
                      <a:pt x="2169" y="3269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45"/>
              <p:cNvSpPr/>
              <p:nvPr/>
            </p:nvSpPr>
            <p:spPr>
              <a:xfrm>
                <a:off x="4471700" y="4707975"/>
                <a:ext cx="75900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3304" extrusionOk="0">
                    <a:moveTo>
                      <a:pt x="567" y="1"/>
                    </a:moveTo>
                    <a:lnTo>
                      <a:pt x="0" y="634"/>
                    </a:lnTo>
                    <a:lnTo>
                      <a:pt x="2569" y="3303"/>
                    </a:lnTo>
                    <a:lnTo>
                      <a:pt x="3036" y="2536"/>
                    </a:lnTo>
                    <a:lnTo>
                      <a:pt x="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45"/>
              <p:cNvSpPr/>
              <p:nvPr/>
            </p:nvSpPr>
            <p:spPr>
              <a:xfrm>
                <a:off x="4440000" y="4793050"/>
                <a:ext cx="892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1769" extrusionOk="0">
                    <a:moveTo>
                      <a:pt x="134" y="0"/>
                    </a:moveTo>
                    <a:lnTo>
                      <a:pt x="1" y="834"/>
                    </a:lnTo>
                    <a:lnTo>
                      <a:pt x="3570" y="1768"/>
                    </a:lnTo>
                    <a:lnTo>
                      <a:pt x="3570" y="86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45"/>
              <p:cNvSpPr/>
              <p:nvPr/>
            </p:nvSpPr>
            <p:spPr>
              <a:xfrm>
                <a:off x="4920350" y="4670450"/>
                <a:ext cx="5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804" extrusionOk="0">
                    <a:moveTo>
                      <a:pt x="1468" y="1"/>
                    </a:moveTo>
                    <a:lnTo>
                      <a:pt x="1" y="3236"/>
                    </a:lnTo>
                    <a:lnTo>
                      <a:pt x="734" y="3803"/>
                    </a:lnTo>
                    <a:lnTo>
                      <a:pt x="2202" y="401"/>
                    </a:lnTo>
                    <a:lnTo>
                      <a:pt x="14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45"/>
              <p:cNvSpPr/>
              <p:nvPr/>
            </p:nvSpPr>
            <p:spPr>
              <a:xfrm>
                <a:off x="4960375" y="4723825"/>
                <a:ext cx="750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3303" extrusionOk="0">
                    <a:moveTo>
                      <a:pt x="2469" y="0"/>
                    </a:moveTo>
                    <a:lnTo>
                      <a:pt x="1" y="2536"/>
                    </a:lnTo>
                    <a:lnTo>
                      <a:pt x="468" y="3303"/>
                    </a:lnTo>
                    <a:lnTo>
                      <a:pt x="3003" y="634"/>
                    </a:lnTo>
                    <a:lnTo>
                      <a:pt x="2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45"/>
              <p:cNvSpPr/>
              <p:nvPr/>
            </p:nvSpPr>
            <p:spPr>
              <a:xfrm>
                <a:off x="4978725" y="4808875"/>
                <a:ext cx="89250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1803" extrusionOk="0">
                    <a:moveTo>
                      <a:pt x="3436" y="1"/>
                    </a:moveTo>
                    <a:lnTo>
                      <a:pt x="1" y="868"/>
                    </a:lnTo>
                    <a:lnTo>
                      <a:pt x="1" y="1802"/>
                    </a:lnTo>
                    <a:lnTo>
                      <a:pt x="3570" y="835"/>
                    </a:lnTo>
                    <a:lnTo>
                      <a:pt x="34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45"/>
              <p:cNvSpPr/>
              <p:nvPr/>
            </p:nvSpPr>
            <p:spPr>
              <a:xfrm>
                <a:off x="4872825" y="4734225"/>
                <a:ext cx="130100" cy="18977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7591" extrusionOk="0">
                    <a:moveTo>
                      <a:pt x="768" y="1"/>
                    </a:moveTo>
                    <a:cubicBezTo>
                      <a:pt x="557" y="1"/>
                      <a:pt x="345" y="18"/>
                      <a:pt x="134" y="51"/>
                    </a:cubicBezTo>
                    <a:cubicBezTo>
                      <a:pt x="0" y="952"/>
                      <a:pt x="0" y="1919"/>
                      <a:pt x="167" y="2820"/>
                    </a:cubicBezTo>
                    <a:cubicBezTo>
                      <a:pt x="634" y="4822"/>
                      <a:pt x="1868" y="6523"/>
                      <a:pt x="3636" y="7590"/>
                    </a:cubicBezTo>
                    <a:cubicBezTo>
                      <a:pt x="4470" y="6790"/>
                      <a:pt x="4970" y="5689"/>
                      <a:pt x="5104" y="4521"/>
                    </a:cubicBezTo>
                    <a:cubicBezTo>
                      <a:pt x="5204" y="3521"/>
                      <a:pt x="4937" y="2487"/>
                      <a:pt x="4337" y="1653"/>
                    </a:cubicBezTo>
                    <a:cubicBezTo>
                      <a:pt x="3903" y="1086"/>
                      <a:pt x="3269" y="652"/>
                      <a:pt x="2569" y="418"/>
                    </a:cubicBezTo>
                    <a:cubicBezTo>
                      <a:pt x="1996" y="145"/>
                      <a:pt x="1387" y="1"/>
                      <a:pt x="7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45"/>
              <p:cNvSpPr/>
              <p:nvPr/>
            </p:nvSpPr>
            <p:spPr>
              <a:xfrm>
                <a:off x="4780250" y="4735500"/>
                <a:ext cx="183500" cy="218250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8730" extrusionOk="0">
                    <a:moveTo>
                      <a:pt x="3837" y="0"/>
                    </a:moveTo>
                    <a:lnTo>
                      <a:pt x="3837" y="0"/>
                    </a:lnTo>
                    <a:cubicBezTo>
                      <a:pt x="3036" y="101"/>
                      <a:pt x="2269" y="434"/>
                      <a:pt x="1668" y="968"/>
                    </a:cubicBezTo>
                    <a:cubicBezTo>
                      <a:pt x="1001" y="1568"/>
                      <a:pt x="534" y="2335"/>
                      <a:pt x="334" y="3203"/>
                    </a:cubicBezTo>
                    <a:lnTo>
                      <a:pt x="367" y="3203"/>
                    </a:lnTo>
                    <a:cubicBezTo>
                      <a:pt x="1" y="5238"/>
                      <a:pt x="935" y="7272"/>
                      <a:pt x="2702" y="8306"/>
                    </a:cubicBezTo>
                    <a:cubicBezTo>
                      <a:pt x="3266" y="8588"/>
                      <a:pt x="3872" y="8729"/>
                      <a:pt x="4484" y="8729"/>
                    </a:cubicBezTo>
                    <a:cubicBezTo>
                      <a:pt x="4813" y="8729"/>
                      <a:pt x="5144" y="8688"/>
                      <a:pt x="5471" y="8607"/>
                    </a:cubicBezTo>
                    <a:cubicBezTo>
                      <a:pt x="6172" y="8406"/>
                      <a:pt x="6805" y="8040"/>
                      <a:pt x="7339" y="7539"/>
                    </a:cubicBezTo>
                    <a:cubicBezTo>
                      <a:pt x="5605" y="6472"/>
                      <a:pt x="4337" y="4771"/>
                      <a:pt x="3870" y="2769"/>
                    </a:cubicBezTo>
                    <a:cubicBezTo>
                      <a:pt x="3703" y="1868"/>
                      <a:pt x="3703" y="901"/>
                      <a:pt x="3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45"/>
              <p:cNvSpPr/>
              <p:nvPr/>
            </p:nvSpPr>
            <p:spPr>
              <a:xfrm>
                <a:off x="4596775" y="4724675"/>
                <a:ext cx="130125" cy="190150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7606" extrusionOk="0">
                    <a:moveTo>
                      <a:pt x="670" y="1"/>
                    </a:moveTo>
                    <a:cubicBezTo>
                      <a:pt x="492" y="1"/>
                      <a:pt x="313" y="12"/>
                      <a:pt x="134" y="33"/>
                    </a:cubicBezTo>
                    <a:cubicBezTo>
                      <a:pt x="1" y="967"/>
                      <a:pt x="1" y="1901"/>
                      <a:pt x="168" y="2835"/>
                    </a:cubicBezTo>
                    <a:cubicBezTo>
                      <a:pt x="635" y="4803"/>
                      <a:pt x="1869" y="6538"/>
                      <a:pt x="3637" y="7605"/>
                    </a:cubicBezTo>
                    <a:cubicBezTo>
                      <a:pt x="4471" y="6771"/>
                      <a:pt x="4971" y="5704"/>
                      <a:pt x="5105" y="4536"/>
                    </a:cubicBezTo>
                    <a:cubicBezTo>
                      <a:pt x="5205" y="3536"/>
                      <a:pt x="4938" y="2502"/>
                      <a:pt x="4337" y="1668"/>
                    </a:cubicBezTo>
                    <a:cubicBezTo>
                      <a:pt x="3904" y="1067"/>
                      <a:pt x="3270" y="634"/>
                      <a:pt x="2569" y="433"/>
                    </a:cubicBezTo>
                    <a:cubicBezTo>
                      <a:pt x="1967" y="145"/>
                      <a:pt x="1323" y="1"/>
                      <a:pt x="670" y="1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45"/>
              <p:cNvSpPr/>
              <p:nvPr/>
            </p:nvSpPr>
            <p:spPr>
              <a:xfrm>
                <a:off x="4503375" y="4725500"/>
                <a:ext cx="184325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8763" extrusionOk="0">
                    <a:moveTo>
                      <a:pt x="3870" y="0"/>
                    </a:moveTo>
                    <a:lnTo>
                      <a:pt x="3870" y="0"/>
                    </a:lnTo>
                    <a:cubicBezTo>
                      <a:pt x="3070" y="134"/>
                      <a:pt x="2303" y="467"/>
                      <a:pt x="1702" y="1001"/>
                    </a:cubicBezTo>
                    <a:cubicBezTo>
                      <a:pt x="1035" y="1601"/>
                      <a:pt x="568" y="2369"/>
                      <a:pt x="368" y="3236"/>
                    </a:cubicBezTo>
                    <a:cubicBezTo>
                      <a:pt x="1" y="5271"/>
                      <a:pt x="935" y="7305"/>
                      <a:pt x="2736" y="8339"/>
                    </a:cubicBezTo>
                    <a:cubicBezTo>
                      <a:pt x="3278" y="8621"/>
                      <a:pt x="3891" y="8762"/>
                      <a:pt x="4501" y="8762"/>
                    </a:cubicBezTo>
                    <a:cubicBezTo>
                      <a:pt x="4829" y="8762"/>
                      <a:pt x="5156" y="8721"/>
                      <a:pt x="5472" y="8640"/>
                    </a:cubicBezTo>
                    <a:cubicBezTo>
                      <a:pt x="6205" y="8440"/>
                      <a:pt x="6839" y="8073"/>
                      <a:pt x="7373" y="7572"/>
                    </a:cubicBezTo>
                    <a:cubicBezTo>
                      <a:pt x="5605" y="6505"/>
                      <a:pt x="4371" y="4770"/>
                      <a:pt x="3904" y="2802"/>
                    </a:cubicBezTo>
                    <a:cubicBezTo>
                      <a:pt x="3737" y="1868"/>
                      <a:pt x="3737" y="934"/>
                      <a:pt x="38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45"/>
              <p:cNvSpPr/>
              <p:nvPr/>
            </p:nvSpPr>
            <p:spPr>
              <a:xfrm>
                <a:off x="4711750" y="4930850"/>
                <a:ext cx="7837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3351" extrusionOk="0">
                    <a:moveTo>
                      <a:pt x="268" y="0"/>
                    </a:moveTo>
                    <a:cubicBezTo>
                      <a:pt x="134" y="0"/>
                      <a:pt x="1" y="104"/>
                      <a:pt x="39" y="292"/>
                    </a:cubicBezTo>
                    <a:cubicBezTo>
                      <a:pt x="105" y="826"/>
                      <a:pt x="239" y="1360"/>
                      <a:pt x="406" y="1860"/>
                    </a:cubicBezTo>
                    <a:cubicBezTo>
                      <a:pt x="472" y="2127"/>
                      <a:pt x="572" y="2360"/>
                      <a:pt x="706" y="2594"/>
                    </a:cubicBezTo>
                    <a:cubicBezTo>
                      <a:pt x="806" y="2827"/>
                      <a:pt x="973" y="3061"/>
                      <a:pt x="1173" y="3228"/>
                    </a:cubicBezTo>
                    <a:cubicBezTo>
                      <a:pt x="1291" y="3314"/>
                      <a:pt x="1405" y="3351"/>
                      <a:pt x="1513" y="3351"/>
                    </a:cubicBezTo>
                    <a:cubicBezTo>
                      <a:pt x="1864" y="3351"/>
                      <a:pt x="2154" y="2967"/>
                      <a:pt x="2307" y="2661"/>
                    </a:cubicBezTo>
                    <a:cubicBezTo>
                      <a:pt x="2607" y="2127"/>
                      <a:pt x="2874" y="1526"/>
                      <a:pt x="3074" y="926"/>
                    </a:cubicBezTo>
                    <a:cubicBezTo>
                      <a:pt x="3135" y="744"/>
                      <a:pt x="2987" y="623"/>
                      <a:pt x="2839" y="623"/>
                    </a:cubicBezTo>
                    <a:cubicBezTo>
                      <a:pt x="2743" y="623"/>
                      <a:pt x="2647" y="674"/>
                      <a:pt x="2607" y="793"/>
                    </a:cubicBezTo>
                    <a:cubicBezTo>
                      <a:pt x="2440" y="1293"/>
                      <a:pt x="2240" y="1760"/>
                      <a:pt x="2007" y="2260"/>
                    </a:cubicBezTo>
                    <a:cubicBezTo>
                      <a:pt x="1907" y="2427"/>
                      <a:pt x="1807" y="2627"/>
                      <a:pt x="1673" y="2761"/>
                    </a:cubicBezTo>
                    <a:cubicBezTo>
                      <a:pt x="1611" y="2823"/>
                      <a:pt x="1562" y="2848"/>
                      <a:pt x="1521" y="2848"/>
                    </a:cubicBezTo>
                    <a:cubicBezTo>
                      <a:pt x="1452" y="2848"/>
                      <a:pt x="1402" y="2778"/>
                      <a:pt x="1340" y="2694"/>
                    </a:cubicBezTo>
                    <a:cubicBezTo>
                      <a:pt x="806" y="1960"/>
                      <a:pt x="639" y="1026"/>
                      <a:pt x="506" y="192"/>
                    </a:cubicBezTo>
                    <a:cubicBezTo>
                      <a:pt x="477" y="62"/>
                      <a:pt x="3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45"/>
              <p:cNvSpPr/>
              <p:nvPr/>
            </p:nvSpPr>
            <p:spPr>
              <a:xfrm>
                <a:off x="4841950" y="4971000"/>
                <a:ext cx="130975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3368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70" y="21"/>
                    </a:cubicBezTo>
                    <a:cubicBezTo>
                      <a:pt x="2603" y="21"/>
                      <a:pt x="2436" y="54"/>
                      <a:pt x="2303" y="54"/>
                    </a:cubicBezTo>
                    <a:cubicBezTo>
                      <a:pt x="1969" y="54"/>
                      <a:pt x="1669" y="87"/>
                      <a:pt x="1369" y="187"/>
                    </a:cubicBezTo>
                    <a:cubicBezTo>
                      <a:pt x="868" y="321"/>
                      <a:pt x="435" y="654"/>
                      <a:pt x="201" y="1121"/>
                    </a:cubicBezTo>
                    <a:cubicBezTo>
                      <a:pt x="1" y="1555"/>
                      <a:pt x="34" y="2022"/>
                      <a:pt x="268" y="2422"/>
                    </a:cubicBezTo>
                    <a:cubicBezTo>
                      <a:pt x="535" y="2789"/>
                      <a:pt x="935" y="3056"/>
                      <a:pt x="1369" y="3189"/>
                    </a:cubicBezTo>
                    <a:cubicBezTo>
                      <a:pt x="1782" y="3319"/>
                      <a:pt x="2196" y="3368"/>
                      <a:pt x="2625" y="3368"/>
                    </a:cubicBezTo>
                    <a:cubicBezTo>
                      <a:pt x="2750" y="3368"/>
                      <a:pt x="2876" y="3364"/>
                      <a:pt x="3003" y="3356"/>
                    </a:cubicBezTo>
                    <a:cubicBezTo>
                      <a:pt x="3537" y="3290"/>
                      <a:pt x="4037" y="3123"/>
                      <a:pt x="4471" y="2789"/>
                    </a:cubicBezTo>
                    <a:cubicBezTo>
                      <a:pt x="5238" y="2122"/>
                      <a:pt x="5171" y="888"/>
                      <a:pt x="4304" y="321"/>
                    </a:cubicBezTo>
                    <a:cubicBezTo>
                      <a:pt x="3930" y="107"/>
                      <a:pt x="3514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45"/>
              <p:cNvSpPr/>
              <p:nvPr/>
            </p:nvSpPr>
            <p:spPr>
              <a:xfrm>
                <a:off x="4530900" y="4961825"/>
                <a:ext cx="13095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356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69" y="21"/>
                    </a:cubicBezTo>
                    <a:cubicBezTo>
                      <a:pt x="2603" y="21"/>
                      <a:pt x="2469" y="21"/>
                      <a:pt x="2302" y="54"/>
                    </a:cubicBezTo>
                    <a:cubicBezTo>
                      <a:pt x="2002" y="54"/>
                      <a:pt x="1669" y="87"/>
                      <a:pt x="1402" y="154"/>
                    </a:cubicBezTo>
                    <a:cubicBezTo>
                      <a:pt x="868" y="287"/>
                      <a:pt x="468" y="654"/>
                      <a:pt x="234" y="1121"/>
                    </a:cubicBezTo>
                    <a:cubicBezTo>
                      <a:pt x="1" y="1522"/>
                      <a:pt x="34" y="2022"/>
                      <a:pt x="301" y="2422"/>
                    </a:cubicBezTo>
                    <a:cubicBezTo>
                      <a:pt x="568" y="2789"/>
                      <a:pt x="935" y="3056"/>
                      <a:pt x="1402" y="3190"/>
                    </a:cubicBezTo>
                    <a:cubicBezTo>
                      <a:pt x="1744" y="3304"/>
                      <a:pt x="2117" y="3355"/>
                      <a:pt x="2489" y="3355"/>
                    </a:cubicBezTo>
                    <a:cubicBezTo>
                      <a:pt x="2662" y="3355"/>
                      <a:pt x="2834" y="3344"/>
                      <a:pt x="3003" y="3323"/>
                    </a:cubicBezTo>
                    <a:cubicBezTo>
                      <a:pt x="3537" y="3290"/>
                      <a:pt x="4037" y="3089"/>
                      <a:pt x="4471" y="2789"/>
                    </a:cubicBezTo>
                    <a:cubicBezTo>
                      <a:pt x="5238" y="2122"/>
                      <a:pt x="5171" y="888"/>
                      <a:pt x="4337" y="321"/>
                    </a:cubicBezTo>
                    <a:cubicBezTo>
                      <a:pt x="3937" y="107"/>
                      <a:pt x="3515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0" name="Google Shape;1520;p45"/>
          <p:cNvGrpSpPr/>
          <p:nvPr/>
        </p:nvGrpSpPr>
        <p:grpSpPr>
          <a:xfrm rot="457106">
            <a:off x="7329166" y="2964122"/>
            <a:ext cx="550066" cy="640130"/>
            <a:chOff x="6722372" y="3249541"/>
            <a:chExt cx="909290" cy="1058171"/>
          </a:xfrm>
        </p:grpSpPr>
        <p:sp>
          <p:nvSpPr>
            <p:cNvPr id="1521" name="Google Shape;1521;p45"/>
            <p:cNvSpPr/>
            <p:nvPr/>
          </p:nvSpPr>
          <p:spPr>
            <a:xfrm rot="-912714">
              <a:off x="6829241" y="3324896"/>
              <a:ext cx="695552" cy="907461"/>
            </a:xfrm>
            <a:custGeom>
              <a:avLst/>
              <a:gdLst/>
              <a:ahLst/>
              <a:cxnLst/>
              <a:rect l="l" t="t" r="r" b="b"/>
              <a:pathLst>
                <a:path w="27821" h="36297" extrusionOk="0">
                  <a:moveTo>
                    <a:pt x="13910" y="0"/>
                  </a:moveTo>
                  <a:cubicBezTo>
                    <a:pt x="13402" y="0"/>
                    <a:pt x="12893" y="200"/>
                    <a:pt x="12509" y="601"/>
                  </a:cubicBezTo>
                  <a:cubicBezTo>
                    <a:pt x="8940" y="4337"/>
                    <a:pt x="0" y="14678"/>
                    <a:pt x="634" y="23684"/>
                  </a:cubicBezTo>
                  <a:cubicBezTo>
                    <a:pt x="1518" y="35711"/>
                    <a:pt x="11721" y="36297"/>
                    <a:pt x="13606" y="36297"/>
                  </a:cubicBezTo>
                  <a:cubicBezTo>
                    <a:pt x="13713" y="36297"/>
                    <a:pt x="13793" y="36295"/>
                    <a:pt x="13843" y="36293"/>
                  </a:cubicBezTo>
                  <a:lnTo>
                    <a:pt x="13977" y="36293"/>
                  </a:lnTo>
                  <a:cubicBezTo>
                    <a:pt x="14027" y="36295"/>
                    <a:pt x="14107" y="36297"/>
                    <a:pt x="14214" y="36297"/>
                  </a:cubicBezTo>
                  <a:cubicBezTo>
                    <a:pt x="16099" y="36297"/>
                    <a:pt x="26303" y="35711"/>
                    <a:pt x="27186" y="23684"/>
                  </a:cubicBezTo>
                  <a:cubicBezTo>
                    <a:pt x="27820" y="14711"/>
                    <a:pt x="18847" y="4337"/>
                    <a:pt x="15311" y="601"/>
                  </a:cubicBezTo>
                  <a:cubicBezTo>
                    <a:pt x="14928" y="200"/>
                    <a:pt x="14419" y="0"/>
                    <a:pt x="13910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2" name="Google Shape;1522;p45"/>
            <p:cNvGrpSpPr/>
            <p:nvPr/>
          </p:nvGrpSpPr>
          <p:grpSpPr>
            <a:xfrm rot="-912714">
              <a:off x="6829241" y="3324896"/>
              <a:ext cx="695552" cy="907461"/>
              <a:chOff x="5494100" y="4301025"/>
              <a:chExt cx="695525" cy="907425"/>
            </a:xfrm>
          </p:grpSpPr>
          <p:sp>
            <p:nvSpPr>
              <p:cNvPr id="1523" name="Google Shape;1523;p45"/>
              <p:cNvSpPr/>
              <p:nvPr/>
            </p:nvSpPr>
            <p:spPr>
              <a:xfrm>
                <a:off x="5494100" y="4301025"/>
                <a:ext cx="695525" cy="907425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297" extrusionOk="0">
                    <a:moveTo>
                      <a:pt x="13910" y="0"/>
                    </a:moveTo>
                    <a:cubicBezTo>
                      <a:pt x="13402" y="0"/>
                      <a:pt x="12893" y="200"/>
                      <a:pt x="12509" y="601"/>
                    </a:cubicBezTo>
                    <a:cubicBezTo>
                      <a:pt x="8940" y="4337"/>
                      <a:pt x="0" y="14678"/>
                      <a:pt x="634" y="23684"/>
                    </a:cubicBezTo>
                    <a:cubicBezTo>
                      <a:pt x="1518" y="35711"/>
                      <a:pt x="11721" y="36297"/>
                      <a:pt x="13606" y="36297"/>
                    </a:cubicBezTo>
                    <a:cubicBezTo>
                      <a:pt x="13713" y="36297"/>
                      <a:pt x="13793" y="36295"/>
                      <a:pt x="13843" y="36293"/>
                    </a:cubicBezTo>
                    <a:lnTo>
                      <a:pt x="13977" y="36293"/>
                    </a:lnTo>
                    <a:cubicBezTo>
                      <a:pt x="14027" y="36295"/>
                      <a:pt x="14107" y="36297"/>
                      <a:pt x="14214" y="36297"/>
                    </a:cubicBezTo>
                    <a:cubicBezTo>
                      <a:pt x="16099" y="36297"/>
                      <a:pt x="26303" y="35711"/>
                      <a:pt x="27186" y="23684"/>
                    </a:cubicBezTo>
                    <a:cubicBezTo>
                      <a:pt x="27820" y="14711"/>
                      <a:pt x="18847" y="4337"/>
                      <a:pt x="15311" y="601"/>
                    </a:cubicBezTo>
                    <a:cubicBezTo>
                      <a:pt x="14928" y="200"/>
                      <a:pt x="14419" y="0"/>
                      <a:pt x="13910" y="0"/>
                    </a:cubicBezTo>
                    <a:close/>
                  </a:path>
                </a:pathLst>
              </a:custGeom>
              <a:solidFill>
                <a:srgbClr val="FAE7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5"/>
              <p:cNvSpPr/>
              <p:nvPr/>
            </p:nvSpPr>
            <p:spPr>
              <a:xfrm>
                <a:off x="5804325" y="4877250"/>
                <a:ext cx="82175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121" extrusionOk="0">
                    <a:moveTo>
                      <a:pt x="323" y="1"/>
                    </a:moveTo>
                    <a:cubicBezTo>
                      <a:pt x="204" y="1"/>
                      <a:pt x="83" y="76"/>
                      <a:pt x="67" y="235"/>
                    </a:cubicBezTo>
                    <a:cubicBezTo>
                      <a:pt x="0" y="868"/>
                      <a:pt x="0" y="1502"/>
                      <a:pt x="67" y="2136"/>
                    </a:cubicBezTo>
                    <a:cubicBezTo>
                      <a:pt x="128" y="2531"/>
                      <a:pt x="272" y="3121"/>
                      <a:pt x="752" y="3121"/>
                    </a:cubicBezTo>
                    <a:cubicBezTo>
                      <a:pt x="798" y="3121"/>
                      <a:pt x="848" y="3115"/>
                      <a:pt x="901" y="3103"/>
                    </a:cubicBezTo>
                    <a:cubicBezTo>
                      <a:pt x="1134" y="3003"/>
                      <a:pt x="1401" y="2870"/>
                      <a:pt x="1601" y="2670"/>
                    </a:cubicBezTo>
                    <a:cubicBezTo>
                      <a:pt x="1801" y="2536"/>
                      <a:pt x="2002" y="2336"/>
                      <a:pt x="2168" y="2136"/>
                    </a:cubicBezTo>
                    <a:cubicBezTo>
                      <a:pt x="2535" y="1736"/>
                      <a:pt x="2869" y="1269"/>
                      <a:pt x="3169" y="835"/>
                    </a:cubicBezTo>
                    <a:cubicBezTo>
                      <a:pt x="3287" y="646"/>
                      <a:pt x="3121" y="458"/>
                      <a:pt x="2955" y="458"/>
                    </a:cubicBezTo>
                    <a:cubicBezTo>
                      <a:pt x="2887" y="458"/>
                      <a:pt x="2818" y="490"/>
                      <a:pt x="2769" y="568"/>
                    </a:cubicBezTo>
                    <a:cubicBezTo>
                      <a:pt x="2268" y="1302"/>
                      <a:pt x="1768" y="2069"/>
                      <a:pt x="1001" y="2536"/>
                    </a:cubicBezTo>
                    <a:cubicBezTo>
                      <a:pt x="917" y="2586"/>
                      <a:pt x="851" y="2628"/>
                      <a:pt x="797" y="2628"/>
                    </a:cubicBezTo>
                    <a:cubicBezTo>
                      <a:pt x="742" y="2628"/>
                      <a:pt x="701" y="2586"/>
                      <a:pt x="667" y="2470"/>
                    </a:cubicBezTo>
                    <a:cubicBezTo>
                      <a:pt x="601" y="2269"/>
                      <a:pt x="567" y="2069"/>
                      <a:pt x="567" y="1869"/>
                    </a:cubicBezTo>
                    <a:cubicBezTo>
                      <a:pt x="500" y="1335"/>
                      <a:pt x="500" y="802"/>
                      <a:pt x="567" y="268"/>
                    </a:cubicBezTo>
                    <a:cubicBezTo>
                      <a:pt x="585" y="93"/>
                      <a:pt x="455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45"/>
              <p:cNvSpPr/>
              <p:nvPr/>
            </p:nvSpPr>
            <p:spPr>
              <a:xfrm>
                <a:off x="5621675" y="4920125"/>
                <a:ext cx="1326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3383" extrusionOk="0">
                    <a:moveTo>
                      <a:pt x="2176" y="0"/>
                    </a:moveTo>
                    <a:cubicBezTo>
                      <a:pt x="1752" y="0"/>
                      <a:pt x="1333" y="102"/>
                      <a:pt x="935" y="288"/>
                    </a:cubicBezTo>
                    <a:cubicBezTo>
                      <a:pt x="68" y="888"/>
                      <a:pt x="1" y="2122"/>
                      <a:pt x="801" y="2789"/>
                    </a:cubicBezTo>
                    <a:cubicBezTo>
                      <a:pt x="1235" y="3123"/>
                      <a:pt x="1735" y="3323"/>
                      <a:pt x="2269" y="3356"/>
                    </a:cubicBezTo>
                    <a:cubicBezTo>
                      <a:pt x="2416" y="3374"/>
                      <a:pt x="2560" y="3382"/>
                      <a:pt x="2703" y="3382"/>
                    </a:cubicBezTo>
                    <a:cubicBezTo>
                      <a:pt x="3112" y="3382"/>
                      <a:pt x="3508" y="3313"/>
                      <a:pt x="3904" y="3190"/>
                    </a:cubicBezTo>
                    <a:cubicBezTo>
                      <a:pt x="4337" y="3056"/>
                      <a:pt x="4738" y="2789"/>
                      <a:pt x="5004" y="2422"/>
                    </a:cubicBezTo>
                    <a:cubicBezTo>
                      <a:pt x="5271" y="2022"/>
                      <a:pt x="5305" y="1522"/>
                      <a:pt x="5071" y="1122"/>
                    </a:cubicBezTo>
                    <a:cubicBezTo>
                      <a:pt x="4838" y="655"/>
                      <a:pt x="4404" y="288"/>
                      <a:pt x="3904" y="154"/>
                    </a:cubicBezTo>
                    <a:cubicBezTo>
                      <a:pt x="3679" y="79"/>
                      <a:pt x="3453" y="42"/>
                      <a:pt x="3228" y="42"/>
                    </a:cubicBezTo>
                    <a:cubicBezTo>
                      <a:pt x="3153" y="42"/>
                      <a:pt x="3078" y="46"/>
                      <a:pt x="3003" y="54"/>
                    </a:cubicBezTo>
                    <a:cubicBezTo>
                      <a:pt x="2836" y="21"/>
                      <a:pt x="2669" y="21"/>
                      <a:pt x="2503" y="21"/>
                    </a:cubicBezTo>
                    <a:cubicBezTo>
                      <a:pt x="2394" y="7"/>
                      <a:pt x="2285" y="0"/>
                      <a:pt x="2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45"/>
              <p:cNvSpPr/>
              <p:nvPr/>
            </p:nvSpPr>
            <p:spPr>
              <a:xfrm>
                <a:off x="5934400" y="4910125"/>
                <a:ext cx="131800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3416" extrusionOk="0">
                    <a:moveTo>
                      <a:pt x="2183" y="0"/>
                    </a:moveTo>
                    <a:cubicBezTo>
                      <a:pt x="1757" y="0"/>
                      <a:pt x="1335" y="107"/>
                      <a:pt x="935" y="321"/>
                    </a:cubicBezTo>
                    <a:cubicBezTo>
                      <a:pt x="68" y="888"/>
                      <a:pt x="1" y="2155"/>
                      <a:pt x="801" y="2822"/>
                    </a:cubicBezTo>
                    <a:cubicBezTo>
                      <a:pt x="1235" y="3156"/>
                      <a:pt x="1735" y="3356"/>
                      <a:pt x="2269" y="3390"/>
                    </a:cubicBezTo>
                    <a:cubicBezTo>
                      <a:pt x="2407" y="3407"/>
                      <a:pt x="2547" y="3415"/>
                      <a:pt x="2688" y="3415"/>
                    </a:cubicBezTo>
                    <a:cubicBezTo>
                      <a:pt x="3094" y="3415"/>
                      <a:pt x="3508" y="3346"/>
                      <a:pt x="3904" y="3223"/>
                    </a:cubicBezTo>
                    <a:cubicBezTo>
                      <a:pt x="4337" y="3089"/>
                      <a:pt x="4738" y="2822"/>
                      <a:pt x="5004" y="2456"/>
                    </a:cubicBezTo>
                    <a:cubicBezTo>
                      <a:pt x="5271" y="2055"/>
                      <a:pt x="5271" y="1555"/>
                      <a:pt x="5071" y="1155"/>
                    </a:cubicBezTo>
                    <a:cubicBezTo>
                      <a:pt x="4838" y="654"/>
                      <a:pt x="4404" y="321"/>
                      <a:pt x="3904" y="187"/>
                    </a:cubicBezTo>
                    <a:cubicBezTo>
                      <a:pt x="3603" y="87"/>
                      <a:pt x="3303" y="54"/>
                      <a:pt x="2970" y="54"/>
                    </a:cubicBezTo>
                    <a:cubicBezTo>
                      <a:pt x="2836" y="54"/>
                      <a:pt x="2669" y="20"/>
                      <a:pt x="2503" y="20"/>
                    </a:cubicBezTo>
                    <a:cubicBezTo>
                      <a:pt x="2396" y="7"/>
                      <a:pt x="2289" y="0"/>
                      <a:pt x="21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45"/>
              <p:cNvSpPr/>
              <p:nvPr/>
            </p:nvSpPr>
            <p:spPr>
              <a:xfrm>
                <a:off x="5628475" y="4746475"/>
                <a:ext cx="135825" cy="12795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5118" extrusionOk="0">
                    <a:moveTo>
                      <a:pt x="378" y="1"/>
                    </a:moveTo>
                    <a:cubicBezTo>
                      <a:pt x="98" y="1"/>
                      <a:pt x="5" y="511"/>
                      <a:pt x="329" y="629"/>
                    </a:cubicBezTo>
                    <a:cubicBezTo>
                      <a:pt x="1163" y="929"/>
                      <a:pt x="1997" y="1229"/>
                      <a:pt x="2831" y="1563"/>
                    </a:cubicBezTo>
                    <a:lnTo>
                      <a:pt x="4099" y="2030"/>
                    </a:lnTo>
                    <a:cubicBezTo>
                      <a:pt x="4232" y="2097"/>
                      <a:pt x="4833" y="2230"/>
                      <a:pt x="4732" y="2430"/>
                    </a:cubicBezTo>
                    <a:cubicBezTo>
                      <a:pt x="4632" y="2564"/>
                      <a:pt x="4499" y="2664"/>
                      <a:pt x="4366" y="2730"/>
                    </a:cubicBezTo>
                    <a:cubicBezTo>
                      <a:pt x="4199" y="2830"/>
                      <a:pt x="3999" y="2897"/>
                      <a:pt x="3832" y="2997"/>
                    </a:cubicBezTo>
                    <a:cubicBezTo>
                      <a:pt x="3465" y="3197"/>
                      <a:pt x="3065" y="3364"/>
                      <a:pt x="2698" y="3564"/>
                    </a:cubicBezTo>
                    <a:cubicBezTo>
                      <a:pt x="1930" y="3898"/>
                      <a:pt x="1163" y="4198"/>
                      <a:pt x="363" y="4465"/>
                    </a:cubicBezTo>
                    <a:cubicBezTo>
                      <a:pt x="0" y="4586"/>
                      <a:pt x="103" y="5117"/>
                      <a:pt x="423" y="5117"/>
                    </a:cubicBezTo>
                    <a:cubicBezTo>
                      <a:pt x="456" y="5117"/>
                      <a:pt x="492" y="5111"/>
                      <a:pt x="529" y="5099"/>
                    </a:cubicBezTo>
                    <a:cubicBezTo>
                      <a:pt x="1964" y="4598"/>
                      <a:pt x="3331" y="3998"/>
                      <a:pt x="4666" y="3297"/>
                    </a:cubicBezTo>
                    <a:cubicBezTo>
                      <a:pt x="4966" y="3164"/>
                      <a:pt x="5199" y="2931"/>
                      <a:pt x="5333" y="2630"/>
                    </a:cubicBezTo>
                    <a:cubicBezTo>
                      <a:pt x="5433" y="2330"/>
                      <a:pt x="5333" y="1997"/>
                      <a:pt x="5099" y="1796"/>
                    </a:cubicBezTo>
                    <a:cubicBezTo>
                      <a:pt x="4833" y="1630"/>
                      <a:pt x="4499" y="1463"/>
                      <a:pt x="4199" y="1396"/>
                    </a:cubicBezTo>
                    <a:lnTo>
                      <a:pt x="3098" y="962"/>
                    </a:lnTo>
                    <a:cubicBezTo>
                      <a:pt x="2231" y="662"/>
                      <a:pt x="1363" y="329"/>
                      <a:pt x="496" y="28"/>
                    </a:cubicBezTo>
                    <a:cubicBezTo>
                      <a:pt x="454" y="9"/>
                      <a:pt x="414" y="1"/>
                      <a:pt x="3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45"/>
              <p:cNvSpPr/>
              <p:nvPr/>
            </p:nvSpPr>
            <p:spPr>
              <a:xfrm>
                <a:off x="5936075" y="4732250"/>
                <a:ext cx="138975" cy="128525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5141" extrusionOk="0">
                    <a:moveTo>
                      <a:pt x="5040" y="0"/>
                    </a:moveTo>
                    <a:cubicBezTo>
                      <a:pt x="4996" y="0"/>
                      <a:pt x="4950" y="9"/>
                      <a:pt x="4904" y="30"/>
                    </a:cubicBezTo>
                    <a:lnTo>
                      <a:pt x="2803" y="998"/>
                    </a:lnTo>
                    <a:cubicBezTo>
                      <a:pt x="2169" y="1265"/>
                      <a:pt x="1535" y="1598"/>
                      <a:pt x="935" y="1932"/>
                    </a:cubicBezTo>
                    <a:cubicBezTo>
                      <a:pt x="634" y="2065"/>
                      <a:pt x="368" y="2265"/>
                      <a:pt x="167" y="2532"/>
                    </a:cubicBezTo>
                    <a:cubicBezTo>
                      <a:pt x="1" y="2799"/>
                      <a:pt x="34" y="3133"/>
                      <a:pt x="267" y="3366"/>
                    </a:cubicBezTo>
                    <a:cubicBezTo>
                      <a:pt x="501" y="3566"/>
                      <a:pt x="768" y="3700"/>
                      <a:pt x="1068" y="3766"/>
                    </a:cubicBezTo>
                    <a:lnTo>
                      <a:pt x="2102" y="4200"/>
                    </a:lnTo>
                    <a:lnTo>
                      <a:pt x="4504" y="5134"/>
                    </a:lnTo>
                    <a:cubicBezTo>
                      <a:pt x="4525" y="5138"/>
                      <a:pt x="4547" y="5140"/>
                      <a:pt x="4568" y="5140"/>
                    </a:cubicBezTo>
                    <a:cubicBezTo>
                      <a:pt x="4712" y="5140"/>
                      <a:pt x="4846" y="5046"/>
                      <a:pt x="4904" y="4901"/>
                    </a:cubicBezTo>
                    <a:cubicBezTo>
                      <a:pt x="4937" y="4734"/>
                      <a:pt x="4837" y="4567"/>
                      <a:pt x="4671" y="4500"/>
                    </a:cubicBezTo>
                    <a:lnTo>
                      <a:pt x="2269" y="3600"/>
                    </a:lnTo>
                    <a:lnTo>
                      <a:pt x="1135" y="3133"/>
                    </a:lnTo>
                    <a:cubicBezTo>
                      <a:pt x="1001" y="3066"/>
                      <a:pt x="868" y="3033"/>
                      <a:pt x="768" y="2932"/>
                    </a:cubicBezTo>
                    <a:cubicBezTo>
                      <a:pt x="734" y="2899"/>
                      <a:pt x="734" y="2866"/>
                      <a:pt x="701" y="2866"/>
                    </a:cubicBezTo>
                    <a:cubicBezTo>
                      <a:pt x="768" y="2832"/>
                      <a:pt x="801" y="2766"/>
                      <a:pt x="868" y="2732"/>
                    </a:cubicBezTo>
                    <a:cubicBezTo>
                      <a:pt x="1502" y="2299"/>
                      <a:pt x="2169" y="1965"/>
                      <a:pt x="2869" y="1665"/>
                    </a:cubicBezTo>
                    <a:lnTo>
                      <a:pt x="5238" y="597"/>
                    </a:lnTo>
                    <a:cubicBezTo>
                      <a:pt x="5558" y="452"/>
                      <a:pt x="5344" y="0"/>
                      <a:pt x="50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9" name="Google Shape;1529;p45"/>
          <p:cNvGrpSpPr/>
          <p:nvPr/>
        </p:nvGrpSpPr>
        <p:grpSpPr>
          <a:xfrm>
            <a:off x="1568111" y="3729525"/>
            <a:ext cx="490954" cy="588720"/>
            <a:chOff x="9885746" y="3019559"/>
            <a:chExt cx="886678" cy="1063248"/>
          </a:xfrm>
        </p:grpSpPr>
        <p:sp>
          <p:nvSpPr>
            <p:cNvPr id="1530" name="Google Shape;1530;p45"/>
            <p:cNvSpPr/>
            <p:nvPr/>
          </p:nvSpPr>
          <p:spPr>
            <a:xfrm rot="625670">
              <a:off x="9965466" y="3077551"/>
              <a:ext cx="727237" cy="947266"/>
            </a:xfrm>
            <a:custGeom>
              <a:avLst/>
              <a:gdLst/>
              <a:ahLst/>
              <a:cxnLst/>
              <a:rect l="l" t="t" r="r" b="b"/>
              <a:pathLst>
                <a:path w="29089" h="37890" extrusionOk="0">
                  <a:moveTo>
                    <a:pt x="14544" y="1"/>
                  </a:moveTo>
                  <a:cubicBezTo>
                    <a:pt x="14011" y="1"/>
                    <a:pt x="13477" y="209"/>
                    <a:pt x="13077" y="626"/>
                  </a:cubicBezTo>
                  <a:cubicBezTo>
                    <a:pt x="9374" y="4495"/>
                    <a:pt x="1" y="15303"/>
                    <a:pt x="701" y="24710"/>
                  </a:cubicBezTo>
                  <a:cubicBezTo>
                    <a:pt x="1584" y="37288"/>
                    <a:pt x="12238" y="37890"/>
                    <a:pt x="14223" y="37890"/>
                  </a:cubicBezTo>
                  <a:cubicBezTo>
                    <a:pt x="14338" y="37890"/>
                    <a:pt x="14425" y="37888"/>
                    <a:pt x="14478" y="37886"/>
                  </a:cubicBezTo>
                  <a:lnTo>
                    <a:pt x="14611" y="37886"/>
                  </a:lnTo>
                  <a:cubicBezTo>
                    <a:pt x="14664" y="37888"/>
                    <a:pt x="14750" y="37890"/>
                    <a:pt x="14866" y="37890"/>
                  </a:cubicBezTo>
                  <a:cubicBezTo>
                    <a:pt x="16851" y="37890"/>
                    <a:pt x="27507" y="37288"/>
                    <a:pt x="28421" y="24710"/>
                  </a:cubicBezTo>
                  <a:cubicBezTo>
                    <a:pt x="29088" y="15303"/>
                    <a:pt x="19715" y="4495"/>
                    <a:pt x="16012" y="626"/>
                  </a:cubicBezTo>
                  <a:cubicBezTo>
                    <a:pt x="15612" y="209"/>
                    <a:pt x="15078" y="1"/>
                    <a:pt x="1454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1" name="Google Shape;1531;p45"/>
            <p:cNvGrpSpPr/>
            <p:nvPr/>
          </p:nvGrpSpPr>
          <p:grpSpPr>
            <a:xfrm rot="625670">
              <a:off x="9965466" y="3077551"/>
              <a:ext cx="727237" cy="947266"/>
              <a:chOff x="3302525" y="4261200"/>
              <a:chExt cx="727225" cy="947250"/>
            </a:xfrm>
          </p:grpSpPr>
          <p:sp>
            <p:nvSpPr>
              <p:cNvPr id="1532" name="Google Shape;1532;p45"/>
              <p:cNvSpPr/>
              <p:nvPr/>
            </p:nvSpPr>
            <p:spPr>
              <a:xfrm>
                <a:off x="3302525" y="4261200"/>
                <a:ext cx="727225" cy="947250"/>
              </a:xfrm>
              <a:custGeom>
                <a:avLst/>
                <a:gdLst/>
                <a:ahLst/>
                <a:cxnLst/>
                <a:rect l="l" t="t" r="r" b="b"/>
                <a:pathLst>
                  <a:path w="29089" h="37890" extrusionOk="0">
                    <a:moveTo>
                      <a:pt x="14544" y="1"/>
                    </a:moveTo>
                    <a:cubicBezTo>
                      <a:pt x="14011" y="1"/>
                      <a:pt x="13477" y="209"/>
                      <a:pt x="13077" y="626"/>
                    </a:cubicBezTo>
                    <a:cubicBezTo>
                      <a:pt x="9374" y="4495"/>
                      <a:pt x="1" y="15303"/>
                      <a:pt x="701" y="24710"/>
                    </a:cubicBezTo>
                    <a:cubicBezTo>
                      <a:pt x="1584" y="37288"/>
                      <a:pt x="12238" y="37890"/>
                      <a:pt x="14223" y="37890"/>
                    </a:cubicBezTo>
                    <a:cubicBezTo>
                      <a:pt x="14338" y="37890"/>
                      <a:pt x="14425" y="37888"/>
                      <a:pt x="14478" y="37886"/>
                    </a:cubicBezTo>
                    <a:lnTo>
                      <a:pt x="14611" y="37886"/>
                    </a:lnTo>
                    <a:cubicBezTo>
                      <a:pt x="14664" y="37888"/>
                      <a:pt x="14750" y="37890"/>
                      <a:pt x="14866" y="37890"/>
                    </a:cubicBezTo>
                    <a:cubicBezTo>
                      <a:pt x="16851" y="37890"/>
                      <a:pt x="27507" y="37288"/>
                      <a:pt x="28421" y="24710"/>
                    </a:cubicBezTo>
                    <a:cubicBezTo>
                      <a:pt x="29088" y="15303"/>
                      <a:pt x="19715" y="4495"/>
                      <a:pt x="16012" y="626"/>
                    </a:cubicBezTo>
                    <a:cubicBezTo>
                      <a:pt x="15612" y="209"/>
                      <a:pt x="15078" y="1"/>
                      <a:pt x="145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45"/>
              <p:cNvSpPr/>
              <p:nvPr/>
            </p:nvSpPr>
            <p:spPr>
              <a:xfrm>
                <a:off x="3405100" y="4658350"/>
                <a:ext cx="136800" cy="198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957" extrusionOk="0">
                    <a:moveTo>
                      <a:pt x="4673" y="0"/>
                    </a:moveTo>
                    <a:cubicBezTo>
                      <a:pt x="4019" y="0"/>
                      <a:pt x="3366" y="144"/>
                      <a:pt x="2769" y="418"/>
                    </a:cubicBezTo>
                    <a:cubicBezTo>
                      <a:pt x="2035" y="651"/>
                      <a:pt x="1368" y="1118"/>
                      <a:pt x="935" y="1752"/>
                    </a:cubicBezTo>
                    <a:cubicBezTo>
                      <a:pt x="301" y="2619"/>
                      <a:pt x="1" y="3687"/>
                      <a:pt x="134" y="4754"/>
                    </a:cubicBezTo>
                    <a:cubicBezTo>
                      <a:pt x="234" y="5989"/>
                      <a:pt x="801" y="7123"/>
                      <a:pt x="1668" y="7957"/>
                    </a:cubicBezTo>
                    <a:cubicBezTo>
                      <a:pt x="3436" y="6789"/>
                      <a:pt x="4837" y="5088"/>
                      <a:pt x="5304" y="2953"/>
                    </a:cubicBezTo>
                    <a:cubicBezTo>
                      <a:pt x="5471" y="1986"/>
                      <a:pt x="5471" y="1018"/>
                      <a:pt x="5338" y="51"/>
                    </a:cubicBezTo>
                    <a:cubicBezTo>
                      <a:pt x="5117" y="17"/>
                      <a:pt x="489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45"/>
              <p:cNvSpPr/>
              <p:nvPr/>
            </p:nvSpPr>
            <p:spPr>
              <a:xfrm>
                <a:off x="3446800" y="4658775"/>
                <a:ext cx="193500" cy="229650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9186" extrusionOk="0">
                    <a:moveTo>
                      <a:pt x="3670" y="1"/>
                    </a:moveTo>
                    <a:lnTo>
                      <a:pt x="3670" y="1"/>
                    </a:lnTo>
                    <a:cubicBezTo>
                      <a:pt x="3803" y="968"/>
                      <a:pt x="3803" y="1969"/>
                      <a:pt x="3636" y="2936"/>
                    </a:cubicBezTo>
                    <a:cubicBezTo>
                      <a:pt x="3169" y="5071"/>
                      <a:pt x="1768" y="6772"/>
                      <a:pt x="0" y="7940"/>
                    </a:cubicBezTo>
                    <a:cubicBezTo>
                      <a:pt x="534" y="8473"/>
                      <a:pt x="1235" y="8840"/>
                      <a:pt x="1969" y="9040"/>
                    </a:cubicBezTo>
                    <a:cubicBezTo>
                      <a:pt x="2320" y="9137"/>
                      <a:pt x="2681" y="9186"/>
                      <a:pt x="3041" y="9186"/>
                    </a:cubicBezTo>
                    <a:cubicBezTo>
                      <a:pt x="3670" y="9186"/>
                      <a:pt x="4297" y="9037"/>
                      <a:pt x="4871" y="8740"/>
                    </a:cubicBezTo>
                    <a:cubicBezTo>
                      <a:pt x="6739" y="7639"/>
                      <a:pt x="7739" y="5505"/>
                      <a:pt x="7339" y="3403"/>
                    </a:cubicBezTo>
                    <a:cubicBezTo>
                      <a:pt x="7106" y="2502"/>
                      <a:pt x="6639" y="1668"/>
                      <a:pt x="5938" y="1068"/>
                    </a:cubicBezTo>
                    <a:cubicBezTo>
                      <a:pt x="5304" y="501"/>
                      <a:pt x="4504" y="134"/>
                      <a:pt x="36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45"/>
              <p:cNvSpPr/>
              <p:nvPr/>
            </p:nvSpPr>
            <p:spPr>
              <a:xfrm>
                <a:off x="3695300" y="4648350"/>
                <a:ext cx="136800" cy="198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957" extrusionOk="0">
                    <a:moveTo>
                      <a:pt x="4673" y="0"/>
                    </a:moveTo>
                    <a:cubicBezTo>
                      <a:pt x="4020" y="0"/>
                      <a:pt x="3367" y="144"/>
                      <a:pt x="2770" y="418"/>
                    </a:cubicBezTo>
                    <a:cubicBezTo>
                      <a:pt x="2036" y="651"/>
                      <a:pt x="1369" y="1118"/>
                      <a:pt x="902" y="1752"/>
                    </a:cubicBezTo>
                    <a:cubicBezTo>
                      <a:pt x="268" y="2619"/>
                      <a:pt x="1" y="3687"/>
                      <a:pt x="134" y="4754"/>
                    </a:cubicBezTo>
                    <a:cubicBezTo>
                      <a:pt x="234" y="5988"/>
                      <a:pt x="801" y="7122"/>
                      <a:pt x="1669" y="7956"/>
                    </a:cubicBezTo>
                    <a:cubicBezTo>
                      <a:pt x="3437" y="6789"/>
                      <a:pt x="4838" y="5121"/>
                      <a:pt x="5305" y="2953"/>
                    </a:cubicBezTo>
                    <a:cubicBezTo>
                      <a:pt x="5471" y="1985"/>
                      <a:pt x="5471" y="1018"/>
                      <a:pt x="5338" y="51"/>
                    </a:cubicBezTo>
                    <a:cubicBezTo>
                      <a:pt x="5118" y="17"/>
                      <a:pt x="489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45"/>
              <p:cNvSpPr/>
              <p:nvPr/>
            </p:nvSpPr>
            <p:spPr>
              <a:xfrm>
                <a:off x="3736175" y="4649600"/>
                <a:ext cx="193500" cy="22882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9153" extrusionOk="0">
                    <a:moveTo>
                      <a:pt x="3703" y="1"/>
                    </a:moveTo>
                    <a:cubicBezTo>
                      <a:pt x="3836" y="968"/>
                      <a:pt x="3803" y="1935"/>
                      <a:pt x="3636" y="2903"/>
                    </a:cubicBezTo>
                    <a:cubicBezTo>
                      <a:pt x="3203" y="5071"/>
                      <a:pt x="1802" y="6739"/>
                      <a:pt x="0" y="7906"/>
                    </a:cubicBezTo>
                    <a:cubicBezTo>
                      <a:pt x="567" y="8440"/>
                      <a:pt x="1235" y="8840"/>
                      <a:pt x="1968" y="9007"/>
                    </a:cubicBezTo>
                    <a:cubicBezTo>
                      <a:pt x="2332" y="9104"/>
                      <a:pt x="2701" y="9153"/>
                      <a:pt x="3065" y="9153"/>
                    </a:cubicBezTo>
                    <a:cubicBezTo>
                      <a:pt x="3704" y="9153"/>
                      <a:pt x="4331" y="9004"/>
                      <a:pt x="4904" y="8707"/>
                    </a:cubicBezTo>
                    <a:cubicBezTo>
                      <a:pt x="6772" y="7639"/>
                      <a:pt x="7739" y="5471"/>
                      <a:pt x="7372" y="3370"/>
                    </a:cubicBezTo>
                    <a:lnTo>
                      <a:pt x="7339" y="3370"/>
                    </a:lnTo>
                    <a:cubicBezTo>
                      <a:pt x="7139" y="2469"/>
                      <a:pt x="6638" y="1635"/>
                      <a:pt x="5938" y="1035"/>
                    </a:cubicBezTo>
                    <a:cubicBezTo>
                      <a:pt x="5304" y="468"/>
                      <a:pt x="4537" y="10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45"/>
              <p:cNvSpPr/>
              <p:nvPr/>
            </p:nvSpPr>
            <p:spPr>
              <a:xfrm>
                <a:off x="3627750" y="4863700"/>
                <a:ext cx="84475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229" extrusionOk="0">
                    <a:moveTo>
                      <a:pt x="294" y="0"/>
                    </a:moveTo>
                    <a:cubicBezTo>
                      <a:pt x="179" y="0"/>
                      <a:pt x="66" y="68"/>
                      <a:pt x="34" y="210"/>
                    </a:cubicBezTo>
                    <a:cubicBezTo>
                      <a:pt x="1" y="843"/>
                      <a:pt x="1" y="1544"/>
                      <a:pt x="34" y="2178"/>
                    </a:cubicBezTo>
                    <a:cubicBezTo>
                      <a:pt x="95" y="2605"/>
                      <a:pt x="268" y="3228"/>
                      <a:pt x="732" y="3228"/>
                    </a:cubicBezTo>
                    <a:cubicBezTo>
                      <a:pt x="775" y="3228"/>
                      <a:pt x="820" y="3223"/>
                      <a:pt x="868" y="3212"/>
                    </a:cubicBezTo>
                    <a:cubicBezTo>
                      <a:pt x="1168" y="3112"/>
                      <a:pt x="1402" y="2978"/>
                      <a:pt x="1602" y="2778"/>
                    </a:cubicBezTo>
                    <a:cubicBezTo>
                      <a:pt x="1836" y="2611"/>
                      <a:pt x="2036" y="2411"/>
                      <a:pt x="2203" y="2211"/>
                    </a:cubicBezTo>
                    <a:cubicBezTo>
                      <a:pt x="2603" y="1777"/>
                      <a:pt x="2936" y="1310"/>
                      <a:pt x="3237" y="843"/>
                    </a:cubicBezTo>
                    <a:cubicBezTo>
                      <a:pt x="3379" y="630"/>
                      <a:pt x="3218" y="433"/>
                      <a:pt x="3041" y="433"/>
                    </a:cubicBezTo>
                    <a:cubicBezTo>
                      <a:pt x="2969" y="433"/>
                      <a:pt x="2894" y="466"/>
                      <a:pt x="2836" y="543"/>
                    </a:cubicBezTo>
                    <a:cubicBezTo>
                      <a:pt x="2336" y="1277"/>
                      <a:pt x="1836" y="2111"/>
                      <a:pt x="1035" y="2611"/>
                    </a:cubicBezTo>
                    <a:cubicBezTo>
                      <a:pt x="935" y="2661"/>
                      <a:pt x="860" y="2703"/>
                      <a:pt x="802" y="2703"/>
                    </a:cubicBezTo>
                    <a:cubicBezTo>
                      <a:pt x="743" y="2703"/>
                      <a:pt x="701" y="2661"/>
                      <a:pt x="668" y="2545"/>
                    </a:cubicBezTo>
                    <a:cubicBezTo>
                      <a:pt x="601" y="2344"/>
                      <a:pt x="568" y="2111"/>
                      <a:pt x="568" y="1911"/>
                    </a:cubicBezTo>
                    <a:cubicBezTo>
                      <a:pt x="501" y="1344"/>
                      <a:pt x="501" y="810"/>
                      <a:pt x="568" y="243"/>
                    </a:cubicBezTo>
                    <a:cubicBezTo>
                      <a:pt x="550" y="85"/>
                      <a:pt x="421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45"/>
              <p:cNvSpPr/>
              <p:nvPr/>
            </p:nvSpPr>
            <p:spPr>
              <a:xfrm>
                <a:off x="3436800" y="4906800"/>
                <a:ext cx="137625" cy="88025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3521" extrusionOk="0">
                    <a:moveTo>
                      <a:pt x="2262" y="0"/>
                    </a:moveTo>
                    <a:cubicBezTo>
                      <a:pt x="1811" y="0"/>
                      <a:pt x="1368" y="107"/>
                      <a:pt x="968" y="320"/>
                    </a:cubicBezTo>
                    <a:cubicBezTo>
                      <a:pt x="67" y="921"/>
                      <a:pt x="0" y="2222"/>
                      <a:pt x="801" y="2922"/>
                    </a:cubicBezTo>
                    <a:cubicBezTo>
                      <a:pt x="1268" y="3256"/>
                      <a:pt x="1801" y="3456"/>
                      <a:pt x="2369" y="3489"/>
                    </a:cubicBezTo>
                    <a:cubicBezTo>
                      <a:pt x="2540" y="3509"/>
                      <a:pt x="2712" y="3520"/>
                      <a:pt x="2884" y="3520"/>
                    </a:cubicBezTo>
                    <a:cubicBezTo>
                      <a:pt x="3279" y="3520"/>
                      <a:pt x="3674" y="3462"/>
                      <a:pt x="4070" y="3322"/>
                    </a:cubicBezTo>
                    <a:cubicBezTo>
                      <a:pt x="4503" y="3189"/>
                      <a:pt x="4937" y="2922"/>
                      <a:pt x="5204" y="2522"/>
                    </a:cubicBezTo>
                    <a:cubicBezTo>
                      <a:pt x="5471" y="2122"/>
                      <a:pt x="5504" y="1621"/>
                      <a:pt x="5271" y="1188"/>
                    </a:cubicBezTo>
                    <a:cubicBezTo>
                      <a:pt x="5037" y="687"/>
                      <a:pt x="4603" y="320"/>
                      <a:pt x="4070" y="187"/>
                    </a:cubicBezTo>
                    <a:cubicBezTo>
                      <a:pt x="3736" y="87"/>
                      <a:pt x="3436" y="53"/>
                      <a:pt x="3102" y="53"/>
                    </a:cubicBezTo>
                    <a:cubicBezTo>
                      <a:pt x="2936" y="53"/>
                      <a:pt x="2769" y="20"/>
                      <a:pt x="2602" y="20"/>
                    </a:cubicBezTo>
                    <a:cubicBezTo>
                      <a:pt x="2489" y="7"/>
                      <a:pt x="2375" y="0"/>
                      <a:pt x="22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45"/>
              <p:cNvSpPr/>
              <p:nvPr/>
            </p:nvSpPr>
            <p:spPr>
              <a:xfrm>
                <a:off x="3763700" y="4896775"/>
                <a:ext cx="13677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3549" extrusionOk="0">
                    <a:moveTo>
                      <a:pt x="2262" y="1"/>
                    </a:moveTo>
                    <a:cubicBezTo>
                      <a:pt x="1811" y="1"/>
                      <a:pt x="1368" y="107"/>
                      <a:pt x="968" y="321"/>
                    </a:cubicBezTo>
                    <a:cubicBezTo>
                      <a:pt x="67" y="955"/>
                      <a:pt x="0" y="2222"/>
                      <a:pt x="801" y="2923"/>
                    </a:cubicBezTo>
                    <a:cubicBezTo>
                      <a:pt x="1234" y="3256"/>
                      <a:pt x="1768" y="3457"/>
                      <a:pt x="2335" y="3523"/>
                    </a:cubicBezTo>
                    <a:cubicBezTo>
                      <a:pt x="2482" y="3540"/>
                      <a:pt x="2630" y="3549"/>
                      <a:pt x="2780" y="3549"/>
                    </a:cubicBezTo>
                    <a:cubicBezTo>
                      <a:pt x="3208" y="3549"/>
                      <a:pt x="3641" y="3480"/>
                      <a:pt x="4036" y="3356"/>
                    </a:cubicBezTo>
                    <a:cubicBezTo>
                      <a:pt x="4503" y="3223"/>
                      <a:pt x="4904" y="2923"/>
                      <a:pt x="5204" y="2556"/>
                    </a:cubicBezTo>
                    <a:cubicBezTo>
                      <a:pt x="5437" y="2122"/>
                      <a:pt x="5471" y="1622"/>
                      <a:pt x="5271" y="1188"/>
                    </a:cubicBezTo>
                    <a:cubicBezTo>
                      <a:pt x="5037" y="688"/>
                      <a:pt x="4570" y="321"/>
                      <a:pt x="4036" y="188"/>
                    </a:cubicBezTo>
                    <a:cubicBezTo>
                      <a:pt x="3736" y="87"/>
                      <a:pt x="3403" y="54"/>
                      <a:pt x="3069" y="54"/>
                    </a:cubicBezTo>
                    <a:cubicBezTo>
                      <a:pt x="2902" y="54"/>
                      <a:pt x="2769" y="21"/>
                      <a:pt x="2602" y="21"/>
                    </a:cubicBezTo>
                    <a:cubicBezTo>
                      <a:pt x="2489" y="7"/>
                      <a:pt x="2375" y="1"/>
                      <a:pt x="22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0" name="Google Shape;1540;p45"/>
          <p:cNvGrpSpPr/>
          <p:nvPr/>
        </p:nvGrpSpPr>
        <p:grpSpPr>
          <a:xfrm rot="300552" flipH="1">
            <a:off x="1273023" y="2890956"/>
            <a:ext cx="445114" cy="544517"/>
            <a:chOff x="8706268" y="2618724"/>
            <a:chExt cx="599776" cy="733718"/>
          </a:xfrm>
        </p:grpSpPr>
        <p:sp>
          <p:nvSpPr>
            <p:cNvPr id="1541" name="Google Shape;1541;p45"/>
            <p:cNvSpPr/>
            <p:nvPr/>
          </p:nvSpPr>
          <p:spPr>
            <a:xfrm rot="466287">
              <a:off x="8749234" y="2650386"/>
              <a:ext cx="513844" cy="670392"/>
            </a:xfrm>
            <a:custGeom>
              <a:avLst/>
              <a:gdLst/>
              <a:ahLst/>
              <a:cxnLst/>
              <a:rect l="l" t="t" r="r" b="b"/>
              <a:pathLst>
                <a:path w="27821" h="36297" extrusionOk="0">
                  <a:moveTo>
                    <a:pt x="13927" y="0"/>
                  </a:moveTo>
                  <a:cubicBezTo>
                    <a:pt x="13410" y="0"/>
                    <a:pt x="12893" y="200"/>
                    <a:pt x="12509" y="601"/>
                  </a:cubicBezTo>
                  <a:cubicBezTo>
                    <a:pt x="8973" y="4337"/>
                    <a:pt x="0" y="14678"/>
                    <a:pt x="667" y="23684"/>
                  </a:cubicBezTo>
                  <a:cubicBezTo>
                    <a:pt x="1520" y="35711"/>
                    <a:pt x="11751" y="36297"/>
                    <a:pt x="13639" y="36297"/>
                  </a:cubicBezTo>
                  <a:cubicBezTo>
                    <a:pt x="13746" y="36297"/>
                    <a:pt x="13827" y="36295"/>
                    <a:pt x="13877" y="36293"/>
                  </a:cubicBezTo>
                  <a:lnTo>
                    <a:pt x="13977" y="36293"/>
                  </a:lnTo>
                  <a:cubicBezTo>
                    <a:pt x="14027" y="36295"/>
                    <a:pt x="14107" y="36297"/>
                    <a:pt x="14214" y="36297"/>
                  </a:cubicBezTo>
                  <a:cubicBezTo>
                    <a:pt x="16099" y="36297"/>
                    <a:pt x="26302" y="35711"/>
                    <a:pt x="27186" y="23684"/>
                  </a:cubicBezTo>
                  <a:cubicBezTo>
                    <a:pt x="27820" y="14711"/>
                    <a:pt x="18880" y="4337"/>
                    <a:pt x="15344" y="601"/>
                  </a:cubicBezTo>
                  <a:cubicBezTo>
                    <a:pt x="14961" y="200"/>
                    <a:pt x="14444" y="0"/>
                    <a:pt x="1392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2" name="Google Shape;1542;p45"/>
            <p:cNvGrpSpPr/>
            <p:nvPr/>
          </p:nvGrpSpPr>
          <p:grpSpPr>
            <a:xfrm rot="466287">
              <a:off x="8749234" y="2650386"/>
              <a:ext cx="513844" cy="670392"/>
              <a:chOff x="4405825" y="4301025"/>
              <a:chExt cx="695525" cy="907425"/>
            </a:xfrm>
          </p:grpSpPr>
          <p:sp>
            <p:nvSpPr>
              <p:cNvPr id="1543" name="Google Shape;1543;p45"/>
              <p:cNvSpPr/>
              <p:nvPr/>
            </p:nvSpPr>
            <p:spPr>
              <a:xfrm>
                <a:off x="4405825" y="4301025"/>
                <a:ext cx="695525" cy="907425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297" extrusionOk="0">
                    <a:moveTo>
                      <a:pt x="13927" y="0"/>
                    </a:moveTo>
                    <a:cubicBezTo>
                      <a:pt x="13410" y="0"/>
                      <a:pt x="12893" y="200"/>
                      <a:pt x="12509" y="601"/>
                    </a:cubicBezTo>
                    <a:cubicBezTo>
                      <a:pt x="8973" y="4337"/>
                      <a:pt x="0" y="14678"/>
                      <a:pt x="667" y="23684"/>
                    </a:cubicBezTo>
                    <a:cubicBezTo>
                      <a:pt x="1520" y="35711"/>
                      <a:pt x="11751" y="36297"/>
                      <a:pt x="13639" y="36297"/>
                    </a:cubicBezTo>
                    <a:cubicBezTo>
                      <a:pt x="13746" y="36297"/>
                      <a:pt x="13827" y="36295"/>
                      <a:pt x="13877" y="36293"/>
                    </a:cubicBezTo>
                    <a:lnTo>
                      <a:pt x="13977" y="36293"/>
                    </a:lnTo>
                    <a:cubicBezTo>
                      <a:pt x="14027" y="36295"/>
                      <a:pt x="14107" y="36297"/>
                      <a:pt x="14214" y="36297"/>
                    </a:cubicBezTo>
                    <a:cubicBezTo>
                      <a:pt x="16099" y="36297"/>
                      <a:pt x="26302" y="35711"/>
                      <a:pt x="27186" y="23684"/>
                    </a:cubicBezTo>
                    <a:cubicBezTo>
                      <a:pt x="27820" y="14711"/>
                      <a:pt x="18880" y="4337"/>
                      <a:pt x="15344" y="601"/>
                    </a:cubicBezTo>
                    <a:cubicBezTo>
                      <a:pt x="14961" y="200"/>
                      <a:pt x="14444" y="0"/>
                      <a:pt x="13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45"/>
              <p:cNvSpPr/>
              <p:nvPr/>
            </p:nvSpPr>
            <p:spPr>
              <a:xfrm>
                <a:off x="4532575" y="4653775"/>
                <a:ext cx="542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804" extrusionOk="0">
                    <a:moveTo>
                      <a:pt x="734" y="0"/>
                    </a:moveTo>
                    <a:lnTo>
                      <a:pt x="0" y="434"/>
                    </a:lnTo>
                    <a:lnTo>
                      <a:pt x="1468" y="3803"/>
                    </a:lnTo>
                    <a:lnTo>
                      <a:pt x="2169" y="3269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5"/>
              <p:cNvSpPr/>
              <p:nvPr/>
            </p:nvSpPr>
            <p:spPr>
              <a:xfrm>
                <a:off x="4471700" y="4707975"/>
                <a:ext cx="75900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3304" extrusionOk="0">
                    <a:moveTo>
                      <a:pt x="567" y="1"/>
                    </a:moveTo>
                    <a:lnTo>
                      <a:pt x="0" y="634"/>
                    </a:lnTo>
                    <a:lnTo>
                      <a:pt x="2569" y="3303"/>
                    </a:lnTo>
                    <a:lnTo>
                      <a:pt x="3036" y="2536"/>
                    </a:lnTo>
                    <a:lnTo>
                      <a:pt x="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5"/>
              <p:cNvSpPr/>
              <p:nvPr/>
            </p:nvSpPr>
            <p:spPr>
              <a:xfrm>
                <a:off x="4440000" y="4793050"/>
                <a:ext cx="892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1769" extrusionOk="0">
                    <a:moveTo>
                      <a:pt x="134" y="0"/>
                    </a:moveTo>
                    <a:lnTo>
                      <a:pt x="1" y="834"/>
                    </a:lnTo>
                    <a:lnTo>
                      <a:pt x="3570" y="1768"/>
                    </a:lnTo>
                    <a:lnTo>
                      <a:pt x="3570" y="86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5"/>
              <p:cNvSpPr/>
              <p:nvPr/>
            </p:nvSpPr>
            <p:spPr>
              <a:xfrm>
                <a:off x="4920350" y="4670450"/>
                <a:ext cx="5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804" extrusionOk="0">
                    <a:moveTo>
                      <a:pt x="1468" y="1"/>
                    </a:moveTo>
                    <a:lnTo>
                      <a:pt x="1" y="3236"/>
                    </a:lnTo>
                    <a:lnTo>
                      <a:pt x="734" y="3803"/>
                    </a:lnTo>
                    <a:lnTo>
                      <a:pt x="2202" y="401"/>
                    </a:lnTo>
                    <a:lnTo>
                      <a:pt x="14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5"/>
              <p:cNvSpPr/>
              <p:nvPr/>
            </p:nvSpPr>
            <p:spPr>
              <a:xfrm>
                <a:off x="4960375" y="4723825"/>
                <a:ext cx="750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3303" extrusionOk="0">
                    <a:moveTo>
                      <a:pt x="2469" y="0"/>
                    </a:moveTo>
                    <a:lnTo>
                      <a:pt x="1" y="2536"/>
                    </a:lnTo>
                    <a:lnTo>
                      <a:pt x="468" y="3303"/>
                    </a:lnTo>
                    <a:lnTo>
                      <a:pt x="3003" y="634"/>
                    </a:lnTo>
                    <a:lnTo>
                      <a:pt x="2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5"/>
              <p:cNvSpPr/>
              <p:nvPr/>
            </p:nvSpPr>
            <p:spPr>
              <a:xfrm>
                <a:off x="4978725" y="4808875"/>
                <a:ext cx="89250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1803" extrusionOk="0">
                    <a:moveTo>
                      <a:pt x="3436" y="1"/>
                    </a:moveTo>
                    <a:lnTo>
                      <a:pt x="1" y="868"/>
                    </a:lnTo>
                    <a:lnTo>
                      <a:pt x="1" y="1802"/>
                    </a:lnTo>
                    <a:lnTo>
                      <a:pt x="3570" y="835"/>
                    </a:lnTo>
                    <a:lnTo>
                      <a:pt x="34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5"/>
              <p:cNvSpPr/>
              <p:nvPr/>
            </p:nvSpPr>
            <p:spPr>
              <a:xfrm rot="3169862">
                <a:off x="4864650" y="4776424"/>
                <a:ext cx="130107" cy="18978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7591" extrusionOk="0">
                    <a:moveTo>
                      <a:pt x="768" y="1"/>
                    </a:moveTo>
                    <a:cubicBezTo>
                      <a:pt x="557" y="1"/>
                      <a:pt x="345" y="18"/>
                      <a:pt x="134" y="51"/>
                    </a:cubicBezTo>
                    <a:cubicBezTo>
                      <a:pt x="0" y="952"/>
                      <a:pt x="0" y="1919"/>
                      <a:pt x="167" y="2820"/>
                    </a:cubicBezTo>
                    <a:cubicBezTo>
                      <a:pt x="634" y="4822"/>
                      <a:pt x="1868" y="6523"/>
                      <a:pt x="3636" y="7590"/>
                    </a:cubicBezTo>
                    <a:cubicBezTo>
                      <a:pt x="4470" y="6790"/>
                      <a:pt x="4970" y="5689"/>
                      <a:pt x="5104" y="4521"/>
                    </a:cubicBezTo>
                    <a:cubicBezTo>
                      <a:pt x="5204" y="3521"/>
                      <a:pt x="4937" y="2487"/>
                      <a:pt x="4337" y="1653"/>
                    </a:cubicBezTo>
                    <a:cubicBezTo>
                      <a:pt x="3903" y="1086"/>
                      <a:pt x="3269" y="652"/>
                      <a:pt x="2569" y="418"/>
                    </a:cubicBezTo>
                    <a:cubicBezTo>
                      <a:pt x="1996" y="145"/>
                      <a:pt x="1387" y="1"/>
                      <a:pt x="7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5"/>
              <p:cNvSpPr/>
              <p:nvPr/>
            </p:nvSpPr>
            <p:spPr>
              <a:xfrm rot="3169862">
                <a:off x="4785788" y="4719067"/>
                <a:ext cx="183510" cy="218262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8730" extrusionOk="0">
                    <a:moveTo>
                      <a:pt x="3837" y="0"/>
                    </a:moveTo>
                    <a:lnTo>
                      <a:pt x="3837" y="0"/>
                    </a:lnTo>
                    <a:cubicBezTo>
                      <a:pt x="3036" y="101"/>
                      <a:pt x="2269" y="434"/>
                      <a:pt x="1668" y="968"/>
                    </a:cubicBezTo>
                    <a:cubicBezTo>
                      <a:pt x="1001" y="1568"/>
                      <a:pt x="534" y="2335"/>
                      <a:pt x="334" y="3203"/>
                    </a:cubicBezTo>
                    <a:lnTo>
                      <a:pt x="367" y="3203"/>
                    </a:lnTo>
                    <a:cubicBezTo>
                      <a:pt x="1" y="5238"/>
                      <a:pt x="935" y="7272"/>
                      <a:pt x="2702" y="8306"/>
                    </a:cubicBezTo>
                    <a:cubicBezTo>
                      <a:pt x="3266" y="8588"/>
                      <a:pt x="3872" y="8729"/>
                      <a:pt x="4484" y="8729"/>
                    </a:cubicBezTo>
                    <a:cubicBezTo>
                      <a:pt x="4813" y="8729"/>
                      <a:pt x="5144" y="8688"/>
                      <a:pt x="5471" y="8607"/>
                    </a:cubicBezTo>
                    <a:cubicBezTo>
                      <a:pt x="6172" y="8406"/>
                      <a:pt x="6805" y="8040"/>
                      <a:pt x="7339" y="7539"/>
                    </a:cubicBezTo>
                    <a:cubicBezTo>
                      <a:pt x="5605" y="6472"/>
                      <a:pt x="4337" y="4771"/>
                      <a:pt x="3870" y="2769"/>
                    </a:cubicBezTo>
                    <a:cubicBezTo>
                      <a:pt x="3703" y="1868"/>
                      <a:pt x="3703" y="901"/>
                      <a:pt x="3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5"/>
              <p:cNvSpPr/>
              <p:nvPr/>
            </p:nvSpPr>
            <p:spPr>
              <a:xfrm rot="2340045">
                <a:off x="4594267" y="4757075"/>
                <a:ext cx="130119" cy="190141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7606" extrusionOk="0">
                    <a:moveTo>
                      <a:pt x="670" y="1"/>
                    </a:moveTo>
                    <a:cubicBezTo>
                      <a:pt x="492" y="1"/>
                      <a:pt x="313" y="12"/>
                      <a:pt x="134" y="33"/>
                    </a:cubicBezTo>
                    <a:cubicBezTo>
                      <a:pt x="1" y="967"/>
                      <a:pt x="1" y="1901"/>
                      <a:pt x="168" y="2835"/>
                    </a:cubicBezTo>
                    <a:cubicBezTo>
                      <a:pt x="635" y="4803"/>
                      <a:pt x="1869" y="6538"/>
                      <a:pt x="3637" y="7605"/>
                    </a:cubicBezTo>
                    <a:cubicBezTo>
                      <a:pt x="4471" y="6771"/>
                      <a:pt x="4971" y="5704"/>
                      <a:pt x="5105" y="4536"/>
                    </a:cubicBezTo>
                    <a:cubicBezTo>
                      <a:pt x="5205" y="3536"/>
                      <a:pt x="4938" y="2502"/>
                      <a:pt x="4337" y="1668"/>
                    </a:cubicBezTo>
                    <a:cubicBezTo>
                      <a:pt x="3904" y="1067"/>
                      <a:pt x="3270" y="634"/>
                      <a:pt x="2569" y="433"/>
                    </a:cubicBezTo>
                    <a:cubicBezTo>
                      <a:pt x="1967" y="145"/>
                      <a:pt x="1323" y="1"/>
                      <a:pt x="670" y="1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5"/>
              <p:cNvSpPr/>
              <p:nvPr/>
            </p:nvSpPr>
            <p:spPr>
              <a:xfrm rot="2340045">
                <a:off x="4506023" y="4712767"/>
                <a:ext cx="184316" cy="219064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8763" extrusionOk="0">
                    <a:moveTo>
                      <a:pt x="3870" y="0"/>
                    </a:moveTo>
                    <a:lnTo>
                      <a:pt x="3870" y="0"/>
                    </a:lnTo>
                    <a:cubicBezTo>
                      <a:pt x="3070" y="134"/>
                      <a:pt x="2303" y="467"/>
                      <a:pt x="1702" y="1001"/>
                    </a:cubicBezTo>
                    <a:cubicBezTo>
                      <a:pt x="1035" y="1601"/>
                      <a:pt x="568" y="2369"/>
                      <a:pt x="368" y="3236"/>
                    </a:cubicBezTo>
                    <a:cubicBezTo>
                      <a:pt x="1" y="5271"/>
                      <a:pt x="935" y="7305"/>
                      <a:pt x="2736" y="8339"/>
                    </a:cubicBezTo>
                    <a:cubicBezTo>
                      <a:pt x="3278" y="8621"/>
                      <a:pt x="3891" y="8762"/>
                      <a:pt x="4501" y="8762"/>
                    </a:cubicBezTo>
                    <a:cubicBezTo>
                      <a:pt x="4829" y="8762"/>
                      <a:pt x="5156" y="8721"/>
                      <a:pt x="5472" y="8640"/>
                    </a:cubicBezTo>
                    <a:cubicBezTo>
                      <a:pt x="6205" y="8440"/>
                      <a:pt x="6839" y="8073"/>
                      <a:pt x="7373" y="7572"/>
                    </a:cubicBezTo>
                    <a:cubicBezTo>
                      <a:pt x="5605" y="6505"/>
                      <a:pt x="4371" y="4770"/>
                      <a:pt x="3904" y="2802"/>
                    </a:cubicBezTo>
                    <a:cubicBezTo>
                      <a:pt x="3737" y="1868"/>
                      <a:pt x="3737" y="934"/>
                      <a:pt x="38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5"/>
              <p:cNvSpPr/>
              <p:nvPr/>
            </p:nvSpPr>
            <p:spPr>
              <a:xfrm rot="-10424182">
                <a:off x="4711753" y="4930852"/>
                <a:ext cx="78373" cy="83772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3351" extrusionOk="0">
                    <a:moveTo>
                      <a:pt x="268" y="0"/>
                    </a:moveTo>
                    <a:cubicBezTo>
                      <a:pt x="134" y="0"/>
                      <a:pt x="1" y="104"/>
                      <a:pt x="39" y="292"/>
                    </a:cubicBezTo>
                    <a:cubicBezTo>
                      <a:pt x="105" y="826"/>
                      <a:pt x="239" y="1360"/>
                      <a:pt x="406" y="1860"/>
                    </a:cubicBezTo>
                    <a:cubicBezTo>
                      <a:pt x="472" y="2127"/>
                      <a:pt x="572" y="2360"/>
                      <a:pt x="706" y="2594"/>
                    </a:cubicBezTo>
                    <a:cubicBezTo>
                      <a:pt x="806" y="2827"/>
                      <a:pt x="973" y="3061"/>
                      <a:pt x="1173" y="3228"/>
                    </a:cubicBezTo>
                    <a:cubicBezTo>
                      <a:pt x="1291" y="3314"/>
                      <a:pt x="1405" y="3351"/>
                      <a:pt x="1513" y="3351"/>
                    </a:cubicBezTo>
                    <a:cubicBezTo>
                      <a:pt x="1864" y="3351"/>
                      <a:pt x="2154" y="2967"/>
                      <a:pt x="2307" y="2661"/>
                    </a:cubicBezTo>
                    <a:cubicBezTo>
                      <a:pt x="2607" y="2127"/>
                      <a:pt x="2874" y="1526"/>
                      <a:pt x="3074" y="926"/>
                    </a:cubicBezTo>
                    <a:cubicBezTo>
                      <a:pt x="3135" y="744"/>
                      <a:pt x="2987" y="623"/>
                      <a:pt x="2839" y="623"/>
                    </a:cubicBezTo>
                    <a:cubicBezTo>
                      <a:pt x="2743" y="623"/>
                      <a:pt x="2647" y="674"/>
                      <a:pt x="2607" y="793"/>
                    </a:cubicBezTo>
                    <a:cubicBezTo>
                      <a:pt x="2440" y="1293"/>
                      <a:pt x="2240" y="1760"/>
                      <a:pt x="2007" y="2260"/>
                    </a:cubicBezTo>
                    <a:cubicBezTo>
                      <a:pt x="1907" y="2427"/>
                      <a:pt x="1807" y="2627"/>
                      <a:pt x="1673" y="2761"/>
                    </a:cubicBezTo>
                    <a:cubicBezTo>
                      <a:pt x="1611" y="2823"/>
                      <a:pt x="1562" y="2848"/>
                      <a:pt x="1521" y="2848"/>
                    </a:cubicBezTo>
                    <a:cubicBezTo>
                      <a:pt x="1452" y="2848"/>
                      <a:pt x="1402" y="2778"/>
                      <a:pt x="1340" y="2694"/>
                    </a:cubicBezTo>
                    <a:cubicBezTo>
                      <a:pt x="806" y="1960"/>
                      <a:pt x="639" y="1026"/>
                      <a:pt x="506" y="192"/>
                    </a:cubicBezTo>
                    <a:cubicBezTo>
                      <a:pt x="477" y="62"/>
                      <a:pt x="3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5"/>
              <p:cNvSpPr/>
              <p:nvPr/>
            </p:nvSpPr>
            <p:spPr>
              <a:xfrm>
                <a:off x="4841950" y="4971000"/>
                <a:ext cx="130975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3368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70" y="21"/>
                    </a:cubicBezTo>
                    <a:cubicBezTo>
                      <a:pt x="2603" y="21"/>
                      <a:pt x="2436" y="54"/>
                      <a:pt x="2303" y="54"/>
                    </a:cubicBezTo>
                    <a:cubicBezTo>
                      <a:pt x="1969" y="54"/>
                      <a:pt x="1669" y="87"/>
                      <a:pt x="1369" y="187"/>
                    </a:cubicBezTo>
                    <a:cubicBezTo>
                      <a:pt x="868" y="321"/>
                      <a:pt x="435" y="654"/>
                      <a:pt x="201" y="1121"/>
                    </a:cubicBezTo>
                    <a:cubicBezTo>
                      <a:pt x="1" y="1555"/>
                      <a:pt x="34" y="2022"/>
                      <a:pt x="268" y="2422"/>
                    </a:cubicBezTo>
                    <a:cubicBezTo>
                      <a:pt x="535" y="2789"/>
                      <a:pt x="935" y="3056"/>
                      <a:pt x="1369" y="3189"/>
                    </a:cubicBezTo>
                    <a:cubicBezTo>
                      <a:pt x="1782" y="3319"/>
                      <a:pt x="2196" y="3368"/>
                      <a:pt x="2625" y="3368"/>
                    </a:cubicBezTo>
                    <a:cubicBezTo>
                      <a:pt x="2750" y="3368"/>
                      <a:pt x="2876" y="3364"/>
                      <a:pt x="3003" y="3356"/>
                    </a:cubicBezTo>
                    <a:cubicBezTo>
                      <a:pt x="3537" y="3290"/>
                      <a:pt x="4037" y="3123"/>
                      <a:pt x="4471" y="2789"/>
                    </a:cubicBezTo>
                    <a:cubicBezTo>
                      <a:pt x="5238" y="2122"/>
                      <a:pt x="5171" y="888"/>
                      <a:pt x="4304" y="321"/>
                    </a:cubicBezTo>
                    <a:cubicBezTo>
                      <a:pt x="3930" y="107"/>
                      <a:pt x="3514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5"/>
              <p:cNvSpPr/>
              <p:nvPr/>
            </p:nvSpPr>
            <p:spPr>
              <a:xfrm>
                <a:off x="4530900" y="4961825"/>
                <a:ext cx="13095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356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69" y="21"/>
                    </a:cubicBezTo>
                    <a:cubicBezTo>
                      <a:pt x="2603" y="21"/>
                      <a:pt x="2469" y="21"/>
                      <a:pt x="2302" y="54"/>
                    </a:cubicBezTo>
                    <a:cubicBezTo>
                      <a:pt x="2002" y="54"/>
                      <a:pt x="1669" y="87"/>
                      <a:pt x="1402" y="154"/>
                    </a:cubicBezTo>
                    <a:cubicBezTo>
                      <a:pt x="868" y="287"/>
                      <a:pt x="468" y="654"/>
                      <a:pt x="234" y="1121"/>
                    </a:cubicBezTo>
                    <a:cubicBezTo>
                      <a:pt x="1" y="1522"/>
                      <a:pt x="34" y="2022"/>
                      <a:pt x="301" y="2422"/>
                    </a:cubicBezTo>
                    <a:cubicBezTo>
                      <a:pt x="568" y="2789"/>
                      <a:pt x="935" y="3056"/>
                      <a:pt x="1402" y="3190"/>
                    </a:cubicBezTo>
                    <a:cubicBezTo>
                      <a:pt x="1744" y="3304"/>
                      <a:pt x="2117" y="3355"/>
                      <a:pt x="2489" y="3355"/>
                    </a:cubicBezTo>
                    <a:cubicBezTo>
                      <a:pt x="2662" y="3355"/>
                      <a:pt x="2834" y="3344"/>
                      <a:pt x="3003" y="3323"/>
                    </a:cubicBezTo>
                    <a:cubicBezTo>
                      <a:pt x="3537" y="3290"/>
                      <a:pt x="4037" y="3089"/>
                      <a:pt x="4471" y="2789"/>
                    </a:cubicBezTo>
                    <a:cubicBezTo>
                      <a:pt x="5238" y="2122"/>
                      <a:pt x="5171" y="888"/>
                      <a:pt x="4337" y="321"/>
                    </a:cubicBezTo>
                    <a:cubicBezTo>
                      <a:pt x="3937" y="107"/>
                      <a:pt x="3515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57" name="Google Shape;1557;p45"/>
          <p:cNvGrpSpPr/>
          <p:nvPr/>
        </p:nvGrpSpPr>
        <p:grpSpPr>
          <a:xfrm rot="608290" flipH="1">
            <a:off x="1535534" y="1886217"/>
            <a:ext cx="556118" cy="666966"/>
            <a:chOff x="9885746" y="3019559"/>
            <a:chExt cx="886678" cy="1063248"/>
          </a:xfrm>
        </p:grpSpPr>
        <p:sp>
          <p:nvSpPr>
            <p:cNvPr id="1558" name="Google Shape;1558;p45"/>
            <p:cNvSpPr/>
            <p:nvPr/>
          </p:nvSpPr>
          <p:spPr>
            <a:xfrm rot="625670">
              <a:off x="9965466" y="3077551"/>
              <a:ext cx="727237" cy="947266"/>
            </a:xfrm>
            <a:custGeom>
              <a:avLst/>
              <a:gdLst/>
              <a:ahLst/>
              <a:cxnLst/>
              <a:rect l="l" t="t" r="r" b="b"/>
              <a:pathLst>
                <a:path w="29089" h="37890" extrusionOk="0">
                  <a:moveTo>
                    <a:pt x="14544" y="1"/>
                  </a:moveTo>
                  <a:cubicBezTo>
                    <a:pt x="14011" y="1"/>
                    <a:pt x="13477" y="209"/>
                    <a:pt x="13077" y="626"/>
                  </a:cubicBezTo>
                  <a:cubicBezTo>
                    <a:pt x="9374" y="4495"/>
                    <a:pt x="1" y="15303"/>
                    <a:pt x="701" y="24710"/>
                  </a:cubicBezTo>
                  <a:cubicBezTo>
                    <a:pt x="1584" y="37288"/>
                    <a:pt x="12238" y="37890"/>
                    <a:pt x="14223" y="37890"/>
                  </a:cubicBezTo>
                  <a:cubicBezTo>
                    <a:pt x="14338" y="37890"/>
                    <a:pt x="14425" y="37888"/>
                    <a:pt x="14478" y="37886"/>
                  </a:cubicBezTo>
                  <a:lnTo>
                    <a:pt x="14611" y="37886"/>
                  </a:lnTo>
                  <a:cubicBezTo>
                    <a:pt x="14664" y="37888"/>
                    <a:pt x="14750" y="37890"/>
                    <a:pt x="14866" y="37890"/>
                  </a:cubicBezTo>
                  <a:cubicBezTo>
                    <a:pt x="16851" y="37890"/>
                    <a:pt x="27507" y="37288"/>
                    <a:pt x="28421" y="24710"/>
                  </a:cubicBezTo>
                  <a:cubicBezTo>
                    <a:pt x="29088" y="15303"/>
                    <a:pt x="19715" y="4495"/>
                    <a:pt x="16012" y="626"/>
                  </a:cubicBezTo>
                  <a:cubicBezTo>
                    <a:pt x="15612" y="209"/>
                    <a:pt x="15078" y="1"/>
                    <a:pt x="1454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9" name="Google Shape;1559;p45"/>
            <p:cNvGrpSpPr/>
            <p:nvPr/>
          </p:nvGrpSpPr>
          <p:grpSpPr>
            <a:xfrm rot="625670">
              <a:off x="9965466" y="3077551"/>
              <a:ext cx="727237" cy="947266"/>
              <a:chOff x="3302525" y="4261200"/>
              <a:chExt cx="727225" cy="947250"/>
            </a:xfrm>
          </p:grpSpPr>
          <p:sp>
            <p:nvSpPr>
              <p:cNvPr id="1560" name="Google Shape;1560;p45"/>
              <p:cNvSpPr/>
              <p:nvPr/>
            </p:nvSpPr>
            <p:spPr>
              <a:xfrm>
                <a:off x="3302525" y="4261200"/>
                <a:ext cx="727225" cy="947250"/>
              </a:xfrm>
              <a:custGeom>
                <a:avLst/>
                <a:gdLst/>
                <a:ahLst/>
                <a:cxnLst/>
                <a:rect l="l" t="t" r="r" b="b"/>
                <a:pathLst>
                  <a:path w="29089" h="37890" extrusionOk="0">
                    <a:moveTo>
                      <a:pt x="14544" y="1"/>
                    </a:moveTo>
                    <a:cubicBezTo>
                      <a:pt x="14011" y="1"/>
                      <a:pt x="13477" y="209"/>
                      <a:pt x="13077" y="626"/>
                    </a:cubicBezTo>
                    <a:cubicBezTo>
                      <a:pt x="9374" y="4495"/>
                      <a:pt x="1" y="15303"/>
                      <a:pt x="701" y="24710"/>
                    </a:cubicBezTo>
                    <a:cubicBezTo>
                      <a:pt x="1584" y="37288"/>
                      <a:pt x="12238" y="37890"/>
                      <a:pt x="14223" y="37890"/>
                    </a:cubicBezTo>
                    <a:cubicBezTo>
                      <a:pt x="14338" y="37890"/>
                      <a:pt x="14425" y="37888"/>
                      <a:pt x="14478" y="37886"/>
                    </a:cubicBezTo>
                    <a:lnTo>
                      <a:pt x="14611" y="37886"/>
                    </a:lnTo>
                    <a:cubicBezTo>
                      <a:pt x="14664" y="37888"/>
                      <a:pt x="14750" y="37890"/>
                      <a:pt x="14866" y="37890"/>
                    </a:cubicBezTo>
                    <a:cubicBezTo>
                      <a:pt x="16851" y="37890"/>
                      <a:pt x="27507" y="37288"/>
                      <a:pt x="28421" y="24710"/>
                    </a:cubicBezTo>
                    <a:cubicBezTo>
                      <a:pt x="29088" y="15303"/>
                      <a:pt x="19715" y="4495"/>
                      <a:pt x="16012" y="626"/>
                    </a:cubicBezTo>
                    <a:cubicBezTo>
                      <a:pt x="15612" y="209"/>
                      <a:pt x="15078" y="1"/>
                      <a:pt x="145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5"/>
              <p:cNvSpPr/>
              <p:nvPr/>
            </p:nvSpPr>
            <p:spPr>
              <a:xfrm rot="-6896569">
                <a:off x="3457832" y="4695660"/>
                <a:ext cx="136796" cy="19895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957" extrusionOk="0">
                    <a:moveTo>
                      <a:pt x="4673" y="0"/>
                    </a:moveTo>
                    <a:cubicBezTo>
                      <a:pt x="4019" y="0"/>
                      <a:pt x="3366" y="144"/>
                      <a:pt x="2769" y="418"/>
                    </a:cubicBezTo>
                    <a:cubicBezTo>
                      <a:pt x="2035" y="651"/>
                      <a:pt x="1368" y="1118"/>
                      <a:pt x="935" y="1752"/>
                    </a:cubicBezTo>
                    <a:cubicBezTo>
                      <a:pt x="301" y="2619"/>
                      <a:pt x="1" y="3687"/>
                      <a:pt x="134" y="4754"/>
                    </a:cubicBezTo>
                    <a:cubicBezTo>
                      <a:pt x="234" y="5989"/>
                      <a:pt x="801" y="7123"/>
                      <a:pt x="1668" y="7957"/>
                    </a:cubicBezTo>
                    <a:cubicBezTo>
                      <a:pt x="3436" y="6789"/>
                      <a:pt x="4837" y="5088"/>
                      <a:pt x="5304" y="2953"/>
                    </a:cubicBezTo>
                    <a:cubicBezTo>
                      <a:pt x="5471" y="1986"/>
                      <a:pt x="5471" y="1018"/>
                      <a:pt x="5338" y="51"/>
                    </a:cubicBezTo>
                    <a:cubicBezTo>
                      <a:pt x="5117" y="17"/>
                      <a:pt x="489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5"/>
              <p:cNvSpPr/>
              <p:nvPr/>
            </p:nvSpPr>
            <p:spPr>
              <a:xfrm rot="-6896569">
                <a:off x="3414262" y="4610127"/>
                <a:ext cx="193494" cy="229684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9186" extrusionOk="0">
                    <a:moveTo>
                      <a:pt x="3670" y="1"/>
                    </a:moveTo>
                    <a:lnTo>
                      <a:pt x="3670" y="1"/>
                    </a:lnTo>
                    <a:cubicBezTo>
                      <a:pt x="3803" y="968"/>
                      <a:pt x="3803" y="1969"/>
                      <a:pt x="3636" y="2936"/>
                    </a:cubicBezTo>
                    <a:cubicBezTo>
                      <a:pt x="3169" y="5071"/>
                      <a:pt x="1768" y="6772"/>
                      <a:pt x="0" y="7940"/>
                    </a:cubicBezTo>
                    <a:cubicBezTo>
                      <a:pt x="534" y="8473"/>
                      <a:pt x="1235" y="8840"/>
                      <a:pt x="1969" y="9040"/>
                    </a:cubicBezTo>
                    <a:cubicBezTo>
                      <a:pt x="2320" y="9137"/>
                      <a:pt x="2681" y="9186"/>
                      <a:pt x="3041" y="9186"/>
                    </a:cubicBezTo>
                    <a:cubicBezTo>
                      <a:pt x="3670" y="9186"/>
                      <a:pt x="4297" y="9037"/>
                      <a:pt x="4871" y="8740"/>
                    </a:cubicBezTo>
                    <a:cubicBezTo>
                      <a:pt x="6739" y="7639"/>
                      <a:pt x="7739" y="5505"/>
                      <a:pt x="7339" y="3403"/>
                    </a:cubicBezTo>
                    <a:cubicBezTo>
                      <a:pt x="7106" y="2502"/>
                      <a:pt x="6639" y="1668"/>
                      <a:pt x="5938" y="1068"/>
                    </a:cubicBezTo>
                    <a:cubicBezTo>
                      <a:pt x="5304" y="501"/>
                      <a:pt x="4504" y="134"/>
                      <a:pt x="36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5"/>
              <p:cNvSpPr/>
              <p:nvPr/>
            </p:nvSpPr>
            <p:spPr>
              <a:xfrm rot="-6721491">
                <a:off x="3756553" y="4688426"/>
                <a:ext cx="136797" cy="198946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957" extrusionOk="0">
                    <a:moveTo>
                      <a:pt x="4673" y="0"/>
                    </a:moveTo>
                    <a:cubicBezTo>
                      <a:pt x="4020" y="0"/>
                      <a:pt x="3367" y="144"/>
                      <a:pt x="2770" y="418"/>
                    </a:cubicBezTo>
                    <a:cubicBezTo>
                      <a:pt x="2036" y="651"/>
                      <a:pt x="1369" y="1118"/>
                      <a:pt x="902" y="1752"/>
                    </a:cubicBezTo>
                    <a:cubicBezTo>
                      <a:pt x="268" y="2619"/>
                      <a:pt x="1" y="3687"/>
                      <a:pt x="134" y="4754"/>
                    </a:cubicBezTo>
                    <a:cubicBezTo>
                      <a:pt x="234" y="5988"/>
                      <a:pt x="801" y="7122"/>
                      <a:pt x="1669" y="7956"/>
                    </a:cubicBezTo>
                    <a:cubicBezTo>
                      <a:pt x="3437" y="6789"/>
                      <a:pt x="4838" y="5121"/>
                      <a:pt x="5305" y="2953"/>
                    </a:cubicBezTo>
                    <a:cubicBezTo>
                      <a:pt x="5471" y="1985"/>
                      <a:pt x="5471" y="1018"/>
                      <a:pt x="5338" y="51"/>
                    </a:cubicBezTo>
                    <a:cubicBezTo>
                      <a:pt x="5118" y="17"/>
                      <a:pt x="4895" y="0"/>
                      <a:pt x="4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5"/>
              <p:cNvSpPr/>
              <p:nvPr/>
            </p:nvSpPr>
            <p:spPr>
              <a:xfrm rot="-6721491">
                <a:off x="3717266" y="4603229"/>
                <a:ext cx="193496" cy="228850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9153" extrusionOk="0">
                    <a:moveTo>
                      <a:pt x="3703" y="1"/>
                    </a:moveTo>
                    <a:cubicBezTo>
                      <a:pt x="3836" y="968"/>
                      <a:pt x="3803" y="1935"/>
                      <a:pt x="3636" y="2903"/>
                    </a:cubicBezTo>
                    <a:cubicBezTo>
                      <a:pt x="3203" y="5071"/>
                      <a:pt x="1802" y="6739"/>
                      <a:pt x="0" y="7906"/>
                    </a:cubicBezTo>
                    <a:cubicBezTo>
                      <a:pt x="567" y="8440"/>
                      <a:pt x="1235" y="8840"/>
                      <a:pt x="1968" y="9007"/>
                    </a:cubicBezTo>
                    <a:cubicBezTo>
                      <a:pt x="2332" y="9104"/>
                      <a:pt x="2701" y="9153"/>
                      <a:pt x="3065" y="9153"/>
                    </a:cubicBezTo>
                    <a:cubicBezTo>
                      <a:pt x="3704" y="9153"/>
                      <a:pt x="4331" y="9004"/>
                      <a:pt x="4904" y="8707"/>
                    </a:cubicBezTo>
                    <a:cubicBezTo>
                      <a:pt x="6772" y="7639"/>
                      <a:pt x="7739" y="5471"/>
                      <a:pt x="7372" y="3370"/>
                    </a:cubicBezTo>
                    <a:lnTo>
                      <a:pt x="7339" y="3370"/>
                    </a:lnTo>
                    <a:cubicBezTo>
                      <a:pt x="7139" y="2469"/>
                      <a:pt x="6638" y="1635"/>
                      <a:pt x="5938" y="1035"/>
                    </a:cubicBezTo>
                    <a:cubicBezTo>
                      <a:pt x="5304" y="468"/>
                      <a:pt x="4537" y="10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5"/>
              <p:cNvSpPr/>
              <p:nvPr/>
            </p:nvSpPr>
            <p:spPr>
              <a:xfrm>
                <a:off x="3634647" y="4901175"/>
                <a:ext cx="84475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229" extrusionOk="0">
                    <a:moveTo>
                      <a:pt x="294" y="0"/>
                    </a:moveTo>
                    <a:cubicBezTo>
                      <a:pt x="179" y="0"/>
                      <a:pt x="66" y="68"/>
                      <a:pt x="34" y="210"/>
                    </a:cubicBezTo>
                    <a:cubicBezTo>
                      <a:pt x="1" y="843"/>
                      <a:pt x="1" y="1544"/>
                      <a:pt x="34" y="2178"/>
                    </a:cubicBezTo>
                    <a:cubicBezTo>
                      <a:pt x="95" y="2605"/>
                      <a:pt x="268" y="3228"/>
                      <a:pt x="732" y="3228"/>
                    </a:cubicBezTo>
                    <a:cubicBezTo>
                      <a:pt x="775" y="3228"/>
                      <a:pt x="820" y="3223"/>
                      <a:pt x="868" y="3212"/>
                    </a:cubicBezTo>
                    <a:cubicBezTo>
                      <a:pt x="1168" y="3112"/>
                      <a:pt x="1402" y="2978"/>
                      <a:pt x="1602" y="2778"/>
                    </a:cubicBezTo>
                    <a:cubicBezTo>
                      <a:pt x="1836" y="2611"/>
                      <a:pt x="2036" y="2411"/>
                      <a:pt x="2203" y="2211"/>
                    </a:cubicBezTo>
                    <a:cubicBezTo>
                      <a:pt x="2603" y="1777"/>
                      <a:pt x="2936" y="1310"/>
                      <a:pt x="3237" y="843"/>
                    </a:cubicBezTo>
                    <a:cubicBezTo>
                      <a:pt x="3379" y="630"/>
                      <a:pt x="3218" y="433"/>
                      <a:pt x="3041" y="433"/>
                    </a:cubicBezTo>
                    <a:cubicBezTo>
                      <a:pt x="2969" y="433"/>
                      <a:pt x="2894" y="466"/>
                      <a:pt x="2836" y="543"/>
                    </a:cubicBezTo>
                    <a:cubicBezTo>
                      <a:pt x="2336" y="1277"/>
                      <a:pt x="1836" y="2111"/>
                      <a:pt x="1035" y="2611"/>
                    </a:cubicBezTo>
                    <a:cubicBezTo>
                      <a:pt x="935" y="2661"/>
                      <a:pt x="860" y="2703"/>
                      <a:pt x="802" y="2703"/>
                    </a:cubicBezTo>
                    <a:cubicBezTo>
                      <a:pt x="743" y="2703"/>
                      <a:pt x="701" y="2661"/>
                      <a:pt x="668" y="2545"/>
                    </a:cubicBezTo>
                    <a:cubicBezTo>
                      <a:pt x="601" y="2344"/>
                      <a:pt x="568" y="2111"/>
                      <a:pt x="568" y="1911"/>
                    </a:cubicBezTo>
                    <a:cubicBezTo>
                      <a:pt x="501" y="1344"/>
                      <a:pt x="501" y="810"/>
                      <a:pt x="568" y="243"/>
                    </a:cubicBezTo>
                    <a:cubicBezTo>
                      <a:pt x="550" y="85"/>
                      <a:pt x="421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5"/>
              <p:cNvSpPr/>
              <p:nvPr/>
            </p:nvSpPr>
            <p:spPr>
              <a:xfrm>
                <a:off x="3436800" y="4906800"/>
                <a:ext cx="137625" cy="88025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3521" extrusionOk="0">
                    <a:moveTo>
                      <a:pt x="2262" y="0"/>
                    </a:moveTo>
                    <a:cubicBezTo>
                      <a:pt x="1811" y="0"/>
                      <a:pt x="1368" y="107"/>
                      <a:pt x="968" y="320"/>
                    </a:cubicBezTo>
                    <a:cubicBezTo>
                      <a:pt x="67" y="921"/>
                      <a:pt x="0" y="2222"/>
                      <a:pt x="801" y="2922"/>
                    </a:cubicBezTo>
                    <a:cubicBezTo>
                      <a:pt x="1268" y="3256"/>
                      <a:pt x="1801" y="3456"/>
                      <a:pt x="2369" y="3489"/>
                    </a:cubicBezTo>
                    <a:cubicBezTo>
                      <a:pt x="2540" y="3509"/>
                      <a:pt x="2712" y="3520"/>
                      <a:pt x="2884" y="3520"/>
                    </a:cubicBezTo>
                    <a:cubicBezTo>
                      <a:pt x="3279" y="3520"/>
                      <a:pt x="3674" y="3462"/>
                      <a:pt x="4070" y="3322"/>
                    </a:cubicBezTo>
                    <a:cubicBezTo>
                      <a:pt x="4503" y="3189"/>
                      <a:pt x="4937" y="2922"/>
                      <a:pt x="5204" y="2522"/>
                    </a:cubicBezTo>
                    <a:cubicBezTo>
                      <a:pt x="5471" y="2122"/>
                      <a:pt x="5504" y="1621"/>
                      <a:pt x="5271" y="1188"/>
                    </a:cubicBezTo>
                    <a:cubicBezTo>
                      <a:pt x="5037" y="687"/>
                      <a:pt x="4603" y="320"/>
                      <a:pt x="4070" y="187"/>
                    </a:cubicBezTo>
                    <a:cubicBezTo>
                      <a:pt x="3736" y="87"/>
                      <a:pt x="3436" y="53"/>
                      <a:pt x="3102" y="53"/>
                    </a:cubicBezTo>
                    <a:cubicBezTo>
                      <a:pt x="2936" y="53"/>
                      <a:pt x="2769" y="20"/>
                      <a:pt x="2602" y="20"/>
                    </a:cubicBezTo>
                    <a:cubicBezTo>
                      <a:pt x="2489" y="7"/>
                      <a:pt x="2375" y="0"/>
                      <a:pt x="22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5"/>
              <p:cNvSpPr/>
              <p:nvPr/>
            </p:nvSpPr>
            <p:spPr>
              <a:xfrm>
                <a:off x="3763700" y="4896775"/>
                <a:ext cx="13677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3549" extrusionOk="0">
                    <a:moveTo>
                      <a:pt x="2262" y="1"/>
                    </a:moveTo>
                    <a:cubicBezTo>
                      <a:pt x="1811" y="1"/>
                      <a:pt x="1368" y="107"/>
                      <a:pt x="968" y="321"/>
                    </a:cubicBezTo>
                    <a:cubicBezTo>
                      <a:pt x="67" y="955"/>
                      <a:pt x="0" y="2222"/>
                      <a:pt x="801" y="2923"/>
                    </a:cubicBezTo>
                    <a:cubicBezTo>
                      <a:pt x="1234" y="3256"/>
                      <a:pt x="1768" y="3457"/>
                      <a:pt x="2335" y="3523"/>
                    </a:cubicBezTo>
                    <a:cubicBezTo>
                      <a:pt x="2482" y="3540"/>
                      <a:pt x="2630" y="3549"/>
                      <a:pt x="2780" y="3549"/>
                    </a:cubicBezTo>
                    <a:cubicBezTo>
                      <a:pt x="3208" y="3549"/>
                      <a:pt x="3641" y="3480"/>
                      <a:pt x="4036" y="3356"/>
                    </a:cubicBezTo>
                    <a:cubicBezTo>
                      <a:pt x="4503" y="3223"/>
                      <a:pt x="4904" y="2923"/>
                      <a:pt x="5204" y="2556"/>
                    </a:cubicBezTo>
                    <a:cubicBezTo>
                      <a:pt x="5437" y="2122"/>
                      <a:pt x="5471" y="1622"/>
                      <a:pt x="5271" y="1188"/>
                    </a:cubicBezTo>
                    <a:cubicBezTo>
                      <a:pt x="5037" y="688"/>
                      <a:pt x="4570" y="321"/>
                      <a:pt x="4036" y="188"/>
                    </a:cubicBezTo>
                    <a:cubicBezTo>
                      <a:pt x="3736" y="87"/>
                      <a:pt x="3403" y="54"/>
                      <a:pt x="3069" y="54"/>
                    </a:cubicBezTo>
                    <a:cubicBezTo>
                      <a:pt x="2902" y="54"/>
                      <a:pt x="2769" y="21"/>
                      <a:pt x="2602" y="21"/>
                    </a:cubicBezTo>
                    <a:cubicBezTo>
                      <a:pt x="2489" y="7"/>
                      <a:pt x="2375" y="1"/>
                      <a:pt x="22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8" name="Google Shape;1568;p45"/>
          <p:cNvGrpSpPr/>
          <p:nvPr/>
        </p:nvGrpSpPr>
        <p:grpSpPr>
          <a:xfrm rot="643618" flipH="1">
            <a:off x="7881247" y="3676482"/>
            <a:ext cx="468210" cy="572685"/>
            <a:chOff x="8706268" y="2618724"/>
            <a:chExt cx="599776" cy="733718"/>
          </a:xfrm>
        </p:grpSpPr>
        <p:sp>
          <p:nvSpPr>
            <p:cNvPr id="1569" name="Google Shape;1569;p45"/>
            <p:cNvSpPr/>
            <p:nvPr/>
          </p:nvSpPr>
          <p:spPr>
            <a:xfrm rot="466287">
              <a:off x="8749234" y="2650386"/>
              <a:ext cx="513844" cy="670392"/>
            </a:xfrm>
            <a:custGeom>
              <a:avLst/>
              <a:gdLst/>
              <a:ahLst/>
              <a:cxnLst/>
              <a:rect l="l" t="t" r="r" b="b"/>
              <a:pathLst>
                <a:path w="27821" h="36297" extrusionOk="0">
                  <a:moveTo>
                    <a:pt x="13927" y="0"/>
                  </a:moveTo>
                  <a:cubicBezTo>
                    <a:pt x="13410" y="0"/>
                    <a:pt x="12893" y="200"/>
                    <a:pt x="12509" y="601"/>
                  </a:cubicBezTo>
                  <a:cubicBezTo>
                    <a:pt x="8973" y="4337"/>
                    <a:pt x="0" y="14678"/>
                    <a:pt x="667" y="23684"/>
                  </a:cubicBezTo>
                  <a:cubicBezTo>
                    <a:pt x="1520" y="35711"/>
                    <a:pt x="11751" y="36297"/>
                    <a:pt x="13639" y="36297"/>
                  </a:cubicBezTo>
                  <a:cubicBezTo>
                    <a:pt x="13746" y="36297"/>
                    <a:pt x="13827" y="36295"/>
                    <a:pt x="13877" y="36293"/>
                  </a:cubicBezTo>
                  <a:lnTo>
                    <a:pt x="13977" y="36293"/>
                  </a:lnTo>
                  <a:cubicBezTo>
                    <a:pt x="14027" y="36295"/>
                    <a:pt x="14107" y="36297"/>
                    <a:pt x="14214" y="36297"/>
                  </a:cubicBezTo>
                  <a:cubicBezTo>
                    <a:pt x="16099" y="36297"/>
                    <a:pt x="26302" y="35711"/>
                    <a:pt x="27186" y="23684"/>
                  </a:cubicBezTo>
                  <a:cubicBezTo>
                    <a:pt x="27820" y="14711"/>
                    <a:pt x="18880" y="4337"/>
                    <a:pt x="15344" y="601"/>
                  </a:cubicBezTo>
                  <a:cubicBezTo>
                    <a:pt x="14961" y="200"/>
                    <a:pt x="14444" y="0"/>
                    <a:pt x="1392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0" name="Google Shape;1570;p45"/>
            <p:cNvGrpSpPr/>
            <p:nvPr/>
          </p:nvGrpSpPr>
          <p:grpSpPr>
            <a:xfrm rot="466287">
              <a:off x="8749234" y="2650386"/>
              <a:ext cx="513844" cy="670392"/>
              <a:chOff x="4405825" y="4301025"/>
              <a:chExt cx="695525" cy="907425"/>
            </a:xfrm>
          </p:grpSpPr>
          <p:sp>
            <p:nvSpPr>
              <p:cNvPr id="1571" name="Google Shape;1571;p45"/>
              <p:cNvSpPr/>
              <p:nvPr/>
            </p:nvSpPr>
            <p:spPr>
              <a:xfrm>
                <a:off x="4405825" y="4301025"/>
                <a:ext cx="695525" cy="907425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36297" extrusionOk="0">
                    <a:moveTo>
                      <a:pt x="13927" y="0"/>
                    </a:moveTo>
                    <a:cubicBezTo>
                      <a:pt x="13410" y="0"/>
                      <a:pt x="12893" y="200"/>
                      <a:pt x="12509" y="601"/>
                    </a:cubicBezTo>
                    <a:cubicBezTo>
                      <a:pt x="8973" y="4337"/>
                      <a:pt x="0" y="14678"/>
                      <a:pt x="667" y="23684"/>
                    </a:cubicBezTo>
                    <a:cubicBezTo>
                      <a:pt x="1520" y="35711"/>
                      <a:pt x="11751" y="36297"/>
                      <a:pt x="13639" y="36297"/>
                    </a:cubicBezTo>
                    <a:cubicBezTo>
                      <a:pt x="13746" y="36297"/>
                      <a:pt x="13827" y="36295"/>
                      <a:pt x="13877" y="36293"/>
                    </a:cubicBezTo>
                    <a:lnTo>
                      <a:pt x="13977" y="36293"/>
                    </a:lnTo>
                    <a:cubicBezTo>
                      <a:pt x="14027" y="36295"/>
                      <a:pt x="14107" y="36297"/>
                      <a:pt x="14214" y="36297"/>
                    </a:cubicBezTo>
                    <a:cubicBezTo>
                      <a:pt x="16099" y="36297"/>
                      <a:pt x="26302" y="35711"/>
                      <a:pt x="27186" y="23684"/>
                    </a:cubicBezTo>
                    <a:cubicBezTo>
                      <a:pt x="27820" y="14711"/>
                      <a:pt x="18880" y="4337"/>
                      <a:pt x="15344" y="601"/>
                    </a:cubicBezTo>
                    <a:cubicBezTo>
                      <a:pt x="14961" y="200"/>
                      <a:pt x="14444" y="0"/>
                      <a:pt x="139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5"/>
              <p:cNvSpPr/>
              <p:nvPr/>
            </p:nvSpPr>
            <p:spPr>
              <a:xfrm>
                <a:off x="4532575" y="4653775"/>
                <a:ext cx="542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804" extrusionOk="0">
                    <a:moveTo>
                      <a:pt x="734" y="0"/>
                    </a:moveTo>
                    <a:lnTo>
                      <a:pt x="0" y="434"/>
                    </a:lnTo>
                    <a:lnTo>
                      <a:pt x="1468" y="3803"/>
                    </a:lnTo>
                    <a:lnTo>
                      <a:pt x="2169" y="3269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5"/>
              <p:cNvSpPr/>
              <p:nvPr/>
            </p:nvSpPr>
            <p:spPr>
              <a:xfrm>
                <a:off x="4471700" y="4707975"/>
                <a:ext cx="75900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3304" extrusionOk="0">
                    <a:moveTo>
                      <a:pt x="567" y="1"/>
                    </a:moveTo>
                    <a:lnTo>
                      <a:pt x="0" y="634"/>
                    </a:lnTo>
                    <a:lnTo>
                      <a:pt x="2569" y="3303"/>
                    </a:lnTo>
                    <a:lnTo>
                      <a:pt x="3036" y="2536"/>
                    </a:lnTo>
                    <a:lnTo>
                      <a:pt x="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5"/>
              <p:cNvSpPr/>
              <p:nvPr/>
            </p:nvSpPr>
            <p:spPr>
              <a:xfrm>
                <a:off x="4440000" y="4793050"/>
                <a:ext cx="8927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1769" extrusionOk="0">
                    <a:moveTo>
                      <a:pt x="134" y="0"/>
                    </a:moveTo>
                    <a:lnTo>
                      <a:pt x="1" y="834"/>
                    </a:lnTo>
                    <a:lnTo>
                      <a:pt x="3570" y="1768"/>
                    </a:lnTo>
                    <a:lnTo>
                      <a:pt x="3570" y="86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5"/>
              <p:cNvSpPr/>
              <p:nvPr/>
            </p:nvSpPr>
            <p:spPr>
              <a:xfrm>
                <a:off x="4920350" y="4670450"/>
                <a:ext cx="5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804" extrusionOk="0">
                    <a:moveTo>
                      <a:pt x="1468" y="1"/>
                    </a:moveTo>
                    <a:lnTo>
                      <a:pt x="1" y="3236"/>
                    </a:lnTo>
                    <a:lnTo>
                      <a:pt x="734" y="3803"/>
                    </a:lnTo>
                    <a:lnTo>
                      <a:pt x="2202" y="401"/>
                    </a:lnTo>
                    <a:lnTo>
                      <a:pt x="14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5"/>
              <p:cNvSpPr/>
              <p:nvPr/>
            </p:nvSpPr>
            <p:spPr>
              <a:xfrm>
                <a:off x="4960375" y="4723825"/>
                <a:ext cx="750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3303" extrusionOk="0">
                    <a:moveTo>
                      <a:pt x="2469" y="0"/>
                    </a:moveTo>
                    <a:lnTo>
                      <a:pt x="1" y="2536"/>
                    </a:lnTo>
                    <a:lnTo>
                      <a:pt x="468" y="3303"/>
                    </a:lnTo>
                    <a:lnTo>
                      <a:pt x="3003" y="634"/>
                    </a:lnTo>
                    <a:lnTo>
                      <a:pt x="2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5"/>
              <p:cNvSpPr/>
              <p:nvPr/>
            </p:nvSpPr>
            <p:spPr>
              <a:xfrm>
                <a:off x="4978725" y="4808875"/>
                <a:ext cx="89250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1803" extrusionOk="0">
                    <a:moveTo>
                      <a:pt x="3436" y="1"/>
                    </a:moveTo>
                    <a:lnTo>
                      <a:pt x="1" y="868"/>
                    </a:lnTo>
                    <a:lnTo>
                      <a:pt x="1" y="1802"/>
                    </a:lnTo>
                    <a:lnTo>
                      <a:pt x="3570" y="835"/>
                    </a:lnTo>
                    <a:lnTo>
                      <a:pt x="34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5"/>
              <p:cNvSpPr/>
              <p:nvPr/>
            </p:nvSpPr>
            <p:spPr>
              <a:xfrm rot="-3904033">
                <a:off x="4835725" y="4688999"/>
                <a:ext cx="130114" cy="18979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7591" extrusionOk="0">
                    <a:moveTo>
                      <a:pt x="768" y="1"/>
                    </a:moveTo>
                    <a:cubicBezTo>
                      <a:pt x="557" y="1"/>
                      <a:pt x="345" y="18"/>
                      <a:pt x="134" y="51"/>
                    </a:cubicBezTo>
                    <a:cubicBezTo>
                      <a:pt x="0" y="952"/>
                      <a:pt x="0" y="1919"/>
                      <a:pt x="167" y="2820"/>
                    </a:cubicBezTo>
                    <a:cubicBezTo>
                      <a:pt x="634" y="4822"/>
                      <a:pt x="1868" y="6523"/>
                      <a:pt x="3636" y="7590"/>
                    </a:cubicBezTo>
                    <a:cubicBezTo>
                      <a:pt x="4470" y="6790"/>
                      <a:pt x="4970" y="5689"/>
                      <a:pt x="5104" y="4521"/>
                    </a:cubicBezTo>
                    <a:cubicBezTo>
                      <a:pt x="5204" y="3521"/>
                      <a:pt x="4937" y="2487"/>
                      <a:pt x="4337" y="1653"/>
                    </a:cubicBezTo>
                    <a:cubicBezTo>
                      <a:pt x="3903" y="1086"/>
                      <a:pt x="3269" y="652"/>
                      <a:pt x="2569" y="418"/>
                    </a:cubicBezTo>
                    <a:cubicBezTo>
                      <a:pt x="1996" y="145"/>
                      <a:pt x="1387" y="1"/>
                      <a:pt x="7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5"/>
              <p:cNvSpPr/>
              <p:nvPr/>
            </p:nvSpPr>
            <p:spPr>
              <a:xfrm rot="-3904033">
                <a:off x="4795327" y="4741035"/>
                <a:ext cx="183520" cy="218273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8730" extrusionOk="0">
                    <a:moveTo>
                      <a:pt x="3837" y="0"/>
                    </a:moveTo>
                    <a:lnTo>
                      <a:pt x="3837" y="0"/>
                    </a:lnTo>
                    <a:cubicBezTo>
                      <a:pt x="3036" y="101"/>
                      <a:pt x="2269" y="434"/>
                      <a:pt x="1668" y="968"/>
                    </a:cubicBezTo>
                    <a:cubicBezTo>
                      <a:pt x="1001" y="1568"/>
                      <a:pt x="534" y="2335"/>
                      <a:pt x="334" y="3203"/>
                    </a:cubicBezTo>
                    <a:lnTo>
                      <a:pt x="367" y="3203"/>
                    </a:lnTo>
                    <a:cubicBezTo>
                      <a:pt x="1" y="5238"/>
                      <a:pt x="935" y="7272"/>
                      <a:pt x="2702" y="8306"/>
                    </a:cubicBezTo>
                    <a:cubicBezTo>
                      <a:pt x="3266" y="8588"/>
                      <a:pt x="3872" y="8729"/>
                      <a:pt x="4484" y="8729"/>
                    </a:cubicBezTo>
                    <a:cubicBezTo>
                      <a:pt x="4813" y="8729"/>
                      <a:pt x="5144" y="8688"/>
                      <a:pt x="5471" y="8607"/>
                    </a:cubicBezTo>
                    <a:cubicBezTo>
                      <a:pt x="6172" y="8406"/>
                      <a:pt x="6805" y="8040"/>
                      <a:pt x="7339" y="7539"/>
                    </a:cubicBezTo>
                    <a:cubicBezTo>
                      <a:pt x="5605" y="6472"/>
                      <a:pt x="4337" y="4771"/>
                      <a:pt x="3870" y="2769"/>
                    </a:cubicBezTo>
                    <a:cubicBezTo>
                      <a:pt x="3703" y="1868"/>
                      <a:pt x="3703" y="901"/>
                      <a:pt x="3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5"/>
              <p:cNvSpPr/>
              <p:nvPr/>
            </p:nvSpPr>
            <p:spPr>
              <a:xfrm rot="-3299634">
                <a:off x="4571460" y="4680819"/>
                <a:ext cx="130111" cy="190129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7606" extrusionOk="0">
                    <a:moveTo>
                      <a:pt x="670" y="1"/>
                    </a:moveTo>
                    <a:cubicBezTo>
                      <a:pt x="492" y="1"/>
                      <a:pt x="313" y="12"/>
                      <a:pt x="134" y="33"/>
                    </a:cubicBezTo>
                    <a:cubicBezTo>
                      <a:pt x="1" y="967"/>
                      <a:pt x="1" y="1901"/>
                      <a:pt x="168" y="2835"/>
                    </a:cubicBezTo>
                    <a:cubicBezTo>
                      <a:pt x="635" y="4803"/>
                      <a:pt x="1869" y="6538"/>
                      <a:pt x="3637" y="7605"/>
                    </a:cubicBezTo>
                    <a:cubicBezTo>
                      <a:pt x="4471" y="6771"/>
                      <a:pt x="4971" y="5704"/>
                      <a:pt x="5105" y="4536"/>
                    </a:cubicBezTo>
                    <a:cubicBezTo>
                      <a:pt x="5205" y="3536"/>
                      <a:pt x="4938" y="2502"/>
                      <a:pt x="4337" y="1668"/>
                    </a:cubicBezTo>
                    <a:cubicBezTo>
                      <a:pt x="3904" y="1067"/>
                      <a:pt x="3270" y="634"/>
                      <a:pt x="2569" y="433"/>
                    </a:cubicBezTo>
                    <a:cubicBezTo>
                      <a:pt x="1967" y="145"/>
                      <a:pt x="1323" y="1"/>
                      <a:pt x="670" y="1"/>
                    </a:cubicBezTo>
                    <a:close/>
                  </a:path>
                </a:pathLst>
              </a:custGeom>
              <a:solidFill>
                <a:srgbClr val="372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5"/>
              <p:cNvSpPr/>
              <p:nvPr/>
            </p:nvSpPr>
            <p:spPr>
              <a:xfrm rot="-3299634">
                <a:off x="4518843" y="4729432"/>
                <a:ext cx="184305" cy="219051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8763" extrusionOk="0">
                    <a:moveTo>
                      <a:pt x="3870" y="0"/>
                    </a:moveTo>
                    <a:lnTo>
                      <a:pt x="3870" y="0"/>
                    </a:lnTo>
                    <a:cubicBezTo>
                      <a:pt x="3070" y="134"/>
                      <a:pt x="2303" y="467"/>
                      <a:pt x="1702" y="1001"/>
                    </a:cubicBezTo>
                    <a:cubicBezTo>
                      <a:pt x="1035" y="1601"/>
                      <a:pt x="568" y="2369"/>
                      <a:pt x="368" y="3236"/>
                    </a:cubicBezTo>
                    <a:cubicBezTo>
                      <a:pt x="1" y="5271"/>
                      <a:pt x="935" y="7305"/>
                      <a:pt x="2736" y="8339"/>
                    </a:cubicBezTo>
                    <a:cubicBezTo>
                      <a:pt x="3278" y="8621"/>
                      <a:pt x="3891" y="8762"/>
                      <a:pt x="4501" y="8762"/>
                    </a:cubicBezTo>
                    <a:cubicBezTo>
                      <a:pt x="4829" y="8762"/>
                      <a:pt x="5156" y="8721"/>
                      <a:pt x="5472" y="8640"/>
                    </a:cubicBezTo>
                    <a:cubicBezTo>
                      <a:pt x="6205" y="8440"/>
                      <a:pt x="6839" y="8073"/>
                      <a:pt x="7373" y="7572"/>
                    </a:cubicBezTo>
                    <a:cubicBezTo>
                      <a:pt x="5605" y="6505"/>
                      <a:pt x="4371" y="4770"/>
                      <a:pt x="3904" y="2802"/>
                    </a:cubicBezTo>
                    <a:cubicBezTo>
                      <a:pt x="3737" y="1868"/>
                      <a:pt x="3737" y="934"/>
                      <a:pt x="38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5"/>
              <p:cNvSpPr/>
              <p:nvPr/>
            </p:nvSpPr>
            <p:spPr>
              <a:xfrm rot="-47099">
                <a:off x="4711755" y="4930851"/>
                <a:ext cx="78375" cy="83774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3351" extrusionOk="0">
                    <a:moveTo>
                      <a:pt x="268" y="0"/>
                    </a:moveTo>
                    <a:cubicBezTo>
                      <a:pt x="134" y="0"/>
                      <a:pt x="1" y="104"/>
                      <a:pt x="39" y="292"/>
                    </a:cubicBezTo>
                    <a:cubicBezTo>
                      <a:pt x="105" y="826"/>
                      <a:pt x="239" y="1360"/>
                      <a:pt x="406" y="1860"/>
                    </a:cubicBezTo>
                    <a:cubicBezTo>
                      <a:pt x="472" y="2127"/>
                      <a:pt x="572" y="2360"/>
                      <a:pt x="706" y="2594"/>
                    </a:cubicBezTo>
                    <a:cubicBezTo>
                      <a:pt x="806" y="2827"/>
                      <a:pt x="973" y="3061"/>
                      <a:pt x="1173" y="3228"/>
                    </a:cubicBezTo>
                    <a:cubicBezTo>
                      <a:pt x="1291" y="3314"/>
                      <a:pt x="1405" y="3351"/>
                      <a:pt x="1513" y="3351"/>
                    </a:cubicBezTo>
                    <a:cubicBezTo>
                      <a:pt x="1864" y="3351"/>
                      <a:pt x="2154" y="2967"/>
                      <a:pt x="2307" y="2661"/>
                    </a:cubicBezTo>
                    <a:cubicBezTo>
                      <a:pt x="2607" y="2127"/>
                      <a:pt x="2874" y="1526"/>
                      <a:pt x="3074" y="926"/>
                    </a:cubicBezTo>
                    <a:cubicBezTo>
                      <a:pt x="3135" y="744"/>
                      <a:pt x="2987" y="623"/>
                      <a:pt x="2839" y="623"/>
                    </a:cubicBezTo>
                    <a:cubicBezTo>
                      <a:pt x="2743" y="623"/>
                      <a:pt x="2647" y="674"/>
                      <a:pt x="2607" y="793"/>
                    </a:cubicBezTo>
                    <a:cubicBezTo>
                      <a:pt x="2440" y="1293"/>
                      <a:pt x="2240" y="1760"/>
                      <a:pt x="2007" y="2260"/>
                    </a:cubicBezTo>
                    <a:cubicBezTo>
                      <a:pt x="1907" y="2427"/>
                      <a:pt x="1807" y="2627"/>
                      <a:pt x="1673" y="2761"/>
                    </a:cubicBezTo>
                    <a:cubicBezTo>
                      <a:pt x="1611" y="2823"/>
                      <a:pt x="1562" y="2848"/>
                      <a:pt x="1521" y="2848"/>
                    </a:cubicBezTo>
                    <a:cubicBezTo>
                      <a:pt x="1452" y="2848"/>
                      <a:pt x="1402" y="2778"/>
                      <a:pt x="1340" y="2694"/>
                    </a:cubicBezTo>
                    <a:cubicBezTo>
                      <a:pt x="806" y="1960"/>
                      <a:pt x="639" y="1026"/>
                      <a:pt x="506" y="192"/>
                    </a:cubicBezTo>
                    <a:cubicBezTo>
                      <a:pt x="477" y="62"/>
                      <a:pt x="3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5"/>
              <p:cNvSpPr/>
              <p:nvPr/>
            </p:nvSpPr>
            <p:spPr>
              <a:xfrm>
                <a:off x="4841950" y="4971000"/>
                <a:ext cx="130975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3368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70" y="21"/>
                    </a:cubicBezTo>
                    <a:cubicBezTo>
                      <a:pt x="2603" y="21"/>
                      <a:pt x="2436" y="54"/>
                      <a:pt x="2303" y="54"/>
                    </a:cubicBezTo>
                    <a:cubicBezTo>
                      <a:pt x="1969" y="54"/>
                      <a:pt x="1669" y="87"/>
                      <a:pt x="1369" y="187"/>
                    </a:cubicBezTo>
                    <a:cubicBezTo>
                      <a:pt x="868" y="321"/>
                      <a:pt x="435" y="654"/>
                      <a:pt x="201" y="1121"/>
                    </a:cubicBezTo>
                    <a:cubicBezTo>
                      <a:pt x="1" y="1555"/>
                      <a:pt x="34" y="2022"/>
                      <a:pt x="268" y="2422"/>
                    </a:cubicBezTo>
                    <a:cubicBezTo>
                      <a:pt x="535" y="2789"/>
                      <a:pt x="935" y="3056"/>
                      <a:pt x="1369" y="3189"/>
                    </a:cubicBezTo>
                    <a:cubicBezTo>
                      <a:pt x="1782" y="3319"/>
                      <a:pt x="2196" y="3368"/>
                      <a:pt x="2625" y="3368"/>
                    </a:cubicBezTo>
                    <a:cubicBezTo>
                      <a:pt x="2750" y="3368"/>
                      <a:pt x="2876" y="3364"/>
                      <a:pt x="3003" y="3356"/>
                    </a:cubicBezTo>
                    <a:cubicBezTo>
                      <a:pt x="3537" y="3290"/>
                      <a:pt x="4037" y="3123"/>
                      <a:pt x="4471" y="2789"/>
                    </a:cubicBezTo>
                    <a:cubicBezTo>
                      <a:pt x="5238" y="2122"/>
                      <a:pt x="5171" y="888"/>
                      <a:pt x="4304" y="321"/>
                    </a:cubicBezTo>
                    <a:cubicBezTo>
                      <a:pt x="3930" y="107"/>
                      <a:pt x="3514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5"/>
              <p:cNvSpPr/>
              <p:nvPr/>
            </p:nvSpPr>
            <p:spPr>
              <a:xfrm>
                <a:off x="4530900" y="4961825"/>
                <a:ext cx="13095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356" extrusionOk="0">
                    <a:moveTo>
                      <a:pt x="3089" y="1"/>
                    </a:moveTo>
                    <a:cubicBezTo>
                      <a:pt x="2983" y="1"/>
                      <a:pt x="2876" y="7"/>
                      <a:pt x="2769" y="21"/>
                    </a:cubicBezTo>
                    <a:cubicBezTo>
                      <a:pt x="2603" y="21"/>
                      <a:pt x="2469" y="21"/>
                      <a:pt x="2302" y="54"/>
                    </a:cubicBezTo>
                    <a:cubicBezTo>
                      <a:pt x="2002" y="54"/>
                      <a:pt x="1669" y="87"/>
                      <a:pt x="1402" y="154"/>
                    </a:cubicBezTo>
                    <a:cubicBezTo>
                      <a:pt x="868" y="287"/>
                      <a:pt x="468" y="654"/>
                      <a:pt x="234" y="1121"/>
                    </a:cubicBezTo>
                    <a:cubicBezTo>
                      <a:pt x="1" y="1522"/>
                      <a:pt x="34" y="2022"/>
                      <a:pt x="301" y="2422"/>
                    </a:cubicBezTo>
                    <a:cubicBezTo>
                      <a:pt x="568" y="2789"/>
                      <a:pt x="935" y="3056"/>
                      <a:pt x="1402" y="3190"/>
                    </a:cubicBezTo>
                    <a:cubicBezTo>
                      <a:pt x="1744" y="3304"/>
                      <a:pt x="2117" y="3355"/>
                      <a:pt x="2489" y="3355"/>
                    </a:cubicBezTo>
                    <a:cubicBezTo>
                      <a:pt x="2662" y="3355"/>
                      <a:pt x="2834" y="3344"/>
                      <a:pt x="3003" y="3323"/>
                    </a:cubicBezTo>
                    <a:cubicBezTo>
                      <a:pt x="3537" y="3290"/>
                      <a:pt x="4037" y="3089"/>
                      <a:pt x="4471" y="2789"/>
                    </a:cubicBezTo>
                    <a:cubicBezTo>
                      <a:pt x="5238" y="2122"/>
                      <a:pt x="5171" y="888"/>
                      <a:pt x="4337" y="321"/>
                    </a:cubicBezTo>
                    <a:cubicBezTo>
                      <a:pt x="3937" y="107"/>
                      <a:pt x="3515" y="1"/>
                      <a:pt x="30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192561-299D-6E6D-BEC4-398B9AE60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2171" y="1769065"/>
            <a:ext cx="4117800" cy="2275500"/>
          </a:xfrm>
        </p:spPr>
        <p:txBody>
          <a:bodyPr/>
          <a:lstStyle/>
          <a:p>
            <a:pPr marL="114300" indent="0" algn="ctr">
              <a:buNone/>
            </a:pPr>
            <a:r>
              <a:rPr lang="es-MX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Corresponden a las autoridades educativas locales: prestar los servicios de educación inicial, básica, indígena, especial, normal y demás para la formación de maestros; proponer a la SEP los contenidos regionales que haya que incluir en los planes y programas; ajustar el calendario escolar; revalidar y otorgar equivalencias de estudios en preescolar, primaria, secundaria y normal de acuerdo a los lineamientos de la SEP; otorgar, negar y revocar autorización a los particulares para impartir la educación preescolar, primaria, secundaria y normal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A6B6A79-450D-F14A-8B77-CB2B06B04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49" y="2069400"/>
            <a:ext cx="5107351" cy="1004700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bg1">
                    <a:lumMod val="25000"/>
                  </a:schemeClr>
                </a:solidFill>
                <a:latin typeface="Comic Sans MS" panose="030F0702030302020204" pitchFamily="66" charset="0"/>
              </a:rPr>
              <a:t>A través del tiempo la educación ha sido y será siempre la salvadora de la humanidad, debido a que gracias a ella, los seres humanos se pueden comunicar y relacionarse entre si de una manera mas racional. También se puede tomar a la educación como una llave que nos abre las puertas hacia el mundo del conocimiento y no se podría llevar acabo satisfactoriamente su la humanidad no trabajara en conjunto o peor aun no existiera el respeto al prójimo. Pero no es así gracias a la educación la humanidad está saliendo adelante, a pesar de los obstáculos que se ponen en el camino. Por ello es importante que seamos participes de una educación distinta, justa, actualizada y significativa para el individuo, de mejora continua para que nuestro país esté en constante progreso. </a:t>
            </a:r>
          </a:p>
        </p:txBody>
      </p:sp>
      <p:pic>
        <p:nvPicPr>
          <p:cNvPr id="1028" name="Picture 4" descr="Imágenes de Educacion | Vectores, fotos de stock y PSD gratuitos">
            <a:extLst>
              <a:ext uri="{FF2B5EF4-FFF2-40B4-BE49-F238E27FC236}">
                <a16:creationId xmlns:a16="http://schemas.microsoft.com/office/drawing/2014/main" id="{89962579-E9E4-FFB4-7A20-5E08D19A4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46" y="812377"/>
            <a:ext cx="3634154" cy="363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425447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550</Words>
  <Application>Microsoft Office PowerPoint</Application>
  <PresentationFormat>Presentación en pantalla (16:9)</PresentationFormat>
  <Paragraphs>50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Lilita One</vt:lpstr>
      <vt:lpstr>Comic Sans MS</vt:lpstr>
      <vt:lpstr>Poppins</vt:lpstr>
      <vt:lpstr>Arial</vt:lpstr>
      <vt:lpstr>Language Arts Development for Pre-K by Slidesgo</vt:lpstr>
      <vt:lpstr>Presentación de PowerPoint</vt:lpstr>
      <vt:lpstr>Ley General de la Educación </vt:lpstr>
      <vt:lpstr>Presentación de PowerPoint</vt:lpstr>
      <vt:lpstr>01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margarita velazquez medellin</dc:creator>
  <cp:lastModifiedBy>margarita velazquez medellin</cp:lastModifiedBy>
  <cp:revision>1</cp:revision>
  <dcterms:modified xsi:type="dcterms:W3CDTF">2022-05-27T19:59:38Z</dcterms:modified>
</cp:coreProperties>
</file>