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6" r:id="rId3"/>
    <p:sldId id="257" r:id="rId4"/>
    <p:sldId id="259" r:id="rId5"/>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06" autoAdjust="0"/>
    <p:restoredTop sz="94660"/>
  </p:normalViewPr>
  <p:slideViewPr>
    <p:cSldViewPr snapToGrid="0">
      <p:cViewPr>
        <p:scale>
          <a:sx n="70" d="100"/>
          <a:sy n="70" d="100"/>
        </p:scale>
        <p:origin x="750" y="1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E03EC0E-59FF-49CE-990A-3C4DC0623D3E}"/>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3606BF87-A5E8-42C1-874E-BF39B0B241B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6E6D300A-A2DF-48BC-8273-219EF70C071D}"/>
              </a:ext>
            </a:extLst>
          </p:cNvPr>
          <p:cNvSpPr>
            <a:spLocks noGrp="1"/>
          </p:cNvSpPr>
          <p:nvPr>
            <p:ph type="dt" sz="half" idx="10"/>
          </p:nvPr>
        </p:nvSpPr>
        <p:spPr/>
        <p:txBody>
          <a:bodyPr/>
          <a:lstStyle/>
          <a:p>
            <a:fld id="{5457E15B-520E-45ED-9B2D-F07E3B4BC9F8}" type="datetimeFigureOut">
              <a:rPr lang="es-MX" smtClean="0"/>
              <a:t>22/05/22</a:t>
            </a:fld>
            <a:endParaRPr lang="es-MX"/>
          </a:p>
        </p:txBody>
      </p:sp>
      <p:sp>
        <p:nvSpPr>
          <p:cNvPr id="5" name="Marcador de pie de página 4">
            <a:extLst>
              <a:ext uri="{FF2B5EF4-FFF2-40B4-BE49-F238E27FC236}">
                <a16:creationId xmlns:a16="http://schemas.microsoft.com/office/drawing/2014/main" id="{37F6FC4F-CD3C-494D-8E6E-E27E182AEAF6}"/>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8FB6CE3C-E841-45A3-9C72-908DA5317011}"/>
              </a:ext>
            </a:extLst>
          </p:cNvPr>
          <p:cNvSpPr>
            <a:spLocks noGrp="1"/>
          </p:cNvSpPr>
          <p:nvPr>
            <p:ph type="sldNum" sz="quarter" idx="12"/>
          </p:nvPr>
        </p:nvSpPr>
        <p:spPr/>
        <p:txBody>
          <a:bodyPr/>
          <a:lstStyle/>
          <a:p>
            <a:fld id="{BB845CBF-0AB5-47C7-A092-A1FEC311A4BC}" type="slidenum">
              <a:rPr lang="es-MX" smtClean="0"/>
              <a:t>‹Nº›</a:t>
            </a:fld>
            <a:endParaRPr lang="es-MX"/>
          </a:p>
        </p:txBody>
      </p:sp>
    </p:spTree>
    <p:extLst>
      <p:ext uri="{BB962C8B-B14F-4D97-AF65-F5344CB8AC3E}">
        <p14:creationId xmlns:p14="http://schemas.microsoft.com/office/powerpoint/2010/main" val="31967042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50AFD0E-58AD-46B5-B3C2-C01396CB6BE7}"/>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3F8713A9-9381-45AE-9357-76903C5167FD}"/>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EB2911CD-BF82-4E29-977D-A45D0DD1A5AA}"/>
              </a:ext>
            </a:extLst>
          </p:cNvPr>
          <p:cNvSpPr>
            <a:spLocks noGrp="1"/>
          </p:cNvSpPr>
          <p:nvPr>
            <p:ph type="dt" sz="half" idx="10"/>
          </p:nvPr>
        </p:nvSpPr>
        <p:spPr/>
        <p:txBody>
          <a:bodyPr/>
          <a:lstStyle/>
          <a:p>
            <a:fld id="{5457E15B-520E-45ED-9B2D-F07E3B4BC9F8}" type="datetimeFigureOut">
              <a:rPr lang="es-MX" smtClean="0"/>
              <a:t>22/05/22</a:t>
            </a:fld>
            <a:endParaRPr lang="es-MX"/>
          </a:p>
        </p:txBody>
      </p:sp>
      <p:sp>
        <p:nvSpPr>
          <p:cNvPr id="5" name="Marcador de pie de página 4">
            <a:extLst>
              <a:ext uri="{FF2B5EF4-FFF2-40B4-BE49-F238E27FC236}">
                <a16:creationId xmlns:a16="http://schemas.microsoft.com/office/drawing/2014/main" id="{D0A518B9-F247-414B-8122-380719C1761C}"/>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6DCEC7C4-9FAD-40C5-AFF0-C9954CD36F01}"/>
              </a:ext>
            </a:extLst>
          </p:cNvPr>
          <p:cNvSpPr>
            <a:spLocks noGrp="1"/>
          </p:cNvSpPr>
          <p:nvPr>
            <p:ph type="sldNum" sz="quarter" idx="12"/>
          </p:nvPr>
        </p:nvSpPr>
        <p:spPr/>
        <p:txBody>
          <a:bodyPr/>
          <a:lstStyle/>
          <a:p>
            <a:fld id="{BB845CBF-0AB5-47C7-A092-A1FEC311A4BC}" type="slidenum">
              <a:rPr lang="es-MX" smtClean="0"/>
              <a:t>‹Nº›</a:t>
            </a:fld>
            <a:endParaRPr lang="es-MX"/>
          </a:p>
        </p:txBody>
      </p:sp>
    </p:spTree>
    <p:extLst>
      <p:ext uri="{BB962C8B-B14F-4D97-AF65-F5344CB8AC3E}">
        <p14:creationId xmlns:p14="http://schemas.microsoft.com/office/powerpoint/2010/main" val="19133023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F5310195-5FAB-4A90-83B7-B01304A2DDC6}"/>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E3880AA7-EBE9-45E6-8C21-3A73911CBEC4}"/>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34A3D575-CC62-458C-BD29-73B3260D7B78}"/>
              </a:ext>
            </a:extLst>
          </p:cNvPr>
          <p:cNvSpPr>
            <a:spLocks noGrp="1"/>
          </p:cNvSpPr>
          <p:nvPr>
            <p:ph type="dt" sz="half" idx="10"/>
          </p:nvPr>
        </p:nvSpPr>
        <p:spPr/>
        <p:txBody>
          <a:bodyPr/>
          <a:lstStyle/>
          <a:p>
            <a:fld id="{5457E15B-520E-45ED-9B2D-F07E3B4BC9F8}" type="datetimeFigureOut">
              <a:rPr lang="es-MX" smtClean="0"/>
              <a:t>22/05/22</a:t>
            </a:fld>
            <a:endParaRPr lang="es-MX"/>
          </a:p>
        </p:txBody>
      </p:sp>
      <p:sp>
        <p:nvSpPr>
          <p:cNvPr id="5" name="Marcador de pie de página 4">
            <a:extLst>
              <a:ext uri="{FF2B5EF4-FFF2-40B4-BE49-F238E27FC236}">
                <a16:creationId xmlns:a16="http://schemas.microsoft.com/office/drawing/2014/main" id="{03CC0808-2898-4C99-91D3-FA9F8C09C404}"/>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5D664A50-D3F0-4B6E-BB2C-16B741591775}"/>
              </a:ext>
            </a:extLst>
          </p:cNvPr>
          <p:cNvSpPr>
            <a:spLocks noGrp="1"/>
          </p:cNvSpPr>
          <p:nvPr>
            <p:ph type="sldNum" sz="quarter" idx="12"/>
          </p:nvPr>
        </p:nvSpPr>
        <p:spPr/>
        <p:txBody>
          <a:bodyPr/>
          <a:lstStyle/>
          <a:p>
            <a:fld id="{BB845CBF-0AB5-47C7-A092-A1FEC311A4BC}" type="slidenum">
              <a:rPr lang="es-MX" smtClean="0"/>
              <a:t>‹Nº›</a:t>
            </a:fld>
            <a:endParaRPr lang="es-MX"/>
          </a:p>
        </p:txBody>
      </p:sp>
    </p:spTree>
    <p:extLst>
      <p:ext uri="{BB962C8B-B14F-4D97-AF65-F5344CB8AC3E}">
        <p14:creationId xmlns:p14="http://schemas.microsoft.com/office/powerpoint/2010/main" val="36208193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DF7F1C3-0E7F-45D0-BC44-AFCB72E531F3}"/>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4D98CADD-7B4F-49C0-8928-791C48D7EE0F}"/>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449C05C6-3BAF-478D-B2B5-D1FF463043F4}"/>
              </a:ext>
            </a:extLst>
          </p:cNvPr>
          <p:cNvSpPr>
            <a:spLocks noGrp="1"/>
          </p:cNvSpPr>
          <p:nvPr>
            <p:ph type="dt" sz="half" idx="10"/>
          </p:nvPr>
        </p:nvSpPr>
        <p:spPr/>
        <p:txBody>
          <a:bodyPr/>
          <a:lstStyle/>
          <a:p>
            <a:fld id="{5457E15B-520E-45ED-9B2D-F07E3B4BC9F8}" type="datetimeFigureOut">
              <a:rPr lang="es-MX" smtClean="0"/>
              <a:t>22/05/22</a:t>
            </a:fld>
            <a:endParaRPr lang="es-MX"/>
          </a:p>
        </p:txBody>
      </p:sp>
      <p:sp>
        <p:nvSpPr>
          <p:cNvPr id="5" name="Marcador de pie de página 4">
            <a:extLst>
              <a:ext uri="{FF2B5EF4-FFF2-40B4-BE49-F238E27FC236}">
                <a16:creationId xmlns:a16="http://schemas.microsoft.com/office/drawing/2014/main" id="{0711C7D9-BB7B-4522-B258-30E3127C9AA1}"/>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15FF64D5-2FA2-4D8B-9C64-2998C7A1A8AE}"/>
              </a:ext>
            </a:extLst>
          </p:cNvPr>
          <p:cNvSpPr>
            <a:spLocks noGrp="1"/>
          </p:cNvSpPr>
          <p:nvPr>
            <p:ph type="sldNum" sz="quarter" idx="12"/>
          </p:nvPr>
        </p:nvSpPr>
        <p:spPr/>
        <p:txBody>
          <a:bodyPr/>
          <a:lstStyle/>
          <a:p>
            <a:fld id="{BB845CBF-0AB5-47C7-A092-A1FEC311A4BC}" type="slidenum">
              <a:rPr lang="es-MX" smtClean="0"/>
              <a:t>‹Nº›</a:t>
            </a:fld>
            <a:endParaRPr lang="es-MX"/>
          </a:p>
        </p:txBody>
      </p:sp>
    </p:spTree>
    <p:extLst>
      <p:ext uri="{BB962C8B-B14F-4D97-AF65-F5344CB8AC3E}">
        <p14:creationId xmlns:p14="http://schemas.microsoft.com/office/powerpoint/2010/main" val="41181522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05B296A-6F11-402F-A895-B5C9EFC08714}"/>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BBC953BD-81EA-4494-ACEB-891A07E9766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61E9705D-116D-45F8-A4E8-604E89BEE571}"/>
              </a:ext>
            </a:extLst>
          </p:cNvPr>
          <p:cNvSpPr>
            <a:spLocks noGrp="1"/>
          </p:cNvSpPr>
          <p:nvPr>
            <p:ph type="dt" sz="half" idx="10"/>
          </p:nvPr>
        </p:nvSpPr>
        <p:spPr/>
        <p:txBody>
          <a:bodyPr/>
          <a:lstStyle/>
          <a:p>
            <a:fld id="{5457E15B-520E-45ED-9B2D-F07E3B4BC9F8}" type="datetimeFigureOut">
              <a:rPr lang="es-MX" smtClean="0"/>
              <a:t>22/05/22</a:t>
            </a:fld>
            <a:endParaRPr lang="es-MX"/>
          </a:p>
        </p:txBody>
      </p:sp>
      <p:sp>
        <p:nvSpPr>
          <p:cNvPr id="5" name="Marcador de pie de página 4">
            <a:extLst>
              <a:ext uri="{FF2B5EF4-FFF2-40B4-BE49-F238E27FC236}">
                <a16:creationId xmlns:a16="http://schemas.microsoft.com/office/drawing/2014/main" id="{081F7837-A584-438A-BD65-6AA8BF4B2290}"/>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D27A8227-9E9A-4B95-A70B-B1330DC09998}"/>
              </a:ext>
            </a:extLst>
          </p:cNvPr>
          <p:cNvSpPr>
            <a:spLocks noGrp="1"/>
          </p:cNvSpPr>
          <p:nvPr>
            <p:ph type="sldNum" sz="quarter" idx="12"/>
          </p:nvPr>
        </p:nvSpPr>
        <p:spPr/>
        <p:txBody>
          <a:bodyPr/>
          <a:lstStyle/>
          <a:p>
            <a:fld id="{BB845CBF-0AB5-47C7-A092-A1FEC311A4BC}" type="slidenum">
              <a:rPr lang="es-MX" smtClean="0"/>
              <a:t>‹Nº›</a:t>
            </a:fld>
            <a:endParaRPr lang="es-MX"/>
          </a:p>
        </p:txBody>
      </p:sp>
    </p:spTree>
    <p:extLst>
      <p:ext uri="{BB962C8B-B14F-4D97-AF65-F5344CB8AC3E}">
        <p14:creationId xmlns:p14="http://schemas.microsoft.com/office/powerpoint/2010/main" val="21897108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8E62190-643D-4353-B7D7-B0247815A8D4}"/>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3D40B9BF-47BB-4AF5-BF8E-335B83DA1F16}"/>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99A4786D-74D9-47B1-83C3-2CD240DA1A72}"/>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937A29CB-2B23-4F6B-B2A8-BDA74860E1B4}"/>
              </a:ext>
            </a:extLst>
          </p:cNvPr>
          <p:cNvSpPr>
            <a:spLocks noGrp="1"/>
          </p:cNvSpPr>
          <p:nvPr>
            <p:ph type="dt" sz="half" idx="10"/>
          </p:nvPr>
        </p:nvSpPr>
        <p:spPr/>
        <p:txBody>
          <a:bodyPr/>
          <a:lstStyle/>
          <a:p>
            <a:fld id="{5457E15B-520E-45ED-9B2D-F07E3B4BC9F8}" type="datetimeFigureOut">
              <a:rPr lang="es-MX" smtClean="0"/>
              <a:t>22/05/22</a:t>
            </a:fld>
            <a:endParaRPr lang="es-MX"/>
          </a:p>
        </p:txBody>
      </p:sp>
      <p:sp>
        <p:nvSpPr>
          <p:cNvPr id="6" name="Marcador de pie de página 5">
            <a:extLst>
              <a:ext uri="{FF2B5EF4-FFF2-40B4-BE49-F238E27FC236}">
                <a16:creationId xmlns:a16="http://schemas.microsoft.com/office/drawing/2014/main" id="{597AE50C-45F0-4767-8D06-6321A2348A4A}"/>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09AC6BBD-3252-4725-983E-5951CFC84444}"/>
              </a:ext>
            </a:extLst>
          </p:cNvPr>
          <p:cNvSpPr>
            <a:spLocks noGrp="1"/>
          </p:cNvSpPr>
          <p:nvPr>
            <p:ph type="sldNum" sz="quarter" idx="12"/>
          </p:nvPr>
        </p:nvSpPr>
        <p:spPr/>
        <p:txBody>
          <a:bodyPr/>
          <a:lstStyle/>
          <a:p>
            <a:fld id="{BB845CBF-0AB5-47C7-A092-A1FEC311A4BC}" type="slidenum">
              <a:rPr lang="es-MX" smtClean="0"/>
              <a:t>‹Nº›</a:t>
            </a:fld>
            <a:endParaRPr lang="es-MX"/>
          </a:p>
        </p:txBody>
      </p:sp>
    </p:spTree>
    <p:extLst>
      <p:ext uri="{BB962C8B-B14F-4D97-AF65-F5344CB8AC3E}">
        <p14:creationId xmlns:p14="http://schemas.microsoft.com/office/powerpoint/2010/main" val="24533774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FD271CC-FE67-4490-98BB-E4152AAC9FC0}"/>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CDB1A4F3-BC77-492B-B81D-45E5F43B35D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13FED5D4-8846-48CF-9ED4-EE8268D12AEE}"/>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252BC939-50E5-4E64-9848-1C3782C6E1E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F6D4CC11-B595-470E-BE7E-F4643223F30D}"/>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F2ECBB88-007C-4104-85A3-81CDD851F41C}"/>
              </a:ext>
            </a:extLst>
          </p:cNvPr>
          <p:cNvSpPr>
            <a:spLocks noGrp="1"/>
          </p:cNvSpPr>
          <p:nvPr>
            <p:ph type="dt" sz="half" idx="10"/>
          </p:nvPr>
        </p:nvSpPr>
        <p:spPr/>
        <p:txBody>
          <a:bodyPr/>
          <a:lstStyle/>
          <a:p>
            <a:fld id="{5457E15B-520E-45ED-9B2D-F07E3B4BC9F8}" type="datetimeFigureOut">
              <a:rPr lang="es-MX" smtClean="0"/>
              <a:t>22/05/22</a:t>
            </a:fld>
            <a:endParaRPr lang="es-MX"/>
          </a:p>
        </p:txBody>
      </p:sp>
      <p:sp>
        <p:nvSpPr>
          <p:cNvPr id="8" name="Marcador de pie de página 7">
            <a:extLst>
              <a:ext uri="{FF2B5EF4-FFF2-40B4-BE49-F238E27FC236}">
                <a16:creationId xmlns:a16="http://schemas.microsoft.com/office/drawing/2014/main" id="{F1AA37CB-894E-4A08-89C3-A8B87C0359CC}"/>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8684C9A0-C6BB-434E-9533-E963E940C5F6}"/>
              </a:ext>
            </a:extLst>
          </p:cNvPr>
          <p:cNvSpPr>
            <a:spLocks noGrp="1"/>
          </p:cNvSpPr>
          <p:nvPr>
            <p:ph type="sldNum" sz="quarter" idx="12"/>
          </p:nvPr>
        </p:nvSpPr>
        <p:spPr/>
        <p:txBody>
          <a:bodyPr/>
          <a:lstStyle/>
          <a:p>
            <a:fld id="{BB845CBF-0AB5-47C7-A092-A1FEC311A4BC}" type="slidenum">
              <a:rPr lang="es-MX" smtClean="0"/>
              <a:t>‹Nº›</a:t>
            </a:fld>
            <a:endParaRPr lang="es-MX"/>
          </a:p>
        </p:txBody>
      </p:sp>
    </p:spTree>
    <p:extLst>
      <p:ext uri="{BB962C8B-B14F-4D97-AF65-F5344CB8AC3E}">
        <p14:creationId xmlns:p14="http://schemas.microsoft.com/office/powerpoint/2010/main" val="19390868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8AF3287-3DC6-41D8-A0CB-6151516C9CCD}"/>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31B7FD41-0FEF-40C8-BD4C-A99F7346B7E1}"/>
              </a:ext>
            </a:extLst>
          </p:cNvPr>
          <p:cNvSpPr>
            <a:spLocks noGrp="1"/>
          </p:cNvSpPr>
          <p:nvPr>
            <p:ph type="dt" sz="half" idx="10"/>
          </p:nvPr>
        </p:nvSpPr>
        <p:spPr/>
        <p:txBody>
          <a:bodyPr/>
          <a:lstStyle/>
          <a:p>
            <a:fld id="{5457E15B-520E-45ED-9B2D-F07E3B4BC9F8}" type="datetimeFigureOut">
              <a:rPr lang="es-MX" smtClean="0"/>
              <a:t>22/05/22</a:t>
            </a:fld>
            <a:endParaRPr lang="es-MX"/>
          </a:p>
        </p:txBody>
      </p:sp>
      <p:sp>
        <p:nvSpPr>
          <p:cNvPr id="4" name="Marcador de pie de página 3">
            <a:extLst>
              <a:ext uri="{FF2B5EF4-FFF2-40B4-BE49-F238E27FC236}">
                <a16:creationId xmlns:a16="http://schemas.microsoft.com/office/drawing/2014/main" id="{6B6E9504-AD62-47CC-8797-1948397955D5}"/>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3F147A58-3BDD-4D46-BD11-58B94E080601}"/>
              </a:ext>
            </a:extLst>
          </p:cNvPr>
          <p:cNvSpPr>
            <a:spLocks noGrp="1"/>
          </p:cNvSpPr>
          <p:nvPr>
            <p:ph type="sldNum" sz="quarter" idx="12"/>
          </p:nvPr>
        </p:nvSpPr>
        <p:spPr/>
        <p:txBody>
          <a:bodyPr/>
          <a:lstStyle/>
          <a:p>
            <a:fld id="{BB845CBF-0AB5-47C7-A092-A1FEC311A4BC}" type="slidenum">
              <a:rPr lang="es-MX" smtClean="0"/>
              <a:t>‹Nº›</a:t>
            </a:fld>
            <a:endParaRPr lang="es-MX"/>
          </a:p>
        </p:txBody>
      </p:sp>
    </p:spTree>
    <p:extLst>
      <p:ext uri="{BB962C8B-B14F-4D97-AF65-F5344CB8AC3E}">
        <p14:creationId xmlns:p14="http://schemas.microsoft.com/office/powerpoint/2010/main" val="1082427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E91A81D0-DB1F-42CA-9EDB-8934BC98DC65}"/>
              </a:ext>
            </a:extLst>
          </p:cNvPr>
          <p:cNvSpPr>
            <a:spLocks noGrp="1"/>
          </p:cNvSpPr>
          <p:nvPr>
            <p:ph type="dt" sz="half" idx="10"/>
          </p:nvPr>
        </p:nvSpPr>
        <p:spPr/>
        <p:txBody>
          <a:bodyPr/>
          <a:lstStyle/>
          <a:p>
            <a:fld id="{5457E15B-520E-45ED-9B2D-F07E3B4BC9F8}" type="datetimeFigureOut">
              <a:rPr lang="es-MX" smtClean="0"/>
              <a:t>22/05/22</a:t>
            </a:fld>
            <a:endParaRPr lang="es-MX"/>
          </a:p>
        </p:txBody>
      </p:sp>
      <p:sp>
        <p:nvSpPr>
          <p:cNvPr id="3" name="Marcador de pie de página 2">
            <a:extLst>
              <a:ext uri="{FF2B5EF4-FFF2-40B4-BE49-F238E27FC236}">
                <a16:creationId xmlns:a16="http://schemas.microsoft.com/office/drawing/2014/main" id="{1C84AEE6-6E85-4BC8-B337-2BC0CDD86C46}"/>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C94C31C1-1F39-4A1A-8612-9F9A5BF6631F}"/>
              </a:ext>
            </a:extLst>
          </p:cNvPr>
          <p:cNvSpPr>
            <a:spLocks noGrp="1"/>
          </p:cNvSpPr>
          <p:nvPr>
            <p:ph type="sldNum" sz="quarter" idx="12"/>
          </p:nvPr>
        </p:nvSpPr>
        <p:spPr/>
        <p:txBody>
          <a:bodyPr/>
          <a:lstStyle/>
          <a:p>
            <a:fld id="{BB845CBF-0AB5-47C7-A092-A1FEC311A4BC}" type="slidenum">
              <a:rPr lang="es-MX" smtClean="0"/>
              <a:t>‹Nº›</a:t>
            </a:fld>
            <a:endParaRPr lang="es-MX"/>
          </a:p>
        </p:txBody>
      </p:sp>
    </p:spTree>
    <p:extLst>
      <p:ext uri="{BB962C8B-B14F-4D97-AF65-F5344CB8AC3E}">
        <p14:creationId xmlns:p14="http://schemas.microsoft.com/office/powerpoint/2010/main" val="30134415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5DFD107-E6B6-4DC1-B1C8-E63E137A8B49}"/>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434E1CA0-5495-4FA3-B738-13DB4F25484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57FC2581-4A5A-47E3-A91F-D77781F9B05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EFEC2A20-DF71-4B16-A751-D73DDD299130}"/>
              </a:ext>
            </a:extLst>
          </p:cNvPr>
          <p:cNvSpPr>
            <a:spLocks noGrp="1"/>
          </p:cNvSpPr>
          <p:nvPr>
            <p:ph type="dt" sz="half" idx="10"/>
          </p:nvPr>
        </p:nvSpPr>
        <p:spPr/>
        <p:txBody>
          <a:bodyPr/>
          <a:lstStyle/>
          <a:p>
            <a:fld id="{5457E15B-520E-45ED-9B2D-F07E3B4BC9F8}" type="datetimeFigureOut">
              <a:rPr lang="es-MX" smtClean="0"/>
              <a:t>22/05/22</a:t>
            </a:fld>
            <a:endParaRPr lang="es-MX"/>
          </a:p>
        </p:txBody>
      </p:sp>
      <p:sp>
        <p:nvSpPr>
          <p:cNvPr id="6" name="Marcador de pie de página 5">
            <a:extLst>
              <a:ext uri="{FF2B5EF4-FFF2-40B4-BE49-F238E27FC236}">
                <a16:creationId xmlns:a16="http://schemas.microsoft.com/office/drawing/2014/main" id="{A7AD735E-6C21-401F-A9BA-FFC6591A99D8}"/>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2B23D7F0-8EC0-42B6-A5EE-24017DEC1508}"/>
              </a:ext>
            </a:extLst>
          </p:cNvPr>
          <p:cNvSpPr>
            <a:spLocks noGrp="1"/>
          </p:cNvSpPr>
          <p:nvPr>
            <p:ph type="sldNum" sz="quarter" idx="12"/>
          </p:nvPr>
        </p:nvSpPr>
        <p:spPr/>
        <p:txBody>
          <a:bodyPr/>
          <a:lstStyle/>
          <a:p>
            <a:fld id="{BB845CBF-0AB5-47C7-A092-A1FEC311A4BC}" type="slidenum">
              <a:rPr lang="es-MX" smtClean="0"/>
              <a:t>‹Nº›</a:t>
            </a:fld>
            <a:endParaRPr lang="es-MX"/>
          </a:p>
        </p:txBody>
      </p:sp>
    </p:spTree>
    <p:extLst>
      <p:ext uri="{BB962C8B-B14F-4D97-AF65-F5344CB8AC3E}">
        <p14:creationId xmlns:p14="http://schemas.microsoft.com/office/powerpoint/2010/main" val="41819404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E104AB6-3816-485E-8478-CEE04358CE5A}"/>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886E5286-4B9C-425C-920D-18D333059ED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BD481265-24CD-47A4-B628-02D88A5418A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4947FE56-F9D0-4BF8-B80A-86A356B95C83}"/>
              </a:ext>
            </a:extLst>
          </p:cNvPr>
          <p:cNvSpPr>
            <a:spLocks noGrp="1"/>
          </p:cNvSpPr>
          <p:nvPr>
            <p:ph type="dt" sz="half" idx="10"/>
          </p:nvPr>
        </p:nvSpPr>
        <p:spPr/>
        <p:txBody>
          <a:bodyPr/>
          <a:lstStyle/>
          <a:p>
            <a:fld id="{5457E15B-520E-45ED-9B2D-F07E3B4BC9F8}" type="datetimeFigureOut">
              <a:rPr lang="es-MX" smtClean="0"/>
              <a:t>22/05/22</a:t>
            </a:fld>
            <a:endParaRPr lang="es-MX"/>
          </a:p>
        </p:txBody>
      </p:sp>
      <p:sp>
        <p:nvSpPr>
          <p:cNvPr id="6" name="Marcador de pie de página 5">
            <a:extLst>
              <a:ext uri="{FF2B5EF4-FFF2-40B4-BE49-F238E27FC236}">
                <a16:creationId xmlns:a16="http://schemas.microsoft.com/office/drawing/2014/main" id="{100E6C36-6E91-432D-8ABC-84DDD5D36731}"/>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865E990C-B71D-40CB-ABBC-5FC11C7716E6}"/>
              </a:ext>
            </a:extLst>
          </p:cNvPr>
          <p:cNvSpPr>
            <a:spLocks noGrp="1"/>
          </p:cNvSpPr>
          <p:nvPr>
            <p:ph type="sldNum" sz="quarter" idx="12"/>
          </p:nvPr>
        </p:nvSpPr>
        <p:spPr/>
        <p:txBody>
          <a:bodyPr/>
          <a:lstStyle/>
          <a:p>
            <a:fld id="{BB845CBF-0AB5-47C7-A092-A1FEC311A4BC}" type="slidenum">
              <a:rPr lang="es-MX" smtClean="0"/>
              <a:t>‹Nº›</a:t>
            </a:fld>
            <a:endParaRPr lang="es-MX"/>
          </a:p>
        </p:txBody>
      </p:sp>
    </p:spTree>
    <p:extLst>
      <p:ext uri="{BB962C8B-B14F-4D97-AF65-F5344CB8AC3E}">
        <p14:creationId xmlns:p14="http://schemas.microsoft.com/office/powerpoint/2010/main" val="41591799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720171E6-4115-45F4-B4FB-9CDCA0283E7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D2ACF49E-F009-4515-BA29-BA15303EB62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B0D74F01-609D-4575-8F8C-D2DA89FC737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57E15B-520E-45ED-9B2D-F07E3B4BC9F8}" type="datetimeFigureOut">
              <a:rPr lang="es-MX" smtClean="0"/>
              <a:t>22/05/22</a:t>
            </a:fld>
            <a:endParaRPr lang="es-MX"/>
          </a:p>
        </p:txBody>
      </p:sp>
      <p:sp>
        <p:nvSpPr>
          <p:cNvPr id="5" name="Marcador de pie de página 4">
            <a:extLst>
              <a:ext uri="{FF2B5EF4-FFF2-40B4-BE49-F238E27FC236}">
                <a16:creationId xmlns:a16="http://schemas.microsoft.com/office/drawing/2014/main" id="{FE8B2D49-31D7-4DA4-9112-3F536860C80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id="{6D78E3C5-0470-46D5-B4DA-973803E5A66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845CBF-0AB5-47C7-A092-A1FEC311A4BC}" type="slidenum">
              <a:rPr lang="es-MX" smtClean="0"/>
              <a:t>‹Nº›</a:t>
            </a:fld>
            <a:endParaRPr lang="es-MX"/>
          </a:p>
        </p:txBody>
      </p:sp>
    </p:spTree>
    <p:extLst>
      <p:ext uri="{BB962C8B-B14F-4D97-AF65-F5344CB8AC3E}">
        <p14:creationId xmlns:p14="http://schemas.microsoft.com/office/powerpoint/2010/main" val="18474716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12B39F62-752B-4047-8C7E-30FE0D3673C0}"/>
              </a:ext>
            </a:extLst>
          </p:cNvPr>
          <p:cNvSpPr/>
          <p:nvPr/>
        </p:nvSpPr>
        <p:spPr>
          <a:xfrm>
            <a:off x="3048000" y="639239"/>
            <a:ext cx="6096000" cy="5766259"/>
          </a:xfrm>
          <a:prstGeom prst="rect">
            <a:avLst/>
          </a:prstGeom>
        </p:spPr>
        <p:txBody>
          <a:bodyPr>
            <a:spAutoFit/>
          </a:bodyPr>
          <a:lstStyle/>
          <a:p>
            <a:pPr lvl="0" algn="ctr" eaLnBrk="0" fontAlgn="base" hangingPunct="0">
              <a:lnSpc>
                <a:spcPct val="150000"/>
              </a:lnSpc>
              <a:spcBef>
                <a:spcPct val="0"/>
              </a:spcBef>
              <a:spcAft>
                <a:spcPct val="0"/>
              </a:spcAft>
            </a:pPr>
            <a:r>
              <a:rPr kumimoji="0" lang="es-MX" altLang="es-MX" sz="2000" b="1" i="0" u="none" strike="noStrike" cap="none" normalizeH="0" baseline="0" dirty="0">
                <a:ln>
                  <a:noFill/>
                </a:ln>
                <a:solidFill>
                  <a:srgbClr val="000000"/>
                </a:solidFill>
                <a:effectLst/>
                <a:latin typeface="Book Antiqua" panose="02040602050305030304" pitchFamily="18" charset="0"/>
                <a:ea typeface="Arial" panose="020B0604020202020204" pitchFamily="34" charset="0"/>
                <a:cs typeface="Arial" panose="020B0604020202020204" pitchFamily="34" charset="0"/>
              </a:rPr>
              <a:t>“Escuela Normal de Educación Preescolar”.</a:t>
            </a:r>
            <a:br>
              <a:rPr kumimoji="0" lang="es-MX" altLang="es-MX" sz="1200" b="0" i="0" u="none" strike="noStrike" cap="none" normalizeH="0" baseline="0" dirty="0">
                <a:ln>
                  <a:noFill/>
                </a:ln>
                <a:solidFill>
                  <a:srgbClr val="000000"/>
                </a:solidFill>
                <a:effectLst/>
                <a:latin typeface="Book Antiqua" panose="02040602050305030304" pitchFamily="18" charset="0"/>
                <a:ea typeface="Arial" panose="020B0604020202020204" pitchFamily="34" charset="0"/>
                <a:cs typeface="Arial" panose="020B0604020202020204" pitchFamily="34" charset="0"/>
              </a:rPr>
            </a:br>
            <a:r>
              <a:rPr lang="es-MX" altLang="es-MX" dirty="0">
                <a:solidFill>
                  <a:srgbClr val="000000"/>
                </a:solidFill>
                <a:latin typeface="Book Antiqua" panose="02040602050305030304" pitchFamily="18" charset="0"/>
                <a:ea typeface="Arial" panose="020B0604020202020204" pitchFamily="34" charset="0"/>
                <a:cs typeface="Arial" panose="020B0604020202020204" pitchFamily="34" charset="0"/>
              </a:rPr>
              <a:t>Licenciatura en Educación Preescolar.</a:t>
            </a:r>
            <a:endParaRPr kumimoji="0" lang="es-MX" altLang="es-MX" sz="1050" b="0" i="0" u="none" strike="noStrike" cap="none" normalizeH="0" baseline="0" dirty="0">
              <a:ln>
                <a:noFill/>
              </a:ln>
              <a:solidFill>
                <a:schemeClr val="tx1"/>
              </a:solidFill>
              <a:effectLst/>
              <a:ea typeface="Times New Roman" panose="02020603050405020304" pitchFamily="18" charset="0"/>
            </a:endParaRPr>
          </a:p>
          <a:p>
            <a:pPr lvl="0" algn="ctr" eaLnBrk="0" fontAlgn="base" hangingPunct="0">
              <a:lnSpc>
                <a:spcPct val="150000"/>
              </a:lnSpc>
              <a:spcBef>
                <a:spcPct val="0"/>
              </a:spcBef>
              <a:spcAft>
                <a:spcPct val="0"/>
              </a:spcAft>
            </a:pPr>
            <a:r>
              <a:rPr lang="es-MX" altLang="es-MX" dirty="0">
                <a:solidFill>
                  <a:srgbClr val="000000"/>
                </a:solidFill>
                <a:latin typeface="Book Antiqua" panose="02040602050305030304" pitchFamily="18" charset="0"/>
                <a:ea typeface="Arial" panose="020B0604020202020204" pitchFamily="34" charset="0"/>
                <a:cs typeface="Arial" panose="020B0604020202020204" pitchFamily="34" charset="0"/>
              </a:rPr>
              <a:t>Ciclo Escolar 2021-2022</a:t>
            </a:r>
            <a:br>
              <a:rPr lang="es-MX" altLang="es-MX" dirty="0">
                <a:solidFill>
                  <a:srgbClr val="000000"/>
                </a:solidFill>
                <a:latin typeface="Book Antiqua" panose="02040602050305030304" pitchFamily="18" charset="0"/>
                <a:ea typeface="Arial" panose="020B0604020202020204" pitchFamily="34" charset="0"/>
                <a:cs typeface="Arial" panose="020B0604020202020204" pitchFamily="34" charset="0"/>
              </a:rPr>
            </a:br>
            <a:r>
              <a:rPr lang="es-MX" altLang="es-MX" dirty="0">
                <a:solidFill>
                  <a:srgbClr val="000000"/>
                </a:solidFill>
                <a:latin typeface="Book Antiqua" panose="02040602050305030304" pitchFamily="18" charset="0"/>
                <a:ea typeface="Arial" panose="020B0604020202020204" pitchFamily="34" charset="0"/>
                <a:cs typeface="Arial" panose="020B0604020202020204" pitchFamily="34" charset="0"/>
              </a:rPr>
              <a:t>Andrea Victoria Sanguino Rocamontes.</a:t>
            </a:r>
          </a:p>
          <a:p>
            <a:pPr lvl="0" algn="ctr" eaLnBrk="0" fontAlgn="base" hangingPunct="0">
              <a:lnSpc>
                <a:spcPct val="150000"/>
              </a:lnSpc>
              <a:spcBef>
                <a:spcPct val="0"/>
              </a:spcBef>
              <a:spcAft>
                <a:spcPct val="0"/>
              </a:spcAft>
            </a:pPr>
            <a:r>
              <a:rPr lang="es-MX" altLang="es-MX" dirty="0">
                <a:solidFill>
                  <a:srgbClr val="000000"/>
                </a:solidFill>
                <a:latin typeface="Book Antiqua" panose="02040602050305030304" pitchFamily="18" charset="0"/>
                <a:ea typeface="Arial" panose="020B0604020202020204" pitchFamily="34" charset="0"/>
                <a:cs typeface="Arial" panose="020B0604020202020204" pitchFamily="34" charset="0"/>
              </a:rPr>
              <a:t>N. Lista 19</a:t>
            </a:r>
            <a:br>
              <a:rPr lang="es-MX" altLang="es-MX" dirty="0">
                <a:solidFill>
                  <a:srgbClr val="000000"/>
                </a:solidFill>
                <a:latin typeface="Book Antiqua" panose="02040602050305030304" pitchFamily="18" charset="0"/>
                <a:ea typeface="Arial" panose="020B0604020202020204" pitchFamily="34" charset="0"/>
                <a:cs typeface="Arial" panose="020B0604020202020204" pitchFamily="34" charset="0"/>
              </a:rPr>
            </a:br>
            <a:r>
              <a:rPr lang="es-MX" altLang="es-MX" dirty="0">
                <a:solidFill>
                  <a:srgbClr val="000000"/>
                </a:solidFill>
                <a:latin typeface="Book Antiqua" panose="02040602050305030304" pitchFamily="18" charset="0"/>
                <a:ea typeface="Arial" panose="020B0604020202020204" pitchFamily="34" charset="0"/>
                <a:cs typeface="Arial" panose="020B0604020202020204" pitchFamily="34" charset="0"/>
              </a:rPr>
              <a:t>Profesor: Roberto Acosta Robles </a:t>
            </a:r>
            <a:br>
              <a:rPr lang="es-MX" altLang="es-MX" dirty="0">
                <a:solidFill>
                  <a:srgbClr val="000000"/>
                </a:solidFill>
                <a:latin typeface="Book Antiqua" panose="02040602050305030304" pitchFamily="18" charset="0"/>
                <a:ea typeface="Arial" panose="020B0604020202020204" pitchFamily="34" charset="0"/>
                <a:cs typeface="Arial" panose="020B0604020202020204" pitchFamily="34" charset="0"/>
              </a:rPr>
            </a:br>
            <a:r>
              <a:rPr lang="es-MX" altLang="es-MX" dirty="0">
                <a:solidFill>
                  <a:srgbClr val="000000"/>
                </a:solidFill>
                <a:latin typeface="Book Antiqua" panose="02040602050305030304" pitchFamily="18" charset="0"/>
                <a:ea typeface="Arial" panose="020B0604020202020204" pitchFamily="34" charset="0"/>
                <a:cs typeface="Arial" panose="020B0604020202020204" pitchFamily="34" charset="0"/>
              </a:rPr>
              <a:t>Curso: OPTATIVA FILOSOFÍA DE LA EDUCACIÓN </a:t>
            </a:r>
            <a:endParaRPr kumimoji="0" lang="es-MX" altLang="es-MX" sz="1050" b="0" i="0" u="none" strike="noStrike" cap="none" normalizeH="0" baseline="0" dirty="0">
              <a:ln>
                <a:noFill/>
              </a:ln>
              <a:solidFill>
                <a:schemeClr val="tx1"/>
              </a:solidFill>
              <a:effectLst/>
              <a:ea typeface="Times New Roman" panose="02020603050405020304" pitchFamily="18" charset="0"/>
            </a:endParaRPr>
          </a:p>
          <a:p>
            <a:pPr lvl="0" algn="ctr" eaLnBrk="0" fontAlgn="base" hangingPunct="0">
              <a:lnSpc>
                <a:spcPct val="150000"/>
              </a:lnSpc>
              <a:spcBef>
                <a:spcPct val="0"/>
              </a:spcBef>
              <a:spcAft>
                <a:spcPct val="0"/>
              </a:spcAft>
            </a:pPr>
            <a:r>
              <a:rPr kumimoji="0" lang="es-MX" altLang="es-MX" sz="1050" b="0" i="0" u="none" strike="noStrike" cap="none" normalizeH="0" baseline="0" dirty="0">
                <a:ln>
                  <a:noFill/>
                </a:ln>
                <a:solidFill>
                  <a:srgbClr val="000000"/>
                </a:solidFill>
                <a:effectLst/>
                <a:latin typeface="Book Antiqua" panose="02040602050305030304" pitchFamily="18" charset="0"/>
                <a:ea typeface="Times New Roman" panose="02020603050405020304" pitchFamily="18" charset="0"/>
                <a:cs typeface="Arial" panose="020B0604020202020204" pitchFamily="34" charset="0"/>
              </a:rPr>
              <a:t>ARTÍCULO 3 </a:t>
            </a:r>
          </a:p>
          <a:p>
            <a:pPr lvl="0" algn="ctr" eaLnBrk="0" fontAlgn="base" hangingPunct="0">
              <a:lnSpc>
                <a:spcPct val="150000"/>
              </a:lnSpc>
              <a:spcBef>
                <a:spcPct val="0"/>
              </a:spcBef>
              <a:spcAft>
                <a:spcPct val="0"/>
              </a:spcAft>
            </a:pPr>
            <a:endParaRPr lang="es-MX" altLang="es-MX" sz="1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es-MX" sz="1200" dirty="0">
                <a:solidFill>
                  <a:prstClr val="black"/>
                </a:solidFill>
                <a:latin typeface="Times New Roman" panose="02020603050405020304" pitchFamily="18" charset="0"/>
                <a:cs typeface="Times New Roman" panose="02020603050405020304" pitchFamily="18" charset="0"/>
              </a:rPr>
              <a:t>UNIDAD 3 EDUCACIÓN Y SOCIEDAD. 	</a:t>
            </a:r>
          </a:p>
          <a:p>
            <a:pPr algn="ctr"/>
            <a:r>
              <a:rPr lang="es-MX" sz="1200" dirty="0">
                <a:solidFill>
                  <a:prstClr val="black"/>
                </a:solidFill>
                <a:latin typeface="Times New Roman" panose="02020603050405020304" pitchFamily="18" charset="0"/>
                <a:cs typeface="Times New Roman" panose="02020603050405020304" pitchFamily="18" charset="0"/>
              </a:rPr>
              <a:t>Actúa de manera ética ante la diversidad de situaciones que se presentan en la práctica profesional. Integra recursos de la investigación educativa para enriquecer su práctica profesional, expresando su interés por el conocimiento, la ciencia y la mejora de la educación. 	</a:t>
            </a:r>
          </a:p>
          <a:p>
            <a:pPr lvl="0" algn="ctr" eaLnBrk="0" fontAlgn="base" hangingPunct="0">
              <a:lnSpc>
                <a:spcPct val="150000"/>
              </a:lnSpc>
              <a:spcBef>
                <a:spcPct val="0"/>
              </a:spcBef>
              <a:spcAft>
                <a:spcPct val="0"/>
              </a:spcAft>
            </a:pPr>
            <a:endParaRPr kumimoji="0" lang="es-MX" altLang="es-MX" sz="1050" b="0" i="0" u="none" strike="noStrike" cap="none" normalizeH="0" baseline="0" dirty="0">
              <a:ln>
                <a:noFill/>
              </a:ln>
              <a:solidFill>
                <a:schemeClr val="tx1"/>
              </a:solidFill>
              <a:effectLst/>
              <a:ea typeface="Times New Roman" panose="02020603050405020304" pitchFamily="18" charset="0"/>
            </a:endParaRPr>
          </a:p>
          <a:p>
            <a:pPr lvl="0" algn="ctr" eaLnBrk="0" fontAlgn="base" hangingPunct="0">
              <a:lnSpc>
                <a:spcPct val="150000"/>
              </a:lnSpc>
              <a:spcBef>
                <a:spcPct val="0"/>
              </a:spcBef>
              <a:spcAft>
                <a:spcPct val="0"/>
              </a:spcAft>
            </a:pPr>
            <a:r>
              <a:rPr lang="es-MX" altLang="es-MX" dirty="0">
                <a:solidFill>
                  <a:srgbClr val="000000"/>
                </a:solidFill>
                <a:latin typeface="Book Antiqua" panose="02040602050305030304" pitchFamily="18" charset="0"/>
                <a:ea typeface="Arial" panose="020B0604020202020204" pitchFamily="34" charset="0"/>
                <a:cs typeface="Arial" panose="020B0604020202020204" pitchFamily="34" charset="0"/>
              </a:rPr>
              <a:t>Cuarto semestre   Sección: “B”</a:t>
            </a:r>
            <a:endParaRPr kumimoji="0" lang="es-MX" altLang="es-MX" sz="1050" b="0" i="0" u="none" strike="noStrike" cap="none" normalizeH="0" baseline="0" dirty="0">
              <a:ln>
                <a:noFill/>
              </a:ln>
              <a:solidFill>
                <a:schemeClr val="tx1"/>
              </a:solidFill>
              <a:effectLst/>
              <a:ea typeface="Times New Roman" panose="02020603050405020304" pitchFamily="18" charset="0"/>
            </a:endParaRPr>
          </a:p>
          <a:p>
            <a:pPr lvl="0" algn="ctr" eaLnBrk="0" fontAlgn="base" hangingPunct="0">
              <a:lnSpc>
                <a:spcPct val="150000"/>
              </a:lnSpc>
              <a:spcBef>
                <a:spcPct val="0"/>
              </a:spcBef>
              <a:spcAft>
                <a:spcPct val="0"/>
              </a:spcAft>
            </a:pPr>
            <a:br>
              <a:rPr kumimoji="0" lang="es-MX" altLang="es-MX" sz="1600" b="0" i="0" u="none" strike="noStrike" cap="none" normalizeH="0" baseline="0" dirty="0">
                <a:ln>
                  <a:noFill/>
                </a:ln>
                <a:solidFill>
                  <a:srgbClr val="000000"/>
                </a:solidFill>
                <a:effectLst/>
                <a:latin typeface="Book Antiqua" panose="02040602050305030304" pitchFamily="18" charset="0"/>
                <a:ea typeface="Arial" panose="020B0604020202020204" pitchFamily="34" charset="0"/>
                <a:cs typeface="Arial" panose="020B0604020202020204" pitchFamily="34" charset="0"/>
              </a:rPr>
            </a:br>
            <a:r>
              <a:rPr kumimoji="0" lang="es-MX" altLang="es-MX" sz="1200" b="0" i="0" u="none" strike="noStrike" cap="none" normalizeH="0" baseline="0" dirty="0">
                <a:ln>
                  <a:noFill/>
                </a:ln>
                <a:solidFill>
                  <a:srgbClr val="000000"/>
                </a:solidFill>
                <a:effectLst/>
                <a:latin typeface="Book Antiqua" panose="02040602050305030304" pitchFamily="18" charset="0"/>
                <a:ea typeface="Arial" panose="020B0604020202020204" pitchFamily="34" charset="0"/>
                <a:cs typeface="Arial" panose="020B0604020202020204" pitchFamily="34" charset="0"/>
              </a:rPr>
              <a:t>       Saltillo, Coahuila.  Mayo </a:t>
            </a:r>
            <a:r>
              <a:rPr lang="es-MX" altLang="es-MX" sz="1200" dirty="0">
                <a:solidFill>
                  <a:srgbClr val="000000"/>
                </a:solidFill>
                <a:latin typeface="Book Antiqua" panose="02040602050305030304" pitchFamily="18" charset="0"/>
                <a:ea typeface="Arial" panose="020B0604020202020204" pitchFamily="34" charset="0"/>
                <a:cs typeface="Arial" panose="020B0604020202020204" pitchFamily="34" charset="0"/>
              </a:rPr>
              <a:t>2022</a:t>
            </a:r>
            <a:endParaRPr kumimoji="0" lang="es-MX" altLang="es-MX" sz="1050" b="0" i="0" u="none" strike="noStrike" cap="none" normalizeH="0" baseline="0" dirty="0">
              <a:ln>
                <a:noFill/>
              </a:ln>
              <a:solidFill>
                <a:schemeClr val="tx1"/>
              </a:solidFill>
              <a:effectLst/>
              <a:ea typeface="Times New Roman" panose="02020603050405020304" pitchFamily="18" charset="0"/>
            </a:endParaRPr>
          </a:p>
        </p:txBody>
      </p:sp>
      <p:pic>
        <p:nvPicPr>
          <p:cNvPr id="5" name="Imagen 2" descr="Imagen que contiene señal&#10;&#10;Descripción generada automáticamente">
            <a:extLst>
              <a:ext uri="{FF2B5EF4-FFF2-40B4-BE49-F238E27FC236}">
                <a16:creationId xmlns:a16="http://schemas.microsoft.com/office/drawing/2014/main" id="{BCD0F9A0-ED06-4DF0-85D0-56048D6A0BB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3240" y="630707"/>
            <a:ext cx="1809750" cy="10976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676359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230" name="Imagen 229">
            <a:extLst>
              <a:ext uri="{FF2B5EF4-FFF2-40B4-BE49-F238E27FC236}">
                <a16:creationId xmlns:a16="http://schemas.microsoft.com/office/drawing/2014/main" id="{32E97F24-454C-416C-8B7C-4352902376F6}"/>
              </a:ext>
            </a:extLst>
          </p:cNvPr>
          <p:cNvPicPr>
            <a:picLocks noChangeAspect="1"/>
          </p:cNvPicPr>
          <p:nvPr/>
        </p:nvPicPr>
        <p:blipFill rotWithShape="1">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l="15562" t="40427" r="17244" b="28417"/>
          <a:stretch/>
        </p:blipFill>
        <p:spPr>
          <a:xfrm>
            <a:off x="3760256" y="-12711"/>
            <a:ext cx="4439064" cy="623459"/>
          </a:xfrm>
          <a:prstGeom prst="rect">
            <a:avLst/>
          </a:prstGeom>
        </p:spPr>
      </p:pic>
      <p:cxnSp>
        <p:nvCxnSpPr>
          <p:cNvPr id="215" name="Conector recto 214">
            <a:extLst>
              <a:ext uri="{FF2B5EF4-FFF2-40B4-BE49-F238E27FC236}">
                <a16:creationId xmlns:a16="http://schemas.microsoft.com/office/drawing/2014/main" id="{305EDAD2-ABB2-4224-A762-56114B4F009D}"/>
              </a:ext>
            </a:extLst>
          </p:cNvPr>
          <p:cNvCxnSpPr>
            <a:cxnSpLocks/>
          </p:cNvCxnSpPr>
          <p:nvPr/>
        </p:nvCxnSpPr>
        <p:spPr>
          <a:xfrm flipV="1">
            <a:off x="9253551" y="563024"/>
            <a:ext cx="0" cy="109255"/>
          </a:xfrm>
          <a:prstGeom prst="line">
            <a:avLst/>
          </a:prstGeom>
        </p:spPr>
        <p:style>
          <a:lnRef idx="3">
            <a:schemeClr val="accent1"/>
          </a:lnRef>
          <a:fillRef idx="0">
            <a:schemeClr val="accent1"/>
          </a:fillRef>
          <a:effectRef idx="2">
            <a:schemeClr val="accent1"/>
          </a:effectRef>
          <a:fontRef idx="minor">
            <a:schemeClr val="tx1"/>
          </a:fontRef>
        </p:style>
      </p:cxnSp>
      <p:cxnSp>
        <p:nvCxnSpPr>
          <p:cNvPr id="171" name="Conector recto de flecha 170">
            <a:extLst>
              <a:ext uri="{FF2B5EF4-FFF2-40B4-BE49-F238E27FC236}">
                <a16:creationId xmlns:a16="http://schemas.microsoft.com/office/drawing/2014/main" id="{F6821517-CE2C-43CB-82CE-D20F5BA60670}"/>
              </a:ext>
            </a:extLst>
          </p:cNvPr>
          <p:cNvCxnSpPr>
            <a:cxnSpLocks/>
          </p:cNvCxnSpPr>
          <p:nvPr/>
        </p:nvCxnSpPr>
        <p:spPr>
          <a:xfrm>
            <a:off x="4813302" y="1487792"/>
            <a:ext cx="0" cy="134677"/>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pic>
        <p:nvPicPr>
          <p:cNvPr id="119" name="Imagen 118" descr="Patrón de fondo&#10;&#10;Descripción generada automáticamente">
            <a:extLst>
              <a:ext uri="{FF2B5EF4-FFF2-40B4-BE49-F238E27FC236}">
                <a16:creationId xmlns:a16="http://schemas.microsoft.com/office/drawing/2014/main" id="{8BEE1A83-251E-4864-8F37-BBC7DFCAF6E3}"/>
              </a:ext>
            </a:extLst>
          </p:cNvPr>
          <p:cNvPicPr>
            <a:picLocks noChangeAspect="1"/>
          </p:cNvPicPr>
          <p:nvPr/>
        </p:nvPicPr>
        <p:blipFill rotWithShape="1">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t="18533" r="49220" b="60184"/>
          <a:stretch/>
        </p:blipFill>
        <p:spPr>
          <a:xfrm>
            <a:off x="10030155" y="4425663"/>
            <a:ext cx="1674057" cy="512166"/>
          </a:xfrm>
          <a:prstGeom prst="rect">
            <a:avLst/>
          </a:prstGeom>
        </p:spPr>
      </p:pic>
      <p:pic>
        <p:nvPicPr>
          <p:cNvPr id="118" name="Imagen 117" descr="Patrón de fondo&#10;&#10;Descripción generada automáticamente">
            <a:extLst>
              <a:ext uri="{FF2B5EF4-FFF2-40B4-BE49-F238E27FC236}">
                <a16:creationId xmlns:a16="http://schemas.microsoft.com/office/drawing/2014/main" id="{7045790C-93A3-4E21-A15B-1A4E3333B04F}"/>
              </a:ext>
            </a:extLst>
          </p:cNvPr>
          <p:cNvPicPr>
            <a:picLocks noChangeAspect="1"/>
          </p:cNvPicPr>
          <p:nvPr/>
        </p:nvPicPr>
        <p:blipFill rotWithShape="1">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t="18533" r="49220" b="60184"/>
          <a:stretch/>
        </p:blipFill>
        <p:spPr>
          <a:xfrm>
            <a:off x="8794833" y="2821310"/>
            <a:ext cx="1046288" cy="379382"/>
          </a:xfrm>
          <a:prstGeom prst="rect">
            <a:avLst/>
          </a:prstGeom>
        </p:spPr>
      </p:pic>
      <p:pic>
        <p:nvPicPr>
          <p:cNvPr id="117" name="Imagen 116" descr="Patrón de fondo&#10;&#10;Descripción generada automáticamente">
            <a:extLst>
              <a:ext uri="{FF2B5EF4-FFF2-40B4-BE49-F238E27FC236}">
                <a16:creationId xmlns:a16="http://schemas.microsoft.com/office/drawing/2014/main" id="{804F2D66-364C-4191-B6AE-D1AE45D7A09C}"/>
              </a:ext>
            </a:extLst>
          </p:cNvPr>
          <p:cNvPicPr>
            <a:picLocks noChangeAspect="1"/>
          </p:cNvPicPr>
          <p:nvPr/>
        </p:nvPicPr>
        <p:blipFill rotWithShape="1">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t="18533" r="49220" b="60184"/>
          <a:stretch/>
        </p:blipFill>
        <p:spPr>
          <a:xfrm>
            <a:off x="10173895" y="563024"/>
            <a:ext cx="1578001" cy="727457"/>
          </a:xfrm>
          <a:prstGeom prst="rect">
            <a:avLst/>
          </a:prstGeom>
        </p:spPr>
      </p:pic>
      <p:pic>
        <p:nvPicPr>
          <p:cNvPr id="116" name="Imagen 115" descr="Patrón de fondo&#10;&#10;Descripción generada automáticamente">
            <a:extLst>
              <a:ext uri="{FF2B5EF4-FFF2-40B4-BE49-F238E27FC236}">
                <a16:creationId xmlns:a16="http://schemas.microsoft.com/office/drawing/2014/main" id="{33FCF41B-6123-4C6B-BAF5-3805B73E9114}"/>
              </a:ext>
            </a:extLst>
          </p:cNvPr>
          <p:cNvPicPr>
            <a:picLocks noChangeAspect="1"/>
          </p:cNvPicPr>
          <p:nvPr/>
        </p:nvPicPr>
        <p:blipFill rotWithShape="1">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t="18533" r="49220" b="60184"/>
          <a:stretch/>
        </p:blipFill>
        <p:spPr>
          <a:xfrm>
            <a:off x="8319914" y="500516"/>
            <a:ext cx="1891260" cy="993436"/>
          </a:xfrm>
          <a:prstGeom prst="rect">
            <a:avLst/>
          </a:prstGeom>
        </p:spPr>
      </p:pic>
      <p:pic>
        <p:nvPicPr>
          <p:cNvPr id="115" name="Imagen 114" descr="Patrón de fondo&#10;&#10;Descripción generada automáticamente">
            <a:extLst>
              <a:ext uri="{FF2B5EF4-FFF2-40B4-BE49-F238E27FC236}">
                <a16:creationId xmlns:a16="http://schemas.microsoft.com/office/drawing/2014/main" id="{6F14C0F1-F99A-49C3-8E9C-3B639244FA34}"/>
              </a:ext>
            </a:extLst>
          </p:cNvPr>
          <p:cNvPicPr>
            <a:picLocks noChangeAspect="1"/>
          </p:cNvPicPr>
          <p:nvPr/>
        </p:nvPicPr>
        <p:blipFill rotWithShape="1">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t="18533" r="49220" b="60184"/>
          <a:stretch/>
        </p:blipFill>
        <p:spPr>
          <a:xfrm>
            <a:off x="6483606" y="552076"/>
            <a:ext cx="1891260" cy="578618"/>
          </a:xfrm>
          <a:prstGeom prst="rect">
            <a:avLst/>
          </a:prstGeom>
        </p:spPr>
      </p:pic>
      <p:pic>
        <p:nvPicPr>
          <p:cNvPr id="114" name="Imagen 113" descr="Patrón de fondo&#10;&#10;Descripción generada automáticamente">
            <a:extLst>
              <a:ext uri="{FF2B5EF4-FFF2-40B4-BE49-F238E27FC236}">
                <a16:creationId xmlns:a16="http://schemas.microsoft.com/office/drawing/2014/main" id="{647A0FEB-9BF4-4B9D-9194-D41CF0C4EC02}"/>
              </a:ext>
            </a:extLst>
          </p:cNvPr>
          <p:cNvPicPr>
            <a:picLocks noChangeAspect="1"/>
          </p:cNvPicPr>
          <p:nvPr/>
        </p:nvPicPr>
        <p:blipFill rotWithShape="1">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t="18533" r="49220" b="60184"/>
          <a:stretch/>
        </p:blipFill>
        <p:spPr>
          <a:xfrm>
            <a:off x="3799677" y="641110"/>
            <a:ext cx="2122183" cy="310586"/>
          </a:xfrm>
          <a:prstGeom prst="rect">
            <a:avLst/>
          </a:prstGeom>
        </p:spPr>
      </p:pic>
      <p:pic>
        <p:nvPicPr>
          <p:cNvPr id="113" name="Imagen 112" descr="Patrón de fondo&#10;&#10;Descripción generada automáticamente">
            <a:extLst>
              <a:ext uri="{FF2B5EF4-FFF2-40B4-BE49-F238E27FC236}">
                <a16:creationId xmlns:a16="http://schemas.microsoft.com/office/drawing/2014/main" id="{94462DB1-4C80-4AF2-BCDA-F27F29FEE06B}"/>
              </a:ext>
            </a:extLst>
          </p:cNvPr>
          <p:cNvPicPr>
            <a:picLocks noChangeAspect="1"/>
          </p:cNvPicPr>
          <p:nvPr/>
        </p:nvPicPr>
        <p:blipFill rotWithShape="1">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t="18533" r="49220" b="60184"/>
          <a:stretch/>
        </p:blipFill>
        <p:spPr>
          <a:xfrm>
            <a:off x="1641973" y="666390"/>
            <a:ext cx="1780309" cy="260552"/>
          </a:xfrm>
          <a:prstGeom prst="rect">
            <a:avLst/>
          </a:prstGeom>
        </p:spPr>
      </p:pic>
      <p:pic>
        <p:nvPicPr>
          <p:cNvPr id="112" name="Imagen 111" descr="Patrón de fondo&#10;&#10;Descripción generada automáticamente">
            <a:extLst>
              <a:ext uri="{FF2B5EF4-FFF2-40B4-BE49-F238E27FC236}">
                <a16:creationId xmlns:a16="http://schemas.microsoft.com/office/drawing/2014/main" id="{FD076ABD-AFAD-40D7-B818-3567C7F67415}"/>
              </a:ext>
            </a:extLst>
          </p:cNvPr>
          <p:cNvPicPr>
            <a:picLocks noChangeAspect="1"/>
          </p:cNvPicPr>
          <p:nvPr/>
        </p:nvPicPr>
        <p:blipFill rotWithShape="1">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t="18533" r="49220" b="60184"/>
          <a:stretch/>
        </p:blipFill>
        <p:spPr>
          <a:xfrm>
            <a:off x="17124" y="656871"/>
            <a:ext cx="1780309" cy="260552"/>
          </a:xfrm>
          <a:prstGeom prst="rect">
            <a:avLst/>
          </a:prstGeom>
        </p:spPr>
      </p:pic>
      <p:pic>
        <p:nvPicPr>
          <p:cNvPr id="5" name="Imagen 4" descr="Imagen que contiene Diagrama&#10;&#10;Descripción generada automáticamente">
            <a:extLst>
              <a:ext uri="{FF2B5EF4-FFF2-40B4-BE49-F238E27FC236}">
                <a16:creationId xmlns:a16="http://schemas.microsoft.com/office/drawing/2014/main" id="{6DFD9F48-0242-450B-8643-F801262189B5}"/>
              </a:ext>
            </a:extLst>
          </p:cNvPr>
          <p:cNvPicPr>
            <a:picLocks noChangeAspect="1"/>
          </p:cNvPicPr>
          <p:nvPr/>
        </p:nvPicPr>
        <p:blipFill rotWithShape="1">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l="56536" t="80407"/>
          <a:stretch/>
        </p:blipFill>
        <p:spPr>
          <a:xfrm>
            <a:off x="4067321" y="117057"/>
            <a:ext cx="4636477" cy="369332"/>
          </a:xfrm>
          <a:prstGeom prst="rect">
            <a:avLst/>
          </a:prstGeom>
        </p:spPr>
      </p:pic>
      <p:sp>
        <p:nvSpPr>
          <p:cNvPr id="7" name="CuadroTexto 6">
            <a:extLst>
              <a:ext uri="{FF2B5EF4-FFF2-40B4-BE49-F238E27FC236}">
                <a16:creationId xmlns:a16="http://schemas.microsoft.com/office/drawing/2014/main" id="{3E68969F-DFFB-473D-90BA-25E9FC6A0D65}"/>
              </a:ext>
            </a:extLst>
          </p:cNvPr>
          <p:cNvSpPr txBox="1"/>
          <p:nvPr/>
        </p:nvSpPr>
        <p:spPr>
          <a:xfrm>
            <a:off x="4794737" y="117057"/>
            <a:ext cx="3181644" cy="369332"/>
          </a:xfrm>
          <a:prstGeom prst="rect">
            <a:avLst/>
          </a:prstGeom>
          <a:noFill/>
        </p:spPr>
        <p:txBody>
          <a:bodyPr wrap="square" rtlCol="0">
            <a:spAutoFit/>
          </a:bodyPr>
          <a:lstStyle/>
          <a:p>
            <a:r>
              <a:rPr lang="es-MX" b="1" dirty="0">
                <a:latin typeface="Book Antiqua" panose="02040602050305030304" pitchFamily="18" charset="0"/>
              </a:rPr>
              <a:t>Ley General de Educación</a:t>
            </a:r>
          </a:p>
        </p:txBody>
      </p:sp>
      <p:sp>
        <p:nvSpPr>
          <p:cNvPr id="8" name="CuadroTexto 7">
            <a:extLst>
              <a:ext uri="{FF2B5EF4-FFF2-40B4-BE49-F238E27FC236}">
                <a16:creationId xmlns:a16="http://schemas.microsoft.com/office/drawing/2014/main" id="{5136E891-AF8B-4EFD-B6C7-D9BCF0D18DD7}"/>
              </a:ext>
            </a:extLst>
          </p:cNvPr>
          <p:cNvSpPr txBox="1"/>
          <p:nvPr/>
        </p:nvSpPr>
        <p:spPr>
          <a:xfrm>
            <a:off x="132164" y="663822"/>
            <a:ext cx="1674057" cy="230832"/>
          </a:xfrm>
          <a:prstGeom prst="rect">
            <a:avLst/>
          </a:prstGeom>
          <a:noFill/>
        </p:spPr>
        <p:txBody>
          <a:bodyPr wrap="square" rtlCol="0">
            <a:spAutoFit/>
          </a:bodyPr>
          <a:lstStyle/>
          <a:p>
            <a:r>
              <a:rPr lang="es-MX" sz="900" b="1" dirty="0"/>
              <a:t>Del derecho a la educación</a:t>
            </a:r>
          </a:p>
        </p:txBody>
      </p:sp>
      <p:sp>
        <p:nvSpPr>
          <p:cNvPr id="9" name="CuadroTexto 8">
            <a:extLst>
              <a:ext uri="{FF2B5EF4-FFF2-40B4-BE49-F238E27FC236}">
                <a16:creationId xmlns:a16="http://schemas.microsoft.com/office/drawing/2014/main" id="{D2322B7C-DCD1-4394-BA9B-0032D0AB014D}"/>
              </a:ext>
            </a:extLst>
          </p:cNvPr>
          <p:cNvSpPr txBox="1"/>
          <p:nvPr/>
        </p:nvSpPr>
        <p:spPr>
          <a:xfrm>
            <a:off x="132168" y="1139102"/>
            <a:ext cx="1293903" cy="369332"/>
          </a:xfrm>
          <a:prstGeom prst="rect">
            <a:avLst/>
          </a:prstGeom>
          <a:noFill/>
        </p:spPr>
        <p:txBody>
          <a:bodyPr wrap="square" rtlCol="0">
            <a:spAutoFit/>
          </a:bodyPr>
          <a:lstStyle/>
          <a:p>
            <a:r>
              <a:rPr lang="es-MX" sz="900" dirty="0"/>
              <a:t>Asegura el derecho a la educación.</a:t>
            </a:r>
          </a:p>
        </p:txBody>
      </p:sp>
      <p:sp>
        <p:nvSpPr>
          <p:cNvPr id="10" name="CuadroTexto 9">
            <a:extLst>
              <a:ext uri="{FF2B5EF4-FFF2-40B4-BE49-F238E27FC236}">
                <a16:creationId xmlns:a16="http://schemas.microsoft.com/office/drawing/2014/main" id="{F8446743-1C74-4238-89C2-576703666C8D}"/>
              </a:ext>
            </a:extLst>
          </p:cNvPr>
          <p:cNvSpPr txBox="1"/>
          <p:nvPr/>
        </p:nvSpPr>
        <p:spPr>
          <a:xfrm>
            <a:off x="210702" y="1540928"/>
            <a:ext cx="1293903" cy="923330"/>
          </a:xfrm>
          <a:prstGeom prst="rect">
            <a:avLst/>
          </a:prstGeom>
          <a:noFill/>
        </p:spPr>
        <p:txBody>
          <a:bodyPr wrap="square" rtlCol="0">
            <a:spAutoFit/>
          </a:bodyPr>
          <a:lstStyle/>
          <a:p>
            <a:r>
              <a:rPr lang="es-MX" sz="900" dirty="0"/>
              <a:t>Los encargados de que se lleve a cabo son el Estado y el gobierno.</a:t>
            </a:r>
          </a:p>
          <a:p>
            <a:endParaRPr lang="es-MX" sz="900" dirty="0"/>
          </a:p>
          <a:p>
            <a:r>
              <a:rPr lang="es-MX" sz="900" dirty="0"/>
              <a:t>Prioriza a niños, jóvenes y adolescentes  </a:t>
            </a:r>
          </a:p>
        </p:txBody>
      </p:sp>
      <p:sp>
        <p:nvSpPr>
          <p:cNvPr id="11" name="CuadroTexto 10">
            <a:extLst>
              <a:ext uri="{FF2B5EF4-FFF2-40B4-BE49-F238E27FC236}">
                <a16:creationId xmlns:a16="http://schemas.microsoft.com/office/drawing/2014/main" id="{22573364-372E-4468-950C-2D723768B942}"/>
              </a:ext>
            </a:extLst>
          </p:cNvPr>
          <p:cNvSpPr txBox="1"/>
          <p:nvPr/>
        </p:nvSpPr>
        <p:spPr>
          <a:xfrm>
            <a:off x="382030" y="913955"/>
            <a:ext cx="794175" cy="230832"/>
          </a:xfrm>
          <a:prstGeom prst="rect">
            <a:avLst/>
          </a:prstGeom>
          <a:noFill/>
        </p:spPr>
        <p:txBody>
          <a:bodyPr wrap="square" rtlCol="0">
            <a:spAutoFit/>
          </a:bodyPr>
          <a:lstStyle/>
          <a:p>
            <a:r>
              <a:rPr lang="es-MX" sz="900" b="1" dirty="0"/>
              <a:t>CAPITULO I </a:t>
            </a:r>
          </a:p>
        </p:txBody>
      </p:sp>
      <p:sp>
        <p:nvSpPr>
          <p:cNvPr id="12" name="CuadroTexto 11">
            <a:extLst>
              <a:ext uri="{FF2B5EF4-FFF2-40B4-BE49-F238E27FC236}">
                <a16:creationId xmlns:a16="http://schemas.microsoft.com/office/drawing/2014/main" id="{CC3455BE-A146-4EAD-B18B-78133189A2F2}"/>
              </a:ext>
            </a:extLst>
          </p:cNvPr>
          <p:cNvSpPr txBox="1"/>
          <p:nvPr/>
        </p:nvSpPr>
        <p:spPr>
          <a:xfrm>
            <a:off x="382029" y="2667158"/>
            <a:ext cx="794175" cy="230832"/>
          </a:xfrm>
          <a:prstGeom prst="rect">
            <a:avLst/>
          </a:prstGeom>
          <a:noFill/>
        </p:spPr>
        <p:txBody>
          <a:bodyPr wrap="square" rtlCol="0">
            <a:spAutoFit/>
          </a:bodyPr>
          <a:lstStyle/>
          <a:p>
            <a:r>
              <a:rPr lang="es-MX" sz="900" b="1" dirty="0"/>
              <a:t>CAPITULO II </a:t>
            </a:r>
          </a:p>
        </p:txBody>
      </p:sp>
      <p:sp>
        <p:nvSpPr>
          <p:cNvPr id="13" name="CuadroTexto 12">
            <a:extLst>
              <a:ext uri="{FF2B5EF4-FFF2-40B4-BE49-F238E27FC236}">
                <a16:creationId xmlns:a16="http://schemas.microsoft.com/office/drawing/2014/main" id="{F51ED652-6A4D-4F5B-B86A-6D05271A3EB2}"/>
              </a:ext>
            </a:extLst>
          </p:cNvPr>
          <p:cNvSpPr txBox="1"/>
          <p:nvPr/>
        </p:nvSpPr>
        <p:spPr>
          <a:xfrm>
            <a:off x="132164" y="2782574"/>
            <a:ext cx="1293903" cy="369332"/>
          </a:xfrm>
          <a:prstGeom prst="rect">
            <a:avLst/>
          </a:prstGeom>
          <a:noFill/>
        </p:spPr>
        <p:txBody>
          <a:bodyPr wrap="square" rtlCol="0">
            <a:spAutoFit/>
          </a:bodyPr>
          <a:lstStyle/>
          <a:p>
            <a:r>
              <a:rPr lang="es-MX" sz="900" b="1" dirty="0"/>
              <a:t>Del estado del derecho a la educación</a:t>
            </a:r>
          </a:p>
        </p:txBody>
      </p:sp>
      <p:sp>
        <p:nvSpPr>
          <p:cNvPr id="14" name="CuadroTexto 13">
            <a:extLst>
              <a:ext uri="{FF2B5EF4-FFF2-40B4-BE49-F238E27FC236}">
                <a16:creationId xmlns:a16="http://schemas.microsoft.com/office/drawing/2014/main" id="{D1A5B15A-C7FE-4DF9-B914-5F467E189BFE}"/>
              </a:ext>
            </a:extLst>
          </p:cNvPr>
          <p:cNvSpPr txBox="1"/>
          <p:nvPr/>
        </p:nvSpPr>
        <p:spPr>
          <a:xfrm>
            <a:off x="132164" y="3249186"/>
            <a:ext cx="1293903" cy="784830"/>
          </a:xfrm>
          <a:prstGeom prst="rect">
            <a:avLst/>
          </a:prstGeom>
          <a:noFill/>
        </p:spPr>
        <p:txBody>
          <a:bodyPr wrap="square" rtlCol="0">
            <a:spAutoFit/>
          </a:bodyPr>
          <a:lstStyle/>
          <a:p>
            <a:r>
              <a:rPr lang="es-MX" sz="900" dirty="0"/>
              <a:t>Todos tienen derecho a la educación, así como el estado debe ofrecer el mismo nivel de educación a todos.</a:t>
            </a:r>
          </a:p>
        </p:txBody>
      </p:sp>
      <p:sp>
        <p:nvSpPr>
          <p:cNvPr id="15" name="CuadroTexto 14">
            <a:extLst>
              <a:ext uri="{FF2B5EF4-FFF2-40B4-BE49-F238E27FC236}">
                <a16:creationId xmlns:a16="http://schemas.microsoft.com/office/drawing/2014/main" id="{084D1185-6D2D-4F9D-8D06-5933CBA8F844}"/>
              </a:ext>
            </a:extLst>
          </p:cNvPr>
          <p:cNvSpPr txBox="1"/>
          <p:nvPr/>
        </p:nvSpPr>
        <p:spPr>
          <a:xfrm>
            <a:off x="132164" y="4131296"/>
            <a:ext cx="1651491" cy="369332"/>
          </a:xfrm>
          <a:prstGeom prst="rect">
            <a:avLst/>
          </a:prstGeom>
          <a:noFill/>
        </p:spPr>
        <p:txBody>
          <a:bodyPr wrap="square" rtlCol="0">
            <a:spAutoFit/>
          </a:bodyPr>
          <a:lstStyle/>
          <a:p>
            <a:r>
              <a:rPr lang="es-MX" sz="900" dirty="0"/>
              <a:t>Es obligación del estado dar educación:</a:t>
            </a:r>
          </a:p>
        </p:txBody>
      </p:sp>
      <p:sp>
        <p:nvSpPr>
          <p:cNvPr id="16" name="CuadroTexto 15">
            <a:extLst>
              <a:ext uri="{FF2B5EF4-FFF2-40B4-BE49-F238E27FC236}">
                <a16:creationId xmlns:a16="http://schemas.microsoft.com/office/drawing/2014/main" id="{473B176E-893D-4C6E-89A9-21E3B5BC9C95}"/>
              </a:ext>
            </a:extLst>
          </p:cNvPr>
          <p:cNvSpPr txBox="1"/>
          <p:nvPr/>
        </p:nvSpPr>
        <p:spPr>
          <a:xfrm>
            <a:off x="210701" y="4530938"/>
            <a:ext cx="1665377" cy="2308324"/>
          </a:xfrm>
          <a:prstGeom prst="rect">
            <a:avLst/>
          </a:prstGeom>
          <a:noFill/>
        </p:spPr>
        <p:txBody>
          <a:bodyPr wrap="square" rtlCol="0">
            <a:spAutoFit/>
          </a:bodyPr>
          <a:lstStyle/>
          <a:p>
            <a:r>
              <a:rPr lang="es-MX" sz="900" dirty="0"/>
              <a:t>Universal: Para todos</a:t>
            </a:r>
          </a:p>
          <a:p>
            <a:endParaRPr lang="es-MX" sz="900" dirty="0"/>
          </a:p>
          <a:p>
            <a:r>
              <a:rPr lang="es-MX" sz="900" dirty="0"/>
              <a:t>Inclusiva. </a:t>
            </a:r>
            <a:r>
              <a:rPr lang="es-MX" sz="900" b="1" dirty="0"/>
              <a:t>Ejemplo: Sin ningún tipo de discriminación, y asea por capacidades diferentes, ritmo de aprendizaje, etc.</a:t>
            </a:r>
          </a:p>
          <a:p>
            <a:endParaRPr lang="es-MX" sz="900" b="1" dirty="0"/>
          </a:p>
          <a:p>
            <a:r>
              <a:rPr lang="es-MX" sz="900" dirty="0"/>
              <a:t>Pública: Para que todos los ciudadanos tengan acceso a ella.</a:t>
            </a:r>
          </a:p>
          <a:p>
            <a:endParaRPr lang="es-MX" sz="900" dirty="0"/>
          </a:p>
          <a:p>
            <a:r>
              <a:rPr lang="es-MX" sz="900" dirty="0"/>
              <a:t>Gratuita: Está prohibido el pago de la educación.</a:t>
            </a:r>
          </a:p>
          <a:p>
            <a:endParaRPr lang="es-MX" sz="900" dirty="0"/>
          </a:p>
          <a:p>
            <a:r>
              <a:rPr lang="es-MX" sz="900" dirty="0"/>
              <a:t>Laica: No debe estar involucrada en ninguna religión</a:t>
            </a:r>
          </a:p>
        </p:txBody>
      </p:sp>
      <p:sp>
        <p:nvSpPr>
          <p:cNvPr id="17" name="CuadroTexto 16">
            <a:extLst>
              <a:ext uri="{FF2B5EF4-FFF2-40B4-BE49-F238E27FC236}">
                <a16:creationId xmlns:a16="http://schemas.microsoft.com/office/drawing/2014/main" id="{F039D7D3-C6F3-4A61-A8B9-99657F358B58}"/>
              </a:ext>
            </a:extLst>
          </p:cNvPr>
          <p:cNvSpPr txBox="1"/>
          <p:nvPr/>
        </p:nvSpPr>
        <p:spPr>
          <a:xfrm>
            <a:off x="1659438" y="647893"/>
            <a:ext cx="1674057" cy="230832"/>
          </a:xfrm>
          <a:prstGeom prst="rect">
            <a:avLst/>
          </a:prstGeom>
          <a:noFill/>
        </p:spPr>
        <p:txBody>
          <a:bodyPr wrap="square" rtlCol="0">
            <a:spAutoFit/>
          </a:bodyPr>
          <a:lstStyle/>
          <a:p>
            <a:r>
              <a:rPr lang="es-MX" sz="900" b="1" dirty="0"/>
              <a:t>De la nueva escuela mexicana</a:t>
            </a:r>
          </a:p>
        </p:txBody>
      </p:sp>
      <p:sp>
        <p:nvSpPr>
          <p:cNvPr id="18" name="CuadroTexto 17">
            <a:extLst>
              <a:ext uri="{FF2B5EF4-FFF2-40B4-BE49-F238E27FC236}">
                <a16:creationId xmlns:a16="http://schemas.microsoft.com/office/drawing/2014/main" id="{D98A8C73-7D96-4E80-8F67-19E436364DA1}"/>
              </a:ext>
            </a:extLst>
          </p:cNvPr>
          <p:cNvSpPr txBox="1"/>
          <p:nvPr/>
        </p:nvSpPr>
        <p:spPr>
          <a:xfrm>
            <a:off x="1726489" y="998360"/>
            <a:ext cx="1483981" cy="507831"/>
          </a:xfrm>
          <a:prstGeom prst="rect">
            <a:avLst/>
          </a:prstGeom>
          <a:noFill/>
        </p:spPr>
        <p:txBody>
          <a:bodyPr wrap="square" rtlCol="0">
            <a:spAutoFit/>
          </a:bodyPr>
          <a:lstStyle/>
          <a:p>
            <a:r>
              <a:rPr lang="es-MX" sz="900" dirty="0"/>
              <a:t>Las autoridades, así como el estado buscan establecer la equidad.</a:t>
            </a:r>
          </a:p>
        </p:txBody>
      </p:sp>
      <p:sp>
        <p:nvSpPr>
          <p:cNvPr id="19" name="CuadroTexto 18">
            <a:extLst>
              <a:ext uri="{FF2B5EF4-FFF2-40B4-BE49-F238E27FC236}">
                <a16:creationId xmlns:a16="http://schemas.microsoft.com/office/drawing/2014/main" id="{CDD426AA-7595-4A24-AA29-ADABE879F504}"/>
              </a:ext>
            </a:extLst>
          </p:cNvPr>
          <p:cNvSpPr txBox="1"/>
          <p:nvPr/>
        </p:nvSpPr>
        <p:spPr>
          <a:xfrm>
            <a:off x="1806224" y="1598523"/>
            <a:ext cx="1293903" cy="369332"/>
          </a:xfrm>
          <a:prstGeom prst="rect">
            <a:avLst/>
          </a:prstGeom>
          <a:noFill/>
        </p:spPr>
        <p:txBody>
          <a:bodyPr wrap="square" rtlCol="0">
            <a:spAutoFit/>
          </a:bodyPr>
          <a:lstStyle/>
          <a:p>
            <a:r>
              <a:rPr lang="es-MX" sz="900" dirty="0"/>
              <a:t>Se busca la educación integral.</a:t>
            </a:r>
          </a:p>
        </p:txBody>
      </p:sp>
      <p:sp>
        <p:nvSpPr>
          <p:cNvPr id="20" name="CuadroTexto 19">
            <a:extLst>
              <a:ext uri="{FF2B5EF4-FFF2-40B4-BE49-F238E27FC236}">
                <a16:creationId xmlns:a16="http://schemas.microsoft.com/office/drawing/2014/main" id="{5B1F656E-4B94-4136-8D3A-26078120C7AB}"/>
              </a:ext>
            </a:extLst>
          </p:cNvPr>
          <p:cNvSpPr txBox="1"/>
          <p:nvPr/>
        </p:nvSpPr>
        <p:spPr>
          <a:xfrm>
            <a:off x="1821529" y="2070694"/>
            <a:ext cx="1293903" cy="507831"/>
          </a:xfrm>
          <a:prstGeom prst="rect">
            <a:avLst/>
          </a:prstGeom>
          <a:noFill/>
        </p:spPr>
        <p:txBody>
          <a:bodyPr wrap="square" rtlCol="0">
            <a:spAutoFit/>
          </a:bodyPr>
          <a:lstStyle/>
          <a:p>
            <a:r>
              <a:rPr lang="es-MX" sz="900" dirty="0"/>
              <a:t>Que los alumnos adquieran un pensamiento crítico</a:t>
            </a:r>
          </a:p>
        </p:txBody>
      </p:sp>
      <p:sp>
        <p:nvSpPr>
          <p:cNvPr id="21" name="CuadroTexto 20">
            <a:extLst>
              <a:ext uri="{FF2B5EF4-FFF2-40B4-BE49-F238E27FC236}">
                <a16:creationId xmlns:a16="http://schemas.microsoft.com/office/drawing/2014/main" id="{4DF57611-D46F-47E7-B7FF-887322C27DC3}"/>
              </a:ext>
            </a:extLst>
          </p:cNvPr>
          <p:cNvSpPr txBox="1"/>
          <p:nvPr/>
        </p:nvSpPr>
        <p:spPr>
          <a:xfrm>
            <a:off x="1820598" y="2547015"/>
            <a:ext cx="1293903" cy="784830"/>
          </a:xfrm>
          <a:prstGeom prst="rect">
            <a:avLst/>
          </a:prstGeom>
          <a:noFill/>
        </p:spPr>
        <p:txBody>
          <a:bodyPr wrap="square" rtlCol="0">
            <a:spAutoFit/>
          </a:bodyPr>
          <a:lstStyle/>
          <a:p>
            <a:r>
              <a:rPr lang="es-MX" sz="900" dirty="0"/>
              <a:t>Inculcar los valores</a:t>
            </a:r>
          </a:p>
          <a:p>
            <a:endParaRPr lang="es-MX" sz="900" dirty="0"/>
          </a:p>
          <a:p>
            <a:r>
              <a:rPr lang="es-MX" sz="900" dirty="0"/>
              <a:t>Tener relaciones sociales con base en el respeto</a:t>
            </a:r>
          </a:p>
        </p:txBody>
      </p:sp>
      <p:sp>
        <p:nvSpPr>
          <p:cNvPr id="22" name="CuadroTexto 21">
            <a:extLst>
              <a:ext uri="{FF2B5EF4-FFF2-40B4-BE49-F238E27FC236}">
                <a16:creationId xmlns:a16="http://schemas.microsoft.com/office/drawing/2014/main" id="{1E41264A-2816-4EE5-B54D-3A37E53614F5}"/>
              </a:ext>
            </a:extLst>
          </p:cNvPr>
          <p:cNvSpPr txBox="1"/>
          <p:nvPr/>
        </p:nvSpPr>
        <p:spPr>
          <a:xfrm>
            <a:off x="1783655" y="3432604"/>
            <a:ext cx="1651491" cy="646331"/>
          </a:xfrm>
          <a:prstGeom prst="rect">
            <a:avLst/>
          </a:prstGeom>
          <a:noFill/>
        </p:spPr>
        <p:txBody>
          <a:bodyPr wrap="square" rtlCol="0">
            <a:spAutoFit/>
          </a:bodyPr>
          <a:lstStyle/>
          <a:p>
            <a:r>
              <a:rPr lang="es-MX" sz="900" dirty="0"/>
              <a:t>Educación basada en la identidad, responsabilidad, participación para cambiar la sociedad.</a:t>
            </a:r>
          </a:p>
        </p:txBody>
      </p:sp>
      <p:sp>
        <p:nvSpPr>
          <p:cNvPr id="23" name="CuadroTexto 22">
            <a:extLst>
              <a:ext uri="{FF2B5EF4-FFF2-40B4-BE49-F238E27FC236}">
                <a16:creationId xmlns:a16="http://schemas.microsoft.com/office/drawing/2014/main" id="{39E8F561-4695-44E8-A3BF-4C7508D49981}"/>
              </a:ext>
            </a:extLst>
          </p:cNvPr>
          <p:cNvSpPr txBox="1"/>
          <p:nvPr/>
        </p:nvSpPr>
        <p:spPr>
          <a:xfrm>
            <a:off x="1760541" y="4109245"/>
            <a:ext cx="1572954" cy="369332"/>
          </a:xfrm>
          <a:prstGeom prst="rect">
            <a:avLst/>
          </a:prstGeom>
          <a:noFill/>
        </p:spPr>
        <p:txBody>
          <a:bodyPr wrap="square" rtlCol="0">
            <a:spAutoFit/>
          </a:bodyPr>
          <a:lstStyle/>
          <a:p>
            <a:pPr algn="ctr"/>
            <a:r>
              <a:rPr lang="es-MX" sz="900" b="1" dirty="0"/>
              <a:t>CAPITULO II</a:t>
            </a:r>
          </a:p>
          <a:p>
            <a:pPr algn="ctr"/>
            <a:r>
              <a:rPr lang="es-MX" sz="900" b="1" dirty="0"/>
              <a:t>De los fines de la educación</a:t>
            </a:r>
          </a:p>
        </p:txBody>
      </p:sp>
      <p:sp>
        <p:nvSpPr>
          <p:cNvPr id="24" name="CuadroTexto 23">
            <a:extLst>
              <a:ext uri="{FF2B5EF4-FFF2-40B4-BE49-F238E27FC236}">
                <a16:creationId xmlns:a16="http://schemas.microsoft.com/office/drawing/2014/main" id="{1E58BD0B-D0D7-4FCE-AF10-8EBD1D1C03BC}"/>
              </a:ext>
            </a:extLst>
          </p:cNvPr>
          <p:cNvSpPr txBox="1"/>
          <p:nvPr/>
        </p:nvSpPr>
        <p:spPr>
          <a:xfrm>
            <a:off x="1821529" y="4570909"/>
            <a:ext cx="1651491" cy="923330"/>
          </a:xfrm>
          <a:prstGeom prst="rect">
            <a:avLst/>
          </a:prstGeom>
          <a:noFill/>
        </p:spPr>
        <p:txBody>
          <a:bodyPr wrap="square" rtlCol="0">
            <a:spAutoFit/>
          </a:bodyPr>
          <a:lstStyle/>
          <a:p>
            <a:r>
              <a:rPr lang="es-MX" sz="900" dirty="0"/>
              <a:t>Promover el respeto</a:t>
            </a:r>
          </a:p>
          <a:p>
            <a:endParaRPr lang="es-MX" sz="900" dirty="0"/>
          </a:p>
          <a:p>
            <a:r>
              <a:rPr lang="es-MX" sz="900" dirty="0"/>
              <a:t>Implicar los derechos humanos para promover que sean cumplidos.</a:t>
            </a:r>
          </a:p>
          <a:p>
            <a:endParaRPr lang="es-MX" sz="900" dirty="0"/>
          </a:p>
        </p:txBody>
      </p:sp>
      <p:sp>
        <p:nvSpPr>
          <p:cNvPr id="25" name="CuadroTexto 24">
            <a:extLst>
              <a:ext uri="{FF2B5EF4-FFF2-40B4-BE49-F238E27FC236}">
                <a16:creationId xmlns:a16="http://schemas.microsoft.com/office/drawing/2014/main" id="{5C392E6E-5ADA-4B80-BFDE-E274E14CF226}"/>
              </a:ext>
            </a:extLst>
          </p:cNvPr>
          <p:cNvSpPr txBox="1"/>
          <p:nvPr/>
        </p:nvSpPr>
        <p:spPr>
          <a:xfrm>
            <a:off x="1682002" y="5406854"/>
            <a:ext cx="1572954" cy="507831"/>
          </a:xfrm>
          <a:prstGeom prst="rect">
            <a:avLst/>
          </a:prstGeom>
          <a:noFill/>
        </p:spPr>
        <p:txBody>
          <a:bodyPr wrap="square" rtlCol="0">
            <a:spAutoFit/>
          </a:bodyPr>
          <a:lstStyle/>
          <a:p>
            <a:pPr algn="ctr"/>
            <a:r>
              <a:rPr lang="es-MX" sz="900" b="1" dirty="0"/>
              <a:t>CAPITULO III</a:t>
            </a:r>
          </a:p>
          <a:p>
            <a:pPr algn="ctr"/>
            <a:r>
              <a:rPr lang="es-MX" sz="900" b="1" dirty="0"/>
              <a:t>De los criterios de la educación</a:t>
            </a:r>
          </a:p>
        </p:txBody>
      </p:sp>
      <p:sp>
        <p:nvSpPr>
          <p:cNvPr id="26" name="CuadroTexto 25">
            <a:extLst>
              <a:ext uri="{FF2B5EF4-FFF2-40B4-BE49-F238E27FC236}">
                <a16:creationId xmlns:a16="http://schemas.microsoft.com/office/drawing/2014/main" id="{E8B394C2-6EB2-4780-B3DC-4753059821D6}"/>
              </a:ext>
            </a:extLst>
          </p:cNvPr>
          <p:cNvSpPr txBox="1"/>
          <p:nvPr/>
        </p:nvSpPr>
        <p:spPr>
          <a:xfrm>
            <a:off x="1760541" y="5986213"/>
            <a:ext cx="1572954" cy="369332"/>
          </a:xfrm>
          <a:prstGeom prst="rect">
            <a:avLst/>
          </a:prstGeom>
          <a:noFill/>
        </p:spPr>
        <p:txBody>
          <a:bodyPr wrap="square" rtlCol="0">
            <a:spAutoFit/>
          </a:bodyPr>
          <a:lstStyle/>
          <a:p>
            <a:r>
              <a:rPr lang="es-MX" sz="900" dirty="0"/>
              <a:t>La educación impartida se basará en estudios científicos</a:t>
            </a:r>
          </a:p>
        </p:txBody>
      </p:sp>
      <p:sp>
        <p:nvSpPr>
          <p:cNvPr id="28" name="CuadroTexto 27">
            <a:extLst>
              <a:ext uri="{FF2B5EF4-FFF2-40B4-BE49-F238E27FC236}">
                <a16:creationId xmlns:a16="http://schemas.microsoft.com/office/drawing/2014/main" id="{80F36D1E-9F7A-4C5B-9CA4-94314B22EAD6}"/>
              </a:ext>
            </a:extLst>
          </p:cNvPr>
          <p:cNvSpPr txBox="1"/>
          <p:nvPr/>
        </p:nvSpPr>
        <p:spPr>
          <a:xfrm>
            <a:off x="4098590" y="901662"/>
            <a:ext cx="1483981" cy="646331"/>
          </a:xfrm>
          <a:prstGeom prst="rect">
            <a:avLst/>
          </a:prstGeom>
          <a:noFill/>
        </p:spPr>
        <p:txBody>
          <a:bodyPr wrap="square" rtlCol="0">
            <a:spAutoFit/>
          </a:bodyPr>
          <a:lstStyle/>
          <a:p>
            <a:r>
              <a:rPr lang="es-MX" sz="900" dirty="0"/>
              <a:t>Se concentran y coordinan los centros educativos y se vigila que se cumpla con lo establecido</a:t>
            </a:r>
          </a:p>
        </p:txBody>
      </p:sp>
      <p:sp>
        <p:nvSpPr>
          <p:cNvPr id="29" name="CuadroTexto 28">
            <a:extLst>
              <a:ext uri="{FF2B5EF4-FFF2-40B4-BE49-F238E27FC236}">
                <a16:creationId xmlns:a16="http://schemas.microsoft.com/office/drawing/2014/main" id="{2203A954-71A3-4927-BDD0-E31DD10C089E}"/>
              </a:ext>
            </a:extLst>
          </p:cNvPr>
          <p:cNvSpPr txBox="1"/>
          <p:nvPr/>
        </p:nvSpPr>
        <p:spPr>
          <a:xfrm>
            <a:off x="4276049" y="1513084"/>
            <a:ext cx="1289746" cy="230832"/>
          </a:xfrm>
          <a:prstGeom prst="rect">
            <a:avLst/>
          </a:prstGeom>
          <a:noFill/>
        </p:spPr>
        <p:txBody>
          <a:bodyPr wrap="square" rtlCol="0">
            <a:spAutoFit/>
          </a:bodyPr>
          <a:lstStyle/>
          <a:p>
            <a:r>
              <a:rPr lang="es-MX" sz="900" dirty="0"/>
              <a:t>Se divide en tipos </a:t>
            </a:r>
          </a:p>
        </p:txBody>
      </p:sp>
      <p:sp>
        <p:nvSpPr>
          <p:cNvPr id="30" name="CuadroTexto 29">
            <a:extLst>
              <a:ext uri="{FF2B5EF4-FFF2-40B4-BE49-F238E27FC236}">
                <a16:creationId xmlns:a16="http://schemas.microsoft.com/office/drawing/2014/main" id="{D8DF8982-F8D1-43C3-B661-691E1CB1F789}"/>
              </a:ext>
            </a:extLst>
          </p:cNvPr>
          <p:cNvSpPr txBox="1"/>
          <p:nvPr/>
        </p:nvSpPr>
        <p:spPr>
          <a:xfrm>
            <a:off x="3601068" y="1773529"/>
            <a:ext cx="1289746" cy="507831"/>
          </a:xfrm>
          <a:prstGeom prst="rect">
            <a:avLst/>
          </a:prstGeom>
          <a:noFill/>
        </p:spPr>
        <p:txBody>
          <a:bodyPr wrap="square" rtlCol="0">
            <a:spAutoFit/>
          </a:bodyPr>
          <a:lstStyle/>
          <a:p>
            <a:r>
              <a:rPr lang="es-MX" sz="900" dirty="0"/>
              <a:t>Educación básica, medio superior y superior</a:t>
            </a:r>
          </a:p>
        </p:txBody>
      </p:sp>
      <p:sp>
        <p:nvSpPr>
          <p:cNvPr id="31" name="CuadroTexto 30">
            <a:extLst>
              <a:ext uri="{FF2B5EF4-FFF2-40B4-BE49-F238E27FC236}">
                <a16:creationId xmlns:a16="http://schemas.microsoft.com/office/drawing/2014/main" id="{B3C01342-2892-4E00-9366-2AC1EF3510D7}"/>
              </a:ext>
            </a:extLst>
          </p:cNvPr>
          <p:cNvSpPr txBox="1"/>
          <p:nvPr/>
        </p:nvSpPr>
        <p:spPr>
          <a:xfrm>
            <a:off x="5042650" y="1827930"/>
            <a:ext cx="1046288" cy="369332"/>
          </a:xfrm>
          <a:prstGeom prst="rect">
            <a:avLst/>
          </a:prstGeom>
          <a:noFill/>
        </p:spPr>
        <p:txBody>
          <a:bodyPr wrap="square" rtlCol="0">
            <a:spAutoFit/>
          </a:bodyPr>
          <a:lstStyle/>
          <a:p>
            <a:r>
              <a:rPr lang="es-MX" sz="900" dirty="0"/>
              <a:t>Modalidad: Abierta o cerrada.</a:t>
            </a:r>
          </a:p>
        </p:txBody>
      </p:sp>
      <p:sp>
        <p:nvSpPr>
          <p:cNvPr id="33" name="CuadroTexto 32">
            <a:extLst>
              <a:ext uri="{FF2B5EF4-FFF2-40B4-BE49-F238E27FC236}">
                <a16:creationId xmlns:a16="http://schemas.microsoft.com/office/drawing/2014/main" id="{4D1621BF-CD17-4D65-84B4-CCAAFA9BC879}"/>
              </a:ext>
            </a:extLst>
          </p:cNvPr>
          <p:cNvSpPr txBox="1"/>
          <p:nvPr/>
        </p:nvSpPr>
        <p:spPr>
          <a:xfrm>
            <a:off x="3844526" y="2605088"/>
            <a:ext cx="1046288" cy="369332"/>
          </a:xfrm>
          <a:prstGeom prst="rect">
            <a:avLst/>
          </a:prstGeom>
          <a:noFill/>
        </p:spPr>
        <p:txBody>
          <a:bodyPr wrap="square" rtlCol="0">
            <a:spAutoFit/>
          </a:bodyPr>
          <a:lstStyle/>
          <a:p>
            <a:pPr algn="ctr"/>
            <a:r>
              <a:rPr lang="es-MX" sz="900" b="1" dirty="0"/>
              <a:t>CAPÍTULO II.</a:t>
            </a:r>
          </a:p>
          <a:p>
            <a:pPr algn="ctr"/>
            <a:r>
              <a:rPr lang="es-MX" sz="900" b="1" dirty="0"/>
              <a:t>Nivel Inicial</a:t>
            </a:r>
          </a:p>
        </p:txBody>
      </p:sp>
      <p:sp>
        <p:nvSpPr>
          <p:cNvPr id="34" name="CuadroTexto 33">
            <a:extLst>
              <a:ext uri="{FF2B5EF4-FFF2-40B4-BE49-F238E27FC236}">
                <a16:creationId xmlns:a16="http://schemas.microsoft.com/office/drawing/2014/main" id="{CE3997CD-8E05-4322-B310-70B8EF33DAEE}"/>
              </a:ext>
            </a:extLst>
          </p:cNvPr>
          <p:cNvSpPr txBox="1"/>
          <p:nvPr/>
        </p:nvSpPr>
        <p:spPr>
          <a:xfrm>
            <a:off x="3719464" y="3401603"/>
            <a:ext cx="1534531" cy="507831"/>
          </a:xfrm>
          <a:prstGeom prst="rect">
            <a:avLst/>
          </a:prstGeom>
          <a:noFill/>
        </p:spPr>
        <p:txBody>
          <a:bodyPr wrap="square" rtlCol="0">
            <a:spAutoFit/>
          </a:bodyPr>
          <a:lstStyle/>
          <a:p>
            <a:pPr algn="ctr"/>
            <a:r>
              <a:rPr lang="es-MX" sz="900" b="1" dirty="0"/>
              <a:t>CAPÍTULO III</a:t>
            </a:r>
          </a:p>
          <a:p>
            <a:pPr algn="ctr"/>
            <a:r>
              <a:rPr lang="es-MX" sz="900" b="1" dirty="0"/>
              <a:t>Del tipo de educación media superior</a:t>
            </a:r>
          </a:p>
        </p:txBody>
      </p:sp>
      <p:sp>
        <p:nvSpPr>
          <p:cNvPr id="35" name="CuadroTexto 34">
            <a:extLst>
              <a:ext uri="{FF2B5EF4-FFF2-40B4-BE49-F238E27FC236}">
                <a16:creationId xmlns:a16="http://schemas.microsoft.com/office/drawing/2014/main" id="{DC96E39C-4489-4CF4-BF4E-98F17ACE0C96}"/>
              </a:ext>
            </a:extLst>
          </p:cNvPr>
          <p:cNvSpPr txBox="1"/>
          <p:nvPr/>
        </p:nvSpPr>
        <p:spPr>
          <a:xfrm>
            <a:off x="4836056" y="2551315"/>
            <a:ext cx="1502561" cy="507831"/>
          </a:xfrm>
          <a:prstGeom prst="rect">
            <a:avLst/>
          </a:prstGeom>
          <a:noFill/>
        </p:spPr>
        <p:txBody>
          <a:bodyPr wrap="square" rtlCol="0">
            <a:spAutoFit/>
          </a:bodyPr>
          <a:lstStyle/>
          <a:p>
            <a:r>
              <a:rPr lang="es-MX" sz="900" dirty="0"/>
              <a:t>El estado debe dar las condiciones para dar las clases.</a:t>
            </a:r>
          </a:p>
        </p:txBody>
      </p:sp>
      <p:sp>
        <p:nvSpPr>
          <p:cNvPr id="37" name="CuadroTexto 36">
            <a:extLst>
              <a:ext uri="{FF2B5EF4-FFF2-40B4-BE49-F238E27FC236}">
                <a16:creationId xmlns:a16="http://schemas.microsoft.com/office/drawing/2014/main" id="{E0CF6DEC-7BF6-404E-A4FF-9895835325F7}"/>
              </a:ext>
            </a:extLst>
          </p:cNvPr>
          <p:cNvSpPr txBox="1"/>
          <p:nvPr/>
        </p:nvSpPr>
        <p:spPr>
          <a:xfrm>
            <a:off x="5047259" y="3416631"/>
            <a:ext cx="1572954" cy="507831"/>
          </a:xfrm>
          <a:prstGeom prst="rect">
            <a:avLst/>
          </a:prstGeom>
          <a:noFill/>
        </p:spPr>
        <p:txBody>
          <a:bodyPr wrap="square" rtlCol="0">
            <a:spAutoFit/>
          </a:bodyPr>
          <a:lstStyle/>
          <a:p>
            <a:r>
              <a:rPr lang="es-MX" sz="900" dirty="0"/>
              <a:t>Niveles de bachillerato técnico, general, intercultural, etc.</a:t>
            </a:r>
          </a:p>
        </p:txBody>
      </p:sp>
      <p:sp>
        <p:nvSpPr>
          <p:cNvPr id="38" name="CuadroTexto 37">
            <a:extLst>
              <a:ext uri="{FF2B5EF4-FFF2-40B4-BE49-F238E27FC236}">
                <a16:creationId xmlns:a16="http://schemas.microsoft.com/office/drawing/2014/main" id="{DB0DEA15-5250-4EAC-8577-D6B66531A700}"/>
              </a:ext>
            </a:extLst>
          </p:cNvPr>
          <p:cNvSpPr txBox="1"/>
          <p:nvPr/>
        </p:nvSpPr>
        <p:spPr>
          <a:xfrm>
            <a:off x="6294457" y="3377744"/>
            <a:ext cx="1502561" cy="646331"/>
          </a:xfrm>
          <a:prstGeom prst="rect">
            <a:avLst/>
          </a:prstGeom>
          <a:noFill/>
        </p:spPr>
        <p:txBody>
          <a:bodyPr wrap="square" rtlCol="0">
            <a:spAutoFit/>
          </a:bodyPr>
          <a:lstStyle/>
          <a:p>
            <a:pPr algn="ctr"/>
            <a:r>
              <a:rPr lang="es-MX" sz="900" dirty="0"/>
              <a:t>El gobierno debe implementar programas para certificar los estudios concluidos</a:t>
            </a:r>
          </a:p>
        </p:txBody>
      </p:sp>
      <p:sp>
        <p:nvSpPr>
          <p:cNvPr id="40" name="CuadroTexto 39">
            <a:extLst>
              <a:ext uri="{FF2B5EF4-FFF2-40B4-BE49-F238E27FC236}">
                <a16:creationId xmlns:a16="http://schemas.microsoft.com/office/drawing/2014/main" id="{45FD9CB1-9B3E-4C83-B034-BDDB7E79EEC8}"/>
              </a:ext>
            </a:extLst>
          </p:cNvPr>
          <p:cNvSpPr txBox="1"/>
          <p:nvPr/>
        </p:nvSpPr>
        <p:spPr>
          <a:xfrm>
            <a:off x="6533462" y="1455274"/>
            <a:ext cx="1674057" cy="507831"/>
          </a:xfrm>
          <a:prstGeom prst="rect">
            <a:avLst/>
          </a:prstGeom>
          <a:noFill/>
        </p:spPr>
        <p:txBody>
          <a:bodyPr wrap="square" rtlCol="0">
            <a:spAutoFit/>
          </a:bodyPr>
          <a:lstStyle/>
          <a:p>
            <a:pPr algn="ctr"/>
            <a:r>
              <a:rPr lang="es-MX" sz="900" dirty="0"/>
              <a:t>Los docentes son indispensables para el proceso de aprendizaje.</a:t>
            </a:r>
          </a:p>
        </p:txBody>
      </p:sp>
      <p:sp>
        <p:nvSpPr>
          <p:cNvPr id="41" name="CuadroTexto 40">
            <a:extLst>
              <a:ext uri="{FF2B5EF4-FFF2-40B4-BE49-F238E27FC236}">
                <a16:creationId xmlns:a16="http://schemas.microsoft.com/office/drawing/2014/main" id="{0793936C-DD70-4B74-9A8C-518058F5276B}"/>
              </a:ext>
            </a:extLst>
          </p:cNvPr>
          <p:cNvSpPr txBox="1"/>
          <p:nvPr/>
        </p:nvSpPr>
        <p:spPr>
          <a:xfrm>
            <a:off x="5317084" y="4222250"/>
            <a:ext cx="945391" cy="646331"/>
          </a:xfrm>
          <a:prstGeom prst="rect">
            <a:avLst/>
          </a:prstGeom>
          <a:noFill/>
        </p:spPr>
        <p:txBody>
          <a:bodyPr wrap="square" rtlCol="0">
            <a:spAutoFit/>
          </a:bodyPr>
          <a:lstStyle/>
          <a:p>
            <a:r>
              <a:rPr lang="es-MX" sz="900" dirty="0"/>
              <a:t>Licenciatura   Especialidad Maestría  Doctorado</a:t>
            </a:r>
          </a:p>
        </p:txBody>
      </p:sp>
      <p:sp>
        <p:nvSpPr>
          <p:cNvPr id="42" name="CuadroTexto 41">
            <a:extLst>
              <a:ext uri="{FF2B5EF4-FFF2-40B4-BE49-F238E27FC236}">
                <a16:creationId xmlns:a16="http://schemas.microsoft.com/office/drawing/2014/main" id="{FE6A28DC-471C-4AE6-99D6-8A0AF2AC1A10}"/>
              </a:ext>
            </a:extLst>
          </p:cNvPr>
          <p:cNvSpPr txBox="1"/>
          <p:nvPr/>
        </p:nvSpPr>
        <p:spPr>
          <a:xfrm>
            <a:off x="6287396" y="4153000"/>
            <a:ext cx="1176667" cy="784830"/>
          </a:xfrm>
          <a:prstGeom prst="rect">
            <a:avLst/>
          </a:prstGeom>
          <a:noFill/>
        </p:spPr>
        <p:txBody>
          <a:bodyPr wrap="square" rtlCol="0">
            <a:spAutoFit/>
          </a:bodyPr>
          <a:lstStyle/>
          <a:p>
            <a:pPr algn="ctr"/>
            <a:r>
              <a:rPr lang="es-MX" sz="900" dirty="0"/>
              <a:t>El estado debe dar un espacio de educación superior  para que haya integración</a:t>
            </a:r>
          </a:p>
        </p:txBody>
      </p:sp>
      <p:sp>
        <p:nvSpPr>
          <p:cNvPr id="43" name="CuadroTexto 42">
            <a:extLst>
              <a:ext uri="{FF2B5EF4-FFF2-40B4-BE49-F238E27FC236}">
                <a16:creationId xmlns:a16="http://schemas.microsoft.com/office/drawing/2014/main" id="{82D98241-D3C2-4476-95A6-B83B3212F632}"/>
              </a:ext>
            </a:extLst>
          </p:cNvPr>
          <p:cNvSpPr txBox="1"/>
          <p:nvPr/>
        </p:nvSpPr>
        <p:spPr>
          <a:xfrm>
            <a:off x="3633614" y="5158313"/>
            <a:ext cx="1890781" cy="646331"/>
          </a:xfrm>
          <a:prstGeom prst="rect">
            <a:avLst/>
          </a:prstGeom>
          <a:noFill/>
        </p:spPr>
        <p:txBody>
          <a:bodyPr wrap="square" rtlCol="0">
            <a:spAutoFit/>
          </a:bodyPr>
          <a:lstStyle/>
          <a:p>
            <a:pPr algn="ctr"/>
            <a:r>
              <a:rPr lang="es-MX" sz="900" b="1" dirty="0"/>
              <a:t>CAPÍTULO V</a:t>
            </a:r>
          </a:p>
          <a:p>
            <a:pPr algn="ctr"/>
            <a:r>
              <a:rPr lang="es-MX" sz="900" b="1" dirty="0"/>
              <a:t>Del fomento de la investigación, la ciencia, humanidades, tecnología y la innovación</a:t>
            </a:r>
          </a:p>
        </p:txBody>
      </p:sp>
      <p:sp>
        <p:nvSpPr>
          <p:cNvPr id="44" name="CuadroTexto 43">
            <a:extLst>
              <a:ext uri="{FF2B5EF4-FFF2-40B4-BE49-F238E27FC236}">
                <a16:creationId xmlns:a16="http://schemas.microsoft.com/office/drawing/2014/main" id="{D12DC880-B6B6-4B8C-B331-6730C3B0E40C}"/>
              </a:ext>
            </a:extLst>
          </p:cNvPr>
          <p:cNvSpPr txBox="1"/>
          <p:nvPr/>
        </p:nvSpPr>
        <p:spPr>
          <a:xfrm>
            <a:off x="5582571" y="5193975"/>
            <a:ext cx="1176667" cy="646331"/>
          </a:xfrm>
          <a:prstGeom prst="rect">
            <a:avLst/>
          </a:prstGeom>
          <a:noFill/>
        </p:spPr>
        <p:txBody>
          <a:bodyPr wrap="square" rtlCol="0">
            <a:spAutoFit/>
          </a:bodyPr>
          <a:lstStyle/>
          <a:p>
            <a:pPr algn="ctr"/>
            <a:r>
              <a:rPr lang="es-MX" sz="900" dirty="0"/>
              <a:t>Todos tienen acceso al desarrollo científico, por derecho</a:t>
            </a:r>
          </a:p>
        </p:txBody>
      </p:sp>
      <p:sp>
        <p:nvSpPr>
          <p:cNvPr id="45" name="CuadroTexto 44">
            <a:extLst>
              <a:ext uri="{FF2B5EF4-FFF2-40B4-BE49-F238E27FC236}">
                <a16:creationId xmlns:a16="http://schemas.microsoft.com/office/drawing/2014/main" id="{062E193D-7062-40BB-A54B-10491DDF622E}"/>
              </a:ext>
            </a:extLst>
          </p:cNvPr>
          <p:cNvSpPr txBox="1"/>
          <p:nvPr/>
        </p:nvSpPr>
        <p:spPr>
          <a:xfrm>
            <a:off x="3559149" y="4222250"/>
            <a:ext cx="1651490" cy="369332"/>
          </a:xfrm>
          <a:prstGeom prst="rect">
            <a:avLst/>
          </a:prstGeom>
          <a:noFill/>
        </p:spPr>
        <p:txBody>
          <a:bodyPr wrap="square" rtlCol="0">
            <a:spAutoFit/>
          </a:bodyPr>
          <a:lstStyle/>
          <a:p>
            <a:pPr algn="ctr"/>
            <a:r>
              <a:rPr lang="es-MX" sz="900" b="1" dirty="0"/>
              <a:t>CAPÍTULO IV</a:t>
            </a:r>
          </a:p>
          <a:p>
            <a:pPr algn="ctr"/>
            <a:r>
              <a:rPr lang="es-MX" sz="900" b="1" dirty="0"/>
              <a:t>Del tipo de educación superior</a:t>
            </a:r>
          </a:p>
        </p:txBody>
      </p:sp>
      <p:sp>
        <p:nvSpPr>
          <p:cNvPr id="46" name="CuadroTexto 45">
            <a:extLst>
              <a:ext uri="{FF2B5EF4-FFF2-40B4-BE49-F238E27FC236}">
                <a16:creationId xmlns:a16="http://schemas.microsoft.com/office/drawing/2014/main" id="{D8351294-D0F6-46CA-9F62-6B594C6A5F99}"/>
              </a:ext>
            </a:extLst>
          </p:cNvPr>
          <p:cNvSpPr txBox="1"/>
          <p:nvPr/>
        </p:nvSpPr>
        <p:spPr>
          <a:xfrm>
            <a:off x="6696887" y="5165703"/>
            <a:ext cx="922948" cy="1061829"/>
          </a:xfrm>
          <a:prstGeom prst="rect">
            <a:avLst/>
          </a:prstGeom>
          <a:noFill/>
        </p:spPr>
        <p:txBody>
          <a:bodyPr wrap="square" rtlCol="0">
            <a:spAutoFit/>
          </a:bodyPr>
          <a:lstStyle/>
          <a:p>
            <a:pPr algn="ctr"/>
            <a:r>
              <a:rPr lang="es-MX" sz="900" dirty="0"/>
              <a:t>Desarrollan planes para mantener la permanecía de los alumnos y su desarrollo intercultural.</a:t>
            </a:r>
          </a:p>
        </p:txBody>
      </p:sp>
      <p:sp>
        <p:nvSpPr>
          <p:cNvPr id="47" name="CuadroTexto 46">
            <a:extLst>
              <a:ext uri="{FF2B5EF4-FFF2-40B4-BE49-F238E27FC236}">
                <a16:creationId xmlns:a16="http://schemas.microsoft.com/office/drawing/2014/main" id="{AD9DC0F7-6922-4841-BC66-7239AEDEE3DE}"/>
              </a:ext>
            </a:extLst>
          </p:cNvPr>
          <p:cNvSpPr txBox="1"/>
          <p:nvPr/>
        </p:nvSpPr>
        <p:spPr>
          <a:xfrm>
            <a:off x="4159679" y="606631"/>
            <a:ext cx="1674057" cy="369332"/>
          </a:xfrm>
          <a:prstGeom prst="rect">
            <a:avLst/>
          </a:prstGeom>
          <a:noFill/>
        </p:spPr>
        <p:txBody>
          <a:bodyPr wrap="square" rtlCol="0">
            <a:spAutoFit/>
          </a:bodyPr>
          <a:lstStyle/>
          <a:p>
            <a:r>
              <a:rPr lang="es-MX" sz="900" b="1" dirty="0"/>
              <a:t>De la naturaleza del Sistema de Educación Nacional</a:t>
            </a:r>
          </a:p>
        </p:txBody>
      </p:sp>
      <p:sp>
        <p:nvSpPr>
          <p:cNvPr id="48" name="CuadroTexto 47">
            <a:extLst>
              <a:ext uri="{FF2B5EF4-FFF2-40B4-BE49-F238E27FC236}">
                <a16:creationId xmlns:a16="http://schemas.microsoft.com/office/drawing/2014/main" id="{2822C43F-54E1-47A3-86E6-BD17730BBC86}"/>
              </a:ext>
            </a:extLst>
          </p:cNvPr>
          <p:cNvSpPr txBox="1"/>
          <p:nvPr/>
        </p:nvSpPr>
        <p:spPr>
          <a:xfrm>
            <a:off x="6581033" y="589958"/>
            <a:ext cx="1674057" cy="507831"/>
          </a:xfrm>
          <a:prstGeom prst="rect">
            <a:avLst/>
          </a:prstGeom>
          <a:noFill/>
        </p:spPr>
        <p:txBody>
          <a:bodyPr wrap="square" rtlCol="0">
            <a:spAutoFit/>
          </a:bodyPr>
          <a:lstStyle/>
          <a:p>
            <a:pPr algn="ctr"/>
            <a:r>
              <a:rPr lang="es-MX" sz="900" b="1" dirty="0"/>
              <a:t>Del magisterio como agente fundamental en el proceso educativo</a:t>
            </a:r>
          </a:p>
        </p:txBody>
      </p:sp>
      <p:sp>
        <p:nvSpPr>
          <p:cNvPr id="49" name="CuadroTexto 48">
            <a:extLst>
              <a:ext uri="{FF2B5EF4-FFF2-40B4-BE49-F238E27FC236}">
                <a16:creationId xmlns:a16="http://schemas.microsoft.com/office/drawing/2014/main" id="{DE8F3E3B-0F90-499D-8259-67BB2032C449}"/>
              </a:ext>
            </a:extLst>
          </p:cNvPr>
          <p:cNvSpPr txBox="1"/>
          <p:nvPr/>
        </p:nvSpPr>
        <p:spPr>
          <a:xfrm>
            <a:off x="6875729" y="1240538"/>
            <a:ext cx="1046288" cy="230832"/>
          </a:xfrm>
          <a:prstGeom prst="rect">
            <a:avLst/>
          </a:prstGeom>
          <a:noFill/>
        </p:spPr>
        <p:txBody>
          <a:bodyPr wrap="square" rtlCol="0">
            <a:spAutoFit/>
          </a:bodyPr>
          <a:lstStyle/>
          <a:p>
            <a:pPr algn="ctr"/>
            <a:r>
              <a:rPr lang="es-MX" sz="900" b="1" dirty="0"/>
              <a:t>CAPÍTULO I</a:t>
            </a:r>
          </a:p>
        </p:txBody>
      </p:sp>
      <p:sp>
        <p:nvSpPr>
          <p:cNvPr id="50" name="CuadroTexto 49">
            <a:extLst>
              <a:ext uri="{FF2B5EF4-FFF2-40B4-BE49-F238E27FC236}">
                <a16:creationId xmlns:a16="http://schemas.microsoft.com/office/drawing/2014/main" id="{13A6169E-16EB-426A-86B5-512DBD5C299C}"/>
              </a:ext>
            </a:extLst>
          </p:cNvPr>
          <p:cNvSpPr txBox="1"/>
          <p:nvPr/>
        </p:nvSpPr>
        <p:spPr>
          <a:xfrm>
            <a:off x="6581033" y="2075864"/>
            <a:ext cx="1674056" cy="507831"/>
          </a:xfrm>
          <a:prstGeom prst="rect">
            <a:avLst/>
          </a:prstGeom>
          <a:noFill/>
        </p:spPr>
        <p:txBody>
          <a:bodyPr wrap="square" rtlCol="0">
            <a:spAutoFit/>
          </a:bodyPr>
          <a:lstStyle/>
          <a:p>
            <a:pPr algn="ctr"/>
            <a:r>
              <a:rPr lang="es-MX" sz="900" b="1" dirty="0"/>
              <a:t>CAPÍTULO II</a:t>
            </a:r>
          </a:p>
          <a:p>
            <a:pPr algn="ctr"/>
            <a:r>
              <a:rPr lang="es-MX" sz="900" b="1" dirty="0"/>
              <a:t>Fortalecimiento de la formación docente</a:t>
            </a:r>
          </a:p>
        </p:txBody>
      </p:sp>
      <p:sp>
        <p:nvSpPr>
          <p:cNvPr id="52" name="CuadroTexto 51">
            <a:extLst>
              <a:ext uri="{FF2B5EF4-FFF2-40B4-BE49-F238E27FC236}">
                <a16:creationId xmlns:a16="http://schemas.microsoft.com/office/drawing/2014/main" id="{51DBAF8D-AD92-4C88-BF01-7DC1B7240982}"/>
              </a:ext>
            </a:extLst>
          </p:cNvPr>
          <p:cNvSpPr txBox="1"/>
          <p:nvPr/>
        </p:nvSpPr>
        <p:spPr>
          <a:xfrm>
            <a:off x="6611438" y="2617144"/>
            <a:ext cx="1674057" cy="646331"/>
          </a:xfrm>
          <a:prstGeom prst="rect">
            <a:avLst/>
          </a:prstGeom>
          <a:noFill/>
        </p:spPr>
        <p:txBody>
          <a:bodyPr wrap="square" rtlCol="0">
            <a:spAutoFit/>
          </a:bodyPr>
          <a:lstStyle/>
          <a:p>
            <a:pPr algn="ctr"/>
            <a:r>
              <a:rPr lang="es-MX" sz="900" dirty="0"/>
              <a:t>Los egresados de escuelas de docencia deben saber enfoques pedagógicos diferentes para </a:t>
            </a:r>
          </a:p>
          <a:p>
            <a:pPr algn="ctr"/>
            <a:r>
              <a:rPr lang="es-MX" sz="900" dirty="0"/>
              <a:t>Atender a cualquier alumno.</a:t>
            </a:r>
          </a:p>
        </p:txBody>
      </p:sp>
      <p:sp>
        <p:nvSpPr>
          <p:cNvPr id="53" name="CuadroTexto 52">
            <a:extLst>
              <a:ext uri="{FF2B5EF4-FFF2-40B4-BE49-F238E27FC236}">
                <a16:creationId xmlns:a16="http://schemas.microsoft.com/office/drawing/2014/main" id="{87FA7F8C-96EC-4E0C-8C06-25D4CB51AB24}"/>
              </a:ext>
            </a:extLst>
          </p:cNvPr>
          <p:cNvSpPr txBox="1"/>
          <p:nvPr/>
        </p:nvSpPr>
        <p:spPr>
          <a:xfrm>
            <a:off x="8416523" y="609924"/>
            <a:ext cx="1674057" cy="784830"/>
          </a:xfrm>
          <a:prstGeom prst="rect">
            <a:avLst/>
          </a:prstGeom>
          <a:noFill/>
        </p:spPr>
        <p:txBody>
          <a:bodyPr wrap="square" rtlCol="0">
            <a:spAutoFit/>
          </a:bodyPr>
          <a:lstStyle/>
          <a:p>
            <a:pPr algn="ctr"/>
            <a:r>
              <a:rPr lang="es-MX" sz="900" b="1" dirty="0"/>
              <a:t>De las condiciones de los planteles educativos para garantizar su identidad y la seguridad de los niños, niñas y adolescentes.</a:t>
            </a:r>
          </a:p>
        </p:txBody>
      </p:sp>
      <p:sp>
        <p:nvSpPr>
          <p:cNvPr id="54" name="CuadroTexto 53">
            <a:extLst>
              <a:ext uri="{FF2B5EF4-FFF2-40B4-BE49-F238E27FC236}">
                <a16:creationId xmlns:a16="http://schemas.microsoft.com/office/drawing/2014/main" id="{C0EC0BC7-4B74-485A-A0F4-2B2E0A76ABB8}"/>
              </a:ext>
            </a:extLst>
          </p:cNvPr>
          <p:cNvSpPr txBox="1"/>
          <p:nvPr/>
        </p:nvSpPr>
        <p:spPr>
          <a:xfrm>
            <a:off x="8449935" y="1506191"/>
            <a:ext cx="1674057" cy="1200329"/>
          </a:xfrm>
          <a:prstGeom prst="rect">
            <a:avLst/>
          </a:prstGeom>
          <a:noFill/>
        </p:spPr>
        <p:txBody>
          <a:bodyPr wrap="square" rtlCol="0">
            <a:spAutoFit/>
          </a:bodyPr>
          <a:lstStyle/>
          <a:p>
            <a:pPr algn="ctr"/>
            <a:r>
              <a:rPr lang="es-MX" sz="900" dirty="0"/>
              <a:t>Las aulas deben de ser de calidad.</a:t>
            </a:r>
          </a:p>
          <a:p>
            <a:pPr algn="ctr"/>
            <a:endParaRPr lang="es-MX" sz="900" dirty="0"/>
          </a:p>
          <a:p>
            <a:pPr algn="ctr"/>
            <a:endParaRPr lang="es-MX" sz="900" dirty="0"/>
          </a:p>
          <a:p>
            <a:pPr algn="ctr"/>
            <a:r>
              <a:rPr lang="es-MX" sz="900" dirty="0"/>
              <a:t>El mantenimiento de dichos planteles es cargo del gobierno y voluntariamente de padres de familia</a:t>
            </a:r>
          </a:p>
        </p:txBody>
      </p:sp>
      <p:sp>
        <p:nvSpPr>
          <p:cNvPr id="55" name="CuadroTexto 54">
            <a:extLst>
              <a:ext uri="{FF2B5EF4-FFF2-40B4-BE49-F238E27FC236}">
                <a16:creationId xmlns:a16="http://schemas.microsoft.com/office/drawing/2014/main" id="{370AB9C8-A5DF-488C-A8A2-61459FEE0566}"/>
              </a:ext>
            </a:extLst>
          </p:cNvPr>
          <p:cNvSpPr txBox="1"/>
          <p:nvPr/>
        </p:nvSpPr>
        <p:spPr>
          <a:xfrm>
            <a:off x="8770249" y="2809662"/>
            <a:ext cx="1046288" cy="369332"/>
          </a:xfrm>
          <a:prstGeom prst="rect">
            <a:avLst/>
          </a:prstGeom>
          <a:noFill/>
        </p:spPr>
        <p:txBody>
          <a:bodyPr wrap="square" rtlCol="0">
            <a:spAutoFit/>
          </a:bodyPr>
          <a:lstStyle/>
          <a:p>
            <a:pPr algn="ctr"/>
            <a:r>
              <a:rPr lang="es-MX" sz="900" b="1" dirty="0"/>
              <a:t>De la mejora escolar</a:t>
            </a:r>
          </a:p>
        </p:txBody>
      </p:sp>
      <p:sp>
        <p:nvSpPr>
          <p:cNvPr id="57" name="CuadroTexto 56">
            <a:extLst>
              <a:ext uri="{FF2B5EF4-FFF2-40B4-BE49-F238E27FC236}">
                <a16:creationId xmlns:a16="http://schemas.microsoft.com/office/drawing/2014/main" id="{294D1629-EC49-4F10-ADF6-4D16E050EE1A}"/>
              </a:ext>
            </a:extLst>
          </p:cNvPr>
          <p:cNvSpPr txBox="1"/>
          <p:nvPr/>
        </p:nvSpPr>
        <p:spPr>
          <a:xfrm>
            <a:off x="8663321" y="3285411"/>
            <a:ext cx="1293904" cy="1477328"/>
          </a:xfrm>
          <a:prstGeom prst="rect">
            <a:avLst/>
          </a:prstGeom>
          <a:noFill/>
        </p:spPr>
        <p:txBody>
          <a:bodyPr wrap="square" rtlCol="0">
            <a:spAutoFit/>
          </a:bodyPr>
          <a:lstStyle/>
          <a:p>
            <a:pPr algn="ctr"/>
            <a:r>
              <a:rPr lang="es-MX" sz="900" dirty="0"/>
              <a:t>La escuela se guiará por una guía para poder cumplir con los planes.</a:t>
            </a:r>
          </a:p>
          <a:p>
            <a:pPr algn="ctr"/>
            <a:endParaRPr lang="es-MX" sz="900" dirty="0"/>
          </a:p>
          <a:p>
            <a:pPr algn="ctr"/>
            <a:endParaRPr lang="es-MX" sz="900" dirty="0"/>
          </a:p>
          <a:p>
            <a:pPr algn="ctr"/>
            <a:r>
              <a:rPr lang="es-MX" sz="900" dirty="0"/>
              <a:t>Consejos técnicos escolares</a:t>
            </a:r>
          </a:p>
          <a:p>
            <a:pPr algn="ctr"/>
            <a:endParaRPr lang="es-MX" sz="900" dirty="0"/>
          </a:p>
          <a:p>
            <a:pPr algn="ctr"/>
            <a:r>
              <a:rPr lang="es-MX" sz="900" dirty="0"/>
              <a:t>Programas de mejora continua.</a:t>
            </a:r>
          </a:p>
        </p:txBody>
      </p:sp>
      <p:sp>
        <p:nvSpPr>
          <p:cNvPr id="58" name="CuadroTexto 57">
            <a:extLst>
              <a:ext uri="{FF2B5EF4-FFF2-40B4-BE49-F238E27FC236}">
                <a16:creationId xmlns:a16="http://schemas.microsoft.com/office/drawing/2014/main" id="{900DF9B0-6DBE-46B9-AC4B-752ABD14BA1E}"/>
              </a:ext>
            </a:extLst>
          </p:cNvPr>
          <p:cNvSpPr txBox="1"/>
          <p:nvPr/>
        </p:nvSpPr>
        <p:spPr>
          <a:xfrm>
            <a:off x="10173895" y="660039"/>
            <a:ext cx="1449826" cy="507831"/>
          </a:xfrm>
          <a:prstGeom prst="rect">
            <a:avLst/>
          </a:prstGeom>
          <a:noFill/>
        </p:spPr>
        <p:txBody>
          <a:bodyPr wrap="square" rtlCol="0">
            <a:spAutoFit/>
          </a:bodyPr>
          <a:lstStyle/>
          <a:p>
            <a:pPr algn="ctr"/>
            <a:r>
              <a:rPr lang="es-MX" sz="900" b="1" dirty="0"/>
              <a:t>De la distribución de la funciona social en educación</a:t>
            </a:r>
          </a:p>
        </p:txBody>
      </p:sp>
      <p:sp>
        <p:nvSpPr>
          <p:cNvPr id="59" name="CuadroTexto 58">
            <a:extLst>
              <a:ext uri="{FF2B5EF4-FFF2-40B4-BE49-F238E27FC236}">
                <a16:creationId xmlns:a16="http://schemas.microsoft.com/office/drawing/2014/main" id="{CB24AE01-75CA-460D-A91D-84865CF0DA67}"/>
              </a:ext>
            </a:extLst>
          </p:cNvPr>
          <p:cNvSpPr txBox="1"/>
          <p:nvPr/>
        </p:nvSpPr>
        <p:spPr>
          <a:xfrm>
            <a:off x="9972035" y="1636486"/>
            <a:ext cx="1674057" cy="1754326"/>
          </a:xfrm>
          <a:prstGeom prst="rect">
            <a:avLst/>
          </a:prstGeom>
          <a:noFill/>
        </p:spPr>
        <p:txBody>
          <a:bodyPr wrap="square" rtlCol="0">
            <a:spAutoFit/>
          </a:bodyPr>
          <a:lstStyle/>
          <a:p>
            <a:pPr algn="ctr"/>
            <a:r>
              <a:rPr lang="es-MX" sz="900" dirty="0"/>
              <a:t>Corresponde al Estado todo los puntos mencionados anteriormente </a:t>
            </a:r>
          </a:p>
          <a:p>
            <a:pPr algn="ctr"/>
            <a:endParaRPr lang="es-MX" sz="900" dirty="0"/>
          </a:p>
          <a:p>
            <a:pPr algn="ctr"/>
            <a:r>
              <a:rPr lang="es-MX" sz="900" b="1" dirty="0"/>
              <a:t>Ejemplo</a:t>
            </a:r>
          </a:p>
          <a:p>
            <a:pPr marL="171450" indent="-171450" algn="ctr">
              <a:buFont typeface="Arial" panose="020B0604020202020204" pitchFamily="34" charset="0"/>
              <a:buChar char="•"/>
            </a:pPr>
            <a:r>
              <a:rPr lang="es-MX" sz="900" b="1" dirty="0"/>
              <a:t>Promover la educación obligatoria</a:t>
            </a:r>
          </a:p>
          <a:p>
            <a:pPr marL="171450" indent="-171450" algn="ctr">
              <a:buFont typeface="Arial" panose="020B0604020202020204" pitchFamily="34" charset="0"/>
              <a:buChar char="•"/>
            </a:pPr>
            <a:r>
              <a:rPr lang="es-MX" sz="900" b="1" dirty="0"/>
              <a:t>Establecer calendario escolar</a:t>
            </a:r>
          </a:p>
          <a:p>
            <a:pPr marL="171450" indent="-171450" algn="ctr">
              <a:buFont typeface="Arial" panose="020B0604020202020204" pitchFamily="34" charset="0"/>
              <a:buChar char="•"/>
            </a:pPr>
            <a:r>
              <a:rPr lang="es-MX" sz="900" b="1" dirty="0"/>
              <a:t>Renovar el programa de estudio.</a:t>
            </a:r>
          </a:p>
          <a:p>
            <a:pPr marL="171450" indent="-171450" algn="ctr">
              <a:buFont typeface="Arial" panose="020B0604020202020204" pitchFamily="34" charset="0"/>
              <a:buChar char="•"/>
            </a:pPr>
            <a:endParaRPr lang="es-MX" sz="900" b="1" dirty="0"/>
          </a:p>
        </p:txBody>
      </p:sp>
      <p:sp>
        <p:nvSpPr>
          <p:cNvPr id="60" name="CuadroTexto 59">
            <a:extLst>
              <a:ext uri="{FF2B5EF4-FFF2-40B4-BE49-F238E27FC236}">
                <a16:creationId xmlns:a16="http://schemas.microsoft.com/office/drawing/2014/main" id="{AF2F02D7-F9AB-4006-B5FB-F7D55FE4A3D1}"/>
              </a:ext>
            </a:extLst>
          </p:cNvPr>
          <p:cNvSpPr txBox="1"/>
          <p:nvPr/>
        </p:nvSpPr>
        <p:spPr>
          <a:xfrm>
            <a:off x="10242019" y="3332120"/>
            <a:ext cx="1502561" cy="369332"/>
          </a:xfrm>
          <a:prstGeom prst="rect">
            <a:avLst/>
          </a:prstGeom>
          <a:noFill/>
        </p:spPr>
        <p:txBody>
          <a:bodyPr wrap="square" rtlCol="0">
            <a:spAutoFit/>
          </a:bodyPr>
          <a:lstStyle/>
          <a:p>
            <a:pPr algn="ctr"/>
            <a:r>
              <a:rPr lang="es-MX" sz="900" b="1" dirty="0"/>
              <a:t>Del financiamiento a la educación</a:t>
            </a:r>
          </a:p>
        </p:txBody>
      </p:sp>
      <p:sp>
        <p:nvSpPr>
          <p:cNvPr id="61" name="CuadroTexto 60">
            <a:extLst>
              <a:ext uri="{FF2B5EF4-FFF2-40B4-BE49-F238E27FC236}">
                <a16:creationId xmlns:a16="http://schemas.microsoft.com/office/drawing/2014/main" id="{67D2A987-D2C2-48B8-8A73-395B63993A89}"/>
              </a:ext>
            </a:extLst>
          </p:cNvPr>
          <p:cNvSpPr txBox="1"/>
          <p:nvPr/>
        </p:nvSpPr>
        <p:spPr>
          <a:xfrm>
            <a:off x="10121160" y="3825019"/>
            <a:ext cx="1502561" cy="507831"/>
          </a:xfrm>
          <a:prstGeom prst="rect">
            <a:avLst/>
          </a:prstGeom>
          <a:noFill/>
        </p:spPr>
        <p:txBody>
          <a:bodyPr wrap="square" rtlCol="0">
            <a:spAutoFit/>
          </a:bodyPr>
          <a:lstStyle/>
          <a:p>
            <a:pPr algn="ctr"/>
            <a:r>
              <a:rPr lang="es-MX" sz="900" dirty="0"/>
              <a:t>El gobierno es el encargado de financiar la educación y cubrir gastos.</a:t>
            </a:r>
          </a:p>
        </p:txBody>
      </p:sp>
      <p:sp>
        <p:nvSpPr>
          <p:cNvPr id="62" name="CuadroTexto 61">
            <a:extLst>
              <a:ext uri="{FF2B5EF4-FFF2-40B4-BE49-F238E27FC236}">
                <a16:creationId xmlns:a16="http://schemas.microsoft.com/office/drawing/2014/main" id="{E898783E-5B26-42F0-9D4F-B2F56BA7FBB5}"/>
              </a:ext>
            </a:extLst>
          </p:cNvPr>
          <p:cNvSpPr txBox="1"/>
          <p:nvPr/>
        </p:nvSpPr>
        <p:spPr>
          <a:xfrm>
            <a:off x="10072247" y="4512886"/>
            <a:ext cx="1502561" cy="369332"/>
          </a:xfrm>
          <a:prstGeom prst="rect">
            <a:avLst/>
          </a:prstGeom>
          <a:noFill/>
        </p:spPr>
        <p:txBody>
          <a:bodyPr wrap="square" rtlCol="0">
            <a:spAutoFit/>
          </a:bodyPr>
          <a:lstStyle/>
          <a:p>
            <a:pPr algn="ctr"/>
            <a:r>
              <a:rPr lang="es-MX" sz="900" b="1" dirty="0"/>
              <a:t>De la participación de los actores sociales</a:t>
            </a:r>
          </a:p>
        </p:txBody>
      </p:sp>
      <p:sp>
        <p:nvSpPr>
          <p:cNvPr id="63" name="CuadroTexto 62">
            <a:extLst>
              <a:ext uri="{FF2B5EF4-FFF2-40B4-BE49-F238E27FC236}">
                <a16:creationId xmlns:a16="http://schemas.microsoft.com/office/drawing/2014/main" id="{18F9D3EE-8DBD-4340-B21F-1C6E9A1B850D}"/>
              </a:ext>
            </a:extLst>
          </p:cNvPr>
          <p:cNvSpPr txBox="1"/>
          <p:nvPr/>
        </p:nvSpPr>
        <p:spPr>
          <a:xfrm>
            <a:off x="10057782" y="5086446"/>
            <a:ext cx="1502561" cy="646331"/>
          </a:xfrm>
          <a:prstGeom prst="rect">
            <a:avLst/>
          </a:prstGeom>
          <a:noFill/>
        </p:spPr>
        <p:txBody>
          <a:bodyPr wrap="square" rtlCol="0">
            <a:spAutoFit/>
          </a:bodyPr>
          <a:lstStyle/>
          <a:p>
            <a:pPr algn="ctr"/>
            <a:r>
              <a:rPr lang="es-MX" sz="900" dirty="0"/>
              <a:t>Las autoridades debes hacer que la sociedad participe para unir lazos entre escuela y comunidad</a:t>
            </a:r>
          </a:p>
        </p:txBody>
      </p:sp>
      <p:sp>
        <p:nvSpPr>
          <p:cNvPr id="64" name="Rectángulo: esquinas redondeadas 63">
            <a:extLst>
              <a:ext uri="{FF2B5EF4-FFF2-40B4-BE49-F238E27FC236}">
                <a16:creationId xmlns:a16="http://schemas.microsoft.com/office/drawing/2014/main" id="{02E75E54-9BE6-4766-B0C8-DA77A9A9D2BF}"/>
              </a:ext>
            </a:extLst>
          </p:cNvPr>
          <p:cNvSpPr/>
          <p:nvPr/>
        </p:nvSpPr>
        <p:spPr>
          <a:xfrm>
            <a:off x="152526" y="1177281"/>
            <a:ext cx="1273541" cy="303912"/>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Rectángulo: esquinas redondeadas 64">
            <a:extLst>
              <a:ext uri="{FF2B5EF4-FFF2-40B4-BE49-F238E27FC236}">
                <a16:creationId xmlns:a16="http://schemas.microsoft.com/office/drawing/2014/main" id="{F236FB87-097C-4535-863F-52B4DB3FC366}"/>
              </a:ext>
            </a:extLst>
          </p:cNvPr>
          <p:cNvSpPr/>
          <p:nvPr/>
        </p:nvSpPr>
        <p:spPr>
          <a:xfrm>
            <a:off x="3601068" y="4251891"/>
            <a:ext cx="1517176" cy="369333"/>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6" name="Rectángulo: esquinas redondeadas 65">
            <a:extLst>
              <a:ext uri="{FF2B5EF4-FFF2-40B4-BE49-F238E27FC236}">
                <a16:creationId xmlns:a16="http://schemas.microsoft.com/office/drawing/2014/main" id="{B83184B3-2B2A-42ED-8B2E-D2459832F82A}"/>
              </a:ext>
            </a:extLst>
          </p:cNvPr>
          <p:cNvSpPr/>
          <p:nvPr/>
        </p:nvSpPr>
        <p:spPr>
          <a:xfrm>
            <a:off x="1816404" y="2603353"/>
            <a:ext cx="1131763" cy="179221"/>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7" name="Rectángulo: esquinas redondeadas 66">
            <a:extLst>
              <a:ext uri="{FF2B5EF4-FFF2-40B4-BE49-F238E27FC236}">
                <a16:creationId xmlns:a16="http://schemas.microsoft.com/office/drawing/2014/main" id="{D2ADA69C-82F0-4826-ABA1-9F01EDEABEF9}"/>
              </a:ext>
            </a:extLst>
          </p:cNvPr>
          <p:cNvSpPr/>
          <p:nvPr/>
        </p:nvSpPr>
        <p:spPr>
          <a:xfrm>
            <a:off x="1773663" y="2139121"/>
            <a:ext cx="1273541" cy="410340"/>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Rectángulo: esquinas redondeadas 67">
            <a:extLst>
              <a:ext uri="{FF2B5EF4-FFF2-40B4-BE49-F238E27FC236}">
                <a16:creationId xmlns:a16="http://schemas.microsoft.com/office/drawing/2014/main" id="{B9765F1F-9CAA-40E6-A126-E279B6E9BE2B}"/>
              </a:ext>
            </a:extLst>
          </p:cNvPr>
          <p:cNvSpPr/>
          <p:nvPr/>
        </p:nvSpPr>
        <p:spPr>
          <a:xfrm>
            <a:off x="1820598" y="1666511"/>
            <a:ext cx="1273541" cy="303912"/>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9" name="Rectángulo: esquinas redondeadas 68">
            <a:extLst>
              <a:ext uri="{FF2B5EF4-FFF2-40B4-BE49-F238E27FC236}">
                <a16:creationId xmlns:a16="http://schemas.microsoft.com/office/drawing/2014/main" id="{3BA0F842-6E41-48D3-BDDC-BB2E0311C198}"/>
              </a:ext>
            </a:extLst>
          </p:cNvPr>
          <p:cNvSpPr/>
          <p:nvPr/>
        </p:nvSpPr>
        <p:spPr>
          <a:xfrm>
            <a:off x="1727637" y="1035671"/>
            <a:ext cx="1482833" cy="470520"/>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0" name="Rectángulo: esquinas redondeadas 69">
            <a:extLst>
              <a:ext uri="{FF2B5EF4-FFF2-40B4-BE49-F238E27FC236}">
                <a16:creationId xmlns:a16="http://schemas.microsoft.com/office/drawing/2014/main" id="{ED744198-953F-43F5-A4CD-3DFA49E5269D}"/>
              </a:ext>
            </a:extLst>
          </p:cNvPr>
          <p:cNvSpPr/>
          <p:nvPr/>
        </p:nvSpPr>
        <p:spPr>
          <a:xfrm>
            <a:off x="175472" y="4182659"/>
            <a:ext cx="1402995" cy="303912"/>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Rectángulo: esquinas redondeadas 70">
            <a:extLst>
              <a:ext uri="{FF2B5EF4-FFF2-40B4-BE49-F238E27FC236}">
                <a16:creationId xmlns:a16="http://schemas.microsoft.com/office/drawing/2014/main" id="{F7DBC823-A550-41DA-B089-12E010CA4304}"/>
              </a:ext>
            </a:extLst>
          </p:cNvPr>
          <p:cNvSpPr/>
          <p:nvPr/>
        </p:nvSpPr>
        <p:spPr>
          <a:xfrm>
            <a:off x="171542" y="3277044"/>
            <a:ext cx="1273541" cy="700384"/>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2" name="Rectángulo: esquinas redondeadas 71">
            <a:extLst>
              <a:ext uri="{FF2B5EF4-FFF2-40B4-BE49-F238E27FC236}">
                <a16:creationId xmlns:a16="http://schemas.microsoft.com/office/drawing/2014/main" id="{156C1B54-BF9B-4A3A-8C35-CE7874BBE7DD}"/>
              </a:ext>
            </a:extLst>
          </p:cNvPr>
          <p:cNvSpPr/>
          <p:nvPr/>
        </p:nvSpPr>
        <p:spPr>
          <a:xfrm>
            <a:off x="152526" y="2685293"/>
            <a:ext cx="1273541" cy="445809"/>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3" name="Rectángulo: esquinas redondeadas 72">
            <a:extLst>
              <a:ext uri="{FF2B5EF4-FFF2-40B4-BE49-F238E27FC236}">
                <a16:creationId xmlns:a16="http://schemas.microsoft.com/office/drawing/2014/main" id="{734A8BD8-6DB6-4286-BAC1-1250E1638F1D}"/>
              </a:ext>
            </a:extLst>
          </p:cNvPr>
          <p:cNvSpPr/>
          <p:nvPr/>
        </p:nvSpPr>
        <p:spPr>
          <a:xfrm>
            <a:off x="204714" y="1583787"/>
            <a:ext cx="1273541" cy="445809"/>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4" name="Rectángulo: esquinas redondeadas 73">
            <a:extLst>
              <a:ext uri="{FF2B5EF4-FFF2-40B4-BE49-F238E27FC236}">
                <a16:creationId xmlns:a16="http://schemas.microsoft.com/office/drawing/2014/main" id="{960FF5C2-7955-46EC-A07D-D8094D473873}"/>
              </a:ext>
            </a:extLst>
          </p:cNvPr>
          <p:cNvSpPr/>
          <p:nvPr/>
        </p:nvSpPr>
        <p:spPr>
          <a:xfrm>
            <a:off x="1852414" y="4886414"/>
            <a:ext cx="1481081" cy="428107"/>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5" name="Rectángulo: esquinas redondeadas 74">
            <a:extLst>
              <a:ext uri="{FF2B5EF4-FFF2-40B4-BE49-F238E27FC236}">
                <a16:creationId xmlns:a16="http://schemas.microsoft.com/office/drawing/2014/main" id="{069DF08C-02E6-4C3F-87FB-FDF95E61972E}"/>
              </a:ext>
            </a:extLst>
          </p:cNvPr>
          <p:cNvSpPr/>
          <p:nvPr/>
        </p:nvSpPr>
        <p:spPr>
          <a:xfrm>
            <a:off x="1859696" y="4646137"/>
            <a:ext cx="1088472" cy="136289"/>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6" name="Rectángulo: esquinas redondeadas 75">
            <a:extLst>
              <a:ext uri="{FF2B5EF4-FFF2-40B4-BE49-F238E27FC236}">
                <a16:creationId xmlns:a16="http://schemas.microsoft.com/office/drawing/2014/main" id="{430DBC07-18DD-4630-8E42-3058C2D9CDEF}"/>
              </a:ext>
            </a:extLst>
          </p:cNvPr>
          <p:cNvSpPr/>
          <p:nvPr/>
        </p:nvSpPr>
        <p:spPr>
          <a:xfrm>
            <a:off x="1841049" y="4155381"/>
            <a:ext cx="1365795" cy="303912"/>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7" name="Rectángulo: esquinas redondeadas 76">
            <a:extLst>
              <a:ext uri="{FF2B5EF4-FFF2-40B4-BE49-F238E27FC236}">
                <a16:creationId xmlns:a16="http://schemas.microsoft.com/office/drawing/2014/main" id="{2AE03166-BAFB-48EC-A988-D3C72B556AD9}"/>
              </a:ext>
            </a:extLst>
          </p:cNvPr>
          <p:cNvSpPr/>
          <p:nvPr/>
        </p:nvSpPr>
        <p:spPr>
          <a:xfrm>
            <a:off x="1829758" y="3442968"/>
            <a:ext cx="1380712" cy="591047"/>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Rectángulo: esquinas redondeadas 77">
            <a:extLst>
              <a:ext uri="{FF2B5EF4-FFF2-40B4-BE49-F238E27FC236}">
                <a16:creationId xmlns:a16="http://schemas.microsoft.com/office/drawing/2014/main" id="{1497441F-C077-4CA1-94D1-4EBD4F41950B}"/>
              </a:ext>
            </a:extLst>
          </p:cNvPr>
          <p:cNvSpPr/>
          <p:nvPr/>
        </p:nvSpPr>
        <p:spPr>
          <a:xfrm>
            <a:off x="1764163" y="2886555"/>
            <a:ext cx="1273541" cy="410339"/>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9" name="Rectángulo: esquinas redondeadas 78">
            <a:extLst>
              <a:ext uri="{FF2B5EF4-FFF2-40B4-BE49-F238E27FC236}">
                <a16:creationId xmlns:a16="http://schemas.microsoft.com/office/drawing/2014/main" id="{E4DD9E20-5434-4CC1-9882-61AE019CF134}"/>
              </a:ext>
            </a:extLst>
          </p:cNvPr>
          <p:cNvSpPr/>
          <p:nvPr/>
        </p:nvSpPr>
        <p:spPr>
          <a:xfrm>
            <a:off x="6809007" y="5145320"/>
            <a:ext cx="679978" cy="1009509"/>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Rectángulo: esquinas redondeadas 79">
            <a:extLst>
              <a:ext uri="{FF2B5EF4-FFF2-40B4-BE49-F238E27FC236}">
                <a16:creationId xmlns:a16="http://schemas.microsoft.com/office/drawing/2014/main" id="{1798A95D-6A63-4462-9868-C3C8AA9FB3D9}"/>
              </a:ext>
            </a:extLst>
          </p:cNvPr>
          <p:cNvSpPr/>
          <p:nvPr/>
        </p:nvSpPr>
        <p:spPr>
          <a:xfrm>
            <a:off x="5356864" y="4247156"/>
            <a:ext cx="838138" cy="607303"/>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1" name="Rectángulo: esquinas redondeadas 80">
            <a:extLst>
              <a:ext uri="{FF2B5EF4-FFF2-40B4-BE49-F238E27FC236}">
                <a16:creationId xmlns:a16="http://schemas.microsoft.com/office/drawing/2014/main" id="{FC2D5582-D97B-48E9-8D18-CFB341E8C343}"/>
              </a:ext>
            </a:extLst>
          </p:cNvPr>
          <p:cNvSpPr/>
          <p:nvPr/>
        </p:nvSpPr>
        <p:spPr>
          <a:xfrm>
            <a:off x="5582572" y="5190327"/>
            <a:ext cx="1114316" cy="646330"/>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Rectángulo: esquinas redondeadas 81">
            <a:extLst>
              <a:ext uri="{FF2B5EF4-FFF2-40B4-BE49-F238E27FC236}">
                <a16:creationId xmlns:a16="http://schemas.microsoft.com/office/drawing/2014/main" id="{862DF0DD-E9BF-434F-9FA2-9479044490D6}"/>
              </a:ext>
            </a:extLst>
          </p:cNvPr>
          <p:cNvSpPr/>
          <p:nvPr/>
        </p:nvSpPr>
        <p:spPr>
          <a:xfrm>
            <a:off x="3648942" y="5192960"/>
            <a:ext cx="1853894" cy="611684"/>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Rectángulo: esquinas redondeadas 82">
            <a:extLst>
              <a:ext uri="{FF2B5EF4-FFF2-40B4-BE49-F238E27FC236}">
                <a16:creationId xmlns:a16="http://schemas.microsoft.com/office/drawing/2014/main" id="{0CA80919-2E2A-41FF-92E5-31073D9964A9}"/>
              </a:ext>
            </a:extLst>
          </p:cNvPr>
          <p:cNvSpPr/>
          <p:nvPr/>
        </p:nvSpPr>
        <p:spPr>
          <a:xfrm>
            <a:off x="6338617" y="4211184"/>
            <a:ext cx="1150367" cy="726645"/>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4" name="Rectángulo: esquinas redondeadas 83">
            <a:extLst>
              <a:ext uri="{FF2B5EF4-FFF2-40B4-BE49-F238E27FC236}">
                <a16:creationId xmlns:a16="http://schemas.microsoft.com/office/drawing/2014/main" id="{71F27C2C-48C5-4A12-9368-66DA268300D0}"/>
              </a:ext>
            </a:extLst>
          </p:cNvPr>
          <p:cNvSpPr/>
          <p:nvPr/>
        </p:nvSpPr>
        <p:spPr>
          <a:xfrm>
            <a:off x="6387134" y="3440698"/>
            <a:ext cx="1273541" cy="557636"/>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5" name="Rectángulo: esquinas redondeadas 84">
            <a:extLst>
              <a:ext uri="{FF2B5EF4-FFF2-40B4-BE49-F238E27FC236}">
                <a16:creationId xmlns:a16="http://schemas.microsoft.com/office/drawing/2014/main" id="{B00C79F8-7D6A-495C-A918-9153B17D3B62}"/>
              </a:ext>
            </a:extLst>
          </p:cNvPr>
          <p:cNvSpPr/>
          <p:nvPr/>
        </p:nvSpPr>
        <p:spPr>
          <a:xfrm>
            <a:off x="5118244" y="3460712"/>
            <a:ext cx="1113464" cy="448722"/>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6" name="Rectángulo: esquinas redondeadas 85">
            <a:extLst>
              <a:ext uri="{FF2B5EF4-FFF2-40B4-BE49-F238E27FC236}">
                <a16:creationId xmlns:a16="http://schemas.microsoft.com/office/drawing/2014/main" id="{B40227F5-4C35-4906-86EF-73E0B750824D}"/>
              </a:ext>
            </a:extLst>
          </p:cNvPr>
          <p:cNvSpPr/>
          <p:nvPr/>
        </p:nvSpPr>
        <p:spPr>
          <a:xfrm>
            <a:off x="3849958" y="3440698"/>
            <a:ext cx="1182491" cy="468736"/>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7" name="Rectángulo: esquinas redondeadas 86">
            <a:extLst>
              <a:ext uri="{FF2B5EF4-FFF2-40B4-BE49-F238E27FC236}">
                <a16:creationId xmlns:a16="http://schemas.microsoft.com/office/drawing/2014/main" id="{4743E9F1-F9C9-4B09-BEE6-652285A4A828}"/>
              </a:ext>
            </a:extLst>
          </p:cNvPr>
          <p:cNvSpPr/>
          <p:nvPr/>
        </p:nvSpPr>
        <p:spPr>
          <a:xfrm>
            <a:off x="4866065" y="2610791"/>
            <a:ext cx="1273541" cy="402515"/>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8" name="Rectángulo: esquinas redondeadas 87">
            <a:extLst>
              <a:ext uri="{FF2B5EF4-FFF2-40B4-BE49-F238E27FC236}">
                <a16:creationId xmlns:a16="http://schemas.microsoft.com/office/drawing/2014/main" id="{EDCB1247-5E86-4EAA-A4B6-CB7A84F5C2E8}"/>
              </a:ext>
            </a:extLst>
          </p:cNvPr>
          <p:cNvSpPr/>
          <p:nvPr/>
        </p:nvSpPr>
        <p:spPr>
          <a:xfrm>
            <a:off x="3567466" y="1810812"/>
            <a:ext cx="1048773" cy="447760"/>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9" name="Rectángulo: esquinas redondeadas 88">
            <a:extLst>
              <a:ext uri="{FF2B5EF4-FFF2-40B4-BE49-F238E27FC236}">
                <a16:creationId xmlns:a16="http://schemas.microsoft.com/office/drawing/2014/main" id="{3AEFEAF4-18DF-43CE-A3F4-412E513FEDCE}"/>
              </a:ext>
            </a:extLst>
          </p:cNvPr>
          <p:cNvSpPr/>
          <p:nvPr/>
        </p:nvSpPr>
        <p:spPr>
          <a:xfrm>
            <a:off x="3942234" y="2649059"/>
            <a:ext cx="814352" cy="303912"/>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0" name="Rectángulo: esquinas redondeadas 89">
            <a:extLst>
              <a:ext uri="{FF2B5EF4-FFF2-40B4-BE49-F238E27FC236}">
                <a16:creationId xmlns:a16="http://schemas.microsoft.com/office/drawing/2014/main" id="{D3549AA0-43A0-45FB-BED4-84E7F0D81EB2}"/>
              </a:ext>
            </a:extLst>
          </p:cNvPr>
          <p:cNvSpPr/>
          <p:nvPr/>
        </p:nvSpPr>
        <p:spPr>
          <a:xfrm>
            <a:off x="5037659" y="1887700"/>
            <a:ext cx="1046289" cy="303912"/>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1" name="Rectángulo: esquinas redondeadas 90">
            <a:extLst>
              <a:ext uri="{FF2B5EF4-FFF2-40B4-BE49-F238E27FC236}">
                <a16:creationId xmlns:a16="http://schemas.microsoft.com/office/drawing/2014/main" id="{A2FD236C-8BBA-4555-B787-0E7D586FF1DA}"/>
              </a:ext>
            </a:extLst>
          </p:cNvPr>
          <p:cNvSpPr/>
          <p:nvPr/>
        </p:nvSpPr>
        <p:spPr>
          <a:xfrm>
            <a:off x="4098590" y="957428"/>
            <a:ext cx="1404246" cy="545107"/>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2" name="Rectángulo: esquinas redondeadas 91">
            <a:extLst>
              <a:ext uri="{FF2B5EF4-FFF2-40B4-BE49-F238E27FC236}">
                <a16:creationId xmlns:a16="http://schemas.microsoft.com/office/drawing/2014/main" id="{A6DEED2A-E022-4B96-A1C2-74D96867639A}"/>
              </a:ext>
            </a:extLst>
          </p:cNvPr>
          <p:cNvSpPr/>
          <p:nvPr/>
        </p:nvSpPr>
        <p:spPr>
          <a:xfrm>
            <a:off x="214809" y="2157545"/>
            <a:ext cx="1273541" cy="306714"/>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Rectángulo: esquinas redondeadas 92">
            <a:extLst>
              <a:ext uri="{FF2B5EF4-FFF2-40B4-BE49-F238E27FC236}">
                <a16:creationId xmlns:a16="http://schemas.microsoft.com/office/drawing/2014/main" id="{E0529574-9EA8-4741-A837-78113BCA5A0F}"/>
              </a:ext>
            </a:extLst>
          </p:cNvPr>
          <p:cNvSpPr/>
          <p:nvPr/>
        </p:nvSpPr>
        <p:spPr>
          <a:xfrm>
            <a:off x="6757041" y="2105215"/>
            <a:ext cx="1273541" cy="446100"/>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4" name="Rectángulo: esquinas redondeadas 93">
            <a:extLst>
              <a:ext uri="{FF2B5EF4-FFF2-40B4-BE49-F238E27FC236}">
                <a16:creationId xmlns:a16="http://schemas.microsoft.com/office/drawing/2014/main" id="{4DAABF1B-B372-4904-A3B9-E9207B9E277A}"/>
              </a:ext>
            </a:extLst>
          </p:cNvPr>
          <p:cNvSpPr/>
          <p:nvPr/>
        </p:nvSpPr>
        <p:spPr>
          <a:xfrm>
            <a:off x="6533462" y="1513084"/>
            <a:ext cx="1644337" cy="413602"/>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5" name="Rectángulo: esquinas redondeadas 94">
            <a:extLst>
              <a:ext uri="{FF2B5EF4-FFF2-40B4-BE49-F238E27FC236}">
                <a16:creationId xmlns:a16="http://schemas.microsoft.com/office/drawing/2014/main" id="{02FA987F-FF4C-47F1-8C2C-DDBF7543B760}"/>
              </a:ext>
            </a:extLst>
          </p:cNvPr>
          <p:cNvSpPr/>
          <p:nvPr/>
        </p:nvSpPr>
        <p:spPr>
          <a:xfrm>
            <a:off x="1849995" y="5444870"/>
            <a:ext cx="1273541" cy="440854"/>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6" name="Rectángulo: esquinas redondeadas 95">
            <a:extLst>
              <a:ext uri="{FF2B5EF4-FFF2-40B4-BE49-F238E27FC236}">
                <a16:creationId xmlns:a16="http://schemas.microsoft.com/office/drawing/2014/main" id="{BF01B3CD-4B6D-4BE1-946C-3578C5BB050D}"/>
              </a:ext>
            </a:extLst>
          </p:cNvPr>
          <p:cNvSpPr/>
          <p:nvPr/>
        </p:nvSpPr>
        <p:spPr>
          <a:xfrm>
            <a:off x="1821256" y="6063441"/>
            <a:ext cx="1433700" cy="306714"/>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7" name="Rectángulo: esquinas redondeadas 96">
            <a:extLst>
              <a:ext uri="{FF2B5EF4-FFF2-40B4-BE49-F238E27FC236}">
                <a16:creationId xmlns:a16="http://schemas.microsoft.com/office/drawing/2014/main" id="{340DBFE5-A21F-4B2D-91D2-82D6412B1872}"/>
              </a:ext>
            </a:extLst>
          </p:cNvPr>
          <p:cNvSpPr/>
          <p:nvPr/>
        </p:nvSpPr>
        <p:spPr>
          <a:xfrm>
            <a:off x="6678221" y="2680240"/>
            <a:ext cx="1529298" cy="548304"/>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8" name="Rectángulo: esquinas redondeadas 97">
            <a:extLst>
              <a:ext uri="{FF2B5EF4-FFF2-40B4-BE49-F238E27FC236}">
                <a16:creationId xmlns:a16="http://schemas.microsoft.com/office/drawing/2014/main" id="{853D36FE-6816-4639-8A6F-1F84F3E3282B}"/>
              </a:ext>
            </a:extLst>
          </p:cNvPr>
          <p:cNvSpPr/>
          <p:nvPr/>
        </p:nvSpPr>
        <p:spPr>
          <a:xfrm>
            <a:off x="10173895" y="3892345"/>
            <a:ext cx="1433647" cy="403392"/>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9" name="Rectángulo: esquinas redondeadas 98">
            <a:extLst>
              <a:ext uri="{FF2B5EF4-FFF2-40B4-BE49-F238E27FC236}">
                <a16:creationId xmlns:a16="http://schemas.microsoft.com/office/drawing/2014/main" id="{11C90607-8349-405C-B815-2767B2BB1AA3}"/>
              </a:ext>
            </a:extLst>
          </p:cNvPr>
          <p:cNvSpPr/>
          <p:nvPr/>
        </p:nvSpPr>
        <p:spPr>
          <a:xfrm>
            <a:off x="10099090" y="2239497"/>
            <a:ext cx="1529298" cy="1455334"/>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0" name="Rectángulo: esquinas redondeadas 99">
            <a:extLst>
              <a:ext uri="{FF2B5EF4-FFF2-40B4-BE49-F238E27FC236}">
                <a16:creationId xmlns:a16="http://schemas.microsoft.com/office/drawing/2014/main" id="{A6C990F9-42B3-4BFF-817D-F842F5BE33C0}"/>
              </a:ext>
            </a:extLst>
          </p:cNvPr>
          <p:cNvSpPr/>
          <p:nvPr/>
        </p:nvSpPr>
        <p:spPr>
          <a:xfrm>
            <a:off x="8528484" y="2102386"/>
            <a:ext cx="1529298" cy="548304"/>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1" name="Rectángulo: esquinas redondeadas 100">
            <a:extLst>
              <a:ext uri="{FF2B5EF4-FFF2-40B4-BE49-F238E27FC236}">
                <a16:creationId xmlns:a16="http://schemas.microsoft.com/office/drawing/2014/main" id="{FD55C663-A720-4182-B23F-1018BF59F7FA}"/>
              </a:ext>
            </a:extLst>
          </p:cNvPr>
          <p:cNvSpPr/>
          <p:nvPr/>
        </p:nvSpPr>
        <p:spPr>
          <a:xfrm>
            <a:off x="8723577" y="4402154"/>
            <a:ext cx="1105053" cy="360585"/>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2" name="Rectángulo: esquinas redondeadas 101">
            <a:extLst>
              <a:ext uri="{FF2B5EF4-FFF2-40B4-BE49-F238E27FC236}">
                <a16:creationId xmlns:a16="http://schemas.microsoft.com/office/drawing/2014/main" id="{8F36EA61-76E2-4B3E-84CD-506CB0ACFAC8}"/>
              </a:ext>
            </a:extLst>
          </p:cNvPr>
          <p:cNvSpPr/>
          <p:nvPr/>
        </p:nvSpPr>
        <p:spPr>
          <a:xfrm>
            <a:off x="8770249" y="3935152"/>
            <a:ext cx="1105053" cy="360585"/>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3" name="Rectángulo: esquinas redondeadas 102">
            <a:extLst>
              <a:ext uri="{FF2B5EF4-FFF2-40B4-BE49-F238E27FC236}">
                <a16:creationId xmlns:a16="http://schemas.microsoft.com/office/drawing/2014/main" id="{5E3E1FA4-7831-4B26-9A52-61EE063873F5}"/>
              </a:ext>
            </a:extLst>
          </p:cNvPr>
          <p:cNvSpPr/>
          <p:nvPr/>
        </p:nvSpPr>
        <p:spPr>
          <a:xfrm>
            <a:off x="8703798" y="3325532"/>
            <a:ext cx="1178025" cy="454051"/>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5" name="Rectángulo: esquinas redondeadas 104">
            <a:extLst>
              <a:ext uri="{FF2B5EF4-FFF2-40B4-BE49-F238E27FC236}">
                <a16:creationId xmlns:a16="http://schemas.microsoft.com/office/drawing/2014/main" id="{6FFC7EDB-C678-4C7E-A425-F4A168D28349}"/>
              </a:ext>
            </a:extLst>
          </p:cNvPr>
          <p:cNvSpPr/>
          <p:nvPr/>
        </p:nvSpPr>
        <p:spPr>
          <a:xfrm>
            <a:off x="8636344" y="1536241"/>
            <a:ext cx="1320881" cy="311964"/>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Rectángulo: esquinas redondeadas 105">
            <a:extLst>
              <a:ext uri="{FF2B5EF4-FFF2-40B4-BE49-F238E27FC236}">
                <a16:creationId xmlns:a16="http://schemas.microsoft.com/office/drawing/2014/main" id="{371B285B-E787-42E2-AB17-941B8EA5B48B}"/>
              </a:ext>
            </a:extLst>
          </p:cNvPr>
          <p:cNvSpPr/>
          <p:nvPr/>
        </p:nvSpPr>
        <p:spPr>
          <a:xfrm>
            <a:off x="10061883" y="1687872"/>
            <a:ext cx="1545659" cy="414513"/>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Rectángulo: esquinas redondeadas 107">
            <a:extLst>
              <a:ext uri="{FF2B5EF4-FFF2-40B4-BE49-F238E27FC236}">
                <a16:creationId xmlns:a16="http://schemas.microsoft.com/office/drawing/2014/main" id="{502E37D2-C387-4ED6-A8A6-55FD88F9B6D4}"/>
              </a:ext>
            </a:extLst>
          </p:cNvPr>
          <p:cNvSpPr/>
          <p:nvPr/>
        </p:nvSpPr>
        <p:spPr>
          <a:xfrm>
            <a:off x="10090580" y="5097949"/>
            <a:ext cx="1400070" cy="589403"/>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9" name="Rectángulo: esquinas redondeadas 108">
            <a:extLst>
              <a:ext uri="{FF2B5EF4-FFF2-40B4-BE49-F238E27FC236}">
                <a16:creationId xmlns:a16="http://schemas.microsoft.com/office/drawing/2014/main" id="{212FC823-8C2A-44ED-A766-5AF7E0F24C2B}"/>
              </a:ext>
            </a:extLst>
          </p:cNvPr>
          <p:cNvSpPr/>
          <p:nvPr/>
        </p:nvSpPr>
        <p:spPr>
          <a:xfrm>
            <a:off x="6859851" y="1267863"/>
            <a:ext cx="1105053" cy="155350"/>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Rectángulo: esquinas redondeadas 109">
            <a:extLst>
              <a:ext uri="{FF2B5EF4-FFF2-40B4-BE49-F238E27FC236}">
                <a16:creationId xmlns:a16="http://schemas.microsoft.com/office/drawing/2014/main" id="{CF343198-0475-4DE9-B3F1-3D9A1368B62D}"/>
              </a:ext>
            </a:extLst>
          </p:cNvPr>
          <p:cNvSpPr/>
          <p:nvPr/>
        </p:nvSpPr>
        <p:spPr>
          <a:xfrm>
            <a:off x="214809" y="951696"/>
            <a:ext cx="1105053" cy="155350"/>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cxnSp>
        <p:nvCxnSpPr>
          <p:cNvPr id="121" name="Conector recto de flecha 120">
            <a:extLst>
              <a:ext uri="{FF2B5EF4-FFF2-40B4-BE49-F238E27FC236}">
                <a16:creationId xmlns:a16="http://schemas.microsoft.com/office/drawing/2014/main" id="{AA002AB4-8B36-4325-8BD0-00281C80945B}"/>
              </a:ext>
            </a:extLst>
          </p:cNvPr>
          <p:cNvCxnSpPr>
            <a:cxnSpLocks/>
          </p:cNvCxnSpPr>
          <p:nvPr/>
        </p:nvCxnSpPr>
        <p:spPr>
          <a:xfrm>
            <a:off x="4794737" y="874228"/>
            <a:ext cx="0" cy="127855"/>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125" name="Conector recto de flecha 124">
            <a:extLst>
              <a:ext uri="{FF2B5EF4-FFF2-40B4-BE49-F238E27FC236}">
                <a16:creationId xmlns:a16="http://schemas.microsoft.com/office/drawing/2014/main" id="{3C89E41F-B36D-4083-8ABD-5BC36404DCF5}"/>
              </a:ext>
            </a:extLst>
          </p:cNvPr>
          <p:cNvCxnSpPr>
            <a:cxnSpLocks/>
          </p:cNvCxnSpPr>
          <p:nvPr/>
        </p:nvCxnSpPr>
        <p:spPr>
          <a:xfrm>
            <a:off x="9305148" y="1872968"/>
            <a:ext cx="0" cy="194910"/>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127" name="Conector recto de flecha 126">
            <a:extLst>
              <a:ext uri="{FF2B5EF4-FFF2-40B4-BE49-F238E27FC236}">
                <a16:creationId xmlns:a16="http://schemas.microsoft.com/office/drawing/2014/main" id="{3B60D705-5A3E-4679-B11C-603144B1DBD5}"/>
              </a:ext>
            </a:extLst>
          </p:cNvPr>
          <p:cNvCxnSpPr>
            <a:cxnSpLocks/>
          </p:cNvCxnSpPr>
          <p:nvPr/>
        </p:nvCxnSpPr>
        <p:spPr>
          <a:xfrm>
            <a:off x="2467549" y="841385"/>
            <a:ext cx="0" cy="194910"/>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128" name="Conector recto de flecha 127">
            <a:extLst>
              <a:ext uri="{FF2B5EF4-FFF2-40B4-BE49-F238E27FC236}">
                <a16:creationId xmlns:a16="http://schemas.microsoft.com/office/drawing/2014/main" id="{2D7B8AD3-E4DD-47F7-BB57-ADAE2C7B38FA}"/>
              </a:ext>
            </a:extLst>
          </p:cNvPr>
          <p:cNvCxnSpPr>
            <a:cxnSpLocks/>
          </p:cNvCxnSpPr>
          <p:nvPr/>
        </p:nvCxnSpPr>
        <p:spPr>
          <a:xfrm>
            <a:off x="2453175" y="1493952"/>
            <a:ext cx="0" cy="194910"/>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129" name="Conector recto de flecha 128">
            <a:extLst>
              <a:ext uri="{FF2B5EF4-FFF2-40B4-BE49-F238E27FC236}">
                <a16:creationId xmlns:a16="http://schemas.microsoft.com/office/drawing/2014/main" id="{997A9A16-2AD2-4B33-B64C-FA0BA351444D}"/>
              </a:ext>
            </a:extLst>
          </p:cNvPr>
          <p:cNvCxnSpPr>
            <a:cxnSpLocks/>
          </p:cNvCxnSpPr>
          <p:nvPr/>
        </p:nvCxnSpPr>
        <p:spPr>
          <a:xfrm>
            <a:off x="2410433" y="1963105"/>
            <a:ext cx="0" cy="151006"/>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130" name="Conector recto de flecha 129">
            <a:extLst>
              <a:ext uri="{FF2B5EF4-FFF2-40B4-BE49-F238E27FC236}">
                <a16:creationId xmlns:a16="http://schemas.microsoft.com/office/drawing/2014/main" id="{F3481021-4682-4AD2-B9C9-393835A11236}"/>
              </a:ext>
            </a:extLst>
          </p:cNvPr>
          <p:cNvCxnSpPr>
            <a:cxnSpLocks/>
          </p:cNvCxnSpPr>
          <p:nvPr/>
        </p:nvCxnSpPr>
        <p:spPr>
          <a:xfrm>
            <a:off x="2410433" y="3299322"/>
            <a:ext cx="0" cy="194910"/>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131" name="Conector recto de flecha 130">
            <a:extLst>
              <a:ext uri="{FF2B5EF4-FFF2-40B4-BE49-F238E27FC236}">
                <a16:creationId xmlns:a16="http://schemas.microsoft.com/office/drawing/2014/main" id="{FB2970CF-A708-4564-86D5-1D38ABCC272E}"/>
              </a:ext>
            </a:extLst>
          </p:cNvPr>
          <p:cNvCxnSpPr>
            <a:cxnSpLocks/>
          </p:cNvCxnSpPr>
          <p:nvPr/>
        </p:nvCxnSpPr>
        <p:spPr>
          <a:xfrm>
            <a:off x="7464063" y="1063355"/>
            <a:ext cx="0" cy="134677"/>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134" name="Conector recto de flecha 133">
            <a:extLst>
              <a:ext uri="{FF2B5EF4-FFF2-40B4-BE49-F238E27FC236}">
                <a16:creationId xmlns:a16="http://schemas.microsoft.com/office/drawing/2014/main" id="{F319931F-87DE-41F3-92BF-365B89D3201B}"/>
              </a:ext>
            </a:extLst>
          </p:cNvPr>
          <p:cNvCxnSpPr>
            <a:cxnSpLocks/>
          </p:cNvCxnSpPr>
          <p:nvPr/>
        </p:nvCxnSpPr>
        <p:spPr>
          <a:xfrm>
            <a:off x="808312" y="1467236"/>
            <a:ext cx="0" cy="127855"/>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135" name="Conector recto de flecha 134">
            <a:extLst>
              <a:ext uri="{FF2B5EF4-FFF2-40B4-BE49-F238E27FC236}">
                <a16:creationId xmlns:a16="http://schemas.microsoft.com/office/drawing/2014/main" id="{A29CADB9-4518-4548-AAD9-797CACDC864E}"/>
              </a:ext>
            </a:extLst>
          </p:cNvPr>
          <p:cNvCxnSpPr>
            <a:cxnSpLocks/>
          </p:cNvCxnSpPr>
          <p:nvPr/>
        </p:nvCxnSpPr>
        <p:spPr>
          <a:xfrm>
            <a:off x="795851" y="2011266"/>
            <a:ext cx="0" cy="127855"/>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136" name="Conector recto de flecha 135">
            <a:extLst>
              <a:ext uri="{FF2B5EF4-FFF2-40B4-BE49-F238E27FC236}">
                <a16:creationId xmlns:a16="http://schemas.microsoft.com/office/drawing/2014/main" id="{C1E85B75-DE21-42D2-9F4D-0DDC447EE112}"/>
              </a:ext>
            </a:extLst>
          </p:cNvPr>
          <p:cNvCxnSpPr>
            <a:cxnSpLocks/>
          </p:cNvCxnSpPr>
          <p:nvPr/>
        </p:nvCxnSpPr>
        <p:spPr>
          <a:xfrm>
            <a:off x="780656" y="850026"/>
            <a:ext cx="0" cy="127855"/>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137" name="Conector recto de flecha 136">
            <a:extLst>
              <a:ext uri="{FF2B5EF4-FFF2-40B4-BE49-F238E27FC236}">
                <a16:creationId xmlns:a16="http://schemas.microsoft.com/office/drawing/2014/main" id="{D94D9422-7B2E-4A8F-83BF-CCDFF8C40054}"/>
              </a:ext>
            </a:extLst>
          </p:cNvPr>
          <p:cNvCxnSpPr>
            <a:cxnSpLocks/>
          </p:cNvCxnSpPr>
          <p:nvPr/>
        </p:nvCxnSpPr>
        <p:spPr>
          <a:xfrm>
            <a:off x="779115" y="1096870"/>
            <a:ext cx="0" cy="127855"/>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138" name="Conector recto de flecha 137">
            <a:extLst>
              <a:ext uri="{FF2B5EF4-FFF2-40B4-BE49-F238E27FC236}">
                <a16:creationId xmlns:a16="http://schemas.microsoft.com/office/drawing/2014/main" id="{98A32AC7-3753-40EA-BAA3-00493BE15925}"/>
              </a:ext>
            </a:extLst>
          </p:cNvPr>
          <p:cNvCxnSpPr>
            <a:cxnSpLocks/>
          </p:cNvCxnSpPr>
          <p:nvPr/>
        </p:nvCxnSpPr>
        <p:spPr>
          <a:xfrm>
            <a:off x="6679661" y="5526656"/>
            <a:ext cx="180190" cy="0"/>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142" name="Conector recto de flecha 141">
            <a:extLst>
              <a:ext uri="{FF2B5EF4-FFF2-40B4-BE49-F238E27FC236}">
                <a16:creationId xmlns:a16="http://schemas.microsoft.com/office/drawing/2014/main" id="{40647E05-0A1B-40FC-94DC-63A9146D3AC8}"/>
              </a:ext>
            </a:extLst>
          </p:cNvPr>
          <p:cNvCxnSpPr>
            <a:cxnSpLocks/>
          </p:cNvCxnSpPr>
          <p:nvPr/>
        </p:nvCxnSpPr>
        <p:spPr>
          <a:xfrm>
            <a:off x="4740732" y="2801015"/>
            <a:ext cx="180190" cy="0"/>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143" name="Conector recto de flecha 142">
            <a:extLst>
              <a:ext uri="{FF2B5EF4-FFF2-40B4-BE49-F238E27FC236}">
                <a16:creationId xmlns:a16="http://schemas.microsoft.com/office/drawing/2014/main" id="{08A01B0B-FA73-4DE3-BAE2-BC4F69CA693A}"/>
              </a:ext>
            </a:extLst>
          </p:cNvPr>
          <p:cNvCxnSpPr>
            <a:cxnSpLocks/>
          </p:cNvCxnSpPr>
          <p:nvPr/>
        </p:nvCxnSpPr>
        <p:spPr>
          <a:xfrm>
            <a:off x="5032449" y="3641601"/>
            <a:ext cx="145972" cy="0"/>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148" name="Conector recto de flecha 147">
            <a:extLst>
              <a:ext uri="{FF2B5EF4-FFF2-40B4-BE49-F238E27FC236}">
                <a16:creationId xmlns:a16="http://schemas.microsoft.com/office/drawing/2014/main" id="{72C02466-2CF6-4FD2-B6C8-E39EE6AB1015}"/>
              </a:ext>
            </a:extLst>
          </p:cNvPr>
          <p:cNvCxnSpPr>
            <a:cxnSpLocks/>
          </p:cNvCxnSpPr>
          <p:nvPr/>
        </p:nvCxnSpPr>
        <p:spPr>
          <a:xfrm>
            <a:off x="6265631" y="3709318"/>
            <a:ext cx="145972" cy="0"/>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149" name="Conector recto de flecha 148">
            <a:extLst>
              <a:ext uri="{FF2B5EF4-FFF2-40B4-BE49-F238E27FC236}">
                <a16:creationId xmlns:a16="http://schemas.microsoft.com/office/drawing/2014/main" id="{5F1A7D8E-3710-400F-BA05-D7D6C0C9DA0C}"/>
              </a:ext>
            </a:extLst>
          </p:cNvPr>
          <p:cNvCxnSpPr>
            <a:cxnSpLocks/>
          </p:cNvCxnSpPr>
          <p:nvPr/>
        </p:nvCxnSpPr>
        <p:spPr>
          <a:xfrm>
            <a:off x="5137653" y="4431994"/>
            <a:ext cx="145972" cy="0"/>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150" name="Conector recto de flecha 149">
            <a:extLst>
              <a:ext uri="{FF2B5EF4-FFF2-40B4-BE49-F238E27FC236}">
                <a16:creationId xmlns:a16="http://schemas.microsoft.com/office/drawing/2014/main" id="{58310683-9DA3-476A-83A2-2656FAF21F12}"/>
              </a:ext>
            </a:extLst>
          </p:cNvPr>
          <p:cNvCxnSpPr>
            <a:cxnSpLocks/>
          </p:cNvCxnSpPr>
          <p:nvPr/>
        </p:nvCxnSpPr>
        <p:spPr>
          <a:xfrm>
            <a:off x="5487716" y="5526656"/>
            <a:ext cx="145972" cy="0"/>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151" name="Conector recto de flecha 150">
            <a:extLst>
              <a:ext uri="{FF2B5EF4-FFF2-40B4-BE49-F238E27FC236}">
                <a16:creationId xmlns:a16="http://schemas.microsoft.com/office/drawing/2014/main" id="{8A754208-8C5E-4BA2-AA26-33D0678FE642}"/>
              </a:ext>
            </a:extLst>
          </p:cNvPr>
          <p:cNvCxnSpPr>
            <a:cxnSpLocks/>
          </p:cNvCxnSpPr>
          <p:nvPr/>
        </p:nvCxnSpPr>
        <p:spPr>
          <a:xfrm>
            <a:off x="7378606" y="1406251"/>
            <a:ext cx="0" cy="134677"/>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152" name="Conector recto de flecha 151">
            <a:extLst>
              <a:ext uri="{FF2B5EF4-FFF2-40B4-BE49-F238E27FC236}">
                <a16:creationId xmlns:a16="http://schemas.microsoft.com/office/drawing/2014/main" id="{880B578A-E140-4445-9FA1-1283B45DC2B8}"/>
              </a:ext>
            </a:extLst>
          </p:cNvPr>
          <p:cNvCxnSpPr>
            <a:cxnSpLocks/>
          </p:cNvCxnSpPr>
          <p:nvPr/>
        </p:nvCxnSpPr>
        <p:spPr>
          <a:xfrm>
            <a:off x="7370490" y="1936017"/>
            <a:ext cx="0" cy="134677"/>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153" name="Conector recto de flecha 152">
            <a:extLst>
              <a:ext uri="{FF2B5EF4-FFF2-40B4-BE49-F238E27FC236}">
                <a16:creationId xmlns:a16="http://schemas.microsoft.com/office/drawing/2014/main" id="{04E508F0-3356-4795-B773-F6A1D56001A8}"/>
              </a:ext>
            </a:extLst>
          </p:cNvPr>
          <p:cNvCxnSpPr>
            <a:cxnSpLocks/>
          </p:cNvCxnSpPr>
          <p:nvPr/>
        </p:nvCxnSpPr>
        <p:spPr>
          <a:xfrm>
            <a:off x="10879814" y="1198484"/>
            <a:ext cx="13737" cy="439456"/>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154" name="Conector recto de flecha 153">
            <a:extLst>
              <a:ext uri="{FF2B5EF4-FFF2-40B4-BE49-F238E27FC236}">
                <a16:creationId xmlns:a16="http://schemas.microsoft.com/office/drawing/2014/main" id="{65403AB5-0FDE-41F0-B9FF-44C9A4E993A6}"/>
              </a:ext>
            </a:extLst>
          </p:cNvPr>
          <p:cNvCxnSpPr>
            <a:cxnSpLocks/>
          </p:cNvCxnSpPr>
          <p:nvPr/>
        </p:nvCxnSpPr>
        <p:spPr>
          <a:xfrm>
            <a:off x="9286963" y="3149820"/>
            <a:ext cx="0" cy="134677"/>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155" name="Conector recto de flecha 154">
            <a:extLst>
              <a:ext uri="{FF2B5EF4-FFF2-40B4-BE49-F238E27FC236}">
                <a16:creationId xmlns:a16="http://schemas.microsoft.com/office/drawing/2014/main" id="{EA745FE5-7D8D-45F6-8059-2FF96E62499E}"/>
              </a:ext>
            </a:extLst>
          </p:cNvPr>
          <p:cNvCxnSpPr>
            <a:cxnSpLocks/>
          </p:cNvCxnSpPr>
          <p:nvPr/>
        </p:nvCxnSpPr>
        <p:spPr>
          <a:xfrm>
            <a:off x="7412377" y="2558286"/>
            <a:ext cx="0" cy="134677"/>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156" name="Conector recto de flecha 155">
            <a:extLst>
              <a:ext uri="{FF2B5EF4-FFF2-40B4-BE49-F238E27FC236}">
                <a16:creationId xmlns:a16="http://schemas.microsoft.com/office/drawing/2014/main" id="{9C469F48-8FB4-40CB-A4CE-C14B2807379D}"/>
              </a:ext>
            </a:extLst>
          </p:cNvPr>
          <p:cNvCxnSpPr>
            <a:cxnSpLocks/>
          </p:cNvCxnSpPr>
          <p:nvPr/>
        </p:nvCxnSpPr>
        <p:spPr>
          <a:xfrm>
            <a:off x="9253551" y="1378407"/>
            <a:ext cx="0" cy="134677"/>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157" name="Conector recto de flecha 156">
            <a:extLst>
              <a:ext uri="{FF2B5EF4-FFF2-40B4-BE49-F238E27FC236}">
                <a16:creationId xmlns:a16="http://schemas.microsoft.com/office/drawing/2014/main" id="{E184EE1C-5986-403A-89E7-799844AE0EE7}"/>
              </a:ext>
            </a:extLst>
          </p:cNvPr>
          <p:cNvCxnSpPr>
            <a:cxnSpLocks/>
          </p:cNvCxnSpPr>
          <p:nvPr/>
        </p:nvCxnSpPr>
        <p:spPr>
          <a:xfrm>
            <a:off x="2374747" y="2770135"/>
            <a:ext cx="0" cy="127855"/>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158" name="Conector recto de flecha 157">
            <a:extLst>
              <a:ext uri="{FF2B5EF4-FFF2-40B4-BE49-F238E27FC236}">
                <a16:creationId xmlns:a16="http://schemas.microsoft.com/office/drawing/2014/main" id="{BC5BDE19-021A-4099-ABF0-242C57678A68}"/>
              </a:ext>
            </a:extLst>
          </p:cNvPr>
          <p:cNvCxnSpPr>
            <a:cxnSpLocks/>
          </p:cNvCxnSpPr>
          <p:nvPr/>
        </p:nvCxnSpPr>
        <p:spPr>
          <a:xfrm>
            <a:off x="767335" y="3115066"/>
            <a:ext cx="0" cy="127855"/>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159" name="Conector recto de flecha 158">
            <a:extLst>
              <a:ext uri="{FF2B5EF4-FFF2-40B4-BE49-F238E27FC236}">
                <a16:creationId xmlns:a16="http://schemas.microsoft.com/office/drawing/2014/main" id="{0199FA27-4233-4BA6-BEA4-934D1B196F3A}"/>
              </a:ext>
            </a:extLst>
          </p:cNvPr>
          <p:cNvCxnSpPr>
            <a:cxnSpLocks/>
          </p:cNvCxnSpPr>
          <p:nvPr/>
        </p:nvCxnSpPr>
        <p:spPr>
          <a:xfrm>
            <a:off x="2400933" y="4486571"/>
            <a:ext cx="0" cy="127855"/>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160" name="Conector recto de flecha 159">
            <a:extLst>
              <a:ext uri="{FF2B5EF4-FFF2-40B4-BE49-F238E27FC236}">
                <a16:creationId xmlns:a16="http://schemas.microsoft.com/office/drawing/2014/main" id="{09BE6AB4-CDA3-4ABE-A09E-041C36D9FD48}"/>
              </a:ext>
            </a:extLst>
          </p:cNvPr>
          <p:cNvCxnSpPr>
            <a:cxnSpLocks/>
          </p:cNvCxnSpPr>
          <p:nvPr/>
        </p:nvCxnSpPr>
        <p:spPr>
          <a:xfrm>
            <a:off x="785225" y="2464258"/>
            <a:ext cx="0" cy="127855"/>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162" name="Conector recto de flecha 161">
            <a:extLst>
              <a:ext uri="{FF2B5EF4-FFF2-40B4-BE49-F238E27FC236}">
                <a16:creationId xmlns:a16="http://schemas.microsoft.com/office/drawing/2014/main" id="{F6C5DAEA-88A1-4A98-90E2-032585A26BC6}"/>
              </a:ext>
            </a:extLst>
          </p:cNvPr>
          <p:cNvCxnSpPr>
            <a:cxnSpLocks/>
          </p:cNvCxnSpPr>
          <p:nvPr/>
        </p:nvCxnSpPr>
        <p:spPr>
          <a:xfrm>
            <a:off x="784057" y="3996619"/>
            <a:ext cx="0" cy="134677"/>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163" name="Conector recto de flecha 162">
            <a:extLst>
              <a:ext uri="{FF2B5EF4-FFF2-40B4-BE49-F238E27FC236}">
                <a16:creationId xmlns:a16="http://schemas.microsoft.com/office/drawing/2014/main" id="{11F53C56-36B4-48C3-AE28-37A6A74571A2}"/>
              </a:ext>
            </a:extLst>
          </p:cNvPr>
          <p:cNvCxnSpPr>
            <a:cxnSpLocks/>
          </p:cNvCxnSpPr>
          <p:nvPr/>
        </p:nvCxnSpPr>
        <p:spPr>
          <a:xfrm>
            <a:off x="2534581" y="4041906"/>
            <a:ext cx="0" cy="134677"/>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164" name="Conector recto de flecha 163">
            <a:extLst>
              <a:ext uri="{FF2B5EF4-FFF2-40B4-BE49-F238E27FC236}">
                <a16:creationId xmlns:a16="http://schemas.microsoft.com/office/drawing/2014/main" id="{A637B3A2-7AAD-44BA-A737-F1553119B5FE}"/>
              </a:ext>
            </a:extLst>
          </p:cNvPr>
          <p:cNvCxnSpPr>
            <a:cxnSpLocks/>
          </p:cNvCxnSpPr>
          <p:nvPr/>
        </p:nvCxnSpPr>
        <p:spPr>
          <a:xfrm>
            <a:off x="9293393" y="4301880"/>
            <a:ext cx="0" cy="134677"/>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165" name="Conector recto de flecha 164">
            <a:extLst>
              <a:ext uri="{FF2B5EF4-FFF2-40B4-BE49-F238E27FC236}">
                <a16:creationId xmlns:a16="http://schemas.microsoft.com/office/drawing/2014/main" id="{96BF6780-9881-46DF-842E-1BED848E8196}"/>
              </a:ext>
            </a:extLst>
          </p:cNvPr>
          <p:cNvCxnSpPr>
            <a:cxnSpLocks/>
          </p:cNvCxnSpPr>
          <p:nvPr/>
        </p:nvCxnSpPr>
        <p:spPr>
          <a:xfrm>
            <a:off x="9281045" y="3800475"/>
            <a:ext cx="0" cy="134677"/>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168" name="Conector recto de flecha 167">
            <a:extLst>
              <a:ext uri="{FF2B5EF4-FFF2-40B4-BE49-F238E27FC236}">
                <a16:creationId xmlns:a16="http://schemas.microsoft.com/office/drawing/2014/main" id="{0B9F3F77-7F3B-4C5F-8B7F-1C33A04B5236}"/>
              </a:ext>
            </a:extLst>
          </p:cNvPr>
          <p:cNvCxnSpPr>
            <a:cxnSpLocks/>
          </p:cNvCxnSpPr>
          <p:nvPr/>
        </p:nvCxnSpPr>
        <p:spPr>
          <a:xfrm>
            <a:off x="10823527" y="2114111"/>
            <a:ext cx="0" cy="134677"/>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169" name="Conector recto de flecha 168">
            <a:extLst>
              <a:ext uri="{FF2B5EF4-FFF2-40B4-BE49-F238E27FC236}">
                <a16:creationId xmlns:a16="http://schemas.microsoft.com/office/drawing/2014/main" id="{ADF0E358-674B-49D6-82D5-C2748AA7A695}"/>
              </a:ext>
            </a:extLst>
          </p:cNvPr>
          <p:cNvCxnSpPr>
            <a:cxnSpLocks/>
          </p:cNvCxnSpPr>
          <p:nvPr/>
        </p:nvCxnSpPr>
        <p:spPr>
          <a:xfrm>
            <a:off x="10764706" y="4882218"/>
            <a:ext cx="0" cy="134677"/>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170" name="Conector recto de flecha 169">
            <a:extLst>
              <a:ext uri="{FF2B5EF4-FFF2-40B4-BE49-F238E27FC236}">
                <a16:creationId xmlns:a16="http://schemas.microsoft.com/office/drawing/2014/main" id="{17C7CDB0-F668-4B0F-88D0-C87CCB0EFA84}"/>
              </a:ext>
            </a:extLst>
          </p:cNvPr>
          <p:cNvCxnSpPr>
            <a:cxnSpLocks/>
          </p:cNvCxnSpPr>
          <p:nvPr/>
        </p:nvCxnSpPr>
        <p:spPr>
          <a:xfrm>
            <a:off x="10834712" y="3694831"/>
            <a:ext cx="0" cy="134677"/>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174" name="Conector recto de flecha 173">
            <a:extLst>
              <a:ext uri="{FF2B5EF4-FFF2-40B4-BE49-F238E27FC236}">
                <a16:creationId xmlns:a16="http://schemas.microsoft.com/office/drawing/2014/main" id="{A541712D-0D8C-4DB1-9B84-5B64FD872BF3}"/>
              </a:ext>
            </a:extLst>
          </p:cNvPr>
          <p:cNvCxnSpPr>
            <a:cxnSpLocks/>
            <a:stCxn id="29" idx="2"/>
            <a:endCxn id="31" idx="0"/>
          </p:cNvCxnSpPr>
          <p:nvPr/>
        </p:nvCxnSpPr>
        <p:spPr>
          <a:xfrm>
            <a:off x="4920922" y="1743916"/>
            <a:ext cx="644872" cy="84014"/>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177" name="Conector recto de flecha 176">
            <a:extLst>
              <a:ext uri="{FF2B5EF4-FFF2-40B4-BE49-F238E27FC236}">
                <a16:creationId xmlns:a16="http://schemas.microsoft.com/office/drawing/2014/main" id="{EB544ECE-9D78-48FB-AE63-25955682C6E4}"/>
              </a:ext>
            </a:extLst>
          </p:cNvPr>
          <p:cNvCxnSpPr>
            <a:cxnSpLocks/>
            <a:endCxn id="30" idx="0"/>
          </p:cNvCxnSpPr>
          <p:nvPr/>
        </p:nvCxnSpPr>
        <p:spPr>
          <a:xfrm flipH="1">
            <a:off x="4245941" y="1743916"/>
            <a:ext cx="697208" cy="29613"/>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sp>
        <p:nvSpPr>
          <p:cNvPr id="179" name="Rectángulo: esquinas redondeadas 178">
            <a:extLst>
              <a:ext uri="{FF2B5EF4-FFF2-40B4-BE49-F238E27FC236}">
                <a16:creationId xmlns:a16="http://schemas.microsoft.com/office/drawing/2014/main" id="{C290AA7C-86B3-47F1-AA9E-365DC3714119}"/>
              </a:ext>
            </a:extLst>
          </p:cNvPr>
          <p:cNvSpPr/>
          <p:nvPr/>
        </p:nvSpPr>
        <p:spPr>
          <a:xfrm>
            <a:off x="241059" y="4565027"/>
            <a:ext cx="1087788" cy="157280"/>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Rectángulo: esquinas redondeadas 179">
            <a:extLst>
              <a:ext uri="{FF2B5EF4-FFF2-40B4-BE49-F238E27FC236}">
                <a16:creationId xmlns:a16="http://schemas.microsoft.com/office/drawing/2014/main" id="{4D103E22-C1E2-4F74-AAFE-5FF30A25FAF4}"/>
              </a:ext>
            </a:extLst>
          </p:cNvPr>
          <p:cNvSpPr/>
          <p:nvPr/>
        </p:nvSpPr>
        <p:spPr>
          <a:xfrm>
            <a:off x="235220" y="4859188"/>
            <a:ext cx="1516615" cy="585681"/>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1" name="Rectángulo: esquinas redondeadas 180">
            <a:extLst>
              <a:ext uri="{FF2B5EF4-FFF2-40B4-BE49-F238E27FC236}">
                <a16:creationId xmlns:a16="http://schemas.microsoft.com/office/drawing/2014/main" id="{883F35F8-1A14-4367-A4C3-5C92F34AACC6}"/>
              </a:ext>
            </a:extLst>
          </p:cNvPr>
          <p:cNvSpPr/>
          <p:nvPr/>
        </p:nvSpPr>
        <p:spPr>
          <a:xfrm>
            <a:off x="248517" y="5535746"/>
            <a:ext cx="1428875" cy="431300"/>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2" name="Rectángulo: esquinas redondeadas 181">
            <a:extLst>
              <a:ext uri="{FF2B5EF4-FFF2-40B4-BE49-F238E27FC236}">
                <a16:creationId xmlns:a16="http://schemas.microsoft.com/office/drawing/2014/main" id="{4C7EC9CD-D17F-47E3-96F1-22737E94D875}"/>
              </a:ext>
            </a:extLst>
          </p:cNvPr>
          <p:cNvSpPr/>
          <p:nvPr/>
        </p:nvSpPr>
        <p:spPr>
          <a:xfrm>
            <a:off x="297614" y="6072288"/>
            <a:ext cx="1476049" cy="283257"/>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Rectángulo: esquinas redondeadas 182">
            <a:extLst>
              <a:ext uri="{FF2B5EF4-FFF2-40B4-BE49-F238E27FC236}">
                <a16:creationId xmlns:a16="http://schemas.microsoft.com/office/drawing/2014/main" id="{76B5F67D-363D-41AF-967A-46A298FEA049}"/>
              </a:ext>
            </a:extLst>
          </p:cNvPr>
          <p:cNvSpPr/>
          <p:nvPr/>
        </p:nvSpPr>
        <p:spPr>
          <a:xfrm>
            <a:off x="275786" y="6505413"/>
            <a:ext cx="1476049" cy="283257"/>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cxnSp>
        <p:nvCxnSpPr>
          <p:cNvPr id="185" name="Conector recto 184">
            <a:extLst>
              <a:ext uri="{FF2B5EF4-FFF2-40B4-BE49-F238E27FC236}">
                <a16:creationId xmlns:a16="http://schemas.microsoft.com/office/drawing/2014/main" id="{84A7C61D-543D-4C19-824E-09CC33923EB0}"/>
              </a:ext>
            </a:extLst>
          </p:cNvPr>
          <p:cNvCxnSpPr>
            <a:cxnSpLocks/>
            <a:stCxn id="88" idx="2"/>
          </p:cNvCxnSpPr>
          <p:nvPr/>
        </p:nvCxnSpPr>
        <p:spPr>
          <a:xfrm>
            <a:off x="4091853" y="2258572"/>
            <a:ext cx="732904" cy="269613"/>
          </a:xfrm>
          <a:prstGeom prst="line">
            <a:avLst/>
          </a:prstGeom>
        </p:spPr>
        <p:style>
          <a:lnRef idx="3">
            <a:schemeClr val="accent1"/>
          </a:lnRef>
          <a:fillRef idx="0">
            <a:schemeClr val="accent1"/>
          </a:fillRef>
          <a:effectRef idx="2">
            <a:schemeClr val="accent1"/>
          </a:effectRef>
          <a:fontRef idx="minor">
            <a:schemeClr val="tx1"/>
          </a:fontRef>
        </p:style>
      </p:cxnSp>
      <p:cxnSp>
        <p:nvCxnSpPr>
          <p:cNvPr id="187" name="Conector recto 186">
            <a:extLst>
              <a:ext uri="{FF2B5EF4-FFF2-40B4-BE49-F238E27FC236}">
                <a16:creationId xmlns:a16="http://schemas.microsoft.com/office/drawing/2014/main" id="{43CFEF92-018C-4064-8D14-8E76776FDAEF}"/>
              </a:ext>
            </a:extLst>
          </p:cNvPr>
          <p:cNvCxnSpPr>
            <a:cxnSpLocks/>
            <a:stCxn id="90" idx="2"/>
          </p:cNvCxnSpPr>
          <p:nvPr/>
        </p:nvCxnSpPr>
        <p:spPr>
          <a:xfrm flipH="1">
            <a:off x="4801972" y="2191612"/>
            <a:ext cx="758832" cy="344675"/>
          </a:xfrm>
          <a:prstGeom prst="line">
            <a:avLst/>
          </a:prstGeom>
        </p:spPr>
        <p:style>
          <a:lnRef idx="3">
            <a:schemeClr val="accent1"/>
          </a:lnRef>
          <a:fillRef idx="0">
            <a:schemeClr val="accent1"/>
          </a:fillRef>
          <a:effectRef idx="2">
            <a:schemeClr val="accent1"/>
          </a:effectRef>
          <a:fontRef idx="minor">
            <a:schemeClr val="tx1"/>
          </a:fontRef>
        </p:style>
      </p:cxnSp>
      <p:cxnSp>
        <p:nvCxnSpPr>
          <p:cNvPr id="191" name="Conector: angular 190">
            <a:extLst>
              <a:ext uri="{FF2B5EF4-FFF2-40B4-BE49-F238E27FC236}">
                <a16:creationId xmlns:a16="http://schemas.microsoft.com/office/drawing/2014/main" id="{D5A71D7A-EC04-4634-952A-22B852C4881F}"/>
              </a:ext>
            </a:extLst>
          </p:cNvPr>
          <p:cNvCxnSpPr>
            <a:cxnSpLocks/>
            <a:stCxn id="33" idx="1"/>
            <a:endCxn id="82" idx="1"/>
          </p:cNvCxnSpPr>
          <p:nvPr/>
        </p:nvCxnSpPr>
        <p:spPr>
          <a:xfrm rot="10800000" flipV="1">
            <a:off x="3648942" y="2789754"/>
            <a:ext cx="195584" cy="2709048"/>
          </a:xfrm>
          <a:prstGeom prst="bentConnector3">
            <a:avLst>
              <a:gd name="adj1" fmla="val 216881"/>
            </a:avLst>
          </a:prstGeom>
        </p:spPr>
        <p:style>
          <a:lnRef idx="3">
            <a:schemeClr val="accent1"/>
          </a:lnRef>
          <a:fillRef idx="0">
            <a:schemeClr val="accent1"/>
          </a:fillRef>
          <a:effectRef idx="2">
            <a:schemeClr val="accent1"/>
          </a:effectRef>
          <a:fontRef idx="minor">
            <a:schemeClr val="tx1"/>
          </a:fontRef>
        </p:style>
      </p:cxnSp>
      <p:cxnSp>
        <p:nvCxnSpPr>
          <p:cNvPr id="194" name="Conector recto 193">
            <a:extLst>
              <a:ext uri="{FF2B5EF4-FFF2-40B4-BE49-F238E27FC236}">
                <a16:creationId xmlns:a16="http://schemas.microsoft.com/office/drawing/2014/main" id="{D9175568-FCEE-4B28-AD78-266CA9EAE5C8}"/>
              </a:ext>
            </a:extLst>
          </p:cNvPr>
          <p:cNvCxnSpPr>
            <a:cxnSpLocks/>
          </p:cNvCxnSpPr>
          <p:nvPr/>
        </p:nvCxnSpPr>
        <p:spPr>
          <a:xfrm>
            <a:off x="3410607" y="4429727"/>
            <a:ext cx="220806" cy="0"/>
          </a:xfrm>
          <a:prstGeom prst="line">
            <a:avLst/>
          </a:prstGeom>
        </p:spPr>
        <p:style>
          <a:lnRef idx="3">
            <a:schemeClr val="accent1"/>
          </a:lnRef>
          <a:fillRef idx="0">
            <a:schemeClr val="accent1"/>
          </a:fillRef>
          <a:effectRef idx="2">
            <a:schemeClr val="accent1"/>
          </a:effectRef>
          <a:fontRef idx="minor">
            <a:schemeClr val="tx1"/>
          </a:fontRef>
        </p:style>
      </p:cxnSp>
      <p:cxnSp>
        <p:nvCxnSpPr>
          <p:cNvPr id="196" name="Conector recto 195">
            <a:extLst>
              <a:ext uri="{FF2B5EF4-FFF2-40B4-BE49-F238E27FC236}">
                <a16:creationId xmlns:a16="http://schemas.microsoft.com/office/drawing/2014/main" id="{FBADEDC6-99B8-49C6-9205-DEDDB36DED55}"/>
              </a:ext>
            </a:extLst>
          </p:cNvPr>
          <p:cNvCxnSpPr>
            <a:cxnSpLocks/>
          </p:cNvCxnSpPr>
          <p:nvPr/>
        </p:nvCxnSpPr>
        <p:spPr>
          <a:xfrm>
            <a:off x="3448187" y="3694831"/>
            <a:ext cx="366452" cy="0"/>
          </a:xfrm>
          <a:prstGeom prst="line">
            <a:avLst/>
          </a:prstGeom>
        </p:spPr>
        <p:style>
          <a:lnRef idx="3">
            <a:schemeClr val="accent1"/>
          </a:lnRef>
          <a:fillRef idx="0">
            <a:schemeClr val="accent1"/>
          </a:fillRef>
          <a:effectRef idx="2">
            <a:schemeClr val="accent1"/>
          </a:effectRef>
          <a:fontRef idx="minor">
            <a:schemeClr val="tx1"/>
          </a:fontRef>
        </p:style>
      </p:cxnSp>
      <p:cxnSp>
        <p:nvCxnSpPr>
          <p:cNvPr id="198" name="Conector recto 197">
            <a:extLst>
              <a:ext uri="{FF2B5EF4-FFF2-40B4-BE49-F238E27FC236}">
                <a16:creationId xmlns:a16="http://schemas.microsoft.com/office/drawing/2014/main" id="{3ADEC661-3CB8-4D73-99E8-882C0AEDF5F1}"/>
              </a:ext>
            </a:extLst>
          </p:cNvPr>
          <p:cNvCxnSpPr>
            <a:cxnSpLocks/>
          </p:cNvCxnSpPr>
          <p:nvPr/>
        </p:nvCxnSpPr>
        <p:spPr>
          <a:xfrm flipV="1">
            <a:off x="3422282" y="5494239"/>
            <a:ext cx="0" cy="1344508"/>
          </a:xfrm>
          <a:prstGeom prst="line">
            <a:avLst/>
          </a:prstGeom>
        </p:spPr>
        <p:style>
          <a:lnRef idx="3">
            <a:schemeClr val="accent1"/>
          </a:lnRef>
          <a:fillRef idx="0">
            <a:schemeClr val="accent1"/>
          </a:fillRef>
          <a:effectRef idx="2">
            <a:schemeClr val="accent1"/>
          </a:effectRef>
          <a:fontRef idx="minor">
            <a:schemeClr val="tx1"/>
          </a:fontRef>
        </p:style>
      </p:cxnSp>
      <p:cxnSp>
        <p:nvCxnSpPr>
          <p:cNvPr id="206" name="Conector recto 205">
            <a:extLst>
              <a:ext uri="{FF2B5EF4-FFF2-40B4-BE49-F238E27FC236}">
                <a16:creationId xmlns:a16="http://schemas.microsoft.com/office/drawing/2014/main" id="{AF2FF29F-16EA-42CA-9778-DECCB62A1970}"/>
              </a:ext>
            </a:extLst>
          </p:cNvPr>
          <p:cNvCxnSpPr>
            <a:cxnSpLocks/>
            <a:endCxn id="117" idx="0"/>
          </p:cNvCxnSpPr>
          <p:nvPr/>
        </p:nvCxnSpPr>
        <p:spPr>
          <a:xfrm>
            <a:off x="770327" y="514497"/>
            <a:ext cx="10192569" cy="48527"/>
          </a:xfrm>
          <a:prstGeom prst="line">
            <a:avLst/>
          </a:prstGeom>
        </p:spPr>
        <p:style>
          <a:lnRef idx="3">
            <a:schemeClr val="accent1"/>
          </a:lnRef>
          <a:fillRef idx="0">
            <a:schemeClr val="accent1"/>
          </a:fillRef>
          <a:effectRef idx="2">
            <a:schemeClr val="accent1"/>
          </a:effectRef>
          <a:fontRef idx="minor">
            <a:schemeClr val="tx1"/>
          </a:fontRef>
        </p:style>
      </p:cxnSp>
      <p:cxnSp>
        <p:nvCxnSpPr>
          <p:cNvPr id="209" name="Conector recto 208">
            <a:extLst>
              <a:ext uri="{FF2B5EF4-FFF2-40B4-BE49-F238E27FC236}">
                <a16:creationId xmlns:a16="http://schemas.microsoft.com/office/drawing/2014/main" id="{24C8D188-0DF1-4009-87E4-3C5DA95F9720}"/>
              </a:ext>
            </a:extLst>
          </p:cNvPr>
          <p:cNvCxnSpPr>
            <a:cxnSpLocks/>
          </p:cNvCxnSpPr>
          <p:nvPr/>
        </p:nvCxnSpPr>
        <p:spPr>
          <a:xfrm flipV="1">
            <a:off x="2453175" y="531855"/>
            <a:ext cx="0" cy="109255"/>
          </a:xfrm>
          <a:prstGeom prst="line">
            <a:avLst/>
          </a:prstGeom>
        </p:spPr>
        <p:style>
          <a:lnRef idx="3">
            <a:schemeClr val="accent1"/>
          </a:lnRef>
          <a:fillRef idx="0">
            <a:schemeClr val="accent1"/>
          </a:fillRef>
          <a:effectRef idx="2">
            <a:schemeClr val="accent1"/>
          </a:effectRef>
          <a:fontRef idx="minor">
            <a:schemeClr val="tx1"/>
          </a:fontRef>
        </p:style>
      </p:cxnSp>
      <p:cxnSp>
        <p:nvCxnSpPr>
          <p:cNvPr id="211" name="Conector recto 210">
            <a:extLst>
              <a:ext uri="{FF2B5EF4-FFF2-40B4-BE49-F238E27FC236}">
                <a16:creationId xmlns:a16="http://schemas.microsoft.com/office/drawing/2014/main" id="{44BCB972-3493-4F69-ABEE-E6BB50E566EE}"/>
              </a:ext>
            </a:extLst>
          </p:cNvPr>
          <p:cNvCxnSpPr>
            <a:cxnSpLocks/>
          </p:cNvCxnSpPr>
          <p:nvPr/>
        </p:nvCxnSpPr>
        <p:spPr>
          <a:xfrm flipV="1">
            <a:off x="779115" y="500517"/>
            <a:ext cx="0" cy="140593"/>
          </a:xfrm>
          <a:prstGeom prst="line">
            <a:avLst/>
          </a:prstGeom>
        </p:spPr>
        <p:style>
          <a:lnRef idx="3">
            <a:schemeClr val="accent1"/>
          </a:lnRef>
          <a:fillRef idx="0">
            <a:schemeClr val="accent1"/>
          </a:fillRef>
          <a:effectRef idx="2">
            <a:schemeClr val="accent1"/>
          </a:effectRef>
          <a:fontRef idx="minor">
            <a:schemeClr val="tx1"/>
          </a:fontRef>
        </p:style>
      </p:cxnSp>
      <p:cxnSp>
        <p:nvCxnSpPr>
          <p:cNvPr id="213" name="Conector recto 212">
            <a:extLst>
              <a:ext uri="{FF2B5EF4-FFF2-40B4-BE49-F238E27FC236}">
                <a16:creationId xmlns:a16="http://schemas.microsoft.com/office/drawing/2014/main" id="{972AD95C-9ECE-4F47-B7B5-52AB1D91DF1F}"/>
              </a:ext>
            </a:extLst>
          </p:cNvPr>
          <p:cNvCxnSpPr>
            <a:cxnSpLocks/>
          </p:cNvCxnSpPr>
          <p:nvPr/>
        </p:nvCxnSpPr>
        <p:spPr>
          <a:xfrm flipV="1">
            <a:off x="4868998" y="538638"/>
            <a:ext cx="0" cy="109255"/>
          </a:xfrm>
          <a:prstGeom prst="line">
            <a:avLst/>
          </a:prstGeom>
        </p:spPr>
        <p:style>
          <a:lnRef idx="3">
            <a:schemeClr val="accent1"/>
          </a:lnRef>
          <a:fillRef idx="0">
            <a:schemeClr val="accent1"/>
          </a:fillRef>
          <a:effectRef idx="2">
            <a:schemeClr val="accent1"/>
          </a:effectRef>
          <a:fontRef idx="minor">
            <a:schemeClr val="tx1"/>
          </a:fontRef>
        </p:style>
      </p:cxnSp>
      <p:cxnSp>
        <p:nvCxnSpPr>
          <p:cNvPr id="214" name="Conector recto 213">
            <a:extLst>
              <a:ext uri="{FF2B5EF4-FFF2-40B4-BE49-F238E27FC236}">
                <a16:creationId xmlns:a16="http://schemas.microsoft.com/office/drawing/2014/main" id="{C82630BB-0DC9-44E6-9641-BD0D3E70C7C8}"/>
              </a:ext>
            </a:extLst>
          </p:cNvPr>
          <p:cNvCxnSpPr>
            <a:cxnSpLocks/>
          </p:cNvCxnSpPr>
          <p:nvPr/>
        </p:nvCxnSpPr>
        <p:spPr>
          <a:xfrm flipV="1">
            <a:off x="7389940" y="552076"/>
            <a:ext cx="0" cy="109255"/>
          </a:xfrm>
          <a:prstGeom prst="line">
            <a:avLst/>
          </a:prstGeom>
        </p:spPr>
        <p:style>
          <a:lnRef idx="3">
            <a:schemeClr val="accent1"/>
          </a:lnRef>
          <a:fillRef idx="0">
            <a:schemeClr val="accent1"/>
          </a:fillRef>
          <a:effectRef idx="2">
            <a:schemeClr val="accent1"/>
          </a:effectRef>
          <a:fontRef idx="minor">
            <a:schemeClr val="tx1"/>
          </a:fontRef>
        </p:style>
      </p:cxnSp>
      <p:cxnSp>
        <p:nvCxnSpPr>
          <p:cNvPr id="216" name="Conector recto 215">
            <a:extLst>
              <a:ext uri="{FF2B5EF4-FFF2-40B4-BE49-F238E27FC236}">
                <a16:creationId xmlns:a16="http://schemas.microsoft.com/office/drawing/2014/main" id="{554267D6-848C-4D3A-AE88-80D0802C09E5}"/>
              </a:ext>
            </a:extLst>
          </p:cNvPr>
          <p:cNvCxnSpPr>
            <a:cxnSpLocks/>
          </p:cNvCxnSpPr>
          <p:nvPr/>
        </p:nvCxnSpPr>
        <p:spPr>
          <a:xfrm flipV="1">
            <a:off x="10961776" y="553690"/>
            <a:ext cx="0" cy="65583"/>
          </a:xfrm>
          <a:prstGeom prst="line">
            <a:avLst/>
          </a:prstGeom>
        </p:spPr>
        <p:style>
          <a:lnRef idx="3">
            <a:schemeClr val="accent1"/>
          </a:lnRef>
          <a:fillRef idx="0">
            <a:schemeClr val="accent1"/>
          </a:fillRef>
          <a:effectRef idx="2">
            <a:schemeClr val="accent1"/>
          </a:effectRef>
          <a:fontRef idx="minor">
            <a:schemeClr val="tx1"/>
          </a:fontRef>
        </p:style>
      </p:cxnSp>
      <p:cxnSp>
        <p:nvCxnSpPr>
          <p:cNvPr id="218" name="Conector recto de flecha 217">
            <a:extLst>
              <a:ext uri="{FF2B5EF4-FFF2-40B4-BE49-F238E27FC236}">
                <a16:creationId xmlns:a16="http://schemas.microsoft.com/office/drawing/2014/main" id="{FEEBAD60-CD3A-4191-9AEB-DC4A6D936A06}"/>
              </a:ext>
            </a:extLst>
          </p:cNvPr>
          <p:cNvCxnSpPr>
            <a:cxnSpLocks/>
          </p:cNvCxnSpPr>
          <p:nvPr/>
        </p:nvCxnSpPr>
        <p:spPr>
          <a:xfrm>
            <a:off x="2442822" y="4782426"/>
            <a:ext cx="0" cy="127855"/>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219" name="Conector recto de flecha 218">
            <a:extLst>
              <a:ext uri="{FF2B5EF4-FFF2-40B4-BE49-F238E27FC236}">
                <a16:creationId xmlns:a16="http://schemas.microsoft.com/office/drawing/2014/main" id="{C05CD7E0-AC1D-46B6-89C1-1296DDAB838C}"/>
              </a:ext>
            </a:extLst>
          </p:cNvPr>
          <p:cNvCxnSpPr>
            <a:cxnSpLocks/>
          </p:cNvCxnSpPr>
          <p:nvPr/>
        </p:nvCxnSpPr>
        <p:spPr>
          <a:xfrm>
            <a:off x="2467549" y="5314521"/>
            <a:ext cx="0" cy="127855"/>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220" name="Conector recto de flecha 219">
            <a:extLst>
              <a:ext uri="{FF2B5EF4-FFF2-40B4-BE49-F238E27FC236}">
                <a16:creationId xmlns:a16="http://schemas.microsoft.com/office/drawing/2014/main" id="{A3917D46-5C2D-414E-90C4-092E76ECF7F1}"/>
              </a:ext>
            </a:extLst>
          </p:cNvPr>
          <p:cNvCxnSpPr>
            <a:cxnSpLocks/>
          </p:cNvCxnSpPr>
          <p:nvPr/>
        </p:nvCxnSpPr>
        <p:spPr>
          <a:xfrm>
            <a:off x="2453175" y="5885724"/>
            <a:ext cx="0" cy="127855"/>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222" name="Conector: angular 221">
            <a:extLst>
              <a:ext uri="{FF2B5EF4-FFF2-40B4-BE49-F238E27FC236}">
                <a16:creationId xmlns:a16="http://schemas.microsoft.com/office/drawing/2014/main" id="{4A645B7C-4333-4CDB-BE97-3B05306B5739}"/>
              </a:ext>
            </a:extLst>
          </p:cNvPr>
          <p:cNvCxnSpPr>
            <a:cxnSpLocks/>
            <a:stCxn id="15" idx="1"/>
            <a:endCxn id="183" idx="1"/>
          </p:cNvCxnSpPr>
          <p:nvPr/>
        </p:nvCxnSpPr>
        <p:spPr>
          <a:xfrm rot="10800000" flipH="1" flipV="1">
            <a:off x="132164" y="4315962"/>
            <a:ext cx="143622" cy="2331080"/>
          </a:xfrm>
          <a:prstGeom prst="bentConnector3">
            <a:avLst>
              <a:gd name="adj1" fmla="val -38491"/>
            </a:avLst>
          </a:prstGeom>
        </p:spPr>
        <p:style>
          <a:lnRef idx="3">
            <a:schemeClr val="accent1"/>
          </a:lnRef>
          <a:fillRef idx="0">
            <a:schemeClr val="accent1"/>
          </a:fillRef>
          <a:effectRef idx="2">
            <a:schemeClr val="accent1"/>
          </a:effectRef>
          <a:fontRef idx="minor">
            <a:schemeClr val="tx1"/>
          </a:fontRef>
        </p:style>
      </p:cxnSp>
      <p:cxnSp>
        <p:nvCxnSpPr>
          <p:cNvPr id="225" name="Conector recto de flecha 224">
            <a:extLst>
              <a:ext uri="{FF2B5EF4-FFF2-40B4-BE49-F238E27FC236}">
                <a16:creationId xmlns:a16="http://schemas.microsoft.com/office/drawing/2014/main" id="{ACDACA61-8050-4F32-A7BD-0BFA17226B50}"/>
              </a:ext>
            </a:extLst>
          </p:cNvPr>
          <p:cNvCxnSpPr>
            <a:cxnSpLocks/>
          </p:cNvCxnSpPr>
          <p:nvPr/>
        </p:nvCxnSpPr>
        <p:spPr>
          <a:xfrm>
            <a:off x="68837" y="4647546"/>
            <a:ext cx="145972" cy="0"/>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226" name="Conector recto de flecha 225">
            <a:extLst>
              <a:ext uri="{FF2B5EF4-FFF2-40B4-BE49-F238E27FC236}">
                <a16:creationId xmlns:a16="http://schemas.microsoft.com/office/drawing/2014/main" id="{49068928-D4BC-4C50-9213-D1EEE0A312D2}"/>
              </a:ext>
            </a:extLst>
          </p:cNvPr>
          <p:cNvCxnSpPr>
            <a:cxnSpLocks/>
          </p:cNvCxnSpPr>
          <p:nvPr/>
        </p:nvCxnSpPr>
        <p:spPr>
          <a:xfrm>
            <a:off x="89248" y="5158313"/>
            <a:ext cx="145972" cy="0"/>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227" name="Conector recto de flecha 226">
            <a:extLst>
              <a:ext uri="{FF2B5EF4-FFF2-40B4-BE49-F238E27FC236}">
                <a16:creationId xmlns:a16="http://schemas.microsoft.com/office/drawing/2014/main" id="{8136D6C6-DBD8-4C7C-BA34-23B626AD58EE}"/>
              </a:ext>
            </a:extLst>
          </p:cNvPr>
          <p:cNvCxnSpPr>
            <a:cxnSpLocks/>
          </p:cNvCxnSpPr>
          <p:nvPr/>
        </p:nvCxnSpPr>
        <p:spPr>
          <a:xfrm>
            <a:off x="83398" y="5732777"/>
            <a:ext cx="145972" cy="0"/>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228" name="Conector recto de flecha 227">
            <a:extLst>
              <a:ext uri="{FF2B5EF4-FFF2-40B4-BE49-F238E27FC236}">
                <a16:creationId xmlns:a16="http://schemas.microsoft.com/office/drawing/2014/main" id="{A5DAF8F6-B0D6-47B0-8892-487B86BC6275}"/>
              </a:ext>
            </a:extLst>
          </p:cNvPr>
          <p:cNvCxnSpPr>
            <a:cxnSpLocks/>
          </p:cNvCxnSpPr>
          <p:nvPr/>
        </p:nvCxnSpPr>
        <p:spPr>
          <a:xfrm>
            <a:off x="102545" y="6227532"/>
            <a:ext cx="145972" cy="0"/>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229" name="Conector recto de flecha 228">
            <a:extLst>
              <a:ext uri="{FF2B5EF4-FFF2-40B4-BE49-F238E27FC236}">
                <a16:creationId xmlns:a16="http://schemas.microsoft.com/office/drawing/2014/main" id="{B9B16DD5-7048-43B7-BAAB-0C02CEF2084C}"/>
              </a:ext>
            </a:extLst>
          </p:cNvPr>
          <p:cNvCxnSpPr>
            <a:cxnSpLocks/>
          </p:cNvCxnSpPr>
          <p:nvPr/>
        </p:nvCxnSpPr>
        <p:spPr>
          <a:xfrm>
            <a:off x="6195002" y="4530938"/>
            <a:ext cx="145972" cy="0"/>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444549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cxnSp>
        <p:nvCxnSpPr>
          <p:cNvPr id="117" name="Conector recto 116">
            <a:extLst>
              <a:ext uri="{FF2B5EF4-FFF2-40B4-BE49-F238E27FC236}">
                <a16:creationId xmlns:a16="http://schemas.microsoft.com/office/drawing/2014/main" id="{D384D206-E066-4A1B-B42F-24BC4A49A9EB}"/>
              </a:ext>
            </a:extLst>
          </p:cNvPr>
          <p:cNvCxnSpPr>
            <a:cxnSpLocks/>
          </p:cNvCxnSpPr>
          <p:nvPr/>
        </p:nvCxnSpPr>
        <p:spPr>
          <a:xfrm flipV="1">
            <a:off x="663500" y="2178547"/>
            <a:ext cx="0" cy="383930"/>
          </a:xfrm>
          <a:prstGeom prst="line">
            <a:avLst/>
          </a:prstGeom>
        </p:spPr>
        <p:style>
          <a:lnRef idx="3">
            <a:schemeClr val="accent1"/>
          </a:lnRef>
          <a:fillRef idx="0">
            <a:schemeClr val="accent1"/>
          </a:fillRef>
          <a:effectRef idx="2">
            <a:schemeClr val="accent1"/>
          </a:effectRef>
          <a:fontRef idx="minor">
            <a:schemeClr val="tx1"/>
          </a:fontRef>
        </p:style>
      </p:cxnSp>
      <p:sp>
        <p:nvSpPr>
          <p:cNvPr id="3" name="CuadroTexto 2">
            <a:extLst>
              <a:ext uri="{FF2B5EF4-FFF2-40B4-BE49-F238E27FC236}">
                <a16:creationId xmlns:a16="http://schemas.microsoft.com/office/drawing/2014/main" id="{BEEBC818-EAA9-4EC3-998D-D60C3D718881}"/>
              </a:ext>
            </a:extLst>
          </p:cNvPr>
          <p:cNvSpPr txBox="1"/>
          <p:nvPr/>
        </p:nvSpPr>
        <p:spPr>
          <a:xfrm>
            <a:off x="550377" y="175984"/>
            <a:ext cx="856665" cy="230832"/>
          </a:xfrm>
          <a:prstGeom prst="rect">
            <a:avLst/>
          </a:prstGeom>
          <a:noFill/>
        </p:spPr>
        <p:txBody>
          <a:bodyPr wrap="square" rtlCol="0">
            <a:spAutoFit/>
          </a:bodyPr>
          <a:lstStyle/>
          <a:p>
            <a:r>
              <a:rPr lang="es-MX" sz="900" b="1" dirty="0"/>
              <a:t>CAPÍTULO III</a:t>
            </a:r>
          </a:p>
        </p:txBody>
      </p:sp>
      <p:sp>
        <p:nvSpPr>
          <p:cNvPr id="4" name="CuadroTexto 3">
            <a:extLst>
              <a:ext uri="{FF2B5EF4-FFF2-40B4-BE49-F238E27FC236}">
                <a16:creationId xmlns:a16="http://schemas.microsoft.com/office/drawing/2014/main" id="{A8EF687D-8E69-4331-8718-FD0DAA1F3002}"/>
              </a:ext>
            </a:extLst>
          </p:cNvPr>
          <p:cNvSpPr txBox="1"/>
          <p:nvPr/>
        </p:nvSpPr>
        <p:spPr>
          <a:xfrm>
            <a:off x="2367513" y="5171849"/>
            <a:ext cx="1176669" cy="507831"/>
          </a:xfrm>
          <a:prstGeom prst="rect">
            <a:avLst/>
          </a:prstGeom>
          <a:noFill/>
        </p:spPr>
        <p:txBody>
          <a:bodyPr wrap="square" rtlCol="0">
            <a:spAutoFit/>
          </a:bodyPr>
          <a:lstStyle/>
          <a:p>
            <a:pPr algn="ctr"/>
            <a:r>
              <a:rPr lang="es-MX" sz="900" dirty="0"/>
              <a:t>Toma en cuenta al gobierno y el contexto social</a:t>
            </a:r>
          </a:p>
        </p:txBody>
      </p:sp>
      <p:sp>
        <p:nvSpPr>
          <p:cNvPr id="6" name="CuadroTexto 5">
            <a:extLst>
              <a:ext uri="{FF2B5EF4-FFF2-40B4-BE49-F238E27FC236}">
                <a16:creationId xmlns:a16="http://schemas.microsoft.com/office/drawing/2014/main" id="{8E0C4DF9-0EF2-4278-969A-68E3078A44C8}"/>
              </a:ext>
            </a:extLst>
          </p:cNvPr>
          <p:cNvSpPr txBox="1"/>
          <p:nvPr/>
        </p:nvSpPr>
        <p:spPr>
          <a:xfrm>
            <a:off x="220204" y="822314"/>
            <a:ext cx="1651491" cy="369332"/>
          </a:xfrm>
          <a:prstGeom prst="rect">
            <a:avLst/>
          </a:prstGeom>
          <a:noFill/>
        </p:spPr>
        <p:txBody>
          <a:bodyPr wrap="square" rtlCol="0">
            <a:spAutoFit/>
          </a:bodyPr>
          <a:lstStyle/>
          <a:p>
            <a:r>
              <a:rPr lang="es-MX" sz="900" dirty="0"/>
              <a:t>El estado es el encargado de dar educación de excelencia.</a:t>
            </a:r>
          </a:p>
        </p:txBody>
      </p:sp>
      <p:sp>
        <p:nvSpPr>
          <p:cNvPr id="7" name="CuadroTexto 6">
            <a:extLst>
              <a:ext uri="{FF2B5EF4-FFF2-40B4-BE49-F238E27FC236}">
                <a16:creationId xmlns:a16="http://schemas.microsoft.com/office/drawing/2014/main" id="{2582764C-F3EE-4261-805F-6A57372F33DE}"/>
              </a:ext>
            </a:extLst>
          </p:cNvPr>
          <p:cNvSpPr txBox="1"/>
          <p:nvPr/>
        </p:nvSpPr>
        <p:spPr>
          <a:xfrm>
            <a:off x="2267813" y="166801"/>
            <a:ext cx="1176667" cy="784830"/>
          </a:xfrm>
          <a:prstGeom prst="rect">
            <a:avLst/>
          </a:prstGeom>
          <a:noFill/>
        </p:spPr>
        <p:txBody>
          <a:bodyPr wrap="square" rtlCol="0">
            <a:spAutoFit/>
          </a:bodyPr>
          <a:lstStyle/>
          <a:p>
            <a:r>
              <a:rPr lang="es-MX" sz="900" dirty="0"/>
              <a:t>Debe ser nacional, ya que debe entender los problemas sociales, así como ver por la naturaleza.</a:t>
            </a:r>
          </a:p>
        </p:txBody>
      </p:sp>
      <p:sp>
        <p:nvSpPr>
          <p:cNvPr id="9" name="CuadroTexto 8">
            <a:extLst>
              <a:ext uri="{FF2B5EF4-FFF2-40B4-BE49-F238E27FC236}">
                <a16:creationId xmlns:a16="http://schemas.microsoft.com/office/drawing/2014/main" id="{252791D0-0595-4800-9F23-C82E9BEB5639}"/>
              </a:ext>
            </a:extLst>
          </p:cNvPr>
          <p:cNvSpPr txBox="1"/>
          <p:nvPr/>
        </p:nvSpPr>
        <p:spPr>
          <a:xfrm>
            <a:off x="103246" y="1842855"/>
            <a:ext cx="1176669" cy="1477328"/>
          </a:xfrm>
          <a:prstGeom prst="rect">
            <a:avLst/>
          </a:prstGeom>
          <a:noFill/>
        </p:spPr>
        <p:txBody>
          <a:bodyPr wrap="square" rtlCol="0">
            <a:spAutoFit/>
          </a:bodyPr>
          <a:lstStyle/>
          <a:p>
            <a:pPr algn="ctr"/>
            <a:r>
              <a:rPr lang="es-MX" sz="900" dirty="0"/>
              <a:t>Agregar prácticas inclusivas.</a:t>
            </a:r>
          </a:p>
          <a:p>
            <a:pPr algn="ctr"/>
            <a:endParaRPr lang="es-MX" sz="900" dirty="0"/>
          </a:p>
          <a:p>
            <a:pPr algn="ctr"/>
            <a:r>
              <a:rPr lang="es-MX" sz="900" b="1" dirty="0"/>
              <a:t>Ejemplo</a:t>
            </a:r>
          </a:p>
          <a:p>
            <a:pPr algn="ctr"/>
            <a:endParaRPr lang="es-MX" sz="900" b="1" dirty="0"/>
          </a:p>
          <a:p>
            <a:r>
              <a:rPr lang="es-MX" sz="900" dirty="0"/>
              <a:t>A las personas con bajos recursos proporciona becas, para facilitar su estudios. </a:t>
            </a:r>
          </a:p>
        </p:txBody>
      </p:sp>
      <p:sp>
        <p:nvSpPr>
          <p:cNvPr id="10" name="CuadroTexto 9">
            <a:extLst>
              <a:ext uri="{FF2B5EF4-FFF2-40B4-BE49-F238E27FC236}">
                <a16:creationId xmlns:a16="http://schemas.microsoft.com/office/drawing/2014/main" id="{5CDFFDB7-7C95-4D9B-951E-792934B8F421}"/>
              </a:ext>
            </a:extLst>
          </p:cNvPr>
          <p:cNvSpPr txBox="1"/>
          <p:nvPr/>
        </p:nvSpPr>
        <p:spPr>
          <a:xfrm>
            <a:off x="1190847" y="1842855"/>
            <a:ext cx="1176669" cy="784830"/>
          </a:xfrm>
          <a:prstGeom prst="rect">
            <a:avLst/>
          </a:prstGeom>
          <a:noFill/>
        </p:spPr>
        <p:txBody>
          <a:bodyPr wrap="square" rtlCol="0">
            <a:spAutoFit/>
          </a:bodyPr>
          <a:lstStyle/>
          <a:p>
            <a:r>
              <a:rPr lang="es-MX" sz="900" dirty="0"/>
              <a:t>Exponer  las diferentes ofertas educativas </a:t>
            </a:r>
          </a:p>
          <a:p>
            <a:endParaRPr lang="es-MX" sz="900" dirty="0"/>
          </a:p>
          <a:p>
            <a:r>
              <a:rPr lang="es-MX" sz="900" dirty="0"/>
              <a:t>Abierta o a distancia </a:t>
            </a:r>
          </a:p>
        </p:txBody>
      </p:sp>
      <p:sp>
        <p:nvSpPr>
          <p:cNvPr id="11" name="CuadroTexto 10">
            <a:extLst>
              <a:ext uri="{FF2B5EF4-FFF2-40B4-BE49-F238E27FC236}">
                <a16:creationId xmlns:a16="http://schemas.microsoft.com/office/drawing/2014/main" id="{6902621D-5B53-43D1-B22E-E9BBCD13FF55}"/>
              </a:ext>
            </a:extLst>
          </p:cNvPr>
          <p:cNvSpPr txBox="1"/>
          <p:nvPr/>
        </p:nvSpPr>
        <p:spPr>
          <a:xfrm>
            <a:off x="602512" y="3429000"/>
            <a:ext cx="1176669" cy="1754326"/>
          </a:xfrm>
          <a:prstGeom prst="rect">
            <a:avLst/>
          </a:prstGeom>
          <a:noFill/>
        </p:spPr>
        <p:txBody>
          <a:bodyPr wrap="square" rtlCol="0">
            <a:spAutoFit/>
          </a:bodyPr>
          <a:lstStyle/>
          <a:p>
            <a:r>
              <a:rPr lang="es-MX" sz="900" dirty="0"/>
              <a:t>Se deben establecer jornadas de 6 u 8 horas diarias.</a:t>
            </a:r>
          </a:p>
          <a:p>
            <a:endParaRPr lang="es-MX" sz="900" dirty="0"/>
          </a:p>
          <a:p>
            <a:r>
              <a:rPr lang="es-MX" sz="900" dirty="0"/>
              <a:t>El gobierno debe dar la documentación debida para llevar a cabo el estudio.</a:t>
            </a:r>
          </a:p>
          <a:p>
            <a:endParaRPr lang="es-MX" sz="900" dirty="0"/>
          </a:p>
          <a:p>
            <a:pPr algn="ctr"/>
            <a:r>
              <a:rPr lang="es-MX" sz="900" b="1" dirty="0"/>
              <a:t>Ejemplo</a:t>
            </a:r>
          </a:p>
          <a:p>
            <a:pPr algn="ctr"/>
            <a:endParaRPr lang="es-MX" sz="900" b="1" dirty="0"/>
          </a:p>
          <a:p>
            <a:pPr algn="ctr"/>
            <a:r>
              <a:rPr lang="es-MX" sz="900" b="1" dirty="0"/>
              <a:t>Libros</a:t>
            </a:r>
          </a:p>
        </p:txBody>
      </p:sp>
      <p:sp>
        <p:nvSpPr>
          <p:cNvPr id="12" name="CuadroTexto 11">
            <a:extLst>
              <a:ext uri="{FF2B5EF4-FFF2-40B4-BE49-F238E27FC236}">
                <a16:creationId xmlns:a16="http://schemas.microsoft.com/office/drawing/2014/main" id="{A5F35FCD-4398-48E0-8931-15BEEEEEAD03}"/>
              </a:ext>
            </a:extLst>
          </p:cNvPr>
          <p:cNvSpPr txBox="1"/>
          <p:nvPr/>
        </p:nvSpPr>
        <p:spPr>
          <a:xfrm>
            <a:off x="702777" y="1396488"/>
            <a:ext cx="1176669" cy="369332"/>
          </a:xfrm>
          <a:prstGeom prst="rect">
            <a:avLst/>
          </a:prstGeom>
          <a:noFill/>
        </p:spPr>
        <p:txBody>
          <a:bodyPr wrap="square" rtlCol="0">
            <a:spAutoFit/>
          </a:bodyPr>
          <a:lstStyle/>
          <a:p>
            <a:r>
              <a:rPr lang="es-MX" sz="900" dirty="0"/>
              <a:t>Las autoridades deben:</a:t>
            </a:r>
          </a:p>
        </p:txBody>
      </p:sp>
      <p:sp>
        <p:nvSpPr>
          <p:cNvPr id="13" name="CuadroTexto 12">
            <a:extLst>
              <a:ext uri="{FF2B5EF4-FFF2-40B4-BE49-F238E27FC236}">
                <a16:creationId xmlns:a16="http://schemas.microsoft.com/office/drawing/2014/main" id="{AE3D2C4F-9C41-4F0E-949C-0AD599B303F2}"/>
              </a:ext>
            </a:extLst>
          </p:cNvPr>
          <p:cNvSpPr txBox="1"/>
          <p:nvPr/>
        </p:nvSpPr>
        <p:spPr>
          <a:xfrm>
            <a:off x="2522385" y="1104700"/>
            <a:ext cx="977264" cy="923330"/>
          </a:xfrm>
          <a:prstGeom prst="rect">
            <a:avLst/>
          </a:prstGeom>
          <a:noFill/>
        </p:spPr>
        <p:txBody>
          <a:bodyPr wrap="square" rtlCol="0">
            <a:spAutoFit/>
          </a:bodyPr>
          <a:lstStyle/>
          <a:p>
            <a:r>
              <a:rPr lang="es-MX" sz="900" dirty="0"/>
              <a:t>Debe ser integral, uniendo a todas las personas de distintas culturas y comunidades.</a:t>
            </a:r>
          </a:p>
        </p:txBody>
      </p:sp>
      <p:sp>
        <p:nvSpPr>
          <p:cNvPr id="14" name="CuadroTexto 13">
            <a:extLst>
              <a:ext uri="{FF2B5EF4-FFF2-40B4-BE49-F238E27FC236}">
                <a16:creationId xmlns:a16="http://schemas.microsoft.com/office/drawing/2014/main" id="{DA2B3CE9-363D-48AD-ACFD-B85B79C165CA}"/>
              </a:ext>
            </a:extLst>
          </p:cNvPr>
          <p:cNvSpPr txBox="1"/>
          <p:nvPr/>
        </p:nvSpPr>
        <p:spPr>
          <a:xfrm>
            <a:off x="2467216" y="2119394"/>
            <a:ext cx="977264" cy="646331"/>
          </a:xfrm>
          <a:prstGeom prst="rect">
            <a:avLst/>
          </a:prstGeom>
          <a:noFill/>
        </p:spPr>
        <p:txBody>
          <a:bodyPr wrap="square" rtlCol="0">
            <a:spAutoFit/>
          </a:bodyPr>
          <a:lstStyle/>
          <a:p>
            <a:pPr algn="ctr"/>
            <a:r>
              <a:rPr lang="es-MX" sz="900" b="1" dirty="0"/>
              <a:t>CAPÍTULO IV</a:t>
            </a:r>
          </a:p>
          <a:p>
            <a:pPr algn="ctr"/>
            <a:r>
              <a:rPr lang="es-MX" sz="900" b="1" dirty="0"/>
              <a:t>De los planes y programas de estudio</a:t>
            </a:r>
          </a:p>
        </p:txBody>
      </p:sp>
      <p:sp>
        <p:nvSpPr>
          <p:cNvPr id="16" name="CuadroTexto 15">
            <a:extLst>
              <a:ext uri="{FF2B5EF4-FFF2-40B4-BE49-F238E27FC236}">
                <a16:creationId xmlns:a16="http://schemas.microsoft.com/office/drawing/2014/main" id="{5549C3F5-494B-441A-875C-8C1AA4FF2D0D}"/>
              </a:ext>
            </a:extLst>
          </p:cNvPr>
          <p:cNvSpPr txBox="1"/>
          <p:nvPr/>
        </p:nvSpPr>
        <p:spPr>
          <a:xfrm>
            <a:off x="308858" y="314959"/>
            <a:ext cx="1339702" cy="369332"/>
          </a:xfrm>
          <a:prstGeom prst="rect">
            <a:avLst/>
          </a:prstGeom>
          <a:noFill/>
        </p:spPr>
        <p:txBody>
          <a:bodyPr wrap="square" rtlCol="0">
            <a:spAutoFit/>
          </a:bodyPr>
          <a:lstStyle/>
          <a:p>
            <a:pPr algn="ctr"/>
            <a:r>
              <a:rPr lang="es-MX" sz="900" b="1" dirty="0"/>
              <a:t>De la equidad y la experiencia educativa.</a:t>
            </a:r>
          </a:p>
        </p:txBody>
      </p:sp>
      <p:sp>
        <p:nvSpPr>
          <p:cNvPr id="17" name="CuadroTexto 16">
            <a:extLst>
              <a:ext uri="{FF2B5EF4-FFF2-40B4-BE49-F238E27FC236}">
                <a16:creationId xmlns:a16="http://schemas.microsoft.com/office/drawing/2014/main" id="{8B58FCDB-07FD-4E6F-A30D-11D24CFAB3A3}"/>
              </a:ext>
            </a:extLst>
          </p:cNvPr>
          <p:cNvSpPr txBox="1"/>
          <p:nvPr/>
        </p:nvSpPr>
        <p:spPr>
          <a:xfrm>
            <a:off x="2467216" y="4144581"/>
            <a:ext cx="977264" cy="923330"/>
          </a:xfrm>
          <a:prstGeom prst="rect">
            <a:avLst/>
          </a:prstGeom>
          <a:noFill/>
        </p:spPr>
        <p:txBody>
          <a:bodyPr wrap="square" rtlCol="0">
            <a:spAutoFit/>
          </a:bodyPr>
          <a:lstStyle/>
          <a:p>
            <a:pPr algn="ctr"/>
            <a:r>
              <a:rPr lang="es-MX" sz="900" dirty="0"/>
              <a:t>La Secretaría de Educación Nacional es quien aprueba los programas y planes.</a:t>
            </a:r>
          </a:p>
        </p:txBody>
      </p:sp>
      <p:sp>
        <p:nvSpPr>
          <p:cNvPr id="18" name="CuadroTexto 17">
            <a:extLst>
              <a:ext uri="{FF2B5EF4-FFF2-40B4-BE49-F238E27FC236}">
                <a16:creationId xmlns:a16="http://schemas.microsoft.com/office/drawing/2014/main" id="{129D7053-FB1D-4BFA-BF96-0029ED2905AB}"/>
              </a:ext>
            </a:extLst>
          </p:cNvPr>
          <p:cNvSpPr txBox="1"/>
          <p:nvPr/>
        </p:nvSpPr>
        <p:spPr>
          <a:xfrm>
            <a:off x="2412047" y="2939832"/>
            <a:ext cx="1087602" cy="1061829"/>
          </a:xfrm>
          <a:prstGeom prst="rect">
            <a:avLst/>
          </a:prstGeom>
          <a:noFill/>
        </p:spPr>
        <p:txBody>
          <a:bodyPr wrap="square" rtlCol="0">
            <a:spAutoFit/>
          </a:bodyPr>
          <a:lstStyle/>
          <a:p>
            <a:pPr algn="ctr"/>
            <a:r>
              <a:rPr lang="es-MX" sz="900" dirty="0"/>
              <a:t>Tener planes y programas con propósitos didácticos con base en la armonía entre alumnos y docentes </a:t>
            </a:r>
          </a:p>
        </p:txBody>
      </p:sp>
      <p:sp>
        <p:nvSpPr>
          <p:cNvPr id="19" name="CuadroTexto 18">
            <a:extLst>
              <a:ext uri="{FF2B5EF4-FFF2-40B4-BE49-F238E27FC236}">
                <a16:creationId xmlns:a16="http://schemas.microsoft.com/office/drawing/2014/main" id="{B44EAF1D-41E9-411C-B97B-33E825AABA44}"/>
              </a:ext>
            </a:extLst>
          </p:cNvPr>
          <p:cNvSpPr txBox="1"/>
          <p:nvPr/>
        </p:nvSpPr>
        <p:spPr>
          <a:xfrm>
            <a:off x="5068220" y="1304490"/>
            <a:ext cx="2072229" cy="1615827"/>
          </a:xfrm>
          <a:prstGeom prst="rect">
            <a:avLst/>
          </a:prstGeom>
          <a:noFill/>
        </p:spPr>
        <p:txBody>
          <a:bodyPr wrap="square" rtlCol="0">
            <a:spAutoFit/>
          </a:bodyPr>
          <a:lstStyle/>
          <a:p>
            <a:pPr algn="ctr"/>
            <a:r>
              <a:rPr lang="es-MX" sz="900" dirty="0"/>
              <a:t>Quitar barreras a la educación</a:t>
            </a:r>
          </a:p>
          <a:p>
            <a:pPr algn="ctr"/>
            <a:endParaRPr lang="es-MX" sz="900" dirty="0"/>
          </a:p>
          <a:p>
            <a:pPr algn="ctr"/>
            <a:r>
              <a:rPr lang="es-MX" sz="900" b="1" dirty="0"/>
              <a:t>Ejemplo</a:t>
            </a:r>
          </a:p>
          <a:p>
            <a:pPr algn="ctr"/>
            <a:endParaRPr lang="es-MX" sz="900" b="1" dirty="0"/>
          </a:p>
          <a:p>
            <a:pPr marL="171450" indent="-171450" algn="ctr">
              <a:buFont typeface="Arial" panose="020B0604020202020204" pitchFamily="34" charset="0"/>
              <a:buChar char="•"/>
            </a:pPr>
            <a:r>
              <a:rPr lang="es-MX" sz="900" b="1" dirty="0"/>
              <a:t>Discriminación, exclusión.</a:t>
            </a:r>
          </a:p>
          <a:p>
            <a:pPr marL="171450" indent="-171450" algn="ctr">
              <a:buFont typeface="Arial" panose="020B0604020202020204" pitchFamily="34" charset="0"/>
              <a:buChar char="•"/>
            </a:pPr>
            <a:r>
              <a:rPr lang="es-MX" sz="900" b="1" dirty="0"/>
              <a:t>Ninguna persona debe ser excluida</a:t>
            </a:r>
          </a:p>
          <a:p>
            <a:pPr marL="171450" indent="-171450" algn="ctr">
              <a:buFont typeface="Arial" panose="020B0604020202020204" pitchFamily="34" charset="0"/>
              <a:buChar char="•"/>
            </a:pPr>
            <a:r>
              <a:rPr lang="es-MX" sz="900" b="1" dirty="0"/>
              <a:t>El estado debe dar la posibilidad de aprenden a personas con discapacidades.</a:t>
            </a:r>
          </a:p>
          <a:p>
            <a:pPr marL="171450" indent="-171450" algn="ctr">
              <a:buFont typeface="Arial" panose="020B0604020202020204" pitchFamily="34" charset="0"/>
              <a:buChar char="•"/>
            </a:pPr>
            <a:r>
              <a:rPr lang="es-MX" sz="900" b="1" dirty="0"/>
              <a:t>Implementar lenguaje como el Braille.</a:t>
            </a:r>
          </a:p>
        </p:txBody>
      </p:sp>
      <p:sp>
        <p:nvSpPr>
          <p:cNvPr id="20" name="CuadroTexto 19">
            <a:extLst>
              <a:ext uri="{FF2B5EF4-FFF2-40B4-BE49-F238E27FC236}">
                <a16:creationId xmlns:a16="http://schemas.microsoft.com/office/drawing/2014/main" id="{D3801837-3FC3-4321-9378-F99EEF29BDE3}"/>
              </a:ext>
            </a:extLst>
          </p:cNvPr>
          <p:cNvSpPr txBox="1"/>
          <p:nvPr/>
        </p:nvSpPr>
        <p:spPr>
          <a:xfrm>
            <a:off x="6131191" y="305300"/>
            <a:ext cx="1288985" cy="369332"/>
          </a:xfrm>
          <a:prstGeom prst="rect">
            <a:avLst/>
          </a:prstGeom>
          <a:noFill/>
        </p:spPr>
        <p:txBody>
          <a:bodyPr wrap="square" rtlCol="0">
            <a:spAutoFit/>
          </a:bodyPr>
          <a:lstStyle/>
          <a:p>
            <a:r>
              <a:rPr lang="es-MX" sz="900" dirty="0"/>
              <a:t>Métodos para expresar las emociones.</a:t>
            </a:r>
          </a:p>
        </p:txBody>
      </p:sp>
      <p:sp>
        <p:nvSpPr>
          <p:cNvPr id="22" name="CuadroTexto 21">
            <a:extLst>
              <a:ext uri="{FF2B5EF4-FFF2-40B4-BE49-F238E27FC236}">
                <a16:creationId xmlns:a16="http://schemas.microsoft.com/office/drawing/2014/main" id="{879EC87E-76B5-4BB2-91C3-0F631334EBBA}"/>
              </a:ext>
            </a:extLst>
          </p:cNvPr>
          <p:cNvSpPr txBox="1"/>
          <p:nvPr/>
        </p:nvSpPr>
        <p:spPr>
          <a:xfrm>
            <a:off x="3670739" y="236051"/>
            <a:ext cx="977264" cy="507831"/>
          </a:xfrm>
          <a:prstGeom prst="rect">
            <a:avLst/>
          </a:prstGeom>
          <a:noFill/>
        </p:spPr>
        <p:txBody>
          <a:bodyPr wrap="square" rtlCol="0">
            <a:spAutoFit/>
          </a:bodyPr>
          <a:lstStyle/>
          <a:p>
            <a:pPr algn="ctr"/>
            <a:r>
              <a:rPr lang="es-MX" sz="900" b="1" dirty="0"/>
              <a:t>CAPÍTULO VII</a:t>
            </a:r>
          </a:p>
          <a:p>
            <a:pPr algn="ctr"/>
            <a:r>
              <a:rPr lang="es-MX" sz="900" b="1" dirty="0"/>
              <a:t>De la educación humanista</a:t>
            </a:r>
          </a:p>
        </p:txBody>
      </p:sp>
      <p:sp>
        <p:nvSpPr>
          <p:cNvPr id="23" name="CuadroTexto 22">
            <a:extLst>
              <a:ext uri="{FF2B5EF4-FFF2-40B4-BE49-F238E27FC236}">
                <a16:creationId xmlns:a16="http://schemas.microsoft.com/office/drawing/2014/main" id="{A39D9B52-CE85-482F-809F-602C87D93BDF}"/>
              </a:ext>
            </a:extLst>
          </p:cNvPr>
          <p:cNvSpPr txBox="1"/>
          <p:nvPr/>
        </p:nvSpPr>
        <p:spPr>
          <a:xfrm>
            <a:off x="4927668" y="175984"/>
            <a:ext cx="1176667" cy="1061829"/>
          </a:xfrm>
          <a:prstGeom prst="rect">
            <a:avLst/>
          </a:prstGeom>
          <a:noFill/>
        </p:spPr>
        <p:txBody>
          <a:bodyPr wrap="square" rtlCol="0">
            <a:spAutoFit/>
          </a:bodyPr>
          <a:lstStyle/>
          <a:p>
            <a:pPr algn="ctr"/>
            <a:r>
              <a:rPr lang="es-MX" sz="900" dirty="0"/>
              <a:t>Fomentar las socioemocionales para aumentar la capacidad de aprender a sobrellevar situaciones.</a:t>
            </a:r>
          </a:p>
        </p:txBody>
      </p:sp>
      <p:sp>
        <p:nvSpPr>
          <p:cNvPr id="26" name="CuadroTexto 25">
            <a:extLst>
              <a:ext uri="{FF2B5EF4-FFF2-40B4-BE49-F238E27FC236}">
                <a16:creationId xmlns:a16="http://schemas.microsoft.com/office/drawing/2014/main" id="{5785A16A-50F7-422D-B7FA-F4CF1B23FD7B}"/>
              </a:ext>
            </a:extLst>
          </p:cNvPr>
          <p:cNvSpPr txBox="1"/>
          <p:nvPr/>
        </p:nvSpPr>
        <p:spPr>
          <a:xfrm>
            <a:off x="3609986" y="1560051"/>
            <a:ext cx="1510567" cy="369332"/>
          </a:xfrm>
          <a:prstGeom prst="rect">
            <a:avLst/>
          </a:prstGeom>
          <a:noFill/>
        </p:spPr>
        <p:txBody>
          <a:bodyPr wrap="square" rtlCol="0">
            <a:spAutoFit/>
          </a:bodyPr>
          <a:lstStyle/>
          <a:p>
            <a:pPr algn="ctr"/>
            <a:r>
              <a:rPr lang="es-MX" sz="900" b="1" dirty="0"/>
              <a:t>CAPÍTULO VIII</a:t>
            </a:r>
          </a:p>
          <a:p>
            <a:pPr algn="ctr"/>
            <a:r>
              <a:rPr lang="es-MX" sz="900" b="1" dirty="0"/>
              <a:t>De la educación inclusiva</a:t>
            </a:r>
          </a:p>
        </p:txBody>
      </p:sp>
      <p:sp>
        <p:nvSpPr>
          <p:cNvPr id="28" name="CuadroTexto 27">
            <a:extLst>
              <a:ext uri="{FF2B5EF4-FFF2-40B4-BE49-F238E27FC236}">
                <a16:creationId xmlns:a16="http://schemas.microsoft.com/office/drawing/2014/main" id="{7314A250-9A0C-43C4-A3C1-52A7B69B8197}"/>
              </a:ext>
            </a:extLst>
          </p:cNvPr>
          <p:cNvSpPr txBox="1"/>
          <p:nvPr/>
        </p:nvSpPr>
        <p:spPr>
          <a:xfrm>
            <a:off x="3609986" y="3101414"/>
            <a:ext cx="1510567" cy="507831"/>
          </a:xfrm>
          <a:prstGeom prst="rect">
            <a:avLst/>
          </a:prstGeom>
          <a:noFill/>
        </p:spPr>
        <p:txBody>
          <a:bodyPr wrap="square" rtlCol="0">
            <a:spAutoFit/>
          </a:bodyPr>
          <a:lstStyle/>
          <a:p>
            <a:pPr algn="ctr"/>
            <a:r>
              <a:rPr lang="es-MX" sz="900" b="1" dirty="0"/>
              <a:t>CAPÍTULO IX</a:t>
            </a:r>
          </a:p>
          <a:p>
            <a:pPr algn="ctr"/>
            <a:r>
              <a:rPr lang="es-MX" sz="900" b="1" dirty="0"/>
              <a:t>De la educación para personas adultas</a:t>
            </a:r>
          </a:p>
        </p:txBody>
      </p:sp>
      <p:sp>
        <p:nvSpPr>
          <p:cNvPr id="30" name="CuadroTexto 29">
            <a:extLst>
              <a:ext uri="{FF2B5EF4-FFF2-40B4-BE49-F238E27FC236}">
                <a16:creationId xmlns:a16="http://schemas.microsoft.com/office/drawing/2014/main" id="{5E542DDB-B7A0-4C72-B3F9-9825B8747030}"/>
              </a:ext>
            </a:extLst>
          </p:cNvPr>
          <p:cNvSpPr txBox="1"/>
          <p:nvPr/>
        </p:nvSpPr>
        <p:spPr>
          <a:xfrm>
            <a:off x="5068220" y="3135517"/>
            <a:ext cx="1288985" cy="369332"/>
          </a:xfrm>
          <a:prstGeom prst="rect">
            <a:avLst/>
          </a:prstGeom>
          <a:noFill/>
        </p:spPr>
        <p:txBody>
          <a:bodyPr wrap="square" rtlCol="0">
            <a:spAutoFit/>
          </a:bodyPr>
          <a:lstStyle/>
          <a:p>
            <a:r>
              <a:rPr lang="es-MX" sz="900" dirty="0"/>
              <a:t>Abarca el analfabetismo</a:t>
            </a:r>
          </a:p>
        </p:txBody>
      </p:sp>
      <p:sp>
        <p:nvSpPr>
          <p:cNvPr id="31" name="CuadroTexto 30">
            <a:extLst>
              <a:ext uri="{FF2B5EF4-FFF2-40B4-BE49-F238E27FC236}">
                <a16:creationId xmlns:a16="http://schemas.microsoft.com/office/drawing/2014/main" id="{84D9BCFB-59AD-4E7F-96B9-B9789FE2F7F4}"/>
              </a:ext>
            </a:extLst>
          </p:cNvPr>
          <p:cNvSpPr txBox="1"/>
          <p:nvPr/>
        </p:nvSpPr>
        <p:spPr>
          <a:xfrm>
            <a:off x="6028836" y="3094697"/>
            <a:ext cx="1288985" cy="646331"/>
          </a:xfrm>
          <a:prstGeom prst="rect">
            <a:avLst/>
          </a:prstGeom>
          <a:noFill/>
        </p:spPr>
        <p:txBody>
          <a:bodyPr wrap="square" rtlCol="0">
            <a:spAutoFit/>
          </a:bodyPr>
          <a:lstStyle/>
          <a:p>
            <a:r>
              <a:rPr lang="es-MX" sz="900" dirty="0"/>
              <a:t>Destinada a personas mayores de 15 años sin terminar primaria y secundaria.</a:t>
            </a:r>
          </a:p>
        </p:txBody>
      </p:sp>
      <p:sp>
        <p:nvSpPr>
          <p:cNvPr id="32" name="CuadroTexto 31">
            <a:extLst>
              <a:ext uri="{FF2B5EF4-FFF2-40B4-BE49-F238E27FC236}">
                <a16:creationId xmlns:a16="http://schemas.microsoft.com/office/drawing/2014/main" id="{F845CD79-92A6-4CB2-9950-E1C4006BAAEB}"/>
              </a:ext>
            </a:extLst>
          </p:cNvPr>
          <p:cNvSpPr txBox="1"/>
          <p:nvPr/>
        </p:nvSpPr>
        <p:spPr>
          <a:xfrm>
            <a:off x="6028836" y="3834874"/>
            <a:ext cx="1288985" cy="369332"/>
          </a:xfrm>
          <a:prstGeom prst="rect">
            <a:avLst/>
          </a:prstGeom>
          <a:noFill/>
        </p:spPr>
        <p:txBody>
          <a:bodyPr wrap="square" rtlCol="0">
            <a:spAutoFit/>
          </a:bodyPr>
          <a:lstStyle/>
          <a:p>
            <a:r>
              <a:rPr lang="es-MX" sz="900" dirty="0"/>
              <a:t>Se da facilidad a trabajadores.</a:t>
            </a:r>
          </a:p>
        </p:txBody>
      </p:sp>
      <p:sp>
        <p:nvSpPr>
          <p:cNvPr id="33" name="CuadroTexto 32">
            <a:extLst>
              <a:ext uri="{FF2B5EF4-FFF2-40B4-BE49-F238E27FC236}">
                <a16:creationId xmlns:a16="http://schemas.microsoft.com/office/drawing/2014/main" id="{C2AB7C77-D422-4789-9537-C7EDF8F9C3A3}"/>
              </a:ext>
            </a:extLst>
          </p:cNvPr>
          <p:cNvSpPr txBox="1"/>
          <p:nvPr/>
        </p:nvSpPr>
        <p:spPr>
          <a:xfrm>
            <a:off x="3557653" y="4282287"/>
            <a:ext cx="1510567" cy="646331"/>
          </a:xfrm>
          <a:prstGeom prst="rect">
            <a:avLst/>
          </a:prstGeom>
          <a:noFill/>
        </p:spPr>
        <p:txBody>
          <a:bodyPr wrap="square" rtlCol="0">
            <a:spAutoFit/>
          </a:bodyPr>
          <a:lstStyle/>
          <a:p>
            <a:pPr algn="ctr"/>
            <a:r>
              <a:rPr lang="es-MX" sz="900" b="1" dirty="0"/>
              <a:t>CAPÍTULO X</a:t>
            </a:r>
          </a:p>
          <a:p>
            <a:pPr algn="ctr"/>
            <a:r>
              <a:rPr lang="es-MX" sz="900" b="1" dirty="0"/>
              <a:t>Del educando como prioridad en el sistema Educativo Nacional</a:t>
            </a:r>
          </a:p>
        </p:txBody>
      </p:sp>
      <p:sp>
        <p:nvSpPr>
          <p:cNvPr id="34" name="CuadroTexto 33">
            <a:extLst>
              <a:ext uri="{FF2B5EF4-FFF2-40B4-BE49-F238E27FC236}">
                <a16:creationId xmlns:a16="http://schemas.microsoft.com/office/drawing/2014/main" id="{B00062CE-BF9E-4D87-B32B-0C3C68533E31}"/>
              </a:ext>
            </a:extLst>
          </p:cNvPr>
          <p:cNvSpPr txBox="1"/>
          <p:nvPr/>
        </p:nvSpPr>
        <p:spPr>
          <a:xfrm>
            <a:off x="5068219" y="4317427"/>
            <a:ext cx="815223" cy="369332"/>
          </a:xfrm>
          <a:prstGeom prst="rect">
            <a:avLst/>
          </a:prstGeom>
          <a:noFill/>
        </p:spPr>
        <p:txBody>
          <a:bodyPr wrap="square" rtlCol="0">
            <a:spAutoFit/>
          </a:bodyPr>
          <a:lstStyle/>
          <a:p>
            <a:r>
              <a:rPr lang="es-MX" sz="900" dirty="0"/>
              <a:t>Son los más importantes.</a:t>
            </a:r>
          </a:p>
        </p:txBody>
      </p:sp>
      <p:sp>
        <p:nvSpPr>
          <p:cNvPr id="35" name="CuadroTexto 34">
            <a:extLst>
              <a:ext uri="{FF2B5EF4-FFF2-40B4-BE49-F238E27FC236}">
                <a16:creationId xmlns:a16="http://schemas.microsoft.com/office/drawing/2014/main" id="{0B396BBA-0F05-4936-A9E4-084601FBF708}"/>
              </a:ext>
            </a:extLst>
          </p:cNvPr>
          <p:cNvSpPr txBox="1"/>
          <p:nvPr/>
        </p:nvSpPr>
        <p:spPr>
          <a:xfrm>
            <a:off x="5913940" y="4340808"/>
            <a:ext cx="1226510" cy="646331"/>
          </a:xfrm>
          <a:prstGeom prst="rect">
            <a:avLst/>
          </a:prstGeom>
          <a:noFill/>
        </p:spPr>
        <p:txBody>
          <a:bodyPr wrap="square" rtlCol="0">
            <a:spAutoFit/>
          </a:bodyPr>
          <a:lstStyle/>
          <a:p>
            <a:pPr algn="ctr"/>
            <a:r>
              <a:rPr lang="es-MX" sz="900" dirty="0"/>
              <a:t>Los padres son corresponsables de la educación de sus hijos.</a:t>
            </a:r>
          </a:p>
        </p:txBody>
      </p:sp>
      <p:sp>
        <p:nvSpPr>
          <p:cNvPr id="36" name="CuadroTexto 35">
            <a:extLst>
              <a:ext uri="{FF2B5EF4-FFF2-40B4-BE49-F238E27FC236}">
                <a16:creationId xmlns:a16="http://schemas.microsoft.com/office/drawing/2014/main" id="{0174FA42-533C-4E3E-9813-CC271702DDA4}"/>
              </a:ext>
            </a:extLst>
          </p:cNvPr>
          <p:cNvSpPr txBox="1"/>
          <p:nvPr/>
        </p:nvSpPr>
        <p:spPr>
          <a:xfrm>
            <a:off x="7170948" y="4293934"/>
            <a:ext cx="1226510" cy="784830"/>
          </a:xfrm>
          <a:prstGeom prst="rect">
            <a:avLst/>
          </a:prstGeom>
          <a:noFill/>
        </p:spPr>
        <p:txBody>
          <a:bodyPr wrap="square" rtlCol="0">
            <a:spAutoFit/>
          </a:bodyPr>
          <a:lstStyle/>
          <a:p>
            <a:pPr algn="ctr"/>
            <a:r>
              <a:rPr lang="es-MX" sz="900" dirty="0"/>
              <a:t>Las autoridades deben dar a los profesores recursos para saber utilizar las nuevas tecnologías.</a:t>
            </a:r>
          </a:p>
        </p:txBody>
      </p:sp>
      <p:sp>
        <p:nvSpPr>
          <p:cNvPr id="37" name="CuadroTexto 36">
            <a:extLst>
              <a:ext uri="{FF2B5EF4-FFF2-40B4-BE49-F238E27FC236}">
                <a16:creationId xmlns:a16="http://schemas.microsoft.com/office/drawing/2014/main" id="{3D453F46-30A2-4A63-9D6A-E8700581ED8B}"/>
              </a:ext>
            </a:extLst>
          </p:cNvPr>
          <p:cNvSpPr txBox="1"/>
          <p:nvPr/>
        </p:nvSpPr>
        <p:spPr>
          <a:xfrm>
            <a:off x="3573498" y="5314670"/>
            <a:ext cx="1510567" cy="369332"/>
          </a:xfrm>
          <a:prstGeom prst="rect">
            <a:avLst/>
          </a:prstGeom>
          <a:noFill/>
        </p:spPr>
        <p:txBody>
          <a:bodyPr wrap="square" rtlCol="0">
            <a:spAutoFit/>
          </a:bodyPr>
          <a:lstStyle/>
          <a:p>
            <a:pPr algn="ctr"/>
            <a:r>
              <a:rPr lang="es-MX" sz="900" b="1" dirty="0"/>
              <a:t>CAPÍTULO XI</a:t>
            </a:r>
          </a:p>
          <a:p>
            <a:pPr algn="ctr"/>
            <a:r>
              <a:rPr lang="es-MX" sz="900" b="1" dirty="0"/>
              <a:t>Del calendario escolar </a:t>
            </a:r>
          </a:p>
        </p:txBody>
      </p:sp>
      <p:sp>
        <p:nvSpPr>
          <p:cNvPr id="38" name="CuadroTexto 37">
            <a:extLst>
              <a:ext uri="{FF2B5EF4-FFF2-40B4-BE49-F238E27FC236}">
                <a16:creationId xmlns:a16="http://schemas.microsoft.com/office/drawing/2014/main" id="{A3B0E667-361E-426E-A5A2-CA8E592EDC31}"/>
              </a:ext>
            </a:extLst>
          </p:cNvPr>
          <p:cNvSpPr txBox="1"/>
          <p:nvPr/>
        </p:nvSpPr>
        <p:spPr>
          <a:xfrm>
            <a:off x="5079687" y="5300951"/>
            <a:ext cx="1668505" cy="507831"/>
          </a:xfrm>
          <a:prstGeom prst="rect">
            <a:avLst/>
          </a:prstGeom>
          <a:noFill/>
        </p:spPr>
        <p:txBody>
          <a:bodyPr wrap="square" rtlCol="0">
            <a:spAutoFit/>
          </a:bodyPr>
          <a:lstStyle/>
          <a:p>
            <a:r>
              <a:rPr lang="es-MX" sz="900" dirty="0"/>
              <a:t>El gobierno dará el calendario con mínimo 185 días y máximo 200</a:t>
            </a:r>
          </a:p>
        </p:txBody>
      </p:sp>
      <p:sp>
        <p:nvSpPr>
          <p:cNvPr id="39" name="Rectángulo: esquinas redondeadas 38">
            <a:extLst>
              <a:ext uri="{FF2B5EF4-FFF2-40B4-BE49-F238E27FC236}">
                <a16:creationId xmlns:a16="http://schemas.microsoft.com/office/drawing/2014/main" id="{318499F8-9BD1-45DE-8FAE-759F9B7473A3}"/>
              </a:ext>
            </a:extLst>
          </p:cNvPr>
          <p:cNvSpPr/>
          <p:nvPr/>
        </p:nvSpPr>
        <p:spPr>
          <a:xfrm>
            <a:off x="432424" y="202164"/>
            <a:ext cx="1105053" cy="472467"/>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Rectángulo: esquinas redondeadas 39">
            <a:extLst>
              <a:ext uri="{FF2B5EF4-FFF2-40B4-BE49-F238E27FC236}">
                <a16:creationId xmlns:a16="http://schemas.microsoft.com/office/drawing/2014/main" id="{5B5A91D2-2D78-41B2-B6BC-2DACBB4318B2}"/>
              </a:ext>
            </a:extLst>
          </p:cNvPr>
          <p:cNvSpPr/>
          <p:nvPr/>
        </p:nvSpPr>
        <p:spPr>
          <a:xfrm>
            <a:off x="245066" y="872266"/>
            <a:ext cx="1534115" cy="319380"/>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1" name="Rectángulo: esquinas redondeadas 40">
            <a:extLst>
              <a:ext uri="{FF2B5EF4-FFF2-40B4-BE49-F238E27FC236}">
                <a16:creationId xmlns:a16="http://schemas.microsoft.com/office/drawing/2014/main" id="{2CA8BE3C-DE93-40E8-8017-A50549E55A78}"/>
              </a:ext>
            </a:extLst>
          </p:cNvPr>
          <p:cNvSpPr/>
          <p:nvPr/>
        </p:nvSpPr>
        <p:spPr>
          <a:xfrm>
            <a:off x="6194159" y="339935"/>
            <a:ext cx="1226018" cy="319380"/>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2" name="Rectángulo: esquinas redondeadas 41">
            <a:extLst>
              <a:ext uri="{FF2B5EF4-FFF2-40B4-BE49-F238E27FC236}">
                <a16:creationId xmlns:a16="http://schemas.microsoft.com/office/drawing/2014/main" id="{BFEDB1BB-B5A0-4AD2-B23C-275B55FACC2C}"/>
              </a:ext>
            </a:extLst>
          </p:cNvPr>
          <p:cNvSpPr/>
          <p:nvPr/>
        </p:nvSpPr>
        <p:spPr>
          <a:xfrm>
            <a:off x="5328942" y="1321404"/>
            <a:ext cx="1534115" cy="230221"/>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Rectángulo: esquinas redondeadas 42">
            <a:extLst>
              <a:ext uri="{FF2B5EF4-FFF2-40B4-BE49-F238E27FC236}">
                <a16:creationId xmlns:a16="http://schemas.microsoft.com/office/drawing/2014/main" id="{26F49E18-033B-48E3-B7E5-AE41ABAA082B}"/>
              </a:ext>
            </a:extLst>
          </p:cNvPr>
          <p:cNvSpPr/>
          <p:nvPr/>
        </p:nvSpPr>
        <p:spPr>
          <a:xfrm>
            <a:off x="5068219" y="199942"/>
            <a:ext cx="845721" cy="974056"/>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4" name="Rectángulo: esquinas redondeadas 43">
            <a:extLst>
              <a:ext uri="{FF2B5EF4-FFF2-40B4-BE49-F238E27FC236}">
                <a16:creationId xmlns:a16="http://schemas.microsoft.com/office/drawing/2014/main" id="{7E6D33D2-0945-4C59-80DA-93A1CC6FC735}"/>
              </a:ext>
            </a:extLst>
          </p:cNvPr>
          <p:cNvSpPr/>
          <p:nvPr/>
        </p:nvSpPr>
        <p:spPr>
          <a:xfrm>
            <a:off x="2522386" y="1157216"/>
            <a:ext cx="973050" cy="882339"/>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5" name="Rectángulo: esquinas redondeadas 44">
            <a:extLst>
              <a:ext uri="{FF2B5EF4-FFF2-40B4-BE49-F238E27FC236}">
                <a16:creationId xmlns:a16="http://schemas.microsoft.com/office/drawing/2014/main" id="{ACECF8CA-D463-4C64-8339-D97DF5831513}"/>
              </a:ext>
            </a:extLst>
          </p:cNvPr>
          <p:cNvSpPr/>
          <p:nvPr/>
        </p:nvSpPr>
        <p:spPr>
          <a:xfrm>
            <a:off x="2282959" y="202163"/>
            <a:ext cx="1161522" cy="728429"/>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6" name="Rectángulo: esquinas redondeadas 45">
            <a:extLst>
              <a:ext uri="{FF2B5EF4-FFF2-40B4-BE49-F238E27FC236}">
                <a16:creationId xmlns:a16="http://schemas.microsoft.com/office/drawing/2014/main" id="{391082AC-507E-408B-A1E2-C952C7D7291E}"/>
              </a:ext>
            </a:extLst>
          </p:cNvPr>
          <p:cNvSpPr/>
          <p:nvPr/>
        </p:nvSpPr>
        <p:spPr>
          <a:xfrm>
            <a:off x="121232" y="2545029"/>
            <a:ext cx="1014448" cy="750519"/>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7" name="Rectángulo: esquinas redondeadas 46">
            <a:extLst>
              <a:ext uri="{FF2B5EF4-FFF2-40B4-BE49-F238E27FC236}">
                <a16:creationId xmlns:a16="http://schemas.microsoft.com/office/drawing/2014/main" id="{3B05A927-D26D-4EF3-B572-FA3C5654FBF0}"/>
              </a:ext>
            </a:extLst>
          </p:cNvPr>
          <p:cNvSpPr/>
          <p:nvPr/>
        </p:nvSpPr>
        <p:spPr>
          <a:xfrm>
            <a:off x="2445843" y="2951358"/>
            <a:ext cx="998638" cy="996032"/>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8" name="Rectángulo: esquinas redondeadas 47">
            <a:extLst>
              <a:ext uri="{FF2B5EF4-FFF2-40B4-BE49-F238E27FC236}">
                <a16:creationId xmlns:a16="http://schemas.microsoft.com/office/drawing/2014/main" id="{234D9926-A795-409F-A6B1-50F27AD3141A}"/>
              </a:ext>
            </a:extLst>
          </p:cNvPr>
          <p:cNvSpPr/>
          <p:nvPr/>
        </p:nvSpPr>
        <p:spPr>
          <a:xfrm>
            <a:off x="933890" y="4680817"/>
            <a:ext cx="521035" cy="198864"/>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9" name="Rectángulo: esquinas redondeadas 48">
            <a:extLst>
              <a:ext uri="{FF2B5EF4-FFF2-40B4-BE49-F238E27FC236}">
                <a16:creationId xmlns:a16="http://schemas.microsoft.com/office/drawing/2014/main" id="{66E8A039-A925-4A13-8FEF-F6D9DB0C3C78}"/>
              </a:ext>
            </a:extLst>
          </p:cNvPr>
          <p:cNvSpPr/>
          <p:nvPr/>
        </p:nvSpPr>
        <p:spPr>
          <a:xfrm>
            <a:off x="652678" y="4021428"/>
            <a:ext cx="1115760" cy="550572"/>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0" name="Rectángulo: esquinas redondeadas 49">
            <a:extLst>
              <a:ext uri="{FF2B5EF4-FFF2-40B4-BE49-F238E27FC236}">
                <a16:creationId xmlns:a16="http://schemas.microsoft.com/office/drawing/2014/main" id="{6B397AF8-B0ED-48A1-A5BC-ED801DF83E8A}"/>
              </a:ext>
            </a:extLst>
          </p:cNvPr>
          <p:cNvSpPr/>
          <p:nvPr/>
        </p:nvSpPr>
        <p:spPr>
          <a:xfrm>
            <a:off x="591768" y="3497757"/>
            <a:ext cx="1176669" cy="390220"/>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1" name="Rectángulo: esquinas redondeadas 50">
            <a:extLst>
              <a:ext uri="{FF2B5EF4-FFF2-40B4-BE49-F238E27FC236}">
                <a16:creationId xmlns:a16="http://schemas.microsoft.com/office/drawing/2014/main" id="{59AAF3EF-2732-4366-AB67-AEBC08DD6310}"/>
              </a:ext>
            </a:extLst>
          </p:cNvPr>
          <p:cNvSpPr/>
          <p:nvPr/>
        </p:nvSpPr>
        <p:spPr>
          <a:xfrm>
            <a:off x="946104" y="4978435"/>
            <a:ext cx="521035" cy="198864"/>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2" name="Rectángulo: esquinas redondeadas 51">
            <a:extLst>
              <a:ext uri="{FF2B5EF4-FFF2-40B4-BE49-F238E27FC236}">
                <a16:creationId xmlns:a16="http://schemas.microsoft.com/office/drawing/2014/main" id="{BAA3205F-AF91-4C30-99F7-F368D4F87377}"/>
              </a:ext>
            </a:extLst>
          </p:cNvPr>
          <p:cNvSpPr/>
          <p:nvPr/>
        </p:nvSpPr>
        <p:spPr>
          <a:xfrm>
            <a:off x="2476340" y="4175768"/>
            <a:ext cx="998638" cy="855158"/>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3" name="Rectángulo: esquinas redondeadas 52">
            <a:extLst>
              <a:ext uri="{FF2B5EF4-FFF2-40B4-BE49-F238E27FC236}">
                <a16:creationId xmlns:a16="http://schemas.microsoft.com/office/drawing/2014/main" id="{C8D2186D-1769-44CB-B314-949D40790801}"/>
              </a:ext>
            </a:extLst>
          </p:cNvPr>
          <p:cNvSpPr/>
          <p:nvPr/>
        </p:nvSpPr>
        <p:spPr>
          <a:xfrm>
            <a:off x="2456529" y="5185986"/>
            <a:ext cx="998638" cy="498016"/>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4" name="Rectángulo: esquinas redondeadas 53">
            <a:extLst>
              <a:ext uri="{FF2B5EF4-FFF2-40B4-BE49-F238E27FC236}">
                <a16:creationId xmlns:a16="http://schemas.microsoft.com/office/drawing/2014/main" id="{85541D56-2988-49E9-A6CD-9B952FBA85C5}"/>
              </a:ext>
            </a:extLst>
          </p:cNvPr>
          <p:cNvSpPr/>
          <p:nvPr/>
        </p:nvSpPr>
        <p:spPr>
          <a:xfrm>
            <a:off x="3778546" y="5310766"/>
            <a:ext cx="1173445" cy="498016"/>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5" name="Rectángulo: esquinas redondeadas 54">
            <a:extLst>
              <a:ext uri="{FF2B5EF4-FFF2-40B4-BE49-F238E27FC236}">
                <a16:creationId xmlns:a16="http://schemas.microsoft.com/office/drawing/2014/main" id="{BD09E58F-485A-4A3B-AC16-1A52D4B800D8}"/>
              </a:ext>
            </a:extLst>
          </p:cNvPr>
          <p:cNvSpPr/>
          <p:nvPr/>
        </p:nvSpPr>
        <p:spPr>
          <a:xfrm>
            <a:off x="5097361" y="5325082"/>
            <a:ext cx="1522207" cy="498016"/>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6" name="Rectángulo: esquinas redondeadas 55">
            <a:extLst>
              <a:ext uri="{FF2B5EF4-FFF2-40B4-BE49-F238E27FC236}">
                <a16:creationId xmlns:a16="http://schemas.microsoft.com/office/drawing/2014/main" id="{EF1ECF84-8EDC-442F-BD59-56C69FB64965}"/>
              </a:ext>
            </a:extLst>
          </p:cNvPr>
          <p:cNvSpPr/>
          <p:nvPr/>
        </p:nvSpPr>
        <p:spPr>
          <a:xfrm>
            <a:off x="3684501" y="1577100"/>
            <a:ext cx="1337211" cy="387844"/>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7" name="Rectángulo: esquinas redondeadas 56">
            <a:extLst>
              <a:ext uri="{FF2B5EF4-FFF2-40B4-BE49-F238E27FC236}">
                <a16:creationId xmlns:a16="http://schemas.microsoft.com/office/drawing/2014/main" id="{3A81CE5D-FB27-4323-839B-FDFA7AFEF3A8}"/>
              </a:ext>
            </a:extLst>
          </p:cNvPr>
          <p:cNvSpPr/>
          <p:nvPr/>
        </p:nvSpPr>
        <p:spPr>
          <a:xfrm>
            <a:off x="3798305" y="3135517"/>
            <a:ext cx="1104410" cy="498016"/>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8" name="Rectángulo: esquinas redondeadas 57">
            <a:extLst>
              <a:ext uri="{FF2B5EF4-FFF2-40B4-BE49-F238E27FC236}">
                <a16:creationId xmlns:a16="http://schemas.microsoft.com/office/drawing/2014/main" id="{ED8EE0D1-1FF3-4536-94E5-676E84EA2DCC}"/>
              </a:ext>
            </a:extLst>
          </p:cNvPr>
          <p:cNvSpPr/>
          <p:nvPr/>
        </p:nvSpPr>
        <p:spPr>
          <a:xfrm>
            <a:off x="3778546" y="4333993"/>
            <a:ext cx="1149122" cy="545687"/>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Rectángulo: esquinas redondeadas 58">
            <a:extLst>
              <a:ext uri="{FF2B5EF4-FFF2-40B4-BE49-F238E27FC236}">
                <a16:creationId xmlns:a16="http://schemas.microsoft.com/office/drawing/2014/main" id="{0CB6E060-645A-4504-B6D2-A0CA1334051B}"/>
              </a:ext>
            </a:extLst>
          </p:cNvPr>
          <p:cNvSpPr/>
          <p:nvPr/>
        </p:nvSpPr>
        <p:spPr>
          <a:xfrm>
            <a:off x="3760151" y="255983"/>
            <a:ext cx="833300" cy="428307"/>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0" name="Rectángulo: esquinas redondeadas 59">
            <a:extLst>
              <a:ext uri="{FF2B5EF4-FFF2-40B4-BE49-F238E27FC236}">
                <a16:creationId xmlns:a16="http://schemas.microsoft.com/office/drawing/2014/main" id="{C656B6FA-E684-49C1-AA55-578053EF5898}"/>
              </a:ext>
            </a:extLst>
          </p:cNvPr>
          <p:cNvSpPr/>
          <p:nvPr/>
        </p:nvSpPr>
        <p:spPr>
          <a:xfrm>
            <a:off x="5120553" y="3175908"/>
            <a:ext cx="690445" cy="297840"/>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1" name="Rectángulo: esquinas redondeadas 60">
            <a:extLst>
              <a:ext uri="{FF2B5EF4-FFF2-40B4-BE49-F238E27FC236}">
                <a16:creationId xmlns:a16="http://schemas.microsoft.com/office/drawing/2014/main" id="{0D227E80-4B57-40EA-8C29-A9420CDB3F44}"/>
              </a:ext>
            </a:extLst>
          </p:cNvPr>
          <p:cNvSpPr/>
          <p:nvPr/>
        </p:nvSpPr>
        <p:spPr>
          <a:xfrm>
            <a:off x="5080639" y="1884799"/>
            <a:ext cx="1990810" cy="974756"/>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Rectángulo: esquinas redondeadas 61">
            <a:extLst>
              <a:ext uri="{FF2B5EF4-FFF2-40B4-BE49-F238E27FC236}">
                <a16:creationId xmlns:a16="http://schemas.microsoft.com/office/drawing/2014/main" id="{E785E9F8-2CE0-44F0-9D9C-4768860185E0}"/>
              </a:ext>
            </a:extLst>
          </p:cNvPr>
          <p:cNvSpPr/>
          <p:nvPr/>
        </p:nvSpPr>
        <p:spPr>
          <a:xfrm>
            <a:off x="5794476" y="1623439"/>
            <a:ext cx="685470" cy="150339"/>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3" name="Rectángulo: esquinas redondeadas 62">
            <a:extLst>
              <a:ext uri="{FF2B5EF4-FFF2-40B4-BE49-F238E27FC236}">
                <a16:creationId xmlns:a16="http://schemas.microsoft.com/office/drawing/2014/main" id="{6A0C81AD-398E-498F-885F-47EDB2901442}"/>
              </a:ext>
            </a:extLst>
          </p:cNvPr>
          <p:cNvSpPr/>
          <p:nvPr/>
        </p:nvSpPr>
        <p:spPr>
          <a:xfrm>
            <a:off x="5129928" y="4377936"/>
            <a:ext cx="690445" cy="297840"/>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4" name="Rectángulo: esquinas redondeadas 63">
            <a:extLst>
              <a:ext uri="{FF2B5EF4-FFF2-40B4-BE49-F238E27FC236}">
                <a16:creationId xmlns:a16="http://schemas.microsoft.com/office/drawing/2014/main" id="{7FD44DDA-1C0C-4F6A-9CEF-CEF7E5006D96}"/>
              </a:ext>
            </a:extLst>
          </p:cNvPr>
          <p:cNvSpPr/>
          <p:nvPr/>
        </p:nvSpPr>
        <p:spPr>
          <a:xfrm>
            <a:off x="205154" y="1884799"/>
            <a:ext cx="916693" cy="297840"/>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Rectángulo: esquinas redondeadas 64">
            <a:extLst>
              <a:ext uri="{FF2B5EF4-FFF2-40B4-BE49-F238E27FC236}">
                <a16:creationId xmlns:a16="http://schemas.microsoft.com/office/drawing/2014/main" id="{059A2240-10CE-41DD-9D16-77E39B7BA461}"/>
              </a:ext>
            </a:extLst>
          </p:cNvPr>
          <p:cNvSpPr/>
          <p:nvPr/>
        </p:nvSpPr>
        <p:spPr>
          <a:xfrm>
            <a:off x="721755" y="1426595"/>
            <a:ext cx="916693" cy="297840"/>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6" name="Rectángulo: esquinas redondeadas 65">
            <a:extLst>
              <a:ext uri="{FF2B5EF4-FFF2-40B4-BE49-F238E27FC236}">
                <a16:creationId xmlns:a16="http://schemas.microsoft.com/office/drawing/2014/main" id="{90DD0A1C-8E12-402F-9933-59A400E48A01}"/>
              </a:ext>
            </a:extLst>
          </p:cNvPr>
          <p:cNvSpPr/>
          <p:nvPr/>
        </p:nvSpPr>
        <p:spPr>
          <a:xfrm>
            <a:off x="1233476" y="1890635"/>
            <a:ext cx="916693" cy="426228"/>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7" name="Rectángulo: esquinas redondeadas 66">
            <a:extLst>
              <a:ext uri="{FF2B5EF4-FFF2-40B4-BE49-F238E27FC236}">
                <a16:creationId xmlns:a16="http://schemas.microsoft.com/office/drawing/2014/main" id="{437A157A-A204-4C22-A087-A4B98D2C29F9}"/>
              </a:ext>
            </a:extLst>
          </p:cNvPr>
          <p:cNvSpPr/>
          <p:nvPr/>
        </p:nvSpPr>
        <p:spPr>
          <a:xfrm>
            <a:off x="1256696" y="2415617"/>
            <a:ext cx="966585" cy="200042"/>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Rectángulo: esquinas redondeadas 67">
            <a:extLst>
              <a:ext uri="{FF2B5EF4-FFF2-40B4-BE49-F238E27FC236}">
                <a16:creationId xmlns:a16="http://schemas.microsoft.com/office/drawing/2014/main" id="{AE87CFD1-2701-4C85-B7EA-F2D4B64FC48D}"/>
              </a:ext>
            </a:extLst>
          </p:cNvPr>
          <p:cNvSpPr/>
          <p:nvPr/>
        </p:nvSpPr>
        <p:spPr>
          <a:xfrm>
            <a:off x="6085229" y="3129512"/>
            <a:ext cx="1180259" cy="611516"/>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9" name="Rectángulo: esquinas redondeadas 68">
            <a:extLst>
              <a:ext uri="{FF2B5EF4-FFF2-40B4-BE49-F238E27FC236}">
                <a16:creationId xmlns:a16="http://schemas.microsoft.com/office/drawing/2014/main" id="{A8CAAB99-9A6C-4677-839F-D07D3054FD60}"/>
              </a:ext>
            </a:extLst>
          </p:cNvPr>
          <p:cNvSpPr/>
          <p:nvPr/>
        </p:nvSpPr>
        <p:spPr>
          <a:xfrm>
            <a:off x="6049271" y="3878076"/>
            <a:ext cx="916693" cy="297840"/>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0" name="Rectángulo: esquinas redondeadas 69">
            <a:extLst>
              <a:ext uri="{FF2B5EF4-FFF2-40B4-BE49-F238E27FC236}">
                <a16:creationId xmlns:a16="http://schemas.microsoft.com/office/drawing/2014/main" id="{569A9277-292B-4E7C-845F-1E84E43FE665}"/>
              </a:ext>
            </a:extLst>
          </p:cNvPr>
          <p:cNvSpPr/>
          <p:nvPr/>
        </p:nvSpPr>
        <p:spPr>
          <a:xfrm>
            <a:off x="6028836" y="4418578"/>
            <a:ext cx="1001560" cy="510039"/>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Rectángulo: esquinas redondeadas 70">
            <a:extLst>
              <a:ext uri="{FF2B5EF4-FFF2-40B4-BE49-F238E27FC236}">
                <a16:creationId xmlns:a16="http://schemas.microsoft.com/office/drawing/2014/main" id="{61F816D7-0C8B-41B7-AF8F-EC02828E033D}"/>
              </a:ext>
            </a:extLst>
          </p:cNvPr>
          <p:cNvSpPr/>
          <p:nvPr/>
        </p:nvSpPr>
        <p:spPr>
          <a:xfrm>
            <a:off x="7255346" y="4317427"/>
            <a:ext cx="1062556" cy="750484"/>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cxnSp>
        <p:nvCxnSpPr>
          <p:cNvPr id="72" name="Conector: angular 71">
            <a:extLst>
              <a:ext uri="{FF2B5EF4-FFF2-40B4-BE49-F238E27FC236}">
                <a16:creationId xmlns:a16="http://schemas.microsoft.com/office/drawing/2014/main" id="{E629B17C-A571-49FA-BD3F-4F1FDED81B20}"/>
              </a:ext>
            </a:extLst>
          </p:cNvPr>
          <p:cNvCxnSpPr>
            <a:cxnSpLocks/>
            <a:stCxn id="22" idx="1"/>
            <a:endCxn id="54" idx="1"/>
          </p:cNvCxnSpPr>
          <p:nvPr/>
        </p:nvCxnSpPr>
        <p:spPr>
          <a:xfrm rot="10800000" flipH="1" flipV="1">
            <a:off x="3670738" y="489966"/>
            <a:ext cx="107807" cy="5069807"/>
          </a:xfrm>
          <a:prstGeom prst="bentConnector3">
            <a:avLst>
              <a:gd name="adj1" fmla="val -89282"/>
            </a:avLst>
          </a:prstGeom>
        </p:spPr>
        <p:style>
          <a:lnRef idx="3">
            <a:schemeClr val="accent1"/>
          </a:lnRef>
          <a:fillRef idx="0">
            <a:schemeClr val="accent1"/>
          </a:fillRef>
          <a:effectRef idx="2">
            <a:schemeClr val="accent1"/>
          </a:effectRef>
          <a:fontRef idx="minor">
            <a:schemeClr val="tx1"/>
          </a:fontRef>
        </p:style>
      </p:cxnSp>
      <p:cxnSp>
        <p:nvCxnSpPr>
          <p:cNvPr id="75" name="Conector recto 74">
            <a:extLst>
              <a:ext uri="{FF2B5EF4-FFF2-40B4-BE49-F238E27FC236}">
                <a16:creationId xmlns:a16="http://schemas.microsoft.com/office/drawing/2014/main" id="{E2779630-E0D5-456C-B0E4-ADD33A41BB4B}"/>
              </a:ext>
            </a:extLst>
          </p:cNvPr>
          <p:cNvCxnSpPr>
            <a:cxnSpLocks/>
          </p:cNvCxnSpPr>
          <p:nvPr/>
        </p:nvCxnSpPr>
        <p:spPr>
          <a:xfrm>
            <a:off x="3577499" y="4572000"/>
            <a:ext cx="220806" cy="0"/>
          </a:xfrm>
          <a:prstGeom prst="line">
            <a:avLst/>
          </a:prstGeom>
        </p:spPr>
        <p:style>
          <a:lnRef idx="3">
            <a:schemeClr val="accent1"/>
          </a:lnRef>
          <a:fillRef idx="0">
            <a:schemeClr val="accent1"/>
          </a:fillRef>
          <a:effectRef idx="2">
            <a:schemeClr val="accent1"/>
          </a:effectRef>
          <a:fontRef idx="minor">
            <a:schemeClr val="tx1"/>
          </a:fontRef>
        </p:style>
      </p:cxnSp>
      <p:cxnSp>
        <p:nvCxnSpPr>
          <p:cNvPr id="76" name="Conector recto 75">
            <a:extLst>
              <a:ext uri="{FF2B5EF4-FFF2-40B4-BE49-F238E27FC236}">
                <a16:creationId xmlns:a16="http://schemas.microsoft.com/office/drawing/2014/main" id="{55CBB4C3-6648-4440-B310-99AA8AA15F9B}"/>
              </a:ext>
            </a:extLst>
          </p:cNvPr>
          <p:cNvCxnSpPr>
            <a:cxnSpLocks/>
          </p:cNvCxnSpPr>
          <p:nvPr/>
        </p:nvCxnSpPr>
        <p:spPr>
          <a:xfrm>
            <a:off x="3577499" y="3322289"/>
            <a:ext cx="220806" cy="0"/>
          </a:xfrm>
          <a:prstGeom prst="line">
            <a:avLst/>
          </a:prstGeom>
        </p:spPr>
        <p:style>
          <a:lnRef idx="3">
            <a:schemeClr val="accent1"/>
          </a:lnRef>
          <a:fillRef idx="0">
            <a:schemeClr val="accent1"/>
          </a:fillRef>
          <a:effectRef idx="2">
            <a:schemeClr val="accent1"/>
          </a:effectRef>
          <a:fontRef idx="minor">
            <a:schemeClr val="tx1"/>
          </a:fontRef>
        </p:style>
      </p:cxnSp>
      <p:cxnSp>
        <p:nvCxnSpPr>
          <p:cNvPr id="77" name="Conector recto 76">
            <a:extLst>
              <a:ext uri="{FF2B5EF4-FFF2-40B4-BE49-F238E27FC236}">
                <a16:creationId xmlns:a16="http://schemas.microsoft.com/office/drawing/2014/main" id="{16CA9772-E862-4164-B05F-431489502E6E}"/>
              </a:ext>
            </a:extLst>
          </p:cNvPr>
          <p:cNvCxnSpPr>
            <a:cxnSpLocks/>
          </p:cNvCxnSpPr>
          <p:nvPr/>
        </p:nvCxnSpPr>
        <p:spPr>
          <a:xfrm>
            <a:off x="3587454" y="1731116"/>
            <a:ext cx="97047" cy="0"/>
          </a:xfrm>
          <a:prstGeom prst="line">
            <a:avLst/>
          </a:prstGeom>
        </p:spPr>
        <p:style>
          <a:lnRef idx="3">
            <a:schemeClr val="accent1"/>
          </a:lnRef>
          <a:fillRef idx="0">
            <a:schemeClr val="accent1"/>
          </a:fillRef>
          <a:effectRef idx="2">
            <a:schemeClr val="accent1"/>
          </a:effectRef>
          <a:fontRef idx="minor">
            <a:schemeClr val="tx1"/>
          </a:fontRef>
        </p:style>
      </p:cxnSp>
      <p:cxnSp>
        <p:nvCxnSpPr>
          <p:cNvPr id="80" name="Conector recto 79">
            <a:extLst>
              <a:ext uri="{FF2B5EF4-FFF2-40B4-BE49-F238E27FC236}">
                <a16:creationId xmlns:a16="http://schemas.microsoft.com/office/drawing/2014/main" id="{055A2CD4-305B-4BCC-AE16-CA08D15E1A4B}"/>
              </a:ext>
            </a:extLst>
          </p:cNvPr>
          <p:cNvCxnSpPr>
            <a:cxnSpLocks/>
          </p:cNvCxnSpPr>
          <p:nvPr/>
        </p:nvCxnSpPr>
        <p:spPr>
          <a:xfrm>
            <a:off x="4950585" y="5551454"/>
            <a:ext cx="146776" cy="0"/>
          </a:xfrm>
          <a:prstGeom prst="line">
            <a:avLst/>
          </a:prstGeom>
        </p:spPr>
        <p:style>
          <a:lnRef idx="3">
            <a:schemeClr val="accent1"/>
          </a:lnRef>
          <a:fillRef idx="0">
            <a:schemeClr val="accent1"/>
          </a:fillRef>
          <a:effectRef idx="2">
            <a:schemeClr val="accent1"/>
          </a:effectRef>
          <a:fontRef idx="minor">
            <a:schemeClr val="tx1"/>
          </a:fontRef>
        </p:style>
      </p:cxnSp>
      <p:cxnSp>
        <p:nvCxnSpPr>
          <p:cNvPr id="82" name="Conector recto 81">
            <a:extLst>
              <a:ext uri="{FF2B5EF4-FFF2-40B4-BE49-F238E27FC236}">
                <a16:creationId xmlns:a16="http://schemas.microsoft.com/office/drawing/2014/main" id="{D7A9F351-FFAC-4CD8-B79A-555AB84BD9ED}"/>
              </a:ext>
            </a:extLst>
          </p:cNvPr>
          <p:cNvCxnSpPr>
            <a:cxnSpLocks/>
          </p:cNvCxnSpPr>
          <p:nvPr/>
        </p:nvCxnSpPr>
        <p:spPr>
          <a:xfrm>
            <a:off x="4899747" y="3320183"/>
            <a:ext cx="220806" cy="0"/>
          </a:xfrm>
          <a:prstGeom prst="line">
            <a:avLst/>
          </a:prstGeom>
        </p:spPr>
        <p:style>
          <a:lnRef idx="3">
            <a:schemeClr val="accent1"/>
          </a:lnRef>
          <a:fillRef idx="0">
            <a:schemeClr val="accent1"/>
          </a:fillRef>
          <a:effectRef idx="2">
            <a:schemeClr val="accent1"/>
          </a:effectRef>
          <a:fontRef idx="minor">
            <a:schemeClr val="tx1"/>
          </a:fontRef>
        </p:style>
      </p:cxnSp>
      <p:cxnSp>
        <p:nvCxnSpPr>
          <p:cNvPr id="83" name="Conector recto 82">
            <a:extLst>
              <a:ext uri="{FF2B5EF4-FFF2-40B4-BE49-F238E27FC236}">
                <a16:creationId xmlns:a16="http://schemas.microsoft.com/office/drawing/2014/main" id="{C43F87F8-CF5F-4CC8-B604-FE48261B7A83}"/>
              </a:ext>
            </a:extLst>
          </p:cNvPr>
          <p:cNvCxnSpPr>
            <a:cxnSpLocks/>
          </p:cNvCxnSpPr>
          <p:nvPr/>
        </p:nvCxnSpPr>
        <p:spPr>
          <a:xfrm>
            <a:off x="3882299" y="3627089"/>
            <a:ext cx="220806" cy="0"/>
          </a:xfrm>
          <a:prstGeom prst="line">
            <a:avLst/>
          </a:prstGeom>
        </p:spPr>
        <p:style>
          <a:lnRef idx="3">
            <a:schemeClr val="accent1"/>
          </a:lnRef>
          <a:fillRef idx="0">
            <a:schemeClr val="accent1"/>
          </a:fillRef>
          <a:effectRef idx="2">
            <a:schemeClr val="accent1"/>
          </a:effectRef>
          <a:fontRef idx="minor">
            <a:schemeClr val="tx1"/>
          </a:fontRef>
        </p:style>
      </p:cxnSp>
      <p:cxnSp>
        <p:nvCxnSpPr>
          <p:cNvPr id="84" name="Conector recto 83">
            <a:extLst>
              <a:ext uri="{FF2B5EF4-FFF2-40B4-BE49-F238E27FC236}">
                <a16:creationId xmlns:a16="http://schemas.microsoft.com/office/drawing/2014/main" id="{D4DA489E-BFCA-4D79-B071-1F51C0B4F205}"/>
              </a:ext>
            </a:extLst>
          </p:cNvPr>
          <p:cNvCxnSpPr>
            <a:cxnSpLocks/>
          </p:cNvCxnSpPr>
          <p:nvPr/>
        </p:nvCxnSpPr>
        <p:spPr>
          <a:xfrm>
            <a:off x="5794476" y="3332763"/>
            <a:ext cx="303988" cy="0"/>
          </a:xfrm>
          <a:prstGeom prst="line">
            <a:avLst/>
          </a:prstGeom>
        </p:spPr>
        <p:style>
          <a:lnRef idx="3">
            <a:schemeClr val="accent1"/>
          </a:lnRef>
          <a:fillRef idx="0">
            <a:schemeClr val="accent1"/>
          </a:fillRef>
          <a:effectRef idx="2">
            <a:schemeClr val="accent1"/>
          </a:effectRef>
          <a:fontRef idx="minor">
            <a:schemeClr val="tx1"/>
          </a:fontRef>
        </p:style>
      </p:cxnSp>
      <p:cxnSp>
        <p:nvCxnSpPr>
          <p:cNvPr id="85" name="Conector recto 84">
            <a:extLst>
              <a:ext uri="{FF2B5EF4-FFF2-40B4-BE49-F238E27FC236}">
                <a16:creationId xmlns:a16="http://schemas.microsoft.com/office/drawing/2014/main" id="{AE5D2AE5-35E5-40B5-A957-D5410933728F}"/>
              </a:ext>
            </a:extLst>
          </p:cNvPr>
          <p:cNvCxnSpPr>
            <a:cxnSpLocks/>
          </p:cNvCxnSpPr>
          <p:nvPr/>
        </p:nvCxnSpPr>
        <p:spPr>
          <a:xfrm>
            <a:off x="4913462" y="4569863"/>
            <a:ext cx="220806" cy="0"/>
          </a:xfrm>
          <a:prstGeom prst="line">
            <a:avLst/>
          </a:prstGeom>
        </p:spPr>
        <p:style>
          <a:lnRef idx="3">
            <a:schemeClr val="accent1"/>
          </a:lnRef>
          <a:fillRef idx="0">
            <a:schemeClr val="accent1"/>
          </a:fillRef>
          <a:effectRef idx="2">
            <a:schemeClr val="accent1"/>
          </a:effectRef>
          <a:fontRef idx="minor">
            <a:schemeClr val="tx1"/>
          </a:fontRef>
        </p:style>
      </p:cxnSp>
      <p:cxnSp>
        <p:nvCxnSpPr>
          <p:cNvPr id="86" name="Conector recto 85">
            <a:extLst>
              <a:ext uri="{FF2B5EF4-FFF2-40B4-BE49-F238E27FC236}">
                <a16:creationId xmlns:a16="http://schemas.microsoft.com/office/drawing/2014/main" id="{D29AE1DC-0396-479F-97D3-1ADED1101BF8}"/>
              </a:ext>
            </a:extLst>
          </p:cNvPr>
          <p:cNvCxnSpPr>
            <a:cxnSpLocks/>
          </p:cNvCxnSpPr>
          <p:nvPr/>
        </p:nvCxnSpPr>
        <p:spPr>
          <a:xfrm>
            <a:off x="5828465" y="4526856"/>
            <a:ext cx="220806" cy="0"/>
          </a:xfrm>
          <a:prstGeom prst="line">
            <a:avLst/>
          </a:prstGeom>
        </p:spPr>
        <p:style>
          <a:lnRef idx="3">
            <a:schemeClr val="accent1"/>
          </a:lnRef>
          <a:fillRef idx="0">
            <a:schemeClr val="accent1"/>
          </a:fillRef>
          <a:effectRef idx="2">
            <a:schemeClr val="accent1"/>
          </a:effectRef>
          <a:fontRef idx="minor">
            <a:schemeClr val="tx1"/>
          </a:fontRef>
        </p:style>
      </p:cxnSp>
      <p:cxnSp>
        <p:nvCxnSpPr>
          <p:cNvPr id="90" name="Conector recto 89">
            <a:extLst>
              <a:ext uri="{FF2B5EF4-FFF2-40B4-BE49-F238E27FC236}">
                <a16:creationId xmlns:a16="http://schemas.microsoft.com/office/drawing/2014/main" id="{543A242D-CEE8-4FF6-B3A2-B07BAFA75D9B}"/>
              </a:ext>
            </a:extLst>
          </p:cNvPr>
          <p:cNvCxnSpPr>
            <a:cxnSpLocks/>
          </p:cNvCxnSpPr>
          <p:nvPr/>
        </p:nvCxnSpPr>
        <p:spPr>
          <a:xfrm>
            <a:off x="7044682" y="4671734"/>
            <a:ext cx="220806" cy="0"/>
          </a:xfrm>
          <a:prstGeom prst="line">
            <a:avLst/>
          </a:prstGeom>
        </p:spPr>
        <p:style>
          <a:lnRef idx="3">
            <a:schemeClr val="accent1"/>
          </a:lnRef>
          <a:fillRef idx="0">
            <a:schemeClr val="accent1"/>
          </a:fillRef>
          <a:effectRef idx="2">
            <a:schemeClr val="accent1"/>
          </a:effectRef>
          <a:fontRef idx="minor">
            <a:schemeClr val="tx1"/>
          </a:fontRef>
        </p:style>
      </p:cxnSp>
      <p:cxnSp>
        <p:nvCxnSpPr>
          <p:cNvPr id="91" name="Conector recto 90">
            <a:extLst>
              <a:ext uri="{FF2B5EF4-FFF2-40B4-BE49-F238E27FC236}">
                <a16:creationId xmlns:a16="http://schemas.microsoft.com/office/drawing/2014/main" id="{013292F3-019A-462D-BAFE-4B1CD09183BE}"/>
              </a:ext>
            </a:extLst>
          </p:cNvPr>
          <p:cNvCxnSpPr>
            <a:cxnSpLocks/>
          </p:cNvCxnSpPr>
          <p:nvPr/>
        </p:nvCxnSpPr>
        <p:spPr>
          <a:xfrm>
            <a:off x="4565836" y="489966"/>
            <a:ext cx="531525" cy="0"/>
          </a:xfrm>
          <a:prstGeom prst="line">
            <a:avLst/>
          </a:prstGeom>
        </p:spPr>
        <p:style>
          <a:lnRef idx="3">
            <a:schemeClr val="accent1"/>
          </a:lnRef>
          <a:fillRef idx="0">
            <a:schemeClr val="accent1"/>
          </a:fillRef>
          <a:effectRef idx="2">
            <a:schemeClr val="accent1"/>
          </a:effectRef>
          <a:fontRef idx="minor">
            <a:schemeClr val="tx1"/>
          </a:fontRef>
        </p:style>
      </p:cxnSp>
      <p:cxnSp>
        <p:nvCxnSpPr>
          <p:cNvPr id="93" name="Conector recto 92">
            <a:extLst>
              <a:ext uri="{FF2B5EF4-FFF2-40B4-BE49-F238E27FC236}">
                <a16:creationId xmlns:a16="http://schemas.microsoft.com/office/drawing/2014/main" id="{968C6342-4FA1-4E1C-9E0E-31CFD9C86ECE}"/>
              </a:ext>
            </a:extLst>
          </p:cNvPr>
          <p:cNvCxnSpPr>
            <a:cxnSpLocks/>
          </p:cNvCxnSpPr>
          <p:nvPr/>
        </p:nvCxnSpPr>
        <p:spPr>
          <a:xfrm>
            <a:off x="5933235" y="487650"/>
            <a:ext cx="303988" cy="0"/>
          </a:xfrm>
          <a:prstGeom prst="line">
            <a:avLst/>
          </a:prstGeom>
        </p:spPr>
        <p:style>
          <a:lnRef idx="3">
            <a:schemeClr val="accent1"/>
          </a:lnRef>
          <a:fillRef idx="0">
            <a:schemeClr val="accent1"/>
          </a:fillRef>
          <a:effectRef idx="2">
            <a:schemeClr val="accent1"/>
          </a:effectRef>
          <a:fontRef idx="minor">
            <a:schemeClr val="tx1"/>
          </a:fontRef>
        </p:style>
      </p:cxnSp>
      <p:cxnSp>
        <p:nvCxnSpPr>
          <p:cNvPr id="94" name="Conector recto 93">
            <a:extLst>
              <a:ext uri="{FF2B5EF4-FFF2-40B4-BE49-F238E27FC236}">
                <a16:creationId xmlns:a16="http://schemas.microsoft.com/office/drawing/2014/main" id="{9E5E2CAC-8A19-456C-814B-5B03BBC9B40A}"/>
              </a:ext>
            </a:extLst>
          </p:cNvPr>
          <p:cNvCxnSpPr>
            <a:cxnSpLocks/>
          </p:cNvCxnSpPr>
          <p:nvPr/>
        </p:nvCxnSpPr>
        <p:spPr>
          <a:xfrm flipV="1">
            <a:off x="5045139" y="1531332"/>
            <a:ext cx="283803" cy="133113"/>
          </a:xfrm>
          <a:prstGeom prst="line">
            <a:avLst/>
          </a:prstGeom>
        </p:spPr>
        <p:style>
          <a:lnRef idx="3">
            <a:schemeClr val="accent1"/>
          </a:lnRef>
          <a:fillRef idx="0">
            <a:schemeClr val="accent1"/>
          </a:fillRef>
          <a:effectRef idx="2">
            <a:schemeClr val="accent1"/>
          </a:effectRef>
          <a:fontRef idx="minor">
            <a:schemeClr val="tx1"/>
          </a:fontRef>
        </p:style>
      </p:cxnSp>
      <p:cxnSp>
        <p:nvCxnSpPr>
          <p:cNvPr id="96" name="Conector recto 95">
            <a:extLst>
              <a:ext uri="{FF2B5EF4-FFF2-40B4-BE49-F238E27FC236}">
                <a16:creationId xmlns:a16="http://schemas.microsoft.com/office/drawing/2014/main" id="{0CAC1BFB-0165-46F4-8CF5-520231FA28CA}"/>
              </a:ext>
            </a:extLst>
          </p:cNvPr>
          <p:cNvCxnSpPr>
            <a:cxnSpLocks/>
          </p:cNvCxnSpPr>
          <p:nvPr/>
        </p:nvCxnSpPr>
        <p:spPr>
          <a:xfrm flipV="1">
            <a:off x="6131191" y="1780156"/>
            <a:ext cx="0" cy="104643"/>
          </a:xfrm>
          <a:prstGeom prst="line">
            <a:avLst/>
          </a:prstGeom>
        </p:spPr>
        <p:style>
          <a:lnRef idx="3">
            <a:schemeClr val="accent1"/>
          </a:lnRef>
          <a:fillRef idx="0">
            <a:schemeClr val="accent1"/>
          </a:fillRef>
          <a:effectRef idx="2">
            <a:schemeClr val="accent1"/>
          </a:effectRef>
          <a:fontRef idx="minor">
            <a:schemeClr val="tx1"/>
          </a:fontRef>
        </p:style>
      </p:cxnSp>
      <p:cxnSp>
        <p:nvCxnSpPr>
          <p:cNvPr id="102" name="Conector recto 101">
            <a:extLst>
              <a:ext uri="{FF2B5EF4-FFF2-40B4-BE49-F238E27FC236}">
                <a16:creationId xmlns:a16="http://schemas.microsoft.com/office/drawing/2014/main" id="{F98A6AC2-E082-4187-B008-CCF7D49C1BB1}"/>
              </a:ext>
            </a:extLst>
          </p:cNvPr>
          <p:cNvCxnSpPr>
            <a:cxnSpLocks/>
          </p:cNvCxnSpPr>
          <p:nvPr/>
        </p:nvCxnSpPr>
        <p:spPr>
          <a:xfrm flipV="1">
            <a:off x="604155" y="1765820"/>
            <a:ext cx="531525" cy="118979"/>
          </a:xfrm>
          <a:prstGeom prst="line">
            <a:avLst/>
          </a:prstGeom>
        </p:spPr>
        <p:style>
          <a:lnRef idx="3">
            <a:schemeClr val="accent1"/>
          </a:lnRef>
          <a:fillRef idx="0">
            <a:schemeClr val="accent1"/>
          </a:fillRef>
          <a:effectRef idx="2">
            <a:schemeClr val="accent1"/>
          </a:effectRef>
          <a:fontRef idx="minor">
            <a:schemeClr val="tx1"/>
          </a:fontRef>
        </p:style>
      </p:cxnSp>
      <p:cxnSp>
        <p:nvCxnSpPr>
          <p:cNvPr id="104" name="Conector recto 103">
            <a:extLst>
              <a:ext uri="{FF2B5EF4-FFF2-40B4-BE49-F238E27FC236}">
                <a16:creationId xmlns:a16="http://schemas.microsoft.com/office/drawing/2014/main" id="{7995E774-9208-4912-B2EE-D692BF88E950}"/>
              </a:ext>
            </a:extLst>
          </p:cNvPr>
          <p:cNvCxnSpPr>
            <a:cxnSpLocks/>
            <a:stCxn id="66" idx="0"/>
          </p:cNvCxnSpPr>
          <p:nvPr/>
        </p:nvCxnSpPr>
        <p:spPr>
          <a:xfrm flipH="1" flipV="1">
            <a:off x="1121847" y="1757982"/>
            <a:ext cx="569976" cy="132653"/>
          </a:xfrm>
          <a:prstGeom prst="line">
            <a:avLst/>
          </a:prstGeom>
        </p:spPr>
        <p:style>
          <a:lnRef idx="3">
            <a:schemeClr val="accent1"/>
          </a:lnRef>
          <a:fillRef idx="0">
            <a:schemeClr val="accent1"/>
          </a:fillRef>
          <a:effectRef idx="2">
            <a:schemeClr val="accent1"/>
          </a:effectRef>
          <a:fontRef idx="minor">
            <a:schemeClr val="tx1"/>
          </a:fontRef>
        </p:style>
      </p:cxnSp>
      <p:cxnSp>
        <p:nvCxnSpPr>
          <p:cNvPr id="109" name="Conector recto 108">
            <a:extLst>
              <a:ext uri="{FF2B5EF4-FFF2-40B4-BE49-F238E27FC236}">
                <a16:creationId xmlns:a16="http://schemas.microsoft.com/office/drawing/2014/main" id="{F1B08A0B-ABFA-4465-9D2D-6AE86DCC279D}"/>
              </a:ext>
            </a:extLst>
          </p:cNvPr>
          <p:cNvCxnSpPr>
            <a:cxnSpLocks/>
          </p:cNvCxnSpPr>
          <p:nvPr/>
        </p:nvCxnSpPr>
        <p:spPr>
          <a:xfrm flipV="1">
            <a:off x="956497" y="684290"/>
            <a:ext cx="0" cy="164187"/>
          </a:xfrm>
          <a:prstGeom prst="line">
            <a:avLst/>
          </a:prstGeom>
        </p:spPr>
        <p:style>
          <a:lnRef idx="3">
            <a:schemeClr val="accent1"/>
          </a:lnRef>
          <a:fillRef idx="0">
            <a:schemeClr val="accent1"/>
          </a:fillRef>
          <a:effectRef idx="2">
            <a:schemeClr val="accent1"/>
          </a:effectRef>
          <a:fontRef idx="minor">
            <a:schemeClr val="tx1"/>
          </a:fontRef>
        </p:style>
      </p:cxnSp>
      <p:cxnSp>
        <p:nvCxnSpPr>
          <p:cNvPr id="113" name="Conector recto 112">
            <a:extLst>
              <a:ext uri="{FF2B5EF4-FFF2-40B4-BE49-F238E27FC236}">
                <a16:creationId xmlns:a16="http://schemas.microsoft.com/office/drawing/2014/main" id="{577CD25C-5161-46DA-A8E8-F17C9325D952}"/>
              </a:ext>
            </a:extLst>
          </p:cNvPr>
          <p:cNvCxnSpPr>
            <a:cxnSpLocks/>
          </p:cNvCxnSpPr>
          <p:nvPr/>
        </p:nvCxnSpPr>
        <p:spPr>
          <a:xfrm flipV="1">
            <a:off x="1121847" y="1196897"/>
            <a:ext cx="0" cy="255415"/>
          </a:xfrm>
          <a:prstGeom prst="line">
            <a:avLst/>
          </a:prstGeom>
        </p:spPr>
        <p:style>
          <a:lnRef idx="3">
            <a:schemeClr val="accent1"/>
          </a:lnRef>
          <a:fillRef idx="0">
            <a:schemeClr val="accent1"/>
          </a:fillRef>
          <a:effectRef idx="2">
            <a:schemeClr val="accent1"/>
          </a:effectRef>
          <a:fontRef idx="minor">
            <a:schemeClr val="tx1"/>
          </a:fontRef>
        </p:style>
      </p:cxnSp>
      <p:cxnSp>
        <p:nvCxnSpPr>
          <p:cNvPr id="119" name="Conector recto 118">
            <a:extLst>
              <a:ext uri="{FF2B5EF4-FFF2-40B4-BE49-F238E27FC236}">
                <a16:creationId xmlns:a16="http://schemas.microsoft.com/office/drawing/2014/main" id="{76BE4BB7-8A92-4A7E-836B-7483BFB2DF4C}"/>
              </a:ext>
            </a:extLst>
          </p:cNvPr>
          <p:cNvCxnSpPr>
            <a:cxnSpLocks/>
            <a:stCxn id="50" idx="0"/>
          </p:cNvCxnSpPr>
          <p:nvPr/>
        </p:nvCxnSpPr>
        <p:spPr>
          <a:xfrm flipH="1" flipV="1">
            <a:off x="721755" y="3299307"/>
            <a:ext cx="458348" cy="198450"/>
          </a:xfrm>
          <a:prstGeom prst="line">
            <a:avLst/>
          </a:prstGeom>
        </p:spPr>
        <p:style>
          <a:lnRef idx="3">
            <a:schemeClr val="accent1"/>
          </a:lnRef>
          <a:fillRef idx="0">
            <a:schemeClr val="accent1"/>
          </a:fillRef>
          <a:effectRef idx="2">
            <a:schemeClr val="accent1"/>
          </a:effectRef>
          <a:fontRef idx="minor">
            <a:schemeClr val="tx1"/>
          </a:fontRef>
        </p:style>
      </p:cxnSp>
      <p:cxnSp>
        <p:nvCxnSpPr>
          <p:cNvPr id="121" name="Conector recto 120">
            <a:extLst>
              <a:ext uri="{FF2B5EF4-FFF2-40B4-BE49-F238E27FC236}">
                <a16:creationId xmlns:a16="http://schemas.microsoft.com/office/drawing/2014/main" id="{F9808A3C-0F2A-4299-95A5-3B8D0AB82CE2}"/>
              </a:ext>
            </a:extLst>
          </p:cNvPr>
          <p:cNvCxnSpPr>
            <a:cxnSpLocks/>
          </p:cNvCxnSpPr>
          <p:nvPr/>
        </p:nvCxnSpPr>
        <p:spPr>
          <a:xfrm flipV="1">
            <a:off x="3013637" y="951631"/>
            <a:ext cx="0" cy="184668"/>
          </a:xfrm>
          <a:prstGeom prst="line">
            <a:avLst/>
          </a:prstGeom>
        </p:spPr>
        <p:style>
          <a:lnRef idx="3">
            <a:schemeClr val="accent1"/>
          </a:lnRef>
          <a:fillRef idx="0">
            <a:schemeClr val="accent1"/>
          </a:fillRef>
          <a:effectRef idx="2">
            <a:schemeClr val="accent1"/>
          </a:effectRef>
          <a:fontRef idx="minor">
            <a:schemeClr val="tx1"/>
          </a:fontRef>
        </p:style>
      </p:cxnSp>
      <p:cxnSp>
        <p:nvCxnSpPr>
          <p:cNvPr id="124" name="Conector recto 123">
            <a:extLst>
              <a:ext uri="{FF2B5EF4-FFF2-40B4-BE49-F238E27FC236}">
                <a16:creationId xmlns:a16="http://schemas.microsoft.com/office/drawing/2014/main" id="{47E893FC-1F4A-4055-B911-BE5FBEE17701}"/>
              </a:ext>
            </a:extLst>
          </p:cNvPr>
          <p:cNvCxnSpPr>
            <a:cxnSpLocks/>
          </p:cNvCxnSpPr>
          <p:nvPr/>
        </p:nvCxnSpPr>
        <p:spPr>
          <a:xfrm flipV="1">
            <a:off x="2975659" y="3959913"/>
            <a:ext cx="0" cy="184668"/>
          </a:xfrm>
          <a:prstGeom prst="line">
            <a:avLst/>
          </a:prstGeom>
        </p:spPr>
        <p:style>
          <a:lnRef idx="3">
            <a:schemeClr val="accent1"/>
          </a:lnRef>
          <a:fillRef idx="0">
            <a:schemeClr val="accent1"/>
          </a:fillRef>
          <a:effectRef idx="2">
            <a:schemeClr val="accent1"/>
          </a:effectRef>
          <a:fontRef idx="minor">
            <a:schemeClr val="tx1"/>
          </a:fontRef>
        </p:style>
      </p:cxnSp>
      <p:cxnSp>
        <p:nvCxnSpPr>
          <p:cNvPr id="125" name="Conector recto 124">
            <a:extLst>
              <a:ext uri="{FF2B5EF4-FFF2-40B4-BE49-F238E27FC236}">
                <a16:creationId xmlns:a16="http://schemas.microsoft.com/office/drawing/2014/main" id="{E76E28F7-891A-44D4-81B8-6CDC6B5BC566}"/>
              </a:ext>
            </a:extLst>
          </p:cNvPr>
          <p:cNvCxnSpPr>
            <a:cxnSpLocks/>
          </p:cNvCxnSpPr>
          <p:nvPr/>
        </p:nvCxnSpPr>
        <p:spPr>
          <a:xfrm flipV="1">
            <a:off x="2975659" y="4998658"/>
            <a:ext cx="0" cy="184668"/>
          </a:xfrm>
          <a:prstGeom prst="line">
            <a:avLst/>
          </a:prstGeom>
        </p:spPr>
        <p:style>
          <a:lnRef idx="3">
            <a:schemeClr val="accent1"/>
          </a:lnRef>
          <a:fillRef idx="0">
            <a:schemeClr val="accent1"/>
          </a:fillRef>
          <a:effectRef idx="2">
            <a:schemeClr val="accent1"/>
          </a:effectRef>
          <a:fontRef idx="minor">
            <a:schemeClr val="tx1"/>
          </a:fontRef>
        </p:style>
      </p:cxnSp>
      <p:cxnSp>
        <p:nvCxnSpPr>
          <p:cNvPr id="126" name="Conector recto 125">
            <a:extLst>
              <a:ext uri="{FF2B5EF4-FFF2-40B4-BE49-F238E27FC236}">
                <a16:creationId xmlns:a16="http://schemas.microsoft.com/office/drawing/2014/main" id="{E381F048-6A37-445A-A493-94CA49054A58}"/>
              </a:ext>
            </a:extLst>
          </p:cNvPr>
          <p:cNvCxnSpPr>
            <a:cxnSpLocks/>
          </p:cNvCxnSpPr>
          <p:nvPr/>
        </p:nvCxnSpPr>
        <p:spPr>
          <a:xfrm flipV="1">
            <a:off x="1190846" y="3855056"/>
            <a:ext cx="0" cy="184668"/>
          </a:xfrm>
          <a:prstGeom prst="line">
            <a:avLst/>
          </a:prstGeom>
        </p:spPr>
        <p:style>
          <a:lnRef idx="3">
            <a:schemeClr val="accent1"/>
          </a:lnRef>
          <a:fillRef idx="0">
            <a:schemeClr val="accent1"/>
          </a:fillRef>
          <a:effectRef idx="2">
            <a:schemeClr val="accent1"/>
          </a:effectRef>
          <a:fontRef idx="minor">
            <a:schemeClr val="tx1"/>
          </a:fontRef>
        </p:style>
      </p:cxnSp>
      <p:cxnSp>
        <p:nvCxnSpPr>
          <p:cNvPr id="127" name="Conector recto 126">
            <a:extLst>
              <a:ext uri="{FF2B5EF4-FFF2-40B4-BE49-F238E27FC236}">
                <a16:creationId xmlns:a16="http://schemas.microsoft.com/office/drawing/2014/main" id="{410669A0-C503-4AF0-AD6B-C09804A66881}"/>
              </a:ext>
            </a:extLst>
          </p:cNvPr>
          <p:cNvCxnSpPr>
            <a:cxnSpLocks/>
          </p:cNvCxnSpPr>
          <p:nvPr/>
        </p:nvCxnSpPr>
        <p:spPr>
          <a:xfrm flipV="1">
            <a:off x="1199873" y="4569863"/>
            <a:ext cx="0" cy="184668"/>
          </a:xfrm>
          <a:prstGeom prst="line">
            <a:avLst/>
          </a:prstGeom>
        </p:spPr>
        <p:style>
          <a:lnRef idx="3">
            <a:schemeClr val="accent1"/>
          </a:lnRef>
          <a:fillRef idx="0">
            <a:schemeClr val="accent1"/>
          </a:fillRef>
          <a:effectRef idx="2">
            <a:schemeClr val="accent1"/>
          </a:effectRef>
          <a:fontRef idx="minor">
            <a:schemeClr val="tx1"/>
          </a:fontRef>
        </p:style>
      </p:cxnSp>
      <p:sp>
        <p:nvSpPr>
          <p:cNvPr id="128" name="Rectángulo: esquinas redondeadas 127">
            <a:extLst>
              <a:ext uri="{FF2B5EF4-FFF2-40B4-BE49-F238E27FC236}">
                <a16:creationId xmlns:a16="http://schemas.microsoft.com/office/drawing/2014/main" id="{0E786E77-7294-44B8-9BB9-F5C66B40DDBA}"/>
              </a:ext>
            </a:extLst>
          </p:cNvPr>
          <p:cNvSpPr/>
          <p:nvPr/>
        </p:nvSpPr>
        <p:spPr>
          <a:xfrm>
            <a:off x="2465603" y="2151814"/>
            <a:ext cx="998638" cy="613911"/>
          </a:xfrm>
          <a:prstGeom prst="round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cxnSp>
        <p:nvCxnSpPr>
          <p:cNvPr id="129" name="Conector recto 128">
            <a:extLst>
              <a:ext uri="{FF2B5EF4-FFF2-40B4-BE49-F238E27FC236}">
                <a16:creationId xmlns:a16="http://schemas.microsoft.com/office/drawing/2014/main" id="{7EE0E30B-A991-491B-A9DA-6306C4AC1311}"/>
              </a:ext>
            </a:extLst>
          </p:cNvPr>
          <p:cNvCxnSpPr>
            <a:cxnSpLocks/>
          </p:cNvCxnSpPr>
          <p:nvPr/>
        </p:nvCxnSpPr>
        <p:spPr>
          <a:xfrm flipV="1">
            <a:off x="2975659" y="2765725"/>
            <a:ext cx="0" cy="184668"/>
          </a:xfrm>
          <a:prstGeom prst="line">
            <a:avLst/>
          </a:prstGeom>
        </p:spPr>
        <p:style>
          <a:lnRef idx="3">
            <a:schemeClr val="accent1"/>
          </a:lnRef>
          <a:fillRef idx="0">
            <a:schemeClr val="accent1"/>
          </a:fillRef>
          <a:effectRef idx="2">
            <a:schemeClr val="accent1"/>
          </a:effectRef>
          <a:fontRef idx="minor">
            <a:schemeClr val="tx1"/>
          </a:fontRef>
        </p:style>
      </p:cxnSp>
      <p:cxnSp>
        <p:nvCxnSpPr>
          <p:cNvPr id="130" name="Conector recto 129">
            <a:extLst>
              <a:ext uri="{FF2B5EF4-FFF2-40B4-BE49-F238E27FC236}">
                <a16:creationId xmlns:a16="http://schemas.microsoft.com/office/drawing/2014/main" id="{D189C170-92E6-4C40-9CE2-FCF96496FACE}"/>
              </a:ext>
            </a:extLst>
          </p:cNvPr>
          <p:cNvCxnSpPr>
            <a:cxnSpLocks/>
          </p:cNvCxnSpPr>
          <p:nvPr/>
        </p:nvCxnSpPr>
        <p:spPr>
          <a:xfrm flipV="1">
            <a:off x="3008911" y="2051358"/>
            <a:ext cx="0" cy="122090"/>
          </a:xfrm>
          <a:prstGeom prst="line">
            <a:avLst/>
          </a:prstGeom>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1122071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4">
                <a:lumMod val="5000"/>
                <a:lumOff val="95000"/>
              </a:schemeClr>
            </a:gs>
            <a:gs pos="74000">
              <a:schemeClr val="accent4">
                <a:lumMod val="45000"/>
                <a:lumOff val="55000"/>
              </a:schemeClr>
            </a:gs>
            <a:gs pos="83000">
              <a:schemeClr val="accent4">
                <a:lumMod val="45000"/>
                <a:lumOff val="55000"/>
              </a:schemeClr>
            </a:gs>
            <a:gs pos="100000">
              <a:schemeClr val="accent4">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10" name="CuadroTexto 9">
            <a:extLst>
              <a:ext uri="{FF2B5EF4-FFF2-40B4-BE49-F238E27FC236}">
                <a16:creationId xmlns:a16="http://schemas.microsoft.com/office/drawing/2014/main" id="{888EF074-79FD-43E7-9BEF-C67FF1A5E1BE}"/>
              </a:ext>
            </a:extLst>
          </p:cNvPr>
          <p:cNvSpPr txBox="1"/>
          <p:nvPr/>
        </p:nvSpPr>
        <p:spPr>
          <a:xfrm>
            <a:off x="4318334" y="108285"/>
            <a:ext cx="3321720" cy="1200329"/>
          </a:xfrm>
          <a:prstGeom prst="rect">
            <a:avLst/>
          </a:prstGeom>
          <a:noFill/>
        </p:spPr>
        <p:txBody>
          <a:bodyPr wrap="square" rtlCol="0">
            <a:spAutoFit/>
          </a:bodyPr>
          <a:lstStyle/>
          <a:p>
            <a:pPr algn="ctr"/>
            <a:r>
              <a:rPr lang="es-MX" b="1" dirty="0">
                <a:latin typeface="Book Antiqua" panose="02040602050305030304" pitchFamily="18" charset="0"/>
              </a:rPr>
              <a:t>Artículo 3 de la Constitución Política de los Estados Unidos Mexicanos.</a:t>
            </a:r>
          </a:p>
          <a:p>
            <a:endParaRPr lang="es-MX" dirty="0"/>
          </a:p>
        </p:txBody>
      </p:sp>
      <p:pic>
        <p:nvPicPr>
          <p:cNvPr id="12" name="Imagen 11" descr="Imagen que contiene Diagrama&#10;&#10;Descripción generada automáticamente">
            <a:extLst>
              <a:ext uri="{FF2B5EF4-FFF2-40B4-BE49-F238E27FC236}">
                <a16:creationId xmlns:a16="http://schemas.microsoft.com/office/drawing/2014/main" id="{17B26F0C-8481-48B6-A49E-ACC68BAD3DF8}"/>
              </a:ext>
            </a:extLst>
          </p:cNvPr>
          <p:cNvPicPr>
            <a:picLocks noChangeAspect="1"/>
          </p:cNvPicPr>
          <p:nvPr/>
        </p:nvPicPr>
        <p:blipFill rotWithShape="1">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l="56261" t="79243"/>
          <a:stretch/>
        </p:blipFill>
        <p:spPr>
          <a:xfrm>
            <a:off x="4087979" y="0"/>
            <a:ext cx="4016041" cy="1200329"/>
          </a:xfrm>
          <a:prstGeom prst="rect">
            <a:avLst/>
          </a:prstGeom>
        </p:spPr>
      </p:pic>
      <p:sp>
        <p:nvSpPr>
          <p:cNvPr id="13" name="CuadroTexto 12">
            <a:extLst>
              <a:ext uri="{FF2B5EF4-FFF2-40B4-BE49-F238E27FC236}">
                <a16:creationId xmlns:a16="http://schemas.microsoft.com/office/drawing/2014/main" id="{5439B8E3-7F42-4AD8-8552-6781015F33FB}"/>
              </a:ext>
            </a:extLst>
          </p:cNvPr>
          <p:cNvSpPr txBox="1"/>
          <p:nvPr/>
        </p:nvSpPr>
        <p:spPr>
          <a:xfrm>
            <a:off x="4983862" y="1309782"/>
            <a:ext cx="1780674" cy="400110"/>
          </a:xfrm>
          <a:prstGeom prst="rect">
            <a:avLst/>
          </a:prstGeom>
          <a:noFill/>
        </p:spPr>
        <p:txBody>
          <a:bodyPr wrap="square" rtlCol="0">
            <a:spAutoFit/>
          </a:bodyPr>
          <a:lstStyle/>
          <a:p>
            <a:pPr algn="ctr"/>
            <a:r>
              <a:rPr lang="es-MX" sz="1000" dirty="0"/>
              <a:t>Todas las personas tenemos derecho a la educación</a:t>
            </a:r>
          </a:p>
        </p:txBody>
      </p:sp>
      <p:sp>
        <p:nvSpPr>
          <p:cNvPr id="14" name="CuadroTexto 13">
            <a:extLst>
              <a:ext uri="{FF2B5EF4-FFF2-40B4-BE49-F238E27FC236}">
                <a16:creationId xmlns:a16="http://schemas.microsoft.com/office/drawing/2014/main" id="{C37098DE-FA91-4669-AD25-A7FB9F7C0EF8}"/>
              </a:ext>
            </a:extLst>
          </p:cNvPr>
          <p:cNvSpPr txBox="1"/>
          <p:nvPr/>
        </p:nvSpPr>
        <p:spPr>
          <a:xfrm>
            <a:off x="4751722" y="1732788"/>
            <a:ext cx="2454943" cy="553998"/>
          </a:xfrm>
          <a:prstGeom prst="rect">
            <a:avLst/>
          </a:prstGeom>
          <a:noFill/>
        </p:spPr>
        <p:txBody>
          <a:bodyPr wrap="square" rtlCol="0">
            <a:spAutoFit/>
          </a:bodyPr>
          <a:lstStyle/>
          <a:p>
            <a:pPr algn="ctr"/>
            <a:r>
              <a:rPr lang="es-MX" sz="1000" dirty="0"/>
              <a:t>El estado es el encargado de impartir la educación preescolar, primaria, secundaria y media superior de manera </a:t>
            </a:r>
            <a:r>
              <a:rPr lang="es-MX" sz="1000" b="1" dirty="0"/>
              <a:t>obligatoria</a:t>
            </a:r>
          </a:p>
        </p:txBody>
      </p:sp>
      <p:sp>
        <p:nvSpPr>
          <p:cNvPr id="15" name="CuadroTexto 14">
            <a:extLst>
              <a:ext uri="{FF2B5EF4-FFF2-40B4-BE49-F238E27FC236}">
                <a16:creationId xmlns:a16="http://schemas.microsoft.com/office/drawing/2014/main" id="{B3D4B966-F7A5-482E-AB16-FF04C42AB0BC}"/>
              </a:ext>
            </a:extLst>
          </p:cNvPr>
          <p:cNvSpPr txBox="1"/>
          <p:nvPr/>
        </p:nvSpPr>
        <p:spPr>
          <a:xfrm>
            <a:off x="4742697" y="2878584"/>
            <a:ext cx="2454943" cy="553998"/>
          </a:xfrm>
          <a:prstGeom prst="rect">
            <a:avLst/>
          </a:prstGeom>
          <a:noFill/>
        </p:spPr>
        <p:txBody>
          <a:bodyPr wrap="square" rtlCol="0">
            <a:spAutoFit/>
          </a:bodyPr>
          <a:lstStyle/>
          <a:p>
            <a:pPr algn="ctr"/>
            <a:r>
              <a:rPr lang="es-MX" sz="1000" dirty="0"/>
              <a:t>Se debe fomentar una educación con amor a la patria y con implementación de los derechos humanos. </a:t>
            </a:r>
            <a:r>
              <a:rPr lang="es-MX" sz="1000" b="1" dirty="0"/>
              <a:t>Ej. Saludo a la bandera</a:t>
            </a:r>
          </a:p>
        </p:txBody>
      </p:sp>
      <p:sp>
        <p:nvSpPr>
          <p:cNvPr id="16" name="CuadroTexto 15">
            <a:extLst>
              <a:ext uri="{FF2B5EF4-FFF2-40B4-BE49-F238E27FC236}">
                <a16:creationId xmlns:a16="http://schemas.microsoft.com/office/drawing/2014/main" id="{0E6E1D98-648C-41EE-A420-9F8168EF6EE8}"/>
              </a:ext>
            </a:extLst>
          </p:cNvPr>
          <p:cNvSpPr txBox="1"/>
          <p:nvPr/>
        </p:nvSpPr>
        <p:spPr>
          <a:xfrm>
            <a:off x="4692065" y="3657954"/>
            <a:ext cx="2454943" cy="553998"/>
          </a:xfrm>
          <a:prstGeom prst="rect">
            <a:avLst/>
          </a:prstGeom>
          <a:noFill/>
        </p:spPr>
        <p:txBody>
          <a:bodyPr wrap="square" rtlCol="0">
            <a:spAutoFit/>
          </a:bodyPr>
          <a:lstStyle/>
          <a:p>
            <a:pPr algn="ctr"/>
            <a:r>
              <a:rPr lang="es-MX" sz="1000" dirty="0"/>
              <a:t>El estado debe impartir educación de calidad, para que se garantice el aprendizaje de los alumnos.</a:t>
            </a:r>
          </a:p>
        </p:txBody>
      </p:sp>
      <p:sp>
        <p:nvSpPr>
          <p:cNvPr id="17" name="CuadroTexto 16">
            <a:extLst>
              <a:ext uri="{FF2B5EF4-FFF2-40B4-BE49-F238E27FC236}">
                <a16:creationId xmlns:a16="http://schemas.microsoft.com/office/drawing/2014/main" id="{5A7B64DE-2E69-4E27-A7E3-1FBA3EBCC10D}"/>
              </a:ext>
            </a:extLst>
          </p:cNvPr>
          <p:cNvSpPr txBox="1"/>
          <p:nvPr/>
        </p:nvSpPr>
        <p:spPr>
          <a:xfrm>
            <a:off x="8142211" y="1456202"/>
            <a:ext cx="2454943" cy="246221"/>
          </a:xfrm>
          <a:prstGeom prst="rect">
            <a:avLst/>
          </a:prstGeom>
          <a:noFill/>
        </p:spPr>
        <p:txBody>
          <a:bodyPr wrap="square" rtlCol="0">
            <a:spAutoFit/>
          </a:bodyPr>
          <a:lstStyle/>
          <a:p>
            <a:pPr algn="ctr"/>
            <a:r>
              <a:rPr lang="es-MX" sz="1000" b="1" dirty="0"/>
              <a:t>Artículo 24</a:t>
            </a:r>
          </a:p>
        </p:txBody>
      </p:sp>
      <p:sp>
        <p:nvSpPr>
          <p:cNvPr id="18" name="CuadroTexto 17">
            <a:extLst>
              <a:ext uri="{FF2B5EF4-FFF2-40B4-BE49-F238E27FC236}">
                <a16:creationId xmlns:a16="http://schemas.microsoft.com/office/drawing/2014/main" id="{73DA0824-F48A-4C22-8CB4-4D20C001BCE3}"/>
              </a:ext>
            </a:extLst>
          </p:cNvPr>
          <p:cNvSpPr txBox="1"/>
          <p:nvPr/>
        </p:nvSpPr>
        <p:spPr>
          <a:xfrm>
            <a:off x="8142211" y="1882094"/>
            <a:ext cx="2454943" cy="246221"/>
          </a:xfrm>
          <a:prstGeom prst="rect">
            <a:avLst/>
          </a:prstGeom>
          <a:noFill/>
        </p:spPr>
        <p:txBody>
          <a:bodyPr wrap="square" rtlCol="0">
            <a:spAutoFit/>
          </a:bodyPr>
          <a:lstStyle/>
          <a:p>
            <a:pPr algn="ctr"/>
            <a:r>
              <a:rPr lang="es-MX" sz="1000" dirty="0"/>
              <a:t>La educación será laica.</a:t>
            </a:r>
          </a:p>
        </p:txBody>
      </p:sp>
      <p:sp>
        <p:nvSpPr>
          <p:cNvPr id="19" name="CuadroTexto 18">
            <a:extLst>
              <a:ext uri="{FF2B5EF4-FFF2-40B4-BE49-F238E27FC236}">
                <a16:creationId xmlns:a16="http://schemas.microsoft.com/office/drawing/2014/main" id="{F9A4B3FD-960C-415E-8576-A98182EA60D3}"/>
              </a:ext>
            </a:extLst>
          </p:cNvPr>
          <p:cNvSpPr txBox="1"/>
          <p:nvPr/>
        </p:nvSpPr>
        <p:spPr>
          <a:xfrm>
            <a:off x="8142211" y="2339613"/>
            <a:ext cx="2454943" cy="400110"/>
          </a:xfrm>
          <a:prstGeom prst="rect">
            <a:avLst/>
          </a:prstGeom>
          <a:noFill/>
        </p:spPr>
        <p:txBody>
          <a:bodyPr wrap="square" rtlCol="0">
            <a:spAutoFit/>
          </a:bodyPr>
          <a:lstStyle/>
          <a:p>
            <a:pPr algn="ctr"/>
            <a:r>
              <a:rPr lang="es-MX" sz="1000" dirty="0"/>
              <a:t>Se basará en los estudios científicos y  evitando la ignorancia.</a:t>
            </a:r>
          </a:p>
        </p:txBody>
      </p:sp>
      <p:sp>
        <p:nvSpPr>
          <p:cNvPr id="20" name="CuadroTexto 19">
            <a:extLst>
              <a:ext uri="{FF2B5EF4-FFF2-40B4-BE49-F238E27FC236}">
                <a16:creationId xmlns:a16="http://schemas.microsoft.com/office/drawing/2014/main" id="{14ED42C5-3CF3-43BB-B450-A22CB963BF99}"/>
              </a:ext>
            </a:extLst>
          </p:cNvPr>
          <p:cNvSpPr txBox="1"/>
          <p:nvPr/>
        </p:nvSpPr>
        <p:spPr>
          <a:xfrm>
            <a:off x="4751721" y="4491795"/>
            <a:ext cx="2454943" cy="707886"/>
          </a:xfrm>
          <a:prstGeom prst="rect">
            <a:avLst/>
          </a:prstGeom>
          <a:noFill/>
        </p:spPr>
        <p:txBody>
          <a:bodyPr wrap="square" rtlCol="0">
            <a:spAutoFit/>
          </a:bodyPr>
          <a:lstStyle/>
          <a:p>
            <a:pPr algn="ctr"/>
            <a:r>
              <a:rPr lang="es-MX" sz="1000" dirty="0"/>
              <a:t>Los maestros tienen derecho a un sistema integral de formación para lograr cumplir los planes propuestos por el Sistema Educativo Nacional </a:t>
            </a:r>
          </a:p>
        </p:txBody>
      </p:sp>
      <p:sp>
        <p:nvSpPr>
          <p:cNvPr id="21" name="CuadroTexto 20">
            <a:extLst>
              <a:ext uri="{FF2B5EF4-FFF2-40B4-BE49-F238E27FC236}">
                <a16:creationId xmlns:a16="http://schemas.microsoft.com/office/drawing/2014/main" id="{795ABE3B-1402-48D0-9562-ACC5AA87F7DF}"/>
              </a:ext>
            </a:extLst>
          </p:cNvPr>
          <p:cNvSpPr txBox="1"/>
          <p:nvPr/>
        </p:nvSpPr>
        <p:spPr>
          <a:xfrm>
            <a:off x="4751721" y="2459574"/>
            <a:ext cx="2454943" cy="246221"/>
          </a:xfrm>
          <a:prstGeom prst="rect">
            <a:avLst/>
          </a:prstGeom>
          <a:noFill/>
        </p:spPr>
        <p:txBody>
          <a:bodyPr wrap="square" rtlCol="0">
            <a:spAutoFit/>
          </a:bodyPr>
          <a:lstStyle/>
          <a:p>
            <a:pPr algn="ctr"/>
            <a:r>
              <a:rPr lang="es-MX" sz="1000" dirty="0"/>
              <a:t>Siempre será gratuita</a:t>
            </a:r>
          </a:p>
        </p:txBody>
      </p:sp>
      <p:sp>
        <p:nvSpPr>
          <p:cNvPr id="22" name="CuadroTexto 21">
            <a:extLst>
              <a:ext uri="{FF2B5EF4-FFF2-40B4-BE49-F238E27FC236}">
                <a16:creationId xmlns:a16="http://schemas.microsoft.com/office/drawing/2014/main" id="{3EA6F78F-E805-4B37-8F14-3D0DD422C6FD}"/>
              </a:ext>
            </a:extLst>
          </p:cNvPr>
          <p:cNvSpPr txBox="1"/>
          <p:nvPr/>
        </p:nvSpPr>
        <p:spPr>
          <a:xfrm>
            <a:off x="1467476" y="2459574"/>
            <a:ext cx="2454943" cy="553998"/>
          </a:xfrm>
          <a:prstGeom prst="rect">
            <a:avLst/>
          </a:prstGeom>
          <a:noFill/>
        </p:spPr>
        <p:txBody>
          <a:bodyPr wrap="square" rtlCol="0">
            <a:spAutoFit/>
          </a:bodyPr>
          <a:lstStyle/>
          <a:p>
            <a:pPr algn="ctr"/>
            <a:r>
              <a:rPr lang="es-MX" sz="1000" dirty="0"/>
              <a:t>En zonas marginadas, el estado debe impulsar actividades para mejorar el entorno de clases.</a:t>
            </a:r>
          </a:p>
        </p:txBody>
      </p:sp>
      <p:sp>
        <p:nvSpPr>
          <p:cNvPr id="23" name="CuadroTexto 22">
            <a:extLst>
              <a:ext uri="{FF2B5EF4-FFF2-40B4-BE49-F238E27FC236}">
                <a16:creationId xmlns:a16="http://schemas.microsoft.com/office/drawing/2014/main" id="{96AA4ABF-00C2-4943-A7FF-FB6F8D48B408}"/>
              </a:ext>
            </a:extLst>
          </p:cNvPr>
          <p:cNvSpPr txBox="1"/>
          <p:nvPr/>
        </p:nvSpPr>
        <p:spPr>
          <a:xfrm>
            <a:off x="8113044" y="2904049"/>
            <a:ext cx="2454943" cy="400110"/>
          </a:xfrm>
          <a:prstGeom prst="rect">
            <a:avLst/>
          </a:prstGeom>
          <a:noFill/>
        </p:spPr>
        <p:txBody>
          <a:bodyPr wrap="square" rtlCol="0">
            <a:spAutoFit/>
          </a:bodyPr>
          <a:lstStyle/>
          <a:p>
            <a:pPr algn="ctr"/>
            <a:r>
              <a:rPr lang="es-MX" sz="1000" dirty="0"/>
              <a:t>Desarrollar el pensamiento crítico de los alumnos.</a:t>
            </a:r>
          </a:p>
        </p:txBody>
      </p:sp>
      <p:sp>
        <p:nvSpPr>
          <p:cNvPr id="24" name="CuadroTexto 23">
            <a:extLst>
              <a:ext uri="{FF2B5EF4-FFF2-40B4-BE49-F238E27FC236}">
                <a16:creationId xmlns:a16="http://schemas.microsoft.com/office/drawing/2014/main" id="{F97536B1-7E0C-46D7-9B3D-D56A96A83DD1}"/>
              </a:ext>
            </a:extLst>
          </p:cNvPr>
          <p:cNvSpPr txBox="1"/>
          <p:nvPr/>
        </p:nvSpPr>
        <p:spPr>
          <a:xfrm>
            <a:off x="1467477" y="1519213"/>
            <a:ext cx="2454943" cy="707886"/>
          </a:xfrm>
          <a:prstGeom prst="rect">
            <a:avLst/>
          </a:prstGeom>
          <a:noFill/>
        </p:spPr>
        <p:txBody>
          <a:bodyPr wrap="square" rtlCol="0">
            <a:spAutoFit/>
          </a:bodyPr>
          <a:lstStyle/>
          <a:p>
            <a:pPr algn="ctr"/>
            <a:r>
              <a:rPr lang="es-MX" sz="1000" dirty="0"/>
              <a:t>Es obligación del estado que las aulas donde se impartan los conocimientos sean aulas didácticas, con buena infraestructura  y de calidad.</a:t>
            </a:r>
          </a:p>
        </p:txBody>
      </p:sp>
      <p:sp>
        <p:nvSpPr>
          <p:cNvPr id="25" name="CuadroTexto 24">
            <a:extLst>
              <a:ext uri="{FF2B5EF4-FFF2-40B4-BE49-F238E27FC236}">
                <a16:creationId xmlns:a16="http://schemas.microsoft.com/office/drawing/2014/main" id="{776D9373-CFFA-4DAB-AA86-D43D61701E4B}"/>
              </a:ext>
            </a:extLst>
          </p:cNvPr>
          <p:cNvSpPr txBox="1"/>
          <p:nvPr/>
        </p:nvSpPr>
        <p:spPr>
          <a:xfrm>
            <a:off x="8176208" y="3607495"/>
            <a:ext cx="2454943" cy="553998"/>
          </a:xfrm>
          <a:prstGeom prst="rect">
            <a:avLst/>
          </a:prstGeom>
          <a:noFill/>
        </p:spPr>
        <p:txBody>
          <a:bodyPr wrap="square" rtlCol="0">
            <a:spAutoFit/>
          </a:bodyPr>
          <a:lstStyle/>
          <a:p>
            <a:pPr algn="ctr"/>
            <a:r>
              <a:rPr lang="es-MX" sz="1000" dirty="0"/>
              <a:t>Universidades y escuelas que sean autónomas tienen la labor de gobernarse, eligiendo cómo educan a sus alumnos.</a:t>
            </a:r>
          </a:p>
        </p:txBody>
      </p:sp>
      <p:sp>
        <p:nvSpPr>
          <p:cNvPr id="27" name="CuadroTexto 26">
            <a:extLst>
              <a:ext uri="{FF2B5EF4-FFF2-40B4-BE49-F238E27FC236}">
                <a16:creationId xmlns:a16="http://schemas.microsoft.com/office/drawing/2014/main" id="{93C9FA7D-CFC9-4EF5-9CF6-2557B30C22B0}"/>
              </a:ext>
            </a:extLst>
          </p:cNvPr>
          <p:cNvSpPr txBox="1"/>
          <p:nvPr/>
        </p:nvSpPr>
        <p:spPr>
          <a:xfrm>
            <a:off x="4653212" y="5479524"/>
            <a:ext cx="2454943" cy="400110"/>
          </a:xfrm>
          <a:prstGeom prst="rect">
            <a:avLst/>
          </a:prstGeom>
          <a:noFill/>
        </p:spPr>
        <p:txBody>
          <a:bodyPr wrap="square" rtlCol="0">
            <a:spAutoFit/>
          </a:bodyPr>
          <a:lstStyle/>
          <a:p>
            <a:pPr algn="ctr"/>
            <a:r>
              <a:rPr lang="es-MX" sz="1000" dirty="0"/>
              <a:t>Sistema Nacional de Mejora Continua de la Educación.</a:t>
            </a:r>
          </a:p>
        </p:txBody>
      </p:sp>
      <p:sp>
        <p:nvSpPr>
          <p:cNvPr id="28" name="CuadroTexto 27">
            <a:extLst>
              <a:ext uri="{FF2B5EF4-FFF2-40B4-BE49-F238E27FC236}">
                <a16:creationId xmlns:a16="http://schemas.microsoft.com/office/drawing/2014/main" id="{4D2203EF-4897-415C-ADEC-5C39546B4724}"/>
              </a:ext>
            </a:extLst>
          </p:cNvPr>
          <p:cNvSpPr txBox="1"/>
          <p:nvPr/>
        </p:nvSpPr>
        <p:spPr>
          <a:xfrm>
            <a:off x="8104019" y="5479524"/>
            <a:ext cx="2454943" cy="400110"/>
          </a:xfrm>
          <a:prstGeom prst="rect">
            <a:avLst/>
          </a:prstGeom>
          <a:noFill/>
        </p:spPr>
        <p:txBody>
          <a:bodyPr wrap="square" rtlCol="0">
            <a:spAutoFit/>
          </a:bodyPr>
          <a:lstStyle/>
          <a:p>
            <a:pPr algn="ctr"/>
            <a:r>
              <a:rPr lang="es-MX" sz="1000" dirty="0"/>
              <a:t>Junta Directiva, Consejo Técnico de educación y Consejo Ciudadano</a:t>
            </a:r>
          </a:p>
        </p:txBody>
      </p:sp>
      <p:sp>
        <p:nvSpPr>
          <p:cNvPr id="30" name="CuadroTexto 29">
            <a:extLst>
              <a:ext uri="{FF2B5EF4-FFF2-40B4-BE49-F238E27FC236}">
                <a16:creationId xmlns:a16="http://schemas.microsoft.com/office/drawing/2014/main" id="{818FC3EA-25FC-45FD-A731-BDF4F07AA59F}"/>
              </a:ext>
            </a:extLst>
          </p:cNvPr>
          <p:cNvSpPr txBox="1"/>
          <p:nvPr/>
        </p:nvSpPr>
        <p:spPr>
          <a:xfrm>
            <a:off x="1467476" y="5406079"/>
            <a:ext cx="2454943" cy="400110"/>
          </a:xfrm>
          <a:prstGeom prst="rect">
            <a:avLst/>
          </a:prstGeom>
          <a:noFill/>
        </p:spPr>
        <p:txBody>
          <a:bodyPr wrap="square" rtlCol="0">
            <a:spAutoFit/>
          </a:bodyPr>
          <a:lstStyle/>
          <a:p>
            <a:pPr algn="ctr"/>
            <a:r>
              <a:rPr lang="es-MX" sz="1000" dirty="0"/>
              <a:t>Encargados de hacer mejora continua, así como de que dichas leyes se cumplan</a:t>
            </a:r>
          </a:p>
        </p:txBody>
      </p:sp>
      <p:sp>
        <p:nvSpPr>
          <p:cNvPr id="32" name="Rectángulo: esquinas redondeadas 31">
            <a:extLst>
              <a:ext uri="{FF2B5EF4-FFF2-40B4-BE49-F238E27FC236}">
                <a16:creationId xmlns:a16="http://schemas.microsoft.com/office/drawing/2014/main" id="{41AC4668-07EC-42FB-9537-423987626C13}"/>
              </a:ext>
            </a:extLst>
          </p:cNvPr>
          <p:cNvSpPr/>
          <p:nvPr/>
        </p:nvSpPr>
        <p:spPr>
          <a:xfrm>
            <a:off x="1561158" y="1519213"/>
            <a:ext cx="2267578" cy="707886"/>
          </a:xfrm>
          <a:prstGeom prst="round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3" name="Rectángulo: esquinas redondeadas 32">
            <a:extLst>
              <a:ext uri="{FF2B5EF4-FFF2-40B4-BE49-F238E27FC236}">
                <a16:creationId xmlns:a16="http://schemas.microsoft.com/office/drawing/2014/main" id="{5426C047-1E41-4FB6-A3B5-4F8AB81D52F0}"/>
              </a:ext>
            </a:extLst>
          </p:cNvPr>
          <p:cNvSpPr/>
          <p:nvPr/>
        </p:nvSpPr>
        <p:spPr>
          <a:xfrm>
            <a:off x="1554387" y="2427154"/>
            <a:ext cx="2267578" cy="586418"/>
          </a:xfrm>
          <a:prstGeom prst="round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4" name="Rectángulo: esquinas redondeadas 33">
            <a:extLst>
              <a:ext uri="{FF2B5EF4-FFF2-40B4-BE49-F238E27FC236}">
                <a16:creationId xmlns:a16="http://schemas.microsoft.com/office/drawing/2014/main" id="{18FA35BF-EE3D-4559-B797-83A889BB5814}"/>
              </a:ext>
            </a:extLst>
          </p:cNvPr>
          <p:cNvSpPr/>
          <p:nvPr/>
        </p:nvSpPr>
        <p:spPr>
          <a:xfrm>
            <a:off x="4785747" y="1331294"/>
            <a:ext cx="2267578" cy="327025"/>
          </a:xfrm>
          <a:prstGeom prst="round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5" name="Rectángulo: esquinas redondeadas 34">
            <a:extLst>
              <a:ext uri="{FF2B5EF4-FFF2-40B4-BE49-F238E27FC236}">
                <a16:creationId xmlns:a16="http://schemas.microsoft.com/office/drawing/2014/main" id="{F13E1FFD-1A51-4C5B-8F6A-9EE32043945B}"/>
              </a:ext>
            </a:extLst>
          </p:cNvPr>
          <p:cNvSpPr/>
          <p:nvPr/>
        </p:nvSpPr>
        <p:spPr>
          <a:xfrm>
            <a:off x="4829204" y="1782615"/>
            <a:ext cx="2267578" cy="504170"/>
          </a:xfrm>
          <a:prstGeom prst="round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6" name="Rectángulo: esquinas redondeadas 35">
            <a:extLst>
              <a:ext uri="{FF2B5EF4-FFF2-40B4-BE49-F238E27FC236}">
                <a16:creationId xmlns:a16="http://schemas.microsoft.com/office/drawing/2014/main" id="{6C4F15E9-09E6-420F-B01D-88F8E61B1E0F}"/>
              </a:ext>
            </a:extLst>
          </p:cNvPr>
          <p:cNvSpPr/>
          <p:nvPr/>
        </p:nvSpPr>
        <p:spPr>
          <a:xfrm>
            <a:off x="5255103" y="2467901"/>
            <a:ext cx="1328865" cy="219414"/>
          </a:xfrm>
          <a:prstGeom prst="round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7" name="Rectángulo: esquinas redondeadas 36">
            <a:extLst>
              <a:ext uri="{FF2B5EF4-FFF2-40B4-BE49-F238E27FC236}">
                <a16:creationId xmlns:a16="http://schemas.microsoft.com/office/drawing/2014/main" id="{2BF38680-A406-4788-9B3F-6132D26D0D20}"/>
              </a:ext>
            </a:extLst>
          </p:cNvPr>
          <p:cNvSpPr/>
          <p:nvPr/>
        </p:nvSpPr>
        <p:spPr>
          <a:xfrm>
            <a:off x="4841301" y="2890735"/>
            <a:ext cx="2267578" cy="487376"/>
          </a:xfrm>
          <a:prstGeom prst="round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8" name="Rectángulo: esquinas redondeadas 37">
            <a:extLst>
              <a:ext uri="{FF2B5EF4-FFF2-40B4-BE49-F238E27FC236}">
                <a16:creationId xmlns:a16="http://schemas.microsoft.com/office/drawing/2014/main" id="{CDFC7557-7613-428F-9547-D348477C71F4}"/>
              </a:ext>
            </a:extLst>
          </p:cNvPr>
          <p:cNvSpPr/>
          <p:nvPr/>
        </p:nvSpPr>
        <p:spPr>
          <a:xfrm>
            <a:off x="4785747" y="3691265"/>
            <a:ext cx="2267578" cy="487376"/>
          </a:xfrm>
          <a:prstGeom prst="round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9" name="Rectángulo: esquinas redondeadas 38">
            <a:extLst>
              <a:ext uri="{FF2B5EF4-FFF2-40B4-BE49-F238E27FC236}">
                <a16:creationId xmlns:a16="http://schemas.microsoft.com/office/drawing/2014/main" id="{3B382D64-5BF3-46F5-A474-C8FB4BC3073D}"/>
              </a:ext>
            </a:extLst>
          </p:cNvPr>
          <p:cNvSpPr/>
          <p:nvPr/>
        </p:nvSpPr>
        <p:spPr>
          <a:xfrm>
            <a:off x="4841301" y="4505707"/>
            <a:ext cx="2267578" cy="658404"/>
          </a:xfrm>
          <a:prstGeom prst="round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Rectángulo: esquinas redondeadas 39">
            <a:extLst>
              <a:ext uri="{FF2B5EF4-FFF2-40B4-BE49-F238E27FC236}">
                <a16:creationId xmlns:a16="http://schemas.microsoft.com/office/drawing/2014/main" id="{4CBF4C1F-5CFE-4986-87EF-0FA9DAF4E1B5}"/>
              </a:ext>
            </a:extLst>
          </p:cNvPr>
          <p:cNvSpPr/>
          <p:nvPr/>
        </p:nvSpPr>
        <p:spPr>
          <a:xfrm>
            <a:off x="4740410" y="5479524"/>
            <a:ext cx="2267578" cy="400110"/>
          </a:xfrm>
          <a:prstGeom prst="round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1" name="Rectángulo: esquinas redondeadas 40">
            <a:extLst>
              <a:ext uri="{FF2B5EF4-FFF2-40B4-BE49-F238E27FC236}">
                <a16:creationId xmlns:a16="http://schemas.microsoft.com/office/drawing/2014/main" id="{1146123E-8A3A-4CF8-B2E2-B11ED2A7E795}"/>
              </a:ext>
            </a:extLst>
          </p:cNvPr>
          <p:cNvSpPr/>
          <p:nvPr/>
        </p:nvSpPr>
        <p:spPr>
          <a:xfrm>
            <a:off x="8921883" y="1434376"/>
            <a:ext cx="835727" cy="246221"/>
          </a:xfrm>
          <a:prstGeom prst="round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2" name="Rectángulo: esquinas redondeadas 41">
            <a:extLst>
              <a:ext uri="{FF2B5EF4-FFF2-40B4-BE49-F238E27FC236}">
                <a16:creationId xmlns:a16="http://schemas.microsoft.com/office/drawing/2014/main" id="{ADD437C3-01DF-4843-A41A-0AFC6A3E1864}"/>
              </a:ext>
            </a:extLst>
          </p:cNvPr>
          <p:cNvSpPr/>
          <p:nvPr/>
        </p:nvSpPr>
        <p:spPr>
          <a:xfrm>
            <a:off x="8705315" y="1841116"/>
            <a:ext cx="1268864" cy="278401"/>
          </a:xfrm>
          <a:prstGeom prst="round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Rectángulo: esquinas redondeadas 42">
            <a:extLst>
              <a:ext uri="{FF2B5EF4-FFF2-40B4-BE49-F238E27FC236}">
                <a16:creationId xmlns:a16="http://schemas.microsoft.com/office/drawing/2014/main" id="{171B8EBB-B712-4FDE-B7EB-5853704088EB}"/>
              </a:ext>
            </a:extLst>
          </p:cNvPr>
          <p:cNvSpPr/>
          <p:nvPr/>
        </p:nvSpPr>
        <p:spPr>
          <a:xfrm>
            <a:off x="8304903" y="2342594"/>
            <a:ext cx="2053174" cy="373904"/>
          </a:xfrm>
          <a:prstGeom prst="round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4" name="Rectángulo: esquinas redondeadas 43">
            <a:extLst>
              <a:ext uri="{FF2B5EF4-FFF2-40B4-BE49-F238E27FC236}">
                <a16:creationId xmlns:a16="http://schemas.microsoft.com/office/drawing/2014/main" id="{BA94176D-8D60-47CB-A70B-551B58CD8441}"/>
              </a:ext>
            </a:extLst>
          </p:cNvPr>
          <p:cNvSpPr/>
          <p:nvPr/>
        </p:nvSpPr>
        <p:spPr>
          <a:xfrm>
            <a:off x="8272178" y="2935214"/>
            <a:ext cx="2195011" cy="373586"/>
          </a:xfrm>
          <a:prstGeom prst="round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5" name="Rectángulo: esquinas redondeadas 44">
            <a:extLst>
              <a:ext uri="{FF2B5EF4-FFF2-40B4-BE49-F238E27FC236}">
                <a16:creationId xmlns:a16="http://schemas.microsoft.com/office/drawing/2014/main" id="{AD76537D-3B8B-4C22-99AD-A9F285B45E95}"/>
              </a:ext>
            </a:extLst>
          </p:cNvPr>
          <p:cNvSpPr/>
          <p:nvPr/>
        </p:nvSpPr>
        <p:spPr>
          <a:xfrm>
            <a:off x="8260430" y="3659847"/>
            <a:ext cx="2286500" cy="529958"/>
          </a:xfrm>
          <a:prstGeom prst="round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6" name="Rectángulo: esquinas redondeadas 45">
            <a:extLst>
              <a:ext uri="{FF2B5EF4-FFF2-40B4-BE49-F238E27FC236}">
                <a16:creationId xmlns:a16="http://schemas.microsoft.com/office/drawing/2014/main" id="{8D93EDCB-02FD-4703-B729-9E616B730559}"/>
              </a:ext>
            </a:extLst>
          </p:cNvPr>
          <p:cNvSpPr/>
          <p:nvPr/>
        </p:nvSpPr>
        <p:spPr>
          <a:xfrm>
            <a:off x="8281487" y="5434507"/>
            <a:ext cx="2286500" cy="529958"/>
          </a:xfrm>
          <a:prstGeom prst="round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7" name="Rectángulo: esquinas redondeadas 46">
            <a:extLst>
              <a:ext uri="{FF2B5EF4-FFF2-40B4-BE49-F238E27FC236}">
                <a16:creationId xmlns:a16="http://schemas.microsoft.com/office/drawing/2014/main" id="{16E40710-2AE3-4373-B2BC-E96D98C3DF6D}"/>
              </a:ext>
            </a:extLst>
          </p:cNvPr>
          <p:cNvSpPr/>
          <p:nvPr/>
        </p:nvSpPr>
        <p:spPr>
          <a:xfrm>
            <a:off x="1535465" y="5353802"/>
            <a:ext cx="2286500" cy="529958"/>
          </a:xfrm>
          <a:prstGeom prst="round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cxnSp>
        <p:nvCxnSpPr>
          <p:cNvPr id="49" name="Conector recto 48">
            <a:extLst>
              <a:ext uri="{FF2B5EF4-FFF2-40B4-BE49-F238E27FC236}">
                <a16:creationId xmlns:a16="http://schemas.microsoft.com/office/drawing/2014/main" id="{126A319C-DEED-44BB-86E7-B880AEB0E616}"/>
              </a:ext>
            </a:extLst>
          </p:cNvPr>
          <p:cNvCxnSpPr>
            <a:cxnSpLocks/>
          </p:cNvCxnSpPr>
          <p:nvPr/>
        </p:nvCxnSpPr>
        <p:spPr>
          <a:xfrm>
            <a:off x="2655630" y="1222795"/>
            <a:ext cx="6675860" cy="0"/>
          </a:xfrm>
          <a:prstGeom prst="line">
            <a:avLst/>
          </a:prstGeom>
        </p:spPr>
        <p:style>
          <a:lnRef idx="3">
            <a:schemeClr val="accent2"/>
          </a:lnRef>
          <a:fillRef idx="0">
            <a:schemeClr val="accent2"/>
          </a:fillRef>
          <a:effectRef idx="2">
            <a:schemeClr val="accent2"/>
          </a:effectRef>
          <a:fontRef idx="minor">
            <a:schemeClr val="tx1"/>
          </a:fontRef>
        </p:style>
      </p:cxnSp>
      <p:cxnSp>
        <p:nvCxnSpPr>
          <p:cNvPr id="52" name="Conector recto 51">
            <a:extLst>
              <a:ext uri="{FF2B5EF4-FFF2-40B4-BE49-F238E27FC236}">
                <a16:creationId xmlns:a16="http://schemas.microsoft.com/office/drawing/2014/main" id="{5A3BB955-5C60-403C-AB3F-A3A008B4CE44}"/>
              </a:ext>
            </a:extLst>
          </p:cNvPr>
          <p:cNvCxnSpPr>
            <a:cxnSpLocks/>
            <a:endCxn id="32" idx="0"/>
          </p:cNvCxnSpPr>
          <p:nvPr/>
        </p:nvCxnSpPr>
        <p:spPr>
          <a:xfrm>
            <a:off x="2694947" y="1222795"/>
            <a:ext cx="0" cy="296418"/>
          </a:xfrm>
          <a:prstGeom prst="line">
            <a:avLst/>
          </a:prstGeom>
        </p:spPr>
        <p:style>
          <a:lnRef idx="3">
            <a:schemeClr val="accent2"/>
          </a:lnRef>
          <a:fillRef idx="0">
            <a:schemeClr val="accent2"/>
          </a:fillRef>
          <a:effectRef idx="2">
            <a:schemeClr val="accent2"/>
          </a:effectRef>
          <a:fontRef idx="minor">
            <a:schemeClr val="tx1"/>
          </a:fontRef>
        </p:style>
      </p:cxnSp>
      <p:cxnSp>
        <p:nvCxnSpPr>
          <p:cNvPr id="56" name="Conector recto 55">
            <a:extLst>
              <a:ext uri="{FF2B5EF4-FFF2-40B4-BE49-F238E27FC236}">
                <a16:creationId xmlns:a16="http://schemas.microsoft.com/office/drawing/2014/main" id="{19C34522-2545-4A29-9A0F-BA3C5C7CE168}"/>
              </a:ext>
            </a:extLst>
          </p:cNvPr>
          <p:cNvCxnSpPr>
            <a:cxnSpLocks/>
          </p:cNvCxnSpPr>
          <p:nvPr/>
        </p:nvCxnSpPr>
        <p:spPr>
          <a:xfrm>
            <a:off x="9331490" y="1205551"/>
            <a:ext cx="0" cy="251486"/>
          </a:xfrm>
          <a:prstGeom prst="line">
            <a:avLst/>
          </a:prstGeom>
        </p:spPr>
        <p:style>
          <a:lnRef idx="3">
            <a:schemeClr val="accent2"/>
          </a:lnRef>
          <a:fillRef idx="0">
            <a:schemeClr val="accent2"/>
          </a:fillRef>
          <a:effectRef idx="2">
            <a:schemeClr val="accent2"/>
          </a:effectRef>
          <a:fontRef idx="minor">
            <a:schemeClr val="tx1"/>
          </a:fontRef>
        </p:style>
      </p:cxnSp>
      <p:cxnSp>
        <p:nvCxnSpPr>
          <p:cNvPr id="59" name="Conector recto 58">
            <a:extLst>
              <a:ext uri="{FF2B5EF4-FFF2-40B4-BE49-F238E27FC236}">
                <a16:creationId xmlns:a16="http://schemas.microsoft.com/office/drawing/2014/main" id="{FCD6665B-F25E-40B1-B0CF-EEFBBF64E7B3}"/>
              </a:ext>
            </a:extLst>
          </p:cNvPr>
          <p:cNvCxnSpPr>
            <a:cxnSpLocks/>
          </p:cNvCxnSpPr>
          <p:nvPr/>
        </p:nvCxnSpPr>
        <p:spPr>
          <a:xfrm>
            <a:off x="6004473" y="1222795"/>
            <a:ext cx="0" cy="121968"/>
          </a:xfrm>
          <a:prstGeom prst="line">
            <a:avLst/>
          </a:prstGeom>
        </p:spPr>
        <p:style>
          <a:lnRef idx="3">
            <a:schemeClr val="accent2"/>
          </a:lnRef>
          <a:fillRef idx="0">
            <a:schemeClr val="accent2"/>
          </a:fillRef>
          <a:effectRef idx="2">
            <a:schemeClr val="accent2"/>
          </a:effectRef>
          <a:fontRef idx="minor">
            <a:schemeClr val="tx1"/>
          </a:fontRef>
        </p:style>
      </p:cxnSp>
      <p:cxnSp>
        <p:nvCxnSpPr>
          <p:cNvPr id="63" name="Conector recto 62">
            <a:extLst>
              <a:ext uri="{FF2B5EF4-FFF2-40B4-BE49-F238E27FC236}">
                <a16:creationId xmlns:a16="http://schemas.microsoft.com/office/drawing/2014/main" id="{342EB981-C097-4D46-AF63-073E0A6D96F2}"/>
              </a:ext>
            </a:extLst>
          </p:cNvPr>
          <p:cNvCxnSpPr>
            <a:cxnSpLocks/>
          </p:cNvCxnSpPr>
          <p:nvPr/>
        </p:nvCxnSpPr>
        <p:spPr>
          <a:xfrm>
            <a:off x="5962993" y="1660647"/>
            <a:ext cx="0" cy="121968"/>
          </a:xfrm>
          <a:prstGeom prst="line">
            <a:avLst/>
          </a:prstGeom>
        </p:spPr>
        <p:style>
          <a:lnRef idx="3">
            <a:schemeClr val="accent2"/>
          </a:lnRef>
          <a:fillRef idx="0">
            <a:schemeClr val="accent2"/>
          </a:fillRef>
          <a:effectRef idx="2">
            <a:schemeClr val="accent2"/>
          </a:effectRef>
          <a:fontRef idx="minor">
            <a:schemeClr val="tx1"/>
          </a:fontRef>
        </p:style>
      </p:cxnSp>
      <p:cxnSp>
        <p:nvCxnSpPr>
          <p:cNvPr id="64" name="Conector recto 63">
            <a:extLst>
              <a:ext uri="{FF2B5EF4-FFF2-40B4-BE49-F238E27FC236}">
                <a16:creationId xmlns:a16="http://schemas.microsoft.com/office/drawing/2014/main" id="{387702B6-A831-4746-88DB-7E7EBE66C177}"/>
              </a:ext>
            </a:extLst>
          </p:cNvPr>
          <p:cNvCxnSpPr>
            <a:cxnSpLocks/>
          </p:cNvCxnSpPr>
          <p:nvPr/>
        </p:nvCxnSpPr>
        <p:spPr>
          <a:xfrm>
            <a:off x="5970168" y="2305186"/>
            <a:ext cx="0" cy="121968"/>
          </a:xfrm>
          <a:prstGeom prst="line">
            <a:avLst/>
          </a:prstGeom>
        </p:spPr>
        <p:style>
          <a:lnRef idx="3">
            <a:schemeClr val="accent2"/>
          </a:lnRef>
          <a:fillRef idx="0">
            <a:schemeClr val="accent2"/>
          </a:fillRef>
          <a:effectRef idx="2">
            <a:schemeClr val="accent2"/>
          </a:effectRef>
          <a:fontRef idx="minor">
            <a:schemeClr val="tx1"/>
          </a:fontRef>
        </p:style>
      </p:cxnSp>
      <p:cxnSp>
        <p:nvCxnSpPr>
          <p:cNvPr id="65" name="Conector recto 64">
            <a:extLst>
              <a:ext uri="{FF2B5EF4-FFF2-40B4-BE49-F238E27FC236}">
                <a16:creationId xmlns:a16="http://schemas.microsoft.com/office/drawing/2014/main" id="{D7152F72-A5E8-47A8-B324-9A9E0748DFC5}"/>
              </a:ext>
            </a:extLst>
          </p:cNvPr>
          <p:cNvCxnSpPr>
            <a:cxnSpLocks/>
          </p:cNvCxnSpPr>
          <p:nvPr/>
        </p:nvCxnSpPr>
        <p:spPr>
          <a:xfrm>
            <a:off x="5973764" y="2709315"/>
            <a:ext cx="0" cy="169269"/>
          </a:xfrm>
          <a:prstGeom prst="line">
            <a:avLst/>
          </a:prstGeom>
        </p:spPr>
        <p:style>
          <a:lnRef idx="3">
            <a:schemeClr val="accent2"/>
          </a:lnRef>
          <a:fillRef idx="0">
            <a:schemeClr val="accent2"/>
          </a:fillRef>
          <a:effectRef idx="2">
            <a:schemeClr val="accent2"/>
          </a:effectRef>
          <a:fontRef idx="minor">
            <a:schemeClr val="tx1"/>
          </a:fontRef>
        </p:style>
      </p:cxnSp>
      <p:cxnSp>
        <p:nvCxnSpPr>
          <p:cNvPr id="67" name="Conector recto 66">
            <a:extLst>
              <a:ext uri="{FF2B5EF4-FFF2-40B4-BE49-F238E27FC236}">
                <a16:creationId xmlns:a16="http://schemas.microsoft.com/office/drawing/2014/main" id="{9662F760-1371-46CA-B15B-D773D4089CC0}"/>
              </a:ext>
            </a:extLst>
          </p:cNvPr>
          <p:cNvCxnSpPr>
            <a:cxnSpLocks/>
          </p:cNvCxnSpPr>
          <p:nvPr/>
        </p:nvCxnSpPr>
        <p:spPr>
          <a:xfrm>
            <a:off x="5993560" y="3400678"/>
            <a:ext cx="0" cy="290587"/>
          </a:xfrm>
          <a:prstGeom prst="line">
            <a:avLst/>
          </a:prstGeom>
        </p:spPr>
        <p:style>
          <a:lnRef idx="3">
            <a:schemeClr val="accent2"/>
          </a:lnRef>
          <a:fillRef idx="0">
            <a:schemeClr val="accent2"/>
          </a:fillRef>
          <a:effectRef idx="2">
            <a:schemeClr val="accent2"/>
          </a:effectRef>
          <a:fontRef idx="minor">
            <a:schemeClr val="tx1"/>
          </a:fontRef>
        </p:style>
      </p:cxnSp>
      <p:cxnSp>
        <p:nvCxnSpPr>
          <p:cNvPr id="70" name="Conector recto 69">
            <a:extLst>
              <a:ext uri="{FF2B5EF4-FFF2-40B4-BE49-F238E27FC236}">
                <a16:creationId xmlns:a16="http://schemas.microsoft.com/office/drawing/2014/main" id="{7283A9A9-3D03-47C7-BF48-869A198830E4}"/>
              </a:ext>
            </a:extLst>
          </p:cNvPr>
          <p:cNvCxnSpPr>
            <a:cxnSpLocks/>
          </p:cNvCxnSpPr>
          <p:nvPr/>
        </p:nvCxnSpPr>
        <p:spPr>
          <a:xfrm>
            <a:off x="9369910" y="1680597"/>
            <a:ext cx="0" cy="169269"/>
          </a:xfrm>
          <a:prstGeom prst="line">
            <a:avLst/>
          </a:prstGeom>
        </p:spPr>
        <p:style>
          <a:lnRef idx="3">
            <a:schemeClr val="accent2"/>
          </a:lnRef>
          <a:fillRef idx="0">
            <a:schemeClr val="accent2"/>
          </a:fillRef>
          <a:effectRef idx="2">
            <a:schemeClr val="accent2"/>
          </a:effectRef>
          <a:fontRef idx="minor">
            <a:schemeClr val="tx1"/>
          </a:fontRef>
        </p:style>
      </p:cxnSp>
      <p:cxnSp>
        <p:nvCxnSpPr>
          <p:cNvPr id="71" name="Conector recto 70">
            <a:extLst>
              <a:ext uri="{FF2B5EF4-FFF2-40B4-BE49-F238E27FC236}">
                <a16:creationId xmlns:a16="http://schemas.microsoft.com/office/drawing/2014/main" id="{67704444-27CC-40E2-A7C6-2EA7C947A6F6}"/>
              </a:ext>
            </a:extLst>
          </p:cNvPr>
          <p:cNvCxnSpPr>
            <a:cxnSpLocks/>
          </p:cNvCxnSpPr>
          <p:nvPr/>
        </p:nvCxnSpPr>
        <p:spPr>
          <a:xfrm>
            <a:off x="9385096" y="2109360"/>
            <a:ext cx="0" cy="230253"/>
          </a:xfrm>
          <a:prstGeom prst="line">
            <a:avLst/>
          </a:prstGeom>
        </p:spPr>
        <p:style>
          <a:lnRef idx="3">
            <a:schemeClr val="accent2"/>
          </a:lnRef>
          <a:fillRef idx="0">
            <a:schemeClr val="accent2"/>
          </a:fillRef>
          <a:effectRef idx="2">
            <a:schemeClr val="accent2"/>
          </a:effectRef>
          <a:fontRef idx="minor">
            <a:schemeClr val="tx1"/>
          </a:fontRef>
        </p:style>
      </p:cxnSp>
      <p:cxnSp>
        <p:nvCxnSpPr>
          <p:cNvPr id="73" name="Conector recto 72">
            <a:extLst>
              <a:ext uri="{FF2B5EF4-FFF2-40B4-BE49-F238E27FC236}">
                <a16:creationId xmlns:a16="http://schemas.microsoft.com/office/drawing/2014/main" id="{ABDF4FB4-F766-46F3-88E9-5FA505362C15}"/>
              </a:ext>
            </a:extLst>
          </p:cNvPr>
          <p:cNvCxnSpPr>
            <a:cxnSpLocks/>
          </p:cNvCxnSpPr>
          <p:nvPr/>
        </p:nvCxnSpPr>
        <p:spPr>
          <a:xfrm>
            <a:off x="9350065" y="2695686"/>
            <a:ext cx="0" cy="230253"/>
          </a:xfrm>
          <a:prstGeom prst="line">
            <a:avLst/>
          </a:prstGeom>
        </p:spPr>
        <p:style>
          <a:lnRef idx="3">
            <a:schemeClr val="accent2"/>
          </a:lnRef>
          <a:fillRef idx="0">
            <a:schemeClr val="accent2"/>
          </a:fillRef>
          <a:effectRef idx="2">
            <a:schemeClr val="accent2"/>
          </a:effectRef>
          <a:fontRef idx="minor">
            <a:schemeClr val="tx1"/>
          </a:fontRef>
        </p:style>
      </p:cxnSp>
      <p:cxnSp>
        <p:nvCxnSpPr>
          <p:cNvPr id="74" name="Conector recto 73">
            <a:extLst>
              <a:ext uri="{FF2B5EF4-FFF2-40B4-BE49-F238E27FC236}">
                <a16:creationId xmlns:a16="http://schemas.microsoft.com/office/drawing/2014/main" id="{8708678E-1D69-47E7-B736-B3C20D972F99}"/>
              </a:ext>
            </a:extLst>
          </p:cNvPr>
          <p:cNvCxnSpPr>
            <a:cxnSpLocks/>
          </p:cNvCxnSpPr>
          <p:nvPr/>
        </p:nvCxnSpPr>
        <p:spPr>
          <a:xfrm>
            <a:off x="6016658" y="4161493"/>
            <a:ext cx="0" cy="370403"/>
          </a:xfrm>
          <a:prstGeom prst="line">
            <a:avLst/>
          </a:prstGeom>
        </p:spPr>
        <p:style>
          <a:lnRef idx="3">
            <a:schemeClr val="accent2"/>
          </a:lnRef>
          <a:fillRef idx="0">
            <a:schemeClr val="accent2"/>
          </a:fillRef>
          <a:effectRef idx="2">
            <a:schemeClr val="accent2"/>
          </a:effectRef>
          <a:fontRef idx="minor">
            <a:schemeClr val="tx1"/>
          </a:fontRef>
        </p:style>
      </p:cxnSp>
      <p:cxnSp>
        <p:nvCxnSpPr>
          <p:cNvPr id="76" name="Conector recto 75">
            <a:extLst>
              <a:ext uri="{FF2B5EF4-FFF2-40B4-BE49-F238E27FC236}">
                <a16:creationId xmlns:a16="http://schemas.microsoft.com/office/drawing/2014/main" id="{B20C7F52-A7AA-47DF-AD41-8AC1DAD8417A}"/>
              </a:ext>
            </a:extLst>
          </p:cNvPr>
          <p:cNvCxnSpPr>
            <a:cxnSpLocks/>
          </p:cNvCxnSpPr>
          <p:nvPr/>
        </p:nvCxnSpPr>
        <p:spPr>
          <a:xfrm>
            <a:off x="9385096" y="3303483"/>
            <a:ext cx="0" cy="354471"/>
          </a:xfrm>
          <a:prstGeom prst="line">
            <a:avLst/>
          </a:prstGeom>
        </p:spPr>
        <p:style>
          <a:lnRef idx="3">
            <a:schemeClr val="accent2"/>
          </a:lnRef>
          <a:fillRef idx="0">
            <a:schemeClr val="accent2"/>
          </a:fillRef>
          <a:effectRef idx="2">
            <a:schemeClr val="accent2"/>
          </a:effectRef>
          <a:fontRef idx="minor">
            <a:schemeClr val="tx1"/>
          </a:fontRef>
        </p:style>
      </p:cxnSp>
      <p:cxnSp>
        <p:nvCxnSpPr>
          <p:cNvPr id="78" name="Conector recto 77">
            <a:extLst>
              <a:ext uri="{FF2B5EF4-FFF2-40B4-BE49-F238E27FC236}">
                <a16:creationId xmlns:a16="http://schemas.microsoft.com/office/drawing/2014/main" id="{E3C00705-DBA4-4BD4-ADB1-FA22B61392E4}"/>
              </a:ext>
            </a:extLst>
          </p:cNvPr>
          <p:cNvCxnSpPr>
            <a:cxnSpLocks/>
          </p:cNvCxnSpPr>
          <p:nvPr/>
        </p:nvCxnSpPr>
        <p:spPr>
          <a:xfrm>
            <a:off x="2387896" y="5295576"/>
            <a:ext cx="0" cy="44026"/>
          </a:xfrm>
          <a:prstGeom prst="line">
            <a:avLst/>
          </a:prstGeom>
        </p:spPr>
        <p:style>
          <a:lnRef idx="3">
            <a:schemeClr val="accent2"/>
          </a:lnRef>
          <a:fillRef idx="0">
            <a:schemeClr val="accent2"/>
          </a:fillRef>
          <a:effectRef idx="2">
            <a:schemeClr val="accent2"/>
          </a:effectRef>
          <a:fontRef idx="minor">
            <a:schemeClr val="tx1"/>
          </a:fontRef>
        </p:style>
      </p:cxnSp>
      <p:cxnSp>
        <p:nvCxnSpPr>
          <p:cNvPr id="79" name="Conector recto 78">
            <a:extLst>
              <a:ext uri="{FF2B5EF4-FFF2-40B4-BE49-F238E27FC236}">
                <a16:creationId xmlns:a16="http://schemas.microsoft.com/office/drawing/2014/main" id="{C653062F-CFBD-4095-8468-5B12DB3F7FA9}"/>
              </a:ext>
            </a:extLst>
          </p:cNvPr>
          <p:cNvCxnSpPr>
            <a:cxnSpLocks/>
          </p:cNvCxnSpPr>
          <p:nvPr/>
        </p:nvCxnSpPr>
        <p:spPr>
          <a:xfrm>
            <a:off x="2546941" y="2240414"/>
            <a:ext cx="0" cy="169269"/>
          </a:xfrm>
          <a:prstGeom prst="line">
            <a:avLst/>
          </a:prstGeom>
        </p:spPr>
        <p:style>
          <a:lnRef idx="3">
            <a:schemeClr val="accent2"/>
          </a:lnRef>
          <a:fillRef idx="0">
            <a:schemeClr val="accent2"/>
          </a:fillRef>
          <a:effectRef idx="2">
            <a:schemeClr val="accent2"/>
          </a:effectRef>
          <a:fontRef idx="minor">
            <a:schemeClr val="tx1"/>
          </a:fontRef>
        </p:style>
      </p:cxnSp>
      <p:cxnSp>
        <p:nvCxnSpPr>
          <p:cNvPr id="87" name="Conector recto 86">
            <a:extLst>
              <a:ext uri="{FF2B5EF4-FFF2-40B4-BE49-F238E27FC236}">
                <a16:creationId xmlns:a16="http://schemas.microsoft.com/office/drawing/2014/main" id="{4B106B08-E551-42D3-AF99-764F43BBCC90}"/>
              </a:ext>
            </a:extLst>
          </p:cNvPr>
          <p:cNvCxnSpPr>
            <a:cxnSpLocks/>
          </p:cNvCxnSpPr>
          <p:nvPr/>
        </p:nvCxnSpPr>
        <p:spPr>
          <a:xfrm>
            <a:off x="5874199" y="5155655"/>
            <a:ext cx="0" cy="323869"/>
          </a:xfrm>
          <a:prstGeom prst="line">
            <a:avLst/>
          </a:prstGeom>
        </p:spPr>
        <p:style>
          <a:lnRef idx="3">
            <a:schemeClr val="accent2"/>
          </a:lnRef>
          <a:fillRef idx="0">
            <a:schemeClr val="accent2"/>
          </a:fillRef>
          <a:effectRef idx="2">
            <a:schemeClr val="accent2"/>
          </a:effectRef>
          <a:fontRef idx="minor">
            <a:schemeClr val="tx1"/>
          </a:fontRef>
        </p:style>
      </p:cxnSp>
      <p:cxnSp>
        <p:nvCxnSpPr>
          <p:cNvPr id="88" name="Conector recto 87">
            <a:extLst>
              <a:ext uri="{FF2B5EF4-FFF2-40B4-BE49-F238E27FC236}">
                <a16:creationId xmlns:a16="http://schemas.microsoft.com/office/drawing/2014/main" id="{C063037A-484E-4451-9854-03E2419E7756}"/>
              </a:ext>
            </a:extLst>
          </p:cNvPr>
          <p:cNvCxnSpPr>
            <a:cxnSpLocks/>
          </p:cNvCxnSpPr>
          <p:nvPr/>
        </p:nvCxnSpPr>
        <p:spPr>
          <a:xfrm>
            <a:off x="2386862" y="5280121"/>
            <a:ext cx="7301466" cy="15455"/>
          </a:xfrm>
          <a:prstGeom prst="line">
            <a:avLst/>
          </a:prstGeom>
        </p:spPr>
        <p:style>
          <a:lnRef idx="3">
            <a:schemeClr val="accent2"/>
          </a:lnRef>
          <a:fillRef idx="0">
            <a:schemeClr val="accent2"/>
          </a:fillRef>
          <a:effectRef idx="2">
            <a:schemeClr val="accent2"/>
          </a:effectRef>
          <a:fontRef idx="minor">
            <a:schemeClr val="tx1"/>
          </a:fontRef>
        </p:style>
      </p:cxnSp>
      <p:cxnSp>
        <p:nvCxnSpPr>
          <p:cNvPr id="96" name="Conector recto 95">
            <a:extLst>
              <a:ext uri="{FF2B5EF4-FFF2-40B4-BE49-F238E27FC236}">
                <a16:creationId xmlns:a16="http://schemas.microsoft.com/office/drawing/2014/main" id="{C8503343-5A18-4B53-B612-9D603779C67C}"/>
              </a:ext>
            </a:extLst>
          </p:cNvPr>
          <p:cNvCxnSpPr>
            <a:cxnSpLocks/>
          </p:cNvCxnSpPr>
          <p:nvPr/>
        </p:nvCxnSpPr>
        <p:spPr>
          <a:xfrm>
            <a:off x="9688328" y="5286145"/>
            <a:ext cx="0" cy="148362"/>
          </a:xfrm>
          <a:prstGeom prst="line">
            <a:avLst/>
          </a:prstGeom>
        </p:spPr>
        <p:style>
          <a:lnRef idx="3">
            <a:schemeClr val="accent2"/>
          </a:lnRef>
          <a:fillRef idx="0">
            <a:schemeClr val="accent2"/>
          </a:fillRef>
          <a:effectRef idx="2">
            <a:schemeClr val="accent2"/>
          </a:effectRef>
          <a:fontRef idx="minor">
            <a:schemeClr val="tx1"/>
          </a:fontRef>
        </p:style>
      </p:cxnSp>
      <p:sp>
        <p:nvSpPr>
          <p:cNvPr id="99" name="CuadroTexto 98">
            <a:extLst>
              <a:ext uri="{FF2B5EF4-FFF2-40B4-BE49-F238E27FC236}">
                <a16:creationId xmlns:a16="http://schemas.microsoft.com/office/drawing/2014/main" id="{5F9A8B06-3AF0-41B1-A177-B46384A27B98}"/>
              </a:ext>
            </a:extLst>
          </p:cNvPr>
          <p:cNvSpPr txBox="1"/>
          <p:nvPr/>
        </p:nvSpPr>
        <p:spPr>
          <a:xfrm>
            <a:off x="8281487" y="4533564"/>
            <a:ext cx="2454943" cy="400110"/>
          </a:xfrm>
          <a:prstGeom prst="rect">
            <a:avLst/>
          </a:prstGeom>
          <a:noFill/>
        </p:spPr>
        <p:txBody>
          <a:bodyPr wrap="square" rtlCol="0">
            <a:spAutoFit/>
          </a:bodyPr>
          <a:lstStyle/>
          <a:p>
            <a:pPr algn="ctr"/>
            <a:r>
              <a:rPr lang="es-MX" sz="1000" dirty="0"/>
              <a:t>Ej.</a:t>
            </a:r>
          </a:p>
          <a:p>
            <a:pPr algn="ctr"/>
            <a:r>
              <a:rPr lang="es-MX" sz="1000" dirty="0"/>
              <a:t>UAC, UAD, etc.</a:t>
            </a:r>
          </a:p>
        </p:txBody>
      </p:sp>
      <p:sp>
        <p:nvSpPr>
          <p:cNvPr id="100" name="Rectángulo: esquinas redondeadas 99">
            <a:extLst>
              <a:ext uri="{FF2B5EF4-FFF2-40B4-BE49-F238E27FC236}">
                <a16:creationId xmlns:a16="http://schemas.microsoft.com/office/drawing/2014/main" id="{A7B19A1F-69AB-428D-8CDC-157E9A0FAA05}"/>
              </a:ext>
            </a:extLst>
          </p:cNvPr>
          <p:cNvSpPr/>
          <p:nvPr/>
        </p:nvSpPr>
        <p:spPr>
          <a:xfrm>
            <a:off x="9011653" y="4561875"/>
            <a:ext cx="962526" cy="352063"/>
          </a:xfrm>
          <a:prstGeom prst="round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cxnSp>
        <p:nvCxnSpPr>
          <p:cNvPr id="101" name="Conector recto 100">
            <a:extLst>
              <a:ext uri="{FF2B5EF4-FFF2-40B4-BE49-F238E27FC236}">
                <a16:creationId xmlns:a16="http://schemas.microsoft.com/office/drawing/2014/main" id="{D760431F-9811-4C12-930C-FEBB38E6CF6F}"/>
              </a:ext>
            </a:extLst>
          </p:cNvPr>
          <p:cNvCxnSpPr>
            <a:cxnSpLocks/>
          </p:cNvCxnSpPr>
          <p:nvPr/>
        </p:nvCxnSpPr>
        <p:spPr>
          <a:xfrm>
            <a:off x="9501402" y="4207404"/>
            <a:ext cx="0" cy="354471"/>
          </a:xfrm>
          <a:prstGeom prst="line">
            <a:avLst/>
          </a:prstGeom>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2632347605"/>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3411</TotalTime>
  <Words>1662</Words>
  <Application>Microsoft Office PowerPoint</Application>
  <PresentationFormat>Panorámica</PresentationFormat>
  <Paragraphs>244</Paragraphs>
  <Slides>4</Slides>
  <Notes>0</Notes>
  <HiddenSlides>0</HiddenSlides>
  <MMClips>0</MMClips>
  <ScaleCrop>false</ScaleCrop>
  <HeadingPairs>
    <vt:vector size="4" baseType="variant">
      <vt:variant>
        <vt:lpstr>Tema</vt:lpstr>
      </vt:variant>
      <vt:variant>
        <vt:i4>1</vt:i4>
      </vt:variant>
      <vt:variant>
        <vt:lpstr>Títulos de diapositiva</vt:lpstr>
      </vt:variant>
      <vt:variant>
        <vt:i4>4</vt:i4>
      </vt:variant>
    </vt:vector>
  </HeadingPairs>
  <TitlesOfParts>
    <vt:vector size="5" baseType="lpstr">
      <vt:lpstr>Tema de Office</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ANDREA VICTORIA SANGUINO ROCAMONTES</dc:creator>
  <cp:lastModifiedBy>Andrea Sanguino</cp:lastModifiedBy>
  <cp:revision>35</cp:revision>
  <dcterms:created xsi:type="dcterms:W3CDTF">2021-01-15T16:23:02Z</dcterms:created>
  <dcterms:modified xsi:type="dcterms:W3CDTF">2022-05-22T17:29:03Z</dcterms:modified>
</cp:coreProperties>
</file>