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7" r:id="rId2"/>
    <p:sldId id="317" r:id="rId3"/>
    <p:sldId id="321" r:id="rId4"/>
    <p:sldId id="308" r:id="rId5"/>
    <p:sldId id="310" r:id="rId6"/>
    <p:sldId id="318" r:id="rId7"/>
    <p:sldId id="313" r:id="rId8"/>
    <p:sldId id="319" r:id="rId9"/>
    <p:sldId id="332" r:id="rId10"/>
    <p:sldId id="314" r:id="rId11"/>
    <p:sldId id="329" r:id="rId12"/>
    <p:sldId id="330" r:id="rId13"/>
    <p:sldId id="326" r:id="rId14"/>
    <p:sldId id="328" r:id="rId15"/>
    <p:sldId id="331" r:id="rId16"/>
    <p:sldId id="327" r:id="rId17"/>
  </p:sldIdLst>
  <p:sldSz cx="9144000" cy="6858000" type="letter"/>
  <p:notesSz cx="9144000" cy="6858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FF5B7A"/>
    <a:srgbClr val="FF867D"/>
    <a:srgbClr val="FFB9B9"/>
    <a:srgbClr val="FF7575"/>
    <a:srgbClr val="6600FF"/>
    <a:srgbClr val="0033CC"/>
    <a:srgbClr val="5B9BD5"/>
    <a:srgbClr val="FF6600"/>
    <a:srgbClr val="FF99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4" autoAdjust="0"/>
    <p:restoredTop sz="94660"/>
  </p:normalViewPr>
  <p:slideViewPr>
    <p:cSldViewPr snapToGrid="0">
      <p:cViewPr varScale="1">
        <p:scale>
          <a:sx n="91" d="100"/>
          <a:sy n="91" d="100"/>
        </p:scale>
        <p:origin x="780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FEF59-D6B3-4F2A-A154-9BD579BDA63F}" type="datetimeFigureOut">
              <a:rPr lang="es-MX" smtClean="0"/>
              <a:t>03/06/2022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05BC7-D072-4967-BB06-613CD596AF1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36539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FEF59-D6B3-4F2A-A154-9BD579BDA63F}" type="datetimeFigureOut">
              <a:rPr lang="es-MX" smtClean="0"/>
              <a:t>03/06/2022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05BC7-D072-4967-BB06-613CD596AF1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911095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FEF59-D6B3-4F2A-A154-9BD579BDA63F}" type="datetimeFigureOut">
              <a:rPr lang="es-MX" smtClean="0"/>
              <a:t>03/06/2022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05BC7-D072-4967-BB06-613CD596AF1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632561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FEF59-D6B3-4F2A-A154-9BD579BDA63F}" type="datetimeFigureOut">
              <a:rPr lang="es-MX" smtClean="0"/>
              <a:t>03/06/2022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05BC7-D072-4967-BB06-613CD596AF1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63144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FEF59-D6B3-4F2A-A154-9BD579BDA63F}" type="datetimeFigureOut">
              <a:rPr lang="es-MX" smtClean="0"/>
              <a:t>03/06/2022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05BC7-D072-4967-BB06-613CD596AF1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82685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FEF59-D6B3-4F2A-A154-9BD579BDA63F}" type="datetimeFigureOut">
              <a:rPr lang="es-MX" smtClean="0"/>
              <a:t>03/06/2022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05BC7-D072-4967-BB06-613CD596AF1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57431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FEF59-D6B3-4F2A-A154-9BD579BDA63F}" type="datetimeFigureOut">
              <a:rPr lang="es-MX" smtClean="0"/>
              <a:t>03/06/2022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05BC7-D072-4967-BB06-613CD596AF1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281675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FEF59-D6B3-4F2A-A154-9BD579BDA63F}" type="datetimeFigureOut">
              <a:rPr lang="es-MX" smtClean="0"/>
              <a:t>03/06/2022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05BC7-D072-4967-BB06-613CD596AF1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557193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FEF59-D6B3-4F2A-A154-9BD579BDA63F}" type="datetimeFigureOut">
              <a:rPr lang="es-MX" smtClean="0"/>
              <a:t>03/06/2022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05BC7-D072-4967-BB06-613CD596AF1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96241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FEF59-D6B3-4F2A-A154-9BD579BDA63F}" type="datetimeFigureOut">
              <a:rPr lang="es-MX" smtClean="0"/>
              <a:t>03/06/2022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05BC7-D072-4967-BB06-613CD596AF1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550617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DFEF59-D6B3-4F2A-A154-9BD579BDA63F}" type="datetimeFigureOut">
              <a:rPr lang="es-MX" smtClean="0"/>
              <a:t>03/06/2022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105BC7-D072-4967-BB06-613CD596AF1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56973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DFEF59-D6B3-4F2A-A154-9BD579BDA63F}" type="datetimeFigureOut">
              <a:rPr lang="es-MX" smtClean="0"/>
              <a:t>03/06/2022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105BC7-D072-4967-BB06-613CD596AF17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976495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es.liveworksheets.com/ve338820hc" TargetMode="Externa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0" y="686795"/>
            <a:ext cx="91440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4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Lesson</a:t>
            </a:r>
            <a:r>
              <a:rPr lang="es-MX" sz="4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6</a:t>
            </a:r>
          </a:p>
          <a:p>
            <a:pPr algn="ctr"/>
            <a:r>
              <a:rPr lang="es-MX" sz="4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 WERE </a:t>
            </a:r>
            <a:r>
              <a:rPr lang="es-MX" sz="4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es-MX" sz="4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4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yesterday</a:t>
            </a:r>
            <a:r>
              <a:rPr lang="es-MX" sz="44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3" name="Rectángulo 2"/>
          <p:cNvSpPr/>
          <p:nvPr/>
        </p:nvSpPr>
        <p:spPr>
          <a:xfrm>
            <a:off x="0" y="0"/>
            <a:ext cx="9144000" cy="769441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/>
            <a:r>
              <a:rPr lang="es-MX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 7  </a:t>
            </a:r>
          </a:p>
        </p:txBody>
      </p:sp>
      <p:sp>
        <p:nvSpPr>
          <p:cNvPr id="4" name="CuadroTexto 3"/>
          <p:cNvSpPr txBox="1"/>
          <p:nvPr/>
        </p:nvSpPr>
        <p:spPr>
          <a:xfrm>
            <a:off x="9588" y="6172858"/>
            <a:ext cx="9134412" cy="677108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LESSON OBJECTIVE:</a:t>
            </a:r>
          </a:p>
          <a:p>
            <a:r>
              <a:rPr lang="es-MX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Ask and </a:t>
            </a:r>
            <a:r>
              <a:rPr lang="es-MX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answer</a:t>
            </a:r>
            <a:r>
              <a:rPr lang="es-MX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“WH” BE </a:t>
            </a:r>
            <a:r>
              <a:rPr lang="es-MX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  <a:r>
              <a:rPr lang="es-MX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 simple </a:t>
            </a:r>
            <a:r>
              <a:rPr lang="es-MX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past</a:t>
            </a:r>
            <a:endParaRPr lang="es-MX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054" name="Picture 6" descr="Black People Partying Images – Browse 263,005 Stock Photos, Vectors, and  Video | Adobe Stock">
            <a:extLst>
              <a:ext uri="{FF2B5EF4-FFF2-40B4-BE49-F238E27FC236}">
                <a16:creationId xmlns:a16="http://schemas.microsoft.com/office/drawing/2014/main" id="{9D341C55-5129-1C45-7659-4666FBEC20F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2D299"/>
              </a:clrFrom>
              <a:clrTo>
                <a:srgbClr val="F2D299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75" t="9078" r="11436" b="3537"/>
          <a:stretch/>
        </p:blipFill>
        <p:spPr bwMode="auto">
          <a:xfrm>
            <a:off x="4965302" y="2194559"/>
            <a:ext cx="3728532" cy="27291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351 Hombre Joven Triste En Su Teléfono Celular Fotos - Libres de Derechos y  Gratuitas de Dreamstime">
            <a:extLst>
              <a:ext uri="{FF2B5EF4-FFF2-40B4-BE49-F238E27FC236}">
                <a16:creationId xmlns:a16="http://schemas.microsoft.com/office/drawing/2014/main" id="{FB5BDF6F-255D-1248-0131-CE764CC0A5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08" t="4903" r="19354" b="3655"/>
          <a:stretch/>
        </p:blipFill>
        <p:spPr bwMode="auto">
          <a:xfrm>
            <a:off x="436099" y="3404382"/>
            <a:ext cx="3088326" cy="2504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05205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uadroTexto 6">
            <a:extLst>
              <a:ext uri="{FF2B5EF4-FFF2-40B4-BE49-F238E27FC236}">
                <a16:creationId xmlns:a16="http://schemas.microsoft.com/office/drawing/2014/main" id="{EC6A5BD7-AF79-43AC-AC26-AD65467835AC}"/>
              </a:ext>
            </a:extLst>
          </p:cNvPr>
          <p:cNvSpPr txBox="1"/>
          <p:nvPr/>
        </p:nvSpPr>
        <p:spPr>
          <a:xfrm>
            <a:off x="0" y="84406"/>
            <a:ext cx="625523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Speaking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MX" sz="2000" dirty="0" err="1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nswer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following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3109F22A-2E8A-E9FE-F14D-E30A4252EEE4}"/>
              </a:ext>
            </a:extLst>
          </p:cNvPr>
          <p:cNvSpPr txBox="1"/>
          <p:nvPr/>
        </p:nvSpPr>
        <p:spPr>
          <a:xfrm>
            <a:off x="0" y="0"/>
            <a:ext cx="9144000" cy="415498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2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GRAMMAR FOCUS “SIMPLE PAST   WH </a:t>
            </a:r>
            <a:r>
              <a:rPr lang="es-MX" sz="21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  <a:r>
              <a:rPr lang="es-MX" sz="2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1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es-MX" sz="2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BE” </a:t>
            </a:r>
          </a:p>
        </p:txBody>
      </p:sp>
      <p:graphicFrame>
        <p:nvGraphicFramePr>
          <p:cNvPr id="3" name="Tabla 3">
            <a:extLst>
              <a:ext uri="{FF2B5EF4-FFF2-40B4-BE49-F238E27FC236}">
                <a16:creationId xmlns:a16="http://schemas.microsoft.com/office/drawing/2014/main" id="{7647C541-3368-6F08-3BDB-02E0C8E9CB4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6226170"/>
              </p:ext>
            </p:extLst>
          </p:nvPr>
        </p:nvGraphicFramePr>
        <p:xfrm>
          <a:off x="281353" y="1073434"/>
          <a:ext cx="8314006" cy="596233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08098">
                  <a:extLst>
                    <a:ext uri="{9D8B030D-6E8A-4147-A177-3AD203B41FA5}">
                      <a16:colId xmlns:a16="http://schemas.microsoft.com/office/drawing/2014/main" val="189180769"/>
                    </a:ext>
                  </a:extLst>
                </a:gridCol>
                <a:gridCol w="3305908">
                  <a:extLst>
                    <a:ext uri="{9D8B030D-6E8A-4147-A177-3AD203B41FA5}">
                      <a16:colId xmlns:a16="http://schemas.microsoft.com/office/drawing/2014/main" val="923659576"/>
                    </a:ext>
                  </a:extLst>
                </a:gridCol>
              </a:tblGrid>
              <a:tr h="910282">
                <a:tc>
                  <a:txBody>
                    <a:bodyPr/>
                    <a:lstStyle/>
                    <a:p>
                      <a:pPr algn="ctr"/>
                      <a:r>
                        <a:rPr lang="es-MX" sz="2400" dirty="0">
                          <a:solidFill>
                            <a:schemeClr val="tx1"/>
                          </a:solidFill>
                        </a:rPr>
                        <a:t>SIMPLE PAST  WH  BE QUESTION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dirty="0">
                          <a:solidFill>
                            <a:schemeClr val="tx1"/>
                          </a:solidFill>
                        </a:rPr>
                        <a:t>ANSWER</a:t>
                      </a:r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1883"/>
                  </a:ext>
                </a:extLst>
              </a:tr>
              <a:tr h="1533796">
                <a:tc>
                  <a:txBody>
                    <a:bodyPr/>
                    <a:lstStyle/>
                    <a:p>
                      <a:r>
                        <a:rPr lang="es-MX" sz="2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When</a:t>
                      </a:r>
                      <a:r>
                        <a:rPr lang="es-MX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was</a:t>
                      </a:r>
                      <a:r>
                        <a:rPr lang="es-MX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your</a:t>
                      </a:r>
                      <a:r>
                        <a:rPr lang="es-MX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last</a:t>
                      </a:r>
                      <a:r>
                        <a:rPr lang="es-MX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english</a:t>
                      </a:r>
                      <a:r>
                        <a:rPr lang="es-MX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test? </a:t>
                      </a:r>
                    </a:p>
                    <a:p>
                      <a:r>
                        <a:rPr lang="es-MX" sz="2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What</a:t>
                      </a:r>
                      <a:r>
                        <a:rPr lang="es-MX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time </a:t>
                      </a:r>
                      <a:r>
                        <a:rPr lang="es-MX" sz="2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was</a:t>
                      </a:r>
                      <a:r>
                        <a:rPr lang="es-MX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</a:t>
                      </a:r>
                      <a:r>
                        <a:rPr lang="es-MX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last</a:t>
                      </a:r>
                      <a:r>
                        <a:rPr lang="es-MX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english</a:t>
                      </a:r>
                      <a:r>
                        <a:rPr lang="es-MX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test?</a:t>
                      </a:r>
                    </a:p>
                    <a:p>
                      <a:r>
                        <a:rPr lang="es-MX" sz="2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How</a:t>
                      </a:r>
                      <a:r>
                        <a:rPr lang="es-MX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long</a:t>
                      </a:r>
                      <a:r>
                        <a:rPr lang="es-MX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was</a:t>
                      </a:r>
                      <a:r>
                        <a:rPr lang="es-MX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</a:t>
                      </a:r>
                      <a:r>
                        <a:rPr lang="es-MX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test?</a:t>
                      </a:r>
                    </a:p>
                    <a:p>
                      <a:r>
                        <a:rPr lang="es-MX" sz="2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How</a:t>
                      </a:r>
                      <a:r>
                        <a:rPr lang="es-MX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was</a:t>
                      </a:r>
                      <a:r>
                        <a:rPr lang="es-MX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</a:t>
                      </a:r>
                      <a:r>
                        <a:rPr lang="es-MX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test?</a:t>
                      </a:r>
                    </a:p>
                    <a:p>
                      <a:r>
                        <a:rPr lang="es-MX" sz="2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What</a:t>
                      </a:r>
                      <a:r>
                        <a:rPr lang="es-MX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was</a:t>
                      </a:r>
                      <a:r>
                        <a:rPr lang="es-MX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your</a:t>
                      </a:r>
                      <a:r>
                        <a:rPr lang="es-MX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score?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dirty="0" err="1" smtClean="0"/>
                        <a:t>It</a:t>
                      </a:r>
                      <a:r>
                        <a:rPr lang="es-MX" dirty="0" smtClean="0"/>
                        <a:t> </a:t>
                      </a:r>
                      <a:r>
                        <a:rPr lang="es-MX" dirty="0" err="1" smtClean="0"/>
                        <a:t>was</a:t>
                      </a:r>
                      <a:r>
                        <a:rPr lang="es-MX" dirty="0" smtClean="0"/>
                        <a:t> </a:t>
                      </a:r>
                      <a:r>
                        <a:rPr lang="es-MX" dirty="0" err="1" smtClean="0"/>
                        <a:t>on</a:t>
                      </a:r>
                      <a:r>
                        <a:rPr lang="es-MX" dirty="0" smtClean="0"/>
                        <a:t> Friday </a:t>
                      </a:r>
                    </a:p>
                    <a:p>
                      <a:r>
                        <a:rPr lang="es-MX" dirty="0" err="1" smtClean="0"/>
                        <a:t>It</a:t>
                      </a:r>
                      <a:r>
                        <a:rPr lang="es-MX" dirty="0" smtClean="0"/>
                        <a:t> </a:t>
                      </a:r>
                      <a:r>
                        <a:rPr lang="es-MX" dirty="0" err="1" smtClean="0"/>
                        <a:t>was</a:t>
                      </a:r>
                      <a:r>
                        <a:rPr lang="es-MX" dirty="0" smtClean="0"/>
                        <a:t> at</a:t>
                      </a:r>
                      <a:r>
                        <a:rPr lang="es-MX" baseline="0" dirty="0" smtClean="0"/>
                        <a:t> </a:t>
                      </a:r>
                      <a:r>
                        <a:rPr lang="es-MX" baseline="0" dirty="0" err="1" smtClean="0"/>
                        <a:t>mightday</a:t>
                      </a:r>
                      <a:r>
                        <a:rPr lang="es-MX" baseline="0" dirty="0" smtClean="0"/>
                        <a:t> </a:t>
                      </a:r>
                    </a:p>
                    <a:p>
                      <a:r>
                        <a:rPr lang="es-MX" baseline="0" dirty="0" err="1" smtClean="0"/>
                        <a:t>It</a:t>
                      </a:r>
                      <a:r>
                        <a:rPr lang="es-MX" baseline="0" dirty="0" smtClean="0"/>
                        <a:t> </a:t>
                      </a:r>
                      <a:r>
                        <a:rPr lang="es-MX" baseline="0" dirty="0" err="1" smtClean="0"/>
                        <a:t>was</a:t>
                      </a:r>
                      <a:r>
                        <a:rPr lang="es-MX" baseline="0" dirty="0" smtClean="0"/>
                        <a:t> </a:t>
                      </a:r>
                      <a:r>
                        <a:rPr lang="es-MX" baseline="0" dirty="0" err="1" smtClean="0"/>
                        <a:t>one</a:t>
                      </a:r>
                      <a:r>
                        <a:rPr lang="es-MX" baseline="0" dirty="0" smtClean="0"/>
                        <a:t> </a:t>
                      </a:r>
                      <a:r>
                        <a:rPr lang="es-MX" baseline="0" dirty="0" err="1" smtClean="0"/>
                        <a:t>hour</a:t>
                      </a:r>
                      <a:r>
                        <a:rPr lang="es-MX" baseline="0" dirty="0" smtClean="0"/>
                        <a:t> </a:t>
                      </a:r>
                    </a:p>
                    <a:p>
                      <a:r>
                        <a:rPr lang="es-MX" baseline="0" dirty="0" err="1" smtClean="0"/>
                        <a:t>It</a:t>
                      </a:r>
                      <a:r>
                        <a:rPr lang="es-MX" baseline="0" dirty="0" smtClean="0"/>
                        <a:t> </a:t>
                      </a:r>
                      <a:r>
                        <a:rPr lang="es-MX" baseline="0" dirty="0" err="1" smtClean="0"/>
                        <a:t>was</a:t>
                      </a:r>
                      <a:r>
                        <a:rPr lang="es-MX" baseline="0" dirty="0" smtClean="0"/>
                        <a:t> </a:t>
                      </a:r>
                      <a:r>
                        <a:rPr lang="es-MX" baseline="0" dirty="0" err="1" smtClean="0"/>
                        <a:t>difficult</a:t>
                      </a:r>
                      <a:r>
                        <a:rPr lang="es-MX" baseline="0" dirty="0" smtClean="0"/>
                        <a:t> </a:t>
                      </a:r>
                    </a:p>
                    <a:p>
                      <a:r>
                        <a:rPr lang="es-MX" baseline="0" dirty="0" err="1" smtClean="0"/>
                        <a:t>It</a:t>
                      </a:r>
                      <a:r>
                        <a:rPr lang="es-MX" baseline="0" dirty="0" smtClean="0"/>
                        <a:t> </a:t>
                      </a:r>
                      <a:r>
                        <a:rPr lang="es-MX" baseline="0" dirty="0" err="1" smtClean="0"/>
                        <a:t>was</a:t>
                      </a:r>
                      <a:r>
                        <a:rPr lang="es-MX" baseline="0" dirty="0" smtClean="0"/>
                        <a:t> </a:t>
                      </a:r>
                      <a:r>
                        <a:rPr lang="es-MX" baseline="0" dirty="0" err="1" smtClean="0"/>
                        <a:t>excellent</a:t>
                      </a:r>
                      <a:r>
                        <a:rPr lang="es-MX" baseline="0" dirty="0" smtClean="0"/>
                        <a:t> 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2690338"/>
                  </a:ext>
                </a:extLst>
              </a:tr>
              <a:tr h="1533796">
                <a:tc>
                  <a:txBody>
                    <a:bodyPr/>
                    <a:lstStyle/>
                    <a:p>
                      <a:r>
                        <a:rPr lang="es-MX" sz="2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How</a:t>
                      </a:r>
                      <a:r>
                        <a:rPr lang="es-MX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long</a:t>
                      </a:r>
                      <a:r>
                        <a:rPr lang="es-MX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was</a:t>
                      </a:r>
                      <a:r>
                        <a:rPr lang="es-MX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your</a:t>
                      </a:r>
                      <a:r>
                        <a:rPr lang="es-MX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practice</a:t>
                      </a:r>
                      <a:r>
                        <a:rPr lang="es-MX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period</a:t>
                      </a:r>
                      <a:r>
                        <a:rPr lang="es-MX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  <a:p>
                      <a:r>
                        <a:rPr lang="es-MX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Who </a:t>
                      </a:r>
                      <a:r>
                        <a:rPr lang="es-MX" sz="2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was</a:t>
                      </a:r>
                      <a:r>
                        <a:rPr lang="es-MX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your</a:t>
                      </a:r>
                      <a:r>
                        <a:rPr lang="es-MX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teacher</a:t>
                      </a:r>
                      <a:r>
                        <a:rPr lang="es-MX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tutor?</a:t>
                      </a:r>
                    </a:p>
                    <a:p>
                      <a:r>
                        <a:rPr lang="es-MX" sz="2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Where</a:t>
                      </a:r>
                      <a:r>
                        <a:rPr lang="es-MX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was</a:t>
                      </a:r>
                      <a:r>
                        <a:rPr lang="es-MX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your</a:t>
                      </a:r>
                      <a:r>
                        <a:rPr lang="es-MX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practice</a:t>
                      </a:r>
                      <a:r>
                        <a:rPr lang="es-MX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period</a:t>
                      </a:r>
                      <a:r>
                        <a:rPr lang="es-MX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dirty="0" err="1" smtClean="0"/>
                        <a:t>It</a:t>
                      </a:r>
                      <a:r>
                        <a:rPr lang="es-MX" dirty="0" smtClean="0"/>
                        <a:t> </a:t>
                      </a:r>
                      <a:r>
                        <a:rPr lang="es-MX" dirty="0" err="1" smtClean="0"/>
                        <a:t>was</a:t>
                      </a:r>
                      <a:r>
                        <a:rPr lang="es-MX" dirty="0" smtClean="0"/>
                        <a:t> </a:t>
                      </a:r>
                      <a:r>
                        <a:rPr lang="es-MX" dirty="0" err="1" smtClean="0"/>
                        <a:t>two</a:t>
                      </a:r>
                      <a:r>
                        <a:rPr lang="es-MX" dirty="0" smtClean="0"/>
                        <a:t> </a:t>
                      </a:r>
                      <a:r>
                        <a:rPr lang="es-MX" dirty="0" err="1" smtClean="0"/>
                        <a:t>weeks</a:t>
                      </a:r>
                      <a:r>
                        <a:rPr lang="es-MX" dirty="0" smtClean="0"/>
                        <a:t> </a:t>
                      </a:r>
                    </a:p>
                    <a:p>
                      <a:r>
                        <a:rPr lang="es-MX" dirty="0" err="1" smtClean="0"/>
                        <a:t>Was</a:t>
                      </a:r>
                      <a:r>
                        <a:rPr lang="es-MX" baseline="0" dirty="0" smtClean="0"/>
                        <a:t> </a:t>
                      </a:r>
                      <a:r>
                        <a:rPr lang="es-MX" baseline="0" dirty="0" err="1" smtClean="0"/>
                        <a:t>teacher</a:t>
                      </a:r>
                      <a:r>
                        <a:rPr lang="es-MX" baseline="0" dirty="0" smtClean="0"/>
                        <a:t> </a:t>
                      </a:r>
                      <a:r>
                        <a:rPr lang="es-MX" baseline="0" dirty="0" err="1" smtClean="0"/>
                        <a:t>efy</a:t>
                      </a:r>
                      <a:r>
                        <a:rPr lang="es-MX" baseline="0" dirty="0" smtClean="0"/>
                        <a:t> </a:t>
                      </a:r>
                    </a:p>
                    <a:p>
                      <a:r>
                        <a:rPr lang="es-MX" baseline="0" dirty="0" err="1" smtClean="0"/>
                        <a:t>It</a:t>
                      </a:r>
                      <a:r>
                        <a:rPr lang="es-MX" baseline="0" dirty="0" smtClean="0"/>
                        <a:t> </a:t>
                      </a:r>
                      <a:r>
                        <a:rPr lang="es-MX" baseline="0" dirty="0" err="1" smtClean="0"/>
                        <a:t>was</a:t>
                      </a:r>
                      <a:r>
                        <a:rPr lang="es-MX" baseline="0" dirty="0" smtClean="0"/>
                        <a:t> Adolfo </a:t>
                      </a:r>
                      <a:r>
                        <a:rPr lang="es-MX" baseline="0" dirty="0" err="1" smtClean="0"/>
                        <a:t>lopez</a:t>
                      </a:r>
                      <a:r>
                        <a:rPr lang="es-MX" baseline="0" dirty="0" smtClean="0"/>
                        <a:t> </a:t>
                      </a:r>
                      <a:endParaRPr lang="es-MX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2117289"/>
                  </a:ext>
                </a:extLst>
              </a:tr>
              <a:tr h="1750421">
                <a:tc>
                  <a:txBody>
                    <a:bodyPr/>
                    <a:lstStyle/>
                    <a:p>
                      <a:r>
                        <a:rPr lang="es-MX" sz="2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When</a:t>
                      </a:r>
                      <a:r>
                        <a:rPr lang="es-MX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was</a:t>
                      </a:r>
                      <a:r>
                        <a:rPr lang="es-MX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</a:t>
                      </a:r>
                      <a:r>
                        <a:rPr lang="es-MX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last</a:t>
                      </a:r>
                      <a:r>
                        <a:rPr lang="es-MX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Nodal´s</a:t>
                      </a:r>
                      <a:r>
                        <a:rPr lang="es-MX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concert</a:t>
                      </a:r>
                      <a:r>
                        <a:rPr lang="es-MX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  <a:p>
                      <a:r>
                        <a:rPr lang="es-MX" sz="2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Where</a:t>
                      </a:r>
                      <a:r>
                        <a:rPr lang="es-MX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was</a:t>
                      </a:r>
                      <a:r>
                        <a:rPr lang="es-MX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</a:t>
                      </a:r>
                      <a:r>
                        <a:rPr lang="es-MX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last</a:t>
                      </a:r>
                      <a:r>
                        <a:rPr lang="es-MX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Nodal´s</a:t>
                      </a:r>
                      <a:r>
                        <a:rPr lang="es-MX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concert</a:t>
                      </a:r>
                      <a:r>
                        <a:rPr lang="es-MX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  <a:p>
                      <a:r>
                        <a:rPr lang="es-MX" sz="2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What</a:t>
                      </a:r>
                      <a:r>
                        <a:rPr lang="es-MX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time </a:t>
                      </a:r>
                      <a:r>
                        <a:rPr lang="es-MX" sz="2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was</a:t>
                      </a:r>
                      <a:r>
                        <a:rPr lang="es-MX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</a:t>
                      </a:r>
                      <a:r>
                        <a:rPr lang="es-MX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concert</a:t>
                      </a:r>
                      <a:r>
                        <a:rPr lang="es-MX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  <a:p>
                      <a:r>
                        <a:rPr lang="es-MX" sz="2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How</a:t>
                      </a:r>
                      <a:r>
                        <a:rPr lang="es-MX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long</a:t>
                      </a:r>
                      <a:r>
                        <a:rPr lang="es-MX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was</a:t>
                      </a:r>
                      <a:r>
                        <a:rPr lang="es-MX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</a:t>
                      </a:r>
                      <a:r>
                        <a:rPr lang="es-MX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2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concert</a:t>
                      </a:r>
                      <a:r>
                        <a:rPr lang="es-MX" sz="22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s-MX" dirty="0" err="1" smtClean="0"/>
                        <a:t>It</a:t>
                      </a:r>
                      <a:r>
                        <a:rPr lang="es-MX" dirty="0" smtClean="0"/>
                        <a:t> </a:t>
                      </a:r>
                      <a:r>
                        <a:rPr lang="es-MX" dirty="0" err="1" smtClean="0"/>
                        <a:t>was</a:t>
                      </a:r>
                      <a:r>
                        <a:rPr lang="es-MX" dirty="0" smtClean="0"/>
                        <a:t> </a:t>
                      </a:r>
                      <a:r>
                        <a:rPr lang="es-MX" dirty="0" err="1" smtClean="0"/>
                        <a:t>on</a:t>
                      </a:r>
                      <a:r>
                        <a:rPr lang="es-MX" dirty="0" smtClean="0"/>
                        <a:t> </a:t>
                      </a:r>
                      <a:r>
                        <a:rPr lang="es-MX" dirty="0" err="1" smtClean="0"/>
                        <a:t>september</a:t>
                      </a:r>
                      <a:r>
                        <a:rPr lang="es-MX" dirty="0" smtClean="0"/>
                        <a:t> 4th </a:t>
                      </a:r>
                    </a:p>
                    <a:p>
                      <a:r>
                        <a:rPr lang="es-MX" dirty="0" err="1" smtClean="0"/>
                        <a:t>It</a:t>
                      </a:r>
                      <a:r>
                        <a:rPr lang="es-MX" baseline="0" dirty="0" smtClean="0"/>
                        <a:t> </a:t>
                      </a:r>
                      <a:r>
                        <a:rPr lang="es-MX" baseline="0" dirty="0" err="1" smtClean="0"/>
                        <a:t>was</a:t>
                      </a:r>
                      <a:r>
                        <a:rPr lang="es-MX" baseline="0" dirty="0" smtClean="0"/>
                        <a:t> in saltillo </a:t>
                      </a:r>
                    </a:p>
                    <a:p>
                      <a:r>
                        <a:rPr lang="es-MX" baseline="0" dirty="0" err="1" smtClean="0"/>
                        <a:t>It</a:t>
                      </a:r>
                      <a:r>
                        <a:rPr lang="es-MX" baseline="0" dirty="0" smtClean="0"/>
                        <a:t> </a:t>
                      </a:r>
                      <a:r>
                        <a:rPr lang="es-MX" baseline="0" dirty="0" err="1" smtClean="0"/>
                        <a:t>was</a:t>
                      </a:r>
                      <a:r>
                        <a:rPr lang="es-MX" baseline="0" dirty="0" smtClean="0"/>
                        <a:t> at 8:00 p.m.</a:t>
                      </a:r>
                    </a:p>
                    <a:p>
                      <a:r>
                        <a:rPr lang="es-MX" baseline="0" dirty="0" err="1" smtClean="0"/>
                        <a:t>It</a:t>
                      </a:r>
                      <a:r>
                        <a:rPr lang="es-MX" baseline="0" dirty="0" smtClean="0"/>
                        <a:t> </a:t>
                      </a:r>
                      <a:r>
                        <a:rPr lang="es-MX" baseline="0" dirty="0" err="1" smtClean="0"/>
                        <a:t>was</a:t>
                      </a:r>
                      <a:r>
                        <a:rPr lang="es-MX" baseline="0" dirty="0" smtClean="0"/>
                        <a:t> 3 </a:t>
                      </a:r>
                      <a:r>
                        <a:rPr lang="es-MX" baseline="0" dirty="0" err="1" smtClean="0"/>
                        <a:t>hours</a:t>
                      </a:r>
                      <a:r>
                        <a:rPr lang="es-MX" baseline="0" dirty="0" smtClean="0"/>
                        <a:t> </a:t>
                      </a:r>
                      <a:endParaRPr lang="es-MX" dirty="0"/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30911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6991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24507" t="17818" r="8224" b="32401"/>
          <a:stretch/>
        </p:blipFill>
        <p:spPr>
          <a:xfrm>
            <a:off x="160421" y="160420"/>
            <a:ext cx="8646695" cy="6529138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6646268" y="224588"/>
            <a:ext cx="2160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 smtClean="0"/>
              <a:t>Workbook</a:t>
            </a:r>
            <a:r>
              <a:rPr lang="es-MX" dirty="0" smtClean="0"/>
              <a:t> </a:t>
            </a:r>
            <a:r>
              <a:rPr lang="es-MX" dirty="0" err="1" smtClean="0"/>
              <a:t>pg</a:t>
            </a:r>
            <a:r>
              <a:rPr lang="es-MX" dirty="0" smtClean="0"/>
              <a:t> 41 ex 8</a:t>
            </a:r>
            <a:endParaRPr lang="es-MX" dirty="0"/>
          </a:p>
        </p:txBody>
      </p:sp>
      <p:sp>
        <p:nvSpPr>
          <p:cNvPr id="4" name="Rectángulo 3"/>
          <p:cNvSpPr/>
          <p:nvPr/>
        </p:nvSpPr>
        <p:spPr>
          <a:xfrm>
            <a:off x="704193" y="1629103"/>
            <a:ext cx="1208690" cy="2942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err="1" smtClean="0"/>
              <a:t>were</a:t>
            </a:r>
            <a:endParaRPr lang="es-MX" dirty="0"/>
          </a:p>
        </p:txBody>
      </p:sp>
      <p:sp>
        <p:nvSpPr>
          <p:cNvPr id="5" name="Rectángulo 4"/>
          <p:cNvSpPr/>
          <p:nvPr/>
        </p:nvSpPr>
        <p:spPr>
          <a:xfrm>
            <a:off x="1308538" y="2128344"/>
            <a:ext cx="1208690" cy="2942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err="1" smtClean="0"/>
              <a:t>were</a:t>
            </a:r>
            <a:endParaRPr lang="es-MX" dirty="0"/>
          </a:p>
        </p:txBody>
      </p:sp>
      <p:sp>
        <p:nvSpPr>
          <p:cNvPr id="6" name="Rectángulo 5"/>
          <p:cNvSpPr/>
          <p:nvPr/>
        </p:nvSpPr>
        <p:spPr>
          <a:xfrm>
            <a:off x="788276" y="2480440"/>
            <a:ext cx="1208690" cy="2942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err="1" smtClean="0"/>
              <a:t>were</a:t>
            </a:r>
            <a:endParaRPr lang="es-MX" dirty="0"/>
          </a:p>
        </p:txBody>
      </p:sp>
      <p:sp>
        <p:nvSpPr>
          <p:cNvPr id="7" name="Rectángulo 6"/>
          <p:cNvSpPr/>
          <p:nvPr/>
        </p:nvSpPr>
        <p:spPr>
          <a:xfrm>
            <a:off x="530772" y="2979681"/>
            <a:ext cx="1208690" cy="2942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err="1" smtClean="0"/>
              <a:t>were</a:t>
            </a:r>
            <a:endParaRPr lang="es-MX" dirty="0"/>
          </a:p>
        </p:txBody>
      </p:sp>
      <p:sp>
        <p:nvSpPr>
          <p:cNvPr id="8" name="Rectángulo 7"/>
          <p:cNvSpPr/>
          <p:nvPr/>
        </p:nvSpPr>
        <p:spPr>
          <a:xfrm>
            <a:off x="1135117" y="3340904"/>
            <a:ext cx="1208690" cy="2942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err="1" smtClean="0"/>
              <a:t>Weren’t</a:t>
            </a:r>
            <a:r>
              <a:rPr lang="es-MX" dirty="0" smtClean="0"/>
              <a:t> </a:t>
            </a:r>
            <a:endParaRPr lang="es-MX" dirty="0"/>
          </a:p>
        </p:txBody>
      </p:sp>
      <p:sp>
        <p:nvSpPr>
          <p:cNvPr id="9" name="Rectángulo 8"/>
          <p:cNvSpPr/>
          <p:nvPr/>
        </p:nvSpPr>
        <p:spPr>
          <a:xfrm>
            <a:off x="2848304" y="3340904"/>
            <a:ext cx="1208690" cy="2942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err="1" smtClean="0"/>
              <a:t>were</a:t>
            </a:r>
            <a:endParaRPr lang="es-MX" dirty="0"/>
          </a:p>
        </p:txBody>
      </p:sp>
      <p:sp>
        <p:nvSpPr>
          <p:cNvPr id="10" name="Rectángulo 9"/>
          <p:cNvSpPr/>
          <p:nvPr/>
        </p:nvSpPr>
        <p:spPr>
          <a:xfrm>
            <a:off x="1234966" y="4261806"/>
            <a:ext cx="1208690" cy="2942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err="1" smtClean="0"/>
              <a:t>Was</a:t>
            </a:r>
            <a:r>
              <a:rPr lang="es-MX" dirty="0" smtClean="0"/>
              <a:t> </a:t>
            </a:r>
            <a:endParaRPr lang="es-MX" dirty="0"/>
          </a:p>
        </p:txBody>
      </p:sp>
      <p:sp>
        <p:nvSpPr>
          <p:cNvPr id="11" name="Rectángulo 10"/>
          <p:cNvSpPr/>
          <p:nvPr/>
        </p:nvSpPr>
        <p:spPr>
          <a:xfrm>
            <a:off x="530772" y="4595509"/>
            <a:ext cx="1208690" cy="2942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err="1" smtClean="0"/>
              <a:t>Was</a:t>
            </a:r>
            <a:r>
              <a:rPr lang="es-MX" dirty="0" smtClean="0"/>
              <a:t> </a:t>
            </a:r>
            <a:endParaRPr lang="es-MX" dirty="0"/>
          </a:p>
        </p:txBody>
      </p:sp>
      <p:sp>
        <p:nvSpPr>
          <p:cNvPr id="12" name="Rectángulo 11"/>
          <p:cNvSpPr/>
          <p:nvPr/>
        </p:nvSpPr>
        <p:spPr>
          <a:xfrm>
            <a:off x="966951" y="5035563"/>
            <a:ext cx="1208690" cy="2942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err="1" smtClean="0"/>
              <a:t>Wasn’t</a:t>
            </a:r>
            <a:r>
              <a:rPr lang="es-MX" dirty="0" smtClean="0"/>
              <a:t> </a:t>
            </a:r>
            <a:endParaRPr lang="es-MX" dirty="0"/>
          </a:p>
        </p:txBody>
      </p:sp>
      <p:sp>
        <p:nvSpPr>
          <p:cNvPr id="13" name="Rectángulo 12"/>
          <p:cNvSpPr/>
          <p:nvPr/>
        </p:nvSpPr>
        <p:spPr>
          <a:xfrm>
            <a:off x="530772" y="5422506"/>
            <a:ext cx="1208690" cy="2942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err="1" smtClean="0"/>
              <a:t>Was</a:t>
            </a:r>
            <a:r>
              <a:rPr lang="es-MX" dirty="0" smtClean="0"/>
              <a:t> </a:t>
            </a:r>
            <a:endParaRPr lang="es-MX" dirty="0"/>
          </a:p>
        </p:txBody>
      </p:sp>
      <p:sp>
        <p:nvSpPr>
          <p:cNvPr id="15" name="Rectángulo 14"/>
          <p:cNvSpPr/>
          <p:nvPr/>
        </p:nvSpPr>
        <p:spPr>
          <a:xfrm>
            <a:off x="3233036" y="5422506"/>
            <a:ext cx="1208690" cy="2942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err="1" smtClean="0"/>
              <a:t>Was</a:t>
            </a:r>
            <a:r>
              <a:rPr lang="es-MX" dirty="0" smtClean="0"/>
              <a:t> </a:t>
            </a:r>
            <a:endParaRPr lang="es-MX" dirty="0"/>
          </a:p>
        </p:txBody>
      </p:sp>
      <p:sp>
        <p:nvSpPr>
          <p:cNvPr id="16" name="Rectángulo 15"/>
          <p:cNvSpPr/>
          <p:nvPr/>
        </p:nvSpPr>
        <p:spPr>
          <a:xfrm>
            <a:off x="2774731" y="5908887"/>
            <a:ext cx="1208690" cy="2942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err="1" smtClean="0"/>
              <a:t>Were</a:t>
            </a:r>
            <a:r>
              <a:rPr lang="es-MX" dirty="0" smtClean="0"/>
              <a:t>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288786942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24670" t="13652" r="8224" b="6524"/>
          <a:stretch/>
        </p:blipFill>
        <p:spPr>
          <a:xfrm>
            <a:off x="192505" y="144378"/>
            <a:ext cx="8438148" cy="6713622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6229176" y="64168"/>
            <a:ext cx="21608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 smtClean="0"/>
              <a:t>Workbook</a:t>
            </a:r>
            <a:r>
              <a:rPr lang="es-MX" dirty="0" smtClean="0"/>
              <a:t> </a:t>
            </a:r>
            <a:r>
              <a:rPr lang="es-MX" dirty="0" err="1" smtClean="0"/>
              <a:t>pg</a:t>
            </a:r>
            <a:r>
              <a:rPr lang="es-MX" dirty="0" smtClean="0"/>
              <a:t> 41 ex 9</a:t>
            </a:r>
            <a:endParaRPr lang="es-MX" dirty="0"/>
          </a:p>
        </p:txBody>
      </p:sp>
      <p:sp>
        <p:nvSpPr>
          <p:cNvPr id="4" name="Rectángulo 3"/>
          <p:cNvSpPr/>
          <p:nvPr/>
        </p:nvSpPr>
        <p:spPr>
          <a:xfrm>
            <a:off x="620110" y="2554014"/>
            <a:ext cx="3552497" cy="2312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err="1" smtClean="0"/>
              <a:t>How</a:t>
            </a:r>
            <a:r>
              <a:rPr lang="es-MX" dirty="0" smtClean="0"/>
              <a:t> </a:t>
            </a:r>
            <a:r>
              <a:rPr lang="es-MX" dirty="0" err="1" smtClean="0"/>
              <a:t>long</a:t>
            </a:r>
            <a:r>
              <a:rPr lang="es-MX" dirty="0" smtClean="0"/>
              <a:t> </a:t>
            </a:r>
            <a:r>
              <a:rPr lang="es-MX" dirty="0" err="1" smtClean="0"/>
              <a:t>were</a:t>
            </a:r>
            <a:r>
              <a:rPr lang="es-MX" dirty="0" smtClean="0"/>
              <a:t> </a:t>
            </a:r>
            <a:r>
              <a:rPr lang="es-MX" dirty="0" err="1" smtClean="0"/>
              <a:t>you</a:t>
            </a:r>
            <a:r>
              <a:rPr lang="es-MX" dirty="0" smtClean="0"/>
              <a:t> in </a:t>
            </a:r>
            <a:r>
              <a:rPr lang="es-MX" dirty="0" err="1" smtClean="0"/>
              <a:t>brazil</a:t>
            </a:r>
            <a:r>
              <a:rPr lang="es-MX" dirty="0" smtClean="0"/>
              <a:t> </a:t>
            </a:r>
            <a:endParaRPr lang="es-MX" dirty="0"/>
          </a:p>
        </p:txBody>
      </p:sp>
      <p:sp>
        <p:nvSpPr>
          <p:cNvPr id="5" name="Rectángulo 4"/>
          <p:cNvSpPr/>
          <p:nvPr/>
        </p:nvSpPr>
        <p:spPr>
          <a:xfrm>
            <a:off x="520262" y="3126828"/>
            <a:ext cx="3552497" cy="2312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err="1" smtClean="0"/>
              <a:t>How</a:t>
            </a:r>
            <a:r>
              <a:rPr lang="es-MX" dirty="0" smtClean="0"/>
              <a:t> </a:t>
            </a:r>
            <a:r>
              <a:rPr lang="es-MX" dirty="0" err="1" smtClean="0"/>
              <a:t>long</a:t>
            </a:r>
            <a:r>
              <a:rPr lang="es-MX" dirty="0" smtClean="0"/>
              <a:t>  </a:t>
            </a:r>
            <a:r>
              <a:rPr lang="es-MX" dirty="0" err="1" smtClean="0"/>
              <a:t>were</a:t>
            </a:r>
            <a:r>
              <a:rPr lang="es-MX" dirty="0" smtClean="0"/>
              <a:t> </a:t>
            </a:r>
            <a:r>
              <a:rPr lang="es-MX" dirty="0" err="1" smtClean="0"/>
              <a:t>you</a:t>
            </a:r>
            <a:r>
              <a:rPr lang="es-MX" dirty="0" smtClean="0"/>
              <a:t> in Argentina  </a:t>
            </a:r>
            <a:endParaRPr lang="es-MX" dirty="0"/>
          </a:p>
        </p:txBody>
      </p:sp>
      <p:sp>
        <p:nvSpPr>
          <p:cNvPr id="6" name="Rectángulo 5"/>
          <p:cNvSpPr/>
          <p:nvPr/>
        </p:nvSpPr>
        <p:spPr>
          <a:xfrm>
            <a:off x="6668813" y="1933903"/>
            <a:ext cx="2222939" cy="2680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err="1" smtClean="0"/>
              <a:t>How</a:t>
            </a:r>
            <a:r>
              <a:rPr lang="es-MX" dirty="0" smtClean="0"/>
              <a:t> </a:t>
            </a:r>
            <a:r>
              <a:rPr lang="es-MX" dirty="0" err="1" smtClean="0"/>
              <a:t>was</a:t>
            </a:r>
            <a:r>
              <a:rPr lang="es-MX" dirty="0" smtClean="0"/>
              <a:t> </a:t>
            </a:r>
            <a:r>
              <a:rPr lang="es-MX" dirty="0" err="1" smtClean="0"/>
              <a:t>the</a:t>
            </a:r>
            <a:r>
              <a:rPr lang="es-MX" dirty="0" smtClean="0"/>
              <a:t> </a:t>
            </a:r>
            <a:r>
              <a:rPr lang="es-MX" dirty="0" err="1" smtClean="0"/>
              <a:t>weather</a:t>
            </a:r>
            <a:r>
              <a:rPr lang="es-MX" dirty="0" smtClean="0"/>
              <a:t> </a:t>
            </a:r>
            <a:endParaRPr lang="es-MX" dirty="0"/>
          </a:p>
        </p:txBody>
      </p:sp>
      <p:sp>
        <p:nvSpPr>
          <p:cNvPr id="7" name="Rectángulo 6"/>
          <p:cNvSpPr/>
          <p:nvPr/>
        </p:nvSpPr>
        <p:spPr>
          <a:xfrm>
            <a:off x="4761186" y="2554014"/>
            <a:ext cx="3142593" cy="26801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MX" dirty="0" smtClean="0"/>
              <a:t>And </a:t>
            </a:r>
            <a:r>
              <a:rPr lang="es-MX" dirty="0" err="1" smtClean="0"/>
              <a:t>what</a:t>
            </a:r>
            <a:r>
              <a:rPr lang="es-MX" dirty="0" smtClean="0"/>
              <a:t> </a:t>
            </a:r>
            <a:r>
              <a:rPr lang="es-MX" dirty="0" err="1" smtClean="0"/>
              <a:t>was</a:t>
            </a:r>
            <a:r>
              <a:rPr lang="es-MX" dirty="0" smtClean="0"/>
              <a:t> </a:t>
            </a:r>
            <a:r>
              <a:rPr lang="es-MX" dirty="0" err="1" smtClean="0"/>
              <a:t>the</a:t>
            </a:r>
            <a:r>
              <a:rPr lang="es-MX" dirty="0" smtClean="0"/>
              <a:t> </a:t>
            </a:r>
            <a:r>
              <a:rPr lang="es-MX" dirty="0" err="1" smtClean="0"/>
              <a:t>best</a:t>
            </a:r>
            <a:r>
              <a:rPr lang="es-MX" dirty="0" smtClean="0"/>
              <a:t> </a:t>
            </a:r>
            <a:r>
              <a:rPr lang="es-MX" dirty="0" err="1" smtClean="0"/>
              <a:t>part</a:t>
            </a:r>
            <a:r>
              <a:rPr lang="es-MX" dirty="0"/>
              <a:t>?</a:t>
            </a:r>
            <a:r>
              <a:rPr lang="es-MX" dirty="0" smtClean="0"/>
              <a:t> 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14025413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18300498-B7F1-5FDC-A087-9BDBF53846CF}"/>
              </a:ext>
            </a:extLst>
          </p:cNvPr>
          <p:cNvSpPr txBox="1"/>
          <p:nvPr/>
        </p:nvSpPr>
        <p:spPr>
          <a:xfrm>
            <a:off x="0" y="506437"/>
            <a:ext cx="90455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Listening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s-MX" sz="2000" dirty="0" err="1">
                <a:latin typeface="Arial" panose="020B0604020202020204" pitchFamily="34" charset="0"/>
                <a:cs typeface="Arial" panose="020B0604020202020204" pitchFamily="34" charset="0"/>
              </a:rPr>
              <a:t>Click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 err="1"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 err="1">
                <a:latin typeface="Arial" panose="020B0604020202020204" pitchFamily="34" charset="0"/>
                <a:cs typeface="Arial" panose="020B0604020202020204" pitchFamily="34" charset="0"/>
              </a:rPr>
              <a:t>following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 link </a:t>
            </a:r>
            <a:r>
              <a:rPr lang="es-MX" sz="200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 simple </a:t>
            </a:r>
            <a:r>
              <a:rPr lang="es-MX" sz="2000" dirty="0" err="1">
                <a:latin typeface="Arial" panose="020B0604020202020204" pitchFamily="34" charset="0"/>
                <a:cs typeface="Arial" panose="020B0604020202020204" pitchFamily="34" charset="0"/>
              </a:rPr>
              <a:t>past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 err="1">
                <a:latin typeface="Arial" panose="020B0604020202020204" pitchFamily="34" charset="0"/>
                <a:cs typeface="Arial" panose="020B0604020202020204" pitchFamily="34" charset="0"/>
              </a:rPr>
              <a:t>Wh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 Be </a:t>
            </a:r>
            <a:r>
              <a:rPr lang="es-MX" sz="2000" dirty="0" err="1"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  <a:r>
              <a:rPr lang="es-MX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B36C207-FED4-918D-18CA-7F801FA66699}"/>
              </a:ext>
            </a:extLst>
          </p:cNvPr>
          <p:cNvSpPr txBox="1"/>
          <p:nvPr/>
        </p:nvSpPr>
        <p:spPr>
          <a:xfrm>
            <a:off x="0" y="0"/>
            <a:ext cx="9144000" cy="415498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2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GRAMMAR FOCUS “SIMPLE PAST   WH </a:t>
            </a:r>
            <a:r>
              <a:rPr lang="es-MX" sz="21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  <a:r>
              <a:rPr lang="es-MX" sz="2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1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es-MX" sz="2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BE” 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7FB3FF65-6CD4-D057-DD19-DDF7457A2A84}"/>
              </a:ext>
            </a:extLst>
          </p:cNvPr>
          <p:cNvSpPr txBox="1"/>
          <p:nvPr/>
        </p:nvSpPr>
        <p:spPr>
          <a:xfrm>
            <a:off x="0" y="1278374"/>
            <a:ext cx="462827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dirty="0">
                <a:hlinkClick r:id="rId2"/>
              </a:rPr>
              <a:t>https://es.liveworksheets.com/ve338820hc</a:t>
            </a:r>
            <a:endParaRPr lang="es-MX" dirty="0"/>
          </a:p>
          <a:p>
            <a:endParaRPr lang="es-MX" dirty="0"/>
          </a:p>
        </p:txBody>
      </p:sp>
      <p:sp>
        <p:nvSpPr>
          <p:cNvPr id="4" name="Flecha: a la derecha 3">
            <a:extLst>
              <a:ext uri="{FF2B5EF4-FFF2-40B4-BE49-F238E27FC236}">
                <a16:creationId xmlns:a16="http://schemas.microsoft.com/office/drawing/2014/main" id="{CAC851AB-ACF3-3EBB-D1BE-8C37EA3624AD}"/>
              </a:ext>
            </a:extLst>
          </p:cNvPr>
          <p:cNvSpPr/>
          <p:nvPr/>
        </p:nvSpPr>
        <p:spPr>
          <a:xfrm>
            <a:off x="168812" y="2011680"/>
            <a:ext cx="978408" cy="2672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3E6ECA5-D422-36FE-852B-D77CA77288AE}"/>
              </a:ext>
            </a:extLst>
          </p:cNvPr>
          <p:cNvSpPr txBox="1"/>
          <p:nvPr/>
        </p:nvSpPr>
        <p:spPr>
          <a:xfrm>
            <a:off x="70340" y="1688123"/>
            <a:ext cx="2364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/>
              <a:t>Insert</a:t>
            </a:r>
            <a:r>
              <a:rPr lang="es-MX" dirty="0"/>
              <a:t> </a:t>
            </a:r>
            <a:r>
              <a:rPr lang="es-MX" dirty="0" err="1"/>
              <a:t>here</a:t>
            </a:r>
            <a:r>
              <a:rPr lang="es-MX" dirty="0"/>
              <a:t> </a:t>
            </a:r>
            <a:r>
              <a:rPr lang="es-MX" dirty="0" err="1"/>
              <a:t>your</a:t>
            </a:r>
            <a:r>
              <a:rPr lang="es-MX" dirty="0"/>
              <a:t> </a:t>
            </a:r>
            <a:r>
              <a:rPr lang="es-MX" dirty="0" err="1"/>
              <a:t>results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6165306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11349" t="39309" r="18914" b="12664"/>
          <a:stretch/>
        </p:blipFill>
        <p:spPr>
          <a:xfrm>
            <a:off x="224588" y="240630"/>
            <a:ext cx="8416905" cy="5903496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4154906" y="368968"/>
            <a:ext cx="27494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Studentbook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pg</a:t>
            </a:r>
            <a:r>
              <a:rPr lang="es-MX" dirty="0" smtClean="0">
                <a:latin typeface="Arial" panose="020B0604020202020204" pitchFamily="34" charset="0"/>
                <a:cs typeface="Arial" panose="020B0604020202020204" pitchFamily="34" charset="0"/>
              </a:rPr>
              <a:t> 48 ex 13</a:t>
            </a:r>
            <a:endParaRPr lang="es-MX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54226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12830" t="24178" r="15953" b="36129"/>
          <a:stretch/>
        </p:blipFill>
        <p:spPr>
          <a:xfrm>
            <a:off x="240630" y="224588"/>
            <a:ext cx="8582527" cy="6176211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3785938" y="401052"/>
            <a:ext cx="2397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 smtClean="0"/>
              <a:t>Studentbook</a:t>
            </a:r>
            <a:r>
              <a:rPr lang="es-MX" dirty="0" smtClean="0"/>
              <a:t> </a:t>
            </a:r>
            <a:r>
              <a:rPr lang="es-MX" dirty="0" err="1" smtClean="0"/>
              <a:t>pg</a:t>
            </a:r>
            <a:r>
              <a:rPr lang="es-MX" dirty="0" smtClean="0"/>
              <a:t> 56 ex 1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6958842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upo 8"/>
          <p:cNvGrpSpPr/>
          <p:nvPr/>
        </p:nvGrpSpPr>
        <p:grpSpPr>
          <a:xfrm>
            <a:off x="0" y="76467"/>
            <a:ext cx="9144000" cy="4766296"/>
            <a:chOff x="0" y="76467"/>
            <a:chExt cx="9144000" cy="4766296"/>
          </a:xfrm>
        </p:grpSpPr>
        <p:pic>
          <p:nvPicPr>
            <p:cNvPr id="2" name="Imagen 1"/>
            <p:cNvPicPr>
              <a:picLocks noChangeAspect="1"/>
            </p:cNvPicPr>
            <p:nvPr/>
          </p:nvPicPr>
          <p:blipFill rotWithShape="1">
            <a:blip r:embed="rId2"/>
            <a:srcRect l="7072" t="21326" r="40132" b="61568"/>
            <a:stretch/>
          </p:blipFill>
          <p:spPr>
            <a:xfrm>
              <a:off x="144378" y="1253248"/>
              <a:ext cx="8598569" cy="3589515"/>
            </a:xfrm>
            <a:prstGeom prst="rect">
              <a:avLst/>
            </a:prstGeom>
          </p:spPr>
        </p:pic>
        <p:sp>
          <p:nvSpPr>
            <p:cNvPr id="3" name="CuadroTexto 2"/>
            <p:cNvSpPr txBox="1"/>
            <p:nvPr/>
          </p:nvSpPr>
          <p:spPr>
            <a:xfrm>
              <a:off x="0" y="744179"/>
              <a:ext cx="517340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MX" sz="2400" b="1" dirty="0" err="1" smtClean="0"/>
                <a:t>Speaking</a:t>
              </a:r>
              <a:r>
                <a:rPr lang="es-MX" sz="2400" b="1" dirty="0" smtClean="0"/>
                <a:t> </a:t>
              </a:r>
              <a:r>
                <a:rPr lang="es-MX" sz="2400" b="1" dirty="0" err="1" smtClean="0"/>
                <a:t>practice</a:t>
              </a:r>
              <a:r>
                <a:rPr lang="es-MX" sz="20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s-MX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Studentbook</a:t>
              </a:r>
              <a:r>
                <a:rPr lang="es-MX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s-MX" dirty="0" err="1" smtClean="0">
                  <a:latin typeface="Arial" panose="020B0604020202020204" pitchFamily="34" charset="0"/>
                  <a:cs typeface="Arial" panose="020B0604020202020204" pitchFamily="34" charset="0"/>
                </a:rPr>
                <a:t>pg</a:t>
              </a:r>
              <a:r>
                <a:rPr lang="es-MX" dirty="0" smtClean="0">
                  <a:latin typeface="Arial" panose="020B0604020202020204" pitchFamily="34" charset="0"/>
                  <a:cs typeface="Arial" panose="020B0604020202020204" pitchFamily="34" charset="0"/>
                </a:rPr>
                <a:t> 48 ex 11 </a:t>
              </a:r>
              <a:endParaRPr lang="es-MX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Rectángulo 4"/>
            <p:cNvSpPr/>
            <p:nvPr/>
          </p:nvSpPr>
          <p:spPr>
            <a:xfrm>
              <a:off x="5502442" y="3433011"/>
              <a:ext cx="3416969" cy="1203156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MX"/>
            </a:p>
          </p:txBody>
        </p:sp>
        <p:sp>
          <p:nvSpPr>
            <p:cNvPr id="6" name="Rectángulo 5"/>
            <p:cNvSpPr/>
            <p:nvPr/>
          </p:nvSpPr>
          <p:spPr>
            <a:xfrm>
              <a:off x="0" y="76467"/>
              <a:ext cx="388779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MX" sz="2400" b="1" dirty="0" err="1" smtClean="0"/>
                <a:t>Discussion</a:t>
              </a:r>
              <a:r>
                <a:rPr lang="es-MX" sz="2400" b="1" dirty="0" smtClean="0"/>
                <a:t>. </a:t>
              </a:r>
              <a:r>
                <a:rPr lang="es-MX" sz="2400" b="1" dirty="0" err="1" smtClean="0"/>
                <a:t>My</a:t>
              </a:r>
              <a:r>
                <a:rPr lang="es-MX" sz="2400" b="1" dirty="0" smtClean="0"/>
                <a:t> </a:t>
              </a:r>
              <a:r>
                <a:rPr lang="es-MX" sz="2400" b="1" dirty="0" err="1" smtClean="0"/>
                <a:t>last</a:t>
              </a:r>
              <a:r>
                <a:rPr lang="es-MX" sz="2400" b="1" dirty="0" smtClean="0"/>
                <a:t> </a:t>
              </a:r>
              <a:r>
                <a:rPr lang="es-MX" sz="2400" b="1" dirty="0" err="1" smtClean="0"/>
                <a:t>vacations</a:t>
              </a:r>
              <a:endParaRPr lang="es-MX" sz="2400" dirty="0"/>
            </a:p>
          </p:txBody>
        </p:sp>
        <p:cxnSp>
          <p:nvCxnSpPr>
            <p:cNvPr id="8" name="Conector recto 7"/>
            <p:cNvCxnSpPr/>
            <p:nvPr/>
          </p:nvCxnSpPr>
          <p:spPr>
            <a:xfrm>
              <a:off x="0" y="561473"/>
              <a:ext cx="9144000" cy="0"/>
            </a:xfrm>
            <a:prstGeom prst="line">
              <a:avLst/>
            </a:prstGeom>
            <a:ln w="57150"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434799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Tabla 5">
            <a:extLst>
              <a:ext uri="{FF2B5EF4-FFF2-40B4-BE49-F238E27FC236}">
                <a16:creationId xmlns:a16="http://schemas.microsoft.com/office/drawing/2014/main" id="{EC7B6476-80AF-48ED-A131-79E79E282B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41362803"/>
              </p:ext>
            </p:extLst>
          </p:nvPr>
        </p:nvGraphicFramePr>
        <p:xfrm>
          <a:off x="286042" y="1054039"/>
          <a:ext cx="8506266" cy="57087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01552">
                  <a:extLst>
                    <a:ext uri="{9D8B030D-6E8A-4147-A177-3AD203B41FA5}">
                      <a16:colId xmlns:a16="http://schemas.microsoft.com/office/drawing/2014/main" val="3841804666"/>
                    </a:ext>
                  </a:extLst>
                </a:gridCol>
                <a:gridCol w="4304714">
                  <a:extLst>
                    <a:ext uri="{9D8B030D-6E8A-4147-A177-3AD203B41FA5}">
                      <a16:colId xmlns:a16="http://schemas.microsoft.com/office/drawing/2014/main" val="1735122634"/>
                    </a:ext>
                  </a:extLst>
                </a:gridCol>
              </a:tblGrid>
              <a:tr h="497824">
                <a:tc>
                  <a:txBody>
                    <a:bodyPr/>
                    <a:lstStyle/>
                    <a:p>
                      <a:pPr algn="ctr"/>
                      <a:r>
                        <a:rPr lang="es-MX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 </a:t>
                      </a:r>
                      <a:r>
                        <a:rPr lang="es-MX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question</a:t>
                      </a:r>
                      <a:endParaRPr lang="es-MX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USE</a:t>
                      </a:r>
                    </a:p>
                  </a:txBody>
                  <a:tcPr>
                    <a:solidFill>
                      <a:srgbClr val="FFC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1488401"/>
                  </a:ext>
                </a:extLst>
              </a:tr>
              <a:tr h="868481">
                <a:tc>
                  <a:txBody>
                    <a:bodyPr/>
                    <a:lstStyle/>
                    <a:p>
                      <a:pPr algn="ctr"/>
                      <a:endParaRPr lang="es-MX" sz="3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i="0" dirty="0">
                          <a:solidFill>
                            <a:srgbClr val="333333"/>
                          </a:solidFill>
                          <a:effectLst/>
                          <a:latin typeface="PT Serif" panose="020A0603040505020204" pitchFamily="18" charset="0"/>
                        </a:rPr>
                        <a:t>to ask for information about something</a:t>
                      </a:r>
                      <a:endParaRPr lang="es-MX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9067342"/>
                  </a:ext>
                </a:extLst>
              </a:tr>
              <a:tr h="868481">
                <a:tc>
                  <a:txBody>
                    <a:bodyPr/>
                    <a:lstStyle/>
                    <a:p>
                      <a:pPr algn="ctr"/>
                      <a:endParaRPr lang="es-MX" sz="3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i="0" dirty="0">
                          <a:solidFill>
                            <a:srgbClr val="333333"/>
                          </a:solidFill>
                          <a:effectLst/>
                          <a:latin typeface="PT Serif" panose="020A0603040505020204" pitchFamily="18" charset="0"/>
                        </a:rPr>
                        <a:t>to ask for </a:t>
                      </a:r>
                      <a:r>
                        <a:rPr lang="en-US" dirty="0">
                          <a:solidFill>
                            <a:srgbClr val="333333"/>
                          </a:solidFill>
                          <a:latin typeface="PT Serif" panose="020A0603040505020204" pitchFamily="18" charset="0"/>
                        </a:rPr>
                        <a:t>the time</a:t>
                      </a:r>
                      <a:endParaRPr lang="es-MX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7999015"/>
                  </a:ext>
                </a:extLst>
              </a:tr>
              <a:tr h="868481">
                <a:tc>
                  <a:txBody>
                    <a:bodyPr/>
                    <a:lstStyle/>
                    <a:p>
                      <a:pPr algn="ctr"/>
                      <a:endParaRPr lang="es-MX" sz="3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i="0">
                          <a:solidFill>
                            <a:srgbClr val="333333"/>
                          </a:solidFill>
                          <a:effectLst/>
                          <a:latin typeface="PT Serif" panose="020A0603040505020204" pitchFamily="18" charset="0"/>
                        </a:rPr>
                        <a:t>to ask what </a:t>
                      </a:r>
                      <a:r>
                        <a:rPr lang="en-US">
                          <a:solidFill>
                            <a:srgbClr val="333333"/>
                          </a:solidFill>
                          <a:latin typeface="PT Serif" panose="020A0603040505020204" pitchFamily="18" charset="0"/>
                        </a:rPr>
                        <a:t>day or date</a:t>
                      </a:r>
                      <a:endParaRPr lang="es-MX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9430027"/>
                  </a:ext>
                </a:extLst>
              </a:tr>
              <a:tr h="868481">
                <a:tc>
                  <a:txBody>
                    <a:bodyPr/>
                    <a:lstStyle/>
                    <a:p>
                      <a:pPr algn="ctr"/>
                      <a:endParaRPr lang="es-MX" sz="3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b="0" i="0">
                          <a:solidFill>
                            <a:srgbClr val="333333"/>
                          </a:solidFill>
                          <a:effectLst/>
                          <a:latin typeface="PT Serif" panose="020A0603040505020204" pitchFamily="18" charset="0"/>
                        </a:rPr>
                        <a:t>to ask for what place or position</a:t>
                      </a:r>
                      <a:endParaRPr lang="es-MX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9372346"/>
                  </a:ext>
                </a:extLst>
              </a:tr>
              <a:tr h="868481">
                <a:tc>
                  <a:txBody>
                    <a:bodyPr/>
                    <a:lstStyle/>
                    <a:p>
                      <a:pPr algn="ctr"/>
                      <a:endParaRPr lang="es-MX" sz="3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i="0" dirty="0">
                          <a:solidFill>
                            <a:srgbClr val="333333"/>
                          </a:solidFill>
                          <a:effectLst/>
                          <a:latin typeface="PT Serif" panose="020A0603040505020204" pitchFamily="18" charset="0"/>
                        </a:rPr>
                        <a:t>to ask </a:t>
                      </a:r>
                      <a:r>
                        <a:rPr lang="es-MX" b="0" i="0" dirty="0" err="1">
                          <a:solidFill>
                            <a:srgbClr val="333333"/>
                          </a:solidFill>
                          <a:effectLst/>
                          <a:latin typeface="PT Serif" panose="020A0603040505020204" pitchFamily="18" charset="0"/>
                        </a:rPr>
                        <a:t>about</a:t>
                      </a:r>
                      <a:r>
                        <a:rPr lang="es-MX" b="0" i="0" dirty="0">
                          <a:solidFill>
                            <a:srgbClr val="333333"/>
                          </a:solidFill>
                          <a:effectLst/>
                          <a:latin typeface="PT Serif" panose="020A0603040505020204" pitchFamily="18" charset="0"/>
                        </a:rPr>
                        <a:t> </a:t>
                      </a:r>
                      <a:r>
                        <a:rPr lang="es-MX" b="0" i="0" dirty="0" err="1">
                          <a:solidFill>
                            <a:srgbClr val="333333"/>
                          </a:solidFill>
                          <a:effectLst/>
                          <a:latin typeface="PT Serif" panose="020A0603040505020204" pitchFamily="18" charset="0"/>
                        </a:rPr>
                        <a:t>the</a:t>
                      </a:r>
                      <a:r>
                        <a:rPr lang="es-MX" b="0" i="0" dirty="0">
                          <a:solidFill>
                            <a:srgbClr val="333333"/>
                          </a:solidFill>
                          <a:effectLst/>
                          <a:latin typeface="PT Serif" panose="020A0603040505020204" pitchFamily="18" charset="0"/>
                        </a:rPr>
                        <a:t> </a:t>
                      </a:r>
                      <a:r>
                        <a:rPr lang="es-MX" b="0" i="0" dirty="0" err="1">
                          <a:solidFill>
                            <a:srgbClr val="333333"/>
                          </a:solidFill>
                          <a:effectLst/>
                          <a:latin typeface="PT Serif" panose="020A0603040505020204" pitchFamily="18" charset="0"/>
                        </a:rPr>
                        <a:t>manner</a:t>
                      </a:r>
                      <a:endParaRPr lang="es-MX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endParaRPr>
                    </a:p>
                    <a:p>
                      <a:endParaRPr lang="es-MX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68481">
                <a:tc>
                  <a:txBody>
                    <a:bodyPr/>
                    <a:lstStyle/>
                    <a:p>
                      <a:pPr algn="ctr"/>
                      <a:endParaRPr lang="es-MX" sz="36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0" i="0" dirty="0">
                          <a:solidFill>
                            <a:srgbClr val="333333"/>
                          </a:solidFill>
                          <a:effectLst/>
                          <a:latin typeface="PT Serif" panose="020A0603040505020204" pitchFamily="18" charset="0"/>
                        </a:rPr>
                        <a:t>to ask </a:t>
                      </a:r>
                      <a:r>
                        <a:rPr lang="es-MX" b="0" i="0" dirty="0" err="1">
                          <a:solidFill>
                            <a:srgbClr val="333333"/>
                          </a:solidFill>
                          <a:effectLst/>
                          <a:latin typeface="PT Serif" panose="020A0603040505020204" pitchFamily="18" charset="0"/>
                        </a:rPr>
                        <a:t>about</a:t>
                      </a:r>
                      <a:r>
                        <a:rPr lang="es-MX" b="0" i="0" dirty="0">
                          <a:solidFill>
                            <a:srgbClr val="333333"/>
                          </a:solidFill>
                          <a:effectLst/>
                          <a:latin typeface="PT Serif" panose="020A0603040505020204" pitchFamily="18" charset="0"/>
                        </a:rPr>
                        <a:t> </a:t>
                      </a:r>
                      <a:r>
                        <a:rPr lang="es-MX" b="0" i="0" dirty="0" err="1">
                          <a:solidFill>
                            <a:srgbClr val="333333"/>
                          </a:solidFill>
                          <a:effectLst/>
                          <a:latin typeface="PT Serif" panose="020A0603040505020204" pitchFamily="18" charset="0"/>
                        </a:rPr>
                        <a:t>the</a:t>
                      </a:r>
                      <a:r>
                        <a:rPr lang="es-MX" b="0" i="0" dirty="0">
                          <a:solidFill>
                            <a:srgbClr val="333333"/>
                          </a:solidFill>
                          <a:effectLst/>
                          <a:latin typeface="PT Serif" panose="020A0603040505020204" pitchFamily="18" charset="0"/>
                        </a:rPr>
                        <a:t> a </a:t>
                      </a:r>
                      <a:r>
                        <a:rPr lang="es-MX" b="0" i="0" dirty="0" err="1">
                          <a:solidFill>
                            <a:srgbClr val="333333"/>
                          </a:solidFill>
                          <a:effectLst/>
                          <a:latin typeface="PT Serif" panose="020A0603040505020204" pitchFamily="18" charset="0"/>
                        </a:rPr>
                        <a:t>period</a:t>
                      </a:r>
                      <a:r>
                        <a:rPr lang="es-MX" b="0" i="0" dirty="0">
                          <a:solidFill>
                            <a:srgbClr val="333333"/>
                          </a:solidFill>
                          <a:effectLst/>
                          <a:latin typeface="PT Serif" panose="020A0603040505020204" pitchFamily="18" charset="0"/>
                        </a:rPr>
                        <a:t> </a:t>
                      </a:r>
                      <a:r>
                        <a:rPr lang="es-MX" b="0" i="0" dirty="0" err="1">
                          <a:solidFill>
                            <a:srgbClr val="333333"/>
                          </a:solidFill>
                          <a:effectLst/>
                          <a:latin typeface="PT Serif" panose="020A0603040505020204" pitchFamily="18" charset="0"/>
                        </a:rPr>
                        <a:t>of</a:t>
                      </a:r>
                      <a:r>
                        <a:rPr lang="es-MX" b="0" i="0" dirty="0">
                          <a:solidFill>
                            <a:srgbClr val="333333"/>
                          </a:solidFill>
                          <a:effectLst/>
                          <a:latin typeface="PT Serif" panose="020A0603040505020204" pitchFamily="18" charset="0"/>
                        </a:rPr>
                        <a:t> time</a:t>
                      </a:r>
                      <a:endParaRPr lang="es-MX" dirty="0">
                        <a:solidFill>
                          <a:schemeClr val="accent4">
                            <a:lumMod val="40000"/>
                            <a:lumOff val="60000"/>
                          </a:schemeClr>
                        </a:solidFill>
                      </a:endParaRPr>
                    </a:p>
                  </a:txBody>
                  <a:tcPr anchor="ctr"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348974"/>
                  </a:ext>
                </a:extLst>
              </a:tr>
            </a:tbl>
          </a:graphicData>
        </a:graphic>
      </p:graphicFrame>
      <p:pic>
        <p:nvPicPr>
          <p:cNvPr id="2" name="Picture 8" descr="La caja de texto amarilla con signo de interrogación. | CanStock">
            <a:extLst>
              <a:ext uri="{FF2B5EF4-FFF2-40B4-BE49-F238E27FC236}">
                <a16:creationId xmlns:a16="http://schemas.microsoft.com/office/drawing/2014/main" id="{EF204678-4426-4CAA-80CF-54B0E45432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E6E6E6"/>
              </a:clrFrom>
              <a:clrTo>
                <a:srgbClr val="E6E6E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416"/>
          <a:stretch/>
        </p:blipFill>
        <p:spPr bwMode="auto">
          <a:xfrm>
            <a:off x="1761220" y="2394729"/>
            <a:ext cx="1266232" cy="900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10" descr="Yellow text box and question mark. | CanStock">
            <a:extLst>
              <a:ext uri="{FF2B5EF4-FFF2-40B4-BE49-F238E27FC236}">
                <a16:creationId xmlns:a16="http://schemas.microsoft.com/office/drawing/2014/main" id="{CBFF100B-5B76-49FA-BB8E-3106266FD14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E6E6E6"/>
              </a:clrFrom>
              <a:clrTo>
                <a:srgbClr val="E6E6E6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706" b="17421"/>
          <a:stretch/>
        </p:blipFill>
        <p:spPr bwMode="auto">
          <a:xfrm>
            <a:off x="1550027" y="3308676"/>
            <a:ext cx="1585313" cy="8487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12" descr="Caja Y Signo De Interrogación Ilustración del Vector - Ilustración de  objeto, imagen: 35121494">
            <a:extLst>
              <a:ext uri="{FF2B5EF4-FFF2-40B4-BE49-F238E27FC236}">
                <a16:creationId xmlns:a16="http://schemas.microsoft.com/office/drawing/2014/main" id="{FF8CEC9B-077A-4674-BC8B-E369C9E331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clrChange>
              <a:clrFrom>
                <a:srgbClr val="CCCCCC"/>
              </a:clrFrom>
              <a:clrTo>
                <a:srgbClr val="CCCCC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180"/>
          <a:stretch/>
        </p:blipFill>
        <p:spPr bwMode="auto">
          <a:xfrm>
            <a:off x="1565033" y="1589702"/>
            <a:ext cx="1593027" cy="7487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454622DA-D72F-43DF-BD55-8B59D3F35F1F}"/>
              </a:ext>
            </a:extLst>
          </p:cNvPr>
          <p:cNvSpPr txBox="1"/>
          <p:nvPr/>
        </p:nvSpPr>
        <p:spPr>
          <a:xfrm>
            <a:off x="1901356" y="1769840"/>
            <a:ext cx="1023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endParaRPr lang="es-MX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ED15A3E-ECD5-47D1-A8CD-5A440654D9A3}"/>
              </a:ext>
            </a:extLst>
          </p:cNvPr>
          <p:cNvSpPr txBox="1"/>
          <p:nvPr/>
        </p:nvSpPr>
        <p:spPr>
          <a:xfrm>
            <a:off x="2049908" y="3485577"/>
            <a:ext cx="10214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When</a:t>
            </a:r>
            <a:endParaRPr lang="es-MX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FB73BE4-0C2A-4756-9FAC-EFDFD666FE06}"/>
              </a:ext>
            </a:extLst>
          </p:cNvPr>
          <p:cNvSpPr txBox="1"/>
          <p:nvPr/>
        </p:nvSpPr>
        <p:spPr>
          <a:xfrm>
            <a:off x="1930508" y="2481760"/>
            <a:ext cx="10096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 time</a:t>
            </a:r>
          </a:p>
        </p:txBody>
      </p:sp>
      <p:pic>
        <p:nvPicPr>
          <p:cNvPr id="9" name="Picture 16" descr="Blue Text Box Question Mark Stock Vector (Royalty Free) 155118053">
            <a:extLst>
              <a:ext uri="{FF2B5EF4-FFF2-40B4-BE49-F238E27FC236}">
                <a16:creationId xmlns:a16="http://schemas.microsoft.com/office/drawing/2014/main" id="{6CCA5B29-BC1D-48FA-8F17-68302D1602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clrChange>
              <a:clrFrom>
                <a:srgbClr val="CECFD1"/>
              </a:clrFrom>
              <a:clrTo>
                <a:srgbClr val="CECFD1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253"/>
          <a:stretch/>
        </p:blipFill>
        <p:spPr bwMode="auto">
          <a:xfrm>
            <a:off x="1555672" y="4096921"/>
            <a:ext cx="1704831" cy="8489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892F78D8-D223-4373-8403-7C390512BC82}"/>
              </a:ext>
            </a:extLst>
          </p:cNvPr>
          <p:cNvSpPr txBox="1"/>
          <p:nvPr/>
        </p:nvSpPr>
        <p:spPr>
          <a:xfrm>
            <a:off x="1945712" y="4396345"/>
            <a:ext cx="11256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Where</a:t>
            </a:r>
            <a:endParaRPr lang="es-MX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CuadroTexto 9"/>
          <p:cNvSpPr txBox="1"/>
          <p:nvPr/>
        </p:nvSpPr>
        <p:spPr>
          <a:xfrm>
            <a:off x="0" y="-31539"/>
            <a:ext cx="9144000" cy="46166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GRAMMAR FOCUS “</a:t>
            </a:r>
            <a:r>
              <a:rPr lang="es-MX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</a:t>
            </a:r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BE </a:t>
            </a:r>
            <a:r>
              <a:rPr lang="es-MX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01387D58-ED3A-4406-8C54-DC1F82CD9CC7}"/>
              </a:ext>
            </a:extLst>
          </p:cNvPr>
          <p:cNvSpPr txBox="1"/>
          <p:nvPr/>
        </p:nvSpPr>
        <p:spPr>
          <a:xfrm>
            <a:off x="0" y="401276"/>
            <a:ext cx="914400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A WH-question is used for </a:t>
            </a:r>
            <a:r>
              <a:rPr lang="en-US" sz="1200" b="1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seeking content specific information, related to persons, things, facts, time, place, reason, manner, etc</a:t>
            </a:r>
            <a:r>
              <a:rPr lang="en-US" sz="12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. </a:t>
            </a:r>
            <a:r>
              <a:rPr lang="en-US" sz="1200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Wh</a:t>
            </a:r>
            <a:r>
              <a:rPr lang="en-US" sz="12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-questions differ depending on the kind of content information sought.</a:t>
            </a:r>
          </a:p>
          <a:p>
            <a:r>
              <a:rPr lang="en-US" sz="12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 </a:t>
            </a:r>
            <a:r>
              <a:rPr lang="en-US" sz="1400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Wh</a:t>
            </a:r>
            <a:r>
              <a:rPr lang="en-US" sz="14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-questions begin with what, when, where, what time, How, etc..</a:t>
            </a:r>
          </a:p>
          <a:p>
            <a:r>
              <a:rPr lang="en-US" sz="1200" b="0" i="0" dirty="0">
                <a:solidFill>
                  <a:srgbClr val="70757A"/>
                </a:solidFill>
                <a:effectLst/>
                <a:latin typeface="arial" panose="020B0604020202020204" pitchFamily="34" charset="0"/>
              </a:rPr>
              <a:t> </a:t>
            </a:r>
            <a:endParaRPr lang="es-MX" sz="1200" dirty="0"/>
          </a:p>
        </p:txBody>
      </p:sp>
      <p:pic>
        <p:nvPicPr>
          <p:cNvPr id="13" name="Picture 12" descr="Caja Y Signo De Interrogación Ilustración del Vector - Ilustración de  objeto, imagen: 35121494">
            <a:extLst>
              <a:ext uri="{FF2B5EF4-FFF2-40B4-BE49-F238E27FC236}">
                <a16:creationId xmlns:a16="http://schemas.microsoft.com/office/drawing/2014/main" id="{FF8CEC9B-077A-4674-BC8B-E369C9E331E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clrChange>
              <a:clrFrom>
                <a:srgbClr val="CCCCCC"/>
              </a:clrFrom>
              <a:clrTo>
                <a:srgbClr val="CCCCC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180"/>
          <a:stretch/>
        </p:blipFill>
        <p:spPr bwMode="auto">
          <a:xfrm>
            <a:off x="1463041" y="5952876"/>
            <a:ext cx="2166424" cy="732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454622DA-D72F-43DF-BD55-8B59D3F35F1F}"/>
              </a:ext>
            </a:extLst>
          </p:cNvPr>
          <p:cNvSpPr txBox="1"/>
          <p:nvPr/>
        </p:nvSpPr>
        <p:spPr>
          <a:xfrm>
            <a:off x="1786602" y="6095828"/>
            <a:ext cx="17584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How</a:t>
            </a:r>
            <a:r>
              <a:rPr lang="es-MX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long</a:t>
            </a:r>
            <a:endParaRPr lang="es-MX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12" descr="Caja Y Signo De Interrogación Ilustración del Vector - Ilustración de  objeto, imagen: 35121494">
            <a:extLst>
              <a:ext uri="{FF2B5EF4-FFF2-40B4-BE49-F238E27FC236}">
                <a16:creationId xmlns:a16="http://schemas.microsoft.com/office/drawing/2014/main" id="{B7163E30-9ACA-01F2-4F08-A86F0DAE289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clrChange>
              <a:clrFrom>
                <a:srgbClr val="CCCCCC"/>
              </a:clrFrom>
              <a:clrTo>
                <a:srgbClr val="CCCCC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1180"/>
          <a:stretch/>
        </p:blipFill>
        <p:spPr bwMode="auto">
          <a:xfrm>
            <a:off x="1788836" y="5152000"/>
            <a:ext cx="1593027" cy="6189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DDD85203-D1C0-3FFD-00AD-507922C369E2}"/>
              </a:ext>
            </a:extLst>
          </p:cNvPr>
          <p:cNvSpPr txBox="1"/>
          <p:nvPr/>
        </p:nvSpPr>
        <p:spPr>
          <a:xfrm>
            <a:off x="2143193" y="5263487"/>
            <a:ext cx="10233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err="1">
                <a:latin typeface="Arial" panose="020B0604020202020204" pitchFamily="34" charset="0"/>
                <a:cs typeface="Arial" panose="020B0604020202020204" pitchFamily="34" charset="0"/>
              </a:rPr>
              <a:t>How</a:t>
            </a:r>
            <a:endParaRPr lang="es-MX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51371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0B8F4FFC-8AB2-B153-F79A-89A0D00868B1}"/>
              </a:ext>
            </a:extLst>
          </p:cNvPr>
          <p:cNvSpPr txBox="1"/>
          <p:nvPr/>
        </p:nvSpPr>
        <p:spPr>
          <a:xfrm>
            <a:off x="0" y="-31539"/>
            <a:ext cx="9144000" cy="46166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GRAMMAR FOCUS “</a:t>
            </a:r>
            <a:r>
              <a:rPr lang="es-MX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</a:t>
            </a:r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BE </a:t>
            </a:r>
            <a:r>
              <a:rPr lang="es-MX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E150C024-3D0D-1359-AB2B-5A3B62061A6C}"/>
              </a:ext>
            </a:extLst>
          </p:cNvPr>
          <p:cNvSpPr txBox="1"/>
          <p:nvPr/>
        </p:nvSpPr>
        <p:spPr>
          <a:xfrm>
            <a:off x="56271" y="443523"/>
            <a:ext cx="835620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0" dirty="0" err="1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Wh</a:t>
            </a:r>
            <a:r>
              <a:rPr lang="en-US" sz="1800" b="0" i="0" dirty="0">
                <a:solidFill>
                  <a:srgbClr val="202124"/>
                </a:solidFill>
                <a:effectLst/>
                <a:latin typeface="arial" panose="020B0604020202020204" pitchFamily="34" charset="0"/>
              </a:rPr>
              <a:t>-questions begin with what, when, where, what time, How, etc.</a:t>
            </a:r>
            <a:endParaRPr lang="es-MX" dirty="0"/>
          </a:p>
        </p:txBody>
      </p:sp>
      <p:graphicFrame>
        <p:nvGraphicFramePr>
          <p:cNvPr id="5" name="Tabla 5">
            <a:extLst>
              <a:ext uri="{FF2B5EF4-FFF2-40B4-BE49-F238E27FC236}">
                <a16:creationId xmlns:a16="http://schemas.microsoft.com/office/drawing/2014/main" id="{DC6A38CC-279D-8530-280D-7C90ACEBAE2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8086983"/>
              </p:ext>
            </p:extLst>
          </p:nvPr>
        </p:nvGraphicFramePr>
        <p:xfrm>
          <a:off x="253218" y="1622082"/>
          <a:ext cx="8623496" cy="37728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37557">
                  <a:extLst>
                    <a:ext uri="{9D8B030D-6E8A-4147-A177-3AD203B41FA5}">
                      <a16:colId xmlns:a16="http://schemas.microsoft.com/office/drawing/2014/main" val="4062481987"/>
                    </a:ext>
                  </a:extLst>
                </a:gridCol>
                <a:gridCol w="2474191">
                  <a:extLst>
                    <a:ext uri="{9D8B030D-6E8A-4147-A177-3AD203B41FA5}">
                      <a16:colId xmlns:a16="http://schemas.microsoft.com/office/drawing/2014/main" val="3171011435"/>
                    </a:ext>
                  </a:extLst>
                </a:gridCol>
                <a:gridCol w="2155874">
                  <a:extLst>
                    <a:ext uri="{9D8B030D-6E8A-4147-A177-3AD203B41FA5}">
                      <a16:colId xmlns:a16="http://schemas.microsoft.com/office/drawing/2014/main" val="2081740776"/>
                    </a:ext>
                  </a:extLst>
                </a:gridCol>
                <a:gridCol w="2155874">
                  <a:extLst>
                    <a:ext uri="{9D8B030D-6E8A-4147-A177-3AD203B41FA5}">
                      <a16:colId xmlns:a16="http://schemas.microsoft.com/office/drawing/2014/main" val="2218970879"/>
                    </a:ext>
                  </a:extLst>
                </a:gridCol>
              </a:tblGrid>
              <a:tr h="1121118">
                <a:tc>
                  <a:txBody>
                    <a:bodyPr/>
                    <a:lstStyle/>
                    <a:p>
                      <a:pPr algn="ctr"/>
                      <a:r>
                        <a:rPr lang="es-MX" sz="28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</a:t>
                      </a:r>
                      <a:endParaRPr lang="es-MX" sz="28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 in simple </a:t>
                      </a:r>
                      <a:r>
                        <a:rPr lang="es-MX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past</a:t>
                      </a:r>
                      <a:endParaRPr lang="es-MX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Subject</a:t>
                      </a:r>
                      <a:r>
                        <a:rPr lang="es-MX" sz="240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/</a:t>
                      </a:r>
                      <a:r>
                        <a:rPr lang="es-MX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noun</a:t>
                      </a:r>
                      <a:endParaRPr lang="es-MX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4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complement</a:t>
                      </a:r>
                      <a:endParaRPr lang="es-MX" sz="24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9728445"/>
                  </a:ext>
                </a:extLst>
              </a:tr>
              <a:tr h="1325880">
                <a:tc rowSpan="2">
                  <a:txBody>
                    <a:bodyPr/>
                    <a:lstStyle/>
                    <a:p>
                      <a:pPr algn="ctr"/>
                      <a:r>
                        <a:rPr lang="es-MX" sz="36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</a:t>
                      </a:r>
                      <a:r>
                        <a:rPr lang="es-MX" sz="3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ere</a:t>
                      </a:r>
                      <a:endParaRPr lang="es-MX" sz="3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FFB9B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3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Was</a:t>
                      </a:r>
                      <a:endParaRPr lang="es-MX" sz="3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s-MX" sz="3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FFB9B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/>
                        <a:t>I</a:t>
                      </a:r>
                    </a:p>
                    <a:p>
                      <a:pPr algn="ctr"/>
                      <a:r>
                        <a:rPr lang="es-MX" dirty="0"/>
                        <a:t>He</a:t>
                      </a:r>
                    </a:p>
                    <a:p>
                      <a:pPr algn="ctr"/>
                      <a:r>
                        <a:rPr lang="es-MX" dirty="0" err="1"/>
                        <a:t>She</a:t>
                      </a:r>
                      <a:endParaRPr lang="es-MX" dirty="0"/>
                    </a:p>
                    <a:p>
                      <a:pPr algn="ctr"/>
                      <a:r>
                        <a:rPr lang="es-MX" dirty="0" err="1"/>
                        <a:t>It</a:t>
                      </a:r>
                      <a:endParaRPr lang="es-MX" dirty="0"/>
                    </a:p>
                  </a:txBody>
                  <a:tcPr anchor="ctr">
                    <a:solidFill>
                      <a:srgbClr val="FFB9B9"/>
                    </a:solidFill>
                  </a:tcPr>
                </a:tc>
                <a:tc rowSpan="2"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rgbClr val="FFB9B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6796258"/>
                  </a:ext>
                </a:extLst>
              </a:tr>
              <a:tr h="1325880"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360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Were</a:t>
                      </a:r>
                      <a:endParaRPr lang="es-MX" sz="3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es-MX" sz="36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FFB9B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dirty="0" err="1"/>
                        <a:t>You</a:t>
                      </a:r>
                      <a:endParaRPr lang="es-MX" dirty="0"/>
                    </a:p>
                    <a:p>
                      <a:pPr algn="ctr"/>
                      <a:r>
                        <a:rPr lang="es-MX" dirty="0" err="1"/>
                        <a:t>We</a:t>
                      </a:r>
                      <a:endParaRPr lang="es-MX" dirty="0"/>
                    </a:p>
                    <a:p>
                      <a:pPr algn="ctr"/>
                      <a:r>
                        <a:rPr lang="es-MX" dirty="0" err="1"/>
                        <a:t>They</a:t>
                      </a:r>
                      <a:endParaRPr lang="es-MX" dirty="0"/>
                    </a:p>
                    <a:p>
                      <a:pPr algn="ctr"/>
                      <a:endParaRPr lang="es-MX" dirty="0"/>
                    </a:p>
                  </a:txBody>
                  <a:tcPr anchor="ctr">
                    <a:solidFill>
                      <a:srgbClr val="FFB9B9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677689"/>
                  </a:ext>
                </a:extLst>
              </a:tr>
            </a:tbl>
          </a:graphicData>
        </a:graphic>
      </p:graphicFrame>
      <p:pic>
        <p:nvPicPr>
          <p:cNvPr id="6" name="Picture 2" descr="Resultado de imagen de question mark">
            <a:extLst>
              <a:ext uri="{FF2B5EF4-FFF2-40B4-BE49-F238E27FC236}">
                <a16:creationId xmlns:a16="http://schemas.microsoft.com/office/drawing/2014/main" id="{7D36C002-FFD6-A410-A366-C2A3092044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557" r="22528"/>
          <a:stretch/>
        </p:blipFill>
        <p:spPr bwMode="auto">
          <a:xfrm>
            <a:off x="8120445" y="3358905"/>
            <a:ext cx="680899" cy="14381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25789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uadroTexto 9"/>
          <p:cNvSpPr txBox="1"/>
          <p:nvPr/>
        </p:nvSpPr>
        <p:spPr>
          <a:xfrm>
            <a:off x="0" y="-31539"/>
            <a:ext cx="9144000" cy="461665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GRAMMAR FOCUS “</a:t>
            </a:r>
            <a:r>
              <a:rPr lang="es-MX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</a:t>
            </a:r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s-MX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Were</a:t>
            </a:r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4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  <a:r>
              <a:rPr lang="es-MX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8CD206EB-2E69-B946-87D7-D3B321567F56}"/>
              </a:ext>
            </a:extLst>
          </p:cNvPr>
          <p:cNvSpPr txBox="1"/>
          <p:nvPr/>
        </p:nvSpPr>
        <p:spPr>
          <a:xfrm>
            <a:off x="0" y="0"/>
            <a:ext cx="9144000" cy="415498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2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GRAMMAR FOCUS “SIMPLE PAST   Yes /No </a:t>
            </a:r>
            <a:r>
              <a:rPr lang="es-MX" sz="21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  <a:r>
              <a:rPr lang="es-MX" sz="2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1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es-MX" sz="2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BE” 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902186CD-D211-4623-F724-E1DFAA1B1EA7}"/>
              </a:ext>
            </a:extLst>
          </p:cNvPr>
          <p:cNvSpPr txBox="1"/>
          <p:nvPr/>
        </p:nvSpPr>
        <p:spPr>
          <a:xfrm>
            <a:off x="808887" y="1327610"/>
            <a:ext cx="796935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WHERE WERE </a:t>
            </a:r>
            <a:r>
              <a:rPr lang="es-MX" sz="36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es-MX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last</a:t>
            </a:r>
            <a:r>
              <a:rPr lang="es-MX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night</a:t>
            </a:r>
            <a:r>
              <a:rPr lang="es-MX" sz="32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3076" name="Picture 4" descr="Dad and Son Talk at Home and they are Unhappy. Stock Photo - Image of  people, caucasian: 199579908">
            <a:extLst>
              <a:ext uri="{FF2B5EF4-FFF2-40B4-BE49-F238E27FC236}">
                <a16:creationId xmlns:a16="http://schemas.microsoft.com/office/drawing/2014/main" id="{3A729F94-8598-7F20-C663-D825D96EAB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725" y="2292593"/>
            <a:ext cx="7786146" cy="4262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E5FB6AAC-38B7-1737-FFA0-8BBE54583DE6}"/>
              </a:ext>
            </a:extLst>
          </p:cNvPr>
          <p:cNvSpPr txBox="1"/>
          <p:nvPr/>
        </p:nvSpPr>
        <p:spPr>
          <a:xfrm>
            <a:off x="84408" y="399143"/>
            <a:ext cx="66469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333333"/>
                </a:solidFill>
                <a:latin typeface="PT Serif" panose="020A0603040505020204" pitchFamily="18" charset="0"/>
              </a:rPr>
              <a:t>U</a:t>
            </a:r>
            <a:r>
              <a:rPr lang="en-US" b="0" i="0" dirty="0">
                <a:solidFill>
                  <a:srgbClr val="333333"/>
                </a:solidFill>
                <a:effectLst/>
                <a:latin typeface="PT Serif" panose="020A0603040505020204" pitchFamily="18" charset="0"/>
              </a:rPr>
              <a:t>se </a:t>
            </a:r>
            <a:r>
              <a:rPr lang="en-US" b="1" i="0" dirty="0">
                <a:solidFill>
                  <a:srgbClr val="333333"/>
                </a:solidFill>
                <a:effectLst/>
                <a:latin typeface="PT Serif" panose="020A0603040505020204" pitchFamily="18" charset="0"/>
              </a:rPr>
              <a:t>WHERE</a:t>
            </a:r>
            <a:r>
              <a:rPr lang="en-US" b="0" i="0" dirty="0">
                <a:solidFill>
                  <a:srgbClr val="333333"/>
                </a:solidFill>
                <a:effectLst/>
                <a:latin typeface="PT Serif" panose="020A0603040505020204" pitchFamily="18" charset="0"/>
              </a:rPr>
              <a:t>  to ask for what place or position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5874660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247633" y="1411849"/>
            <a:ext cx="8882496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es-MX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</a:t>
            </a:r>
            <a:r>
              <a:rPr lang="es-MX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2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Anita´s</a:t>
            </a:r>
            <a:r>
              <a:rPr lang="es-MX" sz="3200" b="1" u="sng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200" b="1" u="sng" dirty="0">
                <a:latin typeface="Arial" panose="020B0604020202020204" pitchFamily="34" charset="0"/>
                <a:cs typeface="Arial" panose="020B0604020202020204" pitchFamily="34" charset="0"/>
              </a:rPr>
              <a:t>favorite </a:t>
            </a:r>
            <a:r>
              <a:rPr lang="es-MX" sz="32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book</a:t>
            </a:r>
            <a:r>
              <a:rPr lang="es-MX" sz="3200" b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200" dirty="0">
                <a:latin typeface="Arial" panose="020B0604020202020204" pitchFamily="34" charset="0"/>
                <a:cs typeface="Arial" panose="020B0604020202020204" pitchFamily="34" charset="0"/>
              </a:rPr>
              <a:t>in </a:t>
            </a:r>
            <a:r>
              <a:rPr lang="es-MX" sz="3200" dirty="0" err="1">
                <a:latin typeface="Arial" panose="020B0604020202020204" pitchFamily="34" charset="0"/>
                <a:cs typeface="Arial" panose="020B0604020202020204" pitchFamily="34" charset="0"/>
              </a:rPr>
              <a:t>highshool</a:t>
            </a:r>
            <a:r>
              <a:rPr lang="es-MX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es-MX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es-MX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was</a:t>
            </a:r>
            <a:r>
              <a:rPr lang="es-MX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a Harry </a:t>
            </a:r>
            <a:r>
              <a:rPr lang="es-MX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potter</a:t>
            </a:r>
            <a:r>
              <a:rPr lang="es-MX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book</a:t>
            </a:r>
            <a:endParaRPr lang="es-MX" sz="36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B342C893-FE94-4B8C-A176-DB7E88E9CE11}"/>
              </a:ext>
            </a:extLst>
          </p:cNvPr>
          <p:cNvSpPr txBox="1"/>
          <p:nvPr/>
        </p:nvSpPr>
        <p:spPr>
          <a:xfrm>
            <a:off x="119574" y="441346"/>
            <a:ext cx="66469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333333"/>
                </a:solidFill>
                <a:latin typeface="PT Serif" panose="020A0603040505020204" pitchFamily="18" charset="0"/>
              </a:rPr>
              <a:t>U</a:t>
            </a:r>
            <a:r>
              <a:rPr lang="en-US" b="0" i="0" dirty="0">
                <a:solidFill>
                  <a:srgbClr val="333333"/>
                </a:solidFill>
                <a:effectLst/>
                <a:latin typeface="PT Serif" panose="020A0603040505020204" pitchFamily="18" charset="0"/>
              </a:rPr>
              <a:t>se </a:t>
            </a:r>
            <a:r>
              <a:rPr lang="en-US" b="1" i="0" dirty="0">
                <a:solidFill>
                  <a:srgbClr val="333333"/>
                </a:solidFill>
                <a:effectLst/>
                <a:latin typeface="PT Serif" panose="020A0603040505020204" pitchFamily="18" charset="0"/>
              </a:rPr>
              <a:t>WHAT</a:t>
            </a:r>
            <a:r>
              <a:rPr lang="en-US" b="0" i="0" dirty="0">
                <a:solidFill>
                  <a:srgbClr val="333333"/>
                </a:solidFill>
                <a:effectLst/>
                <a:latin typeface="PT Serif" panose="020A0603040505020204" pitchFamily="18" charset="0"/>
              </a:rPr>
              <a:t>  to ask for information about something</a:t>
            </a:r>
            <a:endParaRPr lang="es-MX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194A7B0F-A570-02EB-7911-CE9873F77079}"/>
              </a:ext>
            </a:extLst>
          </p:cNvPr>
          <p:cNvSpPr txBox="1"/>
          <p:nvPr/>
        </p:nvSpPr>
        <p:spPr>
          <a:xfrm>
            <a:off x="0" y="0"/>
            <a:ext cx="9144000" cy="415498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2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GRAMMAR FOCUS “SIMPLE PAST   WH </a:t>
            </a:r>
            <a:r>
              <a:rPr lang="es-MX" sz="21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  <a:r>
              <a:rPr lang="es-MX" sz="2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1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es-MX" sz="2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BE” </a:t>
            </a:r>
          </a:p>
        </p:txBody>
      </p:sp>
      <p:pic>
        <p:nvPicPr>
          <p:cNvPr id="4098" name="Picture 2" descr="beautiful 14 year old teen girl reading book foto de Stock | Adobe Stock">
            <a:extLst>
              <a:ext uri="{FF2B5EF4-FFF2-40B4-BE49-F238E27FC236}">
                <a16:creationId xmlns:a16="http://schemas.microsoft.com/office/drawing/2014/main" id="{BA3B2645-4556-7DEB-9936-B56725B3E90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95" t="4013" r="3651" b="1037"/>
          <a:stretch/>
        </p:blipFill>
        <p:spPr bwMode="auto">
          <a:xfrm>
            <a:off x="1782579" y="2875168"/>
            <a:ext cx="5177708" cy="3715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37847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ángulo 2"/>
          <p:cNvSpPr/>
          <p:nvPr/>
        </p:nvSpPr>
        <p:spPr>
          <a:xfrm>
            <a:off x="300398" y="863421"/>
            <a:ext cx="8366393" cy="12926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42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es-MX" sz="4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time </a:t>
            </a:r>
            <a:r>
              <a:rPr lang="es-MX" sz="36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WERE</a:t>
            </a:r>
            <a:r>
              <a:rPr lang="es-MX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6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they</a:t>
            </a:r>
            <a:r>
              <a:rPr lang="es-MX" sz="3600" b="1" dirty="0">
                <a:latin typeface="Arial" panose="020B0604020202020204" pitchFamily="34" charset="0"/>
                <a:cs typeface="Arial" panose="020B0604020202020204" pitchFamily="34" charset="0"/>
              </a:rPr>
              <a:t> at </a:t>
            </a:r>
            <a:r>
              <a:rPr lang="es-MX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3600" b="1" dirty="0">
                <a:latin typeface="Arial" panose="020B0604020202020204" pitchFamily="34" charset="0"/>
                <a:cs typeface="Arial" panose="020B0604020202020204" pitchFamily="34" charset="0"/>
              </a:rPr>
              <a:t> pool</a:t>
            </a:r>
            <a:r>
              <a:rPr lang="es-MX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es-MX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They</a:t>
            </a:r>
            <a:r>
              <a:rPr lang="es-MX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were</a:t>
            </a:r>
            <a:r>
              <a:rPr lang="es-MX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at </a:t>
            </a:r>
            <a:r>
              <a:rPr lang="es-MX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pool at 2:00 </a:t>
            </a:r>
            <a:r>
              <a:rPr lang="es-MX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o´clock</a:t>
            </a:r>
            <a:endParaRPr lang="es-MX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B342C893-FE94-4B8C-A176-DB7E88E9CE11}"/>
              </a:ext>
            </a:extLst>
          </p:cNvPr>
          <p:cNvSpPr txBox="1"/>
          <p:nvPr/>
        </p:nvSpPr>
        <p:spPr>
          <a:xfrm>
            <a:off x="119574" y="441346"/>
            <a:ext cx="66469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333333"/>
                </a:solidFill>
                <a:latin typeface="PT Serif" panose="020A0603040505020204" pitchFamily="18" charset="0"/>
              </a:rPr>
              <a:t>U</a:t>
            </a:r>
            <a:r>
              <a:rPr lang="en-US" b="0" i="0" dirty="0">
                <a:solidFill>
                  <a:srgbClr val="333333"/>
                </a:solidFill>
                <a:effectLst/>
                <a:latin typeface="PT Serif" panose="020A0603040505020204" pitchFamily="18" charset="0"/>
              </a:rPr>
              <a:t>se </a:t>
            </a:r>
            <a:r>
              <a:rPr lang="en-US" b="1" i="0" dirty="0">
                <a:solidFill>
                  <a:srgbClr val="333333"/>
                </a:solidFill>
                <a:effectLst/>
                <a:latin typeface="PT Serif" panose="020A0603040505020204" pitchFamily="18" charset="0"/>
              </a:rPr>
              <a:t>WHAT TIME</a:t>
            </a:r>
            <a:r>
              <a:rPr lang="en-US" b="0" i="0" dirty="0">
                <a:solidFill>
                  <a:srgbClr val="333333"/>
                </a:solidFill>
                <a:effectLst/>
                <a:latin typeface="PT Serif" panose="020A0603040505020204" pitchFamily="18" charset="0"/>
              </a:rPr>
              <a:t>  to ask for </a:t>
            </a:r>
            <a:r>
              <a:rPr lang="en-US" dirty="0">
                <a:solidFill>
                  <a:srgbClr val="333333"/>
                </a:solidFill>
                <a:latin typeface="PT Serif" panose="020A0603040505020204" pitchFamily="18" charset="0"/>
              </a:rPr>
              <a:t>the time.</a:t>
            </a:r>
            <a:endParaRPr lang="es-MX" dirty="0"/>
          </a:p>
        </p:txBody>
      </p:sp>
      <p:pic>
        <p:nvPicPr>
          <p:cNvPr id="2050" name="Picture 2" descr="Reloj redondo blanco de la oficina que muestra las dos aislado en blanco.  reloj blanco en blanco que muestra las 2 p.m. o las 2 a.m. | Foto Premium">
            <a:extLst>
              <a:ext uri="{FF2B5EF4-FFF2-40B4-BE49-F238E27FC236}">
                <a16:creationId xmlns:a16="http://schemas.microsoft.com/office/drawing/2014/main" id="{D578D493-B971-437A-96CE-83B6F16358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8269" y="2445288"/>
            <a:ext cx="2886368" cy="2886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8CFAAAD9-17DF-9DD4-A85C-F154DBEA3761}"/>
              </a:ext>
            </a:extLst>
          </p:cNvPr>
          <p:cNvSpPr txBox="1"/>
          <p:nvPr/>
        </p:nvSpPr>
        <p:spPr>
          <a:xfrm>
            <a:off x="0" y="0"/>
            <a:ext cx="9144000" cy="415498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2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GRAMMAR FOCUS “SIMPLE PAST   WH </a:t>
            </a:r>
            <a:r>
              <a:rPr lang="es-MX" sz="21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  <a:r>
              <a:rPr lang="es-MX" sz="2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1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es-MX" sz="2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BE” </a:t>
            </a:r>
          </a:p>
        </p:txBody>
      </p:sp>
      <p:pic>
        <p:nvPicPr>
          <p:cNvPr id="5122" name="Picture 2" descr="Head Lice At The Pool - Lice Clinics of America - Lexington">
            <a:extLst>
              <a:ext uri="{FF2B5EF4-FFF2-40B4-BE49-F238E27FC236}">
                <a16:creationId xmlns:a16="http://schemas.microsoft.com/office/drawing/2014/main" id="{DF5CB5DD-754A-835C-13A2-105CF4DD7A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083" y="2327057"/>
            <a:ext cx="5692881" cy="3665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429620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C7DCD74E-394B-4621-AFB2-D3C3D2077960}"/>
              </a:ext>
            </a:extLst>
          </p:cNvPr>
          <p:cNvSpPr/>
          <p:nvPr/>
        </p:nvSpPr>
        <p:spPr>
          <a:xfrm>
            <a:off x="438089" y="768959"/>
            <a:ext cx="6878806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</a:t>
            </a:r>
            <a:r>
              <a:rPr lang="es-MX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40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</a:t>
            </a:r>
            <a:r>
              <a:rPr lang="es-MX" sz="40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40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4000" b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40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party</a:t>
            </a:r>
            <a:r>
              <a:rPr lang="es-MX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es-MX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es-MX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was</a:t>
            </a:r>
            <a:r>
              <a:rPr lang="es-MX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es-MX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Saturday</a:t>
            </a:r>
            <a:r>
              <a:rPr lang="es-MX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2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September</a:t>
            </a:r>
            <a:r>
              <a:rPr lang="es-MX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4th </a:t>
            </a:r>
            <a:endParaRPr lang="es-MX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56B69F3B-FB5A-4345-8949-2C896CAED90F}"/>
              </a:ext>
            </a:extLst>
          </p:cNvPr>
          <p:cNvSpPr txBox="1"/>
          <p:nvPr/>
        </p:nvSpPr>
        <p:spPr>
          <a:xfrm>
            <a:off x="84408" y="399143"/>
            <a:ext cx="66469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333333"/>
                </a:solidFill>
                <a:latin typeface="PT Serif" panose="020A0603040505020204" pitchFamily="18" charset="0"/>
              </a:rPr>
              <a:t>U</a:t>
            </a:r>
            <a:r>
              <a:rPr lang="en-US" b="0" i="0" dirty="0">
                <a:solidFill>
                  <a:srgbClr val="333333"/>
                </a:solidFill>
                <a:effectLst/>
                <a:latin typeface="PT Serif" panose="020A0603040505020204" pitchFamily="18" charset="0"/>
              </a:rPr>
              <a:t>se </a:t>
            </a:r>
            <a:r>
              <a:rPr lang="en-US" b="1" i="0" dirty="0">
                <a:solidFill>
                  <a:srgbClr val="333333"/>
                </a:solidFill>
                <a:effectLst/>
                <a:latin typeface="PT Serif" panose="020A0603040505020204" pitchFamily="18" charset="0"/>
              </a:rPr>
              <a:t>WHEN</a:t>
            </a:r>
            <a:r>
              <a:rPr lang="en-US" b="0" i="0" dirty="0">
                <a:solidFill>
                  <a:srgbClr val="333333"/>
                </a:solidFill>
                <a:effectLst/>
                <a:latin typeface="PT Serif" panose="020A0603040505020204" pitchFamily="18" charset="0"/>
              </a:rPr>
              <a:t>  to ask what </a:t>
            </a:r>
            <a:r>
              <a:rPr lang="en-US" dirty="0">
                <a:solidFill>
                  <a:srgbClr val="333333"/>
                </a:solidFill>
                <a:latin typeface="PT Serif" panose="020A0603040505020204" pitchFamily="18" charset="0"/>
              </a:rPr>
              <a:t>day or date.</a:t>
            </a:r>
            <a:endParaRPr lang="es-MX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BF376501-E7E5-D0F7-74AC-5ECB98DF79E6}"/>
              </a:ext>
            </a:extLst>
          </p:cNvPr>
          <p:cNvSpPr txBox="1"/>
          <p:nvPr/>
        </p:nvSpPr>
        <p:spPr>
          <a:xfrm>
            <a:off x="0" y="0"/>
            <a:ext cx="9144000" cy="415498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2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GRAMMAR FOCUS “SIMPLE PAST   WH </a:t>
            </a:r>
            <a:r>
              <a:rPr lang="es-MX" sz="21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  <a:r>
              <a:rPr lang="es-MX" sz="2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1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es-MX" sz="2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BE” </a:t>
            </a:r>
          </a:p>
        </p:txBody>
      </p:sp>
      <p:pic>
        <p:nvPicPr>
          <p:cNvPr id="6146" name="Picture 2" descr="Buy Tickets to Saturday Night Dance Party: Dj Lo in Tacoma on Sep 04, 2021">
            <a:extLst>
              <a:ext uri="{FF2B5EF4-FFF2-40B4-BE49-F238E27FC236}">
                <a16:creationId xmlns:a16="http://schemas.microsoft.com/office/drawing/2014/main" id="{2FF433EC-47C7-A1C8-7B0E-FB75B8F06D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7689" y="1895715"/>
            <a:ext cx="3188677" cy="4783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56857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5D0B8BF0-C345-A6CB-B1C8-20D81CAD39D5}"/>
              </a:ext>
            </a:extLst>
          </p:cNvPr>
          <p:cNvSpPr/>
          <p:nvPr/>
        </p:nvSpPr>
        <p:spPr>
          <a:xfrm>
            <a:off x="227777" y="1036245"/>
            <a:ext cx="671901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MX" sz="44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</a:t>
            </a:r>
            <a:r>
              <a:rPr lang="es-MX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600" b="1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Was</a:t>
            </a:r>
            <a:r>
              <a:rPr lang="es-MX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6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es-MX" sz="3600" b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6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last</a:t>
            </a:r>
            <a:r>
              <a:rPr lang="es-MX" sz="3600" b="1" u="sng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600" b="1" u="sng" dirty="0" err="1">
                <a:latin typeface="Arial" panose="020B0604020202020204" pitchFamily="34" charset="0"/>
                <a:cs typeface="Arial" panose="020B0604020202020204" pitchFamily="34" charset="0"/>
              </a:rPr>
              <a:t>birthday</a:t>
            </a:r>
            <a:r>
              <a:rPr lang="es-MX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es-MX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es-MX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was</a:t>
            </a:r>
            <a:r>
              <a:rPr lang="es-MX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es-MX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3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my</a:t>
            </a:r>
            <a:r>
              <a:rPr lang="es-MX" sz="3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Friends </a:t>
            </a:r>
            <a:endParaRPr lang="es-MX" sz="3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0B7FC48E-D1EB-6C40-0B75-15B646946A40}"/>
              </a:ext>
            </a:extLst>
          </p:cNvPr>
          <p:cNvSpPr txBox="1"/>
          <p:nvPr/>
        </p:nvSpPr>
        <p:spPr>
          <a:xfrm>
            <a:off x="84408" y="399143"/>
            <a:ext cx="664698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333333"/>
                </a:solidFill>
                <a:latin typeface="PT Serif" panose="020A0603040505020204" pitchFamily="18" charset="0"/>
              </a:rPr>
              <a:t>U</a:t>
            </a:r>
            <a:r>
              <a:rPr lang="en-US" b="0" i="0" dirty="0">
                <a:solidFill>
                  <a:srgbClr val="333333"/>
                </a:solidFill>
                <a:effectLst/>
                <a:latin typeface="PT Serif" panose="020A0603040505020204" pitchFamily="18" charset="0"/>
              </a:rPr>
              <a:t>se </a:t>
            </a:r>
            <a:r>
              <a:rPr lang="en-US" b="1" dirty="0">
                <a:solidFill>
                  <a:srgbClr val="333333"/>
                </a:solidFill>
                <a:latin typeface="PT Serif" panose="020A0603040505020204" pitchFamily="18" charset="0"/>
              </a:rPr>
              <a:t>HOW</a:t>
            </a:r>
            <a:r>
              <a:rPr lang="en-US" b="0" i="0" dirty="0">
                <a:solidFill>
                  <a:srgbClr val="333333"/>
                </a:solidFill>
                <a:effectLst/>
                <a:latin typeface="PT Serif" panose="020A0603040505020204" pitchFamily="18" charset="0"/>
              </a:rPr>
              <a:t>  to ask about the manner</a:t>
            </a:r>
            <a:r>
              <a:rPr lang="en-US" dirty="0">
                <a:solidFill>
                  <a:srgbClr val="333333"/>
                </a:solidFill>
                <a:latin typeface="PT Serif" panose="020A0603040505020204" pitchFamily="18" charset="0"/>
              </a:rPr>
              <a:t>.</a:t>
            </a:r>
            <a:endParaRPr lang="es-MX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3DD338F-DC28-5EA1-AD94-443AD287FA6C}"/>
              </a:ext>
            </a:extLst>
          </p:cNvPr>
          <p:cNvSpPr txBox="1"/>
          <p:nvPr/>
        </p:nvSpPr>
        <p:spPr>
          <a:xfrm>
            <a:off x="0" y="0"/>
            <a:ext cx="9144000" cy="415498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s-MX" sz="2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SIMPLE PAST   WH .. QUESTIONS </a:t>
            </a:r>
          </a:p>
        </p:txBody>
      </p:sp>
      <p:pic>
        <p:nvPicPr>
          <p:cNvPr id="1026" name="Picture 2" descr="Imágenes de Fiesta Cumpleanos | Vectores, fotos de stock y PSD gratuitos">
            <a:extLst>
              <a:ext uri="{FF2B5EF4-FFF2-40B4-BE49-F238E27FC236}">
                <a16:creationId xmlns:a16="http://schemas.microsoft.com/office/drawing/2014/main" id="{F026E152-48BE-0E10-136F-1CA7B41CF65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D8D8D8"/>
              </a:clrFrom>
              <a:clrTo>
                <a:srgbClr val="D8D8D8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359"/>
          <a:stretch/>
        </p:blipFill>
        <p:spPr bwMode="auto">
          <a:xfrm>
            <a:off x="1143000" y="1730326"/>
            <a:ext cx="6858000" cy="4775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02100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4"/>
          <a:srcRect l="9557" t="27576" r="69116" b="34105"/>
          <a:stretch/>
        </p:blipFill>
        <p:spPr>
          <a:xfrm>
            <a:off x="80210" y="1467854"/>
            <a:ext cx="6081729" cy="4981072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4"/>
          <a:srcRect l="9557" t="19573" r="49031" b="73336"/>
          <a:stretch/>
        </p:blipFill>
        <p:spPr>
          <a:xfrm>
            <a:off x="32085" y="32086"/>
            <a:ext cx="9144000" cy="810126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3826044" y="264695"/>
            <a:ext cx="23358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Studentbook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pg</a:t>
            </a:r>
            <a:r>
              <a:rPr lang="es-MX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47</a:t>
            </a:r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IC5_L1_Unit 07 Pg 047 Ex 09 Conversation Pt A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68968" y="858254"/>
            <a:ext cx="609600" cy="6096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4"/>
          <a:srcRect l="32600" t="30582" r="49031" b="36221"/>
          <a:stretch/>
        </p:blipFill>
        <p:spPr>
          <a:xfrm>
            <a:off x="5856111" y="3031958"/>
            <a:ext cx="3063299" cy="2959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194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86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4112</TotalTime>
  <Words>521</Words>
  <Application>Microsoft Office PowerPoint</Application>
  <PresentationFormat>Carta (216 x 279 mm)</PresentationFormat>
  <Paragraphs>115</Paragraphs>
  <Slides>16</Slides>
  <Notes>0</Notes>
  <HiddenSlides>0</HiddenSlides>
  <MMClips>1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2" baseType="lpstr">
      <vt:lpstr>Arial</vt:lpstr>
      <vt:lpstr>Arial</vt:lpstr>
      <vt:lpstr>Calibri</vt:lpstr>
      <vt:lpstr>Calibri Light</vt:lpstr>
      <vt:lpstr>PT Serif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Cuenta Microsoft</dc:creator>
  <cp:lastModifiedBy>Usuario de Windows</cp:lastModifiedBy>
  <cp:revision>132</cp:revision>
  <dcterms:created xsi:type="dcterms:W3CDTF">2020-12-15T01:15:47Z</dcterms:created>
  <dcterms:modified xsi:type="dcterms:W3CDTF">2022-06-03T12:26:32Z</dcterms:modified>
</cp:coreProperties>
</file>