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321" r:id="rId4"/>
    <p:sldId id="308" r:id="rId5"/>
    <p:sldId id="310" r:id="rId6"/>
    <p:sldId id="318" r:id="rId7"/>
    <p:sldId id="313" r:id="rId8"/>
    <p:sldId id="319" r:id="rId9"/>
    <p:sldId id="332" r:id="rId10"/>
    <p:sldId id="314" r:id="rId11"/>
    <p:sldId id="329" r:id="rId12"/>
    <p:sldId id="330" r:id="rId13"/>
    <p:sldId id="326" r:id="rId14"/>
    <p:sldId id="328" r:id="rId15"/>
    <p:sldId id="331" r:id="rId16"/>
    <p:sldId id="327" r:id="rId17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B7A"/>
    <a:srgbClr val="FF867D"/>
    <a:srgbClr val="FFB9B9"/>
    <a:srgbClr val="FF7575"/>
    <a:srgbClr val="6600FF"/>
    <a:srgbClr val="0033CC"/>
    <a:srgbClr val="5B9BD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ve338820h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72858"/>
            <a:ext cx="9134412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“WH”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lack People Partying Images – Browse 263,005 Stock Photos, Vectors, and  Video | Adobe Stock">
            <a:extLst>
              <a:ext uri="{FF2B5EF4-FFF2-40B4-BE49-F238E27FC236}">
                <a16:creationId xmlns:a16="http://schemas.microsoft.com/office/drawing/2014/main" id="{9D341C55-5129-1C45-7659-4666FBEC2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D299"/>
              </a:clrFrom>
              <a:clrTo>
                <a:srgbClr val="F2D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078" r="11436" b="3537"/>
          <a:stretch/>
        </p:blipFill>
        <p:spPr bwMode="auto">
          <a:xfrm>
            <a:off x="4965302" y="2194559"/>
            <a:ext cx="3728532" cy="27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51 Hombre Joven Triste En Su Teléfono Celular Fotos - Libres de Derechos y  Gratuitas de Dreamstime">
            <a:extLst>
              <a:ext uri="{FF2B5EF4-FFF2-40B4-BE49-F238E27FC236}">
                <a16:creationId xmlns:a16="http://schemas.microsoft.com/office/drawing/2014/main" id="{FB5BDF6F-255D-1248-0131-CE764CC0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903" r="19354" b="3655"/>
          <a:stretch/>
        </p:blipFill>
        <p:spPr bwMode="auto">
          <a:xfrm>
            <a:off x="436099" y="3404382"/>
            <a:ext cx="3088326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84406"/>
            <a:ext cx="6255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9F22A-2E8A-E9FE-F14D-E30A4252EEE4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647C541-3368-6F08-3BDB-02E0C8E9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98364"/>
              </p:ext>
            </p:extLst>
          </p:nvPr>
        </p:nvGraphicFramePr>
        <p:xfrm>
          <a:off x="281353" y="1073434"/>
          <a:ext cx="8314006" cy="555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309">
                  <a:extLst>
                    <a:ext uri="{9D8B030D-6E8A-4147-A177-3AD203B41FA5}">
                      <a16:colId xmlns:a16="http://schemas.microsoft.com/office/drawing/2014/main" val="189180769"/>
                    </a:ext>
                  </a:extLst>
                </a:gridCol>
                <a:gridCol w="3350697">
                  <a:extLst>
                    <a:ext uri="{9D8B030D-6E8A-4147-A177-3AD203B41FA5}">
                      <a16:colId xmlns:a16="http://schemas.microsoft.com/office/drawing/2014/main" val="923659576"/>
                    </a:ext>
                  </a:extLst>
                </a:gridCol>
              </a:tblGrid>
              <a:tr h="91028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PAST  WH  BE 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3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your last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 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last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your score?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smtClean="0"/>
                        <a:t> was </a:t>
                      </a:r>
                      <a:r>
                        <a:rPr lang="es-MX" baseline="0" dirty="0" err="1" smtClean="0"/>
                        <a:t>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wensday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was at 11:30 a.m.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was a 1 </a:t>
                      </a:r>
                      <a:r>
                        <a:rPr lang="es-MX" baseline="0" dirty="0" err="1" smtClean="0"/>
                        <a:t>hours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was </a:t>
                      </a:r>
                      <a:r>
                        <a:rPr lang="es-MX" baseline="0" dirty="0" err="1" smtClean="0"/>
                        <a:t>easy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was </a:t>
                      </a:r>
                      <a:r>
                        <a:rPr lang="es-MX" baseline="0" dirty="0" err="1" smtClean="0"/>
                        <a:t>excellen´t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0338"/>
                  </a:ext>
                </a:extLst>
              </a:tr>
              <a:tr h="1125244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your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was your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your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was 2 </a:t>
                      </a:r>
                      <a:r>
                        <a:rPr lang="es-MX" dirty="0" err="1" smtClean="0"/>
                        <a:t>weeks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long</a:t>
                      </a:r>
                      <a:endParaRPr lang="es-MX" dirty="0" smtClean="0"/>
                    </a:p>
                    <a:p>
                      <a:r>
                        <a:rPr lang="es-MX" dirty="0" err="1" smtClean="0"/>
                        <a:t>She</a:t>
                      </a:r>
                      <a:r>
                        <a:rPr lang="es-MX" baseline="0" dirty="0" smtClean="0"/>
                        <a:t> was </a:t>
                      </a:r>
                      <a:r>
                        <a:rPr lang="es-MX" baseline="0" dirty="0" err="1" smtClean="0"/>
                        <a:t>teacher</a:t>
                      </a:r>
                      <a:r>
                        <a:rPr lang="es-MX" baseline="0" dirty="0" smtClean="0"/>
                        <a:t> Dania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was in estela </a:t>
                      </a:r>
                      <a:r>
                        <a:rPr lang="es-MX" baseline="0" dirty="0" err="1" smtClean="0"/>
                        <a:t>barragan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7289"/>
                  </a:ext>
                </a:extLst>
              </a:tr>
              <a:tr h="1750421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last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last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was </a:t>
                      </a:r>
                      <a:r>
                        <a:rPr lang="es-MX" dirty="0" err="1" smtClean="0"/>
                        <a:t>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september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was in saltillo</a:t>
                      </a:r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was at 4:00 </a:t>
                      </a:r>
                      <a:r>
                        <a:rPr lang="es-MX" dirty="0" err="1" smtClean="0"/>
                        <a:t>p.m</a:t>
                      </a:r>
                      <a:endParaRPr lang="es-MX" dirty="0" smtClean="0"/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smtClean="0"/>
                        <a:t> was a 6  </a:t>
                      </a:r>
                      <a:r>
                        <a:rPr lang="es-MX" baseline="0" dirty="0" err="1" smtClean="0"/>
                        <a:t>hours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7818" r="8224" b="32401"/>
          <a:stretch/>
        </p:blipFill>
        <p:spPr>
          <a:xfrm>
            <a:off x="160421" y="160420"/>
            <a:ext cx="8646695" cy="6529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6268" y="22458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8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767255" y="1639614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618593" y="2082518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003738" y="2454789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735724" y="2900632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208689" y="3346475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108295" y="3360010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4358" y="4126330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83020" y="4572173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08689" y="5000356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35724" y="5276404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33964" y="5461070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was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223909" y="5830402"/>
            <a:ext cx="85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8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670" t="13652" r="8224" b="6524"/>
          <a:stretch/>
        </p:blipFill>
        <p:spPr>
          <a:xfrm>
            <a:off x="192505" y="144378"/>
            <a:ext cx="8438148" cy="67136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9176" y="6416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9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72966" y="2438400"/>
            <a:ext cx="309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How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you in </a:t>
            </a:r>
            <a:r>
              <a:rPr lang="es-MX" dirty="0" err="1" smtClean="0"/>
              <a:t>brazil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Estrella de 5 puntas 4"/>
          <p:cNvSpPr/>
          <p:nvPr/>
        </p:nvSpPr>
        <p:spPr>
          <a:xfrm>
            <a:off x="399394" y="1040524"/>
            <a:ext cx="178676" cy="1366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653047" y="1902372"/>
            <a:ext cx="273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How </a:t>
            </a:r>
            <a:r>
              <a:rPr lang="es-MX" dirty="0"/>
              <a:t>w</a:t>
            </a:r>
            <a:r>
              <a:rPr lang="es-MX" dirty="0" smtClean="0"/>
              <a:t>as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Estrella de 5 puntas 6"/>
          <p:cNvSpPr/>
          <p:nvPr/>
        </p:nvSpPr>
        <p:spPr>
          <a:xfrm>
            <a:off x="4051738" y="1045781"/>
            <a:ext cx="178676" cy="1366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731315" y="2461365"/>
            <a:ext cx="340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and </a:t>
            </a:r>
            <a:r>
              <a:rPr lang="es-MX" dirty="0" err="1" smtClean="0"/>
              <a:t>what</a:t>
            </a:r>
            <a:r>
              <a:rPr lang="es-MX" dirty="0" smtClean="0"/>
              <a:t> was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 </a:t>
            </a:r>
            <a:r>
              <a:rPr lang="es-MX" dirty="0" err="1" smtClean="0"/>
              <a:t>part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99394" y="2997393"/>
            <a:ext cx="438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And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you in argentina?</a:t>
            </a:r>
            <a:endParaRPr lang="es-MX" dirty="0"/>
          </a:p>
        </p:txBody>
      </p:sp>
      <p:sp>
        <p:nvSpPr>
          <p:cNvPr id="10" name="Estrella de 5 puntas 9"/>
          <p:cNvSpPr/>
          <p:nvPr/>
        </p:nvSpPr>
        <p:spPr>
          <a:xfrm>
            <a:off x="4051738" y="757481"/>
            <a:ext cx="178676" cy="1366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strella de 5 puntas 10"/>
          <p:cNvSpPr/>
          <p:nvPr/>
        </p:nvSpPr>
        <p:spPr>
          <a:xfrm>
            <a:off x="399394" y="773245"/>
            <a:ext cx="178676" cy="1366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5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00498-B7F1-5FDC-A087-9BDBF53846CF}"/>
              </a:ext>
            </a:extLst>
          </p:cNvPr>
          <p:cNvSpPr txBox="1"/>
          <p:nvPr/>
        </p:nvSpPr>
        <p:spPr>
          <a:xfrm>
            <a:off x="0" y="506437"/>
            <a:ext cx="904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6C207-FED4-918D-18CA-7F801FA6669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3FF65-6CD4-D057-DD19-DDF7457A2A84}"/>
              </a:ext>
            </a:extLst>
          </p:cNvPr>
          <p:cNvSpPr txBox="1"/>
          <p:nvPr/>
        </p:nvSpPr>
        <p:spPr>
          <a:xfrm>
            <a:off x="0" y="1278374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https://es.liveworksheets.com/ve338820hc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AC851AB-ACF3-3EBB-D1BE-8C37EA3624AD}"/>
              </a:ext>
            </a:extLst>
          </p:cNvPr>
          <p:cNvSpPr/>
          <p:nvPr/>
        </p:nvSpPr>
        <p:spPr>
          <a:xfrm>
            <a:off x="168812" y="2011680"/>
            <a:ext cx="97840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E6ECA5-D422-36FE-852B-D77CA77288AE}"/>
              </a:ext>
            </a:extLst>
          </p:cNvPr>
          <p:cNvSpPr txBox="1"/>
          <p:nvPr/>
        </p:nvSpPr>
        <p:spPr>
          <a:xfrm>
            <a:off x="70340" y="168812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your </a:t>
            </a:r>
            <a:r>
              <a:rPr lang="es-MX" dirty="0" err="1"/>
              <a:t>results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5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49" t="39309" r="18914" b="12664"/>
          <a:stretch/>
        </p:blipFill>
        <p:spPr>
          <a:xfrm>
            <a:off x="224588" y="240630"/>
            <a:ext cx="8416905" cy="5903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4906" y="3689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48 ex 13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30" t="24178" r="15953" b="36129"/>
          <a:stretch/>
        </p:blipFill>
        <p:spPr>
          <a:xfrm>
            <a:off x="240630" y="224588"/>
            <a:ext cx="8582527" cy="6176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5938" y="401052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56 ex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58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467"/>
            <a:ext cx="9144000" cy="4766296"/>
            <a:chOff x="0" y="76467"/>
            <a:chExt cx="9144000" cy="4766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7072" t="21326" r="40132" b="61568"/>
            <a:stretch/>
          </p:blipFill>
          <p:spPr>
            <a:xfrm>
              <a:off x="144378" y="1253248"/>
              <a:ext cx="8598569" cy="3589515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0" y="744179"/>
              <a:ext cx="517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 smtClean="0"/>
                <a:t>Speaking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practice</a:t>
              </a:r>
              <a:r>
                <a:rPr lang="es-MX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Studentbook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48 ex 11 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502442" y="3433011"/>
              <a:ext cx="3416969" cy="120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76467"/>
              <a:ext cx="3887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err="1" smtClean="0"/>
                <a:t>Discussion</a:t>
              </a:r>
              <a:r>
                <a:rPr lang="es-MX" sz="2400" b="1" dirty="0" smtClean="0"/>
                <a:t>. My last </a:t>
              </a:r>
              <a:r>
                <a:rPr lang="es-MX" sz="2400" b="1" dirty="0" err="1" smtClean="0"/>
                <a:t>vacations</a:t>
              </a:r>
              <a:endParaRPr lang="es-MX" sz="2400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0" y="561473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7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2803"/>
              </p:ext>
            </p:extLst>
          </p:nvPr>
        </p:nvGraphicFramePr>
        <p:xfrm>
          <a:off x="286042" y="1054039"/>
          <a:ext cx="8506266" cy="57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manner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a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period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of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8974"/>
                  </a:ext>
                </a:extLst>
              </a:tr>
            </a:tbl>
          </a:graphicData>
        </a:graphic>
      </p:graphicFrame>
      <p:pic>
        <p:nvPicPr>
          <p:cNvPr id="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1761220" y="2394729"/>
            <a:ext cx="1266232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1550027" y="3308676"/>
            <a:ext cx="1585313" cy="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65033" y="1589702"/>
            <a:ext cx="1593027" cy="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901356" y="1769840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049908" y="348557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1930508" y="2481760"/>
            <a:ext cx="10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9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555672" y="4096921"/>
            <a:ext cx="1704831" cy="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1945712" y="4396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0" y="401276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etc..</a:t>
            </a:r>
          </a:p>
          <a:p>
            <a:r>
              <a:rPr lang="en-US" sz="12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200" dirty="0"/>
          </a:p>
        </p:txBody>
      </p:sp>
      <p:pic>
        <p:nvPicPr>
          <p:cNvPr id="13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463041" y="5952876"/>
            <a:ext cx="2166424" cy="7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786602" y="6095828"/>
            <a:ext cx="175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B7163E30-9ACA-01F2-4F08-A86F0DAE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788836" y="5152000"/>
            <a:ext cx="1593027" cy="6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D85203-D1C0-3FFD-00AD-507922C369E2}"/>
              </a:ext>
            </a:extLst>
          </p:cNvPr>
          <p:cNvSpPr txBox="1"/>
          <p:nvPr/>
        </p:nvSpPr>
        <p:spPr>
          <a:xfrm>
            <a:off x="2143193" y="5263487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535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F4FFC-8AB2-B153-F79A-89A0D00868B1}"/>
              </a:ext>
            </a:extLst>
          </p:cNvPr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0C024-3D0D-1359-AB2B-5A3B62061A6C}"/>
              </a:ext>
            </a:extLst>
          </p:cNvPr>
          <p:cNvSpPr txBox="1"/>
          <p:nvPr/>
        </p:nvSpPr>
        <p:spPr>
          <a:xfrm>
            <a:off x="56271" y="443523"/>
            <a:ext cx="835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C6A38CC-279D-8530-280D-7C90ACEB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86983"/>
              </p:ext>
            </p:extLst>
          </p:nvPr>
        </p:nvGraphicFramePr>
        <p:xfrm>
          <a:off x="253218" y="1622082"/>
          <a:ext cx="8623496" cy="377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57">
                  <a:extLst>
                    <a:ext uri="{9D8B030D-6E8A-4147-A177-3AD203B41FA5}">
                      <a16:colId xmlns:a16="http://schemas.microsoft.com/office/drawing/2014/main" val="4062481987"/>
                    </a:ext>
                  </a:extLst>
                </a:gridCol>
                <a:gridCol w="2474191">
                  <a:extLst>
                    <a:ext uri="{9D8B030D-6E8A-4147-A177-3AD203B41FA5}">
                      <a16:colId xmlns:a16="http://schemas.microsoft.com/office/drawing/2014/main" val="3171011435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081740776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218970879"/>
                    </a:ext>
                  </a:extLst>
                </a:gridCol>
              </a:tblGrid>
              <a:tr h="1121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in simple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445"/>
                  </a:ext>
                </a:extLst>
              </a:tr>
              <a:tr h="1325880">
                <a:tc rowSpan="2">
                  <a:txBody>
                    <a:bodyPr/>
                    <a:lstStyle/>
                    <a:p>
                      <a:pPr algn="ctr"/>
                      <a:r>
                        <a:rPr lang="es-MX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</a:t>
                      </a:r>
                    </a:p>
                    <a:p>
                      <a:pPr algn="ctr"/>
                      <a:r>
                        <a:rPr lang="es-MX" dirty="0"/>
                        <a:t>He</a:t>
                      </a:r>
                    </a:p>
                    <a:p>
                      <a:pPr algn="ctr"/>
                      <a:r>
                        <a:rPr lang="es-MX" dirty="0" err="1"/>
                        <a:t>She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It</a:t>
                      </a:r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6258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You</a:t>
                      </a:r>
                    </a:p>
                    <a:p>
                      <a:pPr algn="ctr"/>
                      <a:r>
                        <a:rPr lang="es-MX" dirty="0" err="1"/>
                        <a:t>We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They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689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question mark">
            <a:extLst>
              <a:ext uri="{FF2B5EF4-FFF2-40B4-BE49-F238E27FC236}">
                <a16:creationId xmlns:a16="http://schemas.microsoft.com/office/drawing/2014/main" id="{7D36C002-FFD6-A410-A366-C2A30920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8120445" y="3358905"/>
            <a:ext cx="680899" cy="1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D206EB-2E69-B946-87D7-D3B321567F5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Yes /No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2186CD-D211-4623-F724-E1DFAA1B1EA7}"/>
              </a:ext>
            </a:extLst>
          </p:cNvPr>
          <p:cNvSpPr txBox="1"/>
          <p:nvPr/>
        </p:nvSpPr>
        <p:spPr>
          <a:xfrm>
            <a:off x="499725" y="1153820"/>
            <a:ext cx="796935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last night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was in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Dad and Son Talk at Home and they are Unhappy. Stock Photo - Image of  people, caucasian: 199579908">
            <a:extLst>
              <a:ext uri="{FF2B5EF4-FFF2-40B4-BE49-F238E27FC236}">
                <a16:creationId xmlns:a16="http://schemas.microsoft.com/office/drawing/2014/main" id="{3A729F94-8598-7F20-C663-D825D96E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" y="2292593"/>
            <a:ext cx="7786146" cy="4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FB6AAC-38B7-1737-FFA0-8BBE54583DE6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74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7633" y="1411849"/>
            <a:ext cx="88824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Anita´s</a:t>
            </a:r>
            <a:r>
              <a:rPr lang="es-MX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favorite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highshool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was a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4A7B0F-A570-02EB-7911-CE9873F7707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4098" name="Picture 2" descr="beautiful 14 year old teen girl reading book foto de Stock | Adobe Stock">
            <a:extLst>
              <a:ext uri="{FF2B5EF4-FFF2-40B4-BE49-F238E27FC236}">
                <a16:creationId xmlns:a16="http://schemas.microsoft.com/office/drawing/2014/main" id="{BA3B2645-4556-7DEB-9936-B56725B3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13" r="3651" b="1037"/>
          <a:stretch/>
        </p:blipFill>
        <p:spPr bwMode="auto">
          <a:xfrm>
            <a:off x="1782579" y="2875168"/>
            <a:ext cx="5177708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7335" y="1358039"/>
            <a:ext cx="811311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pool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pool at 2:00 </a:t>
            </a:r>
            <a:r>
              <a:rPr lang="es-MX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o’clook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9" y="2445288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AAAD9-17DF-9DD4-A85C-F154DBEA3761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5122" name="Picture 2" descr="Head Lice At The Pool - Lice Clinics of America - Lexington">
            <a:extLst>
              <a:ext uri="{FF2B5EF4-FFF2-40B4-BE49-F238E27FC236}">
                <a16:creationId xmlns:a16="http://schemas.microsoft.com/office/drawing/2014/main" id="{DF5CB5DD-754A-835C-13A2-105CF4DD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2" y="2650701"/>
            <a:ext cx="5692881" cy="36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8089" y="768959"/>
            <a:ext cx="80009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4th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76501-E7E5-D0F7-74AC-5ECB98DF79E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6146" name="Picture 2" descr="Buy Tickets to Saturday Night Dance Party: Dj Lo in Tacoma on Sep 04, 2021">
            <a:extLst>
              <a:ext uri="{FF2B5EF4-FFF2-40B4-BE49-F238E27FC236}">
                <a16:creationId xmlns:a16="http://schemas.microsoft.com/office/drawing/2014/main" id="{2FF433EC-47C7-A1C8-7B0E-FB75B8F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48" y="2215509"/>
            <a:ext cx="3067189" cy="46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0B8BF0-C345-A6CB-B1C8-20D81CAD39D5}"/>
              </a:ext>
            </a:extLst>
          </p:cNvPr>
          <p:cNvSpPr/>
          <p:nvPr/>
        </p:nvSpPr>
        <p:spPr>
          <a:xfrm>
            <a:off x="227777" y="1036245"/>
            <a:ext cx="68531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your last birthday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birthday was november 14th 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FC48E-D1EB-6C40-0B75-15B646946A40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dirty="0">
                <a:solidFill>
                  <a:srgbClr val="333333"/>
                </a:solidFill>
                <a:latin typeface="PT Serif" panose="020A0603040505020204" pitchFamily="18" charset="0"/>
              </a:rPr>
              <a:t>HOW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about the manner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D338F-DC28-5EA1-AD94-443AD287FA6C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PAST   WH .. QUESTIONS </a:t>
            </a:r>
          </a:p>
        </p:txBody>
      </p:sp>
      <p:pic>
        <p:nvPicPr>
          <p:cNvPr id="1026" name="Picture 2" descr="Imágenes de Fiesta Cumpleanos | Vectores, fotos de stock y PSD gratuitos">
            <a:extLst>
              <a:ext uri="{FF2B5EF4-FFF2-40B4-BE49-F238E27FC236}">
                <a16:creationId xmlns:a16="http://schemas.microsoft.com/office/drawing/2014/main" id="{F026E152-48BE-0E10-136F-1CA7B41CF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>
            <a:off x="1743403" y="2233559"/>
            <a:ext cx="5657193" cy="44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57" t="27576" r="69116" b="34105"/>
          <a:stretch/>
        </p:blipFill>
        <p:spPr>
          <a:xfrm>
            <a:off x="80210" y="1467854"/>
            <a:ext cx="6081729" cy="4981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57" t="19573" r="49031" b="73336"/>
          <a:stretch/>
        </p:blipFill>
        <p:spPr>
          <a:xfrm>
            <a:off x="32085" y="32086"/>
            <a:ext cx="9144000" cy="810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6044" y="2646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C5_L1_Unit 07 Pg 047 Ex 09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948" y="842212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600" t="30582" r="49031" b="36221"/>
          <a:stretch/>
        </p:blipFill>
        <p:spPr>
          <a:xfrm>
            <a:off x="5856111" y="3031958"/>
            <a:ext cx="3063299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4420</TotalTime>
  <Words>534</Words>
  <Application>Microsoft Office PowerPoint</Application>
  <PresentationFormat>Carta (216 x 279 mm)</PresentationFormat>
  <Paragraphs>116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 Windows</cp:lastModifiedBy>
  <cp:revision>132</cp:revision>
  <dcterms:created xsi:type="dcterms:W3CDTF">2020-12-15T01:15:47Z</dcterms:created>
  <dcterms:modified xsi:type="dcterms:W3CDTF">2022-06-03T18:26:14Z</dcterms:modified>
</cp:coreProperties>
</file>