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98F00-9089-841C-DA24-0F2C4F3F8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1470AF-44D0-BA23-60AE-82536E30B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740895-7DAE-F191-58F5-76E93E29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99686A-FC54-90C8-A988-73DA307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3B469C-71A1-8C0E-35B6-917AEA9F1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102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FCD75C-9312-0261-46CB-F79B0CD93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1D82F2-77F4-77EE-0075-DA5F313DC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082721-66D5-67B8-26B9-C643E94C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3F16E9-0104-EB98-F7D0-E9948E30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AA052A-CE06-2C1E-1CE6-5D442DE9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887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76AF7E-2F96-178B-2E24-936E9F12F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68D8D7-4320-62BF-F8EA-DD018C3D0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40AA40-CA64-2B36-A70A-7087BC86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9FF007-19E1-98A3-CA69-65BE591D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76D449-9897-7D26-0A96-C2CD8BC8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59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572399-C574-3E29-9CD0-F5F6936C9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79771F-823F-B110-65F6-00865BACF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A9AFA4-7935-B274-E24C-A76203C8A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4803EF-486E-8857-8E45-1CE52589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6A39AB-F709-F763-8443-1370A246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294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88134B-0C6C-2A0F-E07E-7F16E822E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04380D-6014-35B9-1BC4-0ECF60CF9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C6DEE0-BF23-2711-5AD6-4EBBE918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14BE07-00EF-AE5D-0E1B-B024DF290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42788-5274-0CBA-C368-A65F98E1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6245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B094B9-DC0F-C013-0F32-EECA8E5C3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4F82C5-6F55-9DD8-40EE-741C4FD85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AF06C3-E986-E3BE-E9EA-D86967847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BF99E4-4DA1-70E6-1BCF-70528B5D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AB4A18-82D1-75EC-EEC2-D072B42A7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22E4AE-6806-0D1A-98B4-F75041A0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21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F236FE-5BED-5C69-E718-6549D24E8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51E636-F0D4-3669-F454-02CED33D6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EBC800-FEB9-7580-66D1-1FD29A02E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76CE37-6A70-F4EA-DF40-70DE9F78E8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F2D75A6-6DE4-A0A5-963E-F6F22ABA2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8422446-C857-FAB6-88B2-F16CA21DF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BA796F-2510-BE6F-CD89-843876CD8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84A340-31F2-54CD-E9B1-A76595E0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470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3B7B5-83CB-5727-462C-9A98C0808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3B6F75-85A8-87AD-85B1-BBB61886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402BAB-FBF6-A08D-D0A6-205B6779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35E310F-E714-05DE-11DE-4D8F6E05F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98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5A0A63-3232-83B0-ED99-151B5914A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36BEC9C-298E-FF81-2FDF-5B2B73C9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6C12AF7-8F04-B36F-5B6A-4AF84A6B8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204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4782C-BEB2-FC5D-B510-191B4A016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79B974-3681-C6AC-66B0-943FF660E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509216-1BBF-4ABD-2366-0B36CA68E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EC05F0-2020-5245-A970-E771C9C6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4C2620-4ED5-337B-BFAA-20F92C54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78BFF5-FCDA-1D66-BBFB-5AD5CA34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7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7B9C5-F57A-0D7B-43EB-38F7D6EAA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998AB0-8600-95EE-82B4-C6FD32661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513B5C-761D-C4B3-1614-07E3927B0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65C287-C8B2-9669-4C61-DA4D6921D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FF90A9-3178-AB46-A102-3C5110BA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B07163-D70C-756D-6302-8B4B75A2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700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94AA68-D57C-7FB6-9F14-8816DB12C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6971CD-FBCF-3269-FB31-086D16283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2F6118-F5FF-7723-9A7F-9F7BEE6C6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DE726-26C5-4F77-A0EF-56CD9ED43893}" type="datetimeFigureOut">
              <a:rPr lang="es-MX" smtClean="0"/>
              <a:t>05/06/2022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8895FD-42DF-7B81-B364-FA01DFE8C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E34B35-964D-344F-6BAA-C077B837A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32443-F2C4-48D3-8BBC-7F9289E38E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209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iseño de planta en una tabla">
            <a:extLst>
              <a:ext uri="{FF2B5EF4-FFF2-40B4-BE49-F238E27FC236}">
                <a16:creationId xmlns:a16="http://schemas.microsoft.com/office/drawing/2014/main" id="{D3436B14-8B3C-F2E5-2B7B-EF2C40BFAD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477" b="1273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29C2552-F755-9935-E2C2-13B45D89D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solidFill>
                  <a:srgbClr val="FFFFFF"/>
                </a:solidFill>
              </a:rPr>
              <a:t>Plan de estudios 2011</a:t>
            </a:r>
          </a:p>
        </p:txBody>
      </p:sp>
    </p:spTree>
    <p:extLst>
      <p:ext uri="{BB962C8B-B14F-4D97-AF65-F5344CB8AC3E}">
        <p14:creationId xmlns:p14="http://schemas.microsoft.com/office/powerpoint/2010/main" val="2704100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2352FC3-387E-8949-AEE3-E56369B5A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839583"/>
              </p:ext>
            </p:extLst>
          </p:nvPr>
        </p:nvGraphicFramePr>
        <p:xfrm>
          <a:off x="0" y="110836"/>
          <a:ext cx="12192000" cy="6747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610">
                  <a:extLst>
                    <a:ext uri="{9D8B030D-6E8A-4147-A177-3AD203B41FA5}">
                      <a16:colId xmlns:a16="http://schemas.microsoft.com/office/drawing/2014/main" val="1420667263"/>
                    </a:ext>
                  </a:extLst>
                </a:gridCol>
                <a:gridCol w="1141171">
                  <a:extLst>
                    <a:ext uri="{9D8B030D-6E8A-4147-A177-3AD203B41FA5}">
                      <a16:colId xmlns:a16="http://schemas.microsoft.com/office/drawing/2014/main" val="772742467"/>
                    </a:ext>
                  </a:extLst>
                </a:gridCol>
                <a:gridCol w="1868859">
                  <a:extLst>
                    <a:ext uri="{9D8B030D-6E8A-4147-A177-3AD203B41FA5}">
                      <a16:colId xmlns:a16="http://schemas.microsoft.com/office/drawing/2014/main" val="12623252"/>
                    </a:ext>
                  </a:extLst>
                </a:gridCol>
                <a:gridCol w="2157672">
                  <a:extLst>
                    <a:ext uri="{9D8B030D-6E8A-4147-A177-3AD203B41FA5}">
                      <a16:colId xmlns:a16="http://schemas.microsoft.com/office/drawing/2014/main" val="364739770"/>
                    </a:ext>
                  </a:extLst>
                </a:gridCol>
                <a:gridCol w="2266646">
                  <a:extLst>
                    <a:ext uri="{9D8B030D-6E8A-4147-A177-3AD203B41FA5}">
                      <a16:colId xmlns:a16="http://schemas.microsoft.com/office/drawing/2014/main" val="2090493409"/>
                    </a:ext>
                  </a:extLst>
                </a:gridCol>
                <a:gridCol w="2266647">
                  <a:extLst>
                    <a:ext uri="{9D8B030D-6E8A-4147-A177-3AD203B41FA5}">
                      <a16:colId xmlns:a16="http://schemas.microsoft.com/office/drawing/2014/main" val="1819115346"/>
                    </a:ext>
                  </a:extLst>
                </a:gridCol>
                <a:gridCol w="2020395">
                  <a:extLst>
                    <a:ext uri="{9D8B030D-6E8A-4147-A177-3AD203B41FA5}">
                      <a16:colId xmlns:a16="http://schemas.microsoft.com/office/drawing/2014/main" val="3960790397"/>
                    </a:ext>
                  </a:extLst>
                </a:gridCol>
              </a:tblGrid>
              <a:tr h="974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Pregunta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¿Cuál es el fin del plan y programa de estudio?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¿Qué estrategias metodológicas propone?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¿De qué manera plantea las experiencias educativas?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¿Cuáles son los conocimientos y valores que se potencian?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¿Quién dirige el proceso educativo y en quien se centra el mismo?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¿Cómo se concretan los principios del modelo pedagógico en los enfoques de cada campo de formación o área de desarrollo?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extLst>
                  <a:ext uri="{0D108BD9-81ED-4DB2-BD59-A6C34878D82A}">
                    <a16:rowId xmlns:a16="http://schemas.microsoft.com/office/drawing/2014/main" val="918517793"/>
                  </a:ext>
                </a:extLst>
              </a:tr>
              <a:tr h="5772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Respuesta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Que los niños construyan una identidad personal y nacional para que se desarrollen en su entorno vivan y se desarrollen como personas plenas.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educadora es responsable de establecer el orden en que se abordarán las competencias propuestas para este nivel educativo, y seleccionar o diseñar las situaciones didácticas que considere convenientes para promover las competencias y el logro de los aprendizajes esperados. Asimismo, tiene libertad para seleccionar los temas o problemas que interesen a los alumnos y propiciar su aprendizaje.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El Plan de estudios de Educación Básica 2011 señala que la planificación didáctica “implica organizar actividades de aprendizaje a partir de diferentes formas de trabajo, como situaciones, secuencias didácticas y proyectos, entre otras”.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Diversidad y equidad.</a:t>
                      </a:r>
                      <a:endParaRPr lang="es-MX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El respeto a la legalidad.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igualdad.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libertad con responsabilidad.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participación.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El dialogo.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búsqueda de acuerdos.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tolerancia.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inclusión.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educadora da lugar a cada tipo de género, diseña de acuerdo con las necesidades de sus alumnos y se centra en la atención y logros de los estudiantes y en su proceso de aprendizaje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MX" sz="1200" dirty="0">
                          <a:effectLst/>
                        </a:rPr>
                        <a:t>Evaluación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MX" sz="1200" dirty="0">
                          <a:effectLst/>
                        </a:rPr>
                        <a:t>Observación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MX" sz="1200" dirty="0">
                          <a:effectLst/>
                        </a:rPr>
                        <a:t>Desarrollo de competencias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MX" sz="1200" dirty="0">
                          <a:effectLst/>
                        </a:rPr>
                        <a:t>Material educativo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45" marR="50545" marT="0" marB="0"/>
                </a:tc>
                <a:extLst>
                  <a:ext uri="{0D108BD9-81ED-4DB2-BD59-A6C34878D82A}">
                    <a16:rowId xmlns:a16="http://schemas.microsoft.com/office/drawing/2014/main" val="3955126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631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286</Words>
  <Application>Microsoft Office PowerPoint</Application>
  <PresentationFormat>Panorámica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Plan de estudios 2011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estudios 2011</dc:title>
  <dc:creator>Vianney Daniela Torres</dc:creator>
  <cp:lastModifiedBy>Vianney Daniela Torres</cp:lastModifiedBy>
  <cp:revision>1</cp:revision>
  <dcterms:created xsi:type="dcterms:W3CDTF">2022-06-06T03:31:03Z</dcterms:created>
  <dcterms:modified xsi:type="dcterms:W3CDTF">2022-06-06T03:33:11Z</dcterms:modified>
</cp:coreProperties>
</file>