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69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064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940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45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59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104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821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750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303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203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15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2E815-15FF-4CC1-9169-92E05CF85009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FDADA-0D52-40D3-9471-C427FACA3D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82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87015" y="440057"/>
            <a:ext cx="10707757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2021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2022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Curso: Modelos pedag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gicos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Maestro: Marlene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Muzquiz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Flores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Grado y Secci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 2 A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Alumna: Mariel Res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ndiz Villarreal   #21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del curso: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 el plan y programa de estudio para alcanzar los prop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sitos educativos y contribuir al pleno desenvolvimiento de las capacidades de sus alumnos.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planeaciones aplicando sus conocimientos curriculares, psicopedag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gicos, disciplinares, did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cticos y tecnol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gicos para propiciar espacios de aprendizaje incluyentes que respondan a las necesidades de todos los alumnos en el marco del plan y programas de estudio.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educativa para enriquecer su pr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 profesional, expresando su inter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por el conocimiento, la ciencia y la mejora de la educaci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de manera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tica ante la diversidad de situaciones que se presentan en la pr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 profesional.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Coahuila, </a:t>
            </a:r>
            <a:r>
              <a:rPr lang="es-MX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Junio</a:t>
            </a:r>
            <a:r>
              <a:rPr lang="es-MX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 2022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15" y="522744"/>
            <a:ext cx="3026357" cy="225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17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68941" y="242047"/>
            <a:ext cx="11618259" cy="637390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430306" y="403411"/>
            <a:ext cx="11268635" cy="6037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4424324" y="927652"/>
            <a:ext cx="3343351" cy="584775"/>
          </a:xfrm>
          <a:prstGeom prst="rect">
            <a:avLst/>
          </a:prstGeom>
          <a:solidFill>
            <a:schemeClr val="bg1"/>
          </a:solidFill>
          <a:ln w="38100">
            <a:solidFill>
              <a:srgbClr val="CC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rgbClr val="CC0000"/>
                </a:solidFill>
                <a:latin typeface="Bodoni MT" panose="02070603080606020203" pitchFamily="18" charset="0"/>
              </a:rPr>
              <a:t>PROGRAMA 2011</a:t>
            </a:r>
            <a:endParaRPr lang="es-MX" sz="3200" b="1" dirty="0">
              <a:solidFill>
                <a:srgbClr val="CC0000"/>
              </a:solidFill>
              <a:latin typeface="Bodoni MT" panose="020706030806060202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379196" y="705939"/>
            <a:ext cx="2192284" cy="3388771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9067127" y="705937"/>
            <a:ext cx="2245566" cy="3388773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2608729" y="4397533"/>
            <a:ext cx="7313877" cy="1916836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1129553" y="534384"/>
            <a:ext cx="2300255" cy="33182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8770944" y="534383"/>
            <a:ext cx="2303324" cy="3318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2407890" y="4250326"/>
            <a:ext cx="7313465" cy="1821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223" y="1721052"/>
            <a:ext cx="1740029" cy="23834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CuadroTexto 20"/>
          <p:cNvSpPr txBox="1"/>
          <p:nvPr/>
        </p:nvSpPr>
        <p:spPr>
          <a:xfrm>
            <a:off x="1129553" y="550321"/>
            <a:ext cx="23002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• ¿Cuál es el fin del plan y programa de estudio?</a:t>
            </a:r>
          </a:p>
          <a:p>
            <a:endParaRPr lang="es-MX" sz="1400" dirty="0"/>
          </a:p>
          <a:p>
            <a:r>
              <a:rPr lang="es-MX" sz="1400" dirty="0" smtClean="0"/>
              <a:t>Su fin es que al seguir las orientaciones se puedan favorecer los aspectos de una construcción personal y nacional de los alumnos.</a:t>
            </a:r>
            <a:endParaRPr lang="es-MX" sz="14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8807850" y="550321"/>
            <a:ext cx="23033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• ¿De qué manera plantea las experiencias educativas?</a:t>
            </a:r>
          </a:p>
          <a:p>
            <a:endParaRPr lang="es-MX" sz="1400" b="1" dirty="0"/>
          </a:p>
          <a:p>
            <a:r>
              <a:rPr lang="es-MX" sz="1400" dirty="0" smtClean="0"/>
              <a:t>Propone que las actividades que se les apliquen a los alumnos tengan un grado de complejidad cada vez mas alto al dominar una parte del proceso, es decir, las actividades irán de los mas fácil a lo mas complejo de algún tema y dominando cada uno de los niveles que se les presente de manera consecutiva.</a:t>
            </a:r>
          </a:p>
          <a:p>
            <a:endParaRPr lang="es-MX" sz="1400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20470" y="4290950"/>
            <a:ext cx="71672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• ¿Qué estrategias metodológicas propone?</a:t>
            </a:r>
          </a:p>
          <a:p>
            <a:endParaRPr lang="es-MX" sz="1400" dirty="0" smtClean="0"/>
          </a:p>
          <a:p>
            <a:r>
              <a:rPr lang="es-MX" sz="1400" dirty="0"/>
              <a:t>P</a:t>
            </a:r>
            <a:r>
              <a:rPr lang="es-MX" sz="1400" dirty="0" smtClean="0"/>
              <a:t>ropone que los temas que se lleguen a abordar en clase nazcan o se elijan del interés de los alumnos, para después escoger actividades orientadoras y aptas para el grupo tomando en cuenta sus necesidades y creando un ambiente de aprendizaje dinámico y adecuado utilizando material didáctico atractivo para los niños. </a:t>
            </a:r>
            <a:endParaRPr lang="es-MX" sz="1400" dirty="0"/>
          </a:p>
          <a:p>
            <a:r>
              <a:rPr lang="es-MX" sz="1400" dirty="0" smtClean="0"/>
              <a:t>Durante todo este proceso se tiene que realizar una evaluación continua de manera cualitativa donde se identifiquen los avances y las dificultades.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14339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68941" y="242047"/>
            <a:ext cx="11618259" cy="637390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430306" y="403411"/>
            <a:ext cx="11268635" cy="6037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4182937" y="1104481"/>
            <a:ext cx="3343351" cy="584775"/>
          </a:xfrm>
          <a:prstGeom prst="rect">
            <a:avLst/>
          </a:prstGeom>
          <a:solidFill>
            <a:schemeClr val="bg1"/>
          </a:solidFill>
          <a:ln w="38100">
            <a:solidFill>
              <a:srgbClr val="CC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rgbClr val="CC0000"/>
                </a:solidFill>
                <a:latin typeface="Bodoni MT" panose="02070603080606020203" pitchFamily="18" charset="0"/>
              </a:rPr>
              <a:t>PROGRAMA 2011</a:t>
            </a:r>
            <a:endParaRPr lang="es-MX" sz="3200" b="1" dirty="0">
              <a:solidFill>
                <a:srgbClr val="CC0000"/>
              </a:solidFill>
              <a:latin typeface="Bodoni MT" panose="02070603080606020203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20272" y="754863"/>
            <a:ext cx="2979288" cy="2565297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659342" y="613068"/>
            <a:ext cx="2912138" cy="2497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3521" y="2073189"/>
            <a:ext cx="2175867" cy="29804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CuadroTexto 22"/>
          <p:cNvSpPr txBox="1"/>
          <p:nvPr/>
        </p:nvSpPr>
        <p:spPr>
          <a:xfrm>
            <a:off x="681604" y="622988"/>
            <a:ext cx="28898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•¿</a:t>
            </a:r>
            <a:r>
              <a:rPr lang="es-MX" sz="1400" b="1" dirty="0"/>
              <a:t>Cuáles son los conocimientos </a:t>
            </a:r>
            <a:r>
              <a:rPr lang="es-MX" sz="1400" b="1" dirty="0" smtClean="0"/>
              <a:t>y</a:t>
            </a:r>
          </a:p>
          <a:p>
            <a:r>
              <a:rPr lang="es-MX" sz="1400" b="1" dirty="0" smtClean="0"/>
              <a:t>valores</a:t>
            </a:r>
            <a:r>
              <a:rPr lang="es-MX" sz="1400" b="1" dirty="0"/>
              <a:t> que se potencian</a:t>
            </a:r>
            <a:r>
              <a:rPr lang="es-MX" sz="1400" b="1" dirty="0" smtClean="0"/>
              <a:t>?</a:t>
            </a:r>
          </a:p>
          <a:p>
            <a:endParaRPr lang="es-MX" sz="1400" dirty="0"/>
          </a:p>
          <a:p>
            <a:r>
              <a:rPr lang="es-MX" sz="1400" dirty="0" smtClean="0"/>
              <a:t>Se espera que los niños desarrollen actitudes, practicas y valores sustentados en los principios de la democracia. 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820272" y="3743968"/>
            <a:ext cx="2979288" cy="2565297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Rectángulo 28"/>
          <p:cNvSpPr/>
          <p:nvPr/>
        </p:nvSpPr>
        <p:spPr>
          <a:xfrm>
            <a:off x="659342" y="3569783"/>
            <a:ext cx="2912138" cy="2497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29"/>
          <p:cNvSpPr/>
          <p:nvPr/>
        </p:nvSpPr>
        <p:spPr>
          <a:xfrm>
            <a:off x="8170235" y="3760625"/>
            <a:ext cx="3123917" cy="2565297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Rectángulo 30"/>
          <p:cNvSpPr/>
          <p:nvPr/>
        </p:nvSpPr>
        <p:spPr>
          <a:xfrm>
            <a:off x="8010064" y="3618830"/>
            <a:ext cx="3056008" cy="2497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Rectángulo 31"/>
          <p:cNvSpPr/>
          <p:nvPr/>
        </p:nvSpPr>
        <p:spPr>
          <a:xfrm>
            <a:off x="8170235" y="767375"/>
            <a:ext cx="3140218" cy="2565297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Rectángulo 32"/>
          <p:cNvSpPr/>
          <p:nvPr/>
        </p:nvSpPr>
        <p:spPr>
          <a:xfrm>
            <a:off x="7942155" y="625580"/>
            <a:ext cx="3140218" cy="2497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CuadroTexto 33"/>
          <p:cNvSpPr txBox="1"/>
          <p:nvPr/>
        </p:nvSpPr>
        <p:spPr>
          <a:xfrm>
            <a:off x="623304" y="3563431"/>
            <a:ext cx="2948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•¿</a:t>
            </a:r>
            <a:r>
              <a:rPr lang="es-MX" sz="1400" b="1" dirty="0"/>
              <a:t>Quién dirige el proceso educativo y en quien se centra el mismo</a:t>
            </a:r>
            <a:r>
              <a:rPr lang="es-MX" sz="1400" b="1" dirty="0" smtClean="0"/>
              <a:t>?</a:t>
            </a:r>
          </a:p>
          <a:p>
            <a:endParaRPr lang="es-MX" sz="1400" dirty="0"/>
          </a:p>
          <a:p>
            <a:r>
              <a:rPr lang="es-MX" sz="1400" dirty="0" smtClean="0"/>
              <a:t>Quien lo dirige es la educadora y en quien se centra es en el alumno.</a:t>
            </a:r>
            <a:endParaRPr lang="es-MX" sz="14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7942156" y="613068"/>
            <a:ext cx="31402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•</a:t>
            </a:r>
            <a:r>
              <a:rPr lang="es-MX" sz="1400" b="1" dirty="0"/>
              <a:t>¿Cómo se concretan los principios </a:t>
            </a:r>
            <a:endParaRPr lang="es-MX" sz="1400" b="1" dirty="0" smtClean="0"/>
          </a:p>
          <a:p>
            <a:r>
              <a:rPr lang="es-MX" sz="1400" b="1" dirty="0" smtClean="0"/>
              <a:t>del</a:t>
            </a:r>
            <a:r>
              <a:rPr lang="es-MX" sz="1400" b="1" dirty="0"/>
              <a:t> modelo pedagógico en los </a:t>
            </a:r>
            <a:r>
              <a:rPr lang="es-MX" sz="1400" b="1" dirty="0" smtClean="0"/>
              <a:t>enfoques</a:t>
            </a:r>
            <a:r>
              <a:rPr lang="es-MX" sz="1400" b="1" dirty="0"/>
              <a:t> de cada campo de </a:t>
            </a:r>
            <a:r>
              <a:rPr lang="es-MX" sz="1400" b="1" dirty="0" smtClean="0"/>
              <a:t>formación</a:t>
            </a:r>
            <a:r>
              <a:rPr lang="es-MX" sz="1400" b="1" dirty="0"/>
              <a:t> o área de </a:t>
            </a:r>
            <a:endParaRPr lang="es-MX" sz="1400" b="1" dirty="0" smtClean="0"/>
          </a:p>
          <a:p>
            <a:r>
              <a:rPr lang="es-MX" sz="1400" b="1" dirty="0" smtClean="0"/>
              <a:t>desarrollo?</a:t>
            </a:r>
          </a:p>
          <a:p>
            <a:endParaRPr lang="es-MX" sz="1400" dirty="0"/>
          </a:p>
          <a:p>
            <a:r>
              <a:rPr lang="es-MX" sz="1400" dirty="0" smtClean="0"/>
              <a:t>Llevando a cabo una evaluación cualitativa, donde se identifiquen los avances y las dificultades en el logro de algún aprendizaje.</a:t>
            </a:r>
            <a:endParaRPr lang="es-MX" sz="14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8010064" y="3618830"/>
            <a:ext cx="30753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•</a:t>
            </a:r>
            <a:r>
              <a:rPr lang="es-MX" sz="1400" dirty="0"/>
              <a:t>¿Cada enfoque es congruente con </a:t>
            </a:r>
            <a:endParaRPr lang="es-MX" sz="1400" dirty="0" smtClean="0"/>
          </a:p>
          <a:p>
            <a:r>
              <a:rPr lang="es-MX" sz="1400" dirty="0" smtClean="0"/>
              <a:t>los</a:t>
            </a:r>
            <a:r>
              <a:rPr lang="es-MX" sz="1400" dirty="0"/>
              <a:t> planteamientos pedagógicos, </a:t>
            </a:r>
            <a:endParaRPr lang="es-MX" sz="1400" dirty="0" smtClean="0"/>
          </a:p>
          <a:p>
            <a:r>
              <a:rPr lang="es-MX" sz="1400" dirty="0" smtClean="0"/>
              <a:t>metodológicos</a:t>
            </a:r>
            <a:r>
              <a:rPr lang="es-MX" sz="1400" dirty="0"/>
              <a:t> y didácticos permeados en el modelo pedagógico</a:t>
            </a:r>
            <a:r>
              <a:rPr lang="es-MX" sz="1400" dirty="0" smtClean="0"/>
              <a:t>?</a:t>
            </a:r>
          </a:p>
          <a:p>
            <a:endParaRPr lang="es-MX" sz="1400" dirty="0"/>
          </a:p>
          <a:p>
            <a:r>
              <a:rPr lang="es-MX" sz="1400" dirty="0" smtClean="0"/>
              <a:t>Si, por que de lo que se propone nacen los aprendizajes esperados, los cuales también van de la mano con el pensamiento o conductas que se espera que desarrollen los alumnos.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963440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376</Words>
  <Application>Microsoft Office PowerPoint</Application>
  <PresentationFormat>Panorámica</PresentationFormat>
  <Paragraphs>49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Bodoni MT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8</cp:revision>
  <dcterms:created xsi:type="dcterms:W3CDTF">2022-06-06T02:21:42Z</dcterms:created>
  <dcterms:modified xsi:type="dcterms:W3CDTF">2022-06-06T03:53:11Z</dcterms:modified>
</cp:coreProperties>
</file>