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66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5" d="100"/>
          <a:sy n="55" d="100"/>
        </p:scale>
        <p:origin x="133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E4023E-4C19-9B6C-4F1D-306FD6E3AB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3570102-4BDB-B722-BBF6-F5F4B0197A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EA3C40-D93C-9B67-DA74-B52AFB53A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0082-6D17-401A-8097-BF06749A5685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AF8B43-01D4-780E-3A52-7FD3F03CA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FBA035-43C8-4703-42F2-4E0C602F5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2333-9925-4981-8E63-2D41D5AB7B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4416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930483-F17B-F034-5D1D-9A00169EF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F935D51-237C-05ED-8880-3ACF8C94C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7DAB71-08CE-9E42-62E2-DADE6EBDD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0082-6D17-401A-8097-BF06749A5685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C4E101-2977-E8F8-EB22-717354461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CDE9AC-83E4-BD04-4CD2-D5DF9BE3C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2333-9925-4981-8E63-2D41D5AB7B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8027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231D033-60FB-135D-EC52-712BB74D52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BB8641C-BF84-2569-C937-EDBB655C4B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E2D1B2-2BD7-170E-97EE-8E79923BE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0082-6D17-401A-8097-BF06749A5685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E2D11D-9502-32CC-5953-BA5E96028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CA8B87-4E4D-A28A-7753-FB5C1BE5A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2333-9925-4981-8E63-2D41D5AB7B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4356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F14D57-51D5-17AD-B245-0125E445C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F2CDB0-79D5-DF7D-D84D-7A31A97DD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A70832-8910-50CE-BFB8-0BB074DF7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0082-6D17-401A-8097-BF06749A5685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EDD95F-E9ED-6083-5CC4-C8792BAD3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E42AD4-F6BA-9BD6-1624-70F78838A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2333-9925-4981-8E63-2D41D5AB7B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159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02130C-F2FB-6F2D-DCB4-169A7243C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197B9AF-BCC4-FBB0-EAA4-F298590B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2FD064-663A-B6BD-803B-8D3DB682D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0082-6D17-401A-8097-BF06749A5685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0B4FA8-D1CB-B191-E133-5F10EDE0B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F0F3B5-F6A6-8409-A88A-1D0A5091D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2333-9925-4981-8E63-2D41D5AB7B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7974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0F65E4-AAA3-DD32-D7BA-16440197E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9C9C14-8764-C290-C87D-571AE05153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99A3346-9E08-2C3A-8D95-EFA9445262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3E4649E-CF5A-CE19-369A-B361C1FD9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0082-6D17-401A-8097-BF06749A5685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64C7707-03C1-5BB9-B926-FC6E24979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3AF6355-D2CD-7B52-B19E-14B40CE0C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2333-9925-4981-8E63-2D41D5AB7B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1951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CB09DD-A71D-6628-2523-93FF8FE20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FD4E72B-6A84-C41B-F83A-7C54CE52F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A418700-B9C0-5A8E-6FB8-5EFBB7A852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537770A-2FBE-76B7-EA97-1CBAB98FEF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95ECA3A-7272-C264-6F68-1F67528D61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59A5BBB-3307-3F67-5C98-1333B6CA4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0082-6D17-401A-8097-BF06749A5685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035F2E5-8331-D308-3F85-BE2217581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516D4F-6656-2AEE-8D64-48E91B79B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2333-9925-4981-8E63-2D41D5AB7B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676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98A559-6BA7-25DD-DAE0-68FDCB547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B523743-8C88-C24D-F1B7-D40CC3462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0082-6D17-401A-8097-BF06749A5685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27BA2EC-97FC-BB58-D049-9912331D3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63197D9-66AD-1BB9-51EE-221919FA4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2333-9925-4981-8E63-2D41D5AB7B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5432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95F51F6-8C07-6FBD-DFB1-5514D025A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0082-6D17-401A-8097-BF06749A5685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34F255-707B-D875-5129-1FEB075AE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2772F9D-4971-9B70-889A-7440CB813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2333-9925-4981-8E63-2D41D5AB7B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1967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0011BE-BF3C-4CD7-FF09-EBB7D5B9D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7EE898-0059-33B2-A89E-350B20ED3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9E2A0A-905D-2FDA-7EAA-CF8596D7B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C07E2D-FB4B-05F4-7BD9-7647CDC92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0082-6D17-401A-8097-BF06749A5685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3CCA1F-F7F5-E917-5187-5D09F03DE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35CB19C-DA13-7DD3-A455-697DE7074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2333-9925-4981-8E63-2D41D5AB7B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2368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A75A44-4B0D-CCF7-7D81-C64FDEA9A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5DA2F0B-EB7D-28FD-7F1A-368EDE1144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B3271D7-FA50-CB87-38B3-BD1FC48E87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B15DADD-7230-4465-ABD0-711920603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0082-6D17-401A-8097-BF06749A5685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8915429-F2CD-A0C7-0E50-6E7B4678C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8549251-5F77-05CD-B22F-42C294C9D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2333-9925-4981-8E63-2D41D5AB7B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2335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EA7EA8C-B1AF-2FEC-93DB-7B7ABEBA3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989FD8-DB00-3ABD-D5BB-42D1747179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EA69D3-B513-0825-815F-3D32F7E964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A0082-6D17-401A-8097-BF06749A5685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3265CF-24F4-1CD1-4289-75597028EC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CCB13C-65FF-4036-D38B-3C4113AA86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82333-9925-4981-8E63-2D41D5AB7B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5533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drive/folders/1rZvJh9bY8RN1nFIYVc8oxC4PcS_ODgDv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drive.google.com/folderview?id=1br0bSHMqJRMRVCb-CnJ2uSVl6FHePaw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527C1B1D-B255-A2C3-4D40-8DB21C63D0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582322" y="-2751678"/>
            <a:ext cx="7027354" cy="12192001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BA85C521-BABC-33A2-67A6-95F6D972393F}"/>
              </a:ext>
            </a:extLst>
          </p:cNvPr>
          <p:cNvSpPr txBox="1"/>
          <p:nvPr/>
        </p:nvSpPr>
        <p:spPr>
          <a:xfrm>
            <a:off x="3369130" y="290475"/>
            <a:ext cx="545373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sz="4800" dirty="0">
              <a:solidFill>
                <a:srgbClr val="00B0F0"/>
              </a:solidFill>
              <a:latin typeface="Patchwork Stitchlings" panose="03000600000000000000" pitchFamily="66" charset="0"/>
            </a:endParaRPr>
          </a:p>
          <a:p>
            <a:r>
              <a:rPr lang="es-MX" sz="4800" dirty="0" err="1">
                <a:solidFill>
                  <a:srgbClr val="00B0F0"/>
                </a:solidFill>
                <a:latin typeface="Patchwork Stitchlings" panose="03000600000000000000" pitchFamily="66" charset="0"/>
              </a:rPr>
              <a:t>L</a:t>
            </a:r>
            <a:r>
              <a:rPr lang="es-MX" sz="4800" dirty="0" err="1">
                <a:solidFill>
                  <a:srgbClr val="FF99FF"/>
                </a:solidFill>
                <a:latin typeface="Patchwork Stitchlings" panose="03000600000000000000" pitchFamily="66" charset="0"/>
              </a:rPr>
              <a:t>i</a:t>
            </a:r>
            <a:r>
              <a:rPr lang="es-MX" sz="4800" dirty="0" err="1">
                <a:solidFill>
                  <a:srgbClr val="FFC000"/>
                </a:solidFill>
                <a:latin typeface="Patchwork Stitchlings" panose="03000600000000000000" pitchFamily="66" charset="0"/>
              </a:rPr>
              <a:t>n</a:t>
            </a:r>
            <a:r>
              <a:rPr lang="es-MX" sz="4800" dirty="0" err="1">
                <a:solidFill>
                  <a:srgbClr val="66CCFF"/>
                </a:solidFill>
                <a:latin typeface="Patchwork Stitchlings" panose="03000600000000000000" pitchFamily="66" charset="0"/>
              </a:rPr>
              <a:t>k</a:t>
            </a:r>
            <a:r>
              <a:rPr lang="es-MX" sz="4800" dirty="0" err="1">
                <a:latin typeface="Patchwork Stitchlings" panose="03000600000000000000" pitchFamily="66" charset="0"/>
              </a:rPr>
              <a:t>´</a:t>
            </a:r>
            <a:r>
              <a:rPr lang="es-MX" sz="4800" dirty="0" err="1">
                <a:solidFill>
                  <a:srgbClr val="00FF00"/>
                </a:solidFill>
                <a:latin typeface="Patchwork Stitchlings" panose="03000600000000000000" pitchFamily="66" charset="0"/>
              </a:rPr>
              <a:t>s</a:t>
            </a:r>
            <a:r>
              <a:rPr lang="es-MX" sz="4800" dirty="0">
                <a:latin typeface="Patchwork Stitchlings" panose="03000600000000000000" pitchFamily="66" charset="0"/>
              </a:rPr>
              <a:t>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503D9AB-207A-3660-41EB-984979426341}"/>
              </a:ext>
            </a:extLst>
          </p:cNvPr>
          <p:cNvSpPr txBox="1"/>
          <p:nvPr/>
        </p:nvSpPr>
        <p:spPr>
          <a:xfrm>
            <a:off x="870597" y="2228671"/>
            <a:ext cx="221079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>
                <a:latin typeface="Milkyroad" panose="02000600000000000000" pitchFamily="2" charset="0"/>
              </a:rPr>
              <a:t>Link evaluación </a:t>
            </a:r>
          </a:p>
          <a:p>
            <a:endParaRPr lang="es-MX" sz="2000" dirty="0"/>
          </a:p>
          <a:p>
            <a:endParaRPr lang="es-MX" sz="2000" dirty="0"/>
          </a:p>
          <a:p>
            <a:r>
              <a:rPr lang="es-MX" sz="2000" dirty="0">
                <a:latin typeface="Milkyroad" panose="02000600000000000000" pitchFamily="2" charset="0"/>
              </a:rPr>
              <a:t>Link expedientes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6D7A5E0-9A85-5D1F-E81C-2A66BB01D41B}"/>
              </a:ext>
            </a:extLst>
          </p:cNvPr>
          <p:cNvSpPr txBox="1"/>
          <p:nvPr/>
        </p:nvSpPr>
        <p:spPr>
          <a:xfrm>
            <a:off x="1043842" y="3552110"/>
            <a:ext cx="77790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>
                <a:latin typeface="Dreaming Outloud Pro" panose="03050502040302030504" pitchFamily="66" charset="0"/>
                <a:cs typeface="Dreaming Outloud Pro" panose="03050502040302030504" pitchFamily="66" charset="0"/>
                <a:hlinkClick r:id="rId3"/>
              </a:rPr>
              <a:t>https://drive.google.com/drive/folders/1rZvJh9bY8RN1nFIYVc8oxC4PcS_ODgDv</a:t>
            </a:r>
            <a:r>
              <a:rPr lang="es-MX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FDF6529-B708-EE13-2FCC-45F17C0F5413}"/>
              </a:ext>
            </a:extLst>
          </p:cNvPr>
          <p:cNvSpPr txBox="1"/>
          <p:nvPr/>
        </p:nvSpPr>
        <p:spPr>
          <a:xfrm>
            <a:off x="1043842" y="2616072"/>
            <a:ext cx="85741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>
                <a:latin typeface="Dreaming Outloud Pro" panose="03050502040302030504" pitchFamily="66" charset="0"/>
                <a:cs typeface="Dreaming Outloud Pro" panose="03050502040302030504" pitchFamily="66" charset="0"/>
                <a:hlinkClick r:id="rId4"/>
              </a:rPr>
              <a:t>https://drive.google.com/folderview?id=1br0bSHMqJRMRVCb-CnJ2uSVl6FHePawD</a:t>
            </a:r>
            <a:r>
              <a:rPr lang="es-MX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 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BCFA297-FFFC-F3A5-52E4-FAAFF00130F3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373590" y="1342519"/>
            <a:ext cx="3818410" cy="5515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1949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35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Dreaming Outloud Pro</vt:lpstr>
      <vt:lpstr>Milkyroad</vt:lpstr>
      <vt:lpstr>Patchwork Stitchlings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NATALIA GUADALUPE TORRES TOVAR</dc:creator>
  <cp:lastModifiedBy>NATALIA GUADALUPE TORRES TOVAR</cp:lastModifiedBy>
  <cp:revision>1</cp:revision>
  <dcterms:created xsi:type="dcterms:W3CDTF">2022-06-17T23:31:19Z</dcterms:created>
  <dcterms:modified xsi:type="dcterms:W3CDTF">2022-06-17T23:46:14Z</dcterms:modified>
</cp:coreProperties>
</file>