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4023E-4C19-9B6C-4F1D-306FD6E3A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570102-4BDB-B722-BBF6-F5F4B0197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EA3C40-D93C-9B67-DA74-B52AFB53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AF8B43-01D4-780E-3A52-7FD3F03C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BA035-43C8-4703-42F2-4E0C602F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41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30483-F17B-F034-5D1D-9A00169E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935D51-237C-05ED-8880-3ACF8C94C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7DAB71-08CE-9E42-62E2-DADE6EBD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4E101-2977-E8F8-EB22-71735446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DE9AC-83E4-BD04-4CD2-D5DF9BE3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02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31D033-60FB-135D-EC52-712BB74D5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B8641C-BF84-2569-C937-EDBB655C4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E2D1B2-2BD7-170E-97EE-8E79923B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2D11D-9502-32CC-5953-BA5E9602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A8B87-4E4D-A28A-7753-FB5C1BE5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3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14D57-51D5-17AD-B245-0125E445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2CDB0-79D5-DF7D-D84D-7A31A97DD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A70832-8910-50CE-BFB8-0BB074DF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EDD95F-E9ED-6083-5CC4-C8792BAD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E42AD4-F6BA-9BD6-1624-70F78838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2130C-F2FB-6F2D-DCB4-169A7243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97B9AF-BCC4-FBB0-EAA4-F298590B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FD064-663A-B6BD-803B-8D3DB682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B4FA8-D1CB-B191-E133-5F10EDE0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F0F3B5-F6A6-8409-A88A-1D0A5091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97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F65E4-AAA3-DD32-D7BA-16440197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9C14-8764-C290-C87D-571AE0515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A3346-9E08-2C3A-8D95-EFA944526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E4649E-CF5A-CE19-369A-B361C1FD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4C7707-03C1-5BB9-B926-FC6E2497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AF6355-D2CD-7B52-B19E-14B40CE0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95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B09DD-A71D-6628-2523-93FF8FE2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4E72B-6A84-C41B-F83A-7C54CE52F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418700-B9C0-5A8E-6FB8-5EFBB7A85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37770A-2FBE-76B7-EA97-1CBAB98FE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5ECA3A-7272-C264-6F68-1F67528D6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9A5BBB-3307-3F67-5C98-1333B6CA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035F2E5-8331-D308-3F85-BE221758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516D4F-6656-2AEE-8D64-48E91B79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7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8A559-6BA7-25DD-DAE0-68FDCB54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523743-8C88-C24D-F1B7-D40CC346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7BA2EC-97FC-BB58-D049-991233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3197D9-66AD-1BB9-51EE-221919FA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43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5F51F6-8C07-6FBD-DFB1-5514D025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34F255-707B-D875-5129-1FEB075A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772F9D-4971-9B70-889A-7440CB81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96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011BE-BF3C-4CD7-FF09-EBB7D5B9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7EE898-0059-33B2-A89E-350B20ED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9E2A0A-905D-2FDA-7EAA-CF8596D7B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C07E2D-FB4B-05F4-7BD9-7647CDC9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3CCA1F-F7F5-E917-5187-5D09F03D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CB19C-DA13-7DD3-A455-697DE707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3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75A44-4B0D-CCF7-7D81-C64FDEA9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DA2F0B-EB7D-28FD-7F1A-368EDE114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3271D7-FA50-CB87-38B3-BD1FC48E8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15DADD-7230-4465-ABD0-71192060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915429-F2CD-A0C7-0E50-6E7B4678C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549251-5F77-05CD-B22F-42C294C9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33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A7EA8C-B1AF-2FEC-93DB-7B7ABEBA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989FD8-DB00-3ABD-D5BB-42D174717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EA69D3-B513-0825-815F-3D32F7E96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0082-6D17-401A-8097-BF06749A5685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3265CF-24F4-1CD1-4289-75597028E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CB13C-65FF-4036-D38B-3C4113AA8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2333-9925-4981-8E63-2D41D5AB7B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5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rZvJh9bY8RN1nFIYVc8oxC4PcS_ODgD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rive.google.com/folderview?id=1br0bSHMqJRMRVCb-CnJ2uSVl6FHePaw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527C1B1D-B255-A2C3-4D40-8DB21C63D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82322" y="-2751678"/>
            <a:ext cx="7027354" cy="121920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A85C521-BABC-33A2-67A6-95F6D972393F}"/>
              </a:ext>
            </a:extLst>
          </p:cNvPr>
          <p:cNvSpPr txBox="1"/>
          <p:nvPr/>
        </p:nvSpPr>
        <p:spPr>
          <a:xfrm>
            <a:off x="3369130" y="290475"/>
            <a:ext cx="54537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4800" dirty="0">
              <a:solidFill>
                <a:srgbClr val="00B0F0"/>
              </a:solidFill>
              <a:latin typeface="Patchwork Stitchlings" panose="03000600000000000000" pitchFamily="66" charset="0"/>
            </a:endParaRPr>
          </a:p>
          <a:p>
            <a:r>
              <a:rPr lang="es-MX" sz="4800" dirty="0" err="1">
                <a:solidFill>
                  <a:srgbClr val="00B0F0"/>
                </a:solidFill>
                <a:latin typeface="Patchwork Stitchlings" panose="03000600000000000000" pitchFamily="66" charset="0"/>
              </a:rPr>
              <a:t>L</a:t>
            </a:r>
            <a:r>
              <a:rPr lang="es-MX" sz="4800" dirty="0" err="1">
                <a:solidFill>
                  <a:srgbClr val="FF99FF"/>
                </a:solidFill>
                <a:latin typeface="Patchwork Stitchlings" panose="03000600000000000000" pitchFamily="66" charset="0"/>
              </a:rPr>
              <a:t>i</a:t>
            </a:r>
            <a:r>
              <a:rPr lang="es-MX" sz="4800" dirty="0" err="1">
                <a:solidFill>
                  <a:srgbClr val="FFC000"/>
                </a:solidFill>
                <a:latin typeface="Patchwork Stitchlings" panose="03000600000000000000" pitchFamily="66" charset="0"/>
              </a:rPr>
              <a:t>n</a:t>
            </a:r>
            <a:r>
              <a:rPr lang="es-MX" sz="4800" dirty="0" err="1">
                <a:solidFill>
                  <a:srgbClr val="66CCFF"/>
                </a:solidFill>
                <a:latin typeface="Patchwork Stitchlings" panose="03000600000000000000" pitchFamily="66" charset="0"/>
              </a:rPr>
              <a:t>k</a:t>
            </a:r>
            <a:r>
              <a:rPr lang="es-MX" sz="4800" dirty="0" err="1">
                <a:latin typeface="Patchwork Stitchlings" panose="03000600000000000000" pitchFamily="66" charset="0"/>
              </a:rPr>
              <a:t>´</a:t>
            </a:r>
            <a:r>
              <a:rPr lang="es-MX" sz="4800" dirty="0" err="1">
                <a:solidFill>
                  <a:srgbClr val="00FF00"/>
                </a:solidFill>
                <a:latin typeface="Patchwork Stitchlings" panose="03000600000000000000" pitchFamily="66" charset="0"/>
              </a:rPr>
              <a:t>s</a:t>
            </a:r>
            <a:r>
              <a:rPr lang="es-MX" sz="4800" dirty="0">
                <a:latin typeface="Patchwork Stitchlings" panose="03000600000000000000" pitchFamily="66" charset="0"/>
              </a:rPr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03D9AB-207A-3660-41EB-984979426341}"/>
              </a:ext>
            </a:extLst>
          </p:cNvPr>
          <p:cNvSpPr txBox="1"/>
          <p:nvPr/>
        </p:nvSpPr>
        <p:spPr>
          <a:xfrm>
            <a:off x="870597" y="2228671"/>
            <a:ext cx="2210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Milkyroad" panose="02000600000000000000" pitchFamily="2" charset="0"/>
              </a:rPr>
              <a:t>Link evaluación </a:t>
            </a:r>
          </a:p>
          <a:p>
            <a:endParaRPr lang="es-MX" sz="2000" dirty="0"/>
          </a:p>
          <a:p>
            <a:endParaRPr lang="es-MX" sz="2000" dirty="0"/>
          </a:p>
          <a:p>
            <a:r>
              <a:rPr lang="es-MX" sz="2000" dirty="0">
                <a:latin typeface="Milkyroad" panose="02000600000000000000" pitchFamily="2" charset="0"/>
              </a:rPr>
              <a:t>Link expedientes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D7A5E0-9A85-5D1F-E81C-2A66BB01D41B}"/>
              </a:ext>
            </a:extLst>
          </p:cNvPr>
          <p:cNvSpPr txBox="1"/>
          <p:nvPr/>
        </p:nvSpPr>
        <p:spPr>
          <a:xfrm>
            <a:off x="1043842" y="3552110"/>
            <a:ext cx="7779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3"/>
              </a:rPr>
              <a:t>https://drive.google.com/drive/folders/1rZvJh9bY8RN1nFIYVc8oxC4PcS_ODgDv</a:t>
            </a:r>
            <a:r>
              <a:rPr lang="es-MX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FDF6529-B708-EE13-2FCC-45F17C0F5413}"/>
              </a:ext>
            </a:extLst>
          </p:cNvPr>
          <p:cNvSpPr txBox="1"/>
          <p:nvPr/>
        </p:nvSpPr>
        <p:spPr>
          <a:xfrm>
            <a:off x="1043842" y="2616072"/>
            <a:ext cx="8574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4"/>
              </a:rPr>
              <a:t>https://drive.google.com/folderview?id=1br0bSHMqJRMRVCb-CnJ2uSVl6FHePawD</a:t>
            </a:r>
            <a:r>
              <a:rPr lang="es-MX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BCFA297-FFFC-F3A5-52E4-FAAFF00130F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73590" y="1342519"/>
            <a:ext cx="3818410" cy="55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94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Dreaming Outloud Pro</vt:lpstr>
      <vt:lpstr>Milkyroad</vt:lpstr>
      <vt:lpstr>Patchwork Stitchlings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GUADALUPE TORRES TOVAR</dc:creator>
  <cp:lastModifiedBy>NATALIA GUADALUPE TORRES TOVAR</cp:lastModifiedBy>
  <cp:revision>1</cp:revision>
  <dcterms:created xsi:type="dcterms:W3CDTF">2022-06-17T23:31:19Z</dcterms:created>
  <dcterms:modified xsi:type="dcterms:W3CDTF">2022-06-17T23:46:14Z</dcterms:modified>
</cp:coreProperties>
</file>