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9" r:id="rId1"/>
  </p:sldMasterIdLst>
  <p:notesMasterIdLst>
    <p:notesMasterId r:id="rId9"/>
  </p:notesMasterIdLst>
  <p:sldIdLst>
    <p:sldId id="266" r:id="rId2"/>
    <p:sldId id="256" r:id="rId3"/>
    <p:sldId id="257" r:id="rId4"/>
    <p:sldId id="259" r:id="rId5"/>
    <p:sldId id="260" r:id="rId6"/>
    <p:sldId id="261" r:id="rId7"/>
    <p:sldId id="265" r:id="rId8"/>
  </p:sldIdLst>
  <p:sldSz cx="9144000" cy="5143500" type="screen16x9"/>
  <p:notesSz cx="6858000" cy="9144000"/>
  <p:embeddedFontLst>
    <p:embeddedFont>
      <p:font typeface="Bebas Neue" panose="020B0606020202050201" pitchFamily="34" charset="0"/>
      <p:regular r:id="rId10"/>
    </p:embeddedFont>
    <p:embeddedFont>
      <p:font typeface="Century Gothic" panose="020B0502020202020204" pitchFamily="34" charset="0"/>
      <p:regular r:id="rId11"/>
      <p:bold r:id="rId12"/>
      <p:italic r:id="rId13"/>
      <p:boldItalic r:id="rId14"/>
    </p:embeddedFont>
    <p:embeddedFont>
      <p:font typeface="Oxygen" panose="02000503000000000000" pitchFamily="2" charset="0"/>
      <p:regular r:id="rId15"/>
      <p:bold r:id="rId16"/>
    </p:embeddedFont>
    <p:embeddedFont>
      <p:font typeface="Oxygen Light" panose="02000303000000000000" pitchFamily="2" charset="0"/>
      <p:regular r:id="rId17"/>
      <p:bold r:id="rId18"/>
    </p:embeddedFont>
    <p:embeddedFont>
      <p:font typeface="Pacifico" panose="02000000000000000000" pitchFamily="2" charset="0"/>
      <p:regular r:id="rId19"/>
    </p:embeddedFont>
    <p:embeddedFont>
      <p:font typeface="Poiret One" panose="00000500000000000000" pitchFamily="2" charset="0"/>
      <p:regular r:id="rId20"/>
    </p:embeddedFont>
    <p:embeddedFont>
      <p:font typeface="Verdana" panose="020B0604030504040204" pitchFamily="34"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D550C7C-17F8-4452-B884-580D671D72D0}">
  <a:tblStyle styleId="{0D550C7C-17F8-4452-B884-580D671D72D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80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font" Target="fonts/font9.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12.fntdata"/><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font" Target="fonts/font1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24" Type="http://schemas.openxmlformats.org/officeDocument/2006/relationships/font" Target="fonts/font15.fntdata"/><Relationship Id="rId5" Type="http://schemas.openxmlformats.org/officeDocument/2006/relationships/slide" Target="slides/slide4.xml"/><Relationship Id="rId15" Type="http://schemas.openxmlformats.org/officeDocument/2006/relationships/font" Target="fonts/font6.fntdata"/><Relationship Id="rId23" Type="http://schemas.openxmlformats.org/officeDocument/2006/relationships/font" Target="fonts/font14.fntdata"/><Relationship Id="rId28" Type="http://schemas.openxmlformats.org/officeDocument/2006/relationships/tableStyles" Target="tableStyles.xml"/><Relationship Id="rId10" Type="http://schemas.openxmlformats.org/officeDocument/2006/relationships/font" Target="fonts/font1.fntdata"/><Relationship Id="rId19"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font" Target="fonts/font13.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a25f85cae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a25f85cae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ac439249f7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ac439249f7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ac439249f7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ac439249f7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ac439249f7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ac439249f7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ad20d076ce_3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ad20d076ce_3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ac439249f7_0_1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ac439249f7_0_1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pic>
        <p:nvPicPr>
          <p:cNvPr id="9" name="Google Shape;9;p2"/>
          <p:cNvPicPr preferRelativeResize="0"/>
          <p:nvPr/>
        </p:nvPicPr>
        <p:blipFill>
          <a:blip r:embed="rId2">
            <a:alphaModFix/>
          </a:blip>
          <a:stretch>
            <a:fillRect/>
          </a:stretch>
        </p:blipFill>
        <p:spPr>
          <a:xfrm>
            <a:off x="0" y="0"/>
            <a:ext cx="9143999" cy="5144006"/>
          </a:xfrm>
          <a:prstGeom prst="rect">
            <a:avLst/>
          </a:prstGeom>
          <a:noFill/>
          <a:ln>
            <a:noFill/>
          </a:ln>
        </p:spPr>
      </p:pic>
      <p:sp>
        <p:nvSpPr>
          <p:cNvPr id="10" name="Google Shape;10;p2"/>
          <p:cNvSpPr txBox="1">
            <a:spLocks noGrp="1"/>
          </p:cNvSpPr>
          <p:nvPr>
            <p:ph type="ctrTitle"/>
          </p:nvPr>
        </p:nvSpPr>
        <p:spPr>
          <a:xfrm>
            <a:off x="4149000" y="970200"/>
            <a:ext cx="3852000" cy="2410500"/>
          </a:xfrm>
          <a:prstGeom prst="rect">
            <a:avLst/>
          </a:prstGeom>
        </p:spPr>
        <p:txBody>
          <a:bodyPr spcFirstLastPara="1" wrap="square" lIns="91425" tIns="91425" rIns="91425" bIns="91425" anchor="b" anchorCtr="0">
            <a:noAutofit/>
          </a:bodyPr>
          <a:lstStyle>
            <a:lvl1pPr lvl="0" algn="r">
              <a:spcBef>
                <a:spcPts val="0"/>
              </a:spcBef>
              <a:spcAft>
                <a:spcPts val="0"/>
              </a:spcAft>
              <a:buSzPts val="5200"/>
              <a:buNone/>
              <a:defRPr sz="4400" b="1">
                <a:latin typeface="Poiret One"/>
                <a:ea typeface="Poiret One"/>
                <a:cs typeface="Poiret One"/>
                <a:sym typeface="Poiret One"/>
              </a:defRPr>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11" name="Google Shape;11;p2"/>
          <p:cNvSpPr txBox="1">
            <a:spLocks noGrp="1"/>
          </p:cNvSpPr>
          <p:nvPr>
            <p:ph type="subTitle" idx="1"/>
          </p:nvPr>
        </p:nvSpPr>
        <p:spPr>
          <a:xfrm>
            <a:off x="4149000" y="3380700"/>
            <a:ext cx="3852000" cy="792600"/>
          </a:xfrm>
          <a:prstGeom prst="rect">
            <a:avLst/>
          </a:prstGeom>
        </p:spPr>
        <p:txBody>
          <a:bodyPr spcFirstLastPara="1" wrap="square" lIns="91425" tIns="91425" rIns="91425" bIns="91425" anchor="t" anchorCtr="0">
            <a:noAutofit/>
          </a:bodyPr>
          <a:lstStyle>
            <a:lvl1pPr lvl="0" algn="r">
              <a:lnSpc>
                <a:spcPct val="100000"/>
              </a:lnSpc>
              <a:spcBef>
                <a:spcPts val="0"/>
              </a:spcBef>
              <a:spcAft>
                <a:spcPts val="0"/>
              </a:spcAft>
              <a:buSzPts val="1800"/>
              <a:buNone/>
              <a:defRPr>
                <a:latin typeface="Oxygen"/>
                <a:ea typeface="Oxygen"/>
                <a:cs typeface="Oxygen"/>
                <a:sym typeface="Oxygen"/>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2">
  <p:cSld name="CUSTOM_4_1">
    <p:spTree>
      <p:nvGrpSpPr>
        <p:cNvPr id="1" name="Shape 157"/>
        <p:cNvGrpSpPr/>
        <p:nvPr/>
      </p:nvGrpSpPr>
      <p:grpSpPr>
        <a:xfrm>
          <a:off x="0" y="0"/>
          <a:ext cx="0" cy="0"/>
          <a:chOff x="0" y="0"/>
          <a:chExt cx="0" cy="0"/>
        </a:xfrm>
      </p:grpSpPr>
      <p:pic>
        <p:nvPicPr>
          <p:cNvPr id="158" name="Google Shape;158;p31"/>
          <p:cNvPicPr preferRelativeResize="0"/>
          <p:nvPr/>
        </p:nvPicPr>
        <p:blipFill>
          <a:blip r:embed="rId2">
            <a:alphaModFix/>
          </a:blip>
          <a:stretch>
            <a:fillRect/>
          </a:stretch>
        </p:blipFill>
        <p:spPr>
          <a:xfrm>
            <a:off x="0" y="0"/>
            <a:ext cx="9144000" cy="5143513"/>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pic>
        <p:nvPicPr>
          <p:cNvPr id="18" name="Google Shape;18;p4"/>
          <p:cNvPicPr preferRelativeResize="0"/>
          <p:nvPr/>
        </p:nvPicPr>
        <p:blipFill>
          <a:blip r:embed="rId2">
            <a:alphaModFix/>
          </a:blip>
          <a:stretch>
            <a:fillRect/>
          </a:stretch>
        </p:blipFill>
        <p:spPr>
          <a:xfrm>
            <a:off x="0" y="0"/>
            <a:ext cx="9144000" cy="5143500"/>
          </a:xfrm>
          <a:prstGeom prst="rect">
            <a:avLst/>
          </a:prstGeom>
          <a:noFill/>
          <a:ln>
            <a:noFill/>
          </a:ln>
        </p:spPr>
      </p:pic>
      <p:sp>
        <p:nvSpPr>
          <p:cNvPr id="19" name="Google Shape;19;p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2400" b="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0" name="Google Shape;20;p4"/>
          <p:cNvSpPr txBox="1">
            <a:spLocks noGrp="1"/>
          </p:cNvSpPr>
          <p:nvPr>
            <p:ph type="body" idx="1"/>
          </p:nvPr>
        </p:nvSpPr>
        <p:spPr>
          <a:xfrm>
            <a:off x="720000" y="1152475"/>
            <a:ext cx="7704000" cy="3416400"/>
          </a:xfrm>
          <a:prstGeom prst="rect">
            <a:avLst/>
          </a:prstGeom>
        </p:spPr>
        <p:txBody>
          <a:bodyPr spcFirstLastPara="1" wrap="square" lIns="91425" tIns="91425" rIns="91425" bIns="91425" anchor="t" anchorCtr="0">
            <a:noAutofit/>
          </a:bodyPr>
          <a:lstStyle>
            <a:lvl1pPr marL="457200" lvl="0" indent="-317500" rtl="0">
              <a:lnSpc>
                <a:spcPct val="115000"/>
              </a:lnSpc>
              <a:spcBef>
                <a:spcPts val="0"/>
              </a:spcBef>
              <a:spcAft>
                <a:spcPts val="0"/>
              </a:spcAft>
              <a:buSzPts val="1400"/>
              <a:buFont typeface="Oxygen"/>
              <a:buChar char="●"/>
              <a:defRPr sz="1400">
                <a:latin typeface="Oxygen"/>
                <a:ea typeface="Oxygen"/>
                <a:cs typeface="Oxygen"/>
                <a:sym typeface="Oxygen"/>
              </a:defRPr>
            </a:lvl1pPr>
            <a:lvl2pPr marL="914400" lvl="1" indent="-317500" rtl="0">
              <a:lnSpc>
                <a:spcPct val="115000"/>
              </a:lnSpc>
              <a:spcBef>
                <a:spcPts val="1600"/>
              </a:spcBef>
              <a:spcAft>
                <a:spcPts val="0"/>
              </a:spcAft>
              <a:buSzPts val="1400"/>
              <a:buFont typeface="Oxygen"/>
              <a:buChar char="○"/>
              <a:defRPr>
                <a:latin typeface="Oxygen"/>
                <a:ea typeface="Oxygen"/>
                <a:cs typeface="Oxygen"/>
                <a:sym typeface="Oxygen"/>
              </a:defRPr>
            </a:lvl2pPr>
            <a:lvl3pPr marL="1371600" lvl="2" indent="-317500" rtl="0">
              <a:lnSpc>
                <a:spcPct val="115000"/>
              </a:lnSpc>
              <a:spcBef>
                <a:spcPts val="1600"/>
              </a:spcBef>
              <a:spcAft>
                <a:spcPts val="0"/>
              </a:spcAft>
              <a:buSzPts val="1400"/>
              <a:buFont typeface="Oxygen"/>
              <a:buChar char="■"/>
              <a:defRPr>
                <a:latin typeface="Oxygen"/>
                <a:ea typeface="Oxygen"/>
                <a:cs typeface="Oxygen"/>
                <a:sym typeface="Oxygen"/>
              </a:defRPr>
            </a:lvl3pPr>
            <a:lvl4pPr marL="1828800" lvl="3" indent="-317500" rtl="0">
              <a:lnSpc>
                <a:spcPct val="115000"/>
              </a:lnSpc>
              <a:spcBef>
                <a:spcPts val="1600"/>
              </a:spcBef>
              <a:spcAft>
                <a:spcPts val="0"/>
              </a:spcAft>
              <a:buSzPts val="1400"/>
              <a:buFont typeface="Oxygen"/>
              <a:buChar char="●"/>
              <a:defRPr>
                <a:latin typeface="Oxygen"/>
                <a:ea typeface="Oxygen"/>
                <a:cs typeface="Oxygen"/>
                <a:sym typeface="Oxygen"/>
              </a:defRPr>
            </a:lvl4pPr>
            <a:lvl5pPr marL="2286000" lvl="4" indent="-317500" rtl="0">
              <a:lnSpc>
                <a:spcPct val="115000"/>
              </a:lnSpc>
              <a:spcBef>
                <a:spcPts val="1600"/>
              </a:spcBef>
              <a:spcAft>
                <a:spcPts val="0"/>
              </a:spcAft>
              <a:buSzPts val="1400"/>
              <a:buFont typeface="Oxygen"/>
              <a:buChar char="○"/>
              <a:defRPr>
                <a:latin typeface="Oxygen"/>
                <a:ea typeface="Oxygen"/>
                <a:cs typeface="Oxygen"/>
                <a:sym typeface="Oxygen"/>
              </a:defRPr>
            </a:lvl5pPr>
            <a:lvl6pPr marL="2743200" lvl="5" indent="-317500" rtl="0">
              <a:lnSpc>
                <a:spcPct val="115000"/>
              </a:lnSpc>
              <a:spcBef>
                <a:spcPts val="1600"/>
              </a:spcBef>
              <a:spcAft>
                <a:spcPts val="0"/>
              </a:spcAft>
              <a:buSzPts val="1400"/>
              <a:buFont typeface="Oxygen"/>
              <a:buChar char="■"/>
              <a:defRPr>
                <a:latin typeface="Oxygen"/>
                <a:ea typeface="Oxygen"/>
                <a:cs typeface="Oxygen"/>
                <a:sym typeface="Oxygen"/>
              </a:defRPr>
            </a:lvl6pPr>
            <a:lvl7pPr marL="3200400" lvl="6" indent="-317500" rtl="0">
              <a:lnSpc>
                <a:spcPct val="115000"/>
              </a:lnSpc>
              <a:spcBef>
                <a:spcPts val="1600"/>
              </a:spcBef>
              <a:spcAft>
                <a:spcPts val="0"/>
              </a:spcAft>
              <a:buSzPts val="1400"/>
              <a:buFont typeface="Oxygen"/>
              <a:buChar char="●"/>
              <a:defRPr>
                <a:latin typeface="Oxygen"/>
                <a:ea typeface="Oxygen"/>
                <a:cs typeface="Oxygen"/>
                <a:sym typeface="Oxygen"/>
              </a:defRPr>
            </a:lvl7pPr>
            <a:lvl8pPr marL="3657600" lvl="7" indent="-317500" rtl="0">
              <a:lnSpc>
                <a:spcPct val="115000"/>
              </a:lnSpc>
              <a:spcBef>
                <a:spcPts val="1600"/>
              </a:spcBef>
              <a:spcAft>
                <a:spcPts val="0"/>
              </a:spcAft>
              <a:buSzPts val="1400"/>
              <a:buFont typeface="Oxygen"/>
              <a:buChar char="○"/>
              <a:defRPr>
                <a:latin typeface="Oxygen"/>
                <a:ea typeface="Oxygen"/>
                <a:cs typeface="Oxygen"/>
                <a:sym typeface="Oxygen"/>
              </a:defRPr>
            </a:lvl8pPr>
            <a:lvl9pPr marL="4114800" lvl="8" indent="-317500" rtl="0">
              <a:lnSpc>
                <a:spcPct val="115000"/>
              </a:lnSpc>
              <a:spcBef>
                <a:spcPts val="1600"/>
              </a:spcBef>
              <a:spcAft>
                <a:spcPts val="1600"/>
              </a:spcAft>
              <a:buSzPts val="1400"/>
              <a:buFont typeface="Oxygen"/>
              <a:buChar char="■"/>
              <a:defRPr>
                <a:latin typeface="Oxygen"/>
                <a:ea typeface="Oxygen"/>
                <a:cs typeface="Oxygen"/>
                <a:sym typeface="Oxygen"/>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1"/>
        <p:cNvGrpSpPr/>
        <p:nvPr/>
      </p:nvGrpSpPr>
      <p:grpSpPr>
        <a:xfrm>
          <a:off x="0" y="0"/>
          <a:ext cx="0" cy="0"/>
          <a:chOff x="0" y="0"/>
          <a:chExt cx="0" cy="0"/>
        </a:xfrm>
      </p:grpSpPr>
      <p:pic>
        <p:nvPicPr>
          <p:cNvPr id="32" name="Google Shape;32;p7"/>
          <p:cNvPicPr preferRelativeResize="0"/>
          <p:nvPr/>
        </p:nvPicPr>
        <p:blipFill>
          <a:blip r:embed="rId2">
            <a:alphaModFix/>
          </a:blip>
          <a:stretch>
            <a:fillRect/>
          </a:stretch>
        </p:blipFill>
        <p:spPr>
          <a:xfrm flipH="1">
            <a:off x="0" y="0"/>
            <a:ext cx="9144000" cy="5143500"/>
          </a:xfrm>
          <a:prstGeom prst="rect">
            <a:avLst/>
          </a:prstGeom>
          <a:noFill/>
          <a:ln>
            <a:noFill/>
          </a:ln>
        </p:spPr>
      </p:pic>
      <p:sp>
        <p:nvSpPr>
          <p:cNvPr id="33" name="Google Shape;33;p7"/>
          <p:cNvSpPr txBox="1">
            <a:spLocks noGrp="1"/>
          </p:cNvSpPr>
          <p:nvPr>
            <p:ph type="title"/>
          </p:nvPr>
        </p:nvSpPr>
        <p:spPr>
          <a:xfrm>
            <a:off x="2433000" y="1371169"/>
            <a:ext cx="4278000" cy="860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4500" b="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4" name="Google Shape;34;p7"/>
          <p:cNvSpPr txBox="1">
            <a:spLocks noGrp="1"/>
          </p:cNvSpPr>
          <p:nvPr>
            <p:ph type="subTitle" idx="1"/>
          </p:nvPr>
        </p:nvSpPr>
        <p:spPr>
          <a:xfrm>
            <a:off x="2433000" y="2441425"/>
            <a:ext cx="4278000" cy="1269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600">
                <a:latin typeface="Oxygen"/>
                <a:ea typeface="Oxygen"/>
                <a:cs typeface="Oxygen"/>
                <a:sym typeface="Oxygen"/>
              </a:defRPr>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8"/>
        <p:cNvGrpSpPr/>
        <p:nvPr/>
      </p:nvGrpSpPr>
      <p:grpSpPr>
        <a:xfrm>
          <a:off x="0" y="0"/>
          <a:ext cx="0" cy="0"/>
          <a:chOff x="0" y="0"/>
          <a:chExt cx="0" cy="0"/>
        </a:xfrm>
      </p:grpSpPr>
      <p:pic>
        <p:nvPicPr>
          <p:cNvPr id="39" name="Google Shape;39;p9"/>
          <p:cNvPicPr preferRelativeResize="0"/>
          <p:nvPr/>
        </p:nvPicPr>
        <p:blipFill>
          <a:blip r:embed="rId2">
            <a:alphaModFix/>
          </a:blip>
          <a:stretch>
            <a:fillRect/>
          </a:stretch>
        </p:blipFill>
        <p:spPr>
          <a:xfrm>
            <a:off x="0" y="0"/>
            <a:ext cx="9144000" cy="5143500"/>
          </a:xfrm>
          <a:prstGeom prst="rect">
            <a:avLst/>
          </a:prstGeom>
          <a:noFill/>
          <a:ln>
            <a:noFill/>
          </a:ln>
        </p:spPr>
      </p:pic>
      <p:sp>
        <p:nvSpPr>
          <p:cNvPr id="40" name="Google Shape;40;p9"/>
          <p:cNvSpPr txBox="1">
            <a:spLocks noGrp="1"/>
          </p:cNvSpPr>
          <p:nvPr>
            <p:ph type="title"/>
          </p:nvPr>
        </p:nvSpPr>
        <p:spPr>
          <a:xfrm>
            <a:off x="2433000" y="1330038"/>
            <a:ext cx="4278000" cy="1611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8700" b="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41" name="Google Shape;41;p9"/>
          <p:cNvSpPr txBox="1">
            <a:spLocks noGrp="1"/>
          </p:cNvSpPr>
          <p:nvPr>
            <p:ph type="subTitle" idx="1"/>
          </p:nvPr>
        </p:nvSpPr>
        <p:spPr>
          <a:xfrm>
            <a:off x="2775600" y="3100075"/>
            <a:ext cx="3592800" cy="713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600">
                <a:latin typeface="Oxygen"/>
                <a:ea typeface="Oxygen"/>
                <a:cs typeface="Oxygen"/>
                <a:sym typeface="Oxygen"/>
              </a:defRPr>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50"/>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Quote">
  <p:cSld name="BLANK_1_1">
    <p:spTree>
      <p:nvGrpSpPr>
        <p:cNvPr id="1" name="Shape 70"/>
        <p:cNvGrpSpPr/>
        <p:nvPr/>
      </p:nvGrpSpPr>
      <p:grpSpPr>
        <a:xfrm>
          <a:off x="0" y="0"/>
          <a:ext cx="0" cy="0"/>
          <a:chOff x="0" y="0"/>
          <a:chExt cx="0" cy="0"/>
        </a:xfrm>
      </p:grpSpPr>
      <p:pic>
        <p:nvPicPr>
          <p:cNvPr id="71" name="Google Shape;71;p16"/>
          <p:cNvPicPr preferRelativeResize="0"/>
          <p:nvPr/>
        </p:nvPicPr>
        <p:blipFill>
          <a:blip r:embed="rId2">
            <a:alphaModFix/>
          </a:blip>
          <a:stretch>
            <a:fillRect/>
          </a:stretch>
        </p:blipFill>
        <p:spPr>
          <a:xfrm>
            <a:off x="0" y="0"/>
            <a:ext cx="9144000" cy="5143505"/>
          </a:xfrm>
          <a:prstGeom prst="rect">
            <a:avLst/>
          </a:prstGeom>
          <a:noFill/>
          <a:ln>
            <a:noFill/>
          </a:ln>
        </p:spPr>
      </p:pic>
      <p:sp>
        <p:nvSpPr>
          <p:cNvPr id="72" name="Google Shape;72;p16"/>
          <p:cNvSpPr txBox="1">
            <a:spLocks noGrp="1"/>
          </p:cNvSpPr>
          <p:nvPr>
            <p:ph type="title"/>
          </p:nvPr>
        </p:nvSpPr>
        <p:spPr>
          <a:xfrm>
            <a:off x="2290025" y="3353475"/>
            <a:ext cx="4563900" cy="531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1800" b="1"/>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73" name="Google Shape;73;p16"/>
          <p:cNvSpPr txBox="1">
            <a:spLocks noGrp="1"/>
          </p:cNvSpPr>
          <p:nvPr>
            <p:ph type="subTitle" idx="1"/>
          </p:nvPr>
        </p:nvSpPr>
        <p:spPr>
          <a:xfrm>
            <a:off x="1454700" y="2052475"/>
            <a:ext cx="6234600" cy="124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2500">
                <a:latin typeface="Oxygen"/>
                <a:ea typeface="Oxygen"/>
                <a:cs typeface="Oxygen"/>
                <a:sym typeface="Oxygen"/>
              </a:defRPr>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hree columns">
  <p:cSld name="BLANK_1_1_1_2">
    <p:spTree>
      <p:nvGrpSpPr>
        <p:cNvPr id="1" name="Shape 81"/>
        <p:cNvGrpSpPr/>
        <p:nvPr/>
      </p:nvGrpSpPr>
      <p:grpSpPr>
        <a:xfrm>
          <a:off x="0" y="0"/>
          <a:ext cx="0" cy="0"/>
          <a:chOff x="0" y="0"/>
          <a:chExt cx="0" cy="0"/>
        </a:xfrm>
      </p:grpSpPr>
      <p:pic>
        <p:nvPicPr>
          <p:cNvPr id="82" name="Google Shape;82;p18"/>
          <p:cNvPicPr preferRelativeResize="0"/>
          <p:nvPr/>
        </p:nvPicPr>
        <p:blipFill>
          <a:blip r:embed="rId2">
            <a:alphaModFix/>
          </a:blip>
          <a:stretch>
            <a:fillRect/>
          </a:stretch>
        </p:blipFill>
        <p:spPr>
          <a:xfrm>
            <a:off x="0" y="0"/>
            <a:ext cx="9144000" cy="5143500"/>
          </a:xfrm>
          <a:prstGeom prst="rect">
            <a:avLst/>
          </a:prstGeom>
          <a:noFill/>
          <a:ln>
            <a:noFill/>
          </a:ln>
        </p:spPr>
      </p:pic>
      <p:sp>
        <p:nvSpPr>
          <p:cNvPr id="83" name="Google Shape;83;p18"/>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2400" b="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84" name="Google Shape;84;p18"/>
          <p:cNvSpPr txBox="1">
            <a:spLocks noGrp="1"/>
          </p:cNvSpPr>
          <p:nvPr>
            <p:ph type="title" idx="2"/>
          </p:nvPr>
        </p:nvSpPr>
        <p:spPr>
          <a:xfrm>
            <a:off x="720000" y="2948538"/>
            <a:ext cx="2336400" cy="527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b="1"/>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85" name="Google Shape;85;p18"/>
          <p:cNvSpPr txBox="1">
            <a:spLocks noGrp="1"/>
          </p:cNvSpPr>
          <p:nvPr>
            <p:ph type="subTitle" idx="1"/>
          </p:nvPr>
        </p:nvSpPr>
        <p:spPr>
          <a:xfrm>
            <a:off x="720000" y="3315275"/>
            <a:ext cx="2336400" cy="931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atin typeface="Oxygen"/>
                <a:ea typeface="Oxygen"/>
                <a:cs typeface="Oxygen"/>
                <a:sym typeface="Oxygen"/>
              </a:defRPr>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86" name="Google Shape;86;p18"/>
          <p:cNvSpPr txBox="1">
            <a:spLocks noGrp="1"/>
          </p:cNvSpPr>
          <p:nvPr>
            <p:ph type="title" idx="3"/>
          </p:nvPr>
        </p:nvSpPr>
        <p:spPr>
          <a:xfrm>
            <a:off x="3403800" y="2948538"/>
            <a:ext cx="2336400" cy="527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b="1"/>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87" name="Google Shape;87;p18"/>
          <p:cNvSpPr txBox="1">
            <a:spLocks noGrp="1"/>
          </p:cNvSpPr>
          <p:nvPr>
            <p:ph type="subTitle" idx="4"/>
          </p:nvPr>
        </p:nvSpPr>
        <p:spPr>
          <a:xfrm>
            <a:off x="3403800" y="3315275"/>
            <a:ext cx="2336400" cy="931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atin typeface="Oxygen"/>
                <a:ea typeface="Oxygen"/>
                <a:cs typeface="Oxygen"/>
                <a:sym typeface="Oxygen"/>
              </a:defRPr>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88" name="Google Shape;88;p18"/>
          <p:cNvSpPr txBox="1">
            <a:spLocks noGrp="1"/>
          </p:cNvSpPr>
          <p:nvPr>
            <p:ph type="title" idx="5"/>
          </p:nvPr>
        </p:nvSpPr>
        <p:spPr>
          <a:xfrm>
            <a:off x="6087600" y="2948538"/>
            <a:ext cx="2336400" cy="527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000" b="1"/>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89" name="Google Shape;89;p18"/>
          <p:cNvSpPr txBox="1">
            <a:spLocks noGrp="1"/>
          </p:cNvSpPr>
          <p:nvPr>
            <p:ph type="subTitle" idx="6"/>
          </p:nvPr>
        </p:nvSpPr>
        <p:spPr>
          <a:xfrm>
            <a:off x="6087600" y="3315275"/>
            <a:ext cx="2336400" cy="931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atin typeface="Oxygen"/>
                <a:ea typeface="Oxygen"/>
                <a:cs typeface="Oxygen"/>
                <a:sym typeface="Oxygen"/>
              </a:defRPr>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1" name="Shape 154"/>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1">
  <p:cSld name="BLANK_1_1_1_1_1_1_3">
    <p:spTree>
      <p:nvGrpSpPr>
        <p:cNvPr id="1" name="Shape 155"/>
        <p:cNvGrpSpPr/>
        <p:nvPr/>
      </p:nvGrpSpPr>
      <p:grpSpPr>
        <a:xfrm>
          <a:off x="0" y="0"/>
          <a:ext cx="0" cy="0"/>
          <a:chOff x="0" y="0"/>
          <a:chExt cx="0" cy="0"/>
        </a:xfrm>
      </p:grpSpPr>
      <p:pic>
        <p:nvPicPr>
          <p:cNvPr id="156" name="Google Shape;156;p30"/>
          <p:cNvPicPr preferRelativeResize="0"/>
          <p:nvPr/>
        </p:nvPicPr>
        <p:blipFill>
          <a:blip r:embed="rId2">
            <a:alphaModFix/>
          </a:blip>
          <a:stretch>
            <a:fillRect/>
          </a:stretch>
        </p:blipFill>
        <p:spPr>
          <a:xfrm>
            <a:off x="0" y="0"/>
            <a:ext cx="9144000" cy="514350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Font typeface="Poiret One"/>
              <a:buNone/>
              <a:defRPr sz="2800">
                <a:solidFill>
                  <a:schemeClr val="dk1"/>
                </a:solidFill>
                <a:latin typeface="Poiret One"/>
                <a:ea typeface="Poiret One"/>
                <a:cs typeface="Poiret One"/>
                <a:sym typeface="Poiret One"/>
              </a:defRPr>
            </a:lvl1pPr>
            <a:lvl2pPr lvl="1" rtl="0">
              <a:spcBef>
                <a:spcPts val="0"/>
              </a:spcBef>
              <a:spcAft>
                <a:spcPts val="0"/>
              </a:spcAft>
              <a:buClr>
                <a:schemeClr val="dk1"/>
              </a:buClr>
              <a:buSzPts val="2800"/>
              <a:buFont typeface="Bebas Neue"/>
              <a:buNone/>
              <a:defRPr sz="2800">
                <a:solidFill>
                  <a:schemeClr val="dk1"/>
                </a:solidFill>
                <a:latin typeface="Bebas Neue"/>
                <a:ea typeface="Bebas Neue"/>
                <a:cs typeface="Bebas Neue"/>
                <a:sym typeface="Bebas Neue"/>
              </a:defRPr>
            </a:lvl2pPr>
            <a:lvl3pPr lvl="2" rtl="0">
              <a:spcBef>
                <a:spcPts val="0"/>
              </a:spcBef>
              <a:spcAft>
                <a:spcPts val="0"/>
              </a:spcAft>
              <a:buClr>
                <a:schemeClr val="dk1"/>
              </a:buClr>
              <a:buSzPts val="2800"/>
              <a:buFont typeface="Bebas Neue"/>
              <a:buNone/>
              <a:defRPr sz="2800">
                <a:solidFill>
                  <a:schemeClr val="dk1"/>
                </a:solidFill>
                <a:latin typeface="Bebas Neue"/>
                <a:ea typeface="Bebas Neue"/>
                <a:cs typeface="Bebas Neue"/>
                <a:sym typeface="Bebas Neue"/>
              </a:defRPr>
            </a:lvl3pPr>
            <a:lvl4pPr lvl="3" rtl="0">
              <a:spcBef>
                <a:spcPts val="0"/>
              </a:spcBef>
              <a:spcAft>
                <a:spcPts val="0"/>
              </a:spcAft>
              <a:buClr>
                <a:schemeClr val="dk1"/>
              </a:buClr>
              <a:buSzPts val="2800"/>
              <a:buFont typeface="Bebas Neue"/>
              <a:buNone/>
              <a:defRPr sz="2800">
                <a:solidFill>
                  <a:schemeClr val="dk1"/>
                </a:solidFill>
                <a:latin typeface="Bebas Neue"/>
                <a:ea typeface="Bebas Neue"/>
                <a:cs typeface="Bebas Neue"/>
                <a:sym typeface="Bebas Neue"/>
              </a:defRPr>
            </a:lvl4pPr>
            <a:lvl5pPr lvl="4" rtl="0">
              <a:spcBef>
                <a:spcPts val="0"/>
              </a:spcBef>
              <a:spcAft>
                <a:spcPts val="0"/>
              </a:spcAft>
              <a:buClr>
                <a:schemeClr val="dk1"/>
              </a:buClr>
              <a:buSzPts val="2800"/>
              <a:buFont typeface="Bebas Neue"/>
              <a:buNone/>
              <a:defRPr sz="2800">
                <a:solidFill>
                  <a:schemeClr val="dk1"/>
                </a:solidFill>
                <a:latin typeface="Bebas Neue"/>
                <a:ea typeface="Bebas Neue"/>
                <a:cs typeface="Bebas Neue"/>
                <a:sym typeface="Bebas Neue"/>
              </a:defRPr>
            </a:lvl5pPr>
            <a:lvl6pPr lvl="5" rtl="0">
              <a:spcBef>
                <a:spcPts val="0"/>
              </a:spcBef>
              <a:spcAft>
                <a:spcPts val="0"/>
              </a:spcAft>
              <a:buClr>
                <a:schemeClr val="dk1"/>
              </a:buClr>
              <a:buSzPts val="2800"/>
              <a:buFont typeface="Bebas Neue"/>
              <a:buNone/>
              <a:defRPr sz="2800">
                <a:solidFill>
                  <a:schemeClr val="dk1"/>
                </a:solidFill>
                <a:latin typeface="Bebas Neue"/>
                <a:ea typeface="Bebas Neue"/>
                <a:cs typeface="Bebas Neue"/>
                <a:sym typeface="Bebas Neue"/>
              </a:defRPr>
            </a:lvl6pPr>
            <a:lvl7pPr lvl="6" rtl="0">
              <a:spcBef>
                <a:spcPts val="0"/>
              </a:spcBef>
              <a:spcAft>
                <a:spcPts val="0"/>
              </a:spcAft>
              <a:buClr>
                <a:schemeClr val="dk1"/>
              </a:buClr>
              <a:buSzPts val="2800"/>
              <a:buFont typeface="Bebas Neue"/>
              <a:buNone/>
              <a:defRPr sz="2800">
                <a:solidFill>
                  <a:schemeClr val="dk1"/>
                </a:solidFill>
                <a:latin typeface="Bebas Neue"/>
                <a:ea typeface="Bebas Neue"/>
                <a:cs typeface="Bebas Neue"/>
                <a:sym typeface="Bebas Neue"/>
              </a:defRPr>
            </a:lvl7pPr>
            <a:lvl8pPr lvl="7" rtl="0">
              <a:spcBef>
                <a:spcPts val="0"/>
              </a:spcBef>
              <a:spcAft>
                <a:spcPts val="0"/>
              </a:spcAft>
              <a:buClr>
                <a:schemeClr val="dk1"/>
              </a:buClr>
              <a:buSzPts val="2800"/>
              <a:buFont typeface="Bebas Neue"/>
              <a:buNone/>
              <a:defRPr sz="2800">
                <a:solidFill>
                  <a:schemeClr val="dk1"/>
                </a:solidFill>
                <a:latin typeface="Bebas Neue"/>
                <a:ea typeface="Bebas Neue"/>
                <a:cs typeface="Bebas Neue"/>
                <a:sym typeface="Bebas Neue"/>
              </a:defRPr>
            </a:lvl8pPr>
            <a:lvl9pPr lvl="8" rtl="0">
              <a:spcBef>
                <a:spcPts val="0"/>
              </a:spcBef>
              <a:spcAft>
                <a:spcPts val="0"/>
              </a:spcAft>
              <a:buClr>
                <a:schemeClr val="dk1"/>
              </a:buClr>
              <a:buSzPts val="2800"/>
              <a:buFont typeface="Bebas Neue"/>
              <a:buNone/>
              <a:defRPr sz="2800">
                <a:solidFill>
                  <a:schemeClr val="dk1"/>
                </a:solidFill>
                <a:latin typeface="Bebas Neue"/>
                <a:ea typeface="Bebas Neue"/>
                <a:cs typeface="Bebas Neue"/>
                <a:sym typeface="Bebas Neu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Font typeface="Oxygen Light"/>
              <a:buChar char="●"/>
              <a:defRPr sz="1800">
                <a:solidFill>
                  <a:schemeClr val="lt2"/>
                </a:solidFill>
                <a:latin typeface="Oxygen Light"/>
                <a:ea typeface="Oxygen Light"/>
                <a:cs typeface="Oxygen Light"/>
                <a:sym typeface="Oxygen Light"/>
              </a:defRPr>
            </a:lvl1pPr>
            <a:lvl2pPr marL="914400" lvl="1" indent="-317500">
              <a:lnSpc>
                <a:spcPct val="115000"/>
              </a:lnSpc>
              <a:spcBef>
                <a:spcPts val="1600"/>
              </a:spcBef>
              <a:spcAft>
                <a:spcPts val="0"/>
              </a:spcAft>
              <a:buClr>
                <a:schemeClr val="lt2"/>
              </a:buClr>
              <a:buSzPts val="1400"/>
              <a:buFont typeface="Oxygen Light"/>
              <a:buChar char="○"/>
              <a:defRPr>
                <a:solidFill>
                  <a:schemeClr val="lt2"/>
                </a:solidFill>
                <a:latin typeface="Oxygen Light"/>
                <a:ea typeface="Oxygen Light"/>
                <a:cs typeface="Oxygen Light"/>
                <a:sym typeface="Oxygen Light"/>
              </a:defRPr>
            </a:lvl2pPr>
            <a:lvl3pPr marL="1371600" lvl="2" indent="-317500">
              <a:lnSpc>
                <a:spcPct val="115000"/>
              </a:lnSpc>
              <a:spcBef>
                <a:spcPts val="1600"/>
              </a:spcBef>
              <a:spcAft>
                <a:spcPts val="0"/>
              </a:spcAft>
              <a:buClr>
                <a:schemeClr val="lt2"/>
              </a:buClr>
              <a:buSzPts val="1400"/>
              <a:buFont typeface="Oxygen Light"/>
              <a:buChar char="■"/>
              <a:defRPr>
                <a:solidFill>
                  <a:schemeClr val="lt2"/>
                </a:solidFill>
                <a:latin typeface="Oxygen Light"/>
                <a:ea typeface="Oxygen Light"/>
                <a:cs typeface="Oxygen Light"/>
                <a:sym typeface="Oxygen Light"/>
              </a:defRPr>
            </a:lvl3pPr>
            <a:lvl4pPr marL="1828800" lvl="3" indent="-317500">
              <a:lnSpc>
                <a:spcPct val="115000"/>
              </a:lnSpc>
              <a:spcBef>
                <a:spcPts val="1600"/>
              </a:spcBef>
              <a:spcAft>
                <a:spcPts val="0"/>
              </a:spcAft>
              <a:buClr>
                <a:schemeClr val="lt2"/>
              </a:buClr>
              <a:buSzPts val="1400"/>
              <a:buFont typeface="Oxygen Light"/>
              <a:buChar char="●"/>
              <a:defRPr>
                <a:solidFill>
                  <a:schemeClr val="lt2"/>
                </a:solidFill>
                <a:latin typeface="Oxygen Light"/>
                <a:ea typeface="Oxygen Light"/>
                <a:cs typeface="Oxygen Light"/>
                <a:sym typeface="Oxygen Light"/>
              </a:defRPr>
            </a:lvl4pPr>
            <a:lvl5pPr marL="2286000" lvl="4" indent="-317500">
              <a:lnSpc>
                <a:spcPct val="115000"/>
              </a:lnSpc>
              <a:spcBef>
                <a:spcPts val="1600"/>
              </a:spcBef>
              <a:spcAft>
                <a:spcPts val="0"/>
              </a:spcAft>
              <a:buClr>
                <a:schemeClr val="lt2"/>
              </a:buClr>
              <a:buSzPts val="1400"/>
              <a:buFont typeface="Oxygen Light"/>
              <a:buChar char="○"/>
              <a:defRPr>
                <a:solidFill>
                  <a:schemeClr val="lt2"/>
                </a:solidFill>
                <a:latin typeface="Oxygen Light"/>
                <a:ea typeface="Oxygen Light"/>
                <a:cs typeface="Oxygen Light"/>
                <a:sym typeface="Oxygen Light"/>
              </a:defRPr>
            </a:lvl5pPr>
            <a:lvl6pPr marL="2743200" lvl="5" indent="-317500">
              <a:lnSpc>
                <a:spcPct val="115000"/>
              </a:lnSpc>
              <a:spcBef>
                <a:spcPts val="1600"/>
              </a:spcBef>
              <a:spcAft>
                <a:spcPts val="0"/>
              </a:spcAft>
              <a:buClr>
                <a:schemeClr val="lt2"/>
              </a:buClr>
              <a:buSzPts val="1400"/>
              <a:buFont typeface="Oxygen Light"/>
              <a:buChar char="■"/>
              <a:defRPr>
                <a:solidFill>
                  <a:schemeClr val="lt2"/>
                </a:solidFill>
                <a:latin typeface="Oxygen Light"/>
                <a:ea typeface="Oxygen Light"/>
                <a:cs typeface="Oxygen Light"/>
                <a:sym typeface="Oxygen Light"/>
              </a:defRPr>
            </a:lvl6pPr>
            <a:lvl7pPr marL="3200400" lvl="6" indent="-317500">
              <a:lnSpc>
                <a:spcPct val="115000"/>
              </a:lnSpc>
              <a:spcBef>
                <a:spcPts val="1600"/>
              </a:spcBef>
              <a:spcAft>
                <a:spcPts val="0"/>
              </a:spcAft>
              <a:buClr>
                <a:schemeClr val="lt2"/>
              </a:buClr>
              <a:buSzPts val="1400"/>
              <a:buFont typeface="Oxygen Light"/>
              <a:buChar char="●"/>
              <a:defRPr>
                <a:solidFill>
                  <a:schemeClr val="lt2"/>
                </a:solidFill>
                <a:latin typeface="Oxygen Light"/>
                <a:ea typeface="Oxygen Light"/>
                <a:cs typeface="Oxygen Light"/>
                <a:sym typeface="Oxygen Light"/>
              </a:defRPr>
            </a:lvl7pPr>
            <a:lvl8pPr marL="3657600" lvl="7" indent="-317500">
              <a:lnSpc>
                <a:spcPct val="115000"/>
              </a:lnSpc>
              <a:spcBef>
                <a:spcPts val="1600"/>
              </a:spcBef>
              <a:spcAft>
                <a:spcPts val="0"/>
              </a:spcAft>
              <a:buClr>
                <a:schemeClr val="lt2"/>
              </a:buClr>
              <a:buSzPts val="1400"/>
              <a:buFont typeface="Oxygen Light"/>
              <a:buChar char="○"/>
              <a:defRPr>
                <a:solidFill>
                  <a:schemeClr val="lt2"/>
                </a:solidFill>
                <a:latin typeface="Oxygen Light"/>
                <a:ea typeface="Oxygen Light"/>
                <a:cs typeface="Oxygen Light"/>
                <a:sym typeface="Oxygen Light"/>
              </a:defRPr>
            </a:lvl8pPr>
            <a:lvl9pPr marL="4114800" lvl="8" indent="-317500">
              <a:lnSpc>
                <a:spcPct val="115000"/>
              </a:lnSpc>
              <a:spcBef>
                <a:spcPts val="1600"/>
              </a:spcBef>
              <a:spcAft>
                <a:spcPts val="1600"/>
              </a:spcAft>
              <a:buClr>
                <a:schemeClr val="lt2"/>
              </a:buClr>
              <a:buSzPts val="1400"/>
              <a:buFont typeface="Oxygen Light"/>
              <a:buChar char="■"/>
              <a:defRPr>
                <a:solidFill>
                  <a:schemeClr val="lt2"/>
                </a:solidFill>
                <a:latin typeface="Oxygen Light"/>
                <a:ea typeface="Oxygen Light"/>
                <a:cs typeface="Oxygen Light"/>
                <a:sym typeface="Oxygen Ligh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3" r:id="rId3"/>
    <p:sldLayoutId id="2147483655" r:id="rId4"/>
    <p:sldLayoutId id="2147483658" r:id="rId5"/>
    <p:sldLayoutId id="2147483662" r:id="rId6"/>
    <p:sldLayoutId id="2147483664" r:id="rId7"/>
    <p:sldLayoutId id="2147483675" r:id="rId8"/>
    <p:sldLayoutId id="2147483676" r:id="rId9"/>
    <p:sldLayoutId id="2147483677"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1927F7B-5FCE-7CC6-12D6-E95CD9EAD203}"/>
              </a:ext>
            </a:extLst>
          </p:cNvPr>
          <p:cNvSpPr txBox="1"/>
          <p:nvPr/>
        </p:nvSpPr>
        <p:spPr>
          <a:xfrm>
            <a:off x="1753110" y="405740"/>
            <a:ext cx="5935916" cy="4332020"/>
          </a:xfrm>
          <a:prstGeom prst="rect">
            <a:avLst/>
          </a:prstGeom>
          <a:noFill/>
        </p:spPr>
        <p:txBody>
          <a:bodyPr wrap="square">
            <a:spAutoFit/>
          </a:bodyPr>
          <a:lstStyle/>
          <a:p>
            <a:pPr algn="ctr">
              <a:lnSpc>
                <a:spcPct val="106000"/>
              </a:lnSpc>
              <a:spcAft>
                <a:spcPts val="800"/>
              </a:spcAft>
            </a:pPr>
            <a:r>
              <a:rPr lang="es-MX" sz="1600" b="1" dirty="0">
                <a:effectLst/>
                <a:latin typeface="Century Gothic" panose="020B0502020202020204" pitchFamily="34" charset="0"/>
                <a:ea typeface="Calibri" panose="020F0502020204030204" pitchFamily="34" charset="0"/>
                <a:cs typeface="Times New Roman" panose="02020603050405020304" pitchFamily="18" charset="0"/>
              </a:rPr>
              <a:t>ESCUELA NORAMAL DE EDUCACIÓN PREESCOLAR</a:t>
            </a:r>
          </a:p>
          <a:p>
            <a:pPr algn="ctr">
              <a:lnSpc>
                <a:spcPct val="106000"/>
              </a:lnSpc>
              <a:spcAft>
                <a:spcPts val="800"/>
              </a:spcAft>
            </a:pPr>
            <a:r>
              <a:rPr lang="es-MX" sz="1600" b="1" dirty="0">
                <a:latin typeface="Century Gothic" panose="020B0502020202020204" pitchFamily="34" charset="0"/>
                <a:ea typeface="Calibri" panose="020F0502020204030204" pitchFamily="34" charset="0"/>
                <a:cs typeface="Times New Roman" panose="02020603050405020304" pitchFamily="18" charset="0"/>
              </a:rPr>
              <a:t>LICENCIATURA EN EDUCACIÓN PREESCOLAR</a:t>
            </a:r>
          </a:p>
          <a:p>
            <a:pPr algn="ctr">
              <a:lnSpc>
                <a:spcPct val="106000"/>
              </a:lnSpc>
              <a:spcAft>
                <a:spcPts val="800"/>
              </a:spcAft>
            </a:pPr>
            <a:r>
              <a:rPr lang="es-MX" sz="1600" b="1" dirty="0">
                <a:effectLst/>
                <a:latin typeface="Century Gothic" panose="020B0502020202020204" pitchFamily="34" charset="0"/>
                <a:ea typeface="Calibri" panose="020F0502020204030204" pitchFamily="34" charset="0"/>
                <a:cs typeface="Times New Roman" panose="02020603050405020304" pitchFamily="18" charset="0"/>
              </a:rPr>
              <a:t>CICLO 2021-2022</a:t>
            </a:r>
          </a:p>
          <a:p>
            <a:pPr algn="ctr">
              <a:lnSpc>
                <a:spcPct val="106000"/>
              </a:lnSpc>
              <a:spcAft>
                <a:spcPts val="800"/>
              </a:spcAft>
            </a:pPr>
            <a:endParaRPr lang="es-MX" sz="1600" b="1" dirty="0">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6000"/>
              </a:lnSpc>
              <a:spcAft>
                <a:spcPts val="800"/>
              </a:spcAft>
            </a:pPr>
            <a:endParaRPr lang="es-MX" sz="1600" b="1" dirty="0">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6000"/>
              </a:lnSpc>
              <a:spcAft>
                <a:spcPts val="800"/>
              </a:spcAft>
            </a:pPr>
            <a:endParaRPr lang="es-MX" sz="1600" b="1" dirty="0">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6000"/>
              </a:lnSpc>
              <a:spcAft>
                <a:spcPts val="800"/>
              </a:spcAft>
            </a:pPr>
            <a:endParaRPr lang="es-MX" sz="1600" b="1" dirty="0">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6000"/>
              </a:lnSpc>
              <a:spcAft>
                <a:spcPts val="800"/>
              </a:spcAft>
            </a:pPr>
            <a:r>
              <a:rPr lang="es-MX" sz="1600" b="1" dirty="0">
                <a:latin typeface="Century Gothic" panose="020B0502020202020204" pitchFamily="34" charset="0"/>
                <a:ea typeface="Calibri" panose="020F0502020204030204" pitchFamily="34" charset="0"/>
                <a:cs typeface="Times New Roman" panose="02020603050405020304" pitchFamily="18" charset="0"/>
              </a:rPr>
              <a:t>COMPETENCIA</a:t>
            </a:r>
            <a:endParaRPr lang="es-MX" sz="1600" b="1" dirty="0">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6000"/>
              </a:lnSpc>
              <a:spcAft>
                <a:spcPts val="800"/>
              </a:spcAft>
              <a:tabLst>
                <a:tab pos="336550" algn="l"/>
                <a:tab pos="2806065" algn="ctr"/>
              </a:tabLst>
            </a:pPr>
            <a:r>
              <a:rPr lang="es-MX" sz="1600" b="1" dirty="0">
                <a:effectLst/>
                <a:latin typeface="Century Gothic" panose="020B0502020202020204" pitchFamily="34" charset="0"/>
                <a:ea typeface="Calibri" panose="020F0502020204030204" pitchFamily="34" charset="0"/>
                <a:cs typeface="Times New Roman" panose="02020603050405020304" pitchFamily="18" charset="0"/>
              </a:rPr>
              <a:t>MATERIA: TUTORÍA GRUPAL</a:t>
            </a:r>
          </a:p>
          <a:p>
            <a:pPr algn="ctr">
              <a:lnSpc>
                <a:spcPct val="106000"/>
              </a:lnSpc>
              <a:spcAft>
                <a:spcPts val="800"/>
              </a:spcAft>
            </a:pPr>
            <a:r>
              <a:rPr lang="es-MX" sz="1600" b="1" dirty="0">
                <a:effectLst/>
                <a:latin typeface="Century Gothic" panose="020B0502020202020204" pitchFamily="34" charset="0"/>
                <a:ea typeface="Calibri" panose="020F0502020204030204" pitchFamily="34" charset="0"/>
                <a:cs typeface="Times New Roman" panose="02020603050405020304" pitchFamily="18" charset="0"/>
              </a:rPr>
              <a:t>DOCENTE: ROSA VELIA DEL RIO TIJERINA</a:t>
            </a:r>
          </a:p>
          <a:p>
            <a:pPr algn="ctr">
              <a:lnSpc>
                <a:spcPct val="106000"/>
              </a:lnSpc>
              <a:spcAft>
                <a:spcPts val="800"/>
              </a:spcAft>
            </a:pPr>
            <a:r>
              <a:rPr lang="es-MX" sz="1600" b="1" dirty="0">
                <a:effectLst/>
                <a:latin typeface="Century Gothic" panose="020B0502020202020204" pitchFamily="34" charset="0"/>
                <a:ea typeface="Calibri" panose="020F0502020204030204" pitchFamily="34" charset="0"/>
                <a:cs typeface="Times New Roman" panose="02020603050405020304" pitchFamily="18" charset="0"/>
              </a:rPr>
              <a:t>6° SEMESTRE SECCIÓN “A”</a:t>
            </a:r>
          </a:p>
          <a:p>
            <a:pPr algn="ctr">
              <a:lnSpc>
                <a:spcPct val="106000"/>
              </a:lnSpc>
              <a:spcAft>
                <a:spcPts val="800"/>
              </a:spcAft>
            </a:pPr>
            <a:r>
              <a:rPr lang="es-MX" sz="1600" b="1" dirty="0">
                <a:effectLst/>
                <a:latin typeface="Century Gothic" panose="020B0502020202020204" pitchFamily="34" charset="0"/>
                <a:ea typeface="Calibri" panose="020F0502020204030204" pitchFamily="34" charset="0"/>
                <a:cs typeface="Times New Roman" panose="02020603050405020304" pitchFamily="18" charset="0"/>
              </a:rPr>
              <a:t>ALUMNA: JURITZI MARIEL ZUÑIGA MUÑOZ #28 </a:t>
            </a:r>
          </a:p>
        </p:txBody>
      </p:sp>
      <p:pic>
        <p:nvPicPr>
          <p:cNvPr id="5" name="Imagen 4" descr="Un dibujo de una persona&#10;&#10;Descripción generada automáticamente con confianza baja">
            <a:extLst>
              <a:ext uri="{FF2B5EF4-FFF2-40B4-BE49-F238E27FC236}">
                <a16:creationId xmlns:a16="http://schemas.microsoft.com/office/drawing/2014/main" id="{A9EDAAB5-649F-D757-9FCE-097913C95801}"/>
              </a:ext>
            </a:extLst>
          </p:cNvPr>
          <p:cNvPicPr>
            <a:picLocks noChangeAspect="1"/>
          </p:cNvPicPr>
          <p:nvPr/>
        </p:nvPicPr>
        <p:blipFill>
          <a:blip r:embed="rId2"/>
          <a:stretch>
            <a:fillRect/>
          </a:stretch>
        </p:blipFill>
        <p:spPr>
          <a:xfrm>
            <a:off x="4105195" y="1514115"/>
            <a:ext cx="1231746" cy="1318892"/>
          </a:xfrm>
          <a:prstGeom prst="rect">
            <a:avLst/>
          </a:prstGeom>
        </p:spPr>
      </p:pic>
    </p:spTree>
    <p:extLst>
      <p:ext uri="{BB962C8B-B14F-4D97-AF65-F5344CB8AC3E}">
        <p14:creationId xmlns:p14="http://schemas.microsoft.com/office/powerpoint/2010/main" val="3736019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34"/>
          <p:cNvSpPr txBox="1">
            <a:spLocks noGrp="1"/>
          </p:cNvSpPr>
          <p:nvPr>
            <p:ph type="ctrTitle"/>
          </p:nvPr>
        </p:nvSpPr>
        <p:spPr>
          <a:xfrm>
            <a:off x="2151531" y="1929198"/>
            <a:ext cx="6869526" cy="1082668"/>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s-MX" sz="6600" dirty="0">
                <a:solidFill>
                  <a:schemeClr val="accent1"/>
                </a:solidFill>
                <a:latin typeface="Pacifico" panose="02000000000000000000" pitchFamily="2" charset="0"/>
              </a:rPr>
              <a:t>COMPETENCIA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4" name="Google Shape;174;p35"/>
          <p:cNvSpPr txBox="1">
            <a:spLocks noGrp="1"/>
          </p:cNvSpPr>
          <p:nvPr>
            <p:ph type="body" idx="1"/>
          </p:nvPr>
        </p:nvSpPr>
        <p:spPr>
          <a:xfrm>
            <a:off x="178476" y="345651"/>
            <a:ext cx="8516209" cy="1815882"/>
          </a:xfrm>
          <a:prstGeom prst="rect">
            <a:avLst/>
          </a:prstGeom>
        </p:spPr>
        <p:txBody>
          <a:bodyPr spcFirstLastPara="1" wrap="square" lIns="91425" tIns="91425" rIns="91425" bIns="91425" anchor="t" anchorCtr="0">
            <a:noAutofit/>
          </a:bodyPr>
          <a:lstStyle/>
          <a:p>
            <a:r>
              <a:rPr lang="es-MX" sz="1800" b="1" i="0" dirty="0">
                <a:solidFill>
                  <a:srgbClr val="000000"/>
                </a:solidFill>
                <a:effectLst/>
                <a:latin typeface="Century Gothic" panose="020B0502020202020204" pitchFamily="34" charset="0"/>
              </a:rPr>
              <a:t>Diseña planeaciones aplicando sus conocimientos curriculares, psicológicos y disciplinares, didácticos y tecnológicos para propiciar espacios de aprendizaje incluyentes que respondan a las necesidades de todos los alumnos en el marco del plan y programas del curso.</a:t>
            </a:r>
          </a:p>
          <a:p>
            <a:endParaRPr lang="es-MX" sz="1800" b="1" dirty="0">
              <a:solidFill>
                <a:srgbClr val="000000"/>
              </a:solidFill>
              <a:latin typeface="Century Gothic" panose="020B0502020202020204" pitchFamily="34" charset="0"/>
            </a:endParaRPr>
          </a:p>
          <a:p>
            <a:pPr marL="139700" indent="0" algn="l">
              <a:buNone/>
            </a:pPr>
            <a:r>
              <a:rPr lang="es-MX" sz="1600" b="0" i="0" dirty="0">
                <a:solidFill>
                  <a:srgbClr val="000000"/>
                </a:solidFill>
                <a:effectLst/>
                <a:latin typeface="Verdana" panose="020B0604030504040204" pitchFamily="34" charset="0"/>
              </a:rPr>
              <a:t> </a:t>
            </a:r>
            <a:r>
              <a:rPr lang="en" sz="1200" dirty="0"/>
              <a:t>.</a:t>
            </a:r>
            <a:endParaRPr sz="1200" dirty="0"/>
          </a:p>
          <a:p>
            <a:pPr marL="0" lvl="0" indent="0" algn="l" rtl="0">
              <a:spcBef>
                <a:spcPts val="0"/>
              </a:spcBef>
              <a:spcAft>
                <a:spcPts val="1600"/>
              </a:spcAft>
              <a:buNone/>
            </a:pPr>
            <a:endParaRPr dirty="0"/>
          </a:p>
        </p:txBody>
      </p:sp>
      <p:sp>
        <p:nvSpPr>
          <p:cNvPr id="7" name="CuadroTexto 6">
            <a:extLst>
              <a:ext uri="{FF2B5EF4-FFF2-40B4-BE49-F238E27FC236}">
                <a16:creationId xmlns:a16="http://schemas.microsoft.com/office/drawing/2014/main" id="{CA58DCE0-CF6B-84DC-CF3C-9005960BA17D}"/>
              </a:ext>
            </a:extLst>
          </p:cNvPr>
          <p:cNvSpPr txBox="1"/>
          <p:nvPr/>
        </p:nvSpPr>
        <p:spPr>
          <a:xfrm>
            <a:off x="1287378" y="2261937"/>
            <a:ext cx="7050505" cy="1815882"/>
          </a:xfrm>
          <a:prstGeom prst="rect">
            <a:avLst/>
          </a:prstGeom>
          <a:noFill/>
        </p:spPr>
        <p:txBody>
          <a:bodyPr wrap="square">
            <a:spAutoFit/>
          </a:bodyPr>
          <a:lstStyle/>
          <a:p>
            <a:pPr marL="139700" indent="0" algn="ctr">
              <a:buNone/>
            </a:pPr>
            <a:r>
              <a:rPr lang="es-MX" sz="1600" i="0" dirty="0">
                <a:solidFill>
                  <a:srgbClr val="000000"/>
                </a:solidFill>
                <a:effectLst/>
                <a:latin typeface="Century Gothic" panose="020B0502020202020204" pitchFamily="34" charset="0"/>
              </a:rPr>
              <a:t>Esta competencia se ha estado abordando desde el primer año de la Licenciatura en Educación Preescolar pero en este tercer años considero que se realiza de una manera más consciente ya que se tienen un par de jornadas de práctica lo que hace que se tenga  en cuenta las diversas características del grupo así como sus aprendizajes previos para el diseño de planeaciones que den respuesta al proceso de enseñanza-aprendizaje.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6" name="Google Shape;167;p34">
            <a:extLst>
              <a:ext uri="{FF2B5EF4-FFF2-40B4-BE49-F238E27FC236}">
                <a16:creationId xmlns:a16="http://schemas.microsoft.com/office/drawing/2014/main" id="{124B3CF1-75D4-9A39-3F03-8247C0321712}"/>
              </a:ext>
            </a:extLst>
          </p:cNvPr>
          <p:cNvSpPr txBox="1">
            <a:spLocks/>
          </p:cNvSpPr>
          <p:nvPr/>
        </p:nvSpPr>
        <p:spPr>
          <a:xfrm>
            <a:off x="860614" y="2221192"/>
            <a:ext cx="6869526" cy="1082668"/>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2800"/>
              <a:buFont typeface="Poiret One"/>
              <a:buNone/>
              <a:defRPr sz="8700" b="1" i="0" u="none" strike="noStrike" cap="none">
                <a:solidFill>
                  <a:schemeClr val="dk1"/>
                </a:solidFill>
                <a:latin typeface="Poiret One"/>
                <a:ea typeface="Poiret One"/>
                <a:cs typeface="Poiret One"/>
                <a:sym typeface="Poiret One"/>
              </a:defRPr>
            </a:lvl1pPr>
            <a:lvl2pPr marR="0" lvl="1" algn="l" rtl="0">
              <a:lnSpc>
                <a:spcPct val="100000"/>
              </a:lnSpc>
              <a:spcBef>
                <a:spcPts val="0"/>
              </a:spcBef>
              <a:spcAft>
                <a:spcPts val="0"/>
              </a:spcAft>
              <a:buClr>
                <a:schemeClr val="dk1"/>
              </a:buClr>
              <a:buSzPts val="2800"/>
              <a:buFont typeface="Bebas Neue"/>
              <a:buNone/>
              <a:defRPr sz="28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2800"/>
              <a:buFont typeface="Bebas Neue"/>
              <a:buNone/>
              <a:defRPr sz="28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2800"/>
              <a:buFont typeface="Bebas Neue"/>
              <a:buNone/>
              <a:defRPr sz="28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2800"/>
              <a:buFont typeface="Bebas Neue"/>
              <a:buNone/>
              <a:defRPr sz="28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2800"/>
              <a:buFont typeface="Bebas Neue"/>
              <a:buNone/>
              <a:defRPr sz="28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2800"/>
              <a:buFont typeface="Bebas Neue"/>
              <a:buNone/>
              <a:defRPr sz="28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2800"/>
              <a:buFont typeface="Bebas Neue"/>
              <a:buNone/>
              <a:defRPr sz="28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2800"/>
              <a:buFont typeface="Bebas Neue"/>
              <a:buNone/>
              <a:defRPr sz="2800" b="0" i="0" u="none" strike="noStrike" cap="none">
                <a:solidFill>
                  <a:schemeClr val="dk1"/>
                </a:solidFill>
                <a:latin typeface="Bebas Neue"/>
                <a:ea typeface="Bebas Neue"/>
                <a:cs typeface="Bebas Neue"/>
                <a:sym typeface="Bebas Neue"/>
              </a:defRPr>
            </a:lvl9pPr>
          </a:lstStyle>
          <a:p>
            <a:pPr algn="l"/>
            <a:r>
              <a:rPr lang="es-MX" sz="8800" dirty="0">
                <a:solidFill>
                  <a:schemeClr val="accent1"/>
                </a:solidFill>
                <a:latin typeface="Pacifico" panose="02000000000000000000" pitchFamily="2" charset="0"/>
              </a:rPr>
              <a:t>UNIDADES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9" name="CuadroTexto 8">
            <a:extLst>
              <a:ext uri="{FF2B5EF4-FFF2-40B4-BE49-F238E27FC236}">
                <a16:creationId xmlns:a16="http://schemas.microsoft.com/office/drawing/2014/main" id="{EF795E85-3731-834F-2968-F34B3DF82CF6}"/>
              </a:ext>
            </a:extLst>
          </p:cNvPr>
          <p:cNvSpPr txBox="1"/>
          <p:nvPr/>
        </p:nvSpPr>
        <p:spPr>
          <a:xfrm>
            <a:off x="1262101" y="477087"/>
            <a:ext cx="6619795" cy="1200329"/>
          </a:xfrm>
          <a:prstGeom prst="rect">
            <a:avLst/>
          </a:prstGeom>
          <a:noFill/>
        </p:spPr>
        <p:txBody>
          <a:bodyPr wrap="square">
            <a:spAutoFit/>
          </a:bodyPr>
          <a:lstStyle/>
          <a:p>
            <a:pPr algn="l"/>
            <a:r>
              <a:rPr lang="es-MX" sz="1800" b="1" i="0" dirty="0">
                <a:solidFill>
                  <a:srgbClr val="000000"/>
                </a:solidFill>
                <a:effectLst/>
                <a:latin typeface="Century Gothic" panose="020B0502020202020204" pitchFamily="34" charset="0"/>
              </a:rPr>
              <a:t>1. Elabora diagnósticos de los intereses, motivaciones y necesidades formativas de los alumnos para organizar las actividades de aprendizaje, así como las adecuaciones curriculares y didácticas pertinentes. </a:t>
            </a:r>
          </a:p>
        </p:txBody>
      </p:sp>
      <p:sp>
        <p:nvSpPr>
          <p:cNvPr id="11" name="CuadroTexto 10">
            <a:extLst>
              <a:ext uri="{FF2B5EF4-FFF2-40B4-BE49-F238E27FC236}">
                <a16:creationId xmlns:a16="http://schemas.microsoft.com/office/drawing/2014/main" id="{31B41DFB-F656-157A-CF4D-0905FDD74567}"/>
              </a:ext>
            </a:extLst>
          </p:cNvPr>
          <p:cNvSpPr txBox="1"/>
          <p:nvPr/>
        </p:nvSpPr>
        <p:spPr>
          <a:xfrm>
            <a:off x="430429" y="1966175"/>
            <a:ext cx="8283137" cy="2062103"/>
          </a:xfrm>
          <a:prstGeom prst="rect">
            <a:avLst/>
          </a:prstGeom>
          <a:noFill/>
        </p:spPr>
        <p:txBody>
          <a:bodyPr wrap="square">
            <a:spAutoFit/>
          </a:bodyPr>
          <a:lstStyle/>
          <a:p>
            <a:pPr marL="139700" indent="0" algn="ctr">
              <a:buNone/>
            </a:pPr>
            <a:r>
              <a:rPr lang="es-MX" sz="1600" i="0" dirty="0">
                <a:solidFill>
                  <a:srgbClr val="000000"/>
                </a:solidFill>
                <a:effectLst/>
                <a:latin typeface="Century Gothic" panose="020B0502020202020204" pitchFamily="34" charset="0"/>
              </a:rPr>
              <a:t>Esta unidad de competencia se ha estado se desarrollo durante este tercer año de la Licenciatura en Educación Preescolar ya que durante el semestre non se realizo un diagnostico individual de cada uno de los alumnos y en el semestre par se realizo uno para conseguir de acuerdo a las necesidades de los alumnos el tema y el propósito del proyecto </a:t>
            </a:r>
            <a:r>
              <a:rPr lang="es-MX" sz="1600" dirty="0">
                <a:latin typeface="Century Gothic" panose="020B0502020202020204" pitchFamily="34" charset="0"/>
              </a:rPr>
              <a:t>científico/social </a:t>
            </a:r>
            <a:r>
              <a:rPr lang="es-MX" sz="1600" i="0" dirty="0">
                <a:solidFill>
                  <a:srgbClr val="000000"/>
                </a:solidFill>
                <a:effectLst/>
                <a:latin typeface="Century Gothic" panose="020B0502020202020204" pitchFamily="34" charset="0"/>
              </a:rPr>
              <a:t>que se implementaría en el Jardín de Niños de práctica. Respecto a las adecuaciones curriculares estas se realizaron en ambos semestres y dependían de los alumnos, sus necesidades, etc.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9" name="CuadroTexto 8">
            <a:extLst>
              <a:ext uri="{FF2B5EF4-FFF2-40B4-BE49-F238E27FC236}">
                <a16:creationId xmlns:a16="http://schemas.microsoft.com/office/drawing/2014/main" id="{E92B22EB-0DB3-8345-D675-53034819EB09}"/>
              </a:ext>
            </a:extLst>
          </p:cNvPr>
          <p:cNvSpPr txBox="1"/>
          <p:nvPr/>
        </p:nvSpPr>
        <p:spPr>
          <a:xfrm>
            <a:off x="1672742" y="517731"/>
            <a:ext cx="6051176" cy="1415772"/>
          </a:xfrm>
          <a:prstGeom prst="rect">
            <a:avLst/>
          </a:prstGeom>
          <a:noFill/>
        </p:spPr>
        <p:txBody>
          <a:bodyPr wrap="square">
            <a:spAutoFit/>
          </a:bodyPr>
          <a:lstStyle/>
          <a:p>
            <a:pPr algn="l"/>
            <a:endParaRPr lang="es-MX" sz="1400" b="0" i="0" dirty="0">
              <a:solidFill>
                <a:srgbClr val="000000"/>
              </a:solidFill>
              <a:effectLst/>
              <a:latin typeface="Verdana" panose="020B0604030504040204" pitchFamily="34" charset="0"/>
            </a:endParaRPr>
          </a:p>
          <a:p>
            <a:pPr algn="ctr"/>
            <a:r>
              <a:rPr lang="es-MX" sz="1800" b="1" i="0" dirty="0">
                <a:solidFill>
                  <a:srgbClr val="000000"/>
                </a:solidFill>
                <a:effectLst/>
                <a:latin typeface="Century Gothic" panose="020B0502020202020204" pitchFamily="34" charset="0"/>
              </a:rPr>
              <a:t>2. Selecciona estrategias que favorecen el desarrollo intelectual, físico, social y emocional de los alumnos para procurar el logro de los aprendizajes.</a:t>
            </a:r>
          </a:p>
        </p:txBody>
      </p:sp>
      <p:sp>
        <p:nvSpPr>
          <p:cNvPr id="11" name="CuadroTexto 10">
            <a:extLst>
              <a:ext uri="{FF2B5EF4-FFF2-40B4-BE49-F238E27FC236}">
                <a16:creationId xmlns:a16="http://schemas.microsoft.com/office/drawing/2014/main" id="{4702A8C8-E351-0CB7-21E6-8549C404AA4F}"/>
              </a:ext>
            </a:extLst>
          </p:cNvPr>
          <p:cNvSpPr txBox="1"/>
          <p:nvPr/>
        </p:nvSpPr>
        <p:spPr>
          <a:xfrm>
            <a:off x="601578" y="2137174"/>
            <a:ext cx="8193505" cy="1569660"/>
          </a:xfrm>
          <a:prstGeom prst="rect">
            <a:avLst/>
          </a:prstGeom>
          <a:noFill/>
        </p:spPr>
        <p:txBody>
          <a:bodyPr wrap="square">
            <a:spAutoFit/>
          </a:bodyPr>
          <a:lstStyle/>
          <a:p>
            <a:pPr marL="139700" indent="0" algn="ctr">
              <a:buNone/>
            </a:pPr>
            <a:r>
              <a:rPr lang="es-MX" sz="1600" i="0" dirty="0">
                <a:solidFill>
                  <a:srgbClr val="000000"/>
                </a:solidFill>
                <a:effectLst/>
                <a:latin typeface="Century Gothic" panose="020B0502020202020204" pitchFamily="34" charset="0"/>
              </a:rPr>
              <a:t>Esta unidad de competencia se abord</a:t>
            </a:r>
            <a:r>
              <a:rPr lang="es-MX" sz="1600" dirty="0">
                <a:latin typeface="Century Gothic" panose="020B0502020202020204" pitchFamily="34" charset="0"/>
              </a:rPr>
              <a:t>o a lo largo del tercer año de la Licenciatura en Educación Preescolar  en ambos semestres y en los momentos destinados a las prácticas durante cada uno de los días de trabajo se busco que se favoreciera por medio de diversas estrategias el proceso de enseñanza de los alumnos respecto al desarrollo de cada uno de los tres campos de formación académica y las tres áreas de desarrollo personar y social. </a:t>
            </a:r>
            <a:endParaRPr lang="es-MX" sz="1600" i="0" dirty="0">
              <a:solidFill>
                <a:srgbClr val="000000"/>
              </a:solidFill>
              <a:effectLst/>
              <a:latin typeface="Century Gothic" panose="020B0502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41" name="CuadroTexto 40">
            <a:extLst>
              <a:ext uri="{FF2B5EF4-FFF2-40B4-BE49-F238E27FC236}">
                <a16:creationId xmlns:a16="http://schemas.microsoft.com/office/drawing/2014/main" id="{AD7EA88B-DF5A-F2CA-85E1-C4746162DF58}"/>
              </a:ext>
            </a:extLst>
          </p:cNvPr>
          <p:cNvSpPr txBox="1"/>
          <p:nvPr/>
        </p:nvSpPr>
        <p:spPr>
          <a:xfrm>
            <a:off x="1801906" y="870186"/>
            <a:ext cx="6005072" cy="1200329"/>
          </a:xfrm>
          <a:prstGeom prst="rect">
            <a:avLst/>
          </a:prstGeom>
          <a:noFill/>
        </p:spPr>
        <p:txBody>
          <a:bodyPr wrap="square">
            <a:spAutoFit/>
          </a:bodyPr>
          <a:lstStyle/>
          <a:p>
            <a:pPr algn="ctr"/>
            <a:r>
              <a:rPr lang="es-MX" sz="1800" b="1" i="0" dirty="0">
                <a:solidFill>
                  <a:srgbClr val="000000"/>
                </a:solidFill>
                <a:effectLst/>
                <a:latin typeface="Century Gothic" panose="020B0502020202020204" pitchFamily="34" charset="0"/>
              </a:rPr>
              <a:t>3. Construye escenarios y experiencias de aprendizaje utilizando diversos recursos metodológicos y tecnológicos para favorecer la educación inclusiva</a:t>
            </a:r>
          </a:p>
        </p:txBody>
      </p:sp>
      <p:sp>
        <p:nvSpPr>
          <p:cNvPr id="43" name="CuadroTexto 42">
            <a:extLst>
              <a:ext uri="{FF2B5EF4-FFF2-40B4-BE49-F238E27FC236}">
                <a16:creationId xmlns:a16="http://schemas.microsoft.com/office/drawing/2014/main" id="{1932009D-0618-B35A-6C20-B67694D2603D}"/>
              </a:ext>
            </a:extLst>
          </p:cNvPr>
          <p:cNvSpPr txBox="1"/>
          <p:nvPr/>
        </p:nvSpPr>
        <p:spPr>
          <a:xfrm>
            <a:off x="1263315" y="2355182"/>
            <a:ext cx="6894095" cy="1815882"/>
          </a:xfrm>
          <a:prstGeom prst="rect">
            <a:avLst/>
          </a:prstGeom>
          <a:noFill/>
        </p:spPr>
        <p:txBody>
          <a:bodyPr wrap="square">
            <a:spAutoFit/>
          </a:bodyPr>
          <a:lstStyle/>
          <a:p>
            <a:pPr marL="139700" indent="0" algn="ctr">
              <a:buNone/>
            </a:pPr>
            <a:r>
              <a:rPr lang="es-MX" sz="1600" i="0" dirty="0">
                <a:solidFill>
                  <a:srgbClr val="000000"/>
                </a:solidFill>
                <a:effectLst/>
                <a:latin typeface="Century Gothic" panose="020B0502020202020204" pitchFamily="34" charset="0"/>
              </a:rPr>
              <a:t>Esta unidad de competencia considero que es una de las que más me falta desarrollar, ya que no le he dado la prioridad que es necesaria, pero a partir de esta reflexión que realice le daré</a:t>
            </a:r>
            <a:r>
              <a:rPr lang="es-MX" sz="1600" dirty="0">
                <a:latin typeface="Century Gothic" panose="020B0502020202020204" pitchFamily="34" charset="0"/>
              </a:rPr>
              <a:t> mayor énfasis en cada uno de mis momentos destinados a la práctica con la finalidad de poner desarrollar esta unidad de competencia y la competencia profesional correspondiente de manera satisfactoria.</a:t>
            </a:r>
            <a:endParaRPr lang="es-MX" sz="1600" i="0" dirty="0">
              <a:solidFill>
                <a:srgbClr val="000000"/>
              </a:solidFill>
              <a:effectLst/>
              <a:latin typeface="Century Gothic" panose="020B0502020202020204" pitchFamily="34" charset="0"/>
            </a:endParaRPr>
          </a:p>
        </p:txBody>
      </p:sp>
    </p:spTree>
  </p:cSld>
  <p:clrMapOvr>
    <a:masterClrMapping/>
  </p:clrMapOvr>
</p:sld>
</file>

<file path=ppt/theme/theme1.xml><?xml version="1.0" encoding="utf-8"?>
<a:theme xmlns:a="http://schemas.openxmlformats.org/drawingml/2006/main" name="Minimalist Aesthetic Slideshow by Slidesgo">
  <a:themeElements>
    <a:clrScheme name="Simple Light">
      <a:dk1>
        <a:srgbClr val="6D5B57"/>
      </a:dk1>
      <a:lt1>
        <a:srgbClr val="F2E1D8"/>
      </a:lt1>
      <a:dk2>
        <a:srgbClr val="595959"/>
      </a:dk2>
      <a:lt2>
        <a:srgbClr val="B08980"/>
      </a:lt2>
      <a:accent1>
        <a:srgbClr val="6D5B57"/>
      </a:accent1>
      <a:accent2>
        <a:srgbClr val="F2E1D8"/>
      </a:accent2>
      <a:accent3>
        <a:srgbClr val="595959"/>
      </a:accent3>
      <a:accent4>
        <a:srgbClr val="B08980"/>
      </a:accent4>
      <a:accent5>
        <a:srgbClr val="F2E1D8"/>
      </a:accent5>
      <a:accent6>
        <a:srgbClr val="595959"/>
      </a:accent6>
      <a:hlink>
        <a:srgbClr val="59595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839</TotalTime>
  <Words>471</Words>
  <Application>Microsoft Office PowerPoint</Application>
  <PresentationFormat>Presentación en pantalla (16:9)</PresentationFormat>
  <Paragraphs>25</Paragraphs>
  <Slides>7</Slides>
  <Notes>6</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7</vt:i4>
      </vt:variant>
    </vt:vector>
  </HeadingPairs>
  <TitlesOfParts>
    <vt:vector size="16" baseType="lpstr">
      <vt:lpstr>Oxygen Light</vt:lpstr>
      <vt:lpstr>Pacifico</vt:lpstr>
      <vt:lpstr>Poiret One</vt:lpstr>
      <vt:lpstr>Verdana</vt:lpstr>
      <vt:lpstr>Oxygen</vt:lpstr>
      <vt:lpstr>Century Gothic</vt:lpstr>
      <vt:lpstr>Arial</vt:lpstr>
      <vt:lpstr>Bebas Neue</vt:lpstr>
      <vt:lpstr>Minimalist Aesthetic Slideshow by Slidesgo</vt:lpstr>
      <vt:lpstr>Presentación de PowerPoint</vt:lpstr>
      <vt:lpstr>COMPETENCIA</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MINIMALIST AESTHETIC SLIDESHOW</dc:title>
  <dc:creator>HP</dc:creator>
  <cp:lastModifiedBy>JURITZI MARIEL ZUÑIGA MUÑOZ</cp:lastModifiedBy>
  <cp:revision>3</cp:revision>
  <dcterms:modified xsi:type="dcterms:W3CDTF">2022-06-19T19:55:44Z</dcterms:modified>
</cp:coreProperties>
</file>