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696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62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77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78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18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36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877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59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8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8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4D82E-B260-4C37-BEE2-C92F4BDEDF29}" type="datetimeFigureOut">
              <a:rPr lang="es-MX" smtClean="0"/>
              <a:t>08/06/2022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A5786-A572-4AF1-A522-2C0D938FC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77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181" y="-18052"/>
            <a:ext cx="12207181" cy="6876052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119445" y="1999473"/>
            <a:ext cx="9961420" cy="4167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ESTRATEGIAS PARA EL DESARROLLO SOCIOEMOCIONAL</a:t>
            </a:r>
            <a:endParaRPr lang="es-MX" sz="11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MX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DOCENTE: MTRA. MA. EFIGENIA MAURY ARREDONDO</a:t>
            </a:r>
            <a:endParaRPr lang="es-MX" sz="11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MX" sz="11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1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ALUMNAS: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AIDE </a:t>
            </a: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PATRICIA MACHORRO </a:t>
            </a:r>
            <a:r>
              <a:rPr lang="es-MX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GARCIA # 18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SAMANTHA BUENO MORENO # 6</a:t>
            </a:r>
            <a:endParaRPr lang="es-MX" sz="11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GRADO Y SECCIÓN: 2 A</a:t>
            </a:r>
            <a:endParaRPr lang="es-MX" sz="11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1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1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UNIDAD 3 ESTRATEGIAS PARA EL DESARROLLO SOCIOEMOCIONAL EN PREESCOLAR</a:t>
            </a:r>
            <a:r>
              <a:rPr 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1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MX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ompetencias que favorece: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Detecta los procesos de aprendizaje de sus alumnos para favorecer su desarrollo cognitivo y socioemocional.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 el plan y programas de estudio para alcanzar los propósitos educativos y contribuir al pleno desenvolvimiento de las capacidades de sus alumnos.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Emplea la evaluación para intervenir en los diferentes ámbitos y momentos de la tarea educativa para mejorar los aprendizajes de sus alumnos.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MX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MX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</a:t>
            </a:r>
            <a:r>
              <a:rPr lang="es-MX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Junio de </a:t>
            </a:r>
            <a:r>
              <a:rPr lang="es-MX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 </a:t>
            </a:r>
            <a:endParaRPr lang="es-MX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052155" y="876733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lang="es-MX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lang="es-MX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526" y="187825"/>
            <a:ext cx="1548518" cy="137781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155" y="651956"/>
            <a:ext cx="2522915" cy="336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873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181" y="-18052"/>
            <a:ext cx="12207181" cy="687605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636591" y="2496188"/>
            <a:ext cx="2337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Estrategias de la educación Socioemocional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520931" y="265699"/>
            <a:ext cx="3053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C</a:t>
            </a:r>
            <a:r>
              <a:rPr lang="es-MX" sz="1400" dirty="0" smtClean="0"/>
              <a:t>apacidad de reconocer las emociones, valores y pensamientos propios, entendiendo cómo estos aspectos influencian el comportamiento en distintos contextos.</a:t>
            </a:r>
            <a:endParaRPr lang="es-MX" sz="1400" dirty="0"/>
          </a:p>
        </p:txBody>
      </p:sp>
      <p:sp>
        <p:nvSpPr>
          <p:cNvPr id="6" name="Rectángulo 5"/>
          <p:cNvSpPr/>
          <p:nvPr/>
        </p:nvSpPr>
        <p:spPr>
          <a:xfrm>
            <a:off x="4738255" y="380329"/>
            <a:ext cx="46828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Generar ambientes seguros y estables, que fomenten la confianza entre todos. Generar espacios para que los docentes reflexionen sobre sus propias competencias socioemocionales. Trabajar junto a las familias y redes de apoyo. Estar atentos a las señales de riesgo que pueden presentar los estudiantes.</a:t>
            </a:r>
            <a:endParaRPr lang="es-MX" sz="1400" dirty="0"/>
          </a:p>
        </p:txBody>
      </p:sp>
      <p:sp>
        <p:nvSpPr>
          <p:cNvPr id="7" name="Rectángulo 6"/>
          <p:cNvSpPr/>
          <p:nvPr/>
        </p:nvSpPr>
        <p:spPr>
          <a:xfrm>
            <a:off x="547255" y="2422059"/>
            <a:ext cx="30008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Cada uno de los aspectos se trabajará a partir del desarrollo de habilidades socioemocionales específicas: autoconocimiento, autorregulación, autonomía, empatía y colaboración,</a:t>
            </a:r>
            <a:endParaRPr lang="es-MX" sz="1400" dirty="0"/>
          </a:p>
        </p:txBody>
      </p:sp>
      <p:sp>
        <p:nvSpPr>
          <p:cNvPr id="8" name="Rectángulo 7"/>
          <p:cNvSpPr/>
          <p:nvPr/>
        </p:nvSpPr>
        <p:spPr>
          <a:xfrm>
            <a:off x="7751092" y="2185939"/>
            <a:ext cx="31366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Las habilidades emocionales nos permiten manejar nuestras emociones de manera racional, es decir, son aquellas capacidades que muestran o trabajan la inteligencia emocional.</a:t>
            </a:r>
            <a:endParaRPr lang="es-MX" sz="1400" dirty="0"/>
          </a:p>
        </p:txBody>
      </p:sp>
      <p:sp>
        <p:nvSpPr>
          <p:cNvPr id="9" name="Rectángulo 8"/>
          <p:cNvSpPr/>
          <p:nvPr/>
        </p:nvSpPr>
        <p:spPr>
          <a:xfrm>
            <a:off x="339217" y="4390657"/>
            <a:ext cx="40003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La Educación Socioemocional es un proceso de aprendizaje a través del cual los niños y los adolescentes trabajan e integran en su vida los conceptos, valores, actitudes y habilidades que les permiten comprender y manejar sus emociones, construir una identidad personal, mostrar atención y cuidado hacia los demás.</a:t>
            </a: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121260" y="3950259"/>
            <a:ext cx="47299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 smtClean="0"/>
              <a:t>Ejemplos de estrategias socioemocionales para preescolar :</a:t>
            </a:r>
          </a:p>
          <a:p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Leer cuentos de emociones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Jugar con "el teatrillo de las emociones"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actividad "dibujamos emociones"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/>
              <a:t>L</a:t>
            </a:r>
            <a:r>
              <a:rPr lang="es-MX" sz="1400" dirty="0" smtClean="0"/>
              <a:t>uego "</a:t>
            </a:r>
            <a:r>
              <a:rPr lang="es-MX" sz="1400" dirty="0" err="1" smtClean="0"/>
              <a:t>memorama</a:t>
            </a:r>
            <a:r>
              <a:rPr lang="es-MX" sz="1400" dirty="0" smtClean="0"/>
              <a:t> de emociones"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/>
              <a:t>A</a:t>
            </a:r>
            <a:r>
              <a:rPr lang="es-MX" sz="1400" dirty="0" smtClean="0"/>
              <a:t>ctividad con música, pintura y emociones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/>
              <a:t>J</a:t>
            </a:r>
            <a:r>
              <a:rPr lang="es-MX" sz="1400" dirty="0" smtClean="0"/>
              <a:t>uego "dominó de los sentimientos"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/>
              <a:t>J</a:t>
            </a:r>
            <a:r>
              <a:rPr lang="es-MX" sz="1400" dirty="0" smtClean="0"/>
              <a:t>uego de "mímica de emociones“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Juego "bingo de emociones“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/>
              <a:t>A</a:t>
            </a:r>
            <a:r>
              <a:rPr lang="es-MX" sz="1400" dirty="0" smtClean="0"/>
              <a:t>ctividad "diario de mis emociones“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Dinámicas de relajación para niños</a:t>
            </a:r>
            <a:endParaRPr lang="es-MX" sz="14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4738255" y="380329"/>
            <a:ext cx="4829694" cy="138499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redondeado 12"/>
          <p:cNvSpPr/>
          <p:nvPr/>
        </p:nvSpPr>
        <p:spPr>
          <a:xfrm>
            <a:off x="7751092" y="2068663"/>
            <a:ext cx="3230021" cy="141996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6981330" y="3891621"/>
            <a:ext cx="4869872" cy="284820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CV</a:t>
            </a:r>
            <a:endParaRPr lang="es-MX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432690" y="224819"/>
            <a:ext cx="3230021" cy="141996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CV</a:t>
            </a:r>
            <a:endParaRPr lang="es-MX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067" y1="7692" x2="32886" y2="38462"/>
                        <a14:foregroundMark x1="6711" y1="75740" x2="63758" y2="76923"/>
                        <a14:foregroundMark x1="8389" y1="59172" x2="35570" y2="69822"/>
                        <a14:foregroundMark x1="25839" y1="58580" x2="11409" y2="55621"/>
                        <a14:foregroundMark x1="1678" y1="63314" x2="9060" y2="84615"/>
                        <a14:foregroundMark x1="13758" y1="91124" x2="43624" y2="76331"/>
                        <a14:foregroundMark x1="88255" y1="14793" x2="71141" y2="36095"/>
                        <a14:foregroundMark x1="8054" y1="24852" x2="22148" y2="44379"/>
                        <a14:foregroundMark x1="22483" y1="10059" x2="12752" y2="39053"/>
                        <a14:foregroundMark x1="6711" y1="16568" x2="6376" y2="34320"/>
                        <a14:foregroundMark x1="19128" y1="5917" x2="27517" y2="21893"/>
                        <a14:foregroundMark x1="6711" y1="13018" x2="4362" y2="24852"/>
                        <a14:foregroundMark x1="5369" y1="35503" x2="14765" y2="42012"/>
                        <a14:foregroundMark x1="77852" y1="10059" x2="87248" y2="36095"/>
                        <a14:foregroundMark x1="92617" y1="29586" x2="71812" y2="21302"/>
                        <a14:foregroundMark x1="86913" y1="6509" x2="81879" y2="39645"/>
                        <a14:foregroundMark x1="72483" y1="13018" x2="85235" y2="5325"/>
                        <a14:foregroundMark x1="91946" y1="16568" x2="93289" y2="25444"/>
                        <a14:foregroundMark x1="91611" y1="31953" x2="81879" y2="39053"/>
                        <a14:foregroundMark x1="79530" y1="43195" x2="68792" y2="33136"/>
                        <a14:foregroundMark x1="68456" y1="18935" x2="71141" y2="16568"/>
                        <a14:foregroundMark x1="11409" y1="66272" x2="26174" y2="72189"/>
                        <a14:foregroundMark x1="13087" y1="94083" x2="2349" y2="74556"/>
                        <a14:foregroundMark x1="94631" y1="20118" x2="94631" y2="201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9770" y="465851"/>
            <a:ext cx="1915981" cy="108658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54" b="97938" l="59073" r="884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323" y="2018281"/>
            <a:ext cx="2466975" cy="18478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55" b="98454" l="30116" r="606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883" y="2063409"/>
            <a:ext cx="2830763" cy="212034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918" b="96907" l="4247" r="374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4877" y="4802311"/>
            <a:ext cx="2466975" cy="184785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3" b="38144" l="58301" r="903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8479" y="409084"/>
            <a:ext cx="2635783" cy="197429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37629" l="33205" r="637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5567" y="1687818"/>
            <a:ext cx="2466975" cy="18478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35052" l="16216" r="409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7550" y="6138983"/>
            <a:ext cx="2466975" cy="1847850"/>
          </a:xfrm>
          <a:prstGeom prst="rect">
            <a:avLst/>
          </a:prstGeom>
        </p:spPr>
      </p:pic>
      <p:sp>
        <p:nvSpPr>
          <p:cNvPr id="11" name="Nube 10"/>
          <p:cNvSpPr/>
          <p:nvPr/>
        </p:nvSpPr>
        <p:spPr>
          <a:xfrm>
            <a:off x="4540995" y="2127301"/>
            <a:ext cx="2528980" cy="1759066"/>
          </a:xfrm>
          <a:prstGeom prst="cloud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redondeado 16"/>
          <p:cNvSpPr/>
          <p:nvPr/>
        </p:nvSpPr>
        <p:spPr>
          <a:xfrm>
            <a:off x="281028" y="4353216"/>
            <a:ext cx="4174901" cy="1732656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547256" y="2315573"/>
            <a:ext cx="3115456" cy="1425154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CV</a:t>
            </a:r>
            <a:endParaRPr lang="es-MX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516" y1="17978" x2="65724" y2="38202"/>
                        <a14:foregroundMark x1="4947" y1="88764" x2="40283" y2="58427"/>
                        <a14:foregroundMark x1="21201" y1="35955" x2="12721" y2="69663"/>
                        <a14:foregroundMark x1="12367" y1="69101" x2="33216" y2="657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8072" y="4390657"/>
            <a:ext cx="2186880" cy="137549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40" b="54505" l="38538" r="963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2400">
            <a:off x="5977585" y="1484084"/>
            <a:ext cx="1623860" cy="169131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331027">
            <a:off x="3884105" y="2386419"/>
            <a:ext cx="1705036" cy="177883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362928">
            <a:off x="5907159" y="3572983"/>
            <a:ext cx="1693946" cy="176340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567505">
            <a:off x="4773020" y="3114582"/>
            <a:ext cx="2274657" cy="237310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66014" y="1047298"/>
            <a:ext cx="2106448" cy="21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27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268</Words>
  <Application>Microsoft Office PowerPoint</Application>
  <PresentationFormat>Panorámica</PresentationFormat>
  <Paragraphs>44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4</cp:revision>
  <dcterms:created xsi:type="dcterms:W3CDTF">2022-06-08T13:30:11Z</dcterms:created>
  <dcterms:modified xsi:type="dcterms:W3CDTF">2022-06-08T13:55:53Z</dcterms:modified>
</cp:coreProperties>
</file>