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7"/>
  </p:notesMasterIdLst>
  <p:sldIdLst>
    <p:sldId id="256" r:id="rId2"/>
    <p:sldId id="257" r:id="rId3"/>
    <p:sldId id="258" r:id="rId4"/>
    <p:sldId id="290" r:id="rId5"/>
    <p:sldId id="291" r:id="rId6"/>
  </p:sldIdLst>
  <p:sldSz cx="9144000" cy="5143500" type="screen16x9"/>
  <p:notesSz cx="6858000" cy="9144000"/>
  <p:embeddedFontLst>
    <p:embeddedFont>
      <p:font typeface="Roboto" panose="020B0604020202020204" charset="0"/>
      <p:regular r:id="rId8"/>
      <p:bold r:id="rId9"/>
      <p:italic r:id="rId10"/>
      <p:boldItalic r:id="rId11"/>
    </p:embeddedFont>
    <p:embeddedFont>
      <p:font typeface="Fira Sans" panose="020B0604020202020204" charset="0"/>
      <p:regular r:id="rId12"/>
      <p:bold r:id="rId13"/>
      <p:italic r:id="rId14"/>
      <p:boldItalic r:id="rId15"/>
    </p:embeddedFont>
    <p:embeddedFont>
      <p:font typeface="Fira Sans Condensed SemiBold" panose="020B0604020202020204" charset="0"/>
      <p:regular r:id="rId16"/>
      <p:bold r:id="rId17"/>
      <p:italic r:id="rId18"/>
      <p:boldItalic r:id="rId19"/>
    </p:embeddedFont>
    <p:embeddedFont>
      <p:font typeface="Fira Sans Condense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8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0568e54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0568e549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7a16c8f6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7a16c8f6d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7a16c8f6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7a16c8f6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39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"/>
              <a:buNone/>
              <a:defRPr sz="2800" b="1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3916229" y="1378400"/>
            <a:ext cx="459992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0" dirty="0" smtClean="0"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Estrategias socioemocionales </a:t>
            </a:r>
            <a:endParaRPr sz="4500" b="0" dirty="0"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subTitle" idx="1"/>
          </p:nvPr>
        </p:nvSpPr>
        <p:spPr>
          <a:xfrm>
            <a:off x="3916229" y="3532907"/>
            <a:ext cx="3884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smtClean="0"/>
              <a:t>Diana Cristina Hernandez Gonzalez #16 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smtClean="0"/>
              <a:t>Gabriela Vargas Aldape #26</a:t>
            </a:r>
          </a:p>
        </p:txBody>
      </p:sp>
      <p:grpSp>
        <p:nvGrpSpPr>
          <p:cNvPr id="67" name="Google Shape;67;p17"/>
          <p:cNvGrpSpPr/>
          <p:nvPr/>
        </p:nvGrpSpPr>
        <p:grpSpPr>
          <a:xfrm>
            <a:off x="627833" y="1011418"/>
            <a:ext cx="3086808" cy="3076084"/>
            <a:chOff x="446640" y="589425"/>
            <a:chExt cx="3878386" cy="3864913"/>
          </a:xfrm>
        </p:grpSpPr>
        <p:sp>
          <p:nvSpPr>
            <p:cNvPr id="68" name="Google Shape;68;p17"/>
            <p:cNvSpPr/>
            <p:nvPr/>
          </p:nvSpPr>
          <p:spPr>
            <a:xfrm rot="1567789">
              <a:off x="1177605" y="3717943"/>
              <a:ext cx="1165379" cy="235886"/>
            </a:xfrm>
            <a:custGeom>
              <a:avLst/>
              <a:gdLst/>
              <a:ahLst/>
              <a:cxnLst/>
              <a:rect l="l" t="t" r="r" b="b"/>
              <a:pathLst>
                <a:path w="51751" h="10475" extrusionOk="0">
                  <a:moveTo>
                    <a:pt x="6734" y="249"/>
                  </a:moveTo>
                  <a:lnTo>
                    <a:pt x="32922" y="249"/>
                  </a:lnTo>
                  <a:lnTo>
                    <a:pt x="45890" y="499"/>
                  </a:lnTo>
                  <a:lnTo>
                    <a:pt x="50504" y="2120"/>
                  </a:lnTo>
                  <a:lnTo>
                    <a:pt x="51751" y="4489"/>
                  </a:lnTo>
                  <a:lnTo>
                    <a:pt x="51128" y="5985"/>
                  </a:lnTo>
                  <a:lnTo>
                    <a:pt x="48135" y="8854"/>
                  </a:lnTo>
                  <a:lnTo>
                    <a:pt x="42274" y="10475"/>
                  </a:lnTo>
                  <a:lnTo>
                    <a:pt x="34917" y="10350"/>
                  </a:lnTo>
                  <a:lnTo>
                    <a:pt x="15214" y="9851"/>
                  </a:lnTo>
                  <a:lnTo>
                    <a:pt x="5861" y="10101"/>
                  </a:lnTo>
                  <a:lnTo>
                    <a:pt x="4490" y="9602"/>
                  </a:lnTo>
                  <a:lnTo>
                    <a:pt x="2370" y="8480"/>
                  </a:lnTo>
                  <a:lnTo>
                    <a:pt x="499" y="6235"/>
                  </a:lnTo>
                  <a:lnTo>
                    <a:pt x="0" y="4738"/>
                  </a:lnTo>
                  <a:lnTo>
                    <a:pt x="499" y="3367"/>
                  </a:lnTo>
                  <a:lnTo>
                    <a:pt x="1497" y="1247"/>
                  </a:lnTo>
                  <a:lnTo>
                    <a:pt x="2993" y="374"/>
                  </a:lnTo>
                  <a:lnTo>
                    <a:pt x="498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</p:sp>
        <p:sp>
          <p:nvSpPr>
            <p:cNvPr id="69" name="Google Shape;69;p17"/>
            <p:cNvSpPr/>
            <p:nvPr/>
          </p:nvSpPr>
          <p:spPr>
            <a:xfrm rot="1567789">
              <a:off x="1344028" y="3445917"/>
              <a:ext cx="1165379" cy="235886"/>
            </a:xfrm>
            <a:custGeom>
              <a:avLst/>
              <a:gdLst/>
              <a:ahLst/>
              <a:cxnLst/>
              <a:rect l="l" t="t" r="r" b="b"/>
              <a:pathLst>
                <a:path w="51751" h="10475" extrusionOk="0">
                  <a:moveTo>
                    <a:pt x="6734" y="249"/>
                  </a:moveTo>
                  <a:lnTo>
                    <a:pt x="32922" y="249"/>
                  </a:lnTo>
                  <a:lnTo>
                    <a:pt x="45890" y="499"/>
                  </a:lnTo>
                  <a:lnTo>
                    <a:pt x="50504" y="2120"/>
                  </a:lnTo>
                  <a:lnTo>
                    <a:pt x="51751" y="4489"/>
                  </a:lnTo>
                  <a:lnTo>
                    <a:pt x="51128" y="5985"/>
                  </a:lnTo>
                  <a:lnTo>
                    <a:pt x="48135" y="8854"/>
                  </a:lnTo>
                  <a:lnTo>
                    <a:pt x="42274" y="10475"/>
                  </a:lnTo>
                  <a:lnTo>
                    <a:pt x="34917" y="10350"/>
                  </a:lnTo>
                  <a:lnTo>
                    <a:pt x="15214" y="9851"/>
                  </a:lnTo>
                  <a:lnTo>
                    <a:pt x="5861" y="10101"/>
                  </a:lnTo>
                  <a:lnTo>
                    <a:pt x="4490" y="9602"/>
                  </a:lnTo>
                  <a:lnTo>
                    <a:pt x="2370" y="8480"/>
                  </a:lnTo>
                  <a:lnTo>
                    <a:pt x="499" y="6235"/>
                  </a:lnTo>
                  <a:lnTo>
                    <a:pt x="0" y="4738"/>
                  </a:lnTo>
                  <a:lnTo>
                    <a:pt x="499" y="3367"/>
                  </a:lnTo>
                  <a:lnTo>
                    <a:pt x="1497" y="1247"/>
                  </a:lnTo>
                  <a:lnTo>
                    <a:pt x="2993" y="374"/>
                  </a:lnTo>
                  <a:lnTo>
                    <a:pt x="498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</p:sp>
        <p:sp>
          <p:nvSpPr>
            <p:cNvPr id="70" name="Google Shape;70;p17"/>
            <p:cNvSpPr/>
            <p:nvPr/>
          </p:nvSpPr>
          <p:spPr>
            <a:xfrm rot="1567856">
              <a:off x="1326030" y="4069974"/>
              <a:ext cx="571140" cy="272519"/>
            </a:xfrm>
            <a:custGeom>
              <a:avLst/>
              <a:gdLst/>
              <a:ahLst/>
              <a:cxnLst/>
              <a:rect l="l" t="t" r="r" b="b"/>
              <a:pathLst>
                <a:path w="15798" h="7538" extrusionOk="0">
                  <a:moveTo>
                    <a:pt x="1465" y="0"/>
                  </a:moveTo>
                  <a:lnTo>
                    <a:pt x="1224" y="18"/>
                  </a:lnTo>
                  <a:lnTo>
                    <a:pt x="805" y="90"/>
                  </a:lnTo>
                  <a:lnTo>
                    <a:pt x="483" y="197"/>
                  </a:lnTo>
                  <a:lnTo>
                    <a:pt x="242" y="349"/>
                  </a:lnTo>
                  <a:lnTo>
                    <a:pt x="81" y="554"/>
                  </a:lnTo>
                  <a:lnTo>
                    <a:pt x="10" y="822"/>
                  </a:lnTo>
                  <a:lnTo>
                    <a:pt x="1" y="1161"/>
                  </a:lnTo>
                  <a:lnTo>
                    <a:pt x="72" y="1572"/>
                  </a:lnTo>
                  <a:lnTo>
                    <a:pt x="126" y="1813"/>
                  </a:lnTo>
                  <a:lnTo>
                    <a:pt x="242" y="2152"/>
                  </a:lnTo>
                  <a:lnTo>
                    <a:pt x="572" y="2795"/>
                  </a:lnTo>
                  <a:lnTo>
                    <a:pt x="733" y="3117"/>
                  </a:lnTo>
                  <a:lnTo>
                    <a:pt x="974" y="3590"/>
                  </a:lnTo>
                  <a:lnTo>
                    <a:pt x="1403" y="4233"/>
                  </a:lnTo>
                  <a:lnTo>
                    <a:pt x="1724" y="4626"/>
                  </a:lnTo>
                  <a:lnTo>
                    <a:pt x="2073" y="4992"/>
                  </a:lnTo>
                  <a:lnTo>
                    <a:pt x="2466" y="5323"/>
                  </a:lnTo>
                  <a:lnTo>
                    <a:pt x="2885" y="5617"/>
                  </a:lnTo>
                  <a:lnTo>
                    <a:pt x="3350" y="5885"/>
                  </a:lnTo>
                  <a:lnTo>
                    <a:pt x="3591" y="6001"/>
                  </a:lnTo>
                  <a:lnTo>
                    <a:pt x="4234" y="6287"/>
                  </a:lnTo>
                  <a:lnTo>
                    <a:pt x="5520" y="6850"/>
                  </a:lnTo>
                  <a:lnTo>
                    <a:pt x="6502" y="7189"/>
                  </a:lnTo>
                  <a:lnTo>
                    <a:pt x="7172" y="7367"/>
                  </a:lnTo>
                  <a:lnTo>
                    <a:pt x="7850" y="7484"/>
                  </a:lnTo>
                  <a:lnTo>
                    <a:pt x="8556" y="7537"/>
                  </a:lnTo>
                  <a:lnTo>
                    <a:pt x="8913" y="7537"/>
                  </a:lnTo>
                  <a:lnTo>
                    <a:pt x="9583" y="7501"/>
                  </a:lnTo>
                  <a:lnTo>
                    <a:pt x="10547" y="7367"/>
                  </a:lnTo>
                  <a:lnTo>
                    <a:pt x="11163" y="7216"/>
                  </a:lnTo>
                  <a:lnTo>
                    <a:pt x="11753" y="6992"/>
                  </a:lnTo>
                  <a:lnTo>
                    <a:pt x="12306" y="6698"/>
                  </a:lnTo>
                  <a:lnTo>
                    <a:pt x="12815" y="6305"/>
                  </a:lnTo>
                  <a:lnTo>
                    <a:pt x="13280" y="5814"/>
                  </a:lnTo>
                  <a:lnTo>
                    <a:pt x="13494" y="5519"/>
                  </a:lnTo>
                  <a:lnTo>
                    <a:pt x="13735" y="5206"/>
                  </a:lnTo>
                  <a:lnTo>
                    <a:pt x="13967" y="4894"/>
                  </a:lnTo>
                  <a:lnTo>
                    <a:pt x="14396" y="4188"/>
                  </a:lnTo>
                  <a:lnTo>
                    <a:pt x="15253" y="2777"/>
                  </a:lnTo>
                  <a:lnTo>
                    <a:pt x="15646" y="2054"/>
                  </a:lnTo>
                  <a:lnTo>
                    <a:pt x="15709" y="1911"/>
                  </a:lnTo>
                  <a:lnTo>
                    <a:pt x="15789" y="1626"/>
                  </a:lnTo>
                  <a:lnTo>
                    <a:pt x="15798" y="1358"/>
                  </a:lnTo>
                  <a:lnTo>
                    <a:pt x="15744" y="1117"/>
                  </a:lnTo>
                  <a:lnTo>
                    <a:pt x="15637" y="893"/>
                  </a:lnTo>
                  <a:lnTo>
                    <a:pt x="15468" y="715"/>
                  </a:lnTo>
                  <a:lnTo>
                    <a:pt x="15253" y="581"/>
                  </a:lnTo>
                  <a:lnTo>
                    <a:pt x="14994" y="500"/>
                  </a:lnTo>
                  <a:lnTo>
                    <a:pt x="14842" y="482"/>
                  </a:lnTo>
                  <a:lnTo>
                    <a:pt x="13932" y="411"/>
                  </a:lnTo>
                  <a:lnTo>
                    <a:pt x="12092" y="331"/>
                  </a:lnTo>
                  <a:lnTo>
                    <a:pt x="11181" y="313"/>
                  </a:lnTo>
                  <a:lnTo>
                    <a:pt x="10136" y="313"/>
                  </a:lnTo>
                  <a:lnTo>
                    <a:pt x="8056" y="340"/>
                  </a:lnTo>
                  <a:lnTo>
                    <a:pt x="7020" y="322"/>
                  </a:lnTo>
                  <a:lnTo>
                    <a:pt x="4243" y="179"/>
                  </a:lnTo>
                  <a:lnTo>
                    <a:pt x="1465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 rot="1568063">
              <a:off x="1256483" y="871153"/>
              <a:ext cx="1235109" cy="2224521"/>
            </a:xfrm>
            <a:custGeom>
              <a:avLst/>
              <a:gdLst/>
              <a:ahLst/>
              <a:cxnLst/>
              <a:rect l="l" t="t" r="r" b="b"/>
              <a:pathLst>
                <a:path w="35792" h="64663" extrusionOk="0">
                  <a:moveTo>
                    <a:pt x="33014" y="1"/>
                  </a:moveTo>
                  <a:lnTo>
                    <a:pt x="32594" y="10"/>
                  </a:lnTo>
                  <a:lnTo>
                    <a:pt x="32175" y="99"/>
                  </a:lnTo>
                  <a:lnTo>
                    <a:pt x="31764" y="251"/>
                  </a:lnTo>
                  <a:lnTo>
                    <a:pt x="31380" y="474"/>
                  </a:lnTo>
                  <a:lnTo>
                    <a:pt x="31032" y="742"/>
                  </a:lnTo>
                  <a:lnTo>
                    <a:pt x="30871" y="894"/>
                  </a:lnTo>
                  <a:lnTo>
                    <a:pt x="30585" y="1215"/>
                  </a:lnTo>
                  <a:lnTo>
                    <a:pt x="30094" y="1912"/>
                  </a:lnTo>
                  <a:lnTo>
                    <a:pt x="29648" y="2653"/>
                  </a:lnTo>
                  <a:lnTo>
                    <a:pt x="29174" y="3376"/>
                  </a:lnTo>
                  <a:lnTo>
                    <a:pt x="28915" y="3707"/>
                  </a:lnTo>
                  <a:lnTo>
                    <a:pt x="28763" y="3867"/>
                  </a:lnTo>
                  <a:lnTo>
                    <a:pt x="28442" y="4171"/>
                  </a:lnTo>
                  <a:lnTo>
                    <a:pt x="28076" y="4421"/>
                  </a:lnTo>
                  <a:lnTo>
                    <a:pt x="27692" y="4626"/>
                  </a:lnTo>
                  <a:lnTo>
                    <a:pt x="27281" y="4769"/>
                  </a:lnTo>
                  <a:lnTo>
                    <a:pt x="26870" y="4832"/>
                  </a:lnTo>
                  <a:lnTo>
                    <a:pt x="26468" y="4814"/>
                  </a:lnTo>
                  <a:lnTo>
                    <a:pt x="26076" y="4698"/>
                  </a:lnTo>
                  <a:lnTo>
                    <a:pt x="25888" y="4600"/>
                  </a:lnTo>
                  <a:lnTo>
                    <a:pt x="25754" y="4510"/>
                  </a:lnTo>
                  <a:lnTo>
                    <a:pt x="25531" y="4296"/>
                  </a:lnTo>
                  <a:lnTo>
                    <a:pt x="25254" y="3930"/>
                  </a:lnTo>
                  <a:lnTo>
                    <a:pt x="24986" y="3340"/>
                  </a:lnTo>
                  <a:lnTo>
                    <a:pt x="24790" y="2697"/>
                  </a:lnTo>
                  <a:lnTo>
                    <a:pt x="24611" y="2037"/>
                  </a:lnTo>
                  <a:lnTo>
                    <a:pt x="24397" y="1412"/>
                  </a:lnTo>
                  <a:lnTo>
                    <a:pt x="24191" y="992"/>
                  </a:lnTo>
                  <a:lnTo>
                    <a:pt x="24022" y="742"/>
                  </a:lnTo>
                  <a:lnTo>
                    <a:pt x="23816" y="527"/>
                  </a:lnTo>
                  <a:lnTo>
                    <a:pt x="23575" y="349"/>
                  </a:lnTo>
                  <a:lnTo>
                    <a:pt x="23432" y="277"/>
                  </a:lnTo>
                  <a:lnTo>
                    <a:pt x="23280" y="215"/>
                  </a:lnTo>
                  <a:lnTo>
                    <a:pt x="22968" y="143"/>
                  </a:lnTo>
                  <a:lnTo>
                    <a:pt x="22486" y="108"/>
                  </a:lnTo>
                  <a:lnTo>
                    <a:pt x="22155" y="126"/>
                  </a:lnTo>
                  <a:lnTo>
                    <a:pt x="21771" y="161"/>
                  </a:lnTo>
                  <a:lnTo>
                    <a:pt x="21003" y="277"/>
                  </a:lnTo>
                  <a:lnTo>
                    <a:pt x="20244" y="465"/>
                  </a:lnTo>
                  <a:lnTo>
                    <a:pt x="19521" y="724"/>
                  </a:lnTo>
                  <a:lnTo>
                    <a:pt x="18824" y="1054"/>
                  </a:lnTo>
                  <a:lnTo>
                    <a:pt x="18173" y="1456"/>
                  </a:lnTo>
                  <a:lnTo>
                    <a:pt x="17592" y="1938"/>
                  </a:lnTo>
                  <a:lnTo>
                    <a:pt x="17074" y="2492"/>
                  </a:lnTo>
                  <a:lnTo>
                    <a:pt x="16851" y="2805"/>
                  </a:lnTo>
                  <a:lnTo>
                    <a:pt x="16645" y="3135"/>
                  </a:lnTo>
                  <a:lnTo>
                    <a:pt x="16342" y="3849"/>
                  </a:lnTo>
                  <a:lnTo>
                    <a:pt x="16172" y="4600"/>
                  </a:lnTo>
                  <a:lnTo>
                    <a:pt x="16128" y="5376"/>
                  </a:lnTo>
                  <a:lnTo>
                    <a:pt x="16217" y="6135"/>
                  </a:lnTo>
                  <a:lnTo>
                    <a:pt x="16440" y="6859"/>
                  </a:lnTo>
                  <a:lnTo>
                    <a:pt x="16699" y="7359"/>
                  </a:lnTo>
                  <a:lnTo>
                    <a:pt x="16913" y="7662"/>
                  </a:lnTo>
                  <a:lnTo>
                    <a:pt x="17163" y="7939"/>
                  </a:lnTo>
                  <a:lnTo>
                    <a:pt x="17449" y="8180"/>
                  </a:lnTo>
                  <a:lnTo>
                    <a:pt x="17610" y="8297"/>
                  </a:lnTo>
                  <a:lnTo>
                    <a:pt x="17797" y="8413"/>
                  </a:lnTo>
                  <a:lnTo>
                    <a:pt x="18190" y="8609"/>
                  </a:lnTo>
                  <a:lnTo>
                    <a:pt x="18824" y="8841"/>
                  </a:lnTo>
                  <a:lnTo>
                    <a:pt x="20146" y="9127"/>
                  </a:lnTo>
                  <a:lnTo>
                    <a:pt x="21039" y="9315"/>
                  </a:lnTo>
                  <a:lnTo>
                    <a:pt x="21477" y="9440"/>
                  </a:lnTo>
                  <a:lnTo>
                    <a:pt x="22120" y="9716"/>
                  </a:lnTo>
                  <a:lnTo>
                    <a:pt x="22512" y="9949"/>
                  </a:lnTo>
                  <a:lnTo>
                    <a:pt x="22870" y="10216"/>
                  </a:lnTo>
                  <a:lnTo>
                    <a:pt x="23173" y="10538"/>
                  </a:lnTo>
                  <a:lnTo>
                    <a:pt x="23414" y="10895"/>
                  </a:lnTo>
                  <a:lnTo>
                    <a:pt x="23566" y="11297"/>
                  </a:lnTo>
                  <a:lnTo>
                    <a:pt x="23611" y="11520"/>
                  </a:lnTo>
                  <a:lnTo>
                    <a:pt x="23629" y="11663"/>
                  </a:lnTo>
                  <a:lnTo>
                    <a:pt x="23620" y="11949"/>
                  </a:lnTo>
                  <a:lnTo>
                    <a:pt x="23530" y="12360"/>
                  </a:lnTo>
                  <a:lnTo>
                    <a:pt x="23272" y="12851"/>
                  </a:lnTo>
                  <a:lnTo>
                    <a:pt x="22888" y="13279"/>
                  </a:lnTo>
                  <a:lnTo>
                    <a:pt x="22405" y="13637"/>
                  </a:lnTo>
                  <a:lnTo>
                    <a:pt x="21852" y="13913"/>
                  </a:lnTo>
                  <a:lnTo>
                    <a:pt x="21253" y="14101"/>
                  </a:lnTo>
                  <a:lnTo>
                    <a:pt x="20637" y="14190"/>
                  </a:lnTo>
                  <a:lnTo>
                    <a:pt x="20334" y="14190"/>
                  </a:lnTo>
                  <a:lnTo>
                    <a:pt x="20021" y="14181"/>
                  </a:lnTo>
                  <a:lnTo>
                    <a:pt x="19396" y="14101"/>
                  </a:lnTo>
                  <a:lnTo>
                    <a:pt x="18467" y="13878"/>
                  </a:lnTo>
                  <a:lnTo>
                    <a:pt x="17262" y="13440"/>
                  </a:lnTo>
                  <a:lnTo>
                    <a:pt x="16074" y="12913"/>
                  </a:lnTo>
                  <a:lnTo>
                    <a:pt x="14886" y="12386"/>
                  </a:lnTo>
                  <a:lnTo>
                    <a:pt x="13699" y="11913"/>
                  </a:lnTo>
                  <a:lnTo>
                    <a:pt x="12797" y="11663"/>
                  </a:lnTo>
                  <a:lnTo>
                    <a:pt x="12189" y="11547"/>
                  </a:lnTo>
                  <a:lnTo>
                    <a:pt x="11582" y="11502"/>
                  </a:lnTo>
                  <a:lnTo>
                    <a:pt x="10957" y="11520"/>
                  </a:lnTo>
                  <a:lnTo>
                    <a:pt x="10645" y="11565"/>
                  </a:lnTo>
                  <a:lnTo>
                    <a:pt x="10323" y="11618"/>
                  </a:lnTo>
                  <a:lnTo>
                    <a:pt x="9698" y="11806"/>
                  </a:lnTo>
                  <a:lnTo>
                    <a:pt x="9109" y="12065"/>
                  </a:lnTo>
                  <a:lnTo>
                    <a:pt x="8555" y="12395"/>
                  </a:lnTo>
                  <a:lnTo>
                    <a:pt x="8037" y="12779"/>
                  </a:lnTo>
                  <a:lnTo>
                    <a:pt x="7546" y="13208"/>
                  </a:lnTo>
                  <a:lnTo>
                    <a:pt x="6876" y="13922"/>
                  </a:lnTo>
                  <a:lnTo>
                    <a:pt x="6474" y="14422"/>
                  </a:lnTo>
                  <a:lnTo>
                    <a:pt x="6099" y="14914"/>
                  </a:lnTo>
                  <a:lnTo>
                    <a:pt x="5385" y="15967"/>
                  </a:lnTo>
                  <a:lnTo>
                    <a:pt x="4903" y="16798"/>
                  </a:lnTo>
                  <a:lnTo>
                    <a:pt x="4626" y="17369"/>
                  </a:lnTo>
                  <a:lnTo>
                    <a:pt x="4402" y="17959"/>
                  </a:lnTo>
                  <a:lnTo>
                    <a:pt x="4224" y="18557"/>
                  </a:lnTo>
                  <a:lnTo>
                    <a:pt x="4161" y="18861"/>
                  </a:lnTo>
                  <a:lnTo>
                    <a:pt x="4108" y="19173"/>
                  </a:lnTo>
                  <a:lnTo>
                    <a:pt x="4054" y="19798"/>
                  </a:lnTo>
                  <a:lnTo>
                    <a:pt x="4063" y="20432"/>
                  </a:lnTo>
                  <a:lnTo>
                    <a:pt x="4126" y="21066"/>
                  </a:lnTo>
                  <a:lnTo>
                    <a:pt x="4251" y="21682"/>
                  </a:lnTo>
                  <a:lnTo>
                    <a:pt x="4438" y="22290"/>
                  </a:lnTo>
                  <a:lnTo>
                    <a:pt x="4679" y="22870"/>
                  </a:lnTo>
                  <a:lnTo>
                    <a:pt x="4983" y="23424"/>
                  </a:lnTo>
                  <a:lnTo>
                    <a:pt x="5162" y="23692"/>
                  </a:lnTo>
                  <a:lnTo>
                    <a:pt x="5429" y="24067"/>
                  </a:lnTo>
                  <a:lnTo>
                    <a:pt x="6063" y="24728"/>
                  </a:lnTo>
                  <a:lnTo>
                    <a:pt x="6796" y="25299"/>
                  </a:lnTo>
                  <a:lnTo>
                    <a:pt x="7590" y="25755"/>
                  </a:lnTo>
                  <a:lnTo>
                    <a:pt x="8448" y="26103"/>
                  </a:lnTo>
                  <a:lnTo>
                    <a:pt x="9341" y="26326"/>
                  </a:lnTo>
                  <a:lnTo>
                    <a:pt x="10261" y="26424"/>
                  </a:lnTo>
                  <a:lnTo>
                    <a:pt x="11180" y="26389"/>
                  </a:lnTo>
                  <a:lnTo>
                    <a:pt x="11636" y="26308"/>
                  </a:lnTo>
                  <a:lnTo>
                    <a:pt x="12225" y="26174"/>
                  </a:lnTo>
                  <a:lnTo>
                    <a:pt x="13431" y="25826"/>
                  </a:lnTo>
                  <a:lnTo>
                    <a:pt x="14333" y="25630"/>
                  </a:lnTo>
                  <a:lnTo>
                    <a:pt x="14913" y="25567"/>
                  </a:lnTo>
                  <a:lnTo>
                    <a:pt x="15485" y="25594"/>
                  </a:lnTo>
                  <a:lnTo>
                    <a:pt x="16038" y="25737"/>
                  </a:lnTo>
                  <a:lnTo>
                    <a:pt x="16306" y="25871"/>
                  </a:lnTo>
                  <a:lnTo>
                    <a:pt x="16449" y="25951"/>
                  </a:lnTo>
                  <a:lnTo>
                    <a:pt x="16699" y="26147"/>
                  </a:lnTo>
                  <a:lnTo>
                    <a:pt x="16913" y="26371"/>
                  </a:lnTo>
                  <a:lnTo>
                    <a:pt x="17101" y="26621"/>
                  </a:lnTo>
                  <a:lnTo>
                    <a:pt x="17306" y="27040"/>
                  </a:lnTo>
                  <a:lnTo>
                    <a:pt x="17467" y="27657"/>
                  </a:lnTo>
                  <a:lnTo>
                    <a:pt x="17485" y="28317"/>
                  </a:lnTo>
                  <a:lnTo>
                    <a:pt x="17387" y="28978"/>
                  </a:lnTo>
                  <a:lnTo>
                    <a:pt x="17154" y="29603"/>
                  </a:lnTo>
                  <a:lnTo>
                    <a:pt x="16815" y="30175"/>
                  </a:lnTo>
                  <a:lnTo>
                    <a:pt x="16601" y="30425"/>
                  </a:lnTo>
                  <a:lnTo>
                    <a:pt x="16360" y="30657"/>
                  </a:lnTo>
                  <a:lnTo>
                    <a:pt x="15851" y="31050"/>
                  </a:lnTo>
                  <a:lnTo>
                    <a:pt x="15288" y="31363"/>
                  </a:lnTo>
                  <a:lnTo>
                    <a:pt x="14681" y="31613"/>
                  </a:lnTo>
                  <a:lnTo>
                    <a:pt x="14047" y="31791"/>
                  </a:lnTo>
                  <a:lnTo>
                    <a:pt x="13395" y="31916"/>
                  </a:lnTo>
                  <a:lnTo>
                    <a:pt x="12386" y="32032"/>
                  </a:lnTo>
                  <a:lnTo>
                    <a:pt x="11725" y="32041"/>
                  </a:lnTo>
                  <a:lnTo>
                    <a:pt x="10930" y="32032"/>
                  </a:lnTo>
                  <a:lnTo>
                    <a:pt x="9341" y="31907"/>
                  </a:lnTo>
                  <a:lnTo>
                    <a:pt x="7760" y="31648"/>
                  </a:lnTo>
                  <a:lnTo>
                    <a:pt x="6215" y="31246"/>
                  </a:lnTo>
                  <a:lnTo>
                    <a:pt x="5456" y="30987"/>
                  </a:lnTo>
                  <a:lnTo>
                    <a:pt x="4742" y="30729"/>
                  </a:lnTo>
                  <a:lnTo>
                    <a:pt x="3635" y="30434"/>
                  </a:lnTo>
                  <a:lnTo>
                    <a:pt x="3081" y="30389"/>
                  </a:lnTo>
                  <a:lnTo>
                    <a:pt x="2706" y="30416"/>
                  </a:lnTo>
                  <a:lnTo>
                    <a:pt x="2518" y="30452"/>
                  </a:lnTo>
                  <a:lnTo>
                    <a:pt x="2277" y="30514"/>
                  </a:lnTo>
                  <a:lnTo>
                    <a:pt x="1831" y="30720"/>
                  </a:lnTo>
                  <a:lnTo>
                    <a:pt x="1429" y="30996"/>
                  </a:lnTo>
                  <a:lnTo>
                    <a:pt x="1072" y="31354"/>
                  </a:lnTo>
                  <a:lnTo>
                    <a:pt x="768" y="31755"/>
                  </a:lnTo>
                  <a:lnTo>
                    <a:pt x="518" y="32202"/>
                  </a:lnTo>
                  <a:lnTo>
                    <a:pt x="313" y="32684"/>
                  </a:lnTo>
                  <a:lnTo>
                    <a:pt x="170" y="33175"/>
                  </a:lnTo>
                  <a:lnTo>
                    <a:pt x="116" y="33425"/>
                  </a:lnTo>
                  <a:lnTo>
                    <a:pt x="54" y="33774"/>
                  </a:lnTo>
                  <a:lnTo>
                    <a:pt x="0" y="34479"/>
                  </a:lnTo>
                  <a:lnTo>
                    <a:pt x="36" y="35185"/>
                  </a:lnTo>
                  <a:lnTo>
                    <a:pt x="143" y="35890"/>
                  </a:lnTo>
                  <a:lnTo>
                    <a:pt x="339" y="36569"/>
                  </a:lnTo>
                  <a:lnTo>
                    <a:pt x="616" y="37212"/>
                  </a:lnTo>
                  <a:lnTo>
                    <a:pt x="973" y="37810"/>
                  </a:lnTo>
                  <a:lnTo>
                    <a:pt x="1420" y="38355"/>
                  </a:lnTo>
                  <a:lnTo>
                    <a:pt x="1670" y="38605"/>
                  </a:lnTo>
                  <a:lnTo>
                    <a:pt x="1938" y="38837"/>
                  </a:lnTo>
                  <a:lnTo>
                    <a:pt x="2527" y="39221"/>
                  </a:lnTo>
                  <a:lnTo>
                    <a:pt x="3179" y="39507"/>
                  </a:lnTo>
                  <a:lnTo>
                    <a:pt x="3858" y="39694"/>
                  </a:lnTo>
                  <a:lnTo>
                    <a:pt x="4554" y="39775"/>
                  </a:lnTo>
                  <a:lnTo>
                    <a:pt x="5260" y="39748"/>
                  </a:lnTo>
                  <a:lnTo>
                    <a:pt x="5938" y="39605"/>
                  </a:lnTo>
                  <a:lnTo>
                    <a:pt x="6581" y="39337"/>
                  </a:lnTo>
                  <a:lnTo>
                    <a:pt x="6885" y="39158"/>
                  </a:lnTo>
                  <a:lnTo>
                    <a:pt x="7144" y="38980"/>
                  </a:lnTo>
                  <a:lnTo>
                    <a:pt x="7608" y="38560"/>
                  </a:lnTo>
                  <a:lnTo>
                    <a:pt x="8019" y="38087"/>
                  </a:lnTo>
                  <a:lnTo>
                    <a:pt x="8394" y="37578"/>
                  </a:lnTo>
                  <a:lnTo>
                    <a:pt x="8912" y="36774"/>
                  </a:lnTo>
                  <a:lnTo>
                    <a:pt x="9600" y="35685"/>
                  </a:lnTo>
                  <a:lnTo>
                    <a:pt x="9984" y="35176"/>
                  </a:lnTo>
                  <a:lnTo>
                    <a:pt x="10189" y="34935"/>
                  </a:lnTo>
                  <a:lnTo>
                    <a:pt x="10680" y="34497"/>
                  </a:lnTo>
                  <a:lnTo>
                    <a:pt x="11234" y="34122"/>
                  </a:lnTo>
                  <a:lnTo>
                    <a:pt x="11832" y="33845"/>
                  </a:lnTo>
                  <a:lnTo>
                    <a:pt x="12448" y="33684"/>
                  </a:lnTo>
                  <a:lnTo>
                    <a:pt x="13047" y="33649"/>
                  </a:lnTo>
                  <a:lnTo>
                    <a:pt x="13475" y="33720"/>
                  </a:lnTo>
                  <a:lnTo>
                    <a:pt x="13752" y="33818"/>
                  </a:lnTo>
                  <a:lnTo>
                    <a:pt x="14002" y="33961"/>
                  </a:lnTo>
                  <a:lnTo>
                    <a:pt x="14243" y="34149"/>
                  </a:lnTo>
                  <a:lnTo>
                    <a:pt x="14350" y="34265"/>
                  </a:lnTo>
                  <a:lnTo>
                    <a:pt x="14449" y="34381"/>
                  </a:lnTo>
                  <a:lnTo>
                    <a:pt x="14618" y="34631"/>
                  </a:lnTo>
                  <a:lnTo>
                    <a:pt x="14788" y="35033"/>
                  </a:lnTo>
                  <a:lnTo>
                    <a:pt x="14877" y="35604"/>
                  </a:lnTo>
                  <a:lnTo>
                    <a:pt x="14868" y="36212"/>
                  </a:lnTo>
                  <a:lnTo>
                    <a:pt x="14708" y="37176"/>
                  </a:lnTo>
                  <a:lnTo>
                    <a:pt x="14404" y="38480"/>
                  </a:lnTo>
                  <a:lnTo>
                    <a:pt x="14306" y="39114"/>
                  </a:lnTo>
                  <a:lnTo>
                    <a:pt x="14288" y="39292"/>
                  </a:lnTo>
                  <a:lnTo>
                    <a:pt x="14279" y="39471"/>
                  </a:lnTo>
                  <a:lnTo>
                    <a:pt x="14270" y="39766"/>
                  </a:lnTo>
                  <a:lnTo>
                    <a:pt x="14324" y="40337"/>
                  </a:lnTo>
                  <a:lnTo>
                    <a:pt x="14440" y="40900"/>
                  </a:lnTo>
                  <a:lnTo>
                    <a:pt x="14618" y="41444"/>
                  </a:lnTo>
                  <a:lnTo>
                    <a:pt x="14859" y="41971"/>
                  </a:lnTo>
                  <a:lnTo>
                    <a:pt x="15154" y="42462"/>
                  </a:lnTo>
                  <a:lnTo>
                    <a:pt x="15511" y="42909"/>
                  </a:lnTo>
                  <a:lnTo>
                    <a:pt x="15913" y="43320"/>
                  </a:lnTo>
                  <a:lnTo>
                    <a:pt x="16136" y="43507"/>
                  </a:lnTo>
                  <a:lnTo>
                    <a:pt x="16306" y="43623"/>
                  </a:lnTo>
                  <a:lnTo>
                    <a:pt x="16645" y="43847"/>
                  </a:lnTo>
                  <a:lnTo>
                    <a:pt x="17021" y="44025"/>
                  </a:lnTo>
                  <a:lnTo>
                    <a:pt x="17405" y="44168"/>
                  </a:lnTo>
                  <a:lnTo>
                    <a:pt x="17797" y="44257"/>
                  </a:lnTo>
                  <a:lnTo>
                    <a:pt x="18199" y="44293"/>
                  </a:lnTo>
                  <a:lnTo>
                    <a:pt x="18592" y="44266"/>
                  </a:lnTo>
                  <a:lnTo>
                    <a:pt x="18976" y="44177"/>
                  </a:lnTo>
                  <a:lnTo>
                    <a:pt x="19164" y="44097"/>
                  </a:lnTo>
                  <a:lnTo>
                    <a:pt x="19324" y="44025"/>
                  </a:lnTo>
                  <a:lnTo>
                    <a:pt x="19610" y="43838"/>
                  </a:lnTo>
                  <a:lnTo>
                    <a:pt x="19860" y="43623"/>
                  </a:lnTo>
                  <a:lnTo>
                    <a:pt x="20084" y="43382"/>
                  </a:lnTo>
                  <a:lnTo>
                    <a:pt x="20351" y="42963"/>
                  </a:lnTo>
                  <a:lnTo>
                    <a:pt x="20628" y="42329"/>
                  </a:lnTo>
                  <a:lnTo>
                    <a:pt x="20905" y="41266"/>
                  </a:lnTo>
                  <a:lnTo>
                    <a:pt x="21164" y="39775"/>
                  </a:lnTo>
                  <a:lnTo>
                    <a:pt x="21307" y="39060"/>
                  </a:lnTo>
                  <a:lnTo>
                    <a:pt x="21405" y="38676"/>
                  </a:lnTo>
                  <a:lnTo>
                    <a:pt x="21673" y="37935"/>
                  </a:lnTo>
                  <a:lnTo>
                    <a:pt x="22057" y="37247"/>
                  </a:lnTo>
                  <a:lnTo>
                    <a:pt x="22423" y="36792"/>
                  </a:lnTo>
                  <a:lnTo>
                    <a:pt x="22700" y="36524"/>
                  </a:lnTo>
                  <a:lnTo>
                    <a:pt x="22852" y="36399"/>
                  </a:lnTo>
                  <a:lnTo>
                    <a:pt x="23013" y="36283"/>
                  </a:lnTo>
                  <a:lnTo>
                    <a:pt x="23352" y="36086"/>
                  </a:lnTo>
                  <a:lnTo>
                    <a:pt x="23718" y="35944"/>
                  </a:lnTo>
                  <a:lnTo>
                    <a:pt x="24102" y="35845"/>
                  </a:lnTo>
                  <a:lnTo>
                    <a:pt x="24495" y="35801"/>
                  </a:lnTo>
                  <a:lnTo>
                    <a:pt x="24879" y="35810"/>
                  </a:lnTo>
                  <a:lnTo>
                    <a:pt x="25254" y="35890"/>
                  </a:lnTo>
                  <a:lnTo>
                    <a:pt x="25620" y="36024"/>
                  </a:lnTo>
                  <a:lnTo>
                    <a:pt x="25781" y="36122"/>
                  </a:lnTo>
                  <a:lnTo>
                    <a:pt x="25977" y="36256"/>
                  </a:lnTo>
                  <a:lnTo>
                    <a:pt x="26299" y="36569"/>
                  </a:lnTo>
                  <a:lnTo>
                    <a:pt x="26558" y="36935"/>
                  </a:lnTo>
                  <a:lnTo>
                    <a:pt x="26754" y="37337"/>
                  </a:lnTo>
                  <a:lnTo>
                    <a:pt x="26897" y="37783"/>
                  </a:lnTo>
                  <a:lnTo>
                    <a:pt x="26995" y="38248"/>
                  </a:lnTo>
                  <a:lnTo>
                    <a:pt x="27049" y="38962"/>
                  </a:lnTo>
                  <a:lnTo>
                    <a:pt x="27040" y="39435"/>
                  </a:lnTo>
                  <a:lnTo>
                    <a:pt x="26960" y="40364"/>
                  </a:lnTo>
                  <a:lnTo>
                    <a:pt x="26826" y="41757"/>
                  </a:lnTo>
                  <a:lnTo>
                    <a:pt x="26844" y="42445"/>
                  </a:lnTo>
                  <a:lnTo>
                    <a:pt x="26906" y="42900"/>
                  </a:lnTo>
                  <a:lnTo>
                    <a:pt x="26951" y="43123"/>
                  </a:lnTo>
                  <a:lnTo>
                    <a:pt x="27263" y="42936"/>
                  </a:lnTo>
                  <a:lnTo>
                    <a:pt x="27826" y="42480"/>
                  </a:lnTo>
                  <a:lnTo>
                    <a:pt x="28371" y="41980"/>
                  </a:lnTo>
                  <a:lnTo>
                    <a:pt x="28933" y="41516"/>
                  </a:lnTo>
                  <a:lnTo>
                    <a:pt x="29246" y="41337"/>
                  </a:lnTo>
                  <a:lnTo>
                    <a:pt x="29415" y="41257"/>
                  </a:lnTo>
                  <a:lnTo>
                    <a:pt x="29773" y="41141"/>
                  </a:lnTo>
                  <a:lnTo>
                    <a:pt x="30130" y="41078"/>
                  </a:lnTo>
                  <a:lnTo>
                    <a:pt x="30496" y="41069"/>
                  </a:lnTo>
                  <a:lnTo>
                    <a:pt x="30862" y="41105"/>
                  </a:lnTo>
                  <a:lnTo>
                    <a:pt x="31219" y="41185"/>
                  </a:lnTo>
                  <a:lnTo>
                    <a:pt x="31746" y="41391"/>
                  </a:lnTo>
                  <a:lnTo>
                    <a:pt x="32380" y="41802"/>
                  </a:lnTo>
                  <a:lnTo>
                    <a:pt x="32934" y="42329"/>
                  </a:lnTo>
                  <a:lnTo>
                    <a:pt x="33255" y="42802"/>
                  </a:lnTo>
                  <a:lnTo>
                    <a:pt x="33425" y="43141"/>
                  </a:lnTo>
                  <a:lnTo>
                    <a:pt x="33559" y="43498"/>
                  </a:lnTo>
                  <a:lnTo>
                    <a:pt x="33639" y="43864"/>
                  </a:lnTo>
                  <a:lnTo>
                    <a:pt x="33657" y="44052"/>
                  </a:lnTo>
                  <a:lnTo>
                    <a:pt x="33666" y="44248"/>
                  </a:lnTo>
                  <a:lnTo>
                    <a:pt x="33657" y="44624"/>
                  </a:lnTo>
                  <a:lnTo>
                    <a:pt x="33568" y="45177"/>
                  </a:lnTo>
                  <a:lnTo>
                    <a:pt x="33309" y="45874"/>
                  </a:lnTo>
                  <a:lnTo>
                    <a:pt x="32925" y="46526"/>
                  </a:lnTo>
                  <a:lnTo>
                    <a:pt x="32434" y="47106"/>
                  </a:lnTo>
                  <a:lnTo>
                    <a:pt x="31844" y="47606"/>
                  </a:lnTo>
                  <a:lnTo>
                    <a:pt x="31183" y="48008"/>
                  </a:lnTo>
                  <a:lnTo>
                    <a:pt x="30469" y="48285"/>
                  </a:lnTo>
                  <a:lnTo>
                    <a:pt x="30103" y="48374"/>
                  </a:lnTo>
                  <a:lnTo>
                    <a:pt x="29746" y="48437"/>
                  </a:lnTo>
                  <a:lnTo>
                    <a:pt x="29031" y="48499"/>
                  </a:lnTo>
                  <a:lnTo>
                    <a:pt x="27960" y="48472"/>
                  </a:lnTo>
                  <a:lnTo>
                    <a:pt x="26513" y="48356"/>
                  </a:lnTo>
                  <a:lnTo>
                    <a:pt x="25433" y="48321"/>
                  </a:lnTo>
                  <a:lnTo>
                    <a:pt x="24718" y="48365"/>
                  </a:lnTo>
                  <a:lnTo>
                    <a:pt x="24361" y="48419"/>
                  </a:lnTo>
                  <a:lnTo>
                    <a:pt x="23968" y="48499"/>
                  </a:lnTo>
                  <a:lnTo>
                    <a:pt x="23200" y="48731"/>
                  </a:lnTo>
                  <a:lnTo>
                    <a:pt x="22066" y="49151"/>
                  </a:lnTo>
                  <a:lnTo>
                    <a:pt x="21298" y="49401"/>
                  </a:lnTo>
                  <a:lnTo>
                    <a:pt x="21244" y="49419"/>
                  </a:lnTo>
                  <a:lnTo>
                    <a:pt x="21191" y="49437"/>
                  </a:lnTo>
                  <a:lnTo>
                    <a:pt x="20851" y="49517"/>
                  </a:lnTo>
                  <a:lnTo>
                    <a:pt x="20173" y="49642"/>
                  </a:lnTo>
                  <a:lnTo>
                    <a:pt x="19476" y="49705"/>
                  </a:lnTo>
                  <a:lnTo>
                    <a:pt x="18789" y="49714"/>
                  </a:lnTo>
                  <a:lnTo>
                    <a:pt x="18092" y="49669"/>
                  </a:lnTo>
                  <a:lnTo>
                    <a:pt x="17413" y="49562"/>
                  </a:lnTo>
                  <a:lnTo>
                    <a:pt x="16735" y="49401"/>
                  </a:lnTo>
                  <a:lnTo>
                    <a:pt x="16074" y="49196"/>
                  </a:lnTo>
                  <a:lnTo>
                    <a:pt x="15422" y="48937"/>
                  </a:lnTo>
                  <a:lnTo>
                    <a:pt x="14806" y="48624"/>
                  </a:lnTo>
                  <a:lnTo>
                    <a:pt x="14208" y="48276"/>
                  </a:lnTo>
                  <a:lnTo>
                    <a:pt x="13636" y="47874"/>
                  </a:lnTo>
                  <a:lnTo>
                    <a:pt x="13109" y="47436"/>
                  </a:lnTo>
                  <a:lnTo>
                    <a:pt x="12609" y="46945"/>
                  </a:lnTo>
                  <a:lnTo>
                    <a:pt x="12154" y="46427"/>
                  </a:lnTo>
                  <a:lnTo>
                    <a:pt x="11752" y="45865"/>
                  </a:lnTo>
                  <a:lnTo>
                    <a:pt x="11564" y="45570"/>
                  </a:lnTo>
                  <a:lnTo>
                    <a:pt x="11323" y="45141"/>
                  </a:lnTo>
                  <a:lnTo>
                    <a:pt x="10868" y="44570"/>
                  </a:lnTo>
                  <a:lnTo>
                    <a:pt x="10582" y="44373"/>
                  </a:lnTo>
                  <a:lnTo>
                    <a:pt x="10368" y="44284"/>
                  </a:lnTo>
                  <a:lnTo>
                    <a:pt x="10252" y="44266"/>
                  </a:lnTo>
                  <a:lnTo>
                    <a:pt x="10118" y="44248"/>
                  </a:lnTo>
                  <a:lnTo>
                    <a:pt x="9859" y="44275"/>
                  </a:lnTo>
                  <a:lnTo>
                    <a:pt x="9466" y="44400"/>
                  </a:lnTo>
                  <a:lnTo>
                    <a:pt x="9225" y="44525"/>
                  </a:lnTo>
                  <a:lnTo>
                    <a:pt x="8948" y="44677"/>
                  </a:lnTo>
                  <a:lnTo>
                    <a:pt x="8430" y="45025"/>
                  </a:lnTo>
                  <a:lnTo>
                    <a:pt x="7948" y="45427"/>
                  </a:lnTo>
                  <a:lnTo>
                    <a:pt x="7501" y="45865"/>
                  </a:lnTo>
                  <a:lnTo>
                    <a:pt x="7108" y="46347"/>
                  </a:lnTo>
                  <a:lnTo>
                    <a:pt x="6751" y="46865"/>
                  </a:lnTo>
                  <a:lnTo>
                    <a:pt x="6439" y="47410"/>
                  </a:lnTo>
                  <a:lnTo>
                    <a:pt x="6171" y="47981"/>
                  </a:lnTo>
                  <a:lnTo>
                    <a:pt x="5947" y="48571"/>
                  </a:lnTo>
                  <a:lnTo>
                    <a:pt x="5778" y="49178"/>
                  </a:lnTo>
                  <a:lnTo>
                    <a:pt x="5662" y="49803"/>
                  </a:lnTo>
                  <a:lnTo>
                    <a:pt x="5590" y="50428"/>
                  </a:lnTo>
                  <a:lnTo>
                    <a:pt x="5572" y="51062"/>
                  </a:lnTo>
                  <a:lnTo>
                    <a:pt x="5608" y="51696"/>
                  </a:lnTo>
                  <a:lnTo>
                    <a:pt x="5706" y="52312"/>
                  </a:lnTo>
                  <a:lnTo>
                    <a:pt x="5858" y="52928"/>
                  </a:lnTo>
                  <a:lnTo>
                    <a:pt x="5956" y="53232"/>
                  </a:lnTo>
                  <a:lnTo>
                    <a:pt x="6063" y="53527"/>
                  </a:lnTo>
                  <a:lnTo>
                    <a:pt x="6322" y="54098"/>
                  </a:lnTo>
                  <a:lnTo>
                    <a:pt x="6635" y="54643"/>
                  </a:lnTo>
                  <a:lnTo>
                    <a:pt x="6983" y="55161"/>
                  </a:lnTo>
                  <a:lnTo>
                    <a:pt x="7376" y="55652"/>
                  </a:lnTo>
                  <a:lnTo>
                    <a:pt x="7814" y="56107"/>
                  </a:lnTo>
                  <a:lnTo>
                    <a:pt x="8278" y="56527"/>
                  </a:lnTo>
                  <a:lnTo>
                    <a:pt x="8778" y="56920"/>
                  </a:lnTo>
                  <a:lnTo>
                    <a:pt x="9305" y="57268"/>
                  </a:lnTo>
                  <a:lnTo>
                    <a:pt x="9859" y="57572"/>
                  </a:lnTo>
                  <a:lnTo>
                    <a:pt x="10430" y="57849"/>
                  </a:lnTo>
                  <a:lnTo>
                    <a:pt x="11020" y="58072"/>
                  </a:lnTo>
                  <a:lnTo>
                    <a:pt x="11627" y="58251"/>
                  </a:lnTo>
                  <a:lnTo>
                    <a:pt x="12243" y="58385"/>
                  </a:lnTo>
                  <a:lnTo>
                    <a:pt x="12868" y="58474"/>
                  </a:lnTo>
                  <a:lnTo>
                    <a:pt x="13502" y="58510"/>
                  </a:lnTo>
                  <a:lnTo>
                    <a:pt x="13815" y="58510"/>
                  </a:lnTo>
                  <a:lnTo>
                    <a:pt x="14163" y="58492"/>
                  </a:lnTo>
                  <a:lnTo>
                    <a:pt x="14851" y="58411"/>
                  </a:lnTo>
                  <a:lnTo>
                    <a:pt x="15538" y="58268"/>
                  </a:lnTo>
                  <a:lnTo>
                    <a:pt x="16199" y="58063"/>
                  </a:lnTo>
                  <a:lnTo>
                    <a:pt x="16824" y="57786"/>
                  </a:lnTo>
                  <a:lnTo>
                    <a:pt x="17422" y="57438"/>
                  </a:lnTo>
                  <a:lnTo>
                    <a:pt x="17958" y="57027"/>
                  </a:lnTo>
                  <a:lnTo>
                    <a:pt x="18449" y="56545"/>
                  </a:lnTo>
                  <a:lnTo>
                    <a:pt x="18655" y="56277"/>
                  </a:lnTo>
                  <a:lnTo>
                    <a:pt x="18851" y="56000"/>
                  </a:lnTo>
                  <a:lnTo>
                    <a:pt x="19217" y="55411"/>
                  </a:lnTo>
                  <a:lnTo>
                    <a:pt x="19735" y="54491"/>
                  </a:lnTo>
                  <a:lnTo>
                    <a:pt x="20280" y="53643"/>
                  </a:lnTo>
                  <a:lnTo>
                    <a:pt x="20691" y="53161"/>
                  </a:lnTo>
                  <a:lnTo>
                    <a:pt x="21164" y="52785"/>
                  </a:lnTo>
                  <a:lnTo>
                    <a:pt x="21584" y="52598"/>
                  </a:lnTo>
                  <a:lnTo>
                    <a:pt x="21887" y="52527"/>
                  </a:lnTo>
                  <a:lnTo>
                    <a:pt x="22048" y="52509"/>
                  </a:lnTo>
                  <a:lnTo>
                    <a:pt x="22209" y="52500"/>
                  </a:lnTo>
                  <a:lnTo>
                    <a:pt x="22504" y="52518"/>
                  </a:lnTo>
                  <a:lnTo>
                    <a:pt x="22780" y="52589"/>
                  </a:lnTo>
                  <a:lnTo>
                    <a:pt x="23030" y="52696"/>
                  </a:lnTo>
                  <a:lnTo>
                    <a:pt x="23379" y="52928"/>
                  </a:lnTo>
                  <a:lnTo>
                    <a:pt x="23772" y="53357"/>
                  </a:lnTo>
                  <a:lnTo>
                    <a:pt x="24066" y="53893"/>
                  </a:lnTo>
                  <a:lnTo>
                    <a:pt x="24263" y="54491"/>
                  </a:lnTo>
                  <a:lnTo>
                    <a:pt x="24352" y="55125"/>
                  </a:lnTo>
                  <a:lnTo>
                    <a:pt x="24334" y="55768"/>
                  </a:lnTo>
                  <a:lnTo>
                    <a:pt x="24281" y="56081"/>
                  </a:lnTo>
                  <a:lnTo>
                    <a:pt x="24165" y="56563"/>
                  </a:lnTo>
                  <a:lnTo>
                    <a:pt x="23834" y="57563"/>
                  </a:lnTo>
                  <a:lnTo>
                    <a:pt x="23477" y="58599"/>
                  </a:lnTo>
                  <a:lnTo>
                    <a:pt x="23173" y="59608"/>
                  </a:lnTo>
                  <a:lnTo>
                    <a:pt x="23093" y="60099"/>
                  </a:lnTo>
                  <a:lnTo>
                    <a:pt x="23066" y="60304"/>
                  </a:lnTo>
                  <a:lnTo>
                    <a:pt x="23066" y="60715"/>
                  </a:lnTo>
                  <a:lnTo>
                    <a:pt x="23111" y="61108"/>
                  </a:lnTo>
                  <a:lnTo>
                    <a:pt x="23200" y="61492"/>
                  </a:lnTo>
                  <a:lnTo>
                    <a:pt x="23334" y="61858"/>
                  </a:lnTo>
                  <a:lnTo>
                    <a:pt x="23513" y="62207"/>
                  </a:lnTo>
                  <a:lnTo>
                    <a:pt x="23843" y="62707"/>
                  </a:lnTo>
                  <a:lnTo>
                    <a:pt x="24406" y="63287"/>
                  </a:lnTo>
                  <a:lnTo>
                    <a:pt x="25066" y="63787"/>
                  </a:lnTo>
                  <a:lnTo>
                    <a:pt x="25817" y="64180"/>
                  </a:lnTo>
                  <a:lnTo>
                    <a:pt x="26620" y="64466"/>
                  </a:lnTo>
                  <a:lnTo>
                    <a:pt x="27031" y="64555"/>
                  </a:lnTo>
                  <a:lnTo>
                    <a:pt x="27451" y="64627"/>
                  </a:lnTo>
                  <a:lnTo>
                    <a:pt x="28290" y="64662"/>
                  </a:lnTo>
                  <a:lnTo>
                    <a:pt x="29121" y="64555"/>
                  </a:lnTo>
                  <a:lnTo>
                    <a:pt x="29933" y="64341"/>
                  </a:lnTo>
                  <a:lnTo>
                    <a:pt x="30719" y="64019"/>
                  </a:lnTo>
                  <a:lnTo>
                    <a:pt x="31460" y="63600"/>
                  </a:lnTo>
                  <a:lnTo>
                    <a:pt x="32157" y="63100"/>
                  </a:lnTo>
                  <a:lnTo>
                    <a:pt x="32782" y="62510"/>
                  </a:lnTo>
                  <a:lnTo>
                    <a:pt x="33059" y="62198"/>
                  </a:lnTo>
                  <a:lnTo>
                    <a:pt x="33336" y="61867"/>
                  </a:lnTo>
                  <a:lnTo>
                    <a:pt x="33836" y="61171"/>
                  </a:lnTo>
                  <a:lnTo>
                    <a:pt x="34291" y="60430"/>
                  </a:lnTo>
                  <a:lnTo>
                    <a:pt x="34693" y="59662"/>
                  </a:lnTo>
                  <a:lnTo>
                    <a:pt x="35041" y="58858"/>
                  </a:lnTo>
                  <a:lnTo>
                    <a:pt x="35327" y="58036"/>
                  </a:lnTo>
                  <a:lnTo>
                    <a:pt x="35550" y="57197"/>
                  </a:lnTo>
                  <a:lnTo>
                    <a:pt x="35702" y="56349"/>
                  </a:lnTo>
                  <a:lnTo>
                    <a:pt x="35747" y="55929"/>
                  </a:lnTo>
                  <a:lnTo>
                    <a:pt x="35773" y="55509"/>
                  </a:lnTo>
                  <a:lnTo>
                    <a:pt x="35791" y="54661"/>
                  </a:lnTo>
                  <a:lnTo>
                    <a:pt x="35720" y="53393"/>
                  </a:lnTo>
                  <a:lnTo>
                    <a:pt x="35407" y="50857"/>
                  </a:lnTo>
                  <a:lnTo>
                    <a:pt x="35247" y="49160"/>
                  </a:lnTo>
                  <a:lnTo>
                    <a:pt x="35139" y="47588"/>
                  </a:lnTo>
                  <a:lnTo>
                    <a:pt x="35005" y="44436"/>
                  </a:lnTo>
                  <a:lnTo>
                    <a:pt x="34943" y="41293"/>
                  </a:lnTo>
                  <a:lnTo>
                    <a:pt x="34934" y="38140"/>
                  </a:lnTo>
                  <a:lnTo>
                    <a:pt x="34970" y="33408"/>
                  </a:lnTo>
                  <a:lnTo>
                    <a:pt x="35068" y="27094"/>
                  </a:lnTo>
                  <a:lnTo>
                    <a:pt x="35086" y="23942"/>
                  </a:lnTo>
                  <a:lnTo>
                    <a:pt x="35086" y="23397"/>
                  </a:lnTo>
                  <a:lnTo>
                    <a:pt x="35041" y="22281"/>
                  </a:lnTo>
                  <a:lnTo>
                    <a:pt x="34925" y="21468"/>
                  </a:lnTo>
                  <a:lnTo>
                    <a:pt x="34800" y="20941"/>
                  </a:lnTo>
                  <a:lnTo>
                    <a:pt x="34622" y="20432"/>
                  </a:lnTo>
                  <a:lnTo>
                    <a:pt x="34380" y="19950"/>
                  </a:lnTo>
                  <a:lnTo>
                    <a:pt x="34229" y="19727"/>
                  </a:lnTo>
                  <a:lnTo>
                    <a:pt x="34068" y="19504"/>
                  </a:lnTo>
                  <a:lnTo>
                    <a:pt x="33675" y="19120"/>
                  </a:lnTo>
                  <a:lnTo>
                    <a:pt x="33211" y="18807"/>
                  </a:lnTo>
                  <a:lnTo>
                    <a:pt x="32693" y="18584"/>
                  </a:lnTo>
                  <a:lnTo>
                    <a:pt x="32166" y="18468"/>
                  </a:lnTo>
                  <a:lnTo>
                    <a:pt x="31639" y="18450"/>
                  </a:lnTo>
                  <a:lnTo>
                    <a:pt x="31130" y="18566"/>
                  </a:lnTo>
                  <a:lnTo>
                    <a:pt x="30674" y="18807"/>
                  </a:lnTo>
                  <a:lnTo>
                    <a:pt x="30478" y="18995"/>
                  </a:lnTo>
                  <a:lnTo>
                    <a:pt x="30335" y="19155"/>
                  </a:lnTo>
                  <a:lnTo>
                    <a:pt x="30112" y="19521"/>
                  </a:lnTo>
                  <a:lnTo>
                    <a:pt x="29969" y="19923"/>
                  </a:lnTo>
                  <a:lnTo>
                    <a:pt x="29906" y="20361"/>
                  </a:lnTo>
                  <a:lnTo>
                    <a:pt x="29906" y="20807"/>
                  </a:lnTo>
                  <a:lnTo>
                    <a:pt x="29969" y="21254"/>
                  </a:lnTo>
                  <a:lnTo>
                    <a:pt x="30085" y="21700"/>
                  </a:lnTo>
                  <a:lnTo>
                    <a:pt x="30246" y="22129"/>
                  </a:lnTo>
                  <a:lnTo>
                    <a:pt x="30344" y="22325"/>
                  </a:lnTo>
                  <a:lnTo>
                    <a:pt x="30558" y="22718"/>
                  </a:lnTo>
                  <a:lnTo>
                    <a:pt x="31032" y="23477"/>
                  </a:lnTo>
                  <a:lnTo>
                    <a:pt x="31523" y="24228"/>
                  </a:lnTo>
                  <a:lnTo>
                    <a:pt x="31960" y="24995"/>
                  </a:lnTo>
                  <a:lnTo>
                    <a:pt x="32130" y="25406"/>
                  </a:lnTo>
                  <a:lnTo>
                    <a:pt x="32201" y="25621"/>
                  </a:lnTo>
                  <a:lnTo>
                    <a:pt x="32300" y="26067"/>
                  </a:lnTo>
                  <a:lnTo>
                    <a:pt x="32344" y="26523"/>
                  </a:lnTo>
                  <a:lnTo>
                    <a:pt x="32318" y="26978"/>
                  </a:lnTo>
                  <a:lnTo>
                    <a:pt x="32228" y="27416"/>
                  </a:lnTo>
                  <a:lnTo>
                    <a:pt x="32059" y="27817"/>
                  </a:lnTo>
                  <a:lnTo>
                    <a:pt x="31826" y="28166"/>
                  </a:lnTo>
                  <a:lnTo>
                    <a:pt x="31505" y="28451"/>
                  </a:lnTo>
                  <a:lnTo>
                    <a:pt x="31317" y="28567"/>
                  </a:lnTo>
                  <a:lnTo>
                    <a:pt x="31121" y="28657"/>
                  </a:lnTo>
                  <a:lnTo>
                    <a:pt x="30728" y="28746"/>
                  </a:lnTo>
                  <a:lnTo>
                    <a:pt x="30317" y="28746"/>
                  </a:lnTo>
                  <a:lnTo>
                    <a:pt x="29906" y="28675"/>
                  </a:lnTo>
                  <a:lnTo>
                    <a:pt x="29496" y="28532"/>
                  </a:lnTo>
                  <a:lnTo>
                    <a:pt x="29103" y="28335"/>
                  </a:lnTo>
                  <a:lnTo>
                    <a:pt x="28549" y="27960"/>
                  </a:lnTo>
                  <a:lnTo>
                    <a:pt x="28219" y="27674"/>
                  </a:lnTo>
                  <a:lnTo>
                    <a:pt x="27817" y="27273"/>
                  </a:lnTo>
                  <a:lnTo>
                    <a:pt x="27111" y="26389"/>
                  </a:lnTo>
                  <a:lnTo>
                    <a:pt x="26531" y="25424"/>
                  </a:lnTo>
                  <a:lnTo>
                    <a:pt x="26076" y="24379"/>
                  </a:lnTo>
                  <a:lnTo>
                    <a:pt x="25763" y="23290"/>
                  </a:lnTo>
                  <a:lnTo>
                    <a:pt x="25584" y="22174"/>
                  </a:lnTo>
                  <a:lnTo>
                    <a:pt x="25558" y="21040"/>
                  </a:lnTo>
                  <a:lnTo>
                    <a:pt x="25683" y="19914"/>
                  </a:lnTo>
                  <a:lnTo>
                    <a:pt x="25808" y="19361"/>
                  </a:lnTo>
                  <a:lnTo>
                    <a:pt x="25959" y="18816"/>
                  </a:lnTo>
                  <a:lnTo>
                    <a:pt x="26397" y="17771"/>
                  </a:lnTo>
                  <a:lnTo>
                    <a:pt x="26960" y="16798"/>
                  </a:lnTo>
                  <a:lnTo>
                    <a:pt x="27656" y="15896"/>
                  </a:lnTo>
                  <a:lnTo>
                    <a:pt x="28460" y="15092"/>
                  </a:lnTo>
                  <a:lnTo>
                    <a:pt x="29353" y="14405"/>
                  </a:lnTo>
                  <a:lnTo>
                    <a:pt x="30326" y="13833"/>
                  </a:lnTo>
                  <a:lnTo>
                    <a:pt x="31371" y="13396"/>
                  </a:lnTo>
                  <a:lnTo>
                    <a:pt x="31925" y="13244"/>
                  </a:lnTo>
                  <a:lnTo>
                    <a:pt x="32532" y="13092"/>
                  </a:lnTo>
                  <a:lnTo>
                    <a:pt x="33416" y="12788"/>
                  </a:lnTo>
                  <a:lnTo>
                    <a:pt x="33791" y="12547"/>
                  </a:lnTo>
                  <a:lnTo>
                    <a:pt x="34005" y="12342"/>
                  </a:lnTo>
                  <a:lnTo>
                    <a:pt x="34104" y="12217"/>
                  </a:lnTo>
                  <a:lnTo>
                    <a:pt x="34184" y="12092"/>
                  </a:lnTo>
                  <a:lnTo>
                    <a:pt x="34309" y="11815"/>
                  </a:lnTo>
                  <a:lnTo>
                    <a:pt x="34434" y="11368"/>
                  </a:lnTo>
                  <a:lnTo>
                    <a:pt x="34488" y="11065"/>
                  </a:lnTo>
                  <a:lnTo>
                    <a:pt x="34657" y="9966"/>
                  </a:lnTo>
                  <a:lnTo>
                    <a:pt x="34854" y="7761"/>
                  </a:lnTo>
                  <a:lnTo>
                    <a:pt x="34898" y="5537"/>
                  </a:lnTo>
                  <a:lnTo>
                    <a:pt x="34773" y="3323"/>
                  </a:lnTo>
                  <a:lnTo>
                    <a:pt x="34648" y="2224"/>
                  </a:lnTo>
                  <a:lnTo>
                    <a:pt x="34613" y="1974"/>
                  </a:lnTo>
                  <a:lnTo>
                    <a:pt x="34514" y="1474"/>
                  </a:lnTo>
                  <a:lnTo>
                    <a:pt x="34363" y="992"/>
                  </a:lnTo>
                  <a:lnTo>
                    <a:pt x="34112" y="572"/>
                  </a:lnTo>
                  <a:lnTo>
                    <a:pt x="33934" y="394"/>
                  </a:lnTo>
                  <a:lnTo>
                    <a:pt x="33773" y="260"/>
                  </a:lnTo>
                  <a:lnTo>
                    <a:pt x="33407" y="81"/>
                  </a:lnTo>
                  <a:lnTo>
                    <a:pt x="33014" y="1"/>
                  </a:lnTo>
                  <a:close/>
                </a:path>
              </a:pathLst>
            </a:custGeom>
            <a:solidFill>
              <a:srgbClr val="F2D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EB2FC"/>
                </a:solidFill>
              </a:endParaRPr>
            </a:p>
          </p:txBody>
        </p:sp>
        <p:sp>
          <p:nvSpPr>
            <p:cNvPr id="72" name="Google Shape;72;p17"/>
            <p:cNvSpPr/>
            <p:nvPr/>
          </p:nvSpPr>
          <p:spPr>
            <a:xfrm rot="1567807">
              <a:off x="1167052" y="756271"/>
              <a:ext cx="1279558" cy="2248827"/>
            </a:xfrm>
            <a:custGeom>
              <a:avLst/>
              <a:gdLst/>
              <a:ahLst/>
              <a:cxnLst/>
              <a:rect l="l" t="t" r="r" b="b"/>
              <a:pathLst>
                <a:path w="38784" h="68163" fill="none" extrusionOk="0">
                  <a:moveTo>
                    <a:pt x="23817" y="55607"/>
                  </a:moveTo>
                  <a:lnTo>
                    <a:pt x="22950" y="56902"/>
                  </a:lnTo>
                  <a:lnTo>
                    <a:pt x="22129" y="58161"/>
                  </a:lnTo>
                  <a:lnTo>
                    <a:pt x="21959" y="58411"/>
                  </a:lnTo>
                  <a:lnTo>
                    <a:pt x="21593" y="58893"/>
                  </a:lnTo>
                  <a:lnTo>
                    <a:pt x="21200" y="59340"/>
                  </a:lnTo>
                  <a:lnTo>
                    <a:pt x="20780" y="59741"/>
                  </a:lnTo>
                  <a:lnTo>
                    <a:pt x="20325" y="60099"/>
                  </a:lnTo>
                  <a:lnTo>
                    <a:pt x="19834" y="60411"/>
                  </a:lnTo>
                  <a:lnTo>
                    <a:pt x="19316" y="60670"/>
                  </a:lnTo>
                  <a:lnTo>
                    <a:pt x="18753" y="60884"/>
                  </a:lnTo>
                  <a:lnTo>
                    <a:pt x="18459" y="60956"/>
                  </a:lnTo>
                  <a:lnTo>
                    <a:pt x="18030" y="61054"/>
                  </a:lnTo>
                  <a:lnTo>
                    <a:pt x="17164" y="61215"/>
                  </a:lnTo>
                  <a:lnTo>
                    <a:pt x="15851" y="61384"/>
                  </a:lnTo>
                  <a:lnTo>
                    <a:pt x="14976" y="61474"/>
                  </a:lnTo>
                  <a:lnTo>
                    <a:pt x="14538" y="61501"/>
                  </a:lnTo>
                  <a:lnTo>
                    <a:pt x="13690" y="61438"/>
                  </a:lnTo>
                  <a:lnTo>
                    <a:pt x="12859" y="61242"/>
                  </a:lnTo>
                  <a:lnTo>
                    <a:pt x="12029" y="60974"/>
                  </a:lnTo>
                  <a:lnTo>
                    <a:pt x="11618" y="60831"/>
                  </a:lnTo>
                  <a:lnTo>
                    <a:pt x="11172" y="60661"/>
                  </a:lnTo>
                  <a:lnTo>
                    <a:pt x="10314" y="60304"/>
                  </a:lnTo>
                  <a:lnTo>
                    <a:pt x="9520" y="59857"/>
                  </a:lnTo>
                  <a:lnTo>
                    <a:pt x="8975" y="59456"/>
                  </a:lnTo>
                  <a:lnTo>
                    <a:pt x="8653" y="59152"/>
                  </a:lnTo>
                  <a:lnTo>
                    <a:pt x="8502" y="58982"/>
                  </a:lnTo>
                  <a:lnTo>
                    <a:pt x="8198" y="58625"/>
                  </a:lnTo>
                  <a:lnTo>
                    <a:pt x="7635" y="57857"/>
                  </a:lnTo>
                  <a:lnTo>
                    <a:pt x="7135" y="57045"/>
                  </a:lnTo>
                  <a:lnTo>
                    <a:pt x="6671" y="56214"/>
                  </a:lnTo>
                  <a:lnTo>
                    <a:pt x="6466" y="55785"/>
                  </a:lnTo>
                  <a:lnTo>
                    <a:pt x="6269" y="55401"/>
                  </a:lnTo>
                  <a:lnTo>
                    <a:pt x="5921" y="54607"/>
                  </a:lnTo>
                  <a:lnTo>
                    <a:pt x="5662" y="53785"/>
                  </a:lnTo>
                  <a:lnTo>
                    <a:pt x="5573" y="53142"/>
                  </a:lnTo>
                  <a:lnTo>
                    <a:pt x="5564" y="52705"/>
                  </a:lnTo>
                  <a:lnTo>
                    <a:pt x="5590" y="52481"/>
                  </a:lnTo>
                  <a:lnTo>
                    <a:pt x="5689" y="51838"/>
                  </a:lnTo>
                  <a:lnTo>
                    <a:pt x="5974" y="50579"/>
                  </a:lnTo>
                  <a:lnTo>
                    <a:pt x="6073" y="49945"/>
                  </a:lnTo>
                  <a:lnTo>
                    <a:pt x="6099" y="49686"/>
                  </a:lnTo>
                  <a:lnTo>
                    <a:pt x="6207" y="49195"/>
                  </a:lnTo>
                  <a:lnTo>
                    <a:pt x="6439" y="48499"/>
                  </a:lnTo>
                  <a:lnTo>
                    <a:pt x="6850" y="47623"/>
                  </a:lnTo>
                  <a:lnTo>
                    <a:pt x="7350" y="46775"/>
                  </a:lnTo>
                  <a:lnTo>
                    <a:pt x="7609" y="46355"/>
                  </a:lnTo>
                  <a:lnTo>
                    <a:pt x="7823" y="46025"/>
                  </a:lnTo>
                  <a:lnTo>
                    <a:pt x="8332" y="45436"/>
                  </a:lnTo>
                  <a:lnTo>
                    <a:pt x="8921" y="44936"/>
                  </a:lnTo>
                  <a:lnTo>
                    <a:pt x="9555" y="44543"/>
                  </a:lnTo>
                  <a:lnTo>
                    <a:pt x="10243" y="44257"/>
                  </a:lnTo>
                  <a:lnTo>
                    <a:pt x="10957" y="44087"/>
                  </a:lnTo>
                  <a:lnTo>
                    <a:pt x="11690" y="44043"/>
                  </a:lnTo>
                  <a:lnTo>
                    <a:pt x="12422" y="44132"/>
                  </a:lnTo>
                  <a:lnTo>
                    <a:pt x="12788" y="44239"/>
                  </a:lnTo>
                  <a:lnTo>
                    <a:pt x="13110" y="44346"/>
                  </a:lnTo>
                  <a:lnTo>
                    <a:pt x="13744" y="44623"/>
                  </a:lnTo>
                  <a:lnTo>
                    <a:pt x="14172" y="44909"/>
                  </a:lnTo>
                  <a:lnTo>
                    <a:pt x="14431" y="45150"/>
                  </a:lnTo>
                  <a:lnTo>
                    <a:pt x="14663" y="45427"/>
                  </a:lnTo>
                  <a:lnTo>
                    <a:pt x="14860" y="45766"/>
                  </a:lnTo>
                  <a:lnTo>
                    <a:pt x="14940" y="45954"/>
                  </a:lnTo>
                  <a:lnTo>
                    <a:pt x="15083" y="46284"/>
                  </a:lnTo>
                  <a:lnTo>
                    <a:pt x="15431" y="46945"/>
                  </a:lnTo>
                  <a:lnTo>
                    <a:pt x="15851" y="47561"/>
                  </a:lnTo>
                  <a:lnTo>
                    <a:pt x="16333" y="48097"/>
                  </a:lnTo>
                  <a:lnTo>
                    <a:pt x="16610" y="48320"/>
                  </a:lnTo>
                  <a:lnTo>
                    <a:pt x="16851" y="48490"/>
                  </a:lnTo>
                  <a:lnTo>
                    <a:pt x="17351" y="48802"/>
                  </a:lnTo>
                  <a:lnTo>
                    <a:pt x="17869" y="49061"/>
                  </a:lnTo>
                  <a:lnTo>
                    <a:pt x="18414" y="49275"/>
                  </a:lnTo>
                  <a:lnTo>
                    <a:pt x="18976" y="49445"/>
                  </a:lnTo>
                  <a:lnTo>
                    <a:pt x="19557" y="49570"/>
                  </a:lnTo>
                  <a:lnTo>
                    <a:pt x="20146" y="49651"/>
                  </a:lnTo>
                  <a:lnTo>
                    <a:pt x="20745" y="49686"/>
                  </a:lnTo>
                  <a:lnTo>
                    <a:pt x="21057" y="49686"/>
                  </a:lnTo>
                  <a:lnTo>
                    <a:pt x="21289" y="49677"/>
                  </a:lnTo>
                  <a:lnTo>
                    <a:pt x="21736" y="49624"/>
                  </a:lnTo>
                  <a:lnTo>
                    <a:pt x="22388" y="49472"/>
                  </a:lnTo>
                  <a:lnTo>
                    <a:pt x="23209" y="49159"/>
                  </a:lnTo>
                  <a:lnTo>
                    <a:pt x="24013" y="48766"/>
                  </a:lnTo>
                  <a:lnTo>
                    <a:pt x="24415" y="48561"/>
                  </a:lnTo>
                  <a:lnTo>
                    <a:pt x="24692" y="48427"/>
                  </a:lnTo>
                  <a:lnTo>
                    <a:pt x="25245" y="48186"/>
                  </a:lnTo>
                  <a:lnTo>
                    <a:pt x="25808" y="47998"/>
                  </a:lnTo>
                  <a:lnTo>
                    <a:pt x="26379" y="47873"/>
                  </a:lnTo>
                  <a:lnTo>
                    <a:pt x="26951" y="47802"/>
                  </a:lnTo>
                  <a:lnTo>
                    <a:pt x="27531" y="47802"/>
                  </a:lnTo>
                  <a:lnTo>
                    <a:pt x="28121" y="47873"/>
                  </a:lnTo>
                  <a:lnTo>
                    <a:pt x="28719" y="48016"/>
                  </a:lnTo>
                  <a:lnTo>
                    <a:pt x="29014" y="48124"/>
                  </a:lnTo>
                  <a:lnTo>
                    <a:pt x="29300" y="48231"/>
                  </a:lnTo>
                  <a:lnTo>
                    <a:pt x="29853" y="48365"/>
                  </a:lnTo>
                  <a:lnTo>
                    <a:pt x="30398" y="48427"/>
                  </a:lnTo>
                  <a:lnTo>
                    <a:pt x="30934" y="48418"/>
                  </a:lnTo>
                  <a:lnTo>
                    <a:pt x="31461" y="48347"/>
                  </a:lnTo>
                  <a:lnTo>
                    <a:pt x="31987" y="48213"/>
                  </a:lnTo>
                  <a:lnTo>
                    <a:pt x="32496" y="48025"/>
                  </a:lnTo>
                  <a:lnTo>
                    <a:pt x="33005" y="47784"/>
                  </a:lnTo>
                  <a:lnTo>
                    <a:pt x="33264" y="47650"/>
                  </a:lnTo>
                  <a:lnTo>
                    <a:pt x="33354" y="47588"/>
                  </a:lnTo>
                  <a:lnTo>
                    <a:pt x="33514" y="47427"/>
                  </a:lnTo>
                  <a:lnTo>
                    <a:pt x="33711" y="47106"/>
                  </a:lnTo>
                  <a:lnTo>
                    <a:pt x="33854" y="46588"/>
                  </a:lnTo>
                  <a:lnTo>
                    <a:pt x="33854" y="46034"/>
                  </a:lnTo>
                  <a:lnTo>
                    <a:pt x="33791" y="45784"/>
                  </a:lnTo>
                  <a:lnTo>
                    <a:pt x="33684" y="45480"/>
                  </a:lnTo>
                  <a:lnTo>
                    <a:pt x="33354" y="44918"/>
                  </a:lnTo>
                  <a:lnTo>
                    <a:pt x="33050" y="44587"/>
                  </a:lnTo>
                  <a:lnTo>
                    <a:pt x="32836" y="44427"/>
                  </a:lnTo>
                  <a:lnTo>
                    <a:pt x="32613" y="44319"/>
                  </a:lnTo>
                  <a:lnTo>
                    <a:pt x="32398" y="44293"/>
                  </a:lnTo>
                  <a:lnTo>
                    <a:pt x="32291" y="44310"/>
                  </a:lnTo>
                  <a:lnTo>
                    <a:pt x="32121" y="44355"/>
                  </a:lnTo>
                  <a:lnTo>
                    <a:pt x="31764" y="44525"/>
                  </a:lnTo>
                  <a:lnTo>
                    <a:pt x="31434" y="44748"/>
                  </a:lnTo>
                  <a:lnTo>
                    <a:pt x="31157" y="45016"/>
                  </a:lnTo>
                  <a:lnTo>
                    <a:pt x="31059" y="45159"/>
                  </a:lnTo>
                  <a:lnTo>
                    <a:pt x="30952" y="45320"/>
                  </a:lnTo>
                  <a:lnTo>
                    <a:pt x="30719" y="45587"/>
                  </a:lnTo>
                  <a:lnTo>
                    <a:pt x="30460" y="45811"/>
                  </a:lnTo>
                  <a:lnTo>
                    <a:pt x="30184" y="45989"/>
                  </a:lnTo>
                  <a:lnTo>
                    <a:pt x="29898" y="46114"/>
                  </a:lnTo>
                  <a:lnTo>
                    <a:pt x="29594" y="46204"/>
                  </a:lnTo>
                  <a:lnTo>
                    <a:pt x="29139" y="46266"/>
                  </a:lnTo>
                  <a:lnTo>
                    <a:pt x="28532" y="46213"/>
                  </a:lnTo>
                  <a:lnTo>
                    <a:pt x="27960" y="46025"/>
                  </a:lnTo>
                  <a:lnTo>
                    <a:pt x="27460" y="45739"/>
                  </a:lnTo>
                  <a:lnTo>
                    <a:pt x="27067" y="45373"/>
                  </a:lnTo>
                  <a:lnTo>
                    <a:pt x="26924" y="45150"/>
                  </a:lnTo>
                  <a:lnTo>
                    <a:pt x="26817" y="44962"/>
                  </a:lnTo>
                  <a:lnTo>
                    <a:pt x="26665" y="44578"/>
                  </a:lnTo>
                  <a:lnTo>
                    <a:pt x="26567" y="44185"/>
                  </a:lnTo>
                  <a:lnTo>
                    <a:pt x="26531" y="43792"/>
                  </a:lnTo>
                  <a:lnTo>
                    <a:pt x="26549" y="43185"/>
                  </a:lnTo>
                  <a:lnTo>
                    <a:pt x="26710" y="42355"/>
                  </a:lnTo>
                  <a:lnTo>
                    <a:pt x="26835" y="41944"/>
                  </a:lnTo>
                  <a:lnTo>
                    <a:pt x="26915" y="41694"/>
                  </a:lnTo>
                  <a:lnTo>
                    <a:pt x="27013" y="41185"/>
                  </a:lnTo>
                  <a:lnTo>
                    <a:pt x="27058" y="40658"/>
                  </a:lnTo>
                  <a:lnTo>
                    <a:pt x="27049" y="40131"/>
                  </a:lnTo>
                  <a:lnTo>
                    <a:pt x="27022" y="39881"/>
                  </a:lnTo>
                  <a:lnTo>
                    <a:pt x="27005" y="39720"/>
                  </a:lnTo>
                  <a:lnTo>
                    <a:pt x="26906" y="39461"/>
                  </a:lnTo>
                  <a:lnTo>
                    <a:pt x="26772" y="39256"/>
                  </a:lnTo>
                  <a:lnTo>
                    <a:pt x="26603" y="39131"/>
                  </a:lnTo>
                  <a:lnTo>
                    <a:pt x="26397" y="39069"/>
                  </a:lnTo>
                  <a:lnTo>
                    <a:pt x="26174" y="39077"/>
                  </a:lnTo>
                  <a:lnTo>
                    <a:pt x="25942" y="39167"/>
                  </a:lnTo>
                  <a:lnTo>
                    <a:pt x="25701" y="39328"/>
                  </a:lnTo>
                  <a:lnTo>
                    <a:pt x="25585" y="39444"/>
                  </a:lnTo>
                  <a:lnTo>
                    <a:pt x="25451" y="39586"/>
                  </a:lnTo>
                  <a:lnTo>
                    <a:pt x="25227" y="39908"/>
                  </a:lnTo>
                  <a:lnTo>
                    <a:pt x="24951" y="40453"/>
                  </a:lnTo>
                  <a:lnTo>
                    <a:pt x="24835" y="40837"/>
                  </a:lnTo>
                  <a:lnTo>
                    <a:pt x="24593" y="41783"/>
                  </a:lnTo>
                  <a:lnTo>
                    <a:pt x="24165" y="43712"/>
                  </a:lnTo>
                  <a:lnTo>
                    <a:pt x="23906" y="44659"/>
                  </a:lnTo>
                  <a:lnTo>
                    <a:pt x="23781" y="45007"/>
                  </a:lnTo>
                  <a:lnTo>
                    <a:pt x="23450" y="45641"/>
                  </a:lnTo>
                  <a:lnTo>
                    <a:pt x="23022" y="46195"/>
                  </a:lnTo>
                  <a:lnTo>
                    <a:pt x="22513" y="46668"/>
                  </a:lnTo>
                  <a:lnTo>
                    <a:pt x="21932" y="47043"/>
                  </a:lnTo>
                  <a:lnTo>
                    <a:pt x="21298" y="47320"/>
                  </a:lnTo>
                  <a:lnTo>
                    <a:pt x="20629" y="47481"/>
                  </a:lnTo>
                  <a:lnTo>
                    <a:pt x="19932" y="47534"/>
                  </a:lnTo>
                  <a:lnTo>
                    <a:pt x="19584" y="47507"/>
                  </a:lnTo>
                  <a:lnTo>
                    <a:pt x="19244" y="47463"/>
                  </a:lnTo>
                  <a:lnTo>
                    <a:pt x="18485" y="47222"/>
                  </a:lnTo>
                  <a:lnTo>
                    <a:pt x="17682" y="46838"/>
                  </a:lnTo>
                  <a:lnTo>
                    <a:pt x="16878" y="46320"/>
                  </a:lnTo>
                  <a:lnTo>
                    <a:pt x="16146" y="45686"/>
                  </a:lnTo>
                  <a:lnTo>
                    <a:pt x="15672" y="45159"/>
                  </a:lnTo>
                  <a:lnTo>
                    <a:pt x="15396" y="44784"/>
                  </a:lnTo>
                  <a:lnTo>
                    <a:pt x="15172" y="44400"/>
                  </a:lnTo>
                  <a:lnTo>
                    <a:pt x="14994" y="43998"/>
                  </a:lnTo>
                  <a:lnTo>
                    <a:pt x="14878" y="43578"/>
                  </a:lnTo>
                  <a:lnTo>
                    <a:pt x="14824" y="43167"/>
                  </a:lnTo>
                  <a:lnTo>
                    <a:pt x="14833" y="42953"/>
                  </a:lnTo>
                  <a:lnTo>
                    <a:pt x="14833" y="42667"/>
                  </a:lnTo>
                  <a:lnTo>
                    <a:pt x="14770" y="42087"/>
                  </a:lnTo>
                  <a:lnTo>
                    <a:pt x="14672" y="41506"/>
                  </a:lnTo>
                  <a:lnTo>
                    <a:pt x="14601" y="40926"/>
                  </a:lnTo>
                  <a:lnTo>
                    <a:pt x="14601" y="40640"/>
                  </a:lnTo>
                  <a:lnTo>
                    <a:pt x="14610" y="40372"/>
                  </a:lnTo>
                  <a:lnTo>
                    <a:pt x="14699" y="39837"/>
                  </a:lnTo>
                  <a:lnTo>
                    <a:pt x="14878" y="39042"/>
                  </a:lnTo>
                  <a:lnTo>
                    <a:pt x="14976" y="38515"/>
                  </a:lnTo>
                  <a:lnTo>
                    <a:pt x="15012" y="38301"/>
                  </a:lnTo>
                  <a:lnTo>
                    <a:pt x="15154" y="37863"/>
                  </a:lnTo>
                  <a:lnTo>
                    <a:pt x="15217" y="37542"/>
                  </a:lnTo>
                  <a:lnTo>
                    <a:pt x="15208" y="37336"/>
                  </a:lnTo>
                  <a:lnTo>
                    <a:pt x="15128" y="37140"/>
                  </a:lnTo>
                  <a:lnTo>
                    <a:pt x="14967" y="36979"/>
                  </a:lnTo>
                  <a:lnTo>
                    <a:pt x="14851" y="36899"/>
                  </a:lnTo>
                  <a:lnTo>
                    <a:pt x="14726" y="36836"/>
                  </a:lnTo>
                  <a:lnTo>
                    <a:pt x="14494" y="36782"/>
                  </a:lnTo>
                  <a:lnTo>
                    <a:pt x="14279" y="36800"/>
                  </a:lnTo>
                  <a:lnTo>
                    <a:pt x="14065" y="36872"/>
                  </a:lnTo>
                  <a:lnTo>
                    <a:pt x="13779" y="37059"/>
                  </a:lnTo>
                  <a:lnTo>
                    <a:pt x="13449" y="37390"/>
                  </a:lnTo>
                  <a:lnTo>
                    <a:pt x="13306" y="37559"/>
                  </a:lnTo>
                  <a:lnTo>
                    <a:pt x="12699" y="38327"/>
                  </a:lnTo>
                  <a:lnTo>
                    <a:pt x="11556" y="39926"/>
                  </a:lnTo>
                  <a:lnTo>
                    <a:pt x="11029" y="40756"/>
                  </a:lnTo>
                  <a:lnTo>
                    <a:pt x="10877" y="40988"/>
                  </a:lnTo>
                  <a:lnTo>
                    <a:pt x="10538" y="41399"/>
                  </a:lnTo>
                  <a:lnTo>
                    <a:pt x="10163" y="41756"/>
                  </a:lnTo>
                  <a:lnTo>
                    <a:pt x="9761" y="42060"/>
                  </a:lnTo>
                  <a:lnTo>
                    <a:pt x="9109" y="42426"/>
                  </a:lnTo>
                  <a:lnTo>
                    <a:pt x="8153" y="42801"/>
                  </a:lnTo>
                  <a:lnTo>
                    <a:pt x="7653" y="42953"/>
                  </a:lnTo>
                  <a:lnTo>
                    <a:pt x="7412" y="43016"/>
                  </a:lnTo>
                  <a:lnTo>
                    <a:pt x="6930" y="43105"/>
                  </a:lnTo>
                  <a:lnTo>
                    <a:pt x="6207" y="43150"/>
                  </a:lnTo>
                  <a:lnTo>
                    <a:pt x="5251" y="43060"/>
                  </a:lnTo>
                  <a:lnTo>
                    <a:pt x="4305" y="42864"/>
                  </a:lnTo>
                  <a:lnTo>
                    <a:pt x="3840" y="42730"/>
                  </a:lnTo>
                  <a:lnTo>
                    <a:pt x="3626" y="42658"/>
                  </a:lnTo>
                  <a:lnTo>
                    <a:pt x="3206" y="42471"/>
                  </a:lnTo>
                  <a:lnTo>
                    <a:pt x="2813" y="42221"/>
                  </a:lnTo>
                  <a:lnTo>
                    <a:pt x="2474" y="41917"/>
                  </a:lnTo>
                  <a:lnTo>
                    <a:pt x="2331" y="41756"/>
                  </a:lnTo>
                  <a:lnTo>
                    <a:pt x="1715" y="41006"/>
                  </a:lnTo>
                  <a:lnTo>
                    <a:pt x="992" y="40033"/>
                  </a:lnTo>
                  <a:lnTo>
                    <a:pt x="741" y="39613"/>
                  </a:lnTo>
                  <a:lnTo>
                    <a:pt x="545" y="39158"/>
                  </a:lnTo>
                  <a:lnTo>
                    <a:pt x="393" y="38658"/>
                  </a:lnTo>
                  <a:lnTo>
                    <a:pt x="340" y="38399"/>
                  </a:lnTo>
                  <a:lnTo>
                    <a:pt x="215" y="37765"/>
                  </a:lnTo>
                  <a:lnTo>
                    <a:pt x="36" y="36818"/>
                  </a:lnTo>
                  <a:lnTo>
                    <a:pt x="0" y="36193"/>
                  </a:lnTo>
                  <a:lnTo>
                    <a:pt x="36" y="35881"/>
                  </a:lnTo>
                  <a:lnTo>
                    <a:pt x="152" y="35122"/>
                  </a:lnTo>
                  <a:lnTo>
                    <a:pt x="420" y="34005"/>
                  </a:lnTo>
                  <a:lnTo>
                    <a:pt x="661" y="33291"/>
                  </a:lnTo>
                  <a:lnTo>
                    <a:pt x="974" y="32621"/>
                  </a:lnTo>
                  <a:lnTo>
                    <a:pt x="1367" y="31996"/>
                  </a:lnTo>
                  <a:lnTo>
                    <a:pt x="1867" y="31425"/>
                  </a:lnTo>
                  <a:lnTo>
                    <a:pt x="2474" y="30924"/>
                  </a:lnTo>
                  <a:lnTo>
                    <a:pt x="2831" y="30710"/>
                  </a:lnTo>
                  <a:lnTo>
                    <a:pt x="3072" y="30585"/>
                  </a:lnTo>
                  <a:lnTo>
                    <a:pt x="3608" y="30424"/>
                  </a:lnTo>
                  <a:lnTo>
                    <a:pt x="4474" y="30281"/>
                  </a:lnTo>
                  <a:lnTo>
                    <a:pt x="5046" y="30174"/>
                  </a:lnTo>
                  <a:lnTo>
                    <a:pt x="5278" y="30139"/>
                  </a:lnTo>
                  <a:lnTo>
                    <a:pt x="5724" y="30130"/>
                  </a:lnTo>
                  <a:lnTo>
                    <a:pt x="6153" y="30192"/>
                  </a:lnTo>
                  <a:lnTo>
                    <a:pt x="6564" y="30317"/>
                  </a:lnTo>
                  <a:lnTo>
                    <a:pt x="7180" y="30549"/>
                  </a:lnTo>
                  <a:lnTo>
                    <a:pt x="8002" y="30862"/>
                  </a:lnTo>
                  <a:lnTo>
                    <a:pt x="8430" y="30960"/>
                  </a:lnTo>
                  <a:lnTo>
                    <a:pt x="9430" y="31166"/>
                  </a:lnTo>
                  <a:lnTo>
                    <a:pt x="10913" y="31558"/>
                  </a:lnTo>
                  <a:lnTo>
                    <a:pt x="11913" y="31746"/>
                  </a:lnTo>
                  <a:lnTo>
                    <a:pt x="12413" y="31782"/>
                  </a:lnTo>
                  <a:lnTo>
                    <a:pt x="12993" y="31809"/>
                  </a:lnTo>
                  <a:lnTo>
                    <a:pt x="14172" y="31844"/>
                  </a:lnTo>
                  <a:lnTo>
                    <a:pt x="15047" y="31782"/>
                  </a:lnTo>
                  <a:lnTo>
                    <a:pt x="15619" y="31666"/>
                  </a:lnTo>
                  <a:lnTo>
                    <a:pt x="16172" y="31469"/>
                  </a:lnTo>
                  <a:lnTo>
                    <a:pt x="16699" y="31166"/>
                  </a:lnTo>
                  <a:lnTo>
                    <a:pt x="16958" y="30969"/>
                  </a:lnTo>
                  <a:lnTo>
                    <a:pt x="17164" y="30790"/>
                  </a:lnTo>
                  <a:lnTo>
                    <a:pt x="17432" y="30451"/>
                  </a:lnTo>
                  <a:lnTo>
                    <a:pt x="17548" y="30219"/>
                  </a:lnTo>
                  <a:lnTo>
                    <a:pt x="17566" y="30094"/>
                  </a:lnTo>
                  <a:lnTo>
                    <a:pt x="17592" y="29906"/>
                  </a:lnTo>
                  <a:lnTo>
                    <a:pt x="17583" y="29585"/>
                  </a:lnTo>
                  <a:lnTo>
                    <a:pt x="17539" y="29335"/>
                  </a:lnTo>
                  <a:lnTo>
                    <a:pt x="17432" y="29138"/>
                  </a:lnTo>
                  <a:lnTo>
                    <a:pt x="17271" y="29013"/>
                  </a:lnTo>
                  <a:lnTo>
                    <a:pt x="17057" y="28942"/>
                  </a:lnTo>
                  <a:lnTo>
                    <a:pt x="16789" y="28924"/>
                  </a:lnTo>
                  <a:lnTo>
                    <a:pt x="16467" y="28969"/>
                  </a:lnTo>
                  <a:lnTo>
                    <a:pt x="16280" y="29013"/>
                  </a:lnTo>
                  <a:lnTo>
                    <a:pt x="15324" y="29263"/>
                  </a:lnTo>
                  <a:lnTo>
                    <a:pt x="13895" y="29639"/>
                  </a:lnTo>
                  <a:lnTo>
                    <a:pt x="12940" y="29835"/>
                  </a:lnTo>
                  <a:lnTo>
                    <a:pt x="12449" y="29898"/>
                  </a:lnTo>
                  <a:lnTo>
                    <a:pt x="12109" y="29915"/>
                  </a:lnTo>
                  <a:lnTo>
                    <a:pt x="11422" y="29862"/>
                  </a:lnTo>
                  <a:lnTo>
                    <a:pt x="10377" y="29656"/>
                  </a:lnTo>
                  <a:lnTo>
                    <a:pt x="9680" y="29496"/>
                  </a:lnTo>
                  <a:lnTo>
                    <a:pt x="9091" y="29362"/>
                  </a:lnTo>
                  <a:lnTo>
                    <a:pt x="7930" y="28996"/>
                  </a:lnTo>
                  <a:lnTo>
                    <a:pt x="7368" y="28763"/>
                  </a:lnTo>
                  <a:lnTo>
                    <a:pt x="7117" y="28656"/>
                  </a:lnTo>
                  <a:lnTo>
                    <a:pt x="6653" y="28397"/>
                  </a:lnTo>
                  <a:lnTo>
                    <a:pt x="6224" y="28094"/>
                  </a:lnTo>
                  <a:lnTo>
                    <a:pt x="5832" y="27754"/>
                  </a:lnTo>
                  <a:lnTo>
                    <a:pt x="5483" y="27379"/>
                  </a:lnTo>
                  <a:lnTo>
                    <a:pt x="5171" y="26968"/>
                  </a:lnTo>
                  <a:lnTo>
                    <a:pt x="4903" y="26522"/>
                  </a:lnTo>
                  <a:lnTo>
                    <a:pt x="4671" y="26040"/>
                  </a:lnTo>
                  <a:lnTo>
                    <a:pt x="4572" y="25781"/>
                  </a:lnTo>
                  <a:lnTo>
                    <a:pt x="4421" y="25370"/>
                  </a:lnTo>
                  <a:lnTo>
                    <a:pt x="4233" y="24548"/>
                  </a:lnTo>
                  <a:lnTo>
                    <a:pt x="4135" y="23736"/>
                  </a:lnTo>
                  <a:lnTo>
                    <a:pt x="4135" y="22932"/>
                  </a:lnTo>
                  <a:lnTo>
                    <a:pt x="4215" y="22128"/>
                  </a:lnTo>
                  <a:lnTo>
                    <a:pt x="4358" y="21325"/>
                  </a:lnTo>
                  <a:lnTo>
                    <a:pt x="4671" y="20128"/>
                  </a:lnTo>
                  <a:lnTo>
                    <a:pt x="4948" y="19333"/>
                  </a:lnTo>
                  <a:lnTo>
                    <a:pt x="5046" y="19012"/>
                  </a:lnTo>
                  <a:lnTo>
                    <a:pt x="5189" y="18360"/>
                  </a:lnTo>
                  <a:lnTo>
                    <a:pt x="5314" y="17690"/>
                  </a:lnTo>
                  <a:lnTo>
                    <a:pt x="5483" y="17056"/>
                  </a:lnTo>
                  <a:lnTo>
                    <a:pt x="5608" y="16753"/>
                  </a:lnTo>
                  <a:lnTo>
                    <a:pt x="5930" y="16003"/>
                  </a:lnTo>
                  <a:lnTo>
                    <a:pt x="6403" y="15083"/>
                  </a:lnTo>
                  <a:lnTo>
                    <a:pt x="6635" y="14743"/>
                  </a:lnTo>
                  <a:lnTo>
                    <a:pt x="6921" y="14440"/>
                  </a:lnTo>
                  <a:lnTo>
                    <a:pt x="7260" y="14163"/>
                  </a:lnTo>
                  <a:lnTo>
                    <a:pt x="7457" y="14047"/>
                  </a:lnTo>
                  <a:lnTo>
                    <a:pt x="7734" y="13877"/>
                  </a:lnTo>
                  <a:lnTo>
                    <a:pt x="8252" y="13475"/>
                  </a:lnTo>
                  <a:lnTo>
                    <a:pt x="8743" y="13047"/>
                  </a:lnTo>
                  <a:lnTo>
                    <a:pt x="9252" y="12636"/>
                  </a:lnTo>
                  <a:lnTo>
                    <a:pt x="9520" y="12457"/>
                  </a:lnTo>
                  <a:lnTo>
                    <a:pt x="10047" y="12136"/>
                  </a:lnTo>
                  <a:lnTo>
                    <a:pt x="10850" y="11707"/>
                  </a:lnTo>
                  <a:lnTo>
                    <a:pt x="11404" y="11466"/>
                  </a:lnTo>
                  <a:lnTo>
                    <a:pt x="11966" y="11279"/>
                  </a:lnTo>
                  <a:lnTo>
                    <a:pt x="12547" y="11154"/>
                  </a:lnTo>
                  <a:lnTo>
                    <a:pt x="13154" y="11118"/>
                  </a:lnTo>
                  <a:lnTo>
                    <a:pt x="13779" y="11180"/>
                  </a:lnTo>
                  <a:lnTo>
                    <a:pt x="14110" y="11252"/>
                  </a:lnTo>
                  <a:lnTo>
                    <a:pt x="14458" y="11350"/>
                  </a:lnTo>
                  <a:lnTo>
                    <a:pt x="15154" y="11573"/>
                  </a:lnTo>
                  <a:lnTo>
                    <a:pt x="15494" y="11707"/>
                  </a:lnTo>
                  <a:lnTo>
                    <a:pt x="17628" y="12591"/>
                  </a:lnTo>
                  <a:lnTo>
                    <a:pt x="19762" y="13484"/>
                  </a:lnTo>
                  <a:lnTo>
                    <a:pt x="19968" y="13547"/>
                  </a:lnTo>
                  <a:lnTo>
                    <a:pt x="20137" y="13645"/>
                  </a:lnTo>
                  <a:lnTo>
                    <a:pt x="20289" y="13770"/>
                  </a:lnTo>
                  <a:lnTo>
                    <a:pt x="20602" y="13949"/>
                  </a:lnTo>
                  <a:lnTo>
                    <a:pt x="20923" y="14065"/>
                  </a:lnTo>
                  <a:lnTo>
                    <a:pt x="21245" y="14127"/>
                  </a:lnTo>
                  <a:lnTo>
                    <a:pt x="21745" y="14145"/>
                  </a:lnTo>
                  <a:lnTo>
                    <a:pt x="22423" y="14074"/>
                  </a:lnTo>
                  <a:lnTo>
                    <a:pt x="22754" y="14029"/>
                  </a:lnTo>
                  <a:lnTo>
                    <a:pt x="22932" y="13993"/>
                  </a:lnTo>
                  <a:lnTo>
                    <a:pt x="23299" y="13886"/>
                  </a:lnTo>
                  <a:lnTo>
                    <a:pt x="23522" y="13734"/>
                  </a:lnTo>
                  <a:lnTo>
                    <a:pt x="23638" y="13591"/>
                  </a:lnTo>
                  <a:lnTo>
                    <a:pt x="23709" y="13413"/>
                  </a:lnTo>
                  <a:lnTo>
                    <a:pt x="23736" y="13181"/>
                  </a:lnTo>
                  <a:lnTo>
                    <a:pt x="23718" y="13047"/>
                  </a:lnTo>
                  <a:lnTo>
                    <a:pt x="23692" y="12922"/>
                  </a:lnTo>
                  <a:lnTo>
                    <a:pt x="23620" y="12716"/>
                  </a:lnTo>
                  <a:lnTo>
                    <a:pt x="23450" y="12466"/>
                  </a:lnTo>
                  <a:lnTo>
                    <a:pt x="23138" y="12261"/>
                  </a:lnTo>
                  <a:lnTo>
                    <a:pt x="22763" y="12136"/>
                  </a:lnTo>
                  <a:lnTo>
                    <a:pt x="22557" y="12091"/>
                  </a:lnTo>
                  <a:lnTo>
                    <a:pt x="21691" y="11957"/>
                  </a:lnTo>
                  <a:lnTo>
                    <a:pt x="20370" y="11797"/>
                  </a:lnTo>
                  <a:lnTo>
                    <a:pt x="19530" y="11600"/>
                  </a:lnTo>
                  <a:lnTo>
                    <a:pt x="19146" y="11439"/>
                  </a:lnTo>
                  <a:lnTo>
                    <a:pt x="18744" y="11243"/>
                  </a:lnTo>
                  <a:lnTo>
                    <a:pt x="18173" y="10895"/>
                  </a:lnTo>
                  <a:lnTo>
                    <a:pt x="17816" y="10618"/>
                  </a:lnTo>
                  <a:lnTo>
                    <a:pt x="17485" y="10305"/>
                  </a:lnTo>
                  <a:lnTo>
                    <a:pt x="17199" y="9957"/>
                  </a:lnTo>
                  <a:lnTo>
                    <a:pt x="16958" y="9555"/>
                  </a:lnTo>
                  <a:lnTo>
                    <a:pt x="16771" y="9109"/>
                  </a:lnTo>
                  <a:lnTo>
                    <a:pt x="16708" y="8867"/>
                  </a:lnTo>
                  <a:lnTo>
                    <a:pt x="16619" y="8564"/>
                  </a:lnTo>
                  <a:lnTo>
                    <a:pt x="16378" y="7983"/>
                  </a:lnTo>
                  <a:lnTo>
                    <a:pt x="16297" y="7680"/>
                  </a:lnTo>
                  <a:lnTo>
                    <a:pt x="16217" y="7278"/>
                  </a:lnTo>
                  <a:lnTo>
                    <a:pt x="16164" y="6510"/>
                  </a:lnTo>
                  <a:lnTo>
                    <a:pt x="16217" y="5787"/>
                  </a:lnTo>
                  <a:lnTo>
                    <a:pt x="16369" y="5090"/>
                  </a:lnTo>
                  <a:lnTo>
                    <a:pt x="16610" y="4420"/>
                  </a:lnTo>
                  <a:lnTo>
                    <a:pt x="16940" y="3777"/>
                  </a:lnTo>
                  <a:lnTo>
                    <a:pt x="17351" y="3152"/>
                  </a:lnTo>
                  <a:lnTo>
                    <a:pt x="17833" y="2545"/>
                  </a:lnTo>
                  <a:lnTo>
                    <a:pt x="18092" y="2241"/>
                  </a:lnTo>
                  <a:lnTo>
                    <a:pt x="18432" y="1884"/>
                  </a:lnTo>
                  <a:lnTo>
                    <a:pt x="19146" y="1295"/>
                  </a:lnTo>
                  <a:lnTo>
                    <a:pt x="19896" y="857"/>
                  </a:lnTo>
                  <a:lnTo>
                    <a:pt x="20673" y="536"/>
                  </a:lnTo>
                  <a:lnTo>
                    <a:pt x="21495" y="322"/>
                  </a:lnTo>
                  <a:lnTo>
                    <a:pt x="22334" y="197"/>
                  </a:lnTo>
                  <a:lnTo>
                    <a:pt x="23200" y="143"/>
                  </a:lnTo>
                  <a:lnTo>
                    <a:pt x="24093" y="143"/>
                  </a:lnTo>
                  <a:lnTo>
                    <a:pt x="24549" y="161"/>
                  </a:lnTo>
                  <a:lnTo>
                    <a:pt x="24817" y="179"/>
                  </a:lnTo>
                  <a:lnTo>
                    <a:pt x="25308" y="250"/>
                  </a:lnTo>
                  <a:lnTo>
                    <a:pt x="25772" y="375"/>
                  </a:lnTo>
                  <a:lnTo>
                    <a:pt x="26201" y="545"/>
                  </a:lnTo>
                  <a:lnTo>
                    <a:pt x="26594" y="768"/>
                  </a:lnTo>
                  <a:lnTo>
                    <a:pt x="26951" y="1045"/>
                  </a:lnTo>
                  <a:lnTo>
                    <a:pt x="27263" y="1366"/>
                  </a:lnTo>
                  <a:lnTo>
                    <a:pt x="27549" y="1741"/>
                  </a:lnTo>
                  <a:lnTo>
                    <a:pt x="27674" y="1956"/>
                  </a:lnTo>
                  <a:lnTo>
                    <a:pt x="27808" y="2215"/>
                  </a:lnTo>
                  <a:lnTo>
                    <a:pt x="27987" y="2786"/>
                  </a:lnTo>
                  <a:lnTo>
                    <a:pt x="28148" y="3697"/>
                  </a:lnTo>
                  <a:lnTo>
                    <a:pt x="28273" y="4295"/>
                  </a:lnTo>
                  <a:lnTo>
                    <a:pt x="28371" y="4599"/>
                  </a:lnTo>
                  <a:lnTo>
                    <a:pt x="28478" y="4894"/>
                  </a:lnTo>
                  <a:lnTo>
                    <a:pt x="28639" y="4831"/>
                  </a:lnTo>
                  <a:lnTo>
                    <a:pt x="28951" y="4715"/>
                  </a:lnTo>
                  <a:lnTo>
                    <a:pt x="29067" y="4617"/>
                  </a:lnTo>
                  <a:lnTo>
                    <a:pt x="29335" y="4313"/>
                  </a:lnTo>
                  <a:lnTo>
                    <a:pt x="29835" y="3670"/>
                  </a:lnTo>
                  <a:lnTo>
                    <a:pt x="30068" y="3331"/>
                  </a:lnTo>
                  <a:lnTo>
                    <a:pt x="30353" y="2929"/>
                  </a:lnTo>
                  <a:lnTo>
                    <a:pt x="30969" y="2170"/>
                  </a:lnTo>
                  <a:lnTo>
                    <a:pt x="31639" y="1465"/>
                  </a:lnTo>
                  <a:lnTo>
                    <a:pt x="32363" y="804"/>
                  </a:lnTo>
                  <a:lnTo>
                    <a:pt x="32755" y="500"/>
                  </a:lnTo>
                  <a:lnTo>
                    <a:pt x="32898" y="402"/>
                  </a:lnTo>
                  <a:lnTo>
                    <a:pt x="33193" y="232"/>
                  </a:lnTo>
                  <a:lnTo>
                    <a:pt x="33639" y="72"/>
                  </a:lnTo>
                  <a:lnTo>
                    <a:pt x="34247" y="0"/>
                  </a:lnTo>
                  <a:lnTo>
                    <a:pt x="34845" y="63"/>
                  </a:lnTo>
                  <a:lnTo>
                    <a:pt x="35122" y="143"/>
                  </a:lnTo>
                  <a:lnTo>
                    <a:pt x="35434" y="259"/>
                  </a:lnTo>
                  <a:lnTo>
                    <a:pt x="36051" y="554"/>
                  </a:lnTo>
                  <a:lnTo>
                    <a:pt x="36631" y="920"/>
                  </a:lnTo>
                  <a:lnTo>
                    <a:pt x="37158" y="1357"/>
                  </a:lnTo>
                  <a:lnTo>
                    <a:pt x="37381" y="1599"/>
                  </a:lnTo>
                  <a:lnTo>
                    <a:pt x="37542" y="1786"/>
                  </a:lnTo>
                  <a:lnTo>
                    <a:pt x="37783" y="2179"/>
                  </a:lnTo>
                  <a:lnTo>
                    <a:pt x="37962" y="2590"/>
                  </a:lnTo>
                  <a:lnTo>
                    <a:pt x="38078" y="3027"/>
                  </a:lnTo>
                  <a:lnTo>
                    <a:pt x="38167" y="3706"/>
                  </a:lnTo>
                  <a:lnTo>
                    <a:pt x="38158" y="4653"/>
                  </a:lnTo>
                  <a:lnTo>
                    <a:pt x="38122" y="5135"/>
                  </a:lnTo>
                  <a:lnTo>
                    <a:pt x="38104" y="5528"/>
                  </a:lnTo>
                  <a:lnTo>
                    <a:pt x="38087" y="6322"/>
                  </a:lnTo>
                  <a:lnTo>
                    <a:pt x="38113" y="7117"/>
                  </a:lnTo>
                  <a:lnTo>
                    <a:pt x="38194" y="7903"/>
                  </a:lnTo>
                  <a:lnTo>
                    <a:pt x="38265" y="8296"/>
                  </a:lnTo>
                  <a:lnTo>
                    <a:pt x="38355" y="8859"/>
                  </a:lnTo>
                  <a:lnTo>
                    <a:pt x="38408" y="9984"/>
                  </a:lnTo>
                  <a:lnTo>
                    <a:pt x="38346" y="11100"/>
                  </a:lnTo>
                  <a:lnTo>
                    <a:pt x="38158" y="12207"/>
                  </a:lnTo>
                  <a:lnTo>
                    <a:pt x="38024" y="12752"/>
                  </a:lnTo>
                  <a:lnTo>
                    <a:pt x="37890" y="13279"/>
                  </a:lnTo>
                  <a:lnTo>
                    <a:pt x="37622" y="14056"/>
                  </a:lnTo>
                  <a:lnTo>
                    <a:pt x="37381" y="14520"/>
                  </a:lnTo>
                  <a:lnTo>
                    <a:pt x="37229" y="14726"/>
                  </a:lnTo>
                  <a:lnTo>
                    <a:pt x="37060" y="14904"/>
                  </a:lnTo>
                  <a:lnTo>
                    <a:pt x="36658" y="15217"/>
                  </a:lnTo>
                  <a:lnTo>
                    <a:pt x="35952" y="15592"/>
                  </a:lnTo>
                  <a:lnTo>
                    <a:pt x="35461" y="15806"/>
                  </a:lnTo>
                  <a:lnTo>
                    <a:pt x="34925" y="16011"/>
                  </a:lnTo>
                  <a:lnTo>
                    <a:pt x="33818" y="16351"/>
                  </a:lnTo>
                  <a:lnTo>
                    <a:pt x="33273" y="16547"/>
                  </a:lnTo>
                  <a:lnTo>
                    <a:pt x="32979" y="16672"/>
                  </a:lnTo>
                  <a:lnTo>
                    <a:pt x="32425" y="16949"/>
                  </a:lnTo>
                  <a:lnTo>
                    <a:pt x="31898" y="17262"/>
                  </a:lnTo>
                  <a:lnTo>
                    <a:pt x="31416" y="17619"/>
                  </a:lnTo>
                  <a:lnTo>
                    <a:pt x="30961" y="18021"/>
                  </a:lnTo>
                  <a:lnTo>
                    <a:pt x="30559" y="18467"/>
                  </a:lnTo>
                  <a:lnTo>
                    <a:pt x="30201" y="18940"/>
                  </a:lnTo>
                  <a:lnTo>
                    <a:pt x="29898" y="19458"/>
                  </a:lnTo>
                  <a:lnTo>
                    <a:pt x="29764" y="19735"/>
                  </a:lnTo>
                  <a:lnTo>
                    <a:pt x="29576" y="20137"/>
                  </a:lnTo>
                  <a:lnTo>
                    <a:pt x="29210" y="20959"/>
                  </a:lnTo>
                  <a:lnTo>
                    <a:pt x="28978" y="21602"/>
                  </a:lnTo>
                  <a:lnTo>
                    <a:pt x="28862" y="22057"/>
                  </a:lnTo>
                  <a:lnTo>
                    <a:pt x="28791" y="22521"/>
                  </a:lnTo>
                  <a:lnTo>
                    <a:pt x="28782" y="23004"/>
                  </a:lnTo>
                  <a:lnTo>
                    <a:pt x="28799" y="23263"/>
                  </a:lnTo>
                  <a:lnTo>
                    <a:pt x="28853" y="23727"/>
                  </a:lnTo>
                  <a:lnTo>
                    <a:pt x="28987" y="24647"/>
                  </a:lnTo>
                  <a:lnTo>
                    <a:pt x="29148" y="25308"/>
                  </a:lnTo>
                  <a:lnTo>
                    <a:pt x="29300" y="25727"/>
                  </a:lnTo>
                  <a:lnTo>
                    <a:pt x="29496" y="26129"/>
                  </a:lnTo>
                  <a:lnTo>
                    <a:pt x="29746" y="26522"/>
                  </a:lnTo>
                  <a:lnTo>
                    <a:pt x="29889" y="26701"/>
                  </a:lnTo>
                  <a:lnTo>
                    <a:pt x="30112" y="26951"/>
                  </a:lnTo>
                  <a:lnTo>
                    <a:pt x="30577" y="27424"/>
                  </a:lnTo>
                  <a:lnTo>
                    <a:pt x="31336" y="28076"/>
                  </a:lnTo>
                  <a:lnTo>
                    <a:pt x="31854" y="28504"/>
                  </a:lnTo>
                  <a:lnTo>
                    <a:pt x="31907" y="28540"/>
                  </a:lnTo>
                  <a:lnTo>
                    <a:pt x="32068" y="28567"/>
                  </a:lnTo>
                  <a:lnTo>
                    <a:pt x="32246" y="28558"/>
                  </a:lnTo>
                  <a:lnTo>
                    <a:pt x="32407" y="28513"/>
                  </a:lnTo>
                  <a:lnTo>
                    <a:pt x="32470" y="28478"/>
                  </a:lnTo>
                  <a:lnTo>
                    <a:pt x="32514" y="28433"/>
                  </a:lnTo>
                  <a:lnTo>
                    <a:pt x="32586" y="28299"/>
                  </a:lnTo>
                  <a:lnTo>
                    <a:pt x="32639" y="28040"/>
                  </a:lnTo>
                  <a:lnTo>
                    <a:pt x="32621" y="27888"/>
                  </a:lnTo>
                  <a:lnTo>
                    <a:pt x="32559" y="27683"/>
                  </a:lnTo>
                  <a:lnTo>
                    <a:pt x="32345" y="27308"/>
                  </a:lnTo>
                  <a:lnTo>
                    <a:pt x="32220" y="27138"/>
                  </a:lnTo>
                  <a:lnTo>
                    <a:pt x="31996" y="26852"/>
                  </a:lnTo>
                  <a:lnTo>
                    <a:pt x="31603" y="26254"/>
                  </a:lnTo>
                  <a:lnTo>
                    <a:pt x="31264" y="25638"/>
                  </a:lnTo>
                  <a:lnTo>
                    <a:pt x="30978" y="25004"/>
                  </a:lnTo>
                  <a:lnTo>
                    <a:pt x="30746" y="24352"/>
                  </a:lnTo>
                  <a:lnTo>
                    <a:pt x="30577" y="23682"/>
                  </a:lnTo>
                  <a:lnTo>
                    <a:pt x="30469" y="22986"/>
                  </a:lnTo>
                  <a:lnTo>
                    <a:pt x="30425" y="22271"/>
                  </a:lnTo>
                  <a:lnTo>
                    <a:pt x="30425" y="21896"/>
                  </a:lnTo>
                  <a:lnTo>
                    <a:pt x="30443" y="21602"/>
                  </a:lnTo>
                  <a:lnTo>
                    <a:pt x="30568" y="21012"/>
                  </a:lnTo>
                  <a:lnTo>
                    <a:pt x="30791" y="20423"/>
                  </a:lnTo>
                  <a:lnTo>
                    <a:pt x="31103" y="19860"/>
                  </a:lnTo>
                  <a:lnTo>
                    <a:pt x="31487" y="19351"/>
                  </a:lnTo>
                  <a:lnTo>
                    <a:pt x="31943" y="18905"/>
                  </a:lnTo>
                  <a:lnTo>
                    <a:pt x="32434" y="18530"/>
                  </a:lnTo>
                  <a:lnTo>
                    <a:pt x="32970" y="18262"/>
                  </a:lnTo>
                  <a:lnTo>
                    <a:pt x="33247" y="18172"/>
                  </a:lnTo>
                  <a:lnTo>
                    <a:pt x="33461" y="18128"/>
                  </a:lnTo>
                  <a:lnTo>
                    <a:pt x="33934" y="18110"/>
                  </a:lnTo>
                  <a:lnTo>
                    <a:pt x="34461" y="18172"/>
                  </a:lnTo>
                  <a:lnTo>
                    <a:pt x="35006" y="18315"/>
                  </a:lnTo>
                  <a:lnTo>
                    <a:pt x="35542" y="18530"/>
                  </a:lnTo>
                  <a:lnTo>
                    <a:pt x="36051" y="18815"/>
                  </a:lnTo>
                  <a:lnTo>
                    <a:pt x="36488" y="19164"/>
                  </a:lnTo>
                  <a:lnTo>
                    <a:pt x="36845" y="19574"/>
                  </a:lnTo>
                  <a:lnTo>
                    <a:pt x="36979" y="19798"/>
                  </a:lnTo>
                  <a:lnTo>
                    <a:pt x="37238" y="20271"/>
                  </a:lnTo>
                  <a:lnTo>
                    <a:pt x="37756" y="21227"/>
                  </a:lnTo>
                  <a:lnTo>
                    <a:pt x="37971" y="21718"/>
                  </a:lnTo>
                  <a:lnTo>
                    <a:pt x="38167" y="22245"/>
                  </a:lnTo>
                  <a:lnTo>
                    <a:pt x="38408" y="23057"/>
                  </a:lnTo>
                  <a:lnTo>
                    <a:pt x="38515" y="23602"/>
                  </a:lnTo>
                  <a:lnTo>
                    <a:pt x="38542" y="23879"/>
                  </a:lnTo>
                  <a:lnTo>
                    <a:pt x="38596" y="24790"/>
                  </a:lnTo>
                  <a:lnTo>
                    <a:pt x="38605" y="26620"/>
                  </a:lnTo>
                  <a:lnTo>
                    <a:pt x="38578" y="27531"/>
                  </a:lnTo>
                  <a:lnTo>
                    <a:pt x="38515" y="28790"/>
                  </a:lnTo>
                  <a:lnTo>
                    <a:pt x="38346" y="31317"/>
                  </a:lnTo>
                  <a:lnTo>
                    <a:pt x="38301" y="32585"/>
                  </a:lnTo>
                  <a:lnTo>
                    <a:pt x="38301" y="33934"/>
                  </a:lnTo>
                  <a:lnTo>
                    <a:pt x="38390" y="36631"/>
                  </a:lnTo>
                  <a:lnTo>
                    <a:pt x="38426" y="37988"/>
                  </a:lnTo>
                  <a:lnTo>
                    <a:pt x="38435" y="39220"/>
                  </a:lnTo>
                  <a:lnTo>
                    <a:pt x="38444" y="41685"/>
                  </a:lnTo>
                  <a:lnTo>
                    <a:pt x="38408" y="42917"/>
                  </a:lnTo>
                  <a:lnTo>
                    <a:pt x="38381" y="43882"/>
                  </a:lnTo>
                  <a:lnTo>
                    <a:pt x="38381" y="45802"/>
                  </a:lnTo>
                  <a:lnTo>
                    <a:pt x="38453" y="47722"/>
                  </a:lnTo>
                  <a:lnTo>
                    <a:pt x="38631" y="49642"/>
                  </a:lnTo>
                  <a:lnTo>
                    <a:pt x="38765" y="50597"/>
                  </a:lnTo>
                  <a:lnTo>
                    <a:pt x="38783" y="50776"/>
                  </a:lnTo>
                  <a:lnTo>
                    <a:pt x="38783" y="51142"/>
                  </a:lnTo>
                  <a:lnTo>
                    <a:pt x="38730" y="51695"/>
                  </a:lnTo>
                  <a:lnTo>
                    <a:pt x="38712" y="52071"/>
                  </a:lnTo>
                  <a:lnTo>
                    <a:pt x="38721" y="53955"/>
                  </a:lnTo>
                  <a:lnTo>
                    <a:pt x="38739" y="56777"/>
                  </a:lnTo>
                  <a:lnTo>
                    <a:pt x="38703" y="58652"/>
                  </a:lnTo>
                  <a:lnTo>
                    <a:pt x="38640" y="59581"/>
                  </a:lnTo>
                  <a:lnTo>
                    <a:pt x="38587" y="60152"/>
                  </a:lnTo>
                  <a:lnTo>
                    <a:pt x="38372" y="61259"/>
                  </a:lnTo>
                  <a:lnTo>
                    <a:pt x="38096" y="62081"/>
                  </a:lnTo>
                  <a:lnTo>
                    <a:pt x="37863" y="62608"/>
                  </a:lnTo>
                  <a:lnTo>
                    <a:pt x="37578" y="63126"/>
                  </a:lnTo>
                  <a:lnTo>
                    <a:pt x="37247" y="63635"/>
                  </a:lnTo>
                  <a:lnTo>
                    <a:pt x="37069" y="63876"/>
                  </a:lnTo>
                  <a:lnTo>
                    <a:pt x="36774" y="64251"/>
                  </a:lnTo>
                  <a:lnTo>
                    <a:pt x="36149" y="64921"/>
                  </a:lnTo>
                  <a:lnTo>
                    <a:pt x="35479" y="65528"/>
                  </a:lnTo>
                  <a:lnTo>
                    <a:pt x="34774" y="66064"/>
                  </a:lnTo>
                  <a:lnTo>
                    <a:pt x="34032" y="66537"/>
                  </a:lnTo>
                  <a:lnTo>
                    <a:pt x="33256" y="66966"/>
                  </a:lnTo>
                  <a:lnTo>
                    <a:pt x="32452" y="67341"/>
                  </a:lnTo>
                  <a:lnTo>
                    <a:pt x="31621" y="67671"/>
                  </a:lnTo>
                  <a:lnTo>
                    <a:pt x="31193" y="67823"/>
                  </a:lnTo>
                  <a:lnTo>
                    <a:pt x="30871" y="67930"/>
                  </a:lnTo>
                  <a:lnTo>
                    <a:pt x="30237" y="68082"/>
                  </a:lnTo>
                  <a:lnTo>
                    <a:pt x="29603" y="68162"/>
                  </a:lnTo>
                  <a:lnTo>
                    <a:pt x="28978" y="68162"/>
                  </a:lnTo>
                  <a:lnTo>
                    <a:pt x="28371" y="68073"/>
                  </a:lnTo>
                  <a:lnTo>
                    <a:pt x="27764" y="67885"/>
                  </a:lnTo>
                  <a:lnTo>
                    <a:pt x="27183" y="67591"/>
                  </a:lnTo>
                  <a:lnTo>
                    <a:pt x="26629" y="67189"/>
                  </a:lnTo>
                  <a:lnTo>
                    <a:pt x="26362" y="66939"/>
                  </a:lnTo>
                  <a:lnTo>
                    <a:pt x="26219" y="66814"/>
                  </a:lnTo>
                  <a:lnTo>
                    <a:pt x="25906" y="66600"/>
                  </a:lnTo>
                  <a:lnTo>
                    <a:pt x="25379" y="66341"/>
                  </a:lnTo>
                  <a:lnTo>
                    <a:pt x="25022" y="66180"/>
                  </a:lnTo>
                  <a:lnTo>
                    <a:pt x="24808" y="66064"/>
                  </a:lnTo>
                  <a:lnTo>
                    <a:pt x="24442" y="65787"/>
                  </a:lnTo>
                  <a:lnTo>
                    <a:pt x="24156" y="65465"/>
                  </a:lnTo>
                  <a:lnTo>
                    <a:pt x="23942" y="65117"/>
                  </a:lnTo>
                  <a:lnTo>
                    <a:pt x="23709" y="64537"/>
                  </a:lnTo>
                  <a:lnTo>
                    <a:pt x="23531" y="63706"/>
                  </a:lnTo>
                  <a:lnTo>
                    <a:pt x="23468" y="63295"/>
                  </a:lnTo>
                  <a:lnTo>
                    <a:pt x="23424" y="62903"/>
                  </a:lnTo>
                  <a:lnTo>
                    <a:pt x="23406" y="62090"/>
                  </a:lnTo>
                  <a:lnTo>
                    <a:pt x="23450" y="61268"/>
                  </a:lnTo>
                  <a:lnTo>
                    <a:pt x="23549" y="60456"/>
                  </a:lnTo>
                  <a:lnTo>
                    <a:pt x="23611" y="60054"/>
                  </a:lnTo>
                  <a:lnTo>
                    <a:pt x="23674" y="59732"/>
                  </a:lnTo>
                  <a:lnTo>
                    <a:pt x="23870" y="59098"/>
                  </a:lnTo>
                  <a:lnTo>
                    <a:pt x="24236" y="58161"/>
                  </a:lnTo>
                  <a:lnTo>
                    <a:pt x="24468" y="57536"/>
                  </a:lnTo>
                  <a:lnTo>
                    <a:pt x="24549" y="57250"/>
                  </a:lnTo>
                  <a:lnTo>
                    <a:pt x="24585" y="56866"/>
                  </a:lnTo>
                  <a:lnTo>
                    <a:pt x="24558" y="56625"/>
                  </a:lnTo>
                  <a:lnTo>
                    <a:pt x="24477" y="56393"/>
                  </a:lnTo>
                  <a:lnTo>
                    <a:pt x="24361" y="56169"/>
                  </a:lnTo>
                  <a:lnTo>
                    <a:pt x="24084" y="55830"/>
                  </a:lnTo>
                  <a:lnTo>
                    <a:pt x="23817" y="55607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7"/>
            <p:cNvSpPr/>
            <p:nvPr/>
          </p:nvSpPr>
          <p:spPr>
            <a:xfrm rot="1567884" flipH="1">
              <a:off x="2488909" y="1551264"/>
              <a:ext cx="1279530" cy="2131186"/>
            </a:xfrm>
            <a:custGeom>
              <a:avLst/>
              <a:gdLst/>
              <a:ahLst/>
              <a:cxnLst/>
              <a:rect l="l" t="t" r="r" b="b"/>
              <a:pathLst>
                <a:path w="35792" h="64663" extrusionOk="0">
                  <a:moveTo>
                    <a:pt x="33014" y="1"/>
                  </a:moveTo>
                  <a:lnTo>
                    <a:pt x="32594" y="10"/>
                  </a:lnTo>
                  <a:lnTo>
                    <a:pt x="32175" y="99"/>
                  </a:lnTo>
                  <a:lnTo>
                    <a:pt x="31764" y="251"/>
                  </a:lnTo>
                  <a:lnTo>
                    <a:pt x="31380" y="474"/>
                  </a:lnTo>
                  <a:lnTo>
                    <a:pt x="31032" y="742"/>
                  </a:lnTo>
                  <a:lnTo>
                    <a:pt x="30871" y="894"/>
                  </a:lnTo>
                  <a:lnTo>
                    <a:pt x="30585" y="1215"/>
                  </a:lnTo>
                  <a:lnTo>
                    <a:pt x="30094" y="1912"/>
                  </a:lnTo>
                  <a:lnTo>
                    <a:pt x="29648" y="2653"/>
                  </a:lnTo>
                  <a:lnTo>
                    <a:pt x="29174" y="3376"/>
                  </a:lnTo>
                  <a:lnTo>
                    <a:pt x="28915" y="3707"/>
                  </a:lnTo>
                  <a:lnTo>
                    <a:pt x="28763" y="3867"/>
                  </a:lnTo>
                  <a:lnTo>
                    <a:pt x="28442" y="4171"/>
                  </a:lnTo>
                  <a:lnTo>
                    <a:pt x="28076" y="4421"/>
                  </a:lnTo>
                  <a:lnTo>
                    <a:pt x="27692" y="4626"/>
                  </a:lnTo>
                  <a:lnTo>
                    <a:pt x="27281" y="4769"/>
                  </a:lnTo>
                  <a:lnTo>
                    <a:pt x="26870" y="4832"/>
                  </a:lnTo>
                  <a:lnTo>
                    <a:pt x="26468" y="4814"/>
                  </a:lnTo>
                  <a:lnTo>
                    <a:pt x="26076" y="4698"/>
                  </a:lnTo>
                  <a:lnTo>
                    <a:pt x="25888" y="4600"/>
                  </a:lnTo>
                  <a:lnTo>
                    <a:pt x="25754" y="4510"/>
                  </a:lnTo>
                  <a:lnTo>
                    <a:pt x="25531" y="4296"/>
                  </a:lnTo>
                  <a:lnTo>
                    <a:pt x="25254" y="3930"/>
                  </a:lnTo>
                  <a:lnTo>
                    <a:pt x="24986" y="3340"/>
                  </a:lnTo>
                  <a:lnTo>
                    <a:pt x="24790" y="2697"/>
                  </a:lnTo>
                  <a:lnTo>
                    <a:pt x="24611" y="2037"/>
                  </a:lnTo>
                  <a:lnTo>
                    <a:pt x="24397" y="1412"/>
                  </a:lnTo>
                  <a:lnTo>
                    <a:pt x="24191" y="992"/>
                  </a:lnTo>
                  <a:lnTo>
                    <a:pt x="24022" y="742"/>
                  </a:lnTo>
                  <a:lnTo>
                    <a:pt x="23816" y="527"/>
                  </a:lnTo>
                  <a:lnTo>
                    <a:pt x="23575" y="349"/>
                  </a:lnTo>
                  <a:lnTo>
                    <a:pt x="23432" y="277"/>
                  </a:lnTo>
                  <a:lnTo>
                    <a:pt x="23280" y="215"/>
                  </a:lnTo>
                  <a:lnTo>
                    <a:pt x="22968" y="143"/>
                  </a:lnTo>
                  <a:lnTo>
                    <a:pt x="22486" y="108"/>
                  </a:lnTo>
                  <a:lnTo>
                    <a:pt x="22155" y="126"/>
                  </a:lnTo>
                  <a:lnTo>
                    <a:pt x="21771" y="161"/>
                  </a:lnTo>
                  <a:lnTo>
                    <a:pt x="21003" y="277"/>
                  </a:lnTo>
                  <a:lnTo>
                    <a:pt x="20244" y="465"/>
                  </a:lnTo>
                  <a:lnTo>
                    <a:pt x="19521" y="724"/>
                  </a:lnTo>
                  <a:lnTo>
                    <a:pt x="18824" y="1054"/>
                  </a:lnTo>
                  <a:lnTo>
                    <a:pt x="18173" y="1456"/>
                  </a:lnTo>
                  <a:lnTo>
                    <a:pt x="17592" y="1938"/>
                  </a:lnTo>
                  <a:lnTo>
                    <a:pt x="17074" y="2492"/>
                  </a:lnTo>
                  <a:lnTo>
                    <a:pt x="16851" y="2805"/>
                  </a:lnTo>
                  <a:lnTo>
                    <a:pt x="16645" y="3135"/>
                  </a:lnTo>
                  <a:lnTo>
                    <a:pt x="16342" y="3849"/>
                  </a:lnTo>
                  <a:lnTo>
                    <a:pt x="16172" y="4600"/>
                  </a:lnTo>
                  <a:lnTo>
                    <a:pt x="16128" y="5376"/>
                  </a:lnTo>
                  <a:lnTo>
                    <a:pt x="16217" y="6135"/>
                  </a:lnTo>
                  <a:lnTo>
                    <a:pt x="16440" y="6859"/>
                  </a:lnTo>
                  <a:lnTo>
                    <a:pt x="16699" y="7359"/>
                  </a:lnTo>
                  <a:lnTo>
                    <a:pt x="16913" y="7662"/>
                  </a:lnTo>
                  <a:lnTo>
                    <a:pt x="17163" y="7939"/>
                  </a:lnTo>
                  <a:lnTo>
                    <a:pt x="17449" y="8180"/>
                  </a:lnTo>
                  <a:lnTo>
                    <a:pt x="17610" y="8297"/>
                  </a:lnTo>
                  <a:lnTo>
                    <a:pt x="17797" y="8413"/>
                  </a:lnTo>
                  <a:lnTo>
                    <a:pt x="18190" y="8609"/>
                  </a:lnTo>
                  <a:lnTo>
                    <a:pt x="18824" y="8841"/>
                  </a:lnTo>
                  <a:lnTo>
                    <a:pt x="20146" y="9127"/>
                  </a:lnTo>
                  <a:lnTo>
                    <a:pt x="21039" y="9315"/>
                  </a:lnTo>
                  <a:lnTo>
                    <a:pt x="21477" y="9440"/>
                  </a:lnTo>
                  <a:lnTo>
                    <a:pt x="22120" y="9716"/>
                  </a:lnTo>
                  <a:lnTo>
                    <a:pt x="22512" y="9949"/>
                  </a:lnTo>
                  <a:lnTo>
                    <a:pt x="22870" y="10216"/>
                  </a:lnTo>
                  <a:lnTo>
                    <a:pt x="23173" y="10538"/>
                  </a:lnTo>
                  <a:lnTo>
                    <a:pt x="23414" y="10895"/>
                  </a:lnTo>
                  <a:lnTo>
                    <a:pt x="23566" y="11297"/>
                  </a:lnTo>
                  <a:lnTo>
                    <a:pt x="23611" y="11520"/>
                  </a:lnTo>
                  <a:lnTo>
                    <a:pt x="23629" y="11663"/>
                  </a:lnTo>
                  <a:lnTo>
                    <a:pt x="23620" y="11949"/>
                  </a:lnTo>
                  <a:lnTo>
                    <a:pt x="23530" y="12360"/>
                  </a:lnTo>
                  <a:lnTo>
                    <a:pt x="23272" y="12851"/>
                  </a:lnTo>
                  <a:lnTo>
                    <a:pt x="22888" y="13279"/>
                  </a:lnTo>
                  <a:lnTo>
                    <a:pt x="22405" y="13637"/>
                  </a:lnTo>
                  <a:lnTo>
                    <a:pt x="21852" y="13913"/>
                  </a:lnTo>
                  <a:lnTo>
                    <a:pt x="21253" y="14101"/>
                  </a:lnTo>
                  <a:lnTo>
                    <a:pt x="20637" y="14190"/>
                  </a:lnTo>
                  <a:lnTo>
                    <a:pt x="20334" y="14190"/>
                  </a:lnTo>
                  <a:lnTo>
                    <a:pt x="20021" y="14181"/>
                  </a:lnTo>
                  <a:lnTo>
                    <a:pt x="19396" y="14101"/>
                  </a:lnTo>
                  <a:lnTo>
                    <a:pt x="18467" y="13878"/>
                  </a:lnTo>
                  <a:lnTo>
                    <a:pt x="17262" y="13440"/>
                  </a:lnTo>
                  <a:lnTo>
                    <a:pt x="16074" y="12913"/>
                  </a:lnTo>
                  <a:lnTo>
                    <a:pt x="14886" y="12386"/>
                  </a:lnTo>
                  <a:lnTo>
                    <a:pt x="13699" y="11913"/>
                  </a:lnTo>
                  <a:lnTo>
                    <a:pt x="12797" y="11663"/>
                  </a:lnTo>
                  <a:lnTo>
                    <a:pt x="12189" y="11547"/>
                  </a:lnTo>
                  <a:lnTo>
                    <a:pt x="11582" y="11502"/>
                  </a:lnTo>
                  <a:lnTo>
                    <a:pt x="10957" y="11520"/>
                  </a:lnTo>
                  <a:lnTo>
                    <a:pt x="10645" y="11565"/>
                  </a:lnTo>
                  <a:lnTo>
                    <a:pt x="10323" y="11618"/>
                  </a:lnTo>
                  <a:lnTo>
                    <a:pt x="9698" y="11806"/>
                  </a:lnTo>
                  <a:lnTo>
                    <a:pt x="9109" y="12065"/>
                  </a:lnTo>
                  <a:lnTo>
                    <a:pt x="8555" y="12395"/>
                  </a:lnTo>
                  <a:lnTo>
                    <a:pt x="8037" y="12779"/>
                  </a:lnTo>
                  <a:lnTo>
                    <a:pt x="7546" y="13208"/>
                  </a:lnTo>
                  <a:lnTo>
                    <a:pt x="6876" y="13922"/>
                  </a:lnTo>
                  <a:lnTo>
                    <a:pt x="6474" y="14422"/>
                  </a:lnTo>
                  <a:lnTo>
                    <a:pt x="6099" y="14914"/>
                  </a:lnTo>
                  <a:lnTo>
                    <a:pt x="5385" y="15967"/>
                  </a:lnTo>
                  <a:lnTo>
                    <a:pt x="4903" y="16798"/>
                  </a:lnTo>
                  <a:lnTo>
                    <a:pt x="4626" y="17369"/>
                  </a:lnTo>
                  <a:lnTo>
                    <a:pt x="4402" y="17959"/>
                  </a:lnTo>
                  <a:lnTo>
                    <a:pt x="4224" y="18557"/>
                  </a:lnTo>
                  <a:lnTo>
                    <a:pt x="4161" y="18861"/>
                  </a:lnTo>
                  <a:lnTo>
                    <a:pt x="4108" y="19173"/>
                  </a:lnTo>
                  <a:lnTo>
                    <a:pt x="4054" y="19798"/>
                  </a:lnTo>
                  <a:lnTo>
                    <a:pt x="4063" y="20432"/>
                  </a:lnTo>
                  <a:lnTo>
                    <a:pt x="4126" y="21066"/>
                  </a:lnTo>
                  <a:lnTo>
                    <a:pt x="4251" y="21682"/>
                  </a:lnTo>
                  <a:lnTo>
                    <a:pt x="4438" y="22290"/>
                  </a:lnTo>
                  <a:lnTo>
                    <a:pt x="4679" y="22870"/>
                  </a:lnTo>
                  <a:lnTo>
                    <a:pt x="4983" y="23424"/>
                  </a:lnTo>
                  <a:lnTo>
                    <a:pt x="5162" y="23692"/>
                  </a:lnTo>
                  <a:lnTo>
                    <a:pt x="5429" y="24067"/>
                  </a:lnTo>
                  <a:lnTo>
                    <a:pt x="6063" y="24728"/>
                  </a:lnTo>
                  <a:lnTo>
                    <a:pt x="6796" y="25299"/>
                  </a:lnTo>
                  <a:lnTo>
                    <a:pt x="7590" y="25755"/>
                  </a:lnTo>
                  <a:lnTo>
                    <a:pt x="8448" y="26103"/>
                  </a:lnTo>
                  <a:lnTo>
                    <a:pt x="9341" y="26326"/>
                  </a:lnTo>
                  <a:lnTo>
                    <a:pt x="10261" y="26424"/>
                  </a:lnTo>
                  <a:lnTo>
                    <a:pt x="11180" y="26389"/>
                  </a:lnTo>
                  <a:lnTo>
                    <a:pt x="11636" y="26308"/>
                  </a:lnTo>
                  <a:lnTo>
                    <a:pt x="12225" y="26174"/>
                  </a:lnTo>
                  <a:lnTo>
                    <a:pt x="13431" y="25826"/>
                  </a:lnTo>
                  <a:lnTo>
                    <a:pt x="14333" y="25630"/>
                  </a:lnTo>
                  <a:lnTo>
                    <a:pt x="14913" y="25567"/>
                  </a:lnTo>
                  <a:lnTo>
                    <a:pt x="15485" y="25594"/>
                  </a:lnTo>
                  <a:lnTo>
                    <a:pt x="16038" y="25737"/>
                  </a:lnTo>
                  <a:lnTo>
                    <a:pt x="16306" y="25871"/>
                  </a:lnTo>
                  <a:lnTo>
                    <a:pt x="16449" y="25951"/>
                  </a:lnTo>
                  <a:lnTo>
                    <a:pt x="16699" y="26147"/>
                  </a:lnTo>
                  <a:lnTo>
                    <a:pt x="16913" y="26371"/>
                  </a:lnTo>
                  <a:lnTo>
                    <a:pt x="17101" y="26621"/>
                  </a:lnTo>
                  <a:lnTo>
                    <a:pt x="17306" y="27040"/>
                  </a:lnTo>
                  <a:lnTo>
                    <a:pt x="17467" y="27657"/>
                  </a:lnTo>
                  <a:lnTo>
                    <a:pt x="17485" y="28317"/>
                  </a:lnTo>
                  <a:lnTo>
                    <a:pt x="17387" y="28978"/>
                  </a:lnTo>
                  <a:lnTo>
                    <a:pt x="17154" y="29603"/>
                  </a:lnTo>
                  <a:lnTo>
                    <a:pt x="16815" y="30175"/>
                  </a:lnTo>
                  <a:lnTo>
                    <a:pt x="16601" y="30425"/>
                  </a:lnTo>
                  <a:lnTo>
                    <a:pt x="16360" y="30657"/>
                  </a:lnTo>
                  <a:lnTo>
                    <a:pt x="15851" y="31050"/>
                  </a:lnTo>
                  <a:lnTo>
                    <a:pt x="15288" y="31363"/>
                  </a:lnTo>
                  <a:lnTo>
                    <a:pt x="14681" y="31613"/>
                  </a:lnTo>
                  <a:lnTo>
                    <a:pt x="14047" y="31791"/>
                  </a:lnTo>
                  <a:lnTo>
                    <a:pt x="13395" y="31916"/>
                  </a:lnTo>
                  <a:lnTo>
                    <a:pt x="12386" y="32032"/>
                  </a:lnTo>
                  <a:lnTo>
                    <a:pt x="11725" y="32041"/>
                  </a:lnTo>
                  <a:lnTo>
                    <a:pt x="10930" y="32032"/>
                  </a:lnTo>
                  <a:lnTo>
                    <a:pt x="9341" y="31907"/>
                  </a:lnTo>
                  <a:lnTo>
                    <a:pt x="7760" y="31648"/>
                  </a:lnTo>
                  <a:lnTo>
                    <a:pt x="6215" y="31246"/>
                  </a:lnTo>
                  <a:lnTo>
                    <a:pt x="5456" y="30987"/>
                  </a:lnTo>
                  <a:lnTo>
                    <a:pt x="4742" y="30729"/>
                  </a:lnTo>
                  <a:lnTo>
                    <a:pt x="3635" y="30434"/>
                  </a:lnTo>
                  <a:lnTo>
                    <a:pt x="3081" y="30389"/>
                  </a:lnTo>
                  <a:lnTo>
                    <a:pt x="2706" y="30416"/>
                  </a:lnTo>
                  <a:lnTo>
                    <a:pt x="2518" y="30452"/>
                  </a:lnTo>
                  <a:lnTo>
                    <a:pt x="2277" y="30514"/>
                  </a:lnTo>
                  <a:lnTo>
                    <a:pt x="1831" y="30720"/>
                  </a:lnTo>
                  <a:lnTo>
                    <a:pt x="1429" y="30996"/>
                  </a:lnTo>
                  <a:lnTo>
                    <a:pt x="1072" y="31354"/>
                  </a:lnTo>
                  <a:lnTo>
                    <a:pt x="768" y="31755"/>
                  </a:lnTo>
                  <a:lnTo>
                    <a:pt x="518" y="32202"/>
                  </a:lnTo>
                  <a:lnTo>
                    <a:pt x="313" y="32684"/>
                  </a:lnTo>
                  <a:lnTo>
                    <a:pt x="170" y="33175"/>
                  </a:lnTo>
                  <a:lnTo>
                    <a:pt x="116" y="33425"/>
                  </a:lnTo>
                  <a:lnTo>
                    <a:pt x="54" y="33774"/>
                  </a:lnTo>
                  <a:lnTo>
                    <a:pt x="0" y="34479"/>
                  </a:lnTo>
                  <a:lnTo>
                    <a:pt x="36" y="35185"/>
                  </a:lnTo>
                  <a:lnTo>
                    <a:pt x="143" y="35890"/>
                  </a:lnTo>
                  <a:lnTo>
                    <a:pt x="339" y="36569"/>
                  </a:lnTo>
                  <a:lnTo>
                    <a:pt x="616" y="37212"/>
                  </a:lnTo>
                  <a:lnTo>
                    <a:pt x="973" y="37810"/>
                  </a:lnTo>
                  <a:lnTo>
                    <a:pt x="1420" y="38355"/>
                  </a:lnTo>
                  <a:lnTo>
                    <a:pt x="1670" y="38605"/>
                  </a:lnTo>
                  <a:lnTo>
                    <a:pt x="1938" y="38837"/>
                  </a:lnTo>
                  <a:lnTo>
                    <a:pt x="2527" y="39221"/>
                  </a:lnTo>
                  <a:lnTo>
                    <a:pt x="3179" y="39507"/>
                  </a:lnTo>
                  <a:lnTo>
                    <a:pt x="3858" y="39694"/>
                  </a:lnTo>
                  <a:lnTo>
                    <a:pt x="4554" y="39775"/>
                  </a:lnTo>
                  <a:lnTo>
                    <a:pt x="5260" y="39748"/>
                  </a:lnTo>
                  <a:lnTo>
                    <a:pt x="5938" y="39605"/>
                  </a:lnTo>
                  <a:lnTo>
                    <a:pt x="6581" y="39337"/>
                  </a:lnTo>
                  <a:lnTo>
                    <a:pt x="6885" y="39158"/>
                  </a:lnTo>
                  <a:lnTo>
                    <a:pt x="7144" y="38980"/>
                  </a:lnTo>
                  <a:lnTo>
                    <a:pt x="7608" y="38560"/>
                  </a:lnTo>
                  <a:lnTo>
                    <a:pt x="8019" y="38087"/>
                  </a:lnTo>
                  <a:lnTo>
                    <a:pt x="8394" y="37578"/>
                  </a:lnTo>
                  <a:lnTo>
                    <a:pt x="8912" y="36774"/>
                  </a:lnTo>
                  <a:lnTo>
                    <a:pt x="9600" y="35685"/>
                  </a:lnTo>
                  <a:lnTo>
                    <a:pt x="9984" y="35176"/>
                  </a:lnTo>
                  <a:lnTo>
                    <a:pt x="10189" y="34935"/>
                  </a:lnTo>
                  <a:lnTo>
                    <a:pt x="10680" y="34497"/>
                  </a:lnTo>
                  <a:lnTo>
                    <a:pt x="11234" y="34122"/>
                  </a:lnTo>
                  <a:lnTo>
                    <a:pt x="11832" y="33845"/>
                  </a:lnTo>
                  <a:lnTo>
                    <a:pt x="12448" y="33684"/>
                  </a:lnTo>
                  <a:lnTo>
                    <a:pt x="13047" y="33649"/>
                  </a:lnTo>
                  <a:lnTo>
                    <a:pt x="13475" y="33720"/>
                  </a:lnTo>
                  <a:lnTo>
                    <a:pt x="13752" y="33818"/>
                  </a:lnTo>
                  <a:lnTo>
                    <a:pt x="14002" y="33961"/>
                  </a:lnTo>
                  <a:lnTo>
                    <a:pt x="14243" y="34149"/>
                  </a:lnTo>
                  <a:lnTo>
                    <a:pt x="14350" y="34265"/>
                  </a:lnTo>
                  <a:lnTo>
                    <a:pt x="14449" y="34381"/>
                  </a:lnTo>
                  <a:lnTo>
                    <a:pt x="14618" y="34631"/>
                  </a:lnTo>
                  <a:lnTo>
                    <a:pt x="14788" y="35033"/>
                  </a:lnTo>
                  <a:lnTo>
                    <a:pt x="14877" y="35604"/>
                  </a:lnTo>
                  <a:lnTo>
                    <a:pt x="14868" y="36212"/>
                  </a:lnTo>
                  <a:lnTo>
                    <a:pt x="14708" y="37176"/>
                  </a:lnTo>
                  <a:lnTo>
                    <a:pt x="14404" y="38480"/>
                  </a:lnTo>
                  <a:lnTo>
                    <a:pt x="14306" y="39114"/>
                  </a:lnTo>
                  <a:lnTo>
                    <a:pt x="14288" y="39292"/>
                  </a:lnTo>
                  <a:lnTo>
                    <a:pt x="14279" y="39471"/>
                  </a:lnTo>
                  <a:lnTo>
                    <a:pt x="14270" y="39766"/>
                  </a:lnTo>
                  <a:lnTo>
                    <a:pt x="14324" y="40337"/>
                  </a:lnTo>
                  <a:lnTo>
                    <a:pt x="14440" y="40900"/>
                  </a:lnTo>
                  <a:lnTo>
                    <a:pt x="14618" y="41444"/>
                  </a:lnTo>
                  <a:lnTo>
                    <a:pt x="14859" y="41971"/>
                  </a:lnTo>
                  <a:lnTo>
                    <a:pt x="15154" y="42462"/>
                  </a:lnTo>
                  <a:lnTo>
                    <a:pt x="15511" y="42909"/>
                  </a:lnTo>
                  <a:lnTo>
                    <a:pt x="15913" y="43320"/>
                  </a:lnTo>
                  <a:lnTo>
                    <a:pt x="16136" y="43507"/>
                  </a:lnTo>
                  <a:lnTo>
                    <a:pt x="16306" y="43623"/>
                  </a:lnTo>
                  <a:lnTo>
                    <a:pt x="16645" y="43847"/>
                  </a:lnTo>
                  <a:lnTo>
                    <a:pt x="17021" y="44025"/>
                  </a:lnTo>
                  <a:lnTo>
                    <a:pt x="17405" y="44168"/>
                  </a:lnTo>
                  <a:lnTo>
                    <a:pt x="17797" y="44257"/>
                  </a:lnTo>
                  <a:lnTo>
                    <a:pt x="18199" y="44293"/>
                  </a:lnTo>
                  <a:lnTo>
                    <a:pt x="18592" y="44266"/>
                  </a:lnTo>
                  <a:lnTo>
                    <a:pt x="18976" y="44177"/>
                  </a:lnTo>
                  <a:lnTo>
                    <a:pt x="19164" y="44097"/>
                  </a:lnTo>
                  <a:lnTo>
                    <a:pt x="19324" y="44025"/>
                  </a:lnTo>
                  <a:lnTo>
                    <a:pt x="19610" y="43838"/>
                  </a:lnTo>
                  <a:lnTo>
                    <a:pt x="19860" y="43623"/>
                  </a:lnTo>
                  <a:lnTo>
                    <a:pt x="20084" y="43382"/>
                  </a:lnTo>
                  <a:lnTo>
                    <a:pt x="20351" y="42963"/>
                  </a:lnTo>
                  <a:lnTo>
                    <a:pt x="20628" y="42329"/>
                  </a:lnTo>
                  <a:lnTo>
                    <a:pt x="20905" y="41266"/>
                  </a:lnTo>
                  <a:lnTo>
                    <a:pt x="21164" y="39775"/>
                  </a:lnTo>
                  <a:lnTo>
                    <a:pt x="21307" y="39060"/>
                  </a:lnTo>
                  <a:lnTo>
                    <a:pt x="21405" y="38676"/>
                  </a:lnTo>
                  <a:lnTo>
                    <a:pt x="21673" y="37935"/>
                  </a:lnTo>
                  <a:lnTo>
                    <a:pt x="22057" y="37247"/>
                  </a:lnTo>
                  <a:lnTo>
                    <a:pt x="22423" y="36792"/>
                  </a:lnTo>
                  <a:lnTo>
                    <a:pt x="22700" y="36524"/>
                  </a:lnTo>
                  <a:lnTo>
                    <a:pt x="22852" y="36399"/>
                  </a:lnTo>
                  <a:lnTo>
                    <a:pt x="23013" y="36283"/>
                  </a:lnTo>
                  <a:lnTo>
                    <a:pt x="23352" y="36086"/>
                  </a:lnTo>
                  <a:lnTo>
                    <a:pt x="23718" y="35944"/>
                  </a:lnTo>
                  <a:lnTo>
                    <a:pt x="24102" y="35845"/>
                  </a:lnTo>
                  <a:lnTo>
                    <a:pt x="24495" y="35801"/>
                  </a:lnTo>
                  <a:lnTo>
                    <a:pt x="24879" y="35810"/>
                  </a:lnTo>
                  <a:lnTo>
                    <a:pt x="25254" y="35890"/>
                  </a:lnTo>
                  <a:lnTo>
                    <a:pt x="25620" y="36024"/>
                  </a:lnTo>
                  <a:lnTo>
                    <a:pt x="25781" y="36122"/>
                  </a:lnTo>
                  <a:lnTo>
                    <a:pt x="25977" y="36256"/>
                  </a:lnTo>
                  <a:lnTo>
                    <a:pt x="26299" y="36569"/>
                  </a:lnTo>
                  <a:lnTo>
                    <a:pt x="26558" y="36935"/>
                  </a:lnTo>
                  <a:lnTo>
                    <a:pt x="26754" y="37337"/>
                  </a:lnTo>
                  <a:lnTo>
                    <a:pt x="26897" y="37783"/>
                  </a:lnTo>
                  <a:lnTo>
                    <a:pt x="26995" y="38248"/>
                  </a:lnTo>
                  <a:lnTo>
                    <a:pt x="27049" y="38962"/>
                  </a:lnTo>
                  <a:lnTo>
                    <a:pt x="27040" y="39435"/>
                  </a:lnTo>
                  <a:lnTo>
                    <a:pt x="26960" y="40364"/>
                  </a:lnTo>
                  <a:lnTo>
                    <a:pt x="26826" y="41757"/>
                  </a:lnTo>
                  <a:lnTo>
                    <a:pt x="26844" y="42445"/>
                  </a:lnTo>
                  <a:lnTo>
                    <a:pt x="26906" y="42900"/>
                  </a:lnTo>
                  <a:lnTo>
                    <a:pt x="26951" y="43123"/>
                  </a:lnTo>
                  <a:lnTo>
                    <a:pt x="27263" y="42936"/>
                  </a:lnTo>
                  <a:lnTo>
                    <a:pt x="27826" y="42480"/>
                  </a:lnTo>
                  <a:lnTo>
                    <a:pt x="28371" y="41980"/>
                  </a:lnTo>
                  <a:lnTo>
                    <a:pt x="28933" y="41516"/>
                  </a:lnTo>
                  <a:lnTo>
                    <a:pt x="29246" y="41337"/>
                  </a:lnTo>
                  <a:lnTo>
                    <a:pt x="29415" y="41257"/>
                  </a:lnTo>
                  <a:lnTo>
                    <a:pt x="29773" y="41141"/>
                  </a:lnTo>
                  <a:lnTo>
                    <a:pt x="30130" y="41078"/>
                  </a:lnTo>
                  <a:lnTo>
                    <a:pt x="30496" y="41069"/>
                  </a:lnTo>
                  <a:lnTo>
                    <a:pt x="30862" y="41105"/>
                  </a:lnTo>
                  <a:lnTo>
                    <a:pt x="31219" y="41185"/>
                  </a:lnTo>
                  <a:lnTo>
                    <a:pt x="31746" y="41391"/>
                  </a:lnTo>
                  <a:lnTo>
                    <a:pt x="32380" y="41802"/>
                  </a:lnTo>
                  <a:lnTo>
                    <a:pt x="32934" y="42329"/>
                  </a:lnTo>
                  <a:lnTo>
                    <a:pt x="33255" y="42802"/>
                  </a:lnTo>
                  <a:lnTo>
                    <a:pt x="33425" y="43141"/>
                  </a:lnTo>
                  <a:lnTo>
                    <a:pt x="33559" y="43498"/>
                  </a:lnTo>
                  <a:lnTo>
                    <a:pt x="33639" y="43864"/>
                  </a:lnTo>
                  <a:lnTo>
                    <a:pt x="33657" y="44052"/>
                  </a:lnTo>
                  <a:lnTo>
                    <a:pt x="33666" y="44248"/>
                  </a:lnTo>
                  <a:lnTo>
                    <a:pt x="33657" y="44624"/>
                  </a:lnTo>
                  <a:lnTo>
                    <a:pt x="33568" y="45177"/>
                  </a:lnTo>
                  <a:lnTo>
                    <a:pt x="33309" y="45874"/>
                  </a:lnTo>
                  <a:lnTo>
                    <a:pt x="32925" y="46526"/>
                  </a:lnTo>
                  <a:lnTo>
                    <a:pt x="32434" y="47106"/>
                  </a:lnTo>
                  <a:lnTo>
                    <a:pt x="31844" y="47606"/>
                  </a:lnTo>
                  <a:lnTo>
                    <a:pt x="31183" y="48008"/>
                  </a:lnTo>
                  <a:lnTo>
                    <a:pt x="30469" y="48285"/>
                  </a:lnTo>
                  <a:lnTo>
                    <a:pt x="30103" y="48374"/>
                  </a:lnTo>
                  <a:lnTo>
                    <a:pt x="29746" y="48437"/>
                  </a:lnTo>
                  <a:lnTo>
                    <a:pt x="29031" y="48499"/>
                  </a:lnTo>
                  <a:lnTo>
                    <a:pt x="27960" y="48472"/>
                  </a:lnTo>
                  <a:lnTo>
                    <a:pt x="26513" y="48356"/>
                  </a:lnTo>
                  <a:lnTo>
                    <a:pt x="25433" y="48321"/>
                  </a:lnTo>
                  <a:lnTo>
                    <a:pt x="24718" y="48365"/>
                  </a:lnTo>
                  <a:lnTo>
                    <a:pt x="24361" y="48419"/>
                  </a:lnTo>
                  <a:lnTo>
                    <a:pt x="23968" y="48499"/>
                  </a:lnTo>
                  <a:lnTo>
                    <a:pt x="23200" y="48731"/>
                  </a:lnTo>
                  <a:lnTo>
                    <a:pt x="22066" y="49151"/>
                  </a:lnTo>
                  <a:lnTo>
                    <a:pt x="21298" y="49401"/>
                  </a:lnTo>
                  <a:lnTo>
                    <a:pt x="21244" y="49419"/>
                  </a:lnTo>
                  <a:lnTo>
                    <a:pt x="21191" y="49437"/>
                  </a:lnTo>
                  <a:lnTo>
                    <a:pt x="20851" y="49517"/>
                  </a:lnTo>
                  <a:lnTo>
                    <a:pt x="20173" y="49642"/>
                  </a:lnTo>
                  <a:lnTo>
                    <a:pt x="19476" y="49705"/>
                  </a:lnTo>
                  <a:lnTo>
                    <a:pt x="18789" y="49714"/>
                  </a:lnTo>
                  <a:lnTo>
                    <a:pt x="18092" y="49669"/>
                  </a:lnTo>
                  <a:lnTo>
                    <a:pt x="17413" y="49562"/>
                  </a:lnTo>
                  <a:lnTo>
                    <a:pt x="16735" y="49401"/>
                  </a:lnTo>
                  <a:lnTo>
                    <a:pt x="16074" y="49196"/>
                  </a:lnTo>
                  <a:lnTo>
                    <a:pt x="15422" y="48937"/>
                  </a:lnTo>
                  <a:lnTo>
                    <a:pt x="14806" y="48624"/>
                  </a:lnTo>
                  <a:lnTo>
                    <a:pt x="14208" y="48276"/>
                  </a:lnTo>
                  <a:lnTo>
                    <a:pt x="13636" y="47874"/>
                  </a:lnTo>
                  <a:lnTo>
                    <a:pt x="13109" y="47436"/>
                  </a:lnTo>
                  <a:lnTo>
                    <a:pt x="12609" y="46945"/>
                  </a:lnTo>
                  <a:lnTo>
                    <a:pt x="12154" y="46427"/>
                  </a:lnTo>
                  <a:lnTo>
                    <a:pt x="11752" y="45865"/>
                  </a:lnTo>
                  <a:lnTo>
                    <a:pt x="11564" y="45570"/>
                  </a:lnTo>
                  <a:lnTo>
                    <a:pt x="11323" y="45141"/>
                  </a:lnTo>
                  <a:lnTo>
                    <a:pt x="10868" y="44570"/>
                  </a:lnTo>
                  <a:lnTo>
                    <a:pt x="10582" y="44373"/>
                  </a:lnTo>
                  <a:lnTo>
                    <a:pt x="10368" y="44284"/>
                  </a:lnTo>
                  <a:lnTo>
                    <a:pt x="10252" y="44266"/>
                  </a:lnTo>
                  <a:lnTo>
                    <a:pt x="10118" y="44248"/>
                  </a:lnTo>
                  <a:lnTo>
                    <a:pt x="9859" y="44275"/>
                  </a:lnTo>
                  <a:lnTo>
                    <a:pt x="9466" y="44400"/>
                  </a:lnTo>
                  <a:lnTo>
                    <a:pt x="9225" y="44525"/>
                  </a:lnTo>
                  <a:lnTo>
                    <a:pt x="8948" y="44677"/>
                  </a:lnTo>
                  <a:lnTo>
                    <a:pt x="8430" y="45025"/>
                  </a:lnTo>
                  <a:lnTo>
                    <a:pt x="7948" y="45427"/>
                  </a:lnTo>
                  <a:lnTo>
                    <a:pt x="7501" y="45865"/>
                  </a:lnTo>
                  <a:lnTo>
                    <a:pt x="7108" y="46347"/>
                  </a:lnTo>
                  <a:lnTo>
                    <a:pt x="6751" y="46865"/>
                  </a:lnTo>
                  <a:lnTo>
                    <a:pt x="6439" y="47410"/>
                  </a:lnTo>
                  <a:lnTo>
                    <a:pt x="6171" y="47981"/>
                  </a:lnTo>
                  <a:lnTo>
                    <a:pt x="5947" y="48571"/>
                  </a:lnTo>
                  <a:lnTo>
                    <a:pt x="5778" y="49178"/>
                  </a:lnTo>
                  <a:lnTo>
                    <a:pt x="5662" y="49803"/>
                  </a:lnTo>
                  <a:lnTo>
                    <a:pt x="5590" y="50428"/>
                  </a:lnTo>
                  <a:lnTo>
                    <a:pt x="5572" y="51062"/>
                  </a:lnTo>
                  <a:lnTo>
                    <a:pt x="5608" y="51696"/>
                  </a:lnTo>
                  <a:lnTo>
                    <a:pt x="5706" y="52312"/>
                  </a:lnTo>
                  <a:lnTo>
                    <a:pt x="5858" y="52928"/>
                  </a:lnTo>
                  <a:lnTo>
                    <a:pt x="5956" y="53232"/>
                  </a:lnTo>
                  <a:lnTo>
                    <a:pt x="6063" y="53527"/>
                  </a:lnTo>
                  <a:lnTo>
                    <a:pt x="6322" y="54098"/>
                  </a:lnTo>
                  <a:lnTo>
                    <a:pt x="6635" y="54643"/>
                  </a:lnTo>
                  <a:lnTo>
                    <a:pt x="6983" y="55161"/>
                  </a:lnTo>
                  <a:lnTo>
                    <a:pt x="7376" y="55652"/>
                  </a:lnTo>
                  <a:lnTo>
                    <a:pt x="7814" y="56107"/>
                  </a:lnTo>
                  <a:lnTo>
                    <a:pt x="8278" y="56527"/>
                  </a:lnTo>
                  <a:lnTo>
                    <a:pt x="8778" y="56920"/>
                  </a:lnTo>
                  <a:lnTo>
                    <a:pt x="9305" y="57268"/>
                  </a:lnTo>
                  <a:lnTo>
                    <a:pt x="9859" y="57572"/>
                  </a:lnTo>
                  <a:lnTo>
                    <a:pt x="10430" y="57849"/>
                  </a:lnTo>
                  <a:lnTo>
                    <a:pt x="11020" y="58072"/>
                  </a:lnTo>
                  <a:lnTo>
                    <a:pt x="11627" y="58251"/>
                  </a:lnTo>
                  <a:lnTo>
                    <a:pt x="12243" y="58385"/>
                  </a:lnTo>
                  <a:lnTo>
                    <a:pt x="12868" y="58474"/>
                  </a:lnTo>
                  <a:lnTo>
                    <a:pt x="13502" y="58510"/>
                  </a:lnTo>
                  <a:lnTo>
                    <a:pt x="13815" y="58510"/>
                  </a:lnTo>
                  <a:lnTo>
                    <a:pt x="14163" y="58492"/>
                  </a:lnTo>
                  <a:lnTo>
                    <a:pt x="14851" y="58411"/>
                  </a:lnTo>
                  <a:lnTo>
                    <a:pt x="15538" y="58268"/>
                  </a:lnTo>
                  <a:lnTo>
                    <a:pt x="16199" y="58063"/>
                  </a:lnTo>
                  <a:lnTo>
                    <a:pt x="16824" y="57786"/>
                  </a:lnTo>
                  <a:lnTo>
                    <a:pt x="17422" y="57438"/>
                  </a:lnTo>
                  <a:lnTo>
                    <a:pt x="17958" y="57027"/>
                  </a:lnTo>
                  <a:lnTo>
                    <a:pt x="18449" y="56545"/>
                  </a:lnTo>
                  <a:lnTo>
                    <a:pt x="18655" y="56277"/>
                  </a:lnTo>
                  <a:lnTo>
                    <a:pt x="18851" y="56000"/>
                  </a:lnTo>
                  <a:lnTo>
                    <a:pt x="19217" y="55411"/>
                  </a:lnTo>
                  <a:lnTo>
                    <a:pt x="19735" y="54491"/>
                  </a:lnTo>
                  <a:lnTo>
                    <a:pt x="20280" y="53643"/>
                  </a:lnTo>
                  <a:lnTo>
                    <a:pt x="20691" y="53161"/>
                  </a:lnTo>
                  <a:lnTo>
                    <a:pt x="21164" y="52785"/>
                  </a:lnTo>
                  <a:lnTo>
                    <a:pt x="21584" y="52598"/>
                  </a:lnTo>
                  <a:lnTo>
                    <a:pt x="21887" y="52527"/>
                  </a:lnTo>
                  <a:lnTo>
                    <a:pt x="22048" y="52509"/>
                  </a:lnTo>
                  <a:lnTo>
                    <a:pt x="22209" y="52500"/>
                  </a:lnTo>
                  <a:lnTo>
                    <a:pt x="22504" y="52518"/>
                  </a:lnTo>
                  <a:lnTo>
                    <a:pt x="22780" y="52589"/>
                  </a:lnTo>
                  <a:lnTo>
                    <a:pt x="23030" y="52696"/>
                  </a:lnTo>
                  <a:lnTo>
                    <a:pt x="23379" y="52928"/>
                  </a:lnTo>
                  <a:lnTo>
                    <a:pt x="23772" y="53357"/>
                  </a:lnTo>
                  <a:lnTo>
                    <a:pt x="24066" y="53893"/>
                  </a:lnTo>
                  <a:lnTo>
                    <a:pt x="24263" y="54491"/>
                  </a:lnTo>
                  <a:lnTo>
                    <a:pt x="24352" y="55125"/>
                  </a:lnTo>
                  <a:lnTo>
                    <a:pt x="24334" y="55768"/>
                  </a:lnTo>
                  <a:lnTo>
                    <a:pt x="24281" y="56081"/>
                  </a:lnTo>
                  <a:lnTo>
                    <a:pt x="24165" y="56563"/>
                  </a:lnTo>
                  <a:lnTo>
                    <a:pt x="23834" y="57563"/>
                  </a:lnTo>
                  <a:lnTo>
                    <a:pt x="23477" y="58599"/>
                  </a:lnTo>
                  <a:lnTo>
                    <a:pt x="23173" y="59608"/>
                  </a:lnTo>
                  <a:lnTo>
                    <a:pt x="23093" y="60099"/>
                  </a:lnTo>
                  <a:lnTo>
                    <a:pt x="23066" y="60304"/>
                  </a:lnTo>
                  <a:lnTo>
                    <a:pt x="23066" y="60715"/>
                  </a:lnTo>
                  <a:lnTo>
                    <a:pt x="23111" y="61108"/>
                  </a:lnTo>
                  <a:lnTo>
                    <a:pt x="23200" y="61492"/>
                  </a:lnTo>
                  <a:lnTo>
                    <a:pt x="23334" y="61858"/>
                  </a:lnTo>
                  <a:lnTo>
                    <a:pt x="23513" y="62207"/>
                  </a:lnTo>
                  <a:lnTo>
                    <a:pt x="23843" y="62707"/>
                  </a:lnTo>
                  <a:lnTo>
                    <a:pt x="24406" y="63287"/>
                  </a:lnTo>
                  <a:lnTo>
                    <a:pt x="25066" y="63787"/>
                  </a:lnTo>
                  <a:lnTo>
                    <a:pt x="25817" y="64180"/>
                  </a:lnTo>
                  <a:lnTo>
                    <a:pt x="26620" y="64466"/>
                  </a:lnTo>
                  <a:lnTo>
                    <a:pt x="27031" y="64555"/>
                  </a:lnTo>
                  <a:lnTo>
                    <a:pt x="27451" y="64627"/>
                  </a:lnTo>
                  <a:lnTo>
                    <a:pt x="28290" y="64662"/>
                  </a:lnTo>
                  <a:lnTo>
                    <a:pt x="29121" y="64555"/>
                  </a:lnTo>
                  <a:lnTo>
                    <a:pt x="29933" y="64341"/>
                  </a:lnTo>
                  <a:lnTo>
                    <a:pt x="30719" y="64019"/>
                  </a:lnTo>
                  <a:lnTo>
                    <a:pt x="31460" y="63600"/>
                  </a:lnTo>
                  <a:lnTo>
                    <a:pt x="32157" y="63100"/>
                  </a:lnTo>
                  <a:lnTo>
                    <a:pt x="32782" y="62510"/>
                  </a:lnTo>
                  <a:lnTo>
                    <a:pt x="33059" y="62198"/>
                  </a:lnTo>
                  <a:lnTo>
                    <a:pt x="33336" y="61867"/>
                  </a:lnTo>
                  <a:lnTo>
                    <a:pt x="33836" y="61171"/>
                  </a:lnTo>
                  <a:lnTo>
                    <a:pt x="34291" y="60430"/>
                  </a:lnTo>
                  <a:lnTo>
                    <a:pt x="34693" y="59662"/>
                  </a:lnTo>
                  <a:lnTo>
                    <a:pt x="35041" y="58858"/>
                  </a:lnTo>
                  <a:lnTo>
                    <a:pt x="35327" y="58036"/>
                  </a:lnTo>
                  <a:lnTo>
                    <a:pt x="35550" y="57197"/>
                  </a:lnTo>
                  <a:lnTo>
                    <a:pt x="35702" y="56349"/>
                  </a:lnTo>
                  <a:lnTo>
                    <a:pt x="35747" y="55929"/>
                  </a:lnTo>
                  <a:lnTo>
                    <a:pt x="35773" y="55509"/>
                  </a:lnTo>
                  <a:lnTo>
                    <a:pt x="35791" y="54661"/>
                  </a:lnTo>
                  <a:lnTo>
                    <a:pt x="35720" y="53393"/>
                  </a:lnTo>
                  <a:lnTo>
                    <a:pt x="35407" y="50857"/>
                  </a:lnTo>
                  <a:lnTo>
                    <a:pt x="35247" y="49160"/>
                  </a:lnTo>
                  <a:lnTo>
                    <a:pt x="35139" y="47588"/>
                  </a:lnTo>
                  <a:lnTo>
                    <a:pt x="35005" y="44436"/>
                  </a:lnTo>
                  <a:lnTo>
                    <a:pt x="34943" y="41293"/>
                  </a:lnTo>
                  <a:lnTo>
                    <a:pt x="34934" y="38140"/>
                  </a:lnTo>
                  <a:lnTo>
                    <a:pt x="34970" y="33408"/>
                  </a:lnTo>
                  <a:lnTo>
                    <a:pt x="35068" y="27094"/>
                  </a:lnTo>
                  <a:lnTo>
                    <a:pt x="35086" y="23942"/>
                  </a:lnTo>
                  <a:lnTo>
                    <a:pt x="35086" y="23397"/>
                  </a:lnTo>
                  <a:lnTo>
                    <a:pt x="35041" y="22281"/>
                  </a:lnTo>
                  <a:lnTo>
                    <a:pt x="34925" y="21468"/>
                  </a:lnTo>
                  <a:lnTo>
                    <a:pt x="34800" y="20941"/>
                  </a:lnTo>
                  <a:lnTo>
                    <a:pt x="34622" y="20432"/>
                  </a:lnTo>
                  <a:lnTo>
                    <a:pt x="34380" y="19950"/>
                  </a:lnTo>
                  <a:lnTo>
                    <a:pt x="34229" y="19727"/>
                  </a:lnTo>
                  <a:lnTo>
                    <a:pt x="34068" y="19504"/>
                  </a:lnTo>
                  <a:lnTo>
                    <a:pt x="33675" y="19120"/>
                  </a:lnTo>
                  <a:lnTo>
                    <a:pt x="33211" y="18807"/>
                  </a:lnTo>
                  <a:lnTo>
                    <a:pt x="32693" y="18584"/>
                  </a:lnTo>
                  <a:lnTo>
                    <a:pt x="32166" y="18468"/>
                  </a:lnTo>
                  <a:lnTo>
                    <a:pt x="31639" y="18450"/>
                  </a:lnTo>
                  <a:lnTo>
                    <a:pt x="31130" y="18566"/>
                  </a:lnTo>
                  <a:lnTo>
                    <a:pt x="30674" y="18807"/>
                  </a:lnTo>
                  <a:lnTo>
                    <a:pt x="30478" y="18995"/>
                  </a:lnTo>
                  <a:lnTo>
                    <a:pt x="30335" y="19155"/>
                  </a:lnTo>
                  <a:lnTo>
                    <a:pt x="30112" y="19521"/>
                  </a:lnTo>
                  <a:lnTo>
                    <a:pt x="29969" y="19923"/>
                  </a:lnTo>
                  <a:lnTo>
                    <a:pt x="29906" y="20361"/>
                  </a:lnTo>
                  <a:lnTo>
                    <a:pt x="29906" y="20807"/>
                  </a:lnTo>
                  <a:lnTo>
                    <a:pt x="29969" y="21254"/>
                  </a:lnTo>
                  <a:lnTo>
                    <a:pt x="30085" y="21700"/>
                  </a:lnTo>
                  <a:lnTo>
                    <a:pt x="30246" y="22129"/>
                  </a:lnTo>
                  <a:lnTo>
                    <a:pt x="30344" y="22325"/>
                  </a:lnTo>
                  <a:lnTo>
                    <a:pt x="30558" y="22718"/>
                  </a:lnTo>
                  <a:lnTo>
                    <a:pt x="31032" y="23477"/>
                  </a:lnTo>
                  <a:lnTo>
                    <a:pt x="31523" y="24228"/>
                  </a:lnTo>
                  <a:lnTo>
                    <a:pt x="31960" y="24995"/>
                  </a:lnTo>
                  <a:lnTo>
                    <a:pt x="32130" y="25406"/>
                  </a:lnTo>
                  <a:lnTo>
                    <a:pt x="32201" y="25621"/>
                  </a:lnTo>
                  <a:lnTo>
                    <a:pt x="32300" y="26067"/>
                  </a:lnTo>
                  <a:lnTo>
                    <a:pt x="32344" y="26523"/>
                  </a:lnTo>
                  <a:lnTo>
                    <a:pt x="32318" y="26978"/>
                  </a:lnTo>
                  <a:lnTo>
                    <a:pt x="32228" y="27416"/>
                  </a:lnTo>
                  <a:lnTo>
                    <a:pt x="32059" y="27817"/>
                  </a:lnTo>
                  <a:lnTo>
                    <a:pt x="31826" y="28166"/>
                  </a:lnTo>
                  <a:lnTo>
                    <a:pt x="31505" y="28451"/>
                  </a:lnTo>
                  <a:lnTo>
                    <a:pt x="31317" y="28567"/>
                  </a:lnTo>
                  <a:lnTo>
                    <a:pt x="31121" y="28657"/>
                  </a:lnTo>
                  <a:lnTo>
                    <a:pt x="30728" y="28746"/>
                  </a:lnTo>
                  <a:lnTo>
                    <a:pt x="30317" y="28746"/>
                  </a:lnTo>
                  <a:lnTo>
                    <a:pt x="29906" y="28675"/>
                  </a:lnTo>
                  <a:lnTo>
                    <a:pt x="29496" y="28532"/>
                  </a:lnTo>
                  <a:lnTo>
                    <a:pt x="29103" y="28335"/>
                  </a:lnTo>
                  <a:lnTo>
                    <a:pt x="28549" y="27960"/>
                  </a:lnTo>
                  <a:lnTo>
                    <a:pt x="28219" y="27674"/>
                  </a:lnTo>
                  <a:lnTo>
                    <a:pt x="27817" y="27273"/>
                  </a:lnTo>
                  <a:lnTo>
                    <a:pt x="27111" y="26389"/>
                  </a:lnTo>
                  <a:lnTo>
                    <a:pt x="26531" y="25424"/>
                  </a:lnTo>
                  <a:lnTo>
                    <a:pt x="26076" y="24379"/>
                  </a:lnTo>
                  <a:lnTo>
                    <a:pt x="25763" y="23290"/>
                  </a:lnTo>
                  <a:lnTo>
                    <a:pt x="25584" y="22174"/>
                  </a:lnTo>
                  <a:lnTo>
                    <a:pt x="25558" y="21040"/>
                  </a:lnTo>
                  <a:lnTo>
                    <a:pt x="25683" y="19914"/>
                  </a:lnTo>
                  <a:lnTo>
                    <a:pt x="25808" y="19361"/>
                  </a:lnTo>
                  <a:lnTo>
                    <a:pt x="25959" y="18816"/>
                  </a:lnTo>
                  <a:lnTo>
                    <a:pt x="26397" y="17771"/>
                  </a:lnTo>
                  <a:lnTo>
                    <a:pt x="26960" y="16798"/>
                  </a:lnTo>
                  <a:lnTo>
                    <a:pt x="27656" y="15896"/>
                  </a:lnTo>
                  <a:lnTo>
                    <a:pt x="28460" y="15092"/>
                  </a:lnTo>
                  <a:lnTo>
                    <a:pt x="29353" y="14405"/>
                  </a:lnTo>
                  <a:lnTo>
                    <a:pt x="30326" y="13833"/>
                  </a:lnTo>
                  <a:lnTo>
                    <a:pt x="31371" y="13396"/>
                  </a:lnTo>
                  <a:lnTo>
                    <a:pt x="31925" y="13244"/>
                  </a:lnTo>
                  <a:lnTo>
                    <a:pt x="32532" y="13092"/>
                  </a:lnTo>
                  <a:lnTo>
                    <a:pt x="33416" y="12788"/>
                  </a:lnTo>
                  <a:lnTo>
                    <a:pt x="33791" y="12547"/>
                  </a:lnTo>
                  <a:lnTo>
                    <a:pt x="34005" y="12342"/>
                  </a:lnTo>
                  <a:lnTo>
                    <a:pt x="34104" y="12217"/>
                  </a:lnTo>
                  <a:lnTo>
                    <a:pt x="34184" y="12092"/>
                  </a:lnTo>
                  <a:lnTo>
                    <a:pt x="34309" y="11815"/>
                  </a:lnTo>
                  <a:lnTo>
                    <a:pt x="34434" y="11368"/>
                  </a:lnTo>
                  <a:lnTo>
                    <a:pt x="34488" y="11065"/>
                  </a:lnTo>
                  <a:lnTo>
                    <a:pt x="34657" y="9966"/>
                  </a:lnTo>
                  <a:lnTo>
                    <a:pt x="34854" y="7761"/>
                  </a:lnTo>
                  <a:lnTo>
                    <a:pt x="34898" y="5537"/>
                  </a:lnTo>
                  <a:lnTo>
                    <a:pt x="34773" y="3323"/>
                  </a:lnTo>
                  <a:lnTo>
                    <a:pt x="34648" y="2224"/>
                  </a:lnTo>
                  <a:lnTo>
                    <a:pt x="34613" y="1974"/>
                  </a:lnTo>
                  <a:lnTo>
                    <a:pt x="34514" y="1474"/>
                  </a:lnTo>
                  <a:lnTo>
                    <a:pt x="34363" y="992"/>
                  </a:lnTo>
                  <a:lnTo>
                    <a:pt x="34112" y="572"/>
                  </a:lnTo>
                  <a:lnTo>
                    <a:pt x="33934" y="394"/>
                  </a:lnTo>
                  <a:lnTo>
                    <a:pt x="33773" y="260"/>
                  </a:lnTo>
                  <a:lnTo>
                    <a:pt x="33407" y="81"/>
                  </a:lnTo>
                  <a:lnTo>
                    <a:pt x="33014" y="1"/>
                  </a:lnTo>
                  <a:close/>
                </a:path>
              </a:pathLst>
            </a:custGeom>
            <a:solidFill>
              <a:srgbClr val="F2D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EB2FC"/>
                </a:solidFill>
              </a:endParaRPr>
            </a:p>
          </p:txBody>
        </p:sp>
        <p:sp>
          <p:nvSpPr>
            <p:cNvPr id="74" name="Google Shape;74;p17"/>
            <p:cNvSpPr/>
            <p:nvPr/>
          </p:nvSpPr>
          <p:spPr>
            <a:xfrm rot="1567807" flipH="1">
              <a:off x="2440444" y="1381003"/>
              <a:ext cx="1279558" cy="2248827"/>
            </a:xfrm>
            <a:custGeom>
              <a:avLst/>
              <a:gdLst/>
              <a:ahLst/>
              <a:cxnLst/>
              <a:rect l="l" t="t" r="r" b="b"/>
              <a:pathLst>
                <a:path w="38784" h="68163" fill="none" extrusionOk="0">
                  <a:moveTo>
                    <a:pt x="23817" y="55607"/>
                  </a:moveTo>
                  <a:lnTo>
                    <a:pt x="22950" y="56902"/>
                  </a:lnTo>
                  <a:lnTo>
                    <a:pt x="22129" y="58161"/>
                  </a:lnTo>
                  <a:lnTo>
                    <a:pt x="21959" y="58411"/>
                  </a:lnTo>
                  <a:lnTo>
                    <a:pt x="21593" y="58893"/>
                  </a:lnTo>
                  <a:lnTo>
                    <a:pt x="21200" y="59340"/>
                  </a:lnTo>
                  <a:lnTo>
                    <a:pt x="20780" y="59741"/>
                  </a:lnTo>
                  <a:lnTo>
                    <a:pt x="20325" y="60099"/>
                  </a:lnTo>
                  <a:lnTo>
                    <a:pt x="19834" y="60411"/>
                  </a:lnTo>
                  <a:lnTo>
                    <a:pt x="19316" y="60670"/>
                  </a:lnTo>
                  <a:lnTo>
                    <a:pt x="18753" y="60884"/>
                  </a:lnTo>
                  <a:lnTo>
                    <a:pt x="18459" y="60956"/>
                  </a:lnTo>
                  <a:lnTo>
                    <a:pt x="18030" y="61054"/>
                  </a:lnTo>
                  <a:lnTo>
                    <a:pt x="17164" y="61215"/>
                  </a:lnTo>
                  <a:lnTo>
                    <a:pt x="15851" y="61384"/>
                  </a:lnTo>
                  <a:lnTo>
                    <a:pt x="14976" y="61474"/>
                  </a:lnTo>
                  <a:lnTo>
                    <a:pt x="14538" y="61501"/>
                  </a:lnTo>
                  <a:lnTo>
                    <a:pt x="13690" y="61438"/>
                  </a:lnTo>
                  <a:lnTo>
                    <a:pt x="12859" y="61242"/>
                  </a:lnTo>
                  <a:lnTo>
                    <a:pt x="12029" y="60974"/>
                  </a:lnTo>
                  <a:lnTo>
                    <a:pt x="11618" y="60831"/>
                  </a:lnTo>
                  <a:lnTo>
                    <a:pt x="11172" y="60661"/>
                  </a:lnTo>
                  <a:lnTo>
                    <a:pt x="10314" y="60304"/>
                  </a:lnTo>
                  <a:lnTo>
                    <a:pt x="9520" y="59857"/>
                  </a:lnTo>
                  <a:lnTo>
                    <a:pt x="8975" y="59456"/>
                  </a:lnTo>
                  <a:lnTo>
                    <a:pt x="8653" y="59152"/>
                  </a:lnTo>
                  <a:lnTo>
                    <a:pt x="8502" y="58982"/>
                  </a:lnTo>
                  <a:lnTo>
                    <a:pt x="8198" y="58625"/>
                  </a:lnTo>
                  <a:lnTo>
                    <a:pt x="7635" y="57857"/>
                  </a:lnTo>
                  <a:lnTo>
                    <a:pt x="7135" y="57045"/>
                  </a:lnTo>
                  <a:lnTo>
                    <a:pt x="6671" y="56214"/>
                  </a:lnTo>
                  <a:lnTo>
                    <a:pt x="6466" y="55785"/>
                  </a:lnTo>
                  <a:lnTo>
                    <a:pt x="6269" y="55401"/>
                  </a:lnTo>
                  <a:lnTo>
                    <a:pt x="5921" y="54607"/>
                  </a:lnTo>
                  <a:lnTo>
                    <a:pt x="5662" y="53785"/>
                  </a:lnTo>
                  <a:lnTo>
                    <a:pt x="5573" y="53142"/>
                  </a:lnTo>
                  <a:lnTo>
                    <a:pt x="5564" y="52705"/>
                  </a:lnTo>
                  <a:lnTo>
                    <a:pt x="5590" y="52481"/>
                  </a:lnTo>
                  <a:lnTo>
                    <a:pt x="5689" y="51838"/>
                  </a:lnTo>
                  <a:lnTo>
                    <a:pt x="5974" y="50579"/>
                  </a:lnTo>
                  <a:lnTo>
                    <a:pt x="6073" y="49945"/>
                  </a:lnTo>
                  <a:lnTo>
                    <a:pt x="6099" y="49686"/>
                  </a:lnTo>
                  <a:lnTo>
                    <a:pt x="6207" y="49195"/>
                  </a:lnTo>
                  <a:lnTo>
                    <a:pt x="6439" y="48499"/>
                  </a:lnTo>
                  <a:lnTo>
                    <a:pt x="6850" y="47623"/>
                  </a:lnTo>
                  <a:lnTo>
                    <a:pt x="7350" y="46775"/>
                  </a:lnTo>
                  <a:lnTo>
                    <a:pt x="7609" y="46355"/>
                  </a:lnTo>
                  <a:lnTo>
                    <a:pt x="7823" y="46025"/>
                  </a:lnTo>
                  <a:lnTo>
                    <a:pt x="8332" y="45436"/>
                  </a:lnTo>
                  <a:lnTo>
                    <a:pt x="8921" y="44936"/>
                  </a:lnTo>
                  <a:lnTo>
                    <a:pt x="9555" y="44543"/>
                  </a:lnTo>
                  <a:lnTo>
                    <a:pt x="10243" y="44257"/>
                  </a:lnTo>
                  <a:lnTo>
                    <a:pt x="10957" y="44087"/>
                  </a:lnTo>
                  <a:lnTo>
                    <a:pt x="11690" y="44043"/>
                  </a:lnTo>
                  <a:lnTo>
                    <a:pt x="12422" y="44132"/>
                  </a:lnTo>
                  <a:lnTo>
                    <a:pt x="12788" y="44239"/>
                  </a:lnTo>
                  <a:lnTo>
                    <a:pt x="13110" y="44346"/>
                  </a:lnTo>
                  <a:lnTo>
                    <a:pt x="13744" y="44623"/>
                  </a:lnTo>
                  <a:lnTo>
                    <a:pt x="14172" y="44909"/>
                  </a:lnTo>
                  <a:lnTo>
                    <a:pt x="14431" y="45150"/>
                  </a:lnTo>
                  <a:lnTo>
                    <a:pt x="14663" y="45427"/>
                  </a:lnTo>
                  <a:lnTo>
                    <a:pt x="14860" y="45766"/>
                  </a:lnTo>
                  <a:lnTo>
                    <a:pt x="14940" y="45954"/>
                  </a:lnTo>
                  <a:lnTo>
                    <a:pt x="15083" y="46284"/>
                  </a:lnTo>
                  <a:lnTo>
                    <a:pt x="15431" y="46945"/>
                  </a:lnTo>
                  <a:lnTo>
                    <a:pt x="15851" y="47561"/>
                  </a:lnTo>
                  <a:lnTo>
                    <a:pt x="16333" y="48097"/>
                  </a:lnTo>
                  <a:lnTo>
                    <a:pt x="16610" y="48320"/>
                  </a:lnTo>
                  <a:lnTo>
                    <a:pt x="16851" y="48490"/>
                  </a:lnTo>
                  <a:lnTo>
                    <a:pt x="17351" y="48802"/>
                  </a:lnTo>
                  <a:lnTo>
                    <a:pt x="17869" y="49061"/>
                  </a:lnTo>
                  <a:lnTo>
                    <a:pt x="18414" y="49275"/>
                  </a:lnTo>
                  <a:lnTo>
                    <a:pt x="18976" y="49445"/>
                  </a:lnTo>
                  <a:lnTo>
                    <a:pt x="19557" y="49570"/>
                  </a:lnTo>
                  <a:lnTo>
                    <a:pt x="20146" y="49651"/>
                  </a:lnTo>
                  <a:lnTo>
                    <a:pt x="20745" y="49686"/>
                  </a:lnTo>
                  <a:lnTo>
                    <a:pt x="21057" y="49686"/>
                  </a:lnTo>
                  <a:lnTo>
                    <a:pt x="21289" y="49677"/>
                  </a:lnTo>
                  <a:lnTo>
                    <a:pt x="21736" y="49624"/>
                  </a:lnTo>
                  <a:lnTo>
                    <a:pt x="22388" y="49472"/>
                  </a:lnTo>
                  <a:lnTo>
                    <a:pt x="23209" y="49159"/>
                  </a:lnTo>
                  <a:lnTo>
                    <a:pt x="24013" y="48766"/>
                  </a:lnTo>
                  <a:lnTo>
                    <a:pt x="24415" y="48561"/>
                  </a:lnTo>
                  <a:lnTo>
                    <a:pt x="24692" y="48427"/>
                  </a:lnTo>
                  <a:lnTo>
                    <a:pt x="25245" y="48186"/>
                  </a:lnTo>
                  <a:lnTo>
                    <a:pt x="25808" y="47998"/>
                  </a:lnTo>
                  <a:lnTo>
                    <a:pt x="26379" y="47873"/>
                  </a:lnTo>
                  <a:lnTo>
                    <a:pt x="26951" y="47802"/>
                  </a:lnTo>
                  <a:lnTo>
                    <a:pt x="27531" y="47802"/>
                  </a:lnTo>
                  <a:lnTo>
                    <a:pt x="28121" y="47873"/>
                  </a:lnTo>
                  <a:lnTo>
                    <a:pt x="28719" y="48016"/>
                  </a:lnTo>
                  <a:lnTo>
                    <a:pt x="29014" y="48124"/>
                  </a:lnTo>
                  <a:lnTo>
                    <a:pt x="29300" y="48231"/>
                  </a:lnTo>
                  <a:lnTo>
                    <a:pt x="29853" y="48365"/>
                  </a:lnTo>
                  <a:lnTo>
                    <a:pt x="30398" y="48427"/>
                  </a:lnTo>
                  <a:lnTo>
                    <a:pt x="30934" y="48418"/>
                  </a:lnTo>
                  <a:lnTo>
                    <a:pt x="31461" y="48347"/>
                  </a:lnTo>
                  <a:lnTo>
                    <a:pt x="31987" y="48213"/>
                  </a:lnTo>
                  <a:lnTo>
                    <a:pt x="32496" y="48025"/>
                  </a:lnTo>
                  <a:lnTo>
                    <a:pt x="33005" y="47784"/>
                  </a:lnTo>
                  <a:lnTo>
                    <a:pt x="33264" y="47650"/>
                  </a:lnTo>
                  <a:lnTo>
                    <a:pt x="33354" y="47588"/>
                  </a:lnTo>
                  <a:lnTo>
                    <a:pt x="33514" y="47427"/>
                  </a:lnTo>
                  <a:lnTo>
                    <a:pt x="33711" y="47106"/>
                  </a:lnTo>
                  <a:lnTo>
                    <a:pt x="33854" y="46588"/>
                  </a:lnTo>
                  <a:lnTo>
                    <a:pt x="33854" y="46034"/>
                  </a:lnTo>
                  <a:lnTo>
                    <a:pt x="33791" y="45784"/>
                  </a:lnTo>
                  <a:lnTo>
                    <a:pt x="33684" y="45480"/>
                  </a:lnTo>
                  <a:lnTo>
                    <a:pt x="33354" y="44918"/>
                  </a:lnTo>
                  <a:lnTo>
                    <a:pt x="33050" y="44587"/>
                  </a:lnTo>
                  <a:lnTo>
                    <a:pt x="32836" y="44427"/>
                  </a:lnTo>
                  <a:lnTo>
                    <a:pt x="32613" y="44319"/>
                  </a:lnTo>
                  <a:lnTo>
                    <a:pt x="32398" y="44293"/>
                  </a:lnTo>
                  <a:lnTo>
                    <a:pt x="32291" y="44310"/>
                  </a:lnTo>
                  <a:lnTo>
                    <a:pt x="32121" y="44355"/>
                  </a:lnTo>
                  <a:lnTo>
                    <a:pt x="31764" y="44525"/>
                  </a:lnTo>
                  <a:lnTo>
                    <a:pt x="31434" y="44748"/>
                  </a:lnTo>
                  <a:lnTo>
                    <a:pt x="31157" y="45016"/>
                  </a:lnTo>
                  <a:lnTo>
                    <a:pt x="31059" y="45159"/>
                  </a:lnTo>
                  <a:lnTo>
                    <a:pt x="30952" y="45320"/>
                  </a:lnTo>
                  <a:lnTo>
                    <a:pt x="30719" y="45587"/>
                  </a:lnTo>
                  <a:lnTo>
                    <a:pt x="30460" y="45811"/>
                  </a:lnTo>
                  <a:lnTo>
                    <a:pt x="30184" y="45989"/>
                  </a:lnTo>
                  <a:lnTo>
                    <a:pt x="29898" y="46114"/>
                  </a:lnTo>
                  <a:lnTo>
                    <a:pt x="29594" y="46204"/>
                  </a:lnTo>
                  <a:lnTo>
                    <a:pt x="29139" y="46266"/>
                  </a:lnTo>
                  <a:lnTo>
                    <a:pt x="28532" y="46213"/>
                  </a:lnTo>
                  <a:lnTo>
                    <a:pt x="27960" y="46025"/>
                  </a:lnTo>
                  <a:lnTo>
                    <a:pt x="27460" y="45739"/>
                  </a:lnTo>
                  <a:lnTo>
                    <a:pt x="27067" y="45373"/>
                  </a:lnTo>
                  <a:lnTo>
                    <a:pt x="26924" y="45150"/>
                  </a:lnTo>
                  <a:lnTo>
                    <a:pt x="26817" y="44962"/>
                  </a:lnTo>
                  <a:lnTo>
                    <a:pt x="26665" y="44578"/>
                  </a:lnTo>
                  <a:lnTo>
                    <a:pt x="26567" y="44185"/>
                  </a:lnTo>
                  <a:lnTo>
                    <a:pt x="26531" y="43792"/>
                  </a:lnTo>
                  <a:lnTo>
                    <a:pt x="26549" y="43185"/>
                  </a:lnTo>
                  <a:lnTo>
                    <a:pt x="26710" y="42355"/>
                  </a:lnTo>
                  <a:lnTo>
                    <a:pt x="26835" y="41944"/>
                  </a:lnTo>
                  <a:lnTo>
                    <a:pt x="26915" y="41694"/>
                  </a:lnTo>
                  <a:lnTo>
                    <a:pt x="27013" y="41185"/>
                  </a:lnTo>
                  <a:lnTo>
                    <a:pt x="27058" y="40658"/>
                  </a:lnTo>
                  <a:lnTo>
                    <a:pt x="27049" y="40131"/>
                  </a:lnTo>
                  <a:lnTo>
                    <a:pt x="27022" y="39881"/>
                  </a:lnTo>
                  <a:lnTo>
                    <a:pt x="27005" y="39720"/>
                  </a:lnTo>
                  <a:lnTo>
                    <a:pt x="26906" y="39461"/>
                  </a:lnTo>
                  <a:lnTo>
                    <a:pt x="26772" y="39256"/>
                  </a:lnTo>
                  <a:lnTo>
                    <a:pt x="26603" y="39131"/>
                  </a:lnTo>
                  <a:lnTo>
                    <a:pt x="26397" y="39069"/>
                  </a:lnTo>
                  <a:lnTo>
                    <a:pt x="26174" y="39077"/>
                  </a:lnTo>
                  <a:lnTo>
                    <a:pt x="25942" y="39167"/>
                  </a:lnTo>
                  <a:lnTo>
                    <a:pt x="25701" y="39328"/>
                  </a:lnTo>
                  <a:lnTo>
                    <a:pt x="25585" y="39444"/>
                  </a:lnTo>
                  <a:lnTo>
                    <a:pt x="25451" y="39586"/>
                  </a:lnTo>
                  <a:lnTo>
                    <a:pt x="25227" y="39908"/>
                  </a:lnTo>
                  <a:lnTo>
                    <a:pt x="24951" y="40453"/>
                  </a:lnTo>
                  <a:lnTo>
                    <a:pt x="24835" y="40837"/>
                  </a:lnTo>
                  <a:lnTo>
                    <a:pt x="24593" y="41783"/>
                  </a:lnTo>
                  <a:lnTo>
                    <a:pt x="24165" y="43712"/>
                  </a:lnTo>
                  <a:lnTo>
                    <a:pt x="23906" y="44659"/>
                  </a:lnTo>
                  <a:lnTo>
                    <a:pt x="23781" y="45007"/>
                  </a:lnTo>
                  <a:lnTo>
                    <a:pt x="23450" y="45641"/>
                  </a:lnTo>
                  <a:lnTo>
                    <a:pt x="23022" y="46195"/>
                  </a:lnTo>
                  <a:lnTo>
                    <a:pt x="22513" y="46668"/>
                  </a:lnTo>
                  <a:lnTo>
                    <a:pt x="21932" y="47043"/>
                  </a:lnTo>
                  <a:lnTo>
                    <a:pt x="21298" y="47320"/>
                  </a:lnTo>
                  <a:lnTo>
                    <a:pt x="20629" y="47481"/>
                  </a:lnTo>
                  <a:lnTo>
                    <a:pt x="19932" y="47534"/>
                  </a:lnTo>
                  <a:lnTo>
                    <a:pt x="19584" y="47507"/>
                  </a:lnTo>
                  <a:lnTo>
                    <a:pt x="19244" y="47463"/>
                  </a:lnTo>
                  <a:lnTo>
                    <a:pt x="18485" y="47222"/>
                  </a:lnTo>
                  <a:lnTo>
                    <a:pt x="17682" y="46838"/>
                  </a:lnTo>
                  <a:lnTo>
                    <a:pt x="16878" y="46320"/>
                  </a:lnTo>
                  <a:lnTo>
                    <a:pt x="16146" y="45686"/>
                  </a:lnTo>
                  <a:lnTo>
                    <a:pt x="15672" y="45159"/>
                  </a:lnTo>
                  <a:lnTo>
                    <a:pt x="15396" y="44784"/>
                  </a:lnTo>
                  <a:lnTo>
                    <a:pt x="15172" y="44400"/>
                  </a:lnTo>
                  <a:lnTo>
                    <a:pt x="14994" y="43998"/>
                  </a:lnTo>
                  <a:lnTo>
                    <a:pt x="14878" y="43578"/>
                  </a:lnTo>
                  <a:lnTo>
                    <a:pt x="14824" y="43167"/>
                  </a:lnTo>
                  <a:lnTo>
                    <a:pt x="14833" y="42953"/>
                  </a:lnTo>
                  <a:lnTo>
                    <a:pt x="14833" y="42667"/>
                  </a:lnTo>
                  <a:lnTo>
                    <a:pt x="14770" y="42087"/>
                  </a:lnTo>
                  <a:lnTo>
                    <a:pt x="14672" y="41506"/>
                  </a:lnTo>
                  <a:lnTo>
                    <a:pt x="14601" y="40926"/>
                  </a:lnTo>
                  <a:lnTo>
                    <a:pt x="14601" y="40640"/>
                  </a:lnTo>
                  <a:lnTo>
                    <a:pt x="14610" y="40372"/>
                  </a:lnTo>
                  <a:lnTo>
                    <a:pt x="14699" y="39837"/>
                  </a:lnTo>
                  <a:lnTo>
                    <a:pt x="14878" y="39042"/>
                  </a:lnTo>
                  <a:lnTo>
                    <a:pt x="14976" y="38515"/>
                  </a:lnTo>
                  <a:lnTo>
                    <a:pt x="15012" y="38301"/>
                  </a:lnTo>
                  <a:lnTo>
                    <a:pt x="15154" y="37863"/>
                  </a:lnTo>
                  <a:lnTo>
                    <a:pt x="15217" y="37542"/>
                  </a:lnTo>
                  <a:lnTo>
                    <a:pt x="15208" y="37336"/>
                  </a:lnTo>
                  <a:lnTo>
                    <a:pt x="15128" y="37140"/>
                  </a:lnTo>
                  <a:lnTo>
                    <a:pt x="14967" y="36979"/>
                  </a:lnTo>
                  <a:lnTo>
                    <a:pt x="14851" y="36899"/>
                  </a:lnTo>
                  <a:lnTo>
                    <a:pt x="14726" y="36836"/>
                  </a:lnTo>
                  <a:lnTo>
                    <a:pt x="14494" y="36782"/>
                  </a:lnTo>
                  <a:lnTo>
                    <a:pt x="14279" y="36800"/>
                  </a:lnTo>
                  <a:lnTo>
                    <a:pt x="14065" y="36872"/>
                  </a:lnTo>
                  <a:lnTo>
                    <a:pt x="13779" y="37059"/>
                  </a:lnTo>
                  <a:lnTo>
                    <a:pt x="13449" y="37390"/>
                  </a:lnTo>
                  <a:lnTo>
                    <a:pt x="13306" y="37559"/>
                  </a:lnTo>
                  <a:lnTo>
                    <a:pt x="12699" y="38327"/>
                  </a:lnTo>
                  <a:lnTo>
                    <a:pt x="11556" y="39926"/>
                  </a:lnTo>
                  <a:lnTo>
                    <a:pt x="11029" y="40756"/>
                  </a:lnTo>
                  <a:lnTo>
                    <a:pt x="10877" y="40988"/>
                  </a:lnTo>
                  <a:lnTo>
                    <a:pt x="10538" y="41399"/>
                  </a:lnTo>
                  <a:lnTo>
                    <a:pt x="10163" y="41756"/>
                  </a:lnTo>
                  <a:lnTo>
                    <a:pt x="9761" y="42060"/>
                  </a:lnTo>
                  <a:lnTo>
                    <a:pt x="9109" y="42426"/>
                  </a:lnTo>
                  <a:lnTo>
                    <a:pt x="8153" y="42801"/>
                  </a:lnTo>
                  <a:lnTo>
                    <a:pt x="7653" y="42953"/>
                  </a:lnTo>
                  <a:lnTo>
                    <a:pt x="7412" y="43016"/>
                  </a:lnTo>
                  <a:lnTo>
                    <a:pt x="6930" y="43105"/>
                  </a:lnTo>
                  <a:lnTo>
                    <a:pt x="6207" y="43150"/>
                  </a:lnTo>
                  <a:lnTo>
                    <a:pt x="5251" y="43060"/>
                  </a:lnTo>
                  <a:lnTo>
                    <a:pt x="4305" y="42864"/>
                  </a:lnTo>
                  <a:lnTo>
                    <a:pt x="3840" y="42730"/>
                  </a:lnTo>
                  <a:lnTo>
                    <a:pt x="3626" y="42658"/>
                  </a:lnTo>
                  <a:lnTo>
                    <a:pt x="3206" y="42471"/>
                  </a:lnTo>
                  <a:lnTo>
                    <a:pt x="2813" y="42221"/>
                  </a:lnTo>
                  <a:lnTo>
                    <a:pt x="2474" y="41917"/>
                  </a:lnTo>
                  <a:lnTo>
                    <a:pt x="2331" y="41756"/>
                  </a:lnTo>
                  <a:lnTo>
                    <a:pt x="1715" y="41006"/>
                  </a:lnTo>
                  <a:lnTo>
                    <a:pt x="992" y="40033"/>
                  </a:lnTo>
                  <a:lnTo>
                    <a:pt x="741" y="39613"/>
                  </a:lnTo>
                  <a:lnTo>
                    <a:pt x="545" y="39158"/>
                  </a:lnTo>
                  <a:lnTo>
                    <a:pt x="393" y="38658"/>
                  </a:lnTo>
                  <a:lnTo>
                    <a:pt x="340" y="38399"/>
                  </a:lnTo>
                  <a:lnTo>
                    <a:pt x="215" y="37765"/>
                  </a:lnTo>
                  <a:lnTo>
                    <a:pt x="36" y="36818"/>
                  </a:lnTo>
                  <a:lnTo>
                    <a:pt x="0" y="36193"/>
                  </a:lnTo>
                  <a:lnTo>
                    <a:pt x="36" y="35881"/>
                  </a:lnTo>
                  <a:lnTo>
                    <a:pt x="152" y="35122"/>
                  </a:lnTo>
                  <a:lnTo>
                    <a:pt x="420" y="34005"/>
                  </a:lnTo>
                  <a:lnTo>
                    <a:pt x="661" y="33291"/>
                  </a:lnTo>
                  <a:lnTo>
                    <a:pt x="974" y="32621"/>
                  </a:lnTo>
                  <a:lnTo>
                    <a:pt x="1367" y="31996"/>
                  </a:lnTo>
                  <a:lnTo>
                    <a:pt x="1867" y="31425"/>
                  </a:lnTo>
                  <a:lnTo>
                    <a:pt x="2474" y="30924"/>
                  </a:lnTo>
                  <a:lnTo>
                    <a:pt x="2831" y="30710"/>
                  </a:lnTo>
                  <a:lnTo>
                    <a:pt x="3072" y="30585"/>
                  </a:lnTo>
                  <a:lnTo>
                    <a:pt x="3608" y="30424"/>
                  </a:lnTo>
                  <a:lnTo>
                    <a:pt x="4474" y="30281"/>
                  </a:lnTo>
                  <a:lnTo>
                    <a:pt x="5046" y="30174"/>
                  </a:lnTo>
                  <a:lnTo>
                    <a:pt x="5278" y="30139"/>
                  </a:lnTo>
                  <a:lnTo>
                    <a:pt x="5724" y="30130"/>
                  </a:lnTo>
                  <a:lnTo>
                    <a:pt x="6153" y="30192"/>
                  </a:lnTo>
                  <a:lnTo>
                    <a:pt x="6564" y="30317"/>
                  </a:lnTo>
                  <a:lnTo>
                    <a:pt x="7180" y="30549"/>
                  </a:lnTo>
                  <a:lnTo>
                    <a:pt x="8002" y="30862"/>
                  </a:lnTo>
                  <a:lnTo>
                    <a:pt x="8430" y="30960"/>
                  </a:lnTo>
                  <a:lnTo>
                    <a:pt x="9430" y="31166"/>
                  </a:lnTo>
                  <a:lnTo>
                    <a:pt x="10913" y="31558"/>
                  </a:lnTo>
                  <a:lnTo>
                    <a:pt x="11913" y="31746"/>
                  </a:lnTo>
                  <a:lnTo>
                    <a:pt x="12413" y="31782"/>
                  </a:lnTo>
                  <a:lnTo>
                    <a:pt x="12993" y="31809"/>
                  </a:lnTo>
                  <a:lnTo>
                    <a:pt x="14172" y="31844"/>
                  </a:lnTo>
                  <a:lnTo>
                    <a:pt x="15047" y="31782"/>
                  </a:lnTo>
                  <a:lnTo>
                    <a:pt x="15619" y="31666"/>
                  </a:lnTo>
                  <a:lnTo>
                    <a:pt x="16172" y="31469"/>
                  </a:lnTo>
                  <a:lnTo>
                    <a:pt x="16699" y="31166"/>
                  </a:lnTo>
                  <a:lnTo>
                    <a:pt x="16958" y="30969"/>
                  </a:lnTo>
                  <a:lnTo>
                    <a:pt x="17164" y="30790"/>
                  </a:lnTo>
                  <a:lnTo>
                    <a:pt x="17432" y="30451"/>
                  </a:lnTo>
                  <a:lnTo>
                    <a:pt x="17548" y="30219"/>
                  </a:lnTo>
                  <a:lnTo>
                    <a:pt x="17566" y="30094"/>
                  </a:lnTo>
                  <a:lnTo>
                    <a:pt x="17592" y="29906"/>
                  </a:lnTo>
                  <a:lnTo>
                    <a:pt x="17583" y="29585"/>
                  </a:lnTo>
                  <a:lnTo>
                    <a:pt x="17539" y="29335"/>
                  </a:lnTo>
                  <a:lnTo>
                    <a:pt x="17432" y="29138"/>
                  </a:lnTo>
                  <a:lnTo>
                    <a:pt x="17271" y="29013"/>
                  </a:lnTo>
                  <a:lnTo>
                    <a:pt x="17057" y="28942"/>
                  </a:lnTo>
                  <a:lnTo>
                    <a:pt x="16789" y="28924"/>
                  </a:lnTo>
                  <a:lnTo>
                    <a:pt x="16467" y="28969"/>
                  </a:lnTo>
                  <a:lnTo>
                    <a:pt x="16280" y="29013"/>
                  </a:lnTo>
                  <a:lnTo>
                    <a:pt x="15324" y="29263"/>
                  </a:lnTo>
                  <a:lnTo>
                    <a:pt x="13895" y="29639"/>
                  </a:lnTo>
                  <a:lnTo>
                    <a:pt x="12940" y="29835"/>
                  </a:lnTo>
                  <a:lnTo>
                    <a:pt x="12449" y="29898"/>
                  </a:lnTo>
                  <a:lnTo>
                    <a:pt x="12109" y="29915"/>
                  </a:lnTo>
                  <a:lnTo>
                    <a:pt x="11422" y="29862"/>
                  </a:lnTo>
                  <a:lnTo>
                    <a:pt x="10377" y="29656"/>
                  </a:lnTo>
                  <a:lnTo>
                    <a:pt x="9680" y="29496"/>
                  </a:lnTo>
                  <a:lnTo>
                    <a:pt x="9091" y="29362"/>
                  </a:lnTo>
                  <a:lnTo>
                    <a:pt x="7930" y="28996"/>
                  </a:lnTo>
                  <a:lnTo>
                    <a:pt x="7368" y="28763"/>
                  </a:lnTo>
                  <a:lnTo>
                    <a:pt x="7117" y="28656"/>
                  </a:lnTo>
                  <a:lnTo>
                    <a:pt x="6653" y="28397"/>
                  </a:lnTo>
                  <a:lnTo>
                    <a:pt x="6224" y="28094"/>
                  </a:lnTo>
                  <a:lnTo>
                    <a:pt x="5832" y="27754"/>
                  </a:lnTo>
                  <a:lnTo>
                    <a:pt x="5483" y="27379"/>
                  </a:lnTo>
                  <a:lnTo>
                    <a:pt x="5171" y="26968"/>
                  </a:lnTo>
                  <a:lnTo>
                    <a:pt x="4903" y="26522"/>
                  </a:lnTo>
                  <a:lnTo>
                    <a:pt x="4671" y="26040"/>
                  </a:lnTo>
                  <a:lnTo>
                    <a:pt x="4572" y="25781"/>
                  </a:lnTo>
                  <a:lnTo>
                    <a:pt x="4421" y="25370"/>
                  </a:lnTo>
                  <a:lnTo>
                    <a:pt x="4233" y="24548"/>
                  </a:lnTo>
                  <a:lnTo>
                    <a:pt x="4135" y="23736"/>
                  </a:lnTo>
                  <a:lnTo>
                    <a:pt x="4135" y="22932"/>
                  </a:lnTo>
                  <a:lnTo>
                    <a:pt x="4215" y="22128"/>
                  </a:lnTo>
                  <a:lnTo>
                    <a:pt x="4358" y="21325"/>
                  </a:lnTo>
                  <a:lnTo>
                    <a:pt x="4671" y="20128"/>
                  </a:lnTo>
                  <a:lnTo>
                    <a:pt x="4948" y="19333"/>
                  </a:lnTo>
                  <a:lnTo>
                    <a:pt x="5046" y="19012"/>
                  </a:lnTo>
                  <a:lnTo>
                    <a:pt x="5189" y="18360"/>
                  </a:lnTo>
                  <a:lnTo>
                    <a:pt x="5314" y="17690"/>
                  </a:lnTo>
                  <a:lnTo>
                    <a:pt x="5483" y="17056"/>
                  </a:lnTo>
                  <a:lnTo>
                    <a:pt x="5608" y="16753"/>
                  </a:lnTo>
                  <a:lnTo>
                    <a:pt x="5930" y="16003"/>
                  </a:lnTo>
                  <a:lnTo>
                    <a:pt x="6403" y="15083"/>
                  </a:lnTo>
                  <a:lnTo>
                    <a:pt x="6635" y="14743"/>
                  </a:lnTo>
                  <a:lnTo>
                    <a:pt x="6921" y="14440"/>
                  </a:lnTo>
                  <a:lnTo>
                    <a:pt x="7260" y="14163"/>
                  </a:lnTo>
                  <a:lnTo>
                    <a:pt x="7457" y="14047"/>
                  </a:lnTo>
                  <a:lnTo>
                    <a:pt x="7734" y="13877"/>
                  </a:lnTo>
                  <a:lnTo>
                    <a:pt x="8252" y="13475"/>
                  </a:lnTo>
                  <a:lnTo>
                    <a:pt x="8743" y="13047"/>
                  </a:lnTo>
                  <a:lnTo>
                    <a:pt x="9252" y="12636"/>
                  </a:lnTo>
                  <a:lnTo>
                    <a:pt x="9520" y="12457"/>
                  </a:lnTo>
                  <a:lnTo>
                    <a:pt x="10047" y="12136"/>
                  </a:lnTo>
                  <a:lnTo>
                    <a:pt x="10850" y="11707"/>
                  </a:lnTo>
                  <a:lnTo>
                    <a:pt x="11404" y="11466"/>
                  </a:lnTo>
                  <a:lnTo>
                    <a:pt x="11966" y="11279"/>
                  </a:lnTo>
                  <a:lnTo>
                    <a:pt x="12547" y="11154"/>
                  </a:lnTo>
                  <a:lnTo>
                    <a:pt x="13154" y="11118"/>
                  </a:lnTo>
                  <a:lnTo>
                    <a:pt x="13779" y="11180"/>
                  </a:lnTo>
                  <a:lnTo>
                    <a:pt x="14110" y="11252"/>
                  </a:lnTo>
                  <a:lnTo>
                    <a:pt x="14458" y="11350"/>
                  </a:lnTo>
                  <a:lnTo>
                    <a:pt x="15154" y="11573"/>
                  </a:lnTo>
                  <a:lnTo>
                    <a:pt x="15494" y="11707"/>
                  </a:lnTo>
                  <a:lnTo>
                    <a:pt x="17628" y="12591"/>
                  </a:lnTo>
                  <a:lnTo>
                    <a:pt x="19762" y="13484"/>
                  </a:lnTo>
                  <a:lnTo>
                    <a:pt x="19968" y="13547"/>
                  </a:lnTo>
                  <a:lnTo>
                    <a:pt x="20137" y="13645"/>
                  </a:lnTo>
                  <a:lnTo>
                    <a:pt x="20289" y="13770"/>
                  </a:lnTo>
                  <a:lnTo>
                    <a:pt x="20602" y="13949"/>
                  </a:lnTo>
                  <a:lnTo>
                    <a:pt x="20923" y="14065"/>
                  </a:lnTo>
                  <a:lnTo>
                    <a:pt x="21245" y="14127"/>
                  </a:lnTo>
                  <a:lnTo>
                    <a:pt x="21745" y="14145"/>
                  </a:lnTo>
                  <a:lnTo>
                    <a:pt x="22423" y="14074"/>
                  </a:lnTo>
                  <a:lnTo>
                    <a:pt x="22754" y="14029"/>
                  </a:lnTo>
                  <a:lnTo>
                    <a:pt x="22932" y="13993"/>
                  </a:lnTo>
                  <a:lnTo>
                    <a:pt x="23299" y="13886"/>
                  </a:lnTo>
                  <a:lnTo>
                    <a:pt x="23522" y="13734"/>
                  </a:lnTo>
                  <a:lnTo>
                    <a:pt x="23638" y="13591"/>
                  </a:lnTo>
                  <a:lnTo>
                    <a:pt x="23709" y="13413"/>
                  </a:lnTo>
                  <a:lnTo>
                    <a:pt x="23736" y="13181"/>
                  </a:lnTo>
                  <a:lnTo>
                    <a:pt x="23718" y="13047"/>
                  </a:lnTo>
                  <a:lnTo>
                    <a:pt x="23692" y="12922"/>
                  </a:lnTo>
                  <a:lnTo>
                    <a:pt x="23620" y="12716"/>
                  </a:lnTo>
                  <a:lnTo>
                    <a:pt x="23450" y="12466"/>
                  </a:lnTo>
                  <a:lnTo>
                    <a:pt x="23138" y="12261"/>
                  </a:lnTo>
                  <a:lnTo>
                    <a:pt x="22763" y="12136"/>
                  </a:lnTo>
                  <a:lnTo>
                    <a:pt x="22557" y="12091"/>
                  </a:lnTo>
                  <a:lnTo>
                    <a:pt x="21691" y="11957"/>
                  </a:lnTo>
                  <a:lnTo>
                    <a:pt x="20370" y="11797"/>
                  </a:lnTo>
                  <a:lnTo>
                    <a:pt x="19530" y="11600"/>
                  </a:lnTo>
                  <a:lnTo>
                    <a:pt x="19146" y="11439"/>
                  </a:lnTo>
                  <a:lnTo>
                    <a:pt x="18744" y="11243"/>
                  </a:lnTo>
                  <a:lnTo>
                    <a:pt x="18173" y="10895"/>
                  </a:lnTo>
                  <a:lnTo>
                    <a:pt x="17816" y="10618"/>
                  </a:lnTo>
                  <a:lnTo>
                    <a:pt x="17485" y="10305"/>
                  </a:lnTo>
                  <a:lnTo>
                    <a:pt x="17199" y="9957"/>
                  </a:lnTo>
                  <a:lnTo>
                    <a:pt x="16958" y="9555"/>
                  </a:lnTo>
                  <a:lnTo>
                    <a:pt x="16771" y="9109"/>
                  </a:lnTo>
                  <a:lnTo>
                    <a:pt x="16708" y="8867"/>
                  </a:lnTo>
                  <a:lnTo>
                    <a:pt x="16619" y="8564"/>
                  </a:lnTo>
                  <a:lnTo>
                    <a:pt x="16378" y="7983"/>
                  </a:lnTo>
                  <a:lnTo>
                    <a:pt x="16297" y="7680"/>
                  </a:lnTo>
                  <a:lnTo>
                    <a:pt x="16217" y="7278"/>
                  </a:lnTo>
                  <a:lnTo>
                    <a:pt x="16164" y="6510"/>
                  </a:lnTo>
                  <a:lnTo>
                    <a:pt x="16217" y="5787"/>
                  </a:lnTo>
                  <a:lnTo>
                    <a:pt x="16369" y="5090"/>
                  </a:lnTo>
                  <a:lnTo>
                    <a:pt x="16610" y="4420"/>
                  </a:lnTo>
                  <a:lnTo>
                    <a:pt x="16940" y="3777"/>
                  </a:lnTo>
                  <a:lnTo>
                    <a:pt x="17351" y="3152"/>
                  </a:lnTo>
                  <a:lnTo>
                    <a:pt x="17833" y="2545"/>
                  </a:lnTo>
                  <a:lnTo>
                    <a:pt x="18092" y="2241"/>
                  </a:lnTo>
                  <a:lnTo>
                    <a:pt x="18432" y="1884"/>
                  </a:lnTo>
                  <a:lnTo>
                    <a:pt x="19146" y="1295"/>
                  </a:lnTo>
                  <a:lnTo>
                    <a:pt x="19896" y="857"/>
                  </a:lnTo>
                  <a:lnTo>
                    <a:pt x="20673" y="536"/>
                  </a:lnTo>
                  <a:lnTo>
                    <a:pt x="21495" y="322"/>
                  </a:lnTo>
                  <a:lnTo>
                    <a:pt x="22334" y="197"/>
                  </a:lnTo>
                  <a:lnTo>
                    <a:pt x="23200" y="143"/>
                  </a:lnTo>
                  <a:lnTo>
                    <a:pt x="24093" y="143"/>
                  </a:lnTo>
                  <a:lnTo>
                    <a:pt x="24549" y="161"/>
                  </a:lnTo>
                  <a:lnTo>
                    <a:pt x="24817" y="179"/>
                  </a:lnTo>
                  <a:lnTo>
                    <a:pt x="25308" y="250"/>
                  </a:lnTo>
                  <a:lnTo>
                    <a:pt x="25772" y="375"/>
                  </a:lnTo>
                  <a:lnTo>
                    <a:pt x="26201" y="545"/>
                  </a:lnTo>
                  <a:lnTo>
                    <a:pt x="26594" y="768"/>
                  </a:lnTo>
                  <a:lnTo>
                    <a:pt x="26951" y="1045"/>
                  </a:lnTo>
                  <a:lnTo>
                    <a:pt x="27263" y="1366"/>
                  </a:lnTo>
                  <a:lnTo>
                    <a:pt x="27549" y="1741"/>
                  </a:lnTo>
                  <a:lnTo>
                    <a:pt x="27674" y="1956"/>
                  </a:lnTo>
                  <a:lnTo>
                    <a:pt x="27808" y="2215"/>
                  </a:lnTo>
                  <a:lnTo>
                    <a:pt x="27987" y="2786"/>
                  </a:lnTo>
                  <a:lnTo>
                    <a:pt x="28148" y="3697"/>
                  </a:lnTo>
                  <a:lnTo>
                    <a:pt x="28273" y="4295"/>
                  </a:lnTo>
                  <a:lnTo>
                    <a:pt x="28371" y="4599"/>
                  </a:lnTo>
                  <a:lnTo>
                    <a:pt x="28478" y="4894"/>
                  </a:lnTo>
                  <a:lnTo>
                    <a:pt x="28639" y="4831"/>
                  </a:lnTo>
                  <a:lnTo>
                    <a:pt x="28951" y="4715"/>
                  </a:lnTo>
                  <a:lnTo>
                    <a:pt x="29067" y="4617"/>
                  </a:lnTo>
                  <a:lnTo>
                    <a:pt x="29335" y="4313"/>
                  </a:lnTo>
                  <a:lnTo>
                    <a:pt x="29835" y="3670"/>
                  </a:lnTo>
                  <a:lnTo>
                    <a:pt x="30068" y="3331"/>
                  </a:lnTo>
                  <a:lnTo>
                    <a:pt x="30353" y="2929"/>
                  </a:lnTo>
                  <a:lnTo>
                    <a:pt x="30969" y="2170"/>
                  </a:lnTo>
                  <a:lnTo>
                    <a:pt x="31639" y="1465"/>
                  </a:lnTo>
                  <a:lnTo>
                    <a:pt x="32363" y="804"/>
                  </a:lnTo>
                  <a:lnTo>
                    <a:pt x="32755" y="500"/>
                  </a:lnTo>
                  <a:lnTo>
                    <a:pt x="32898" y="402"/>
                  </a:lnTo>
                  <a:lnTo>
                    <a:pt x="33193" y="232"/>
                  </a:lnTo>
                  <a:lnTo>
                    <a:pt x="33639" y="72"/>
                  </a:lnTo>
                  <a:lnTo>
                    <a:pt x="34247" y="0"/>
                  </a:lnTo>
                  <a:lnTo>
                    <a:pt x="34845" y="63"/>
                  </a:lnTo>
                  <a:lnTo>
                    <a:pt x="35122" y="143"/>
                  </a:lnTo>
                  <a:lnTo>
                    <a:pt x="35434" y="259"/>
                  </a:lnTo>
                  <a:lnTo>
                    <a:pt x="36051" y="554"/>
                  </a:lnTo>
                  <a:lnTo>
                    <a:pt x="36631" y="920"/>
                  </a:lnTo>
                  <a:lnTo>
                    <a:pt x="37158" y="1357"/>
                  </a:lnTo>
                  <a:lnTo>
                    <a:pt x="37381" y="1599"/>
                  </a:lnTo>
                  <a:lnTo>
                    <a:pt x="37542" y="1786"/>
                  </a:lnTo>
                  <a:lnTo>
                    <a:pt x="37783" y="2179"/>
                  </a:lnTo>
                  <a:lnTo>
                    <a:pt x="37962" y="2590"/>
                  </a:lnTo>
                  <a:lnTo>
                    <a:pt x="38078" y="3027"/>
                  </a:lnTo>
                  <a:lnTo>
                    <a:pt x="38167" y="3706"/>
                  </a:lnTo>
                  <a:lnTo>
                    <a:pt x="38158" y="4653"/>
                  </a:lnTo>
                  <a:lnTo>
                    <a:pt x="38122" y="5135"/>
                  </a:lnTo>
                  <a:lnTo>
                    <a:pt x="38104" y="5528"/>
                  </a:lnTo>
                  <a:lnTo>
                    <a:pt x="38087" y="6322"/>
                  </a:lnTo>
                  <a:lnTo>
                    <a:pt x="38113" y="7117"/>
                  </a:lnTo>
                  <a:lnTo>
                    <a:pt x="38194" y="7903"/>
                  </a:lnTo>
                  <a:lnTo>
                    <a:pt x="38265" y="8296"/>
                  </a:lnTo>
                  <a:lnTo>
                    <a:pt x="38355" y="8859"/>
                  </a:lnTo>
                  <a:lnTo>
                    <a:pt x="38408" y="9984"/>
                  </a:lnTo>
                  <a:lnTo>
                    <a:pt x="38346" y="11100"/>
                  </a:lnTo>
                  <a:lnTo>
                    <a:pt x="38158" y="12207"/>
                  </a:lnTo>
                  <a:lnTo>
                    <a:pt x="38024" y="12752"/>
                  </a:lnTo>
                  <a:lnTo>
                    <a:pt x="37890" y="13279"/>
                  </a:lnTo>
                  <a:lnTo>
                    <a:pt x="37622" y="14056"/>
                  </a:lnTo>
                  <a:lnTo>
                    <a:pt x="37381" y="14520"/>
                  </a:lnTo>
                  <a:lnTo>
                    <a:pt x="37229" y="14726"/>
                  </a:lnTo>
                  <a:lnTo>
                    <a:pt x="37060" y="14904"/>
                  </a:lnTo>
                  <a:lnTo>
                    <a:pt x="36658" y="15217"/>
                  </a:lnTo>
                  <a:lnTo>
                    <a:pt x="35952" y="15592"/>
                  </a:lnTo>
                  <a:lnTo>
                    <a:pt x="35461" y="15806"/>
                  </a:lnTo>
                  <a:lnTo>
                    <a:pt x="34925" y="16011"/>
                  </a:lnTo>
                  <a:lnTo>
                    <a:pt x="33818" y="16351"/>
                  </a:lnTo>
                  <a:lnTo>
                    <a:pt x="33273" y="16547"/>
                  </a:lnTo>
                  <a:lnTo>
                    <a:pt x="32979" y="16672"/>
                  </a:lnTo>
                  <a:lnTo>
                    <a:pt x="32425" y="16949"/>
                  </a:lnTo>
                  <a:lnTo>
                    <a:pt x="31898" y="17262"/>
                  </a:lnTo>
                  <a:lnTo>
                    <a:pt x="31416" y="17619"/>
                  </a:lnTo>
                  <a:lnTo>
                    <a:pt x="30961" y="18021"/>
                  </a:lnTo>
                  <a:lnTo>
                    <a:pt x="30559" y="18467"/>
                  </a:lnTo>
                  <a:lnTo>
                    <a:pt x="30201" y="18940"/>
                  </a:lnTo>
                  <a:lnTo>
                    <a:pt x="29898" y="19458"/>
                  </a:lnTo>
                  <a:lnTo>
                    <a:pt x="29764" y="19735"/>
                  </a:lnTo>
                  <a:lnTo>
                    <a:pt x="29576" y="20137"/>
                  </a:lnTo>
                  <a:lnTo>
                    <a:pt x="29210" y="20959"/>
                  </a:lnTo>
                  <a:lnTo>
                    <a:pt x="28978" y="21602"/>
                  </a:lnTo>
                  <a:lnTo>
                    <a:pt x="28862" y="22057"/>
                  </a:lnTo>
                  <a:lnTo>
                    <a:pt x="28791" y="22521"/>
                  </a:lnTo>
                  <a:lnTo>
                    <a:pt x="28782" y="23004"/>
                  </a:lnTo>
                  <a:lnTo>
                    <a:pt x="28799" y="23263"/>
                  </a:lnTo>
                  <a:lnTo>
                    <a:pt x="28853" y="23727"/>
                  </a:lnTo>
                  <a:lnTo>
                    <a:pt x="28987" y="24647"/>
                  </a:lnTo>
                  <a:lnTo>
                    <a:pt x="29148" y="25308"/>
                  </a:lnTo>
                  <a:lnTo>
                    <a:pt x="29300" y="25727"/>
                  </a:lnTo>
                  <a:lnTo>
                    <a:pt x="29496" y="26129"/>
                  </a:lnTo>
                  <a:lnTo>
                    <a:pt x="29746" y="26522"/>
                  </a:lnTo>
                  <a:lnTo>
                    <a:pt x="29889" y="26701"/>
                  </a:lnTo>
                  <a:lnTo>
                    <a:pt x="30112" y="26951"/>
                  </a:lnTo>
                  <a:lnTo>
                    <a:pt x="30577" y="27424"/>
                  </a:lnTo>
                  <a:lnTo>
                    <a:pt x="31336" y="28076"/>
                  </a:lnTo>
                  <a:lnTo>
                    <a:pt x="31854" y="28504"/>
                  </a:lnTo>
                  <a:lnTo>
                    <a:pt x="31907" y="28540"/>
                  </a:lnTo>
                  <a:lnTo>
                    <a:pt x="32068" y="28567"/>
                  </a:lnTo>
                  <a:lnTo>
                    <a:pt x="32246" y="28558"/>
                  </a:lnTo>
                  <a:lnTo>
                    <a:pt x="32407" y="28513"/>
                  </a:lnTo>
                  <a:lnTo>
                    <a:pt x="32470" y="28478"/>
                  </a:lnTo>
                  <a:lnTo>
                    <a:pt x="32514" y="28433"/>
                  </a:lnTo>
                  <a:lnTo>
                    <a:pt x="32586" y="28299"/>
                  </a:lnTo>
                  <a:lnTo>
                    <a:pt x="32639" y="28040"/>
                  </a:lnTo>
                  <a:lnTo>
                    <a:pt x="32621" y="27888"/>
                  </a:lnTo>
                  <a:lnTo>
                    <a:pt x="32559" y="27683"/>
                  </a:lnTo>
                  <a:lnTo>
                    <a:pt x="32345" y="27308"/>
                  </a:lnTo>
                  <a:lnTo>
                    <a:pt x="32220" y="27138"/>
                  </a:lnTo>
                  <a:lnTo>
                    <a:pt x="31996" y="26852"/>
                  </a:lnTo>
                  <a:lnTo>
                    <a:pt x="31603" y="26254"/>
                  </a:lnTo>
                  <a:lnTo>
                    <a:pt x="31264" y="25638"/>
                  </a:lnTo>
                  <a:lnTo>
                    <a:pt x="30978" y="25004"/>
                  </a:lnTo>
                  <a:lnTo>
                    <a:pt x="30746" y="24352"/>
                  </a:lnTo>
                  <a:lnTo>
                    <a:pt x="30577" y="23682"/>
                  </a:lnTo>
                  <a:lnTo>
                    <a:pt x="30469" y="22986"/>
                  </a:lnTo>
                  <a:lnTo>
                    <a:pt x="30425" y="22271"/>
                  </a:lnTo>
                  <a:lnTo>
                    <a:pt x="30425" y="21896"/>
                  </a:lnTo>
                  <a:lnTo>
                    <a:pt x="30443" y="21602"/>
                  </a:lnTo>
                  <a:lnTo>
                    <a:pt x="30568" y="21012"/>
                  </a:lnTo>
                  <a:lnTo>
                    <a:pt x="30791" y="20423"/>
                  </a:lnTo>
                  <a:lnTo>
                    <a:pt x="31103" y="19860"/>
                  </a:lnTo>
                  <a:lnTo>
                    <a:pt x="31487" y="19351"/>
                  </a:lnTo>
                  <a:lnTo>
                    <a:pt x="31943" y="18905"/>
                  </a:lnTo>
                  <a:lnTo>
                    <a:pt x="32434" y="18530"/>
                  </a:lnTo>
                  <a:lnTo>
                    <a:pt x="32970" y="18262"/>
                  </a:lnTo>
                  <a:lnTo>
                    <a:pt x="33247" y="18172"/>
                  </a:lnTo>
                  <a:lnTo>
                    <a:pt x="33461" y="18128"/>
                  </a:lnTo>
                  <a:lnTo>
                    <a:pt x="33934" y="18110"/>
                  </a:lnTo>
                  <a:lnTo>
                    <a:pt x="34461" y="18172"/>
                  </a:lnTo>
                  <a:lnTo>
                    <a:pt x="35006" y="18315"/>
                  </a:lnTo>
                  <a:lnTo>
                    <a:pt x="35542" y="18530"/>
                  </a:lnTo>
                  <a:lnTo>
                    <a:pt x="36051" y="18815"/>
                  </a:lnTo>
                  <a:lnTo>
                    <a:pt x="36488" y="19164"/>
                  </a:lnTo>
                  <a:lnTo>
                    <a:pt x="36845" y="19574"/>
                  </a:lnTo>
                  <a:lnTo>
                    <a:pt x="36979" y="19798"/>
                  </a:lnTo>
                  <a:lnTo>
                    <a:pt x="37238" y="20271"/>
                  </a:lnTo>
                  <a:lnTo>
                    <a:pt x="37756" y="21227"/>
                  </a:lnTo>
                  <a:lnTo>
                    <a:pt x="37971" y="21718"/>
                  </a:lnTo>
                  <a:lnTo>
                    <a:pt x="38167" y="22245"/>
                  </a:lnTo>
                  <a:lnTo>
                    <a:pt x="38408" y="23057"/>
                  </a:lnTo>
                  <a:lnTo>
                    <a:pt x="38515" y="23602"/>
                  </a:lnTo>
                  <a:lnTo>
                    <a:pt x="38542" y="23879"/>
                  </a:lnTo>
                  <a:lnTo>
                    <a:pt x="38596" y="24790"/>
                  </a:lnTo>
                  <a:lnTo>
                    <a:pt x="38605" y="26620"/>
                  </a:lnTo>
                  <a:lnTo>
                    <a:pt x="38578" y="27531"/>
                  </a:lnTo>
                  <a:lnTo>
                    <a:pt x="38515" y="28790"/>
                  </a:lnTo>
                  <a:lnTo>
                    <a:pt x="38346" y="31317"/>
                  </a:lnTo>
                  <a:lnTo>
                    <a:pt x="38301" y="32585"/>
                  </a:lnTo>
                  <a:lnTo>
                    <a:pt x="38301" y="33934"/>
                  </a:lnTo>
                  <a:lnTo>
                    <a:pt x="38390" y="36631"/>
                  </a:lnTo>
                  <a:lnTo>
                    <a:pt x="38426" y="37988"/>
                  </a:lnTo>
                  <a:lnTo>
                    <a:pt x="38435" y="39220"/>
                  </a:lnTo>
                  <a:lnTo>
                    <a:pt x="38444" y="41685"/>
                  </a:lnTo>
                  <a:lnTo>
                    <a:pt x="38408" y="42917"/>
                  </a:lnTo>
                  <a:lnTo>
                    <a:pt x="38381" y="43882"/>
                  </a:lnTo>
                  <a:lnTo>
                    <a:pt x="38381" y="45802"/>
                  </a:lnTo>
                  <a:lnTo>
                    <a:pt x="38453" y="47722"/>
                  </a:lnTo>
                  <a:lnTo>
                    <a:pt x="38631" y="49642"/>
                  </a:lnTo>
                  <a:lnTo>
                    <a:pt x="38765" y="50597"/>
                  </a:lnTo>
                  <a:lnTo>
                    <a:pt x="38783" y="50776"/>
                  </a:lnTo>
                  <a:lnTo>
                    <a:pt x="38783" y="51142"/>
                  </a:lnTo>
                  <a:lnTo>
                    <a:pt x="38730" y="51695"/>
                  </a:lnTo>
                  <a:lnTo>
                    <a:pt x="38712" y="52071"/>
                  </a:lnTo>
                  <a:lnTo>
                    <a:pt x="38721" y="53955"/>
                  </a:lnTo>
                  <a:lnTo>
                    <a:pt x="38739" y="56777"/>
                  </a:lnTo>
                  <a:lnTo>
                    <a:pt x="38703" y="58652"/>
                  </a:lnTo>
                  <a:lnTo>
                    <a:pt x="38640" y="59581"/>
                  </a:lnTo>
                  <a:lnTo>
                    <a:pt x="38587" y="60152"/>
                  </a:lnTo>
                  <a:lnTo>
                    <a:pt x="38372" y="61259"/>
                  </a:lnTo>
                  <a:lnTo>
                    <a:pt x="38096" y="62081"/>
                  </a:lnTo>
                  <a:lnTo>
                    <a:pt x="37863" y="62608"/>
                  </a:lnTo>
                  <a:lnTo>
                    <a:pt x="37578" y="63126"/>
                  </a:lnTo>
                  <a:lnTo>
                    <a:pt x="37247" y="63635"/>
                  </a:lnTo>
                  <a:lnTo>
                    <a:pt x="37069" y="63876"/>
                  </a:lnTo>
                  <a:lnTo>
                    <a:pt x="36774" y="64251"/>
                  </a:lnTo>
                  <a:lnTo>
                    <a:pt x="36149" y="64921"/>
                  </a:lnTo>
                  <a:lnTo>
                    <a:pt x="35479" y="65528"/>
                  </a:lnTo>
                  <a:lnTo>
                    <a:pt x="34774" y="66064"/>
                  </a:lnTo>
                  <a:lnTo>
                    <a:pt x="34032" y="66537"/>
                  </a:lnTo>
                  <a:lnTo>
                    <a:pt x="33256" y="66966"/>
                  </a:lnTo>
                  <a:lnTo>
                    <a:pt x="32452" y="67341"/>
                  </a:lnTo>
                  <a:lnTo>
                    <a:pt x="31621" y="67671"/>
                  </a:lnTo>
                  <a:lnTo>
                    <a:pt x="31193" y="67823"/>
                  </a:lnTo>
                  <a:lnTo>
                    <a:pt x="30871" y="67930"/>
                  </a:lnTo>
                  <a:lnTo>
                    <a:pt x="30237" y="68082"/>
                  </a:lnTo>
                  <a:lnTo>
                    <a:pt x="29603" y="68162"/>
                  </a:lnTo>
                  <a:lnTo>
                    <a:pt x="28978" y="68162"/>
                  </a:lnTo>
                  <a:lnTo>
                    <a:pt x="28371" y="68073"/>
                  </a:lnTo>
                  <a:lnTo>
                    <a:pt x="27764" y="67885"/>
                  </a:lnTo>
                  <a:lnTo>
                    <a:pt x="27183" y="67591"/>
                  </a:lnTo>
                  <a:lnTo>
                    <a:pt x="26629" y="67189"/>
                  </a:lnTo>
                  <a:lnTo>
                    <a:pt x="26362" y="66939"/>
                  </a:lnTo>
                  <a:lnTo>
                    <a:pt x="26219" y="66814"/>
                  </a:lnTo>
                  <a:lnTo>
                    <a:pt x="25906" y="66600"/>
                  </a:lnTo>
                  <a:lnTo>
                    <a:pt x="25379" y="66341"/>
                  </a:lnTo>
                  <a:lnTo>
                    <a:pt x="25022" y="66180"/>
                  </a:lnTo>
                  <a:lnTo>
                    <a:pt x="24808" y="66064"/>
                  </a:lnTo>
                  <a:lnTo>
                    <a:pt x="24442" y="65787"/>
                  </a:lnTo>
                  <a:lnTo>
                    <a:pt x="24156" y="65465"/>
                  </a:lnTo>
                  <a:lnTo>
                    <a:pt x="23942" y="65117"/>
                  </a:lnTo>
                  <a:lnTo>
                    <a:pt x="23709" y="64537"/>
                  </a:lnTo>
                  <a:lnTo>
                    <a:pt x="23531" y="63706"/>
                  </a:lnTo>
                  <a:lnTo>
                    <a:pt x="23468" y="63295"/>
                  </a:lnTo>
                  <a:lnTo>
                    <a:pt x="23424" y="62903"/>
                  </a:lnTo>
                  <a:lnTo>
                    <a:pt x="23406" y="62090"/>
                  </a:lnTo>
                  <a:lnTo>
                    <a:pt x="23450" y="61268"/>
                  </a:lnTo>
                  <a:lnTo>
                    <a:pt x="23549" y="60456"/>
                  </a:lnTo>
                  <a:lnTo>
                    <a:pt x="23611" y="60054"/>
                  </a:lnTo>
                  <a:lnTo>
                    <a:pt x="23674" y="59732"/>
                  </a:lnTo>
                  <a:lnTo>
                    <a:pt x="23870" y="59098"/>
                  </a:lnTo>
                  <a:lnTo>
                    <a:pt x="24236" y="58161"/>
                  </a:lnTo>
                  <a:lnTo>
                    <a:pt x="24468" y="57536"/>
                  </a:lnTo>
                  <a:lnTo>
                    <a:pt x="24549" y="57250"/>
                  </a:lnTo>
                  <a:lnTo>
                    <a:pt x="24585" y="56866"/>
                  </a:lnTo>
                  <a:lnTo>
                    <a:pt x="24558" y="56625"/>
                  </a:lnTo>
                  <a:lnTo>
                    <a:pt x="24477" y="56393"/>
                  </a:lnTo>
                  <a:lnTo>
                    <a:pt x="24361" y="56169"/>
                  </a:lnTo>
                  <a:lnTo>
                    <a:pt x="24084" y="55830"/>
                  </a:lnTo>
                  <a:lnTo>
                    <a:pt x="23817" y="55607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7"/>
            <p:cNvSpPr/>
            <p:nvPr/>
          </p:nvSpPr>
          <p:spPr>
            <a:xfrm rot="1567983">
              <a:off x="1275750" y="3331743"/>
              <a:ext cx="1159162" cy="245362"/>
            </a:xfrm>
            <a:custGeom>
              <a:avLst/>
              <a:gdLst/>
              <a:ahLst/>
              <a:cxnLst/>
              <a:rect l="l" t="t" r="r" b="b"/>
              <a:pathLst>
                <a:path w="31648" h="6699" fill="none" extrusionOk="0">
                  <a:moveTo>
                    <a:pt x="5876" y="72"/>
                  </a:moveTo>
                  <a:lnTo>
                    <a:pt x="9046" y="54"/>
                  </a:lnTo>
                  <a:lnTo>
                    <a:pt x="12216" y="81"/>
                  </a:lnTo>
                  <a:lnTo>
                    <a:pt x="13583" y="126"/>
                  </a:lnTo>
                  <a:lnTo>
                    <a:pt x="16324" y="278"/>
                  </a:lnTo>
                  <a:lnTo>
                    <a:pt x="17699" y="322"/>
                  </a:lnTo>
                  <a:lnTo>
                    <a:pt x="20423" y="340"/>
                  </a:lnTo>
                  <a:lnTo>
                    <a:pt x="23156" y="313"/>
                  </a:lnTo>
                  <a:lnTo>
                    <a:pt x="24450" y="313"/>
                  </a:lnTo>
                  <a:lnTo>
                    <a:pt x="27049" y="313"/>
                  </a:lnTo>
                  <a:lnTo>
                    <a:pt x="28344" y="358"/>
                  </a:lnTo>
                  <a:lnTo>
                    <a:pt x="28585" y="367"/>
                  </a:lnTo>
                  <a:lnTo>
                    <a:pt x="29040" y="438"/>
                  </a:lnTo>
                  <a:lnTo>
                    <a:pt x="29487" y="554"/>
                  </a:lnTo>
                  <a:lnTo>
                    <a:pt x="29898" y="715"/>
                  </a:lnTo>
                  <a:lnTo>
                    <a:pt x="30291" y="930"/>
                  </a:lnTo>
                  <a:lnTo>
                    <a:pt x="30666" y="1180"/>
                  </a:lnTo>
                  <a:lnTo>
                    <a:pt x="31005" y="1483"/>
                  </a:lnTo>
                  <a:lnTo>
                    <a:pt x="31318" y="1840"/>
                  </a:lnTo>
                  <a:lnTo>
                    <a:pt x="31460" y="2037"/>
                  </a:lnTo>
                  <a:lnTo>
                    <a:pt x="31550" y="2180"/>
                  </a:lnTo>
                  <a:lnTo>
                    <a:pt x="31639" y="2537"/>
                  </a:lnTo>
                  <a:lnTo>
                    <a:pt x="31648" y="2948"/>
                  </a:lnTo>
                  <a:lnTo>
                    <a:pt x="31586" y="3394"/>
                  </a:lnTo>
                  <a:lnTo>
                    <a:pt x="31443" y="3832"/>
                  </a:lnTo>
                  <a:lnTo>
                    <a:pt x="31246" y="4243"/>
                  </a:lnTo>
                  <a:lnTo>
                    <a:pt x="31005" y="4600"/>
                  </a:lnTo>
                  <a:lnTo>
                    <a:pt x="30710" y="4868"/>
                  </a:lnTo>
                  <a:lnTo>
                    <a:pt x="30550" y="4966"/>
                  </a:lnTo>
                  <a:lnTo>
                    <a:pt x="29710" y="5386"/>
                  </a:lnTo>
                  <a:lnTo>
                    <a:pt x="28424" y="6011"/>
                  </a:lnTo>
                  <a:lnTo>
                    <a:pt x="27558" y="6359"/>
                  </a:lnTo>
                  <a:lnTo>
                    <a:pt x="27112" y="6502"/>
                  </a:lnTo>
                  <a:lnTo>
                    <a:pt x="26772" y="6591"/>
                  </a:lnTo>
                  <a:lnTo>
                    <a:pt x="26067" y="6680"/>
                  </a:lnTo>
                  <a:lnTo>
                    <a:pt x="24968" y="6698"/>
                  </a:lnTo>
                  <a:lnTo>
                    <a:pt x="24245" y="6680"/>
                  </a:lnTo>
                  <a:lnTo>
                    <a:pt x="21620" y="6591"/>
                  </a:lnTo>
                  <a:lnTo>
                    <a:pt x="19003" y="6475"/>
                  </a:lnTo>
                  <a:lnTo>
                    <a:pt x="16753" y="6412"/>
                  </a:lnTo>
                  <a:lnTo>
                    <a:pt x="14502" y="6323"/>
                  </a:lnTo>
                  <a:lnTo>
                    <a:pt x="13458" y="6261"/>
                  </a:lnTo>
                  <a:lnTo>
                    <a:pt x="11377" y="6216"/>
                  </a:lnTo>
                  <a:lnTo>
                    <a:pt x="10323" y="6252"/>
                  </a:lnTo>
                  <a:lnTo>
                    <a:pt x="9395" y="6287"/>
                  </a:lnTo>
                  <a:lnTo>
                    <a:pt x="7546" y="6287"/>
                  </a:lnTo>
                  <a:lnTo>
                    <a:pt x="4760" y="6162"/>
                  </a:lnTo>
                  <a:lnTo>
                    <a:pt x="2911" y="6020"/>
                  </a:lnTo>
                  <a:lnTo>
                    <a:pt x="2554" y="5975"/>
                  </a:lnTo>
                  <a:lnTo>
                    <a:pt x="1884" y="5761"/>
                  </a:lnTo>
                  <a:lnTo>
                    <a:pt x="1304" y="5412"/>
                  </a:lnTo>
                  <a:lnTo>
                    <a:pt x="813" y="4948"/>
                  </a:lnTo>
                  <a:lnTo>
                    <a:pt x="420" y="4394"/>
                  </a:lnTo>
                  <a:lnTo>
                    <a:pt x="152" y="3769"/>
                  </a:lnTo>
                  <a:lnTo>
                    <a:pt x="9" y="3108"/>
                  </a:lnTo>
                  <a:lnTo>
                    <a:pt x="0" y="2412"/>
                  </a:lnTo>
                  <a:lnTo>
                    <a:pt x="54" y="2073"/>
                  </a:lnTo>
                  <a:lnTo>
                    <a:pt x="125" y="1822"/>
                  </a:lnTo>
                  <a:lnTo>
                    <a:pt x="340" y="1421"/>
                  </a:lnTo>
                  <a:lnTo>
                    <a:pt x="643" y="1117"/>
                  </a:lnTo>
                  <a:lnTo>
                    <a:pt x="1000" y="858"/>
                  </a:lnTo>
                  <a:lnTo>
                    <a:pt x="1206" y="742"/>
                  </a:lnTo>
                  <a:lnTo>
                    <a:pt x="1411" y="626"/>
                  </a:lnTo>
                  <a:lnTo>
                    <a:pt x="1902" y="429"/>
                  </a:lnTo>
                  <a:lnTo>
                    <a:pt x="2456" y="269"/>
                  </a:lnTo>
                  <a:lnTo>
                    <a:pt x="3063" y="144"/>
                  </a:lnTo>
                  <a:lnTo>
                    <a:pt x="4019" y="28"/>
                  </a:lnTo>
                  <a:lnTo>
                    <a:pt x="4983" y="1"/>
                  </a:lnTo>
                  <a:lnTo>
                    <a:pt x="5590" y="37"/>
                  </a:lnTo>
                  <a:lnTo>
                    <a:pt x="5876" y="72"/>
                  </a:lnTo>
                  <a:close/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7"/>
            <p:cNvSpPr/>
            <p:nvPr/>
          </p:nvSpPr>
          <p:spPr>
            <a:xfrm rot="1568051">
              <a:off x="1255058" y="3933915"/>
              <a:ext cx="571179" cy="323962"/>
            </a:xfrm>
            <a:custGeom>
              <a:avLst/>
              <a:gdLst/>
              <a:ahLst/>
              <a:cxnLst/>
              <a:rect l="l" t="t" r="r" b="b"/>
              <a:pathLst>
                <a:path w="19209" h="10895" fill="none" extrusionOk="0">
                  <a:moveTo>
                    <a:pt x="9707" y="10877"/>
                  </a:moveTo>
                  <a:lnTo>
                    <a:pt x="9394" y="10895"/>
                  </a:lnTo>
                  <a:lnTo>
                    <a:pt x="8796" y="10859"/>
                  </a:lnTo>
                  <a:lnTo>
                    <a:pt x="8216" y="10752"/>
                  </a:lnTo>
                  <a:lnTo>
                    <a:pt x="7662" y="10582"/>
                  </a:lnTo>
                  <a:lnTo>
                    <a:pt x="6858" y="10261"/>
                  </a:lnTo>
                  <a:lnTo>
                    <a:pt x="5814" y="9734"/>
                  </a:lnTo>
                  <a:lnTo>
                    <a:pt x="5287" y="9466"/>
                  </a:lnTo>
                  <a:lnTo>
                    <a:pt x="4947" y="9296"/>
                  </a:lnTo>
                  <a:lnTo>
                    <a:pt x="4295" y="8921"/>
                  </a:lnTo>
                  <a:lnTo>
                    <a:pt x="3688" y="8510"/>
                  </a:lnTo>
                  <a:lnTo>
                    <a:pt x="3117" y="8055"/>
                  </a:lnTo>
                  <a:lnTo>
                    <a:pt x="2581" y="7564"/>
                  </a:lnTo>
                  <a:lnTo>
                    <a:pt x="2090" y="7028"/>
                  </a:lnTo>
                  <a:lnTo>
                    <a:pt x="1652" y="6447"/>
                  </a:lnTo>
                  <a:lnTo>
                    <a:pt x="1250" y="5813"/>
                  </a:lnTo>
                  <a:lnTo>
                    <a:pt x="1072" y="5474"/>
                  </a:lnTo>
                  <a:lnTo>
                    <a:pt x="822" y="5019"/>
                  </a:lnTo>
                  <a:lnTo>
                    <a:pt x="456" y="4322"/>
                  </a:lnTo>
                  <a:lnTo>
                    <a:pt x="250" y="3840"/>
                  </a:lnTo>
                  <a:lnTo>
                    <a:pt x="161" y="3599"/>
                  </a:lnTo>
                  <a:lnTo>
                    <a:pt x="80" y="3304"/>
                  </a:lnTo>
                  <a:lnTo>
                    <a:pt x="0" y="2724"/>
                  </a:lnTo>
                  <a:lnTo>
                    <a:pt x="27" y="2152"/>
                  </a:lnTo>
                  <a:lnTo>
                    <a:pt x="170" y="1625"/>
                  </a:lnTo>
                  <a:lnTo>
                    <a:pt x="420" y="1152"/>
                  </a:lnTo>
                  <a:lnTo>
                    <a:pt x="777" y="750"/>
                  </a:lnTo>
                  <a:lnTo>
                    <a:pt x="1259" y="438"/>
                  </a:lnTo>
                  <a:lnTo>
                    <a:pt x="1858" y="241"/>
                  </a:lnTo>
                  <a:lnTo>
                    <a:pt x="2197" y="196"/>
                  </a:lnTo>
                  <a:lnTo>
                    <a:pt x="2884" y="134"/>
                  </a:lnTo>
                  <a:lnTo>
                    <a:pt x="4251" y="27"/>
                  </a:lnTo>
                  <a:lnTo>
                    <a:pt x="5617" y="0"/>
                  </a:lnTo>
                  <a:lnTo>
                    <a:pt x="6644" y="63"/>
                  </a:lnTo>
                  <a:lnTo>
                    <a:pt x="7341" y="161"/>
                  </a:lnTo>
                  <a:lnTo>
                    <a:pt x="7680" y="223"/>
                  </a:lnTo>
                  <a:lnTo>
                    <a:pt x="8010" y="277"/>
                  </a:lnTo>
                  <a:lnTo>
                    <a:pt x="8698" y="286"/>
                  </a:lnTo>
                  <a:lnTo>
                    <a:pt x="9743" y="188"/>
                  </a:lnTo>
                  <a:lnTo>
                    <a:pt x="10430" y="143"/>
                  </a:lnTo>
                  <a:lnTo>
                    <a:pt x="11270" y="125"/>
                  </a:lnTo>
                  <a:lnTo>
                    <a:pt x="12957" y="107"/>
                  </a:lnTo>
                  <a:lnTo>
                    <a:pt x="14636" y="161"/>
                  </a:lnTo>
                  <a:lnTo>
                    <a:pt x="16306" y="330"/>
                  </a:lnTo>
                  <a:lnTo>
                    <a:pt x="17128" y="482"/>
                  </a:lnTo>
                  <a:lnTo>
                    <a:pt x="17405" y="536"/>
                  </a:lnTo>
                  <a:lnTo>
                    <a:pt x="17878" y="679"/>
                  </a:lnTo>
                  <a:lnTo>
                    <a:pt x="18253" y="857"/>
                  </a:lnTo>
                  <a:lnTo>
                    <a:pt x="18548" y="1081"/>
                  </a:lnTo>
                  <a:lnTo>
                    <a:pt x="18771" y="1348"/>
                  </a:lnTo>
                  <a:lnTo>
                    <a:pt x="18941" y="1688"/>
                  </a:lnTo>
                  <a:lnTo>
                    <a:pt x="19119" y="2313"/>
                  </a:lnTo>
                  <a:lnTo>
                    <a:pt x="19200" y="2858"/>
                  </a:lnTo>
                  <a:lnTo>
                    <a:pt x="19208" y="2983"/>
                  </a:lnTo>
                  <a:lnTo>
                    <a:pt x="19164" y="3242"/>
                  </a:lnTo>
                  <a:lnTo>
                    <a:pt x="19030" y="3643"/>
                  </a:lnTo>
                  <a:lnTo>
                    <a:pt x="18941" y="3920"/>
                  </a:lnTo>
                  <a:lnTo>
                    <a:pt x="18824" y="4411"/>
                  </a:lnTo>
                  <a:lnTo>
                    <a:pt x="18539" y="5403"/>
                  </a:lnTo>
                  <a:lnTo>
                    <a:pt x="18271" y="6108"/>
                  </a:lnTo>
                  <a:lnTo>
                    <a:pt x="18048" y="6555"/>
                  </a:lnTo>
                  <a:lnTo>
                    <a:pt x="17780" y="6983"/>
                  </a:lnTo>
                  <a:lnTo>
                    <a:pt x="17458" y="7367"/>
                  </a:lnTo>
                  <a:lnTo>
                    <a:pt x="17280" y="7546"/>
                  </a:lnTo>
                  <a:lnTo>
                    <a:pt x="16753" y="8028"/>
                  </a:lnTo>
                  <a:lnTo>
                    <a:pt x="15922" y="8698"/>
                  </a:lnTo>
                  <a:lnTo>
                    <a:pt x="15351" y="9109"/>
                  </a:lnTo>
                  <a:lnTo>
                    <a:pt x="14743" y="9475"/>
                  </a:lnTo>
                  <a:lnTo>
                    <a:pt x="14109" y="9796"/>
                  </a:lnTo>
                  <a:lnTo>
                    <a:pt x="13449" y="10064"/>
                  </a:lnTo>
                  <a:lnTo>
                    <a:pt x="12752" y="10261"/>
                  </a:lnTo>
                  <a:lnTo>
                    <a:pt x="12386" y="10332"/>
                  </a:lnTo>
                  <a:lnTo>
                    <a:pt x="11046" y="10591"/>
                  </a:lnTo>
                  <a:lnTo>
                    <a:pt x="9707" y="10877"/>
                  </a:lnTo>
                  <a:close/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 rot="1567983">
              <a:off x="1127057" y="3634842"/>
              <a:ext cx="1159162" cy="245362"/>
            </a:xfrm>
            <a:custGeom>
              <a:avLst/>
              <a:gdLst/>
              <a:ahLst/>
              <a:cxnLst/>
              <a:rect l="l" t="t" r="r" b="b"/>
              <a:pathLst>
                <a:path w="31648" h="6699" fill="none" extrusionOk="0">
                  <a:moveTo>
                    <a:pt x="5876" y="72"/>
                  </a:moveTo>
                  <a:lnTo>
                    <a:pt x="9046" y="54"/>
                  </a:lnTo>
                  <a:lnTo>
                    <a:pt x="12216" y="81"/>
                  </a:lnTo>
                  <a:lnTo>
                    <a:pt x="13583" y="126"/>
                  </a:lnTo>
                  <a:lnTo>
                    <a:pt x="16324" y="278"/>
                  </a:lnTo>
                  <a:lnTo>
                    <a:pt x="17699" y="322"/>
                  </a:lnTo>
                  <a:lnTo>
                    <a:pt x="20423" y="340"/>
                  </a:lnTo>
                  <a:lnTo>
                    <a:pt x="23156" y="313"/>
                  </a:lnTo>
                  <a:lnTo>
                    <a:pt x="24450" y="313"/>
                  </a:lnTo>
                  <a:lnTo>
                    <a:pt x="27049" y="313"/>
                  </a:lnTo>
                  <a:lnTo>
                    <a:pt x="28344" y="358"/>
                  </a:lnTo>
                  <a:lnTo>
                    <a:pt x="28585" y="367"/>
                  </a:lnTo>
                  <a:lnTo>
                    <a:pt x="29040" y="438"/>
                  </a:lnTo>
                  <a:lnTo>
                    <a:pt x="29487" y="554"/>
                  </a:lnTo>
                  <a:lnTo>
                    <a:pt x="29898" y="715"/>
                  </a:lnTo>
                  <a:lnTo>
                    <a:pt x="30291" y="930"/>
                  </a:lnTo>
                  <a:lnTo>
                    <a:pt x="30666" y="1180"/>
                  </a:lnTo>
                  <a:lnTo>
                    <a:pt x="31005" y="1483"/>
                  </a:lnTo>
                  <a:lnTo>
                    <a:pt x="31318" y="1840"/>
                  </a:lnTo>
                  <a:lnTo>
                    <a:pt x="31460" y="2037"/>
                  </a:lnTo>
                  <a:lnTo>
                    <a:pt x="31550" y="2180"/>
                  </a:lnTo>
                  <a:lnTo>
                    <a:pt x="31639" y="2537"/>
                  </a:lnTo>
                  <a:lnTo>
                    <a:pt x="31648" y="2948"/>
                  </a:lnTo>
                  <a:lnTo>
                    <a:pt x="31586" y="3394"/>
                  </a:lnTo>
                  <a:lnTo>
                    <a:pt x="31443" y="3832"/>
                  </a:lnTo>
                  <a:lnTo>
                    <a:pt x="31246" y="4243"/>
                  </a:lnTo>
                  <a:lnTo>
                    <a:pt x="31005" y="4600"/>
                  </a:lnTo>
                  <a:lnTo>
                    <a:pt x="30710" y="4868"/>
                  </a:lnTo>
                  <a:lnTo>
                    <a:pt x="30550" y="4966"/>
                  </a:lnTo>
                  <a:lnTo>
                    <a:pt x="29710" y="5386"/>
                  </a:lnTo>
                  <a:lnTo>
                    <a:pt x="28424" y="6011"/>
                  </a:lnTo>
                  <a:lnTo>
                    <a:pt x="27558" y="6359"/>
                  </a:lnTo>
                  <a:lnTo>
                    <a:pt x="27112" y="6502"/>
                  </a:lnTo>
                  <a:lnTo>
                    <a:pt x="26772" y="6591"/>
                  </a:lnTo>
                  <a:lnTo>
                    <a:pt x="26067" y="6680"/>
                  </a:lnTo>
                  <a:lnTo>
                    <a:pt x="24968" y="6698"/>
                  </a:lnTo>
                  <a:lnTo>
                    <a:pt x="24245" y="6680"/>
                  </a:lnTo>
                  <a:lnTo>
                    <a:pt x="21620" y="6591"/>
                  </a:lnTo>
                  <a:lnTo>
                    <a:pt x="19003" y="6475"/>
                  </a:lnTo>
                  <a:lnTo>
                    <a:pt x="16753" y="6412"/>
                  </a:lnTo>
                  <a:lnTo>
                    <a:pt x="14502" y="6323"/>
                  </a:lnTo>
                  <a:lnTo>
                    <a:pt x="13458" y="6261"/>
                  </a:lnTo>
                  <a:lnTo>
                    <a:pt x="11377" y="6216"/>
                  </a:lnTo>
                  <a:lnTo>
                    <a:pt x="10323" y="6252"/>
                  </a:lnTo>
                  <a:lnTo>
                    <a:pt x="9395" y="6287"/>
                  </a:lnTo>
                  <a:lnTo>
                    <a:pt x="7546" y="6287"/>
                  </a:lnTo>
                  <a:lnTo>
                    <a:pt x="4760" y="6162"/>
                  </a:lnTo>
                  <a:lnTo>
                    <a:pt x="2911" y="6020"/>
                  </a:lnTo>
                  <a:lnTo>
                    <a:pt x="2554" y="5975"/>
                  </a:lnTo>
                  <a:lnTo>
                    <a:pt x="1884" y="5761"/>
                  </a:lnTo>
                  <a:lnTo>
                    <a:pt x="1304" y="5412"/>
                  </a:lnTo>
                  <a:lnTo>
                    <a:pt x="813" y="4948"/>
                  </a:lnTo>
                  <a:lnTo>
                    <a:pt x="420" y="4394"/>
                  </a:lnTo>
                  <a:lnTo>
                    <a:pt x="152" y="3769"/>
                  </a:lnTo>
                  <a:lnTo>
                    <a:pt x="9" y="3108"/>
                  </a:lnTo>
                  <a:lnTo>
                    <a:pt x="0" y="2412"/>
                  </a:lnTo>
                  <a:lnTo>
                    <a:pt x="54" y="2073"/>
                  </a:lnTo>
                  <a:lnTo>
                    <a:pt x="125" y="1822"/>
                  </a:lnTo>
                  <a:lnTo>
                    <a:pt x="340" y="1421"/>
                  </a:lnTo>
                  <a:lnTo>
                    <a:pt x="643" y="1117"/>
                  </a:lnTo>
                  <a:lnTo>
                    <a:pt x="1000" y="858"/>
                  </a:lnTo>
                  <a:lnTo>
                    <a:pt x="1206" y="742"/>
                  </a:lnTo>
                  <a:lnTo>
                    <a:pt x="1411" y="626"/>
                  </a:lnTo>
                  <a:lnTo>
                    <a:pt x="1902" y="429"/>
                  </a:lnTo>
                  <a:lnTo>
                    <a:pt x="2456" y="269"/>
                  </a:lnTo>
                  <a:lnTo>
                    <a:pt x="3063" y="144"/>
                  </a:lnTo>
                  <a:lnTo>
                    <a:pt x="4019" y="28"/>
                  </a:lnTo>
                  <a:lnTo>
                    <a:pt x="4983" y="1"/>
                  </a:lnTo>
                  <a:lnTo>
                    <a:pt x="5590" y="37"/>
                  </a:lnTo>
                  <a:lnTo>
                    <a:pt x="5876" y="72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>
              <a:solidFill>
                <a:srgbClr val="00000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608713" y="3089004"/>
              <a:ext cx="221017" cy="220659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noFill/>
            <a:ln w="76200" cap="flat" cmpd="sng">
              <a:solidFill>
                <a:srgbClr val="5EB2FC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737213" y="1157729"/>
              <a:ext cx="221017" cy="220659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noFill/>
            <a:ln w="76200" cap="flat" cmpd="sng">
              <a:solidFill>
                <a:srgbClr val="FCBD24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3555882" y="712823"/>
              <a:ext cx="341950" cy="341396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noFill/>
            <a:ln w="76200" cap="flat" cmpd="sng">
              <a:solidFill>
                <a:srgbClr val="F2D785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2831722" y="3847765"/>
              <a:ext cx="497008" cy="496243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noFill/>
            <a:ln w="76200" cap="flat" cmpd="sng">
              <a:solidFill>
                <a:srgbClr val="5EB2FC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82;p17"/>
            <p:cNvGrpSpPr/>
            <p:nvPr/>
          </p:nvGrpSpPr>
          <p:grpSpPr>
            <a:xfrm>
              <a:off x="3789151" y="3171954"/>
              <a:ext cx="199669" cy="216714"/>
              <a:chOff x="4023613" y="4492625"/>
              <a:chExt cx="98655" cy="107125"/>
            </a:xfrm>
          </p:grpSpPr>
          <p:sp>
            <p:nvSpPr>
              <p:cNvPr id="83" name="Google Shape;83;p17"/>
              <p:cNvSpPr/>
              <p:nvPr/>
            </p:nvSpPr>
            <p:spPr>
              <a:xfrm>
                <a:off x="4070572" y="4492625"/>
                <a:ext cx="4725" cy="107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285" extrusionOk="0">
                    <a:moveTo>
                      <a:pt x="75" y="0"/>
                    </a:moveTo>
                    <a:cubicBezTo>
                      <a:pt x="-102" y="1418"/>
                      <a:pt x="94" y="2859"/>
                      <a:pt x="189" y="4285"/>
                    </a:cubicBezTo>
                  </a:path>
                </a:pathLst>
              </a:custGeom>
              <a:noFill/>
              <a:ln w="76200" cap="flat" cmpd="sng">
                <a:solidFill>
                  <a:srgbClr val="F2B84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4" name="Google Shape;84;p17"/>
              <p:cNvSpPr/>
              <p:nvPr/>
            </p:nvSpPr>
            <p:spPr>
              <a:xfrm>
                <a:off x="4023613" y="4544763"/>
                <a:ext cx="9865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14" extrusionOk="0">
                    <a:moveTo>
                      <a:pt x="0" y="0"/>
                    </a:moveTo>
                    <a:cubicBezTo>
                      <a:pt x="1600" y="0"/>
                      <a:pt x="3202" y="8"/>
                      <a:pt x="4799" y="114"/>
                    </a:cubicBezTo>
                  </a:path>
                </a:pathLst>
              </a:custGeom>
              <a:noFill/>
              <a:ln w="76200" cap="flat" cmpd="sng">
                <a:solidFill>
                  <a:srgbClr val="F2B84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5" name="Google Shape;85;p17"/>
            <p:cNvGrpSpPr/>
            <p:nvPr/>
          </p:nvGrpSpPr>
          <p:grpSpPr>
            <a:xfrm>
              <a:off x="1351626" y="589429"/>
              <a:ext cx="199669" cy="216714"/>
              <a:chOff x="4023613" y="4492625"/>
              <a:chExt cx="98655" cy="107125"/>
            </a:xfrm>
          </p:grpSpPr>
          <p:sp>
            <p:nvSpPr>
              <p:cNvPr id="86" name="Google Shape;86;p17"/>
              <p:cNvSpPr/>
              <p:nvPr/>
            </p:nvSpPr>
            <p:spPr>
              <a:xfrm>
                <a:off x="4070572" y="4492625"/>
                <a:ext cx="4725" cy="107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285" extrusionOk="0">
                    <a:moveTo>
                      <a:pt x="75" y="0"/>
                    </a:moveTo>
                    <a:cubicBezTo>
                      <a:pt x="-102" y="1418"/>
                      <a:pt x="94" y="2859"/>
                      <a:pt x="189" y="4285"/>
                    </a:cubicBezTo>
                  </a:path>
                </a:pathLst>
              </a:custGeom>
              <a:noFill/>
              <a:ln w="76200" cap="flat" cmpd="sng">
                <a:solidFill>
                  <a:srgbClr val="F2B84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7" name="Google Shape;87;p17"/>
              <p:cNvSpPr/>
              <p:nvPr/>
            </p:nvSpPr>
            <p:spPr>
              <a:xfrm>
                <a:off x="4023613" y="4544763"/>
                <a:ext cx="9865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14" extrusionOk="0">
                    <a:moveTo>
                      <a:pt x="0" y="0"/>
                    </a:moveTo>
                    <a:cubicBezTo>
                      <a:pt x="1600" y="0"/>
                      <a:pt x="3202" y="8"/>
                      <a:pt x="4799" y="114"/>
                    </a:cubicBezTo>
                  </a:path>
                </a:pathLst>
              </a:custGeom>
              <a:noFill/>
              <a:ln w="76200" cap="flat" cmpd="sng">
                <a:solidFill>
                  <a:srgbClr val="F2B84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88" name="Google Shape;88;p17"/>
            <p:cNvSpPr/>
            <p:nvPr/>
          </p:nvSpPr>
          <p:spPr>
            <a:xfrm>
              <a:off x="3964860" y="1996349"/>
              <a:ext cx="360166" cy="327379"/>
            </a:xfrm>
            <a:custGeom>
              <a:avLst/>
              <a:gdLst/>
              <a:ahLst/>
              <a:cxnLst/>
              <a:rect l="l" t="t" r="r" b="b"/>
              <a:pathLst>
                <a:path w="13072" h="11882" extrusionOk="0">
                  <a:moveTo>
                    <a:pt x="5872" y="0"/>
                  </a:moveTo>
                  <a:lnTo>
                    <a:pt x="5733" y="22"/>
                  </a:lnTo>
                  <a:lnTo>
                    <a:pt x="5583" y="54"/>
                  </a:lnTo>
                  <a:lnTo>
                    <a:pt x="5433" y="97"/>
                  </a:lnTo>
                  <a:lnTo>
                    <a:pt x="5293" y="150"/>
                  </a:lnTo>
                  <a:lnTo>
                    <a:pt x="5165" y="215"/>
                  </a:lnTo>
                  <a:lnTo>
                    <a:pt x="5047" y="290"/>
                  </a:lnTo>
                  <a:lnTo>
                    <a:pt x="4950" y="375"/>
                  </a:lnTo>
                  <a:lnTo>
                    <a:pt x="4854" y="472"/>
                  </a:lnTo>
                  <a:lnTo>
                    <a:pt x="4768" y="579"/>
                  </a:lnTo>
                  <a:lnTo>
                    <a:pt x="4704" y="697"/>
                  </a:lnTo>
                  <a:lnTo>
                    <a:pt x="4650" y="825"/>
                  </a:lnTo>
                  <a:lnTo>
                    <a:pt x="4608" y="965"/>
                  </a:lnTo>
                  <a:lnTo>
                    <a:pt x="4575" y="1115"/>
                  </a:lnTo>
                  <a:lnTo>
                    <a:pt x="4554" y="1275"/>
                  </a:lnTo>
                  <a:lnTo>
                    <a:pt x="4543" y="1457"/>
                  </a:lnTo>
                  <a:lnTo>
                    <a:pt x="4543" y="1650"/>
                  </a:lnTo>
                  <a:lnTo>
                    <a:pt x="4565" y="1854"/>
                  </a:lnTo>
                  <a:lnTo>
                    <a:pt x="4586" y="2079"/>
                  </a:lnTo>
                  <a:lnTo>
                    <a:pt x="4629" y="2315"/>
                  </a:lnTo>
                  <a:lnTo>
                    <a:pt x="4650" y="2486"/>
                  </a:lnTo>
                  <a:lnTo>
                    <a:pt x="4650" y="2636"/>
                  </a:lnTo>
                  <a:lnTo>
                    <a:pt x="4650" y="2700"/>
                  </a:lnTo>
                  <a:lnTo>
                    <a:pt x="4629" y="2754"/>
                  </a:lnTo>
                  <a:lnTo>
                    <a:pt x="4618" y="2807"/>
                  </a:lnTo>
                  <a:lnTo>
                    <a:pt x="4586" y="2861"/>
                  </a:lnTo>
                  <a:lnTo>
                    <a:pt x="4554" y="2904"/>
                  </a:lnTo>
                  <a:lnTo>
                    <a:pt x="4522" y="2947"/>
                  </a:lnTo>
                  <a:lnTo>
                    <a:pt x="4468" y="2990"/>
                  </a:lnTo>
                  <a:lnTo>
                    <a:pt x="4425" y="3022"/>
                  </a:lnTo>
                  <a:lnTo>
                    <a:pt x="4297" y="3086"/>
                  </a:lnTo>
                  <a:lnTo>
                    <a:pt x="4147" y="3140"/>
                  </a:lnTo>
                  <a:lnTo>
                    <a:pt x="3386" y="3364"/>
                  </a:lnTo>
                  <a:lnTo>
                    <a:pt x="2636" y="3589"/>
                  </a:lnTo>
                  <a:lnTo>
                    <a:pt x="1886" y="3836"/>
                  </a:lnTo>
                  <a:lnTo>
                    <a:pt x="1136" y="4082"/>
                  </a:lnTo>
                  <a:lnTo>
                    <a:pt x="997" y="4136"/>
                  </a:lnTo>
                  <a:lnTo>
                    <a:pt x="869" y="4200"/>
                  </a:lnTo>
                  <a:lnTo>
                    <a:pt x="751" y="4275"/>
                  </a:lnTo>
                  <a:lnTo>
                    <a:pt x="633" y="4350"/>
                  </a:lnTo>
                  <a:lnTo>
                    <a:pt x="526" y="4425"/>
                  </a:lnTo>
                  <a:lnTo>
                    <a:pt x="429" y="4511"/>
                  </a:lnTo>
                  <a:lnTo>
                    <a:pt x="344" y="4607"/>
                  </a:lnTo>
                  <a:lnTo>
                    <a:pt x="258" y="4714"/>
                  </a:lnTo>
                  <a:lnTo>
                    <a:pt x="194" y="4822"/>
                  </a:lnTo>
                  <a:lnTo>
                    <a:pt x="129" y="4939"/>
                  </a:lnTo>
                  <a:lnTo>
                    <a:pt x="87" y="5057"/>
                  </a:lnTo>
                  <a:lnTo>
                    <a:pt x="44" y="5186"/>
                  </a:lnTo>
                  <a:lnTo>
                    <a:pt x="22" y="5325"/>
                  </a:lnTo>
                  <a:lnTo>
                    <a:pt x="1" y="5464"/>
                  </a:lnTo>
                  <a:lnTo>
                    <a:pt x="1" y="5614"/>
                  </a:lnTo>
                  <a:lnTo>
                    <a:pt x="12" y="5764"/>
                  </a:lnTo>
                  <a:lnTo>
                    <a:pt x="33" y="5925"/>
                  </a:lnTo>
                  <a:lnTo>
                    <a:pt x="65" y="6064"/>
                  </a:lnTo>
                  <a:lnTo>
                    <a:pt x="108" y="6204"/>
                  </a:lnTo>
                  <a:lnTo>
                    <a:pt x="161" y="6321"/>
                  </a:lnTo>
                  <a:lnTo>
                    <a:pt x="226" y="6439"/>
                  </a:lnTo>
                  <a:lnTo>
                    <a:pt x="301" y="6546"/>
                  </a:lnTo>
                  <a:lnTo>
                    <a:pt x="376" y="6643"/>
                  </a:lnTo>
                  <a:lnTo>
                    <a:pt x="472" y="6728"/>
                  </a:lnTo>
                  <a:lnTo>
                    <a:pt x="569" y="6814"/>
                  </a:lnTo>
                  <a:lnTo>
                    <a:pt x="676" y="6889"/>
                  </a:lnTo>
                  <a:lnTo>
                    <a:pt x="794" y="6953"/>
                  </a:lnTo>
                  <a:lnTo>
                    <a:pt x="911" y="7007"/>
                  </a:lnTo>
                  <a:lnTo>
                    <a:pt x="1040" y="7050"/>
                  </a:lnTo>
                  <a:lnTo>
                    <a:pt x="1179" y="7093"/>
                  </a:lnTo>
                  <a:lnTo>
                    <a:pt x="1319" y="7136"/>
                  </a:lnTo>
                  <a:lnTo>
                    <a:pt x="1469" y="7157"/>
                  </a:lnTo>
                  <a:lnTo>
                    <a:pt x="1704" y="7189"/>
                  </a:lnTo>
                  <a:lnTo>
                    <a:pt x="1951" y="7211"/>
                  </a:lnTo>
                  <a:lnTo>
                    <a:pt x="2186" y="7232"/>
                  </a:lnTo>
                  <a:lnTo>
                    <a:pt x="2422" y="7275"/>
                  </a:lnTo>
                  <a:lnTo>
                    <a:pt x="3622" y="7511"/>
                  </a:lnTo>
                  <a:lnTo>
                    <a:pt x="4886" y="7768"/>
                  </a:lnTo>
                  <a:lnTo>
                    <a:pt x="4790" y="8068"/>
                  </a:lnTo>
                  <a:lnTo>
                    <a:pt x="4693" y="8357"/>
                  </a:lnTo>
                  <a:lnTo>
                    <a:pt x="4511" y="8903"/>
                  </a:lnTo>
                  <a:lnTo>
                    <a:pt x="4425" y="9160"/>
                  </a:lnTo>
                  <a:lnTo>
                    <a:pt x="4372" y="9418"/>
                  </a:lnTo>
                  <a:lnTo>
                    <a:pt x="4350" y="9546"/>
                  </a:lnTo>
                  <a:lnTo>
                    <a:pt x="4329" y="9664"/>
                  </a:lnTo>
                  <a:lnTo>
                    <a:pt x="4318" y="9793"/>
                  </a:lnTo>
                  <a:lnTo>
                    <a:pt x="4318" y="9921"/>
                  </a:lnTo>
                  <a:lnTo>
                    <a:pt x="4340" y="10157"/>
                  </a:lnTo>
                  <a:lnTo>
                    <a:pt x="4372" y="10414"/>
                  </a:lnTo>
                  <a:lnTo>
                    <a:pt x="4436" y="10671"/>
                  </a:lnTo>
                  <a:lnTo>
                    <a:pt x="4511" y="10917"/>
                  </a:lnTo>
                  <a:lnTo>
                    <a:pt x="4608" y="11164"/>
                  </a:lnTo>
                  <a:lnTo>
                    <a:pt x="4672" y="11271"/>
                  </a:lnTo>
                  <a:lnTo>
                    <a:pt x="4725" y="11378"/>
                  </a:lnTo>
                  <a:lnTo>
                    <a:pt x="4790" y="11475"/>
                  </a:lnTo>
                  <a:lnTo>
                    <a:pt x="4865" y="11571"/>
                  </a:lnTo>
                  <a:lnTo>
                    <a:pt x="4940" y="11646"/>
                  </a:lnTo>
                  <a:lnTo>
                    <a:pt x="5025" y="11721"/>
                  </a:lnTo>
                  <a:lnTo>
                    <a:pt x="5133" y="11796"/>
                  </a:lnTo>
                  <a:lnTo>
                    <a:pt x="5250" y="11839"/>
                  </a:lnTo>
                  <a:lnTo>
                    <a:pt x="5358" y="11871"/>
                  </a:lnTo>
                  <a:lnTo>
                    <a:pt x="5475" y="11882"/>
                  </a:lnTo>
                  <a:lnTo>
                    <a:pt x="5583" y="11871"/>
                  </a:lnTo>
                  <a:lnTo>
                    <a:pt x="5690" y="11839"/>
                  </a:lnTo>
                  <a:lnTo>
                    <a:pt x="5797" y="11796"/>
                  </a:lnTo>
                  <a:lnTo>
                    <a:pt x="5893" y="11742"/>
                  </a:lnTo>
                  <a:lnTo>
                    <a:pt x="5990" y="11678"/>
                  </a:lnTo>
                  <a:lnTo>
                    <a:pt x="6086" y="11603"/>
                  </a:lnTo>
                  <a:lnTo>
                    <a:pt x="6182" y="11507"/>
                  </a:lnTo>
                  <a:lnTo>
                    <a:pt x="6268" y="11421"/>
                  </a:lnTo>
                  <a:lnTo>
                    <a:pt x="6440" y="11217"/>
                  </a:lnTo>
                  <a:lnTo>
                    <a:pt x="6579" y="11003"/>
                  </a:lnTo>
                  <a:lnTo>
                    <a:pt x="6729" y="10767"/>
                  </a:lnTo>
                  <a:lnTo>
                    <a:pt x="6868" y="10521"/>
                  </a:lnTo>
                  <a:lnTo>
                    <a:pt x="7147" y="10007"/>
                  </a:lnTo>
                  <a:lnTo>
                    <a:pt x="7425" y="9460"/>
                  </a:lnTo>
                  <a:lnTo>
                    <a:pt x="7736" y="8860"/>
                  </a:lnTo>
                  <a:lnTo>
                    <a:pt x="9236" y="9685"/>
                  </a:lnTo>
                  <a:lnTo>
                    <a:pt x="9975" y="10103"/>
                  </a:lnTo>
                  <a:lnTo>
                    <a:pt x="10339" y="10317"/>
                  </a:lnTo>
                  <a:lnTo>
                    <a:pt x="10693" y="10532"/>
                  </a:lnTo>
                  <a:lnTo>
                    <a:pt x="10864" y="10628"/>
                  </a:lnTo>
                  <a:lnTo>
                    <a:pt x="11025" y="10714"/>
                  </a:lnTo>
                  <a:lnTo>
                    <a:pt x="11186" y="10778"/>
                  </a:lnTo>
                  <a:lnTo>
                    <a:pt x="11346" y="10832"/>
                  </a:lnTo>
                  <a:lnTo>
                    <a:pt x="11507" y="10875"/>
                  </a:lnTo>
                  <a:lnTo>
                    <a:pt x="11657" y="10896"/>
                  </a:lnTo>
                  <a:lnTo>
                    <a:pt x="11807" y="10907"/>
                  </a:lnTo>
                  <a:lnTo>
                    <a:pt x="11946" y="10907"/>
                  </a:lnTo>
                  <a:lnTo>
                    <a:pt x="12086" y="10885"/>
                  </a:lnTo>
                  <a:lnTo>
                    <a:pt x="12214" y="10853"/>
                  </a:lnTo>
                  <a:lnTo>
                    <a:pt x="12343" y="10810"/>
                  </a:lnTo>
                  <a:lnTo>
                    <a:pt x="12461" y="10746"/>
                  </a:lnTo>
                  <a:lnTo>
                    <a:pt x="12568" y="10660"/>
                  </a:lnTo>
                  <a:lnTo>
                    <a:pt x="12675" y="10575"/>
                  </a:lnTo>
                  <a:lnTo>
                    <a:pt x="12771" y="10457"/>
                  </a:lnTo>
                  <a:lnTo>
                    <a:pt x="12857" y="10328"/>
                  </a:lnTo>
                  <a:lnTo>
                    <a:pt x="12921" y="10200"/>
                  </a:lnTo>
                  <a:lnTo>
                    <a:pt x="12986" y="10071"/>
                  </a:lnTo>
                  <a:lnTo>
                    <a:pt x="13028" y="9943"/>
                  </a:lnTo>
                  <a:lnTo>
                    <a:pt x="13050" y="9814"/>
                  </a:lnTo>
                  <a:lnTo>
                    <a:pt x="13061" y="9685"/>
                  </a:lnTo>
                  <a:lnTo>
                    <a:pt x="13071" y="9568"/>
                  </a:lnTo>
                  <a:lnTo>
                    <a:pt x="13061" y="9450"/>
                  </a:lnTo>
                  <a:lnTo>
                    <a:pt x="13028" y="9332"/>
                  </a:lnTo>
                  <a:lnTo>
                    <a:pt x="12996" y="9214"/>
                  </a:lnTo>
                  <a:lnTo>
                    <a:pt x="12953" y="9096"/>
                  </a:lnTo>
                  <a:lnTo>
                    <a:pt x="12900" y="8978"/>
                  </a:lnTo>
                  <a:lnTo>
                    <a:pt x="12836" y="8860"/>
                  </a:lnTo>
                  <a:lnTo>
                    <a:pt x="12771" y="8753"/>
                  </a:lnTo>
                  <a:lnTo>
                    <a:pt x="12686" y="8646"/>
                  </a:lnTo>
                  <a:lnTo>
                    <a:pt x="12503" y="8432"/>
                  </a:lnTo>
                  <a:lnTo>
                    <a:pt x="11925" y="7768"/>
                  </a:lnTo>
                  <a:lnTo>
                    <a:pt x="11346" y="7114"/>
                  </a:lnTo>
                  <a:lnTo>
                    <a:pt x="10768" y="6461"/>
                  </a:lnTo>
                  <a:lnTo>
                    <a:pt x="10189" y="5796"/>
                  </a:lnTo>
                  <a:lnTo>
                    <a:pt x="10082" y="5657"/>
                  </a:lnTo>
                  <a:lnTo>
                    <a:pt x="9996" y="5518"/>
                  </a:lnTo>
                  <a:lnTo>
                    <a:pt x="9964" y="5454"/>
                  </a:lnTo>
                  <a:lnTo>
                    <a:pt x="9943" y="5379"/>
                  </a:lnTo>
                  <a:lnTo>
                    <a:pt x="9921" y="5314"/>
                  </a:lnTo>
                  <a:lnTo>
                    <a:pt x="9921" y="5239"/>
                  </a:lnTo>
                  <a:lnTo>
                    <a:pt x="9921" y="5164"/>
                  </a:lnTo>
                  <a:lnTo>
                    <a:pt x="9921" y="5100"/>
                  </a:lnTo>
                  <a:lnTo>
                    <a:pt x="9943" y="5025"/>
                  </a:lnTo>
                  <a:lnTo>
                    <a:pt x="9964" y="4950"/>
                  </a:lnTo>
                  <a:lnTo>
                    <a:pt x="10029" y="4800"/>
                  </a:lnTo>
                  <a:lnTo>
                    <a:pt x="10125" y="4639"/>
                  </a:lnTo>
                  <a:lnTo>
                    <a:pt x="10436" y="4157"/>
                  </a:lnTo>
                  <a:lnTo>
                    <a:pt x="10736" y="3675"/>
                  </a:lnTo>
                  <a:lnTo>
                    <a:pt x="11014" y="3182"/>
                  </a:lnTo>
                  <a:lnTo>
                    <a:pt x="11271" y="2668"/>
                  </a:lnTo>
                  <a:lnTo>
                    <a:pt x="11336" y="2550"/>
                  </a:lnTo>
                  <a:lnTo>
                    <a:pt x="11379" y="2422"/>
                  </a:lnTo>
                  <a:lnTo>
                    <a:pt x="11421" y="2293"/>
                  </a:lnTo>
                  <a:lnTo>
                    <a:pt x="11454" y="2165"/>
                  </a:lnTo>
                  <a:lnTo>
                    <a:pt x="11475" y="2036"/>
                  </a:lnTo>
                  <a:lnTo>
                    <a:pt x="11496" y="1907"/>
                  </a:lnTo>
                  <a:lnTo>
                    <a:pt x="11496" y="1779"/>
                  </a:lnTo>
                  <a:lnTo>
                    <a:pt x="11486" y="1661"/>
                  </a:lnTo>
                  <a:lnTo>
                    <a:pt x="11464" y="1532"/>
                  </a:lnTo>
                  <a:lnTo>
                    <a:pt x="11432" y="1415"/>
                  </a:lnTo>
                  <a:lnTo>
                    <a:pt x="11389" y="1297"/>
                  </a:lnTo>
                  <a:lnTo>
                    <a:pt x="11336" y="1179"/>
                  </a:lnTo>
                  <a:lnTo>
                    <a:pt x="11271" y="1072"/>
                  </a:lnTo>
                  <a:lnTo>
                    <a:pt x="11186" y="954"/>
                  </a:lnTo>
                  <a:lnTo>
                    <a:pt x="11100" y="847"/>
                  </a:lnTo>
                  <a:lnTo>
                    <a:pt x="10993" y="750"/>
                  </a:lnTo>
                  <a:lnTo>
                    <a:pt x="10875" y="654"/>
                  </a:lnTo>
                  <a:lnTo>
                    <a:pt x="10768" y="579"/>
                  </a:lnTo>
                  <a:lnTo>
                    <a:pt x="10650" y="515"/>
                  </a:lnTo>
                  <a:lnTo>
                    <a:pt x="10543" y="461"/>
                  </a:lnTo>
                  <a:lnTo>
                    <a:pt x="10425" y="429"/>
                  </a:lnTo>
                  <a:lnTo>
                    <a:pt x="10307" y="397"/>
                  </a:lnTo>
                  <a:lnTo>
                    <a:pt x="10189" y="386"/>
                  </a:lnTo>
                  <a:lnTo>
                    <a:pt x="10071" y="375"/>
                  </a:lnTo>
                  <a:lnTo>
                    <a:pt x="9954" y="386"/>
                  </a:lnTo>
                  <a:lnTo>
                    <a:pt x="9836" y="397"/>
                  </a:lnTo>
                  <a:lnTo>
                    <a:pt x="9718" y="418"/>
                  </a:lnTo>
                  <a:lnTo>
                    <a:pt x="9589" y="450"/>
                  </a:lnTo>
                  <a:lnTo>
                    <a:pt x="9472" y="493"/>
                  </a:lnTo>
                  <a:lnTo>
                    <a:pt x="9354" y="536"/>
                  </a:lnTo>
                  <a:lnTo>
                    <a:pt x="9118" y="654"/>
                  </a:lnTo>
                  <a:lnTo>
                    <a:pt x="8422" y="1040"/>
                  </a:lnTo>
                  <a:lnTo>
                    <a:pt x="7725" y="1447"/>
                  </a:lnTo>
                  <a:lnTo>
                    <a:pt x="7597" y="1308"/>
                  </a:lnTo>
                  <a:lnTo>
                    <a:pt x="7532" y="1233"/>
                  </a:lnTo>
                  <a:lnTo>
                    <a:pt x="7415" y="1040"/>
                  </a:lnTo>
                  <a:lnTo>
                    <a:pt x="7286" y="858"/>
                  </a:lnTo>
                  <a:lnTo>
                    <a:pt x="7168" y="697"/>
                  </a:lnTo>
                  <a:lnTo>
                    <a:pt x="7040" y="558"/>
                  </a:lnTo>
                  <a:lnTo>
                    <a:pt x="6911" y="429"/>
                  </a:lnTo>
                  <a:lnTo>
                    <a:pt x="6793" y="322"/>
                  </a:lnTo>
                  <a:lnTo>
                    <a:pt x="6665" y="236"/>
                  </a:lnTo>
                  <a:lnTo>
                    <a:pt x="6536" y="150"/>
                  </a:lnTo>
                  <a:lnTo>
                    <a:pt x="6407" y="97"/>
                  </a:lnTo>
                  <a:lnTo>
                    <a:pt x="6279" y="54"/>
                  </a:lnTo>
                  <a:lnTo>
                    <a:pt x="6140" y="22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446640" y="2404976"/>
              <a:ext cx="221015" cy="200865"/>
            </a:xfrm>
            <a:custGeom>
              <a:avLst/>
              <a:gdLst/>
              <a:ahLst/>
              <a:cxnLst/>
              <a:rect l="l" t="t" r="r" b="b"/>
              <a:pathLst>
                <a:path w="13072" h="11882" extrusionOk="0">
                  <a:moveTo>
                    <a:pt x="5872" y="0"/>
                  </a:moveTo>
                  <a:lnTo>
                    <a:pt x="5733" y="22"/>
                  </a:lnTo>
                  <a:lnTo>
                    <a:pt x="5583" y="54"/>
                  </a:lnTo>
                  <a:lnTo>
                    <a:pt x="5433" y="97"/>
                  </a:lnTo>
                  <a:lnTo>
                    <a:pt x="5293" y="150"/>
                  </a:lnTo>
                  <a:lnTo>
                    <a:pt x="5165" y="215"/>
                  </a:lnTo>
                  <a:lnTo>
                    <a:pt x="5047" y="290"/>
                  </a:lnTo>
                  <a:lnTo>
                    <a:pt x="4950" y="375"/>
                  </a:lnTo>
                  <a:lnTo>
                    <a:pt x="4854" y="472"/>
                  </a:lnTo>
                  <a:lnTo>
                    <a:pt x="4768" y="579"/>
                  </a:lnTo>
                  <a:lnTo>
                    <a:pt x="4704" y="697"/>
                  </a:lnTo>
                  <a:lnTo>
                    <a:pt x="4650" y="825"/>
                  </a:lnTo>
                  <a:lnTo>
                    <a:pt x="4608" y="965"/>
                  </a:lnTo>
                  <a:lnTo>
                    <a:pt x="4575" y="1115"/>
                  </a:lnTo>
                  <a:lnTo>
                    <a:pt x="4554" y="1275"/>
                  </a:lnTo>
                  <a:lnTo>
                    <a:pt x="4543" y="1457"/>
                  </a:lnTo>
                  <a:lnTo>
                    <a:pt x="4543" y="1650"/>
                  </a:lnTo>
                  <a:lnTo>
                    <a:pt x="4565" y="1854"/>
                  </a:lnTo>
                  <a:lnTo>
                    <a:pt x="4586" y="2079"/>
                  </a:lnTo>
                  <a:lnTo>
                    <a:pt x="4629" y="2315"/>
                  </a:lnTo>
                  <a:lnTo>
                    <a:pt x="4650" y="2486"/>
                  </a:lnTo>
                  <a:lnTo>
                    <a:pt x="4650" y="2636"/>
                  </a:lnTo>
                  <a:lnTo>
                    <a:pt x="4650" y="2700"/>
                  </a:lnTo>
                  <a:lnTo>
                    <a:pt x="4629" y="2754"/>
                  </a:lnTo>
                  <a:lnTo>
                    <a:pt x="4618" y="2807"/>
                  </a:lnTo>
                  <a:lnTo>
                    <a:pt x="4586" y="2861"/>
                  </a:lnTo>
                  <a:lnTo>
                    <a:pt x="4554" y="2904"/>
                  </a:lnTo>
                  <a:lnTo>
                    <a:pt x="4522" y="2947"/>
                  </a:lnTo>
                  <a:lnTo>
                    <a:pt x="4468" y="2990"/>
                  </a:lnTo>
                  <a:lnTo>
                    <a:pt x="4425" y="3022"/>
                  </a:lnTo>
                  <a:lnTo>
                    <a:pt x="4297" y="3086"/>
                  </a:lnTo>
                  <a:lnTo>
                    <a:pt x="4147" y="3140"/>
                  </a:lnTo>
                  <a:lnTo>
                    <a:pt x="3386" y="3364"/>
                  </a:lnTo>
                  <a:lnTo>
                    <a:pt x="2636" y="3589"/>
                  </a:lnTo>
                  <a:lnTo>
                    <a:pt x="1886" y="3836"/>
                  </a:lnTo>
                  <a:lnTo>
                    <a:pt x="1136" y="4082"/>
                  </a:lnTo>
                  <a:lnTo>
                    <a:pt x="997" y="4136"/>
                  </a:lnTo>
                  <a:lnTo>
                    <a:pt x="869" y="4200"/>
                  </a:lnTo>
                  <a:lnTo>
                    <a:pt x="751" y="4275"/>
                  </a:lnTo>
                  <a:lnTo>
                    <a:pt x="633" y="4350"/>
                  </a:lnTo>
                  <a:lnTo>
                    <a:pt x="526" y="4425"/>
                  </a:lnTo>
                  <a:lnTo>
                    <a:pt x="429" y="4511"/>
                  </a:lnTo>
                  <a:lnTo>
                    <a:pt x="344" y="4607"/>
                  </a:lnTo>
                  <a:lnTo>
                    <a:pt x="258" y="4714"/>
                  </a:lnTo>
                  <a:lnTo>
                    <a:pt x="194" y="4822"/>
                  </a:lnTo>
                  <a:lnTo>
                    <a:pt x="129" y="4939"/>
                  </a:lnTo>
                  <a:lnTo>
                    <a:pt x="87" y="5057"/>
                  </a:lnTo>
                  <a:lnTo>
                    <a:pt x="44" y="5186"/>
                  </a:lnTo>
                  <a:lnTo>
                    <a:pt x="22" y="5325"/>
                  </a:lnTo>
                  <a:lnTo>
                    <a:pt x="1" y="5464"/>
                  </a:lnTo>
                  <a:lnTo>
                    <a:pt x="1" y="5614"/>
                  </a:lnTo>
                  <a:lnTo>
                    <a:pt x="12" y="5764"/>
                  </a:lnTo>
                  <a:lnTo>
                    <a:pt x="33" y="5925"/>
                  </a:lnTo>
                  <a:lnTo>
                    <a:pt x="65" y="6064"/>
                  </a:lnTo>
                  <a:lnTo>
                    <a:pt x="108" y="6204"/>
                  </a:lnTo>
                  <a:lnTo>
                    <a:pt x="161" y="6321"/>
                  </a:lnTo>
                  <a:lnTo>
                    <a:pt x="226" y="6439"/>
                  </a:lnTo>
                  <a:lnTo>
                    <a:pt x="301" y="6546"/>
                  </a:lnTo>
                  <a:lnTo>
                    <a:pt x="376" y="6643"/>
                  </a:lnTo>
                  <a:lnTo>
                    <a:pt x="472" y="6728"/>
                  </a:lnTo>
                  <a:lnTo>
                    <a:pt x="569" y="6814"/>
                  </a:lnTo>
                  <a:lnTo>
                    <a:pt x="676" y="6889"/>
                  </a:lnTo>
                  <a:lnTo>
                    <a:pt x="794" y="6953"/>
                  </a:lnTo>
                  <a:lnTo>
                    <a:pt x="911" y="7007"/>
                  </a:lnTo>
                  <a:lnTo>
                    <a:pt x="1040" y="7050"/>
                  </a:lnTo>
                  <a:lnTo>
                    <a:pt x="1179" y="7093"/>
                  </a:lnTo>
                  <a:lnTo>
                    <a:pt x="1319" y="7136"/>
                  </a:lnTo>
                  <a:lnTo>
                    <a:pt x="1469" y="7157"/>
                  </a:lnTo>
                  <a:lnTo>
                    <a:pt x="1704" y="7189"/>
                  </a:lnTo>
                  <a:lnTo>
                    <a:pt x="1951" y="7211"/>
                  </a:lnTo>
                  <a:lnTo>
                    <a:pt x="2186" y="7232"/>
                  </a:lnTo>
                  <a:lnTo>
                    <a:pt x="2422" y="7275"/>
                  </a:lnTo>
                  <a:lnTo>
                    <a:pt x="3622" y="7511"/>
                  </a:lnTo>
                  <a:lnTo>
                    <a:pt x="4886" y="7768"/>
                  </a:lnTo>
                  <a:lnTo>
                    <a:pt x="4790" y="8068"/>
                  </a:lnTo>
                  <a:lnTo>
                    <a:pt x="4693" y="8357"/>
                  </a:lnTo>
                  <a:lnTo>
                    <a:pt x="4511" y="8903"/>
                  </a:lnTo>
                  <a:lnTo>
                    <a:pt x="4425" y="9160"/>
                  </a:lnTo>
                  <a:lnTo>
                    <a:pt x="4372" y="9418"/>
                  </a:lnTo>
                  <a:lnTo>
                    <a:pt x="4350" y="9546"/>
                  </a:lnTo>
                  <a:lnTo>
                    <a:pt x="4329" y="9664"/>
                  </a:lnTo>
                  <a:lnTo>
                    <a:pt x="4318" y="9793"/>
                  </a:lnTo>
                  <a:lnTo>
                    <a:pt x="4318" y="9921"/>
                  </a:lnTo>
                  <a:lnTo>
                    <a:pt x="4340" y="10157"/>
                  </a:lnTo>
                  <a:lnTo>
                    <a:pt x="4372" y="10414"/>
                  </a:lnTo>
                  <a:lnTo>
                    <a:pt x="4436" y="10671"/>
                  </a:lnTo>
                  <a:lnTo>
                    <a:pt x="4511" y="10917"/>
                  </a:lnTo>
                  <a:lnTo>
                    <a:pt x="4608" y="11164"/>
                  </a:lnTo>
                  <a:lnTo>
                    <a:pt x="4672" y="11271"/>
                  </a:lnTo>
                  <a:lnTo>
                    <a:pt x="4725" y="11378"/>
                  </a:lnTo>
                  <a:lnTo>
                    <a:pt x="4790" y="11475"/>
                  </a:lnTo>
                  <a:lnTo>
                    <a:pt x="4865" y="11571"/>
                  </a:lnTo>
                  <a:lnTo>
                    <a:pt x="4940" y="11646"/>
                  </a:lnTo>
                  <a:lnTo>
                    <a:pt x="5025" y="11721"/>
                  </a:lnTo>
                  <a:lnTo>
                    <a:pt x="5133" y="11796"/>
                  </a:lnTo>
                  <a:lnTo>
                    <a:pt x="5250" y="11839"/>
                  </a:lnTo>
                  <a:lnTo>
                    <a:pt x="5358" y="11871"/>
                  </a:lnTo>
                  <a:lnTo>
                    <a:pt x="5475" y="11882"/>
                  </a:lnTo>
                  <a:lnTo>
                    <a:pt x="5583" y="11871"/>
                  </a:lnTo>
                  <a:lnTo>
                    <a:pt x="5690" y="11839"/>
                  </a:lnTo>
                  <a:lnTo>
                    <a:pt x="5797" y="11796"/>
                  </a:lnTo>
                  <a:lnTo>
                    <a:pt x="5893" y="11742"/>
                  </a:lnTo>
                  <a:lnTo>
                    <a:pt x="5990" y="11678"/>
                  </a:lnTo>
                  <a:lnTo>
                    <a:pt x="6086" y="11603"/>
                  </a:lnTo>
                  <a:lnTo>
                    <a:pt x="6182" y="11507"/>
                  </a:lnTo>
                  <a:lnTo>
                    <a:pt x="6268" y="11421"/>
                  </a:lnTo>
                  <a:lnTo>
                    <a:pt x="6440" y="11217"/>
                  </a:lnTo>
                  <a:lnTo>
                    <a:pt x="6579" y="11003"/>
                  </a:lnTo>
                  <a:lnTo>
                    <a:pt x="6729" y="10767"/>
                  </a:lnTo>
                  <a:lnTo>
                    <a:pt x="6868" y="10521"/>
                  </a:lnTo>
                  <a:lnTo>
                    <a:pt x="7147" y="10007"/>
                  </a:lnTo>
                  <a:lnTo>
                    <a:pt x="7425" y="9460"/>
                  </a:lnTo>
                  <a:lnTo>
                    <a:pt x="7736" y="8860"/>
                  </a:lnTo>
                  <a:lnTo>
                    <a:pt x="9236" y="9685"/>
                  </a:lnTo>
                  <a:lnTo>
                    <a:pt x="9975" y="10103"/>
                  </a:lnTo>
                  <a:lnTo>
                    <a:pt x="10339" y="10317"/>
                  </a:lnTo>
                  <a:lnTo>
                    <a:pt x="10693" y="10532"/>
                  </a:lnTo>
                  <a:lnTo>
                    <a:pt x="10864" y="10628"/>
                  </a:lnTo>
                  <a:lnTo>
                    <a:pt x="11025" y="10714"/>
                  </a:lnTo>
                  <a:lnTo>
                    <a:pt x="11186" y="10778"/>
                  </a:lnTo>
                  <a:lnTo>
                    <a:pt x="11346" y="10832"/>
                  </a:lnTo>
                  <a:lnTo>
                    <a:pt x="11507" y="10875"/>
                  </a:lnTo>
                  <a:lnTo>
                    <a:pt x="11657" y="10896"/>
                  </a:lnTo>
                  <a:lnTo>
                    <a:pt x="11807" y="10907"/>
                  </a:lnTo>
                  <a:lnTo>
                    <a:pt x="11946" y="10907"/>
                  </a:lnTo>
                  <a:lnTo>
                    <a:pt x="12086" y="10885"/>
                  </a:lnTo>
                  <a:lnTo>
                    <a:pt x="12214" y="10853"/>
                  </a:lnTo>
                  <a:lnTo>
                    <a:pt x="12343" y="10810"/>
                  </a:lnTo>
                  <a:lnTo>
                    <a:pt x="12461" y="10746"/>
                  </a:lnTo>
                  <a:lnTo>
                    <a:pt x="12568" y="10660"/>
                  </a:lnTo>
                  <a:lnTo>
                    <a:pt x="12675" y="10575"/>
                  </a:lnTo>
                  <a:lnTo>
                    <a:pt x="12771" y="10457"/>
                  </a:lnTo>
                  <a:lnTo>
                    <a:pt x="12857" y="10328"/>
                  </a:lnTo>
                  <a:lnTo>
                    <a:pt x="12921" y="10200"/>
                  </a:lnTo>
                  <a:lnTo>
                    <a:pt x="12986" y="10071"/>
                  </a:lnTo>
                  <a:lnTo>
                    <a:pt x="13028" y="9943"/>
                  </a:lnTo>
                  <a:lnTo>
                    <a:pt x="13050" y="9814"/>
                  </a:lnTo>
                  <a:lnTo>
                    <a:pt x="13061" y="9685"/>
                  </a:lnTo>
                  <a:lnTo>
                    <a:pt x="13071" y="9568"/>
                  </a:lnTo>
                  <a:lnTo>
                    <a:pt x="13061" y="9450"/>
                  </a:lnTo>
                  <a:lnTo>
                    <a:pt x="13028" y="9332"/>
                  </a:lnTo>
                  <a:lnTo>
                    <a:pt x="12996" y="9214"/>
                  </a:lnTo>
                  <a:lnTo>
                    <a:pt x="12953" y="9096"/>
                  </a:lnTo>
                  <a:lnTo>
                    <a:pt x="12900" y="8978"/>
                  </a:lnTo>
                  <a:lnTo>
                    <a:pt x="12836" y="8860"/>
                  </a:lnTo>
                  <a:lnTo>
                    <a:pt x="12771" y="8753"/>
                  </a:lnTo>
                  <a:lnTo>
                    <a:pt x="12686" y="8646"/>
                  </a:lnTo>
                  <a:lnTo>
                    <a:pt x="12503" y="8432"/>
                  </a:lnTo>
                  <a:lnTo>
                    <a:pt x="11925" y="7768"/>
                  </a:lnTo>
                  <a:lnTo>
                    <a:pt x="11346" y="7114"/>
                  </a:lnTo>
                  <a:lnTo>
                    <a:pt x="10768" y="6461"/>
                  </a:lnTo>
                  <a:lnTo>
                    <a:pt x="10189" y="5796"/>
                  </a:lnTo>
                  <a:lnTo>
                    <a:pt x="10082" y="5657"/>
                  </a:lnTo>
                  <a:lnTo>
                    <a:pt x="9996" y="5518"/>
                  </a:lnTo>
                  <a:lnTo>
                    <a:pt x="9964" y="5454"/>
                  </a:lnTo>
                  <a:lnTo>
                    <a:pt x="9943" y="5379"/>
                  </a:lnTo>
                  <a:lnTo>
                    <a:pt x="9921" y="5314"/>
                  </a:lnTo>
                  <a:lnTo>
                    <a:pt x="9921" y="5239"/>
                  </a:lnTo>
                  <a:lnTo>
                    <a:pt x="9921" y="5164"/>
                  </a:lnTo>
                  <a:lnTo>
                    <a:pt x="9921" y="5100"/>
                  </a:lnTo>
                  <a:lnTo>
                    <a:pt x="9943" y="5025"/>
                  </a:lnTo>
                  <a:lnTo>
                    <a:pt x="9964" y="4950"/>
                  </a:lnTo>
                  <a:lnTo>
                    <a:pt x="10029" y="4800"/>
                  </a:lnTo>
                  <a:lnTo>
                    <a:pt x="10125" y="4639"/>
                  </a:lnTo>
                  <a:lnTo>
                    <a:pt x="10436" y="4157"/>
                  </a:lnTo>
                  <a:lnTo>
                    <a:pt x="10736" y="3675"/>
                  </a:lnTo>
                  <a:lnTo>
                    <a:pt x="11014" y="3182"/>
                  </a:lnTo>
                  <a:lnTo>
                    <a:pt x="11271" y="2668"/>
                  </a:lnTo>
                  <a:lnTo>
                    <a:pt x="11336" y="2550"/>
                  </a:lnTo>
                  <a:lnTo>
                    <a:pt x="11379" y="2422"/>
                  </a:lnTo>
                  <a:lnTo>
                    <a:pt x="11421" y="2293"/>
                  </a:lnTo>
                  <a:lnTo>
                    <a:pt x="11454" y="2165"/>
                  </a:lnTo>
                  <a:lnTo>
                    <a:pt x="11475" y="2036"/>
                  </a:lnTo>
                  <a:lnTo>
                    <a:pt x="11496" y="1907"/>
                  </a:lnTo>
                  <a:lnTo>
                    <a:pt x="11496" y="1779"/>
                  </a:lnTo>
                  <a:lnTo>
                    <a:pt x="11486" y="1661"/>
                  </a:lnTo>
                  <a:lnTo>
                    <a:pt x="11464" y="1532"/>
                  </a:lnTo>
                  <a:lnTo>
                    <a:pt x="11432" y="1415"/>
                  </a:lnTo>
                  <a:lnTo>
                    <a:pt x="11389" y="1297"/>
                  </a:lnTo>
                  <a:lnTo>
                    <a:pt x="11336" y="1179"/>
                  </a:lnTo>
                  <a:lnTo>
                    <a:pt x="11271" y="1072"/>
                  </a:lnTo>
                  <a:lnTo>
                    <a:pt x="11186" y="954"/>
                  </a:lnTo>
                  <a:lnTo>
                    <a:pt x="11100" y="847"/>
                  </a:lnTo>
                  <a:lnTo>
                    <a:pt x="10993" y="750"/>
                  </a:lnTo>
                  <a:lnTo>
                    <a:pt x="10875" y="654"/>
                  </a:lnTo>
                  <a:lnTo>
                    <a:pt x="10768" y="579"/>
                  </a:lnTo>
                  <a:lnTo>
                    <a:pt x="10650" y="515"/>
                  </a:lnTo>
                  <a:lnTo>
                    <a:pt x="10543" y="461"/>
                  </a:lnTo>
                  <a:lnTo>
                    <a:pt x="10425" y="429"/>
                  </a:lnTo>
                  <a:lnTo>
                    <a:pt x="10307" y="397"/>
                  </a:lnTo>
                  <a:lnTo>
                    <a:pt x="10189" y="386"/>
                  </a:lnTo>
                  <a:lnTo>
                    <a:pt x="10071" y="375"/>
                  </a:lnTo>
                  <a:lnTo>
                    <a:pt x="9954" y="386"/>
                  </a:lnTo>
                  <a:lnTo>
                    <a:pt x="9836" y="397"/>
                  </a:lnTo>
                  <a:lnTo>
                    <a:pt x="9718" y="418"/>
                  </a:lnTo>
                  <a:lnTo>
                    <a:pt x="9589" y="450"/>
                  </a:lnTo>
                  <a:lnTo>
                    <a:pt x="9472" y="493"/>
                  </a:lnTo>
                  <a:lnTo>
                    <a:pt x="9354" y="536"/>
                  </a:lnTo>
                  <a:lnTo>
                    <a:pt x="9118" y="654"/>
                  </a:lnTo>
                  <a:lnTo>
                    <a:pt x="8422" y="1040"/>
                  </a:lnTo>
                  <a:lnTo>
                    <a:pt x="7725" y="1447"/>
                  </a:lnTo>
                  <a:lnTo>
                    <a:pt x="7597" y="1308"/>
                  </a:lnTo>
                  <a:lnTo>
                    <a:pt x="7532" y="1233"/>
                  </a:lnTo>
                  <a:lnTo>
                    <a:pt x="7415" y="1040"/>
                  </a:lnTo>
                  <a:lnTo>
                    <a:pt x="7286" y="858"/>
                  </a:lnTo>
                  <a:lnTo>
                    <a:pt x="7168" y="697"/>
                  </a:lnTo>
                  <a:lnTo>
                    <a:pt x="7040" y="558"/>
                  </a:lnTo>
                  <a:lnTo>
                    <a:pt x="6911" y="429"/>
                  </a:lnTo>
                  <a:lnTo>
                    <a:pt x="6793" y="322"/>
                  </a:lnTo>
                  <a:lnTo>
                    <a:pt x="6665" y="236"/>
                  </a:lnTo>
                  <a:lnTo>
                    <a:pt x="6536" y="150"/>
                  </a:lnTo>
                  <a:lnTo>
                    <a:pt x="6407" y="97"/>
                  </a:lnTo>
                  <a:lnTo>
                    <a:pt x="6279" y="54"/>
                  </a:lnTo>
                  <a:lnTo>
                    <a:pt x="6140" y="22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2969715" y="597351"/>
              <a:ext cx="221015" cy="200865"/>
            </a:xfrm>
            <a:custGeom>
              <a:avLst/>
              <a:gdLst/>
              <a:ahLst/>
              <a:cxnLst/>
              <a:rect l="l" t="t" r="r" b="b"/>
              <a:pathLst>
                <a:path w="13072" h="11882" extrusionOk="0">
                  <a:moveTo>
                    <a:pt x="5872" y="0"/>
                  </a:moveTo>
                  <a:lnTo>
                    <a:pt x="5733" y="22"/>
                  </a:lnTo>
                  <a:lnTo>
                    <a:pt x="5583" y="54"/>
                  </a:lnTo>
                  <a:lnTo>
                    <a:pt x="5433" y="97"/>
                  </a:lnTo>
                  <a:lnTo>
                    <a:pt x="5293" y="150"/>
                  </a:lnTo>
                  <a:lnTo>
                    <a:pt x="5165" y="215"/>
                  </a:lnTo>
                  <a:lnTo>
                    <a:pt x="5047" y="290"/>
                  </a:lnTo>
                  <a:lnTo>
                    <a:pt x="4950" y="375"/>
                  </a:lnTo>
                  <a:lnTo>
                    <a:pt x="4854" y="472"/>
                  </a:lnTo>
                  <a:lnTo>
                    <a:pt x="4768" y="579"/>
                  </a:lnTo>
                  <a:lnTo>
                    <a:pt x="4704" y="697"/>
                  </a:lnTo>
                  <a:lnTo>
                    <a:pt x="4650" y="825"/>
                  </a:lnTo>
                  <a:lnTo>
                    <a:pt x="4608" y="965"/>
                  </a:lnTo>
                  <a:lnTo>
                    <a:pt x="4575" y="1115"/>
                  </a:lnTo>
                  <a:lnTo>
                    <a:pt x="4554" y="1275"/>
                  </a:lnTo>
                  <a:lnTo>
                    <a:pt x="4543" y="1457"/>
                  </a:lnTo>
                  <a:lnTo>
                    <a:pt x="4543" y="1650"/>
                  </a:lnTo>
                  <a:lnTo>
                    <a:pt x="4565" y="1854"/>
                  </a:lnTo>
                  <a:lnTo>
                    <a:pt x="4586" y="2079"/>
                  </a:lnTo>
                  <a:lnTo>
                    <a:pt x="4629" y="2315"/>
                  </a:lnTo>
                  <a:lnTo>
                    <a:pt x="4650" y="2486"/>
                  </a:lnTo>
                  <a:lnTo>
                    <a:pt x="4650" y="2636"/>
                  </a:lnTo>
                  <a:lnTo>
                    <a:pt x="4650" y="2700"/>
                  </a:lnTo>
                  <a:lnTo>
                    <a:pt x="4629" y="2754"/>
                  </a:lnTo>
                  <a:lnTo>
                    <a:pt x="4618" y="2807"/>
                  </a:lnTo>
                  <a:lnTo>
                    <a:pt x="4586" y="2861"/>
                  </a:lnTo>
                  <a:lnTo>
                    <a:pt x="4554" y="2904"/>
                  </a:lnTo>
                  <a:lnTo>
                    <a:pt x="4522" y="2947"/>
                  </a:lnTo>
                  <a:lnTo>
                    <a:pt x="4468" y="2990"/>
                  </a:lnTo>
                  <a:lnTo>
                    <a:pt x="4425" y="3022"/>
                  </a:lnTo>
                  <a:lnTo>
                    <a:pt x="4297" y="3086"/>
                  </a:lnTo>
                  <a:lnTo>
                    <a:pt x="4147" y="3140"/>
                  </a:lnTo>
                  <a:lnTo>
                    <a:pt x="3386" y="3364"/>
                  </a:lnTo>
                  <a:lnTo>
                    <a:pt x="2636" y="3589"/>
                  </a:lnTo>
                  <a:lnTo>
                    <a:pt x="1886" y="3836"/>
                  </a:lnTo>
                  <a:lnTo>
                    <a:pt x="1136" y="4082"/>
                  </a:lnTo>
                  <a:lnTo>
                    <a:pt x="997" y="4136"/>
                  </a:lnTo>
                  <a:lnTo>
                    <a:pt x="869" y="4200"/>
                  </a:lnTo>
                  <a:lnTo>
                    <a:pt x="751" y="4275"/>
                  </a:lnTo>
                  <a:lnTo>
                    <a:pt x="633" y="4350"/>
                  </a:lnTo>
                  <a:lnTo>
                    <a:pt x="526" y="4425"/>
                  </a:lnTo>
                  <a:lnTo>
                    <a:pt x="429" y="4511"/>
                  </a:lnTo>
                  <a:lnTo>
                    <a:pt x="344" y="4607"/>
                  </a:lnTo>
                  <a:lnTo>
                    <a:pt x="258" y="4714"/>
                  </a:lnTo>
                  <a:lnTo>
                    <a:pt x="194" y="4822"/>
                  </a:lnTo>
                  <a:lnTo>
                    <a:pt x="129" y="4939"/>
                  </a:lnTo>
                  <a:lnTo>
                    <a:pt x="87" y="5057"/>
                  </a:lnTo>
                  <a:lnTo>
                    <a:pt x="44" y="5186"/>
                  </a:lnTo>
                  <a:lnTo>
                    <a:pt x="22" y="5325"/>
                  </a:lnTo>
                  <a:lnTo>
                    <a:pt x="1" y="5464"/>
                  </a:lnTo>
                  <a:lnTo>
                    <a:pt x="1" y="5614"/>
                  </a:lnTo>
                  <a:lnTo>
                    <a:pt x="12" y="5764"/>
                  </a:lnTo>
                  <a:lnTo>
                    <a:pt x="33" y="5925"/>
                  </a:lnTo>
                  <a:lnTo>
                    <a:pt x="65" y="6064"/>
                  </a:lnTo>
                  <a:lnTo>
                    <a:pt x="108" y="6204"/>
                  </a:lnTo>
                  <a:lnTo>
                    <a:pt x="161" y="6321"/>
                  </a:lnTo>
                  <a:lnTo>
                    <a:pt x="226" y="6439"/>
                  </a:lnTo>
                  <a:lnTo>
                    <a:pt x="301" y="6546"/>
                  </a:lnTo>
                  <a:lnTo>
                    <a:pt x="376" y="6643"/>
                  </a:lnTo>
                  <a:lnTo>
                    <a:pt x="472" y="6728"/>
                  </a:lnTo>
                  <a:lnTo>
                    <a:pt x="569" y="6814"/>
                  </a:lnTo>
                  <a:lnTo>
                    <a:pt x="676" y="6889"/>
                  </a:lnTo>
                  <a:lnTo>
                    <a:pt x="794" y="6953"/>
                  </a:lnTo>
                  <a:lnTo>
                    <a:pt x="911" y="7007"/>
                  </a:lnTo>
                  <a:lnTo>
                    <a:pt x="1040" y="7050"/>
                  </a:lnTo>
                  <a:lnTo>
                    <a:pt x="1179" y="7093"/>
                  </a:lnTo>
                  <a:lnTo>
                    <a:pt x="1319" y="7136"/>
                  </a:lnTo>
                  <a:lnTo>
                    <a:pt x="1469" y="7157"/>
                  </a:lnTo>
                  <a:lnTo>
                    <a:pt x="1704" y="7189"/>
                  </a:lnTo>
                  <a:lnTo>
                    <a:pt x="1951" y="7211"/>
                  </a:lnTo>
                  <a:lnTo>
                    <a:pt x="2186" y="7232"/>
                  </a:lnTo>
                  <a:lnTo>
                    <a:pt x="2422" y="7275"/>
                  </a:lnTo>
                  <a:lnTo>
                    <a:pt x="3622" y="7511"/>
                  </a:lnTo>
                  <a:lnTo>
                    <a:pt x="4886" y="7768"/>
                  </a:lnTo>
                  <a:lnTo>
                    <a:pt x="4790" y="8068"/>
                  </a:lnTo>
                  <a:lnTo>
                    <a:pt x="4693" y="8357"/>
                  </a:lnTo>
                  <a:lnTo>
                    <a:pt x="4511" y="8903"/>
                  </a:lnTo>
                  <a:lnTo>
                    <a:pt x="4425" y="9160"/>
                  </a:lnTo>
                  <a:lnTo>
                    <a:pt x="4372" y="9418"/>
                  </a:lnTo>
                  <a:lnTo>
                    <a:pt x="4350" y="9546"/>
                  </a:lnTo>
                  <a:lnTo>
                    <a:pt x="4329" y="9664"/>
                  </a:lnTo>
                  <a:lnTo>
                    <a:pt x="4318" y="9793"/>
                  </a:lnTo>
                  <a:lnTo>
                    <a:pt x="4318" y="9921"/>
                  </a:lnTo>
                  <a:lnTo>
                    <a:pt x="4340" y="10157"/>
                  </a:lnTo>
                  <a:lnTo>
                    <a:pt x="4372" y="10414"/>
                  </a:lnTo>
                  <a:lnTo>
                    <a:pt x="4436" y="10671"/>
                  </a:lnTo>
                  <a:lnTo>
                    <a:pt x="4511" y="10917"/>
                  </a:lnTo>
                  <a:lnTo>
                    <a:pt x="4608" y="11164"/>
                  </a:lnTo>
                  <a:lnTo>
                    <a:pt x="4672" y="11271"/>
                  </a:lnTo>
                  <a:lnTo>
                    <a:pt x="4725" y="11378"/>
                  </a:lnTo>
                  <a:lnTo>
                    <a:pt x="4790" y="11475"/>
                  </a:lnTo>
                  <a:lnTo>
                    <a:pt x="4865" y="11571"/>
                  </a:lnTo>
                  <a:lnTo>
                    <a:pt x="4940" y="11646"/>
                  </a:lnTo>
                  <a:lnTo>
                    <a:pt x="5025" y="11721"/>
                  </a:lnTo>
                  <a:lnTo>
                    <a:pt x="5133" y="11796"/>
                  </a:lnTo>
                  <a:lnTo>
                    <a:pt x="5250" y="11839"/>
                  </a:lnTo>
                  <a:lnTo>
                    <a:pt x="5358" y="11871"/>
                  </a:lnTo>
                  <a:lnTo>
                    <a:pt x="5475" y="11882"/>
                  </a:lnTo>
                  <a:lnTo>
                    <a:pt x="5583" y="11871"/>
                  </a:lnTo>
                  <a:lnTo>
                    <a:pt x="5690" y="11839"/>
                  </a:lnTo>
                  <a:lnTo>
                    <a:pt x="5797" y="11796"/>
                  </a:lnTo>
                  <a:lnTo>
                    <a:pt x="5893" y="11742"/>
                  </a:lnTo>
                  <a:lnTo>
                    <a:pt x="5990" y="11678"/>
                  </a:lnTo>
                  <a:lnTo>
                    <a:pt x="6086" y="11603"/>
                  </a:lnTo>
                  <a:lnTo>
                    <a:pt x="6182" y="11507"/>
                  </a:lnTo>
                  <a:lnTo>
                    <a:pt x="6268" y="11421"/>
                  </a:lnTo>
                  <a:lnTo>
                    <a:pt x="6440" y="11217"/>
                  </a:lnTo>
                  <a:lnTo>
                    <a:pt x="6579" y="11003"/>
                  </a:lnTo>
                  <a:lnTo>
                    <a:pt x="6729" y="10767"/>
                  </a:lnTo>
                  <a:lnTo>
                    <a:pt x="6868" y="10521"/>
                  </a:lnTo>
                  <a:lnTo>
                    <a:pt x="7147" y="10007"/>
                  </a:lnTo>
                  <a:lnTo>
                    <a:pt x="7425" y="9460"/>
                  </a:lnTo>
                  <a:lnTo>
                    <a:pt x="7736" y="8860"/>
                  </a:lnTo>
                  <a:lnTo>
                    <a:pt x="9236" y="9685"/>
                  </a:lnTo>
                  <a:lnTo>
                    <a:pt x="9975" y="10103"/>
                  </a:lnTo>
                  <a:lnTo>
                    <a:pt x="10339" y="10317"/>
                  </a:lnTo>
                  <a:lnTo>
                    <a:pt x="10693" y="10532"/>
                  </a:lnTo>
                  <a:lnTo>
                    <a:pt x="10864" y="10628"/>
                  </a:lnTo>
                  <a:lnTo>
                    <a:pt x="11025" y="10714"/>
                  </a:lnTo>
                  <a:lnTo>
                    <a:pt x="11186" y="10778"/>
                  </a:lnTo>
                  <a:lnTo>
                    <a:pt x="11346" y="10832"/>
                  </a:lnTo>
                  <a:lnTo>
                    <a:pt x="11507" y="10875"/>
                  </a:lnTo>
                  <a:lnTo>
                    <a:pt x="11657" y="10896"/>
                  </a:lnTo>
                  <a:lnTo>
                    <a:pt x="11807" y="10907"/>
                  </a:lnTo>
                  <a:lnTo>
                    <a:pt x="11946" y="10907"/>
                  </a:lnTo>
                  <a:lnTo>
                    <a:pt x="12086" y="10885"/>
                  </a:lnTo>
                  <a:lnTo>
                    <a:pt x="12214" y="10853"/>
                  </a:lnTo>
                  <a:lnTo>
                    <a:pt x="12343" y="10810"/>
                  </a:lnTo>
                  <a:lnTo>
                    <a:pt x="12461" y="10746"/>
                  </a:lnTo>
                  <a:lnTo>
                    <a:pt x="12568" y="10660"/>
                  </a:lnTo>
                  <a:lnTo>
                    <a:pt x="12675" y="10575"/>
                  </a:lnTo>
                  <a:lnTo>
                    <a:pt x="12771" y="10457"/>
                  </a:lnTo>
                  <a:lnTo>
                    <a:pt x="12857" y="10328"/>
                  </a:lnTo>
                  <a:lnTo>
                    <a:pt x="12921" y="10200"/>
                  </a:lnTo>
                  <a:lnTo>
                    <a:pt x="12986" y="10071"/>
                  </a:lnTo>
                  <a:lnTo>
                    <a:pt x="13028" y="9943"/>
                  </a:lnTo>
                  <a:lnTo>
                    <a:pt x="13050" y="9814"/>
                  </a:lnTo>
                  <a:lnTo>
                    <a:pt x="13061" y="9685"/>
                  </a:lnTo>
                  <a:lnTo>
                    <a:pt x="13071" y="9568"/>
                  </a:lnTo>
                  <a:lnTo>
                    <a:pt x="13061" y="9450"/>
                  </a:lnTo>
                  <a:lnTo>
                    <a:pt x="13028" y="9332"/>
                  </a:lnTo>
                  <a:lnTo>
                    <a:pt x="12996" y="9214"/>
                  </a:lnTo>
                  <a:lnTo>
                    <a:pt x="12953" y="9096"/>
                  </a:lnTo>
                  <a:lnTo>
                    <a:pt x="12900" y="8978"/>
                  </a:lnTo>
                  <a:lnTo>
                    <a:pt x="12836" y="8860"/>
                  </a:lnTo>
                  <a:lnTo>
                    <a:pt x="12771" y="8753"/>
                  </a:lnTo>
                  <a:lnTo>
                    <a:pt x="12686" y="8646"/>
                  </a:lnTo>
                  <a:lnTo>
                    <a:pt x="12503" y="8432"/>
                  </a:lnTo>
                  <a:lnTo>
                    <a:pt x="11925" y="7768"/>
                  </a:lnTo>
                  <a:lnTo>
                    <a:pt x="11346" y="7114"/>
                  </a:lnTo>
                  <a:lnTo>
                    <a:pt x="10768" y="6461"/>
                  </a:lnTo>
                  <a:lnTo>
                    <a:pt x="10189" y="5796"/>
                  </a:lnTo>
                  <a:lnTo>
                    <a:pt x="10082" y="5657"/>
                  </a:lnTo>
                  <a:lnTo>
                    <a:pt x="9996" y="5518"/>
                  </a:lnTo>
                  <a:lnTo>
                    <a:pt x="9964" y="5454"/>
                  </a:lnTo>
                  <a:lnTo>
                    <a:pt x="9943" y="5379"/>
                  </a:lnTo>
                  <a:lnTo>
                    <a:pt x="9921" y="5314"/>
                  </a:lnTo>
                  <a:lnTo>
                    <a:pt x="9921" y="5239"/>
                  </a:lnTo>
                  <a:lnTo>
                    <a:pt x="9921" y="5164"/>
                  </a:lnTo>
                  <a:lnTo>
                    <a:pt x="9921" y="5100"/>
                  </a:lnTo>
                  <a:lnTo>
                    <a:pt x="9943" y="5025"/>
                  </a:lnTo>
                  <a:lnTo>
                    <a:pt x="9964" y="4950"/>
                  </a:lnTo>
                  <a:lnTo>
                    <a:pt x="10029" y="4800"/>
                  </a:lnTo>
                  <a:lnTo>
                    <a:pt x="10125" y="4639"/>
                  </a:lnTo>
                  <a:lnTo>
                    <a:pt x="10436" y="4157"/>
                  </a:lnTo>
                  <a:lnTo>
                    <a:pt x="10736" y="3675"/>
                  </a:lnTo>
                  <a:lnTo>
                    <a:pt x="11014" y="3182"/>
                  </a:lnTo>
                  <a:lnTo>
                    <a:pt x="11271" y="2668"/>
                  </a:lnTo>
                  <a:lnTo>
                    <a:pt x="11336" y="2550"/>
                  </a:lnTo>
                  <a:lnTo>
                    <a:pt x="11379" y="2422"/>
                  </a:lnTo>
                  <a:lnTo>
                    <a:pt x="11421" y="2293"/>
                  </a:lnTo>
                  <a:lnTo>
                    <a:pt x="11454" y="2165"/>
                  </a:lnTo>
                  <a:lnTo>
                    <a:pt x="11475" y="2036"/>
                  </a:lnTo>
                  <a:lnTo>
                    <a:pt x="11496" y="1907"/>
                  </a:lnTo>
                  <a:lnTo>
                    <a:pt x="11496" y="1779"/>
                  </a:lnTo>
                  <a:lnTo>
                    <a:pt x="11486" y="1661"/>
                  </a:lnTo>
                  <a:lnTo>
                    <a:pt x="11464" y="1532"/>
                  </a:lnTo>
                  <a:lnTo>
                    <a:pt x="11432" y="1415"/>
                  </a:lnTo>
                  <a:lnTo>
                    <a:pt x="11389" y="1297"/>
                  </a:lnTo>
                  <a:lnTo>
                    <a:pt x="11336" y="1179"/>
                  </a:lnTo>
                  <a:lnTo>
                    <a:pt x="11271" y="1072"/>
                  </a:lnTo>
                  <a:lnTo>
                    <a:pt x="11186" y="954"/>
                  </a:lnTo>
                  <a:lnTo>
                    <a:pt x="11100" y="847"/>
                  </a:lnTo>
                  <a:lnTo>
                    <a:pt x="10993" y="750"/>
                  </a:lnTo>
                  <a:lnTo>
                    <a:pt x="10875" y="654"/>
                  </a:lnTo>
                  <a:lnTo>
                    <a:pt x="10768" y="579"/>
                  </a:lnTo>
                  <a:lnTo>
                    <a:pt x="10650" y="515"/>
                  </a:lnTo>
                  <a:lnTo>
                    <a:pt x="10543" y="461"/>
                  </a:lnTo>
                  <a:lnTo>
                    <a:pt x="10425" y="429"/>
                  </a:lnTo>
                  <a:lnTo>
                    <a:pt x="10307" y="397"/>
                  </a:lnTo>
                  <a:lnTo>
                    <a:pt x="10189" y="386"/>
                  </a:lnTo>
                  <a:lnTo>
                    <a:pt x="10071" y="375"/>
                  </a:lnTo>
                  <a:lnTo>
                    <a:pt x="9954" y="386"/>
                  </a:lnTo>
                  <a:lnTo>
                    <a:pt x="9836" y="397"/>
                  </a:lnTo>
                  <a:lnTo>
                    <a:pt x="9718" y="418"/>
                  </a:lnTo>
                  <a:lnTo>
                    <a:pt x="9589" y="450"/>
                  </a:lnTo>
                  <a:lnTo>
                    <a:pt x="9472" y="493"/>
                  </a:lnTo>
                  <a:lnTo>
                    <a:pt x="9354" y="536"/>
                  </a:lnTo>
                  <a:lnTo>
                    <a:pt x="9118" y="654"/>
                  </a:lnTo>
                  <a:lnTo>
                    <a:pt x="8422" y="1040"/>
                  </a:lnTo>
                  <a:lnTo>
                    <a:pt x="7725" y="1447"/>
                  </a:lnTo>
                  <a:lnTo>
                    <a:pt x="7597" y="1308"/>
                  </a:lnTo>
                  <a:lnTo>
                    <a:pt x="7532" y="1233"/>
                  </a:lnTo>
                  <a:lnTo>
                    <a:pt x="7415" y="1040"/>
                  </a:lnTo>
                  <a:lnTo>
                    <a:pt x="7286" y="858"/>
                  </a:lnTo>
                  <a:lnTo>
                    <a:pt x="7168" y="697"/>
                  </a:lnTo>
                  <a:lnTo>
                    <a:pt x="7040" y="558"/>
                  </a:lnTo>
                  <a:lnTo>
                    <a:pt x="6911" y="429"/>
                  </a:lnTo>
                  <a:lnTo>
                    <a:pt x="6793" y="322"/>
                  </a:lnTo>
                  <a:lnTo>
                    <a:pt x="6665" y="236"/>
                  </a:lnTo>
                  <a:lnTo>
                    <a:pt x="6536" y="150"/>
                  </a:lnTo>
                  <a:lnTo>
                    <a:pt x="6407" y="97"/>
                  </a:lnTo>
                  <a:lnTo>
                    <a:pt x="6279" y="54"/>
                  </a:lnTo>
                  <a:lnTo>
                    <a:pt x="6140" y="22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66;p17"/>
          <p:cNvSpPr txBox="1">
            <a:spLocks/>
          </p:cNvSpPr>
          <p:nvPr/>
        </p:nvSpPr>
        <p:spPr>
          <a:xfrm>
            <a:off x="5259600" y="101041"/>
            <a:ext cx="388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SzPts val="1100"/>
              <a:buFont typeface="Arial"/>
              <a:buNone/>
            </a:pPr>
            <a:r>
              <a:rPr lang="en" sz="1600" dirty="0" smtClean="0"/>
              <a:t>Desarrollo socioemocional                2°A</a:t>
            </a:r>
            <a:endParaRPr lang="en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7541561" y="2935962"/>
            <a:ext cx="971753" cy="742634"/>
          </a:xfrm>
          <a:custGeom>
            <a:avLst/>
            <a:gdLst/>
            <a:ahLst/>
            <a:cxnLst/>
            <a:rect l="l" t="t" r="r" b="b"/>
            <a:pathLst>
              <a:path w="71584" h="54706" extrusionOk="0">
                <a:moveTo>
                  <a:pt x="46999" y="1"/>
                </a:moveTo>
                <a:lnTo>
                  <a:pt x="46196" y="36"/>
                </a:lnTo>
                <a:lnTo>
                  <a:pt x="45624" y="161"/>
                </a:lnTo>
                <a:lnTo>
                  <a:pt x="45258" y="295"/>
                </a:lnTo>
                <a:lnTo>
                  <a:pt x="44901" y="474"/>
                </a:lnTo>
                <a:lnTo>
                  <a:pt x="44570" y="706"/>
                </a:lnTo>
                <a:lnTo>
                  <a:pt x="44410" y="840"/>
                </a:lnTo>
                <a:lnTo>
                  <a:pt x="43659" y="1528"/>
                </a:lnTo>
                <a:lnTo>
                  <a:pt x="42204" y="2965"/>
                </a:lnTo>
                <a:lnTo>
                  <a:pt x="41472" y="3680"/>
                </a:lnTo>
                <a:lnTo>
                  <a:pt x="41293" y="3832"/>
                </a:lnTo>
                <a:lnTo>
                  <a:pt x="40936" y="4073"/>
                </a:lnTo>
                <a:lnTo>
                  <a:pt x="40561" y="4233"/>
                </a:lnTo>
                <a:lnTo>
                  <a:pt x="40177" y="4296"/>
                </a:lnTo>
                <a:lnTo>
                  <a:pt x="39802" y="4269"/>
                </a:lnTo>
                <a:lnTo>
                  <a:pt x="39445" y="4162"/>
                </a:lnTo>
                <a:lnTo>
                  <a:pt x="39114" y="3965"/>
                </a:lnTo>
                <a:lnTo>
                  <a:pt x="38811" y="3680"/>
                </a:lnTo>
                <a:lnTo>
                  <a:pt x="38677" y="3501"/>
                </a:lnTo>
                <a:lnTo>
                  <a:pt x="38453" y="3198"/>
                </a:lnTo>
                <a:lnTo>
                  <a:pt x="37953" y="2680"/>
                </a:lnTo>
                <a:lnTo>
                  <a:pt x="37382" y="2251"/>
                </a:lnTo>
                <a:lnTo>
                  <a:pt x="36757" y="1921"/>
                </a:lnTo>
                <a:lnTo>
                  <a:pt x="36417" y="1787"/>
                </a:lnTo>
                <a:lnTo>
                  <a:pt x="35640" y="1510"/>
                </a:lnTo>
                <a:lnTo>
                  <a:pt x="34033" y="1054"/>
                </a:lnTo>
                <a:lnTo>
                  <a:pt x="33220" y="894"/>
                </a:lnTo>
                <a:lnTo>
                  <a:pt x="32872" y="840"/>
                </a:lnTo>
                <a:lnTo>
                  <a:pt x="32167" y="760"/>
                </a:lnTo>
                <a:lnTo>
                  <a:pt x="31104" y="724"/>
                </a:lnTo>
                <a:lnTo>
                  <a:pt x="30407" y="760"/>
                </a:lnTo>
                <a:lnTo>
                  <a:pt x="29425" y="858"/>
                </a:lnTo>
                <a:lnTo>
                  <a:pt x="27469" y="1153"/>
                </a:lnTo>
                <a:lnTo>
                  <a:pt x="26496" y="1260"/>
                </a:lnTo>
                <a:lnTo>
                  <a:pt x="26219" y="1287"/>
                </a:lnTo>
                <a:lnTo>
                  <a:pt x="25728" y="1438"/>
                </a:lnTo>
                <a:lnTo>
                  <a:pt x="25308" y="1679"/>
                </a:lnTo>
                <a:lnTo>
                  <a:pt x="24942" y="2019"/>
                </a:lnTo>
                <a:lnTo>
                  <a:pt x="24782" y="2233"/>
                </a:lnTo>
                <a:lnTo>
                  <a:pt x="24621" y="2483"/>
                </a:lnTo>
                <a:lnTo>
                  <a:pt x="24389" y="2858"/>
                </a:lnTo>
                <a:lnTo>
                  <a:pt x="24201" y="3081"/>
                </a:lnTo>
                <a:lnTo>
                  <a:pt x="24094" y="3171"/>
                </a:lnTo>
                <a:lnTo>
                  <a:pt x="23835" y="3385"/>
                </a:lnTo>
                <a:lnTo>
                  <a:pt x="23362" y="3840"/>
                </a:lnTo>
                <a:lnTo>
                  <a:pt x="22960" y="4332"/>
                </a:lnTo>
                <a:lnTo>
                  <a:pt x="22612" y="4850"/>
                </a:lnTo>
                <a:lnTo>
                  <a:pt x="22308" y="5403"/>
                </a:lnTo>
                <a:lnTo>
                  <a:pt x="22058" y="5984"/>
                </a:lnTo>
                <a:lnTo>
                  <a:pt x="21736" y="6877"/>
                </a:lnTo>
                <a:lnTo>
                  <a:pt x="21558" y="7511"/>
                </a:lnTo>
                <a:lnTo>
                  <a:pt x="21513" y="7636"/>
                </a:lnTo>
                <a:lnTo>
                  <a:pt x="21397" y="7904"/>
                </a:lnTo>
                <a:lnTo>
                  <a:pt x="21227" y="8154"/>
                </a:lnTo>
                <a:lnTo>
                  <a:pt x="21031" y="8341"/>
                </a:lnTo>
                <a:lnTo>
                  <a:pt x="20924" y="8395"/>
                </a:lnTo>
                <a:lnTo>
                  <a:pt x="20718" y="8466"/>
                </a:lnTo>
                <a:lnTo>
                  <a:pt x="20352" y="8564"/>
                </a:lnTo>
                <a:lnTo>
                  <a:pt x="20040" y="8591"/>
                </a:lnTo>
                <a:lnTo>
                  <a:pt x="19772" y="8547"/>
                </a:lnTo>
                <a:lnTo>
                  <a:pt x="19549" y="8413"/>
                </a:lnTo>
                <a:lnTo>
                  <a:pt x="19370" y="8189"/>
                </a:lnTo>
                <a:lnTo>
                  <a:pt x="19218" y="7868"/>
                </a:lnTo>
                <a:lnTo>
                  <a:pt x="19093" y="7448"/>
                </a:lnTo>
                <a:lnTo>
                  <a:pt x="19048" y="7198"/>
                </a:lnTo>
                <a:lnTo>
                  <a:pt x="19004" y="7002"/>
                </a:lnTo>
                <a:lnTo>
                  <a:pt x="18879" y="6725"/>
                </a:lnTo>
                <a:lnTo>
                  <a:pt x="18691" y="6573"/>
                </a:lnTo>
                <a:lnTo>
                  <a:pt x="18441" y="6519"/>
                </a:lnTo>
                <a:lnTo>
                  <a:pt x="18289" y="6519"/>
                </a:lnTo>
                <a:lnTo>
                  <a:pt x="17468" y="6537"/>
                </a:lnTo>
                <a:lnTo>
                  <a:pt x="16236" y="6573"/>
                </a:lnTo>
                <a:lnTo>
                  <a:pt x="15432" y="6662"/>
                </a:lnTo>
                <a:lnTo>
                  <a:pt x="15039" y="6752"/>
                </a:lnTo>
                <a:lnTo>
                  <a:pt x="14253" y="6957"/>
                </a:lnTo>
                <a:lnTo>
                  <a:pt x="13101" y="7314"/>
                </a:lnTo>
                <a:lnTo>
                  <a:pt x="12351" y="7591"/>
                </a:lnTo>
                <a:lnTo>
                  <a:pt x="11619" y="7921"/>
                </a:lnTo>
                <a:lnTo>
                  <a:pt x="10913" y="8297"/>
                </a:lnTo>
                <a:lnTo>
                  <a:pt x="10244" y="8725"/>
                </a:lnTo>
                <a:lnTo>
                  <a:pt x="9610" y="9234"/>
                </a:lnTo>
                <a:lnTo>
                  <a:pt x="9306" y="9511"/>
                </a:lnTo>
                <a:lnTo>
                  <a:pt x="8975" y="9841"/>
                </a:lnTo>
                <a:lnTo>
                  <a:pt x="8404" y="10565"/>
                </a:lnTo>
                <a:lnTo>
                  <a:pt x="8047" y="11163"/>
                </a:lnTo>
                <a:lnTo>
                  <a:pt x="7859" y="11583"/>
                </a:lnTo>
                <a:lnTo>
                  <a:pt x="7707" y="12020"/>
                </a:lnTo>
                <a:lnTo>
                  <a:pt x="7609" y="12494"/>
                </a:lnTo>
                <a:lnTo>
                  <a:pt x="7582" y="12735"/>
                </a:lnTo>
                <a:lnTo>
                  <a:pt x="7502" y="13717"/>
                </a:lnTo>
                <a:lnTo>
                  <a:pt x="7413" y="14699"/>
                </a:lnTo>
                <a:lnTo>
                  <a:pt x="7386" y="14842"/>
                </a:lnTo>
                <a:lnTo>
                  <a:pt x="7315" y="15119"/>
                </a:lnTo>
                <a:lnTo>
                  <a:pt x="7136" y="15494"/>
                </a:lnTo>
                <a:lnTo>
                  <a:pt x="6877" y="15798"/>
                </a:lnTo>
                <a:lnTo>
                  <a:pt x="6689" y="15958"/>
                </a:lnTo>
                <a:lnTo>
                  <a:pt x="6484" y="16066"/>
                </a:lnTo>
                <a:lnTo>
                  <a:pt x="6270" y="16119"/>
                </a:lnTo>
                <a:lnTo>
                  <a:pt x="6171" y="16128"/>
                </a:lnTo>
                <a:lnTo>
                  <a:pt x="5948" y="16128"/>
                </a:lnTo>
                <a:lnTo>
                  <a:pt x="5537" y="16164"/>
                </a:lnTo>
                <a:lnTo>
                  <a:pt x="5145" y="16244"/>
                </a:lnTo>
                <a:lnTo>
                  <a:pt x="4769" y="16369"/>
                </a:lnTo>
                <a:lnTo>
                  <a:pt x="4430" y="16539"/>
                </a:lnTo>
                <a:lnTo>
                  <a:pt x="4118" y="16762"/>
                </a:lnTo>
                <a:lnTo>
                  <a:pt x="3823" y="17039"/>
                </a:lnTo>
                <a:lnTo>
                  <a:pt x="3564" y="17369"/>
                </a:lnTo>
                <a:lnTo>
                  <a:pt x="3448" y="17566"/>
                </a:lnTo>
                <a:lnTo>
                  <a:pt x="3153" y="18075"/>
                </a:lnTo>
                <a:lnTo>
                  <a:pt x="2814" y="18566"/>
                </a:lnTo>
                <a:lnTo>
                  <a:pt x="2483" y="19012"/>
                </a:lnTo>
                <a:lnTo>
                  <a:pt x="1885" y="19932"/>
                </a:lnTo>
                <a:lnTo>
                  <a:pt x="1376" y="20888"/>
                </a:lnTo>
                <a:lnTo>
                  <a:pt x="956" y="21861"/>
                </a:lnTo>
                <a:lnTo>
                  <a:pt x="608" y="22870"/>
                </a:lnTo>
                <a:lnTo>
                  <a:pt x="340" y="23915"/>
                </a:lnTo>
                <a:lnTo>
                  <a:pt x="153" y="24987"/>
                </a:lnTo>
                <a:lnTo>
                  <a:pt x="28" y="26085"/>
                </a:lnTo>
                <a:lnTo>
                  <a:pt x="1" y="26648"/>
                </a:lnTo>
                <a:lnTo>
                  <a:pt x="144" y="27416"/>
                </a:lnTo>
                <a:lnTo>
                  <a:pt x="331" y="28585"/>
                </a:lnTo>
                <a:lnTo>
                  <a:pt x="501" y="29121"/>
                </a:lnTo>
                <a:lnTo>
                  <a:pt x="662" y="29452"/>
                </a:lnTo>
                <a:lnTo>
                  <a:pt x="760" y="29594"/>
                </a:lnTo>
                <a:lnTo>
                  <a:pt x="1171" y="30157"/>
                </a:lnTo>
                <a:lnTo>
                  <a:pt x="2073" y="31211"/>
                </a:lnTo>
                <a:lnTo>
                  <a:pt x="3528" y="32729"/>
                </a:lnTo>
                <a:lnTo>
                  <a:pt x="4519" y="33729"/>
                </a:lnTo>
                <a:lnTo>
                  <a:pt x="4600" y="33800"/>
                </a:lnTo>
                <a:lnTo>
                  <a:pt x="4805" y="33899"/>
                </a:lnTo>
                <a:lnTo>
                  <a:pt x="5180" y="33979"/>
                </a:lnTo>
                <a:lnTo>
                  <a:pt x="5430" y="34006"/>
                </a:lnTo>
                <a:lnTo>
                  <a:pt x="6823" y="34149"/>
                </a:lnTo>
                <a:lnTo>
                  <a:pt x="8208" y="34265"/>
                </a:lnTo>
                <a:lnTo>
                  <a:pt x="8350" y="34283"/>
                </a:lnTo>
                <a:lnTo>
                  <a:pt x="8636" y="34354"/>
                </a:lnTo>
                <a:lnTo>
                  <a:pt x="9056" y="34533"/>
                </a:lnTo>
                <a:lnTo>
                  <a:pt x="9529" y="34872"/>
                </a:lnTo>
                <a:lnTo>
                  <a:pt x="9761" y="35167"/>
                </a:lnTo>
                <a:lnTo>
                  <a:pt x="9842" y="35354"/>
                </a:lnTo>
                <a:lnTo>
                  <a:pt x="9851" y="35444"/>
                </a:lnTo>
                <a:lnTo>
                  <a:pt x="9851" y="36747"/>
                </a:lnTo>
                <a:lnTo>
                  <a:pt x="9886" y="38042"/>
                </a:lnTo>
                <a:lnTo>
                  <a:pt x="9940" y="39141"/>
                </a:lnTo>
                <a:lnTo>
                  <a:pt x="10065" y="41328"/>
                </a:lnTo>
                <a:lnTo>
                  <a:pt x="10181" y="42409"/>
                </a:lnTo>
                <a:lnTo>
                  <a:pt x="10279" y="43168"/>
                </a:lnTo>
                <a:lnTo>
                  <a:pt x="10520" y="44284"/>
                </a:lnTo>
                <a:lnTo>
                  <a:pt x="10761" y="45008"/>
                </a:lnTo>
                <a:lnTo>
                  <a:pt x="10913" y="45347"/>
                </a:lnTo>
                <a:lnTo>
                  <a:pt x="11172" y="45874"/>
                </a:lnTo>
                <a:lnTo>
                  <a:pt x="11735" y="46910"/>
                </a:lnTo>
                <a:lnTo>
                  <a:pt x="12342" y="47928"/>
                </a:lnTo>
                <a:lnTo>
                  <a:pt x="12985" y="48919"/>
                </a:lnTo>
                <a:lnTo>
                  <a:pt x="13324" y="49401"/>
                </a:lnTo>
                <a:lnTo>
                  <a:pt x="13521" y="49660"/>
                </a:lnTo>
                <a:lnTo>
                  <a:pt x="13958" y="50169"/>
                </a:lnTo>
                <a:lnTo>
                  <a:pt x="14450" y="50624"/>
                </a:lnTo>
                <a:lnTo>
                  <a:pt x="14985" y="51017"/>
                </a:lnTo>
                <a:lnTo>
                  <a:pt x="15262" y="51187"/>
                </a:lnTo>
                <a:lnTo>
                  <a:pt x="15557" y="51339"/>
                </a:lnTo>
                <a:lnTo>
                  <a:pt x="16182" y="51580"/>
                </a:lnTo>
                <a:lnTo>
                  <a:pt x="17173" y="51848"/>
                </a:lnTo>
                <a:lnTo>
                  <a:pt x="17834" y="52018"/>
                </a:lnTo>
                <a:lnTo>
                  <a:pt x="18575" y="52232"/>
                </a:lnTo>
                <a:lnTo>
                  <a:pt x="20067" y="52634"/>
                </a:lnTo>
                <a:lnTo>
                  <a:pt x="20817" y="52777"/>
                </a:lnTo>
                <a:lnTo>
                  <a:pt x="21165" y="52839"/>
                </a:lnTo>
                <a:lnTo>
                  <a:pt x="21861" y="52955"/>
                </a:lnTo>
                <a:lnTo>
                  <a:pt x="22388" y="52973"/>
                </a:lnTo>
                <a:lnTo>
                  <a:pt x="22737" y="52946"/>
                </a:lnTo>
                <a:lnTo>
                  <a:pt x="23076" y="52857"/>
                </a:lnTo>
                <a:lnTo>
                  <a:pt x="23397" y="52705"/>
                </a:lnTo>
                <a:lnTo>
                  <a:pt x="23558" y="52589"/>
                </a:lnTo>
                <a:lnTo>
                  <a:pt x="24308" y="52044"/>
                </a:lnTo>
                <a:lnTo>
                  <a:pt x="25398" y="51196"/>
                </a:lnTo>
                <a:lnTo>
                  <a:pt x="26103" y="50598"/>
                </a:lnTo>
                <a:lnTo>
                  <a:pt x="26434" y="50285"/>
                </a:lnTo>
                <a:lnTo>
                  <a:pt x="26693" y="50053"/>
                </a:lnTo>
                <a:lnTo>
                  <a:pt x="27085" y="49821"/>
                </a:lnTo>
                <a:lnTo>
                  <a:pt x="27353" y="49714"/>
                </a:lnTo>
                <a:lnTo>
                  <a:pt x="27764" y="49642"/>
                </a:lnTo>
                <a:lnTo>
                  <a:pt x="28345" y="49687"/>
                </a:lnTo>
                <a:lnTo>
                  <a:pt x="28666" y="49767"/>
                </a:lnTo>
                <a:lnTo>
                  <a:pt x="28907" y="49848"/>
                </a:lnTo>
                <a:lnTo>
                  <a:pt x="29363" y="50026"/>
                </a:lnTo>
                <a:lnTo>
                  <a:pt x="29791" y="50249"/>
                </a:lnTo>
                <a:lnTo>
                  <a:pt x="30202" y="50526"/>
                </a:lnTo>
                <a:lnTo>
                  <a:pt x="30398" y="50687"/>
                </a:lnTo>
                <a:lnTo>
                  <a:pt x="31077" y="51232"/>
                </a:lnTo>
                <a:lnTo>
                  <a:pt x="32506" y="52241"/>
                </a:lnTo>
                <a:lnTo>
                  <a:pt x="33238" y="52705"/>
                </a:lnTo>
                <a:lnTo>
                  <a:pt x="33872" y="53107"/>
                </a:lnTo>
                <a:lnTo>
                  <a:pt x="34846" y="53652"/>
                </a:lnTo>
                <a:lnTo>
                  <a:pt x="35515" y="53973"/>
                </a:lnTo>
                <a:lnTo>
                  <a:pt x="35864" y="54116"/>
                </a:lnTo>
                <a:lnTo>
                  <a:pt x="36158" y="54223"/>
                </a:lnTo>
                <a:lnTo>
                  <a:pt x="36757" y="54384"/>
                </a:lnTo>
                <a:lnTo>
                  <a:pt x="37694" y="54545"/>
                </a:lnTo>
                <a:lnTo>
                  <a:pt x="38319" y="54643"/>
                </a:lnTo>
                <a:lnTo>
                  <a:pt x="38659" y="54688"/>
                </a:lnTo>
                <a:lnTo>
                  <a:pt x="39177" y="54705"/>
                </a:lnTo>
                <a:lnTo>
                  <a:pt x="39516" y="54670"/>
                </a:lnTo>
                <a:lnTo>
                  <a:pt x="39677" y="54634"/>
                </a:lnTo>
                <a:lnTo>
                  <a:pt x="40275" y="54464"/>
                </a:lnTo>
                <a:lnTo>
                  <a:pt x="41472" y="54045"/>
                </a:lnTo>
                <a:lnTo>
                  <a:pt x="42061" y="53821"/>
                </a:lnTo>
                <a:lnTo>
                  <a:pt x="42704" y="53598"/>
                </a:lnTo>
                <a:lnTo>
                  <a:pt x="43686" y="53268"/>
                </a:lnTo>
                <a:lnTo>
                  <a:pt x="44294" y="52991"/>
                </a:lnTo>
                <a:lnTo>
                  <a:pt x="44579" y="52812"/>
                </a:lnTo>
                <a:lnTo>
                  <a:pt x="45115" y="52437"/>
                </a:lnTo>
                <a:lnTo>
                  <a:pt x="46151" y="51634"/>
                </a:lnTo>
                <a:lnTo>
                  <a:pt x="47115" y="50758"/>
                </a:lnTo>
                <a:lnTo>
                  <a:pt x="48017" y="49803"/>
                </a:lnTo>
                <a:lnTo>
                  <a:pt x="48437" y="49294"/>
                </a:lnTo>
                <a:lnTo>
                  <a:pt x="48589" y="49106"/>
                </a:lnTo>
                <a:lnTo>
                  <a:pt x="48937" y="48758"/>
                </a:lnTo>
                <a:lnTo>
                  <a:pt x="49134" y="48615"/>
                </a:lnTo>
                <a:lnTo>
                  <a:pt x="49357" y="48481"/>
                </a:lnTo>
                <a:lnTo>
                  <a:pt x="49812" y="48249"/>
                </a:lnTo>
                <a:lnTo>
                  <a:pt x="50268" y="48070"/>
                </a:lnTo>
                <a:lnTo>
                  <a:pt x="50741" y="47937"/>
                </a:lnTo>
                <a:lnTo>
                  <a:pt x="51214" y="47856"/>
                </a:lnTo>
                <a:lnTo>
                  <a:pt x="51705" y="47829"/>
                </a:lnTo>
                <a:lnTo>
                  <a:pt x="52197" y="47865"/>
                </a:lnTo>
                <a:lnTo>
                  <a:pt x="52697" y="47954"/>
                </a:lnTo>
                <a:lnTo>
                  <a:pt x="52956" y="48026"/>
                </a:lnTo>
                <a:lnTo>
                  <a:pt x="53545" y="48213"/>
                </a:lnTo>
                <a:lnTo>
                  <a:pt x="54429" y="48481"/>
                </a:lnTo>
                <a:lnTo>
                  <a:pt x="55027" y="48615"/>
                </a:lnTo>
                <a:lnTo>
                  <a:pt x="55322" y="48642"/>
                </a:lnTo>
                <a:lnTo>
                  <a:pt x="55760" y="48660"/>
                </a:lnTo>
                <a:lnTo>
                  <a:pt x="56635" y="48642"/>
                </a:lnTo>
                <a:lnTo>
                  <a:pt x="57956" y="48571"/>
                </a:lnTo>
                <a:lnTo>
                  <a:pt x="58831" y="48562"/>
                </a:lnTo>
                <a:lnTo>
                  <a:pt x="58983" y="48553"/>
                </a:lnTo>
                <a:lnTo>
                  <a:pt x="59278" y="48517"/>
                </a:lnTo>
                <a:lnTo>
                  <a:pt x="59671" y="48383"/>
                </a:lnTo>
                <a:lnTo>
                  <a:pt x="60367" y="47945"/>
                </a:lnTo>
                <a:lnTo>
                  <a:pt x="60796" y="47597"/>
                </a:lnTo>
                <a:lnTo>
                  <a:pt x="62171" y="46526"/>
                </a:lnTo>
                <a:lnTo>
                  <a:pt x="63529" y="45436"/>
                </a:lnTo>
                <a:lnTo>
                  <a:pt x="63716" y="45293"/>
                </a:lnTo>
                <a:lnTo>
                  <a:pt x="64064" y="44999"/>
                </a:lnTo>
                <a:lnTo>
                  <a:pt x="64207" y="44829"/>
                </a:lnTo>
                <a:lnTo>
                  <a:pt x="64484" y="44382"/>
                </a:lnTo>
                <a:lnTo>
                  <a:pt x="64966" y="43472"/>
                </a:lnTo>
                <a:lnTo>
                  <a:pt x="65333" y="42516"/>
                </a:lnTo>
                <a:lnTo>
                  <a:pt x="65565" y="41507"/>
                </a:lnTo>
                <a:lnTo>
                  <a:pt x="65618" y="40962"/>
                </a:lnTo>
                <a:lnTo>
                  <a:pt x="65654" y="40632"/>
                </a:lnTo>
                <a:lnTo>
                  <a:pt x="65779" y="39962"/>
                </a:lnTo>
                <a:lnTo>
                  <a:pt x="66065" y="38980"/>
                </a:lnTo>
                <a:lnTo>
                  <a:pt x="66315" y="38337"/>
                </a:lnTo>
                <a:lnTo>
                  <a:pt x="66556" y="37747"/>
                </a:lnTo>
                <a:lnTo>
                  <a:pt x="67011" y="36890"/>
                </a:lnTo>
                <a:lnTo>
                  <a:pt x="67351" y="36354"/>
                </a:lnTo>
                <a:lnTo>
                  <a:pt x="67538" y="36095"/>
                </a:lnTo>
                <a:lnTo>
                  <a:pt x="68128" y="35372"/>
                </a:lnTo>
                <a:lnTo>
                  <a:pt x="69387" y="33997"/>
                </a:lnTo>
                <a:lnTo>
                  <a:pt x="69985" y="33282"/>
                </a:lnTo>
                <a:lnTo>
                  <a:pt x="70092" y="33131"/>
                </a:lnTo>
                <a:lnTo>
                  <a:pt x="70289" y="32800"/>
                </a:lnTo>
                <a:lnTo>
                  <a:pt x="70449" y="32443"/>
                </a:lnTo>
                <a:lnTo>
                  <a:pt x="70548" y="32077"/>
                </a:lnTo>
                <a:lnTo>
                  <a:pt x="70565" y="31898"/>
                </a:lnTo>
                <a:lnTo>
                  <a:pt x="70628" y="31121"/>
                </a:lnTo>
                <a:lnTo>
                  <a:pt x="70655" y="29952"/>
                </a:lnTo>
                <a:lnTo>
                  <a:pt x="70601" y="29184"/>
                </a:lnTo>
                <a:lnTo>
                  <a:pt x="70539" y="28809"/>
                </a:lnTo>
                <a:lnTo>
                  <a:pt x="70476" y="28487"/>
                </a:lnTo>
                <a:lnTo>
                  <a:pt x="70324" y="27844"/>
                </a:lnTo>
                <a:lnTo>
                  <a:pt x="70092" y="27210"/>
                </a:lnTo>
                <a:lnTo>
                  <a:pt x="69842" y="26764"/>
                </a:lnTo>
                <a:lnTo>
                  <a:pt x="69619" y="26478"/>
                </a:lnTo>
                <a:lnTo>
                  <a:pt x="69494" y="26344"/>
                </a:lnTo>
                <a:lnTo>
                  <a:pt x="69378" y="26219"/>
                </a:lnTo>
                <a:lnTo>
                  <a:pt x="69199" y="25924"/>
                </a:lnTo>
                <a:lnTo>
                  <a:pt x="69092" y="25585"/>
                </a:lnTo>
                <a:lnTo>
                  <a:pt x="69047" y="25228"/>
                </a:lnTo>
                <a:lnTo>
                  <a:pt x="69047" y="24853"/>
                </a:lnTo>
                <a:lnTo>
                  <a:pt x="69101" y="24478"/>
                </a:lnTo>
                <a:lnTo>
                  <a:pt x="69199" y="24111"/>
                </a:lnTo>
                <a:lnTo>
                  <a:pt x="69333" y="23772"/>
                </a:lnTo>
                <a:lnTo>
                  <a:pt x="69413" y="23620"/>
                </a:lnTo>
                <a:lnTo>
                  <a:pt x="69958" y="22692"/>
                </a:lnTo>
                <a:lnTo>
                  <a:pt x="70753" y="21281"/>
                </a:lnTo>
                <a:lnTo>
                  <a:pt x="71057" y="20531"/>
                </a:lnTo>
                <a:lnTo>
                  <a:pt x="71199" y="20004"/>
                </a:lnTo>
                <a:lnTo>
                  <a:pt x="71253" y="19727"/>
                </a:lnTo>
                <a:lnTo>
                  <a:pt x="71351" y="19236"/>
                </a:lnTo>
                <a:lnTo>
                  <a:pt x="71530" y="18495"/>
                </a:lnTo>
                <a:lnTo>
                  <a:pt x="71583" y="18012"/>
                </a:lnTo>
                <a:lnTo>
                  <a:pt x="71557" y="17780"/>
                </a:lnTo>
                <a:lnTo>
                  <a:pt x="71476" y="17396"/>
                </a:lnTo>
                <a:lnTo>
                  <a:pt x="71280" y="16628"/>
                </a:lnTo>
                <a:lnTo>
                  <a:pt x="70896" y="15503"/>
                </a:lnTo>
                <a:lnTo>
                  <a:pt x="70610" y="14762"/>
                </a:lnTo>
                <a:lnTo>
                  <a:pt x="70423" y="14315"/>
                </a:lnTo>
                <a:lnTo>
                  <a:pt x="69958" y="13476"/>
                </a:lnTo>
                <a:lnTo>
                  <a:pt x="69690" y="13083"/>
                </a:lnTo>
                <a:lnTo>
                  <a:pt x="69422" y="12753"/>
                </a:lnTo>
                <a:lnTo>
                  <a:pt x="68797" y="12154"/>
                </a:lnTo>
                <a:lnTo>
                  <a:pt x="68494" y="11851"/>
                </a:lnTo>
                <a:lnTo>
                  <a:pt x="68262" y="11601"/>
                </a:lnTo>
                <a:lnTo>
                  <a:pt x="67833" y="11092"/>
                </a:lnTo>
                <a:lnTo>
                  <a:pt x="67636" y="10815"/>
                </a:lnTo>
                <a:lnTo>
                  <a:pt x="67360" y="10422"/>
                </a:lnTo>
                <a:lnTo>
                  <a:pt x="66842" y="9600"/>
                </a:lnTo>
                <a:lnTo>
                  <a:pt x="66609" y="9172"/>
                </a:lnTo>
                <a:lnTo>
                  <a:pt x="66476" y="8832"/>
                </a:lnTo>
                <a:lnTo>
                  <a:pt x="66324" y="8288"/>
                </a:lnTo>
                <a:lnTo>
                  <a:pt x="66181" y="7966"/>
                </a:lnTo>
                <a:lnTo>
                  <a:pt x="66074" y="7841"/>
                </a:lnTo>
                <a:lnTo>
                  <a:pt x="65806" y="7582"/>
                </a:lnTo>
                <a:lnTo>
                  <a:pt x="65243" y="7082"/>
                </a:lnTo>
                <a:lnTo>
                  <a:pt x="64350" y="6368"/>
                </a:lnTo>
                <a:lnTo>
                  <a:pt x="63761" y="5903"/>
                </a:lnTo>
                <a:lnTo>
                  <a:pt x="63350" y="5573"/>
                </a:lnTo>
                <a:lnTo>
                  <a:pt x="62511" y="4966"/>
                </a:lnTo>
                <a:lnTo>
                  <a:pt x="61627" y="4439"/>
                </a:lnTo>
                <a:lnTo>
                  <a:pt x="60912" y="4135"/>
                </a:lnTo>
                <a:lnTo>
                  <a:pt x="60412" y="3974"/>
                </a:lnTo>
                <a:lnTo>
                  <a:pt x="60153" y="3921"/>
                </a:lnTo>
                <a:lnTo>
                  <a:pt x="59841" y="3849"/>
                </a:lnTo>
                <a:lnTo>
                  <a:pt x="59358" y="3778"/>
                </a:lnTo>
                <a:lnTo>
                  <a:pt x="59046" y="3796"/>
                </a:lnTo>
                <a:lnTo>
                  <a:pt x="58903" y="3832"/>
                </a:lnTo>
                <a:lnTo>
                  <a:pt x="58260" y="4046"/>
                </a:lnTo>
                <a:lnTo>
                  <a:pt x="56992" y="4573"/>
                </a:lnTo>
                <a:lnTo>
                  <a:pt x="56358" y="4814"/>
                </a:lnTo>
                <a:lnTo>
                  <a:pt x="55974" y="4939"/>
                </a:lnTo>
                <a:lnTo>
                  <a:pt x="55367" y="5091"/>
                </a:lnTo>
                <a:lnTo>
                  <a:pt x="54974" y="5126"/>
                </a:lnTo>
                <a:lnTo>
                  <a:pt x="54786" y="5100"/>
                </a:lnTo>
                <a:lnTo>
                  <a:pt x="54572" y="5064"/>
                </a:lnTo>
                <a:lnTo>
                  <a:pt x="54099" y="4948"/>
                </a:lnTo>
                <a:lnTo>
                  <a:pt x="53661" y="4760"/>
                </a:lnTo>
                <a:lnTo>
                  <a:pt x="53402" y="4582"/>
                </a:lnTo>
                <a:lnTo>
                  <a:pt x="53277" y="4448"/>
                </a:lnTo>
                <a:lnTo>
                  <a:pt x="53241" y="4376"/>
                </a:lnTo>
                <a:lnTo>
                  <a:pt x="53098" y="4055"/>
                </a:lnTo>
                <a:lnTo>
                  <a:pt x="52777" y="3483"/>
                </a:lnTo>
                <a:lnTo>
                  <a:pt x="52402" y="2956"/>
                </a:lnTo>
                <a:lnTo>
                  <a:pt x="51946" y="2465"/>
                </a:lnTo>
                <a:lnTo>
                  <a:pt x="51688" y="2224"/>
                </a:lnTo>
                <a:lnTo>
                  <a:pt x="51205" y="1813"/>
                </a:lnTo>
                <a:lnTo>
                  <a:pt x="50223" y="1081"/>
                </a:lnTo>
                <a:lnTo>
                  <a:pt x="49446" y="635"/>
                </a:lnTo>
                <a:lnTo>
                  <a:pt x="48901" y="394"/>
                </a:lnTo>
                <a:lnTo>
                  <a:pt x="48330" y="197"/>
                </a:lnTo>
                <a:lnTo>
                  <a:pt x="47723" y="72"/>
                </a:lnTo>
                <a:lnTo>
                  <a:pt x="47410" y="27"/>
                </a:lnTo>
                <a:lnTo>
                  <a:pt x="469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450449" y="772962"/>
            <a:ext cx="971753" cy="742634"/>
          </a:xfrm>
          <a:custGeom>
            <a:avLst/>
            <a:gdLst/>
            <a:ahLst/>
            <a:cxnLst/>
            <a:rect l="l" t="t" r="r" b="b"/>
            <a:pathLst>
              <a:path w="71584" h="54706" extrusionOk="0">
                <a:moveTo>
                  <a:pt x="46999" y="1"/>
                </a:moveTo>
                <a:lnTo>
                  <a:pt x="46196" y="36"/>
                </a:lnTo>
                <a:lnTo>
                  <a:pt x="45624" y="161"/>
                </a:lnTo>
                <a:lnTo>
                  <a:pt x="45258" y="295"/>
                </a:lnTo>
                <a:lnTo>
                  <a:pt x="44901" y="474"/>
                </a:lnTo>
                <a:lnTo>
                  <a:pt x="44570" y="706"/>
                </a:lnTo>
                <a:lnTo>
                  <a:pt x="44410" y="840"/>
                </a:lnTo>
                <a:lnTo>
                  <a:pt x="43659" y="1528"/>
                </a:lnTo>
                <a:lnTo>
                  <a:pt x="42204" y="2965"/>
                </a:lnTo>
                <a:lnTo>
                  <a:pt x="41472" y="3680"/>
                </a:lnTo>
                <a:lnTo>
                  <a:pt x="41293" y="3832"/>
                </a:lnTo>
                <a:lnTo>
                  <a:pt x="40936" y="4073"/>
                </a:lnTo>
                <a:lnTo>
                  <a:pt x="40561" y="4233"/>
                </a:lnTo>
                <a:lnTo>
                  <a:pt x="40177" y="4296"/>
                </a:lnTo>
                <a:lnTo>
                  <a:pt x="39802" y="4269"/>
                </a:lnTo>
                <a:lnTo>
                  <a:pt x="39445" y="4162"/>
                </a:lnTo>
                <a:lnTo>
                  <a:pt x="39114" y="3965"/>
                </a:lnTo>
                <a:lnTo>
                  <a:pt x="38811" y="3680"/>
                </a:lnTo>
                <a:lnTo>
                  <a:pt x="38677" y="3501"/>
                </a:lnTo>
                <a:lnTo>
                  <a:pt x="38453" y="3198"/>
                </a:lnTo>
                <a:lnTo>
                  <a:pt x="37953" y="2680"/>
                </a:lnTo>
                <a:lnTo>
                  <a:pt x="37382" y="2251"/>
                </a:lnTo>
                <a:lnTo>
                  <a:pt x="36757" y="1921"/>
                </a:lnTo>
                <a:lnTo>
                  <a:pt x="36417" y="1787"/>
                </a:lnTo>
                <a:lnTo>
                  <a:pt x="35640" y="1510"/>
                </a:lnTo>
                <a:lnTo>
                  <a:pt x="34033" y="1054"/>
                </a:lnTo>
                <a:lnTo>
                  <a:pt x="33220" y="894"/>
                </a:lnTo>
                <a:lnTo>
                  <a:pt x="32872" y="840"/>
                </a:lnTo>
                <a:lnTo>
                  <a:pt x="32167" y="760"/>
                </a:lnTo>
                <a:lnTo>
                  <a:pt x="31104" y="724"/>
                </a:lnTo>
                <a:lnTo>
                  <a:pt x="30407" y="760"/>
                </a:lnTo>
                <a:lnTo>
                  <a:pt x="29425" y="858"/>
                </a:lnTo>
                <a:lnTo>
                  <a:pt x="27469" y="1153"/>
                </a:lnTo>
                <a:lnTo>
                  <a:pt x="26496" y="1260"/>
                </a:lnTo>
                <a:lnTo>
                  <a:pt x="26219" y="1287"/>
                </a:lnTo>
                <a:lnTo>
                  <a:pt x="25728" y="1438"/>
                </a:lnTo>
                <a:lnTo>
                  <a:pt x="25308" y="1679"/>
                </a:lnTo>
                <a:lnTo>
                  <a:pt x="24942" y="2019"/>
                </a:lnTo>
                <a:lnTo>
                  <a:pt x="24782" y="2233"/>
                </a:lnTo>
                <a:lnTo>
                  <a:pt x="24621" y="2483"/>
                </a:lnTo>
                <a:lnTo>
                  <a:pt x="24389" y="2858"/>
                </a:lnTo>
                <a:lnTo>
                  <a:pt x="24201" y="3081"/>
                </a:lnTo>
                <a:lnTo>
                  <a:pt x="24094" y="3171"/>
                </a:lnTo>
                <a:lnTo>
                  <a:pt x="23835" y="3385"/>
                </a:lnTo>
                <a:lnTo>
                  <a:pt x="23362" y="3840"/>
                </a:lnTo>
                <a:lnTo>
                  <a:pt x="22960" y="4332"/>
                </a:lnTo>
                <a:lnTo>
                  <a:pt x="22612" y="4850"/>
                </a:lnTo>
                <a:lnTo>
                  <a:pt x="22308" y="5403"/>
                </a:lnTo>
                <a:lnTo>
                  <a:pt x="22058" y="5984"/>
                </a:lnTo>
                <a:lnTo>
                  <a:pt x="21736" y="6877"/>
                </a:lnTo>
                <a:lnTo>
                  <a:pt x="21558" y="7511"/>
                </a:lnTo>
                <a:lnTo>
                  <a:pt x="21513" y="7636"/>
                </a:lnTo>
                <a:lnTo>
                  <a:pt x="21397" y="7904"/>
                </a:lnTo>
                <a:lnTo>
                  <a:pt x="21227" y="8154"/>
                </a:lnTo>
                <a:lnTo>
                  <a:pt x="21031" y="8341"/>
                </a:lnTo>
                <a:lnTo>
                  <a:pt x="20924" y="8395"/>
                </a:lnTo>
                <a:lnTo>
                  <a:pt x="20718" y="8466"/>
                </a:lnTo>
                <a:lnTo>
                  <a:pt x="20352" y="8564"/>
                </a:lnTo>
                <a:lnTo>
                  <a:pt x="20040" y="8591"/>
                </a:lnTo>
                <a:lnTo>
                  <a:pt x="19772" y="8547"/>
                </a:lnTo>
                <a:lnTo>
                  <a:pt x="19549" y="8413"/>
                </a:lnTo>
                <a:lnTo>
                  <a:pt x="19370" y="8189"/>
                </a:lnTo>
                <a:lnTo>
                  <a:pt x="19218" y="7868"/>
                </a:lnTo>
                <a:lnTo>
                  <a:pt x="19093" y="7448"/>
                </a:lnTo>
                <a:lnTo>
                  <a:pt x="19048" y="7198"/>
                </a:lnTo>
                <a:lnTo>
                  <a:pt x="19004" y="7002"/>
                </a:lnTo>
                <a:lnTo>
                  <a:pt x="18879" y="6725"/>
                </a:lnTo>
                <a:lnTo>
                  <a:pt x="18691" y="6573"/>
                </a:lnTo>
                <a:lnTo>
                  <a:pt x="18441" y="6519"/>
                </a:lnTo>
                <a:lnTo>
                  <a:pt x="18289" y="6519"/>
                </a:lnTo>
                <a:lnTo>
                  <a:pt x="17468" y="6537"/>
                </a:lnTo>
                <a:lnTo>
                  <a:pt x="16236" y="6573"/>
                </a:lnTo>
                <a:lnTo>
                  <a:pt x="15432" y="6662"/>
                </a:lnTo>
                <a:lnTo>
                  <a:pt x="15039" y="6752"/>
                </a:lnTo>
                <a:lnTo>
                  <a:pt x="14253" y="6957"/>
                </a:lnTo>
                <a:lnTo>
                  <a:pt x="13101" y="7314"/>
                </a:lnTo>
                <a:lnTo>
                  <a:pt x="12351" y="7591"/>
                </a:lnTo>
                <a:lnTo>
                  <a:pt x="11619" y="7921"/>
                </a:lnTo>
                <a:lnTo>
                  <a:pt x="10913" y="8297"/>
                </a:lnTo>
                <a:lnTo>
                  <a:pt x="10244" y="8725"/>
                </a:lnTo>
                <a:lnTo>
                  <a:pt x="9610" y="9234"/>
                </a:lnTo>
                <a:lnTo>
                  <a:pt x="9306" y="9511"/>
                </a:lnTo>
                <a:lnTo>
                  <a:pt x="8975" y="9841"/>
                </a:lnTo>
                <a:lnTo>
                  <a:pt x="8404" y="10565"/>
                </a:lnTo>
                <a:lnTo>
                  <a:pt x="8047" y="11163"/>
                </a:lnTo>
                <a:lnTo>
                  <a:pt x="7859" y="11583"/>
                </a:lnTo>
                <a:lnTo>
                  <a:pt x="7707" y="12020"/>
                </a:lnTo>
                <a:lnTo>
                  <a:pt x="7609" y="12494"/>
                </a:lnTo>
                <a:lnTo>
                  <a:pt x="7582" y="12735"/>
                </a:lnTo>
                <a:lnTo>
                  <a:pt x="7502" y="13717"/>
                </a:lnTo>
                <a:lnTo>
                  <a:pt x="7413" y="14699"/>
                </a:lnTo>
                <a:lnTo>
                  <a:pt x="7386" y="14842"/>
                </a:lnTo>
                <a:lnTo>
                  <a:pt x="7315" y="15119"/>
                </a:lnTo>
                <a:lnTo>
                  <a:pt x="7136" y="15494"/>
                </a:lnTo>
                <a:lnTo>
                  <a:pt x="6877" y="15798"/>
                </a:lnTo>
                <a:lnTo>
                  <a:pt x="6689" y="15958"/>
                </a:lnTo>
                <a:lnTo>
                  <a:pt x="6484" y="16066"/>
                </a:lnTo>
                <a:lnTo>
                  <a:pt x="6270" y="16119"/>
                </a:lnTo>
                <a:lnTo>
                  <a:pt x="6171" y="16128"/>
                </a:lnTo>
                <a:lnTo>
                  <a:pt x="5948" y="16128"/>
                </a:lnTo>
                <a:lnTo>
                  <a:pt x="5537" y="16164"/>
                </a:lnTo>
                <a:lnTo>
                  <a:pt x="5145" y="16244"/>
                </a:lnTo>
                <a:lnTo>
                  <a:pt x="4769" y="16369"/>
                </a:lnTo>
                <a:lnTo>
                  <a:pt x="4430" y="16539"/>
                </a:lnTo>
                <a:lnTo>
                  <a:pt x="4118" y="16762"/>
                </a:lnTo>
                <a:lnTo>
                  <a:pt x="3823" y="17039"/>
                </a:lnTo>
                <a:lnTo>
                  <a:pt x="3564" y="17369"/>
                </a:lnTo>
                <a:lnTo>
                  <a:pt x="3448" y="17566"/>
                </a:lnTo>
                <a:lnTo>
                  <a:pt x="3153" y="18075"/>
                </a:lnTo>
                <a:lnTo>
                  <a:pt x="2814" y="18566"/>
                </a:lnTo>
                <a:lnTo>
                  <a:pt x="2483" y="19012"/>
                </a:lnTo>
                <a:lnTo>
                  <a:pt x="1885" y="19932"/>
                </a:lnTo>
                <a:lnTo>
                  <a:pt x="1376" y="20888"/>
                </a:lnTo>
                <a:lnTo>
                  <a:pt x="956" y="21861"/>
                </a:lnTo>
                <a:lnTo>
                  <a:pt x="608" y="22870"/>
                </a:lnTo>
                <a:lnTo>
                  <a:pt x="340" y="23915"/>
                </a:lnTo>
                <a:lnTo>
                  <a:pt x="153" y="24987"/>
                </a:lnTo>
                <a:lnTo>
                  <a:pt x="28" y="26085"/>
                </a:lnTo>
                <a:lnTo>
                  <a:pt x="1" y="26648"/>
                </a:lnTo>
                <a:lnTo>
                  <a:pt x="144" y="27416"/>
                </a:lnTo>
                <a:lnTo>
                  <a:pt x="331" y="28585"/>
                </a:lnTo>
                <a:lnTo>
                  <a:pt x="501" y="29121"/>
                </a:lnTo>
                <a:lnTo>
                  <a:pt x="662" y="29452"/>
                </a:lnTo>
                <a:lnTo>
                  <a:pt x="760" y="29594"/>
                </a:lnTo>
                <a:lnTo>
                  <a:pt x="1171" y="30157"/>
                </a:lnTo>
                <a:lnTo>
                  <a:pt x="2073" y="31211"/>
                </a:lnTo>
                <a:lnTo>
                  <a:pt x="3528" y="32729"/>
                </a:lnTo>
                <a:lnTo>
                  <a:pt x="4519" y="33729"/>
                </a:lnTo>
                <a:lnTo>
                  <a:pt x="4600" y="33800"/>
                </a:lnTo>
                <a:lnTo>
                  <a:pt x="4805" y="33899"/>
                </a:lnTo>
                <a:lnTo>
                  <a:pt x="5180" y="33979"/>
                </a:lnTo>
                <a:lnTo>
                  <a:pt x="5430" y="34006"/>
                </a:lnTo>
                <a:lnTo>
                  <a:pt x="6823" y="34149"/>
                </a:lnTo>
                <a:lnTo>
                  <a:pt x="8208" y="34265"/>
                </a:lnTo>
                <a:lnTo>
                  <a:pt x="8350" y="34283"/>
                </a:lnTo>
                <a:lnTo>
                  <a:pt x="8636" y="34354"/>
                </a:lnTo>
                <a:lnTo>
                  <a:pt x="9056" y="34533"/>
                </a:lnTo>
                <a:lnTo>
                  <a:pt x="9529" y="34872"/>
                </a:lnTo>
                <a:lnTo>
                  <a:pt x="9761" y="35167"/>
                </a:lnTo>
                <a:lnTo>
                  <a:pt x="9842" y="35354"/>
                </a:lnTo>
                <a:lnTo>
                  <a:pt x="9851" y="35444"/>
                </a:lnTo>
                <a:lnTo>
                  <a:pt x="9851" y="36747"/>
                </a:lnTo>
                <a:lnTo>
                  <a:pt x="9886" y="38042"/>
                </a:lnTo>
                <a:lnTo>
                  <a:pt x="9940" y="39141"/>
                </a:lnTo>
                <a:lnTo>
                  <a:pt x="10065" y="41328"/>
                </a:lnTo>
                <a:lnTo>
                  <a:pt x="10181" y="42409"/>
                </a:lnTo>
                <a:lnTo>
                  <a:pt x="10279" y="43168"/>
                </a:lnTo>
                <a:lnTo>
                  <a:pt x="10520" y="44284"/>
                </a:lnTo>
                <a:lnTo>
                  <a:pt x="10761" y="45008"/>
                </a:lnTo>
                <a:lnTo>
                  <a:pt x="10913" y="45347"/>
                </a:lnTo>
                <a:lnTo>
                  <a:pt x="11172" y="45874"/>
                </a:lnTo>
                <a:lnTo>
                  <a:pt x="11735" y="46910"/>
                </a:lnTo>
                <a:lnTo>
                  <a:pt x="12342" y="47928"/>
                </a:lnTo>
                <a:lnTo>
                  <a:pt x="12985" y="48919"/>
                </a:lnTo>
                <a:lnTo>
                  <a:pt x="13324" y="49401"/>
                </a:lnTo>
                <a:lnTo>
                  <a:pt x="13521" y="49660"/>
                </a:lnTo>
                <a:lnTo>
                  <a:pt x="13958" y="50169"/>
                </a:lnTo>
                <a:lnTo>
                  <a:pt x="14450" y="50624"/>
                </a:lnTo>
                <a:lnTo>
                  <a:pt x="14985" y="51017"/>
                </a:lnTo>
                <a:lnTo>
                  <a:pt x="15262" y="51187"/>
                </a:lnTo>
                <a:lnTo>
                  <a:pt x="15557" y="51339"/>
                </a:lnTo>
                <a:lnTo>
                  <a:pt x="16182" y="51580"/>
                </a:lnTo>
                <a:lnTo>
                  <a:pt x="17173" y="51848"/>
                </a:lnTo>
                <a:lnTo>
                  <a:pt x="17834" y="52018"/>
                </a:lnTo>
                <a:lnTo>
                  <a:pt x="18575" y="52232"/>
                </a:lnTo>
                <a:lnTo>
                  <a:pt x="20067" y="52634"/>
                </a:lnTo>
                <a:lnTo>
                  <a:pt x="20817" y="52777"/>
                </a:lnTo>
                <a:lnTo>
                  <a:pt x="21165" y="52839"/>
                </a:lnTo>
                <a:lnTo>
                  <a:pt x="21861" y="52955"/>
                </a:lnTo>
                <a:lnTo>
                  <a:pt x="22388" y="52973"/>
                </a:lnTo>
                <a:lnTo>
                  <a:pt x="22737" y="52946"/>
                </a:lnTo>
                <a:lnTo>
                  <a:pt x="23076" y="52857"/>
                </a:lnTo>
                <a:lnTo>
                  <a:pt x="23397" y="52705"/>
                </a:lnTo>
                <a:lnTo>
                  <a:pt x="23558" y="52589"/>
                </a:lnTo>
                <a:lnTo>
                  <a:pt x="24308" y="52044"/>
                </a:lnTo>
                <a:lnTo>
                  <a:pt x="25398" y="51196"/>
                </a:lnTo>
                <a:lnTo>
                  <a:pt x="26103" y="50598"/>
                </a:lnTo>
                <a:lnTo>
                  <a:pt x="26434" y="50285"/>
                </a:lnTo>
                <a:lnTo>
                  <a:pt x="26693" y="50053"/>
                </a:lnTo>
                <a:lnTo>
                  <a:pt x="27085" y="49821"/>
                </a:lnTo>
                <a:lnTo>
                  <a:pt x="27353" y="49714"/>
                </a:lnTo>
                <a:lnTo>
                  <a:pt x="27764" y="49642"/>
                </a:lnTo>
                <a:lnTo>
                  <a:pt x="28345" y="49687"/>
                </a:lnTo>
                <a:lnTo>
                  <a:pt x="28666" y="49767"/>
                </a:lnTo>
                <a:lnTo>
                  <a:pt x="28907" y="49848"/>
                </a:lnTo>
                <a:lnTo>
                  <a:pt x="29363" y="50026"/>
                </a:lnTo>
                <a:lnTo>
                  <a:pt x="29791" y="50249"/>
                </a:lnTo>
                <a:lnTo>
                  <a:pt x="30202" y="50526"/>
                </a:lnTo>
                <a:lnTo>
                  <a:pt x="30398" y="50687"/>
                </a:lnTo>
                <a:lnTo>
                  <a:pt x="31077" y="51232"/>
                </a:lnTo>
                <a:lnTo>
                  <a:pt x="32506" y="52241"/>
                </a:lnTo>
                <a:lnTo>
                  <a:pt x="33238" y="52705"/>
                </a:lnTo>
                <a:lnTo>
                  <a:pt x="33872" y="53107"/>
                </a:lnTo>
                <a:lnTo>
                  <a:pt x="34846" y="53652"/>
                </a:lnTo>
                <a:lnTo>
                  <a:pt x="35515" y="53973"/>
                </a:lnTo>
                <a:lnTo>
                  <a:pt x="35864" y="54116"/>
                </a:lnTo>
                <a:lnTo>
                  <a:pt x="36158" y="54223"/>
                </a:lnTo>
                <a:lnTo>
                  <a:pt x="36757" y="54384"/>
                </a:lnTo>
                <a:lnTo>
                  <a:pt x="37694" y="54545"/>
                </a:lnTo>
                <a:lnTo>
                  <a:pt x="38319" y="54643"/>
                </a:lnTo>
                <a:lnTo>
                  <a:pt x="38659" y="54688"/>
                </a:lnTo>
                <a:lnTo>
                  <a:pt x="39177" y="54705"/>
                </a:lnTo>
                <a:lnTo>
                  <a:pt x="39516" y="54670"/>
                </a:lnTo>
                <a:lnTo>
                  <a:pt x="39677" y="54634"/>
                </a:lnTo>
                <a:lnTo>
                  <a:pt x="40275" y="54464"/>
                </a:lnTo>
                <a:lnTo>
                  <a:pt x="41472" y="54045"/>
                </a:lnTo>
                <a:lnTo>
                  <a:pt x="42061" y="53821"/>
                </a:lnTo>
                <a:lnTo>
                  <a:pt x="42704" y="53598"/>
                </a:lnTo>
                <a:lnTo>
                  <a:pt x="43686" y="53268"/>
                </a:lnTo>
                <a:lnTo>
                  <a:pt x="44294" y="52991"/>
                </a:lnTo>
                <a:lnTo>
                  <a:pt x="44579" y="52812"/>
                </a:lnTo>
                <a:lnTo>
                  <a:pt x="45115" y="52437"/>
                </a:lnTo>
                <a:lnTo>
                  <a:pt x="46151" y="51634"/>
                </a:lnTo>
                <a:lnTo>
                  <a:pt x="47115" y="50758"/>
                </a:lnTo>
                <a:lnTo>
                  <a:pt x="48017" y="49803"/>
                </a:lnTo>
                <a:lnTo>
                  <a:pt x="48437" y="49294"/>
                </a:lnTo>
                <a:lnTo>
                  <a:pt x="48589" y="49106"/>
                </a:lnTo>
                <a:lnTo>
                  <a:pt x="48937" y="48758"/>
                </a:lnTo>
                <a:lnTo>
                  <a:pt x="49134" y="48615"/>
                </a:lnTo>
                <a:lnTo>
                  <a:pt x="49357" y="48481"/>
                </a:lnTo>
                <a:lnTo>
                  <a:pt x="49812" y="48249"/>
                </a:lnTo>
                <a:lnTo>
                  <a:pt x="50268" y="48070"/>
                </a:lnTo>
                <a:lnTo>
                  <a:pt x="50741" y="47937"/>
                </a:lnTo>
                <a:lnTo>
                  <a:pt x="51214" y="47856"/>
                </a:lnTo>
                <a:lnTo>
                  <a:pt x="51705" y="47829"/>
                </a:lnTo>
                <a:lnTo>
                  <a:pt x="52197" y="47865"/>
                </a:lnTo>
                <a:lnTo>
                  <a:pt x="52697" y="47954"/>
                </a:lnTo>
                <a:lnTo>
                  <a:pt x="52956" y="48026"/>
                </a:lnTo>
                <a:lnTo>
                  <a:pt x="53545" y="48213"/>
                </a:lnTo>
                <a:lnTo>
                  <a:pt x="54429" y="48481"/>
                </a:lnTo>
                <a:lnTo>
                  <a:pt x="55027" y="48615"/>
                </a:lnTo>
                <a:lnTo>
                  <a:pt x="55322" y="48642"/>
                </a:lnTo>
                <a:lnTo>
                  <a:pt x="55760" y="48660"/>
                </a:lnTo>
                <a:lnTo>
                  <a:pt x="56635" y="48642"/>
                </a:lnTo>
                <a:lnTo>
                  <a:pt x="57956" y="48571"/>
                </a:lnTo>
                <a:lnTo>
                  <a:pt x="58831" y="48562"/>
                </a:lnTo>
                <a:lnTo>
                  <a:pt x="58983" y="48553"/>
                </a:lnTo>
                <a:lnTo>
                  <a:pt x="59278" y="48517"/>
                </a:lnTo>
                <a:lnTo>
                  <a:pt x="59671" y="48383"/>
                </a:lnTo>
                <a:lnTo>
                  <a:pt x="60367" y="47945"/>
                </a:lnTo>
                <a:lnTo>
                  <a:pt x="60796" y="47597"/>
                </a:lnTo>
                <a:lnTo>
                  <a:pt x="62171" y="46526"/>
                </a:lnTo>
                <a:lnTo>
                  <a:pt x="63529" y="45436"/>
                </a:lnTo>
                <a:lnTo>
                  <a:pt x="63716" y="45293"/>
                </a:lnTo>
                <a:lnTo>
                  <a:pt x="64064" y="44999"/>
                </a:lnTo>
                <a:lnTo>
                  <a:pt x="64207" y="44829"/>
                </a:lnTo>
                <a:lnTo>
                  <a:pt x="64484" y="44382"/>
                </a:lnTo>
                <a:lnTo>
                  <a:pt x="64966" y="43472"/>
                </a:lnTo>
                <a:lnTo>
                  <a:pt x="65333" y="42516"/>
                </a:lnTo>
                <a:lnTo>
                  <a:pt x="65565" y="41507"/>
                </a:lnTo>
                <a:lnTo>
                  <a:pt x="65618" y="40962"/>
                </a:lnTo>
                <a:lnTo>
                  <a:pt x="65654" y="40632"/>
                </a:lnTo>
                <a:lnTo>
                  <a:pt x="65779" y="39962"/>
                </a:lnTo>
                <a:lnTo>
                  <a:pt x="66065" y="38980"/>
                </a:lnTo>
                <a:lnTo>
                  <a:pt x="66315" y="38337"/>
                </a:lnTo>
                <a:lnTo>
                  <a:pt x="66556" y="37747"/>
                </a:lnTo>
                <a:lnTo>
                  <a:pt x="67011" y="36890"/>
                </a:lnTo>
                <a:lnTo>
                  <a:pt x="67351" y="36354"/>
                </a:lnTo>
                <a:lnTo>
                  <a:pt x="67538" y="36095"/>
                </a:lnTo>
                <a:lnTo>
                  <a:pt x="68128" y="35372"/>
                </a:lnTo>
                <a:lnTo>
                  <a:pt x="69387" y="33997"/>
                </a:lnTo>
                <a:lnTo>
                  <a:pt x="69985" y="33282"/>
                </a:lnTo>
                <a:lnTo>
                  <a:pt x="70092" y="33131"/>
                </a:lnTo>
                <a:lnTo>
                  <a:pt x="70289" y="32800"/>
                </a:lnTo>
                <a:lnTo>
                  <a:pt x="70449" y="32443"/>
                </a:lnTo>
                <a:lnTo>
                  <a:pt x="70548" y="32077"/>
                </a:lnTo>
                <a:lnTo>
                  <a:pt x="70565" y="31898"/>
                </a:lnTo>
                <a:lnTo>
                  <a:pt x="70628" y="31121"/>
                </a:lnTo>
                <a:lnTo>
                  <a:pt x="70655" y="29952"/>
                </a:lnTo>
                <a:lnTo>
                  <a:pt x="70601" y="29184"/>
                </a:lnTo>
                <a:lnTo>
                  <a:pt x="70539" y="28809"/>
                </a:lnTo>
                <a:lnTo>
                  <a:pt x="70476" y="28487"/>
                </a:lnTo>
                <a:lnTo>
                  <a:pt x="70324" y="27844"/>
                </a:lnTo>
                <a:lnTo>
                  <a:pt x="70092" y="27210"/>
                </a:lnTo>
                <a:lnTo>
                  <a:pt x="69842" y="26764"/>
                </a:lnTo>
                <a:lnTo>
                  <a:pt x="69619" y="26478"/>
                </a:lnTo>
                <a:lnTo>
                  <a:pt x="69494" y="26344"/>
                </a:lnTo>
                <a:lnTo>
                  <a:pt x="69378" y="26219"/>
                </a:lnTo>
                <a:lnTo>
                  <a:pt x="69199" y="25924"/>
                </a:lnTo>
                <a:lnTo>
                  <a:pt x="69092" y="25585"/>
                </a:lnTo>
                <a:lnTo>
                  <a:pt x="69047" y="25228"/>
                </a:lnTo>
                <a:lnTo>
                  <a:pt x="69047" y="24853"/>
                </a:lnTo>
                <a:lnTo>
                  <a:pt x="69101" y="24478"/>
                </a:lnTo>
                <a:lnTo>
                  <a:pt x="69199" y="24111"/>
                </a:lnTo>
                <a:lnTo>
                  <a:pt x="69333" y="23772"/>
                </a:lnTo>
                <a:lnTo>
                  <a:pt x="69413" y="23620"/>
                </a:lnTo>
                <a:lnTo>
                  <a:pt x="69958" y="22692"/>
                </a:lnTo>
                <a:lnTo>
                  <a:pt x="70753" y="21281"/>
                </a:lnTo>
                <a:lnTo>
                  <a:pt x="71057" y="20531"/>
                </a:lnTo>
                <a:lnTo>
                  <a:pt x="71199" y="20004"/>
                </a:lnTo>
                <a:lnTo>
                  <a:pt x="71253" y="19727"/>
                </a:lnTo>
                <a:lnTo>
                  <a:pt x="71351" y="19236"/>
                </a:lnTo>
                <a:lnTo>
                  <a:pt x="71530" y="18495"/>
                </a:lnTo>
                <a:lnTo>
                  <a:pt x="71583" y="18012"/>
                </a:lnTo>
                <a:lnTo>
                  <a:pt x="71557" y="17780"/>
                </a:lnTo>
                <a:lnTo>
                  <a:pt x="71476" y="17396"/>
                </a:lnTo>
                <a:lnTo>
                  <a:pt x="71280" y="16628"/>
                </a:lnTo>
                <a:lnTo>
                  <a:pt x="70896" y="15503"/>
                </a:lnTo>
                <a:lnTo>
                  <a:pt x="70610" y="14762"/>
                </a:lnTo>
                <a:lnTo>
                  <a:pt x="70423" y="14315"/>
                </a:lnTo>
                <a:lnTo>
                  <a:pt x="69958" y="13476"/>
                </a:lnTo>
                <a:lnTo>
                  <a:pt x="69690" y="13083"/>
                </a:lnTo>
                <a:lnTo>
                  <a:pt x="69422" y="12753"/>
                </a:lnTo>
                <a:lnTo>
                  <a:pt x="68797" y="12154"/>
                </a:lnTo>
                <a:lnTo>
                  <a:pt x="68494" y="11851"/>
                </a:lnTo>
                <a:lnTo>
                  <a:pt x="68262" y="11601"/>
                </a:lnTo>
                <a:lnTo>
                  <a:pt x="67833" y="11092"/>
                </a:lnTo>
                <a:lnTo>
                  <a:pt x="67636" y="10815"/>
                </a:lnTo>
                <a:lnTo>
                  <a:pt x="67360" y="10422"/>
                </a:lnTo>
                <a:lnTo>
                  <a:pt x="66842" y="9600"/>
                </a:lnTo>
                <a:lnTo>
                  <a:pt x="66609" y="9172"/>
                </a:lnTo>
                <a:lnTo>
                  <a:pt x="66476" y="8832"/>
                </a:lnTo>
                <a:lnTo>
                  <a:pt x="66324" y="8288"/>
                </a:lnTo>
                <a:lnTo>
                  <a:pt x="66181" y="7966"/>
                </a:lnTo>
                <a:lnTo>
                  <a:pt x="66074" y="7841"/>
                </a:lnTo>
                <a:lnTo>
                  <a:pt x="65806" y="7582"/>
                </a:lnTo>
                <a:lnTo>
                  <a:pt x="65243" y="7082"/>
                </a:lnTo>
                <a:lnTo>
                  <a:pt x="64350" y="6368"/>
                </a:lnTo>
                <a:lnTo>
                  <a:pt x="63761" y="5903"/>
                </a:lnTo>
                <a:lnTo>
                  <a:pt x="63350" y="5573"/>
                </a:lnTo>
                <a:lnTo>
                  <a:pt x="62511" y="4966"/>
                </a:lnTo>
                <a:lnTo>
                  <a:pt x="61627" y="4439"/>
                </a:lnTo>
                <a:lnTo>
                  <a:pt x="60912" y="4135"/>
                </a:lnTo>
                <a:lnTo>
                  <a:pt x="60412" y="3974"/>
                </a:lnTo>
                <a:lnTo>
                  <a:pt x="60153" y="3921"/>
                </a:lnTo>
                <a:lnTo>
                  <a:pt x="59841" y="3849"/>
                </a:lnTo>
                <a:lnTo>
                  <a:pt x="59358" y="3778"/>
                </a:lnTo>
                <a:lnTo>
                  <a:pt x="59046" y="3796"/>
                </a:lnTo>
                <a:lnTo>
                  <a:pt x="58903" y="3832"/>
                </a:lnTo>
                <a:lnTo>
                  <a:pt x="58260" y="4046"/>
                </a:lnTo>
                <a:lnTo>
                  <a:pt x="56992" y="4573"/>
                </a:lnTo>
                <a:lnTo>
                  <a:pt x="56358" y="4814"/>
                </a:lnTo>
                <a:lnTo>
                  <a:pt x="55974" y="4939"/>
                </a:lnTo>
                <a:lnTo>
                  <a:pt x="55367" y="5091"/>
                </a:lnTo>
                <a:lnTo>
                  <a:pt x="54974" y="5126"/>
                </a:lnTo>
                <a:lnTo>
                  <a:pt x="54786" y="5100"/>
                </a:lnTo>
                <a:lnTo>
                  <a:pt x="54572" y="5064"/>
                </a:lnTo>
                <a:lnTo>
                  <a:pt x="54099" y="4948"/>
                </a:lnTo>
                <a:lnTo>
                  <a:pt x="53661" y="4760"/>
                </a:lnTo>
                <a:lnTo>
                  <a:pt x="53402" y="4582"/>
                </a:lnTo>
                <a:lnTo>
                  <a:pt x="53277" y="4448"/>
                </a:lnTo>
                <a:lnTo>
                  <a:pt x="53241" y="4376"/>
                </a:lnTo>
                <a:lnTo>
                  <a:pt x="53098" y="4055"/>
                </a:lnTo>
                <a:lnTo>
                  <a:pt x="52777" y="3483"/>
                </a:lnTo>
                <a:lnTo>
                  <a:pt x="52402" y="2956"/>
                </a:lnTo>
                <a:lnTo>
                  <a:pt x="51946" y="2465"/>
                </a:lnTo>
                <a:lnTo>
                  <a:pt x="51688" y="2224"/>
                </a:lnTo>
                <a:lnTo>
                  <a:pt x="51205" y="1813"/>
                </a:lnTo>
                <a:lnTo>
                  <a:pt x="50223" y="1081"/>
                </a:lnTo>
                <a:lnTo>
                  <a:pt x="49446" y="635"/>
                </a:lnTo>
                <a:lnTo>
                  <a:pt x="48901" y="394"/>
                </a:lnTo>
                <a:lnTo>
                  <a:pt x="48330" y="197"/>
                </a:lnTo>
                <a:lnTo>
                  <a:pt x="47723" y="72"/>
                </a:lnTo>
                <a:lnTo>
                  <a:pt x="47410" y="27"/>
                </a:lnTo>
                <a:lnTo>
                  <a:pt x="46999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7673624" y="772962"/>
            <a:ext cx="971753" cy="742634"/>
          </a:xfrm>
          <a:custGeom>
            <a:avLst/>
            <a:gdLst/>
            <a:ahLst/>
            <a:cxnLst/>
            <a:rect l="l" t="t" r="r" b="b"/>
            <a:pathLst>
              <a:path w="71584" h="54706" extrusionOk="0">
                <a:moveTo>
                  <a:pt x="46999" y="1"/>
                </a:moveTo>
                <a:lnTo>
                  <a:pt x="46196" y="36"/>
                </a:lnTo>
                <a:lnTo>
                  <a:pt x="45624" y="161"/>
                </a:lnTo>
                <a:lnTo>
                  <a:pt x="45258" y="295"/>
                </a:lnTo>
                <a:lnTo>
                  <a:pt x="44901" y="474"/>
                </a:lnTo>
                <a:lnTo>
                  <a:pt x="44570" y="706"/>
                </a:lnTo>
                <a:lnTo>
                  <a:pt x="44410" y="840"/>
                </a:lnTo>
                <a:lnTo>
                  <a:pt x="43659" y="1528"/>
                </a:lnTo>
                <a:lnTo>
                  <a:pt x="42204" y="2965"/>
                </a:lnTo>
                <a:lnTo>
                  <a:pt x="41472" y="3680"/>
                </a:lnTo>
                <a:lnTo>
                  <a:pt x="41293" y="3832"/>
                </a:lnTo>
                <a:lnTo>
                  <a:pt x="40936" y="4073"/>
                </a:lnTo>
                <a:lnTo>
                  <a:pt x="40561" y="4233"/>
                </a:lnTo>
                <a:lnTo>
                  <a:pt x="40177" y="4296"/>
                </a:lnTo>
                <a:lnTo>
                  <a:pt x="39802" y="4269"/>
                </a:lnTo>
                <a:lnTo>
                  <a:pt x="39445" y="4162"/>
                </a:lnTo>
                <a:lnTo>
                  <a:pt x="39114" y="3965"/>
                </a:lnTo>
                <a:lnTo>
                  <a:pt x="38811" y="3680"/>
                </a:lnTo>
                <a:lnTo>
                  <a:pt x="38677" y="3501"/>
                </a:lnTo>
                <a:lnTo>
                  <a:pt x="38453" y="3198"/>
                </a:lnTo>
                <a:lnTo>
                  <a:pt x="37953" y="2680"/>
                </a:lnTo>
                <a:lnTo>
                  <a:pt x="37382" y="2251"/>
                </a:lnTo>
                <a:lnTo>
                  <a:pt x="36757" y="1921"/>
                </a:lnTo>
                <a:lnTo>
                  <a:pt x="36417" y="1787"/>
                </a:lnTo>
                <a:lnTo>
                  <a:pt x="35640" y="1510"/>
                </a:lnTo>
                <a:lnTo>
                  <a:pt x="34033" y="1054"/>
                </a:lnTo>
                <a:lnTo>
                  <a:pt x="33220" y="894"/>
                </a:lnTo>
                <a:lnTo>
                  <a:pt x="32872" y="840"/>
                </a:lnTo>
                <a:lnTo>
                  <a:pt x="32167" y="760"/>
                </a:lnTo>
                <a:lnTo>
                  <a:pt x="31104" y="724"/>
                </a:lnTo>
                <a:lnTo>
                  <a:pt x="30407" y="760"/>
                </a:lnTo>
                <a:lnTo>
                  <a:pt x="29425" y="858"/>
                </a:lnTo>
                <a:lnTo>
                  <a:pt x="27469" y="1153"/>
                </a:lnTo>
                <a:lnTo>
                  <a:pt x="26496" y="1260"/>
                </a:lnTo>
                <a:lnTo>
                  <a:pt x="26219" y="1287"/>
                </a:lnTo>
                <a:lnTo>
                  <a:pt x="25728" y="1438"/>
                </a:lnTo>
                <a:lnTo>
                  <a:pt x="25308" y="1679"/>
                </a:lnTo>
                <a:lnTo>
                  <a:pt x="24942" y="2019"/>
                </a:lnTo>
                <a:lnTo>
                  <a:pt x="24782" y="2233"/>
                </a:lnTo>
                <a:lnTo>
                  <a:pt x="24621" y="2483"/>
                </a:lnTo>
                <a:lnTo>
                  <a:pt x="24389" y="2858"/>
                </a:lnTo>
                <a:lnTo>
                  <a:pt x="24201" y="3081"/>
                </a:lnTo>
                <a:lnTo>
                  <a:pt x="24094" y="3171"/>
                </a:lnTo>
                <a:lnTo>
                  <a:pt x="23835" y="3385"/>
                </a:lnTo>
                <a:lnTo>
                  <a:pt x="23362" y="3840"/>
                </a:lnTo>
                <a:lnTo>
                  <a:pt x="22960" y="4332"/>
                </a:lnTo>
                <a:lnTo>
                  <a:pt x="22612" y="4850"/>
                </a:lnTo>
                <a:lnTo>
                  <a:pt x="22308" y="5403"/>
                </a:lnTo>
                <a:lnTo>
                  <a:pt x="22058" y="5984"/>
                </a:lnTo>
                <a:lnTo>
                  <a:pt x="21736" y="6877"/>
                </a:lnTo>
                <a:lnTo>
                  <a:pt x="21558" y="7511"/>
                </a:lnTo>
                <a:lnTo>
                  <a:pt x="21513" y="7636"/>
                </a:lnTo>
                <a:lnTo>
                  <a:pt x="21397" y="7904"/>
                </a:lnTo>
                <a:lnTo>
                  <a:pt x="21227" y="8154"/>
                </a:lnTo>
                <a:lnTo>
                  <a:pt x="21031" y="8341"/>
                </a:lnTo>
                <a:lnTo>
                  <a:pt x="20924" y="8395"/>
                </a:lnTo>
                <a:lnTo>
                  <a:pt x="20718" y="8466"/>
                </a:lnTo>
                <a:lnTo>
                  <a:pt x="20352" y="8564"/>
                </a:lnTo>
                <a:lnTo>
                  <a:pt x="20040" y="8591"/>
                </a:lnTo>
                <a:lnTo>
                  <a:pt x="19772" y="8547"/>
                </a:lnTo>
                <a:lnTo>
                  <a:pt x="19549" y="8413"/>
                </a:lnTo>
                <a:lnTo>
                  <a:pt x="19370" y="8189"/>
                </a:lnTo>
                <a:lnTo>
                  <a:pt x="19218" y="7868"/>
                </a:lnTo>
                <a:lnTo>
                  <a:pt x="19093" y="7448"/>
                </a:lnTo>
                <a:lnTo>
                  <a:pt x="19048" y="7198"/>
                </a:lnTo>
                <a:lnTo>
                  <a:pt x="19004" y="7002"/>
                </a:lnTo>
                <a:lnTo>
                  <a:pt x="18879" y="6725"/>
                </a:lnTo>
                <a:lnTo>
                  <a:pt x="18691" y="6573"/>
                </a:lnTo>
                <a:lnTo>
                  <a:pt x="18441" y="6519"/>
                </a:lnTo>
                <a:lnTo>
                  <a:pt x="18289" y="6519"/>
                </a:lnTo>
                <a:lnTo>
                  <a:pt x="17468" y="6537"/>
                </a:lnTo>
                <a:lnTo>
                  <a:pt x="16236" y="6573"/>
                </a:lnTo>
                <a:lnTo>
                  <a:pt x="15432" y="6662"/>
                </a:lnTo>
                <a:lnTo>
                  <a:pt x="15039" y="6752"/>
                </a:lnTo>
                <a:lnTo>
                  <a:pt x="14253" y="6957"/>
                </a:lnTo>
                <a:lnTo>
                  <a:pt x="13101" y="7314"/>
                </a:lnTo>
                <a:lnTo>
                  <a:pt x="12351" y="7591"/>
                </a:lnTo>
                <a:lnTo>
                  <a:pt x="11619" y="7921"/>
                </a:lnTo>
                <a:lnTo>
                  <a:pt x="10913" y="8297"/>
                </a:lnTo>
                <a:lnTo>
                  <a:pt x="10244" y="8725"/>
                </a:lnTo>
                <a:lnTo>
                  <a:pt x="9610" y="9234"/>
                </a:lnTo>
                <a:lnTo>
                  <a:pt x="9306" y="9511"/>
                </a:lnTo>
                <a:lnTo>
                  <a:pt x="8975" y="9841"/>
                </a:lnTo>
                <a:lnTo>
                  <a:pt x="8404" y="10565"/>
                </a:lnTo>
                <a:lnTo>
                  <a:pt x="8047" y="11163"/>
                </a:lnTo>
                <a:lnTo>
                  <a:pt x="7859" y="11583"/>
                </a:lnTo>
                <a:lnTo>
                  <a:pt x="7707" y="12020"/>
                </a:lnTo>
                <a:lnTo>
                  <a:pt x="7609" y="12494"/>
                </a:lnTo>
                <a:lnTo>
                  <a:pt x="7582" y="12735"/>
                </a:lnTo>
                <a:lnTo>
                  <a:pt x="7502" y="13717"/>
                </a:lnTo>
                <a:lnTo>
                  <a:pt x="7413" y="14699"/>
                </a:lnTo>
                <a:lnTo>
                  <a:pt x="7386" y="14842"/>
                </a:lnTo>
                <a:lnTo>
                  <a:pt x="7315" y="15119"/>
                </a:lnTo>
                <a:lnTo>
                  <a:pt x="7136" y="15494"/>
                </a:lnTo>
                <a:lnTo>
                  <a:pt x="6877" y="15798"/>
                </a:lnTo>
                <a:lnTo>
                  <a:pt x="6689" y="15958"/>
                </a:lnTo>
                <a:lnTo>
                  <a:pt x="6484" y="16066"/>
                </a:lnTo>
                <a:lnTo>
                  <a:pt x="6270" y="16119"/>
                </a:lnTo>
                <a:lnTo>
                  <a:pt x="6171" y="16128"/>
                </a:lnTo>
                <a:lnTo>
                  <a:pt x="5948" y="16128"/>
                </a:lnTo>
                <a:lnTo>
                  <a:pt x="5537" y="16164"/>
                </a:lnTo>
                <a:lnTo>
                  <a:pt x="5145" y="16244"/>
                </a:lnTo>
                <a:lnTo>
                  <a:pt x="4769" y="16369"/>
                </a:lnTo>
                <a:lnTo>
                  <a:pt x="4430" y="16539"/>
                </a:lnTo>
                <a:lnTo>
                  <a:pt x="4118" y="16762"/>
                </a:lnTo>
                <a:lnTo>
                  <a:pt x="3823" y="17039"/>
                </a:lnTo>
                <a:lnTo>
                  <a:pt x="3564" y="17369"/>
                </a:lnTo>
                <a:lnTo>
                  <a:pt x="3448" y="17566"/>
                </a:lnTo>
                <a:lnTo>
                  <a:pt x="3153" y="18075"/>
                </a:lnTo>
                <a:lnTo>
                  <a:pt x="2814" y="18566"/>
                </a:lnTo>
                <a:lnTo>
                  <a:pt x="2483" y="19012"/>
                </a:lnTo>
                <a:lnTo>
                  <a:pt x="1885" y="19932"/>
                </a:lnTo>
                <a:lnTo>
                  <a:pt x="1376" y="20888"/>
                </a:lnTo>
                <a:lnTo>
                  <a:pt x="956" y="21861"/>
                </a:lnTo>
                <a:lnTo>
                  <a:pt x="608" y="22870"/>
                </a:lnTo>
                <a:lnTo>
                  <a:pt x="340" y="23915"/>
                </a:lnTo>
                <a:lnTo>
                  <a:pt x="153" y="24987"/>
                </a:lnTo>
                <a:lnTo>
                  <a:pt x="28" y="26085"/>
                </a:lnTo>
                <a:lnTo>
                  <a:pt x="1" y="26648"/>
                </a:lnTo>
                <a:lnTo>
                  <a:pt x="144" y="27416"/>
                </a:lnTo>
                <a:lnTo>
                  <a:pt x="331" y="28585"/>
                </a:lnTo>
                <a:lnTo>
                  <a:pt x="501" y="29121"/>
                </a:lnTo>
                <a:lnTo>
                  <a:pt x="662" y="29452"/>
                </a:lnTo>
                <a:lnTo>
                  <a:pt x="760" y="29594"/>
                </a:lnTo>
                <a:lnTo>
                  <a:pt x="1171" y="30157"/>
                </a:lnTo>
                <a:lnTo>
                  <a:pt x="2073" y="31211"/>
                </a:lnTo>
                <a:lnTo>
                  <a:pt x="3528" y="32729"/>
                </a:lnTo>
                <a:lnTo>
                  <a:pt x="4519" y="33729"/>
                </a:lnTo>
                <a:lnTo>
                  <a:pt x="4600" y="33800"/>
                </a:lnTo>
                <a:lnTo>
                  <a:pt x="4805" y="33899"/>
                </a:lnTo>
                <a:lnTo>
                  <a:pt x="5180" y="33979"/>
                </a:lnTo>
                <a:lnTo>
                  <a:pt x="5430" y="34006"/>
                </a:lnTo>
                <a:lnTo>
                  <a:pt x="6823" y="34149"/>
                </a:lnTo>
                <a:lnTo>
                  <a:pt x="8208" y="34265"/>
                </a:lnTo>
                <a:lnTo>
                  <a:pt x="8350" y="34283"/>
                </a:lnTo>
                <a:lnTo>
                  <a:pt x="8636" y="34354"/>
                </a:lnTo>
                <a:lnTo>
                  <a:pt x="9056" y="34533"/>
                </a:lnTo>
                <a:lnTo>
                  <a:pt x="9529" y="34872"/>
                </a:lnTo>
                <a:lnTo>
                  <a:pt x="9761" y="35167"/>
                </a:lnTo>
                <a:lnTo>
                  <a:pt x="9842" y="35354"/>
                </a:lnTo>
                <a:lnTo>
                  <a:pt x="9851" y="35444"/>
                </a:lnTo>
                <a:lnTo>
                  <a:pt x="9851" y="36747"/>
                </a:lnTo>
                <a:lnTo>
                  <a:pt x="9886" y="38042"/>
                </a:lnTo>
                <a:lnTo>
                  <a:pt x="9940" y="39141"/>
                </a:lnTo>
                <a:lnTo>
                  <a:pt x="10065" y="41328"/>
                </a:lnTo>
                <a:lnTo>
                  <a:pt x="10181" y="42409"/>
                </a:lnTo>
                <a:lnTo>
                  <a:pt x="10279" y="43168"/>
                </a:lnTo>
                <a:lnTo>
                  <a:pt x="10520" y="44284"/>
                </a:lnTo>
                <a:lnTo>
                  <a:pt x="10761" y="45008"/>
                </a:lnTo>
                <a:lnTo>
                  <a:pt x="10913" y="45347"/>
                </a:lnTo>
                <a:lnTo>
                  <a:pt x="11172" y="45874"/>
                </a:lnTo>
                <a:lnTo>
                  <a:pt x="11735" y="46910"/>
                </a:lnTo>
                <a:lnTo>
                  <a:pt x="12342" y="47928"/>
                </a:lnTo>
                <a:lnTo>
                  <a:pt x="12985" y="48919"/>
                </a:lnTo>
                <a:lnTo>
                  <a:pt x="13324" y="49401"/>
                </a:lnTo>
                <a:lnTo>
                  <a:pt x="13521" y="49660"/>
                </a:lnTo>
                <a:lnTo>
                  <a:pt x="13958" y="50169"/>
                </a:lnTo>
                <a:lnTo>
                  <a:pt x="14450" y="50624"/>
                </a:lnTo>
                <a:lnTo>
                  <a:pt x="14985" y="51017"/>
                </a:lnTo>
                <a:lnTo>
                  <a:pt x="15262" y="51187"/>
                </a:lnTo>
                <a:lnTo>
                  <a:pt x="15557" y="51339"/>
                </a:lnTo>
                <a:lnTo>
                  <a:pt x="16182" y="51580"/>
                </a:lnTo>
                <a:lnTo>
                  <a:pt x="17173" y="51848"/>
                </a:lnTo>
                <a:lnTo>
                  <a:pt x="17834" y="52018"/>
                </a:lnTo>
                <a:lnTo>
                  <a:pt x="18575" y="52232"/>
                </a:lnTo>
                <a:lnTo>
                  <a:pt x="20067" y="52634"/>
                </a:lnTo>
                <a:lnTo>
                  <a:pt x="20817" y="52777"/>
                </a:lnTo>
                <a:lnTo>
                  <a:pt x="21165" y="52839"/>
                </a:lnTo>
                <a:lnTo>
                  <a:pt x="21861" y="52955"/>
                </a:lnTo>
                <a:lnTo>
                  <a:pt x="22388" y="52973"/>
                </a:lnTo>
                <a:lnTo>
                  <a:pt x="22737" y="52946"/>
                </a:lnTo>
                <a:lnTo>
                  <a:pt x="23076" y="52857"/>
                </a:lnTo>
                <a:lnTo>
                  <a:pt x="23397" y="52705"/>
                </a:lnTo>
                <a:lnTo>
                  <a:pt x="23558" y="52589"/>
                </a:lnTo>
                <a:lnTo>
                  <a:pt x="24308" y="52044"/>
                </a:lnTo>
                <a:lnTo>
                  <a:pt x="25398" y="51196"/>
                </a:lnTo>
                <a:lnTo>
                  <a:pt x="26103" y="50598"/>
                </a:lnTo>
                <a:lnTo>
                  <a:pt x="26434" y="50285"/>
                </a:lnTo>
                <a:lnTo>
                  <a:pt x="26693" y="50053"/>
                </a:lnTo>
                <a:lnTo>
                  <a:pt x="27085" y="49821"/>
                </a:lnTo>
                <a:lnTo>
                  <a:pt x="27353" y="49714"/>
                </a:lnTo>
                <a:lnTo>
                  <a:pt x="27764" y="49642"/>
                </a:lnTo>
                <a:lnTo>
                  <a:pt x="28345" y="49687"/>
                </a:lnTo>
                <a:lnTo>
                  <a:pt x="28666" y="49767"/>
                </a:lnTo>
                <a:lnTo>
                  <a:pt x="28907" y="49848"/>
                </a:lnTo>
                <a:lnTo>
                  <a:pt x="29363" y="50026"/>
                </a:lnTo>
                <a:lnTo>
                  <a:pt x="29791" y="50249"/>
                </a:lnTo>
                <a:lnTo>
                  <a:pt x="30202" y="50526"/>
                </a:lnTo>
                <a:lnTo>
                  <a:pt x="30398" y="50687"/>
                </a:lnTo>
                <a:lnTo>
                  <a:pt x="31077" y="51232"/>
                </a:lnTo>
                <a:lnTo>
                  <a:pt x="32506" y="52241"/>
                </a:lnTo>
                <a:lnTo>
                  <a:pt x="33238" y="52705"/>
                </a:lnTo>
                <a:lnTo>
                  <a:pt x="33872" y="53107"/>
                </a:lnTo>
                <a:lnTo>
                  <a:pt x="34846" y="53652"/>
                </a:lnTo>
                <a:lnTo>
                  <a:pt x="35515" y="53973"/>
                </a:lnTo>
                <a:lnTo>
                  <a:pt x="35864" y="54116"/>
                </a:lnTo>
                <a:lnTo>
                  <a:pt x="36158" y="54223"/>
                </a:lnTo>
                <a:lnTo>
                  <a:pt x="36757" y="54384"/>
                </a:lnTo>
                <a:lnTo>
                  <a:pt x="37694" y="54545"/>
                </a:lnTo>
                <a:lnTo>
                  <a:pt x="38319" y="54643"/>
                </a:lnTo>
                <a:lnTo>
                  <a:pt x="38659" y="54688"/>
                </a:lnTo>
                <a:lnTo>
                  <a:pt x="39177" y="54705"/>
                </a:lnTo>
                <a:lnTo>
                  <a:pt x="39516" y="54670"/>
                </a:lnTo>
                <a:lnTo>
                  <a:pt x="39677" y="54634"/>
                </a:lnTo>
                <a:lnTo>
                  <a:pt x="40275" y="54464"/>
                </a:lnTo>
                <a:lnTo>
                  <a:pt x="41472" y="54045"/>
                </a:lnTo>
                <a:lnTo>
                  <a:pt x="42061" y="53821"/>
                </a:lnTo>
                <a:lnTo>
                  <a:pt x="42704" y="53598"/>
                </a:lnTo>
                <a:lnTo>
                  <a:pt x="43686" y="53268"/>
                </a:lnTo>
                <a:lnTo>
                  <a:pt x="44294" y="52991"/>
                </a:lnTo>
                <a:lnTo>
                  <a:pt x="44579" y="52812"/>
                </a:lnTo>
                <a:lnTo>
                  <a:pt x="45115" y="52437"/>
                </a:lnTo>
                <a:lnTo>
                  <a:pt x="46151" y="51634"/>
                </a:lnTo>
                <a:lnTo>
                  <a:pt x="47115" y="50758"/>
                </a:lnTo>
                <a:lnTo>
                  <a:pt x="48017" y="49803"/>
                </a:lnTo>
                <a:lnTo>
                  <a:pt x="48437" y="49294"/>
                </a:lnTo>
                <a:lnTo>
                  <a:pt x="48589" y="49106"/>
                </a:lnTo>
                <a:lnTo>
                  <a:pt x="48937" y="48758"/>
                </a:lnTo>
                <a:lnTo>
                  <a:pt x="49134" y="48615"/>
                </a:lnTo>
                <a:lnTo>
                  <a:pt x="49357" y="48481"/>
                </a:lnTo>
                <a:lnTo>
                  <a:pt x="49812" y="48249"/>
                </a:lnTo>
                <a:lnTo>
                  <a:pt x="50268" y="48070"/>
                </a:lnTo>
                <a:lnTo>
                  <a:pt x="50741" y="47937"/>
                </a:lnTo>
                <a:lnTo>
                  <a:pt x="51214" y="47856"/>
                </a:lnTo>
                <a:lnTo>
                  <a:pt x="51705" y="47829"/>
                </a:lnTo>
                <a:lnTo>
                  <a:pt x="52197" y="47865"/>
                </a:lnTo>
                <a:lnTo>
                  <a:pt x="52697" y="47954"/>
                </a:lnTo>
                <a:lnTo>
                  <a:pt x="52956" y="48026"/>
                </a:lnTo>
                <a:lnTo>
                  <a:pt x="53545" y="48213"/>
                </a:lnTo>
                <a:lnTo>
                  <a:pt x="54429" y="48481"/>
                </a:lnTo>
                <a:lnTo>
                  <a:pt x="55027" y="48615"/>
                </a:lnTo>
                <a:lnTo>
                  <a:pt x="55322" y="48642"/>
                </a:lnTo>
                <a:lnTo>
                  <a:pt x="55760" y="48660"/>
                </a:lnTo>
                <a:lnTo>
                  <a:pt x="56635" y="48642"/>
                </a:lnTo>
                <a:lnTo>
                  <a:pt x="57956" y="48571"/>
                </a:lnTo>
                <a:lnTo>
                  <a:pt x="58831" y="48562"/>
                </a:lnTo>
                <a:lnTo>
                  <a:pt x="58983" y="48553"/>
                </a:lnTo>
                <a:lnTo>
                  <a:pt x="59278" y="48517"/>
                </a:lnTo>
                <a:lnTo>
                  <a:pt x="59671" y="48383"/>
                </a:lnTo>
                <a:lnTo>
                  <a:pt x="60367" y="47945"/>
                </a:lnTo>
                <a:lnTo>
                  <a:pt x="60796" y="47597"/>
                </a:lnTo>
                <a:lnTo>
                  <a:pt x="62171" y="46526"/>
                </a:lnTo>
                <a:lnTo>
                  <a:pt x="63529" y="45436"/>
                </a:lnTo>
                <a:lnTo>
                  <a:pt x="63716" y="45293"/>
                </a:lnTo>
                <a:lnTo>
                  <a:pt x="64064" y="44999"/>
                </a:lnTo>
                <a:lnTo>
                  <a:pt x="64207" y="44829"/>
                </a:lnTo>
                <a:lnTo>
                  <a:pt x="64484" y="44382"/>
                </a:lnTo>
                <a:lnTo>
                  <a:pt x="64966" y="43472"/>
                </a:lnTo>
                <a:lnTo>
                  <a:pt x="65333" y="42516"/>
                </a:lnTo>
                <a:lnTo>
                  <a:pt x="65565" y="41507"/>
                </a:lnTo>
                <a:lnTo>
                  <a:pt x="65618" y="40962"/>
                </a:lnTo>
                <a:lnTo>
                  <a:pt x="65654" y="40632"/>
                </a:lnTo>
                <a:lnTo>
                  <a:pt x="65779" y="39962"/>
                </a:lnTo>
                <a:lnTo>
                  <a:pt x="66065" y="38980"/>
                </a:lnTo>
                <a:lnTo>
                  <a:pt x="66315" y="38337"/>
                </a:lnTo>
                <a:lnTo>
                  <a:pt x="66556" y="37747"/>
                </a:lnTo>
                <a:lnTo>
                  <a:pt x="67011" y="36890"/>
                </a:lnTo>
                <a:lnTo>
                  <a:pt x="67351" y="36354"/>
                </a:lnTo>
                <a:lnTo>
                  <a:pt x="67538" y="36095"/>
                </a:lnTo>
                <a:lnTo>
                  <a:pt x="68128" y="35372"/>
                </a:lnTo>
                <a:lnTo>
                  <a:pt x="69387" y="33997"/>
                </a:lnTo>
                <a:lnTo>
                  <a:pt x="69985" y="33282"/>
                </a:lnTo>
                <a:lnTo>
                  <a:pt x="70092" y="33131"/>
                </a:lnTo>
                <a:lnTo>
                  <a:pt x="70289" y="32800"/>
                </a:lnTo>
                <a:lnTo>
                  <a:pt x="70449" y="32443"/>
                </a:lnTo>
                <a:lnTo>
                  <a:pt x="70548" y="32077"/>
                </a:lnTo>
                <a:lnTo>
                  <a:pt x="70565" y="31898"/>
                </a:lnTo>
                <a:lnTo>
                  <a:pt x="70628" y="31121"/>
                </a:lnTo>
                <a:lnTo>
                  <a:pt x="70655" y="29952"/>
                </a:lnTo>
                <a:lnTo>
                  <a:pt x="70601" y="29184"/>
                </a:lnTo>
                <a:lnTo>
                  <a:pt x="70539" y="28809"/>
                </a:lnTo>
                <a:lnTo>
                  <a:pt x="70476" y="28487"/>
                </a:lnTo>
                <a:lnTo>
                  <a:pt x="70324" y="27844"/>
                </a:lnTo>
                <a:lnTo>
                  <a:pt x="70092" y="27210"/>
                </a:lnTo>
                <a:lnTo>
                  <a:pt x="69842" y="26764"/>
                </a:lnTo>
                <a:lnTo>
                  <a:pt x="69619" y="26478"/>
                </a:lnTo>
                <a:lnTo>
                  <a:pt x="69494" y="26344"/>
                </a:lnTo>
                <a:lnTo>
                  <a:pt x="69378" y="26219"/>
                </a:lnTo>
                <a:lnTo>
                  <a:pt x="69199" y="25924"/>
                </a:lnTo>
                <a:lnTo>
                  <a:pt x="69092" y="25585"/>
                </a:lnTo>
                <a:lnTo>
                  <a:pt x="69047" y="25228"/>
                </a:lnTo>
                <a:lnTo>
                  <a:pt x="69047" y="24853"/>
                </a:lnTo>
                <a:lnTo>
                  <a:pt x="69101" y="24478"/>
                </a:lnTo>
                <a:lnTo>
                  <a:pt x="69199" y="24111"/>
                </a:lnTo>
                <a:lnTo>
                  <a:pt x="69333" y="23772"/>
                </a:lnTo>
                <a:lnTo>
                  <a:pt x="69413" y="23620"/>
                </a:lnTo>
                <a:lnTo>
                  <a:pt x="69958" y="22692"/>
                </a:lnTo>
                <a:lnTo>
                  <a:pt x="70753" y="21281"/>
                </a:lnTo>
                <a:lnTo>
                  <a:pt x="71057" y="20531"/>
                </a:lnTo>
                <a:lnTo>
                  <a:pt x="71199" y="20004"/>
                </a:lnTo>
                <a:lnTo>
                  <a:pt x="71253" y="19727"/>
                </a:lnTo>
                <a:lnTo>
                  <a:pt x="71351" y="19236"/>
                </a:lnTo>
                <a:lnTo>
                  <a:pt x="71530" y="18495"/>
                </a:lnTo>
                <a:lnTo>
                  <a:pt x="71583" y="18012"/>
                </a:lnTo>
                <a:lnTo>
                  <a:pt x="71557" y="17780"/>
                </a:lnTo>
                <a:lnTo>
                  <a:pt x="71476" y="17396"/>
                </a:lnTo>
                <a:lnTo>
                  <a:pt x="71280" y="16628"/>
                </a:lnTo>
                <a:lnTo>
                  <a:pt x="70896" y="15503"/>
                </a:lnTo>
                <a:lnTo>
                  <a:pt x="70610" y="14762"/>
                </a:lnTo>
                <a:lnTo>
                  <a:pt x="70423" y="14315"/>
                </a:lnTo>
                <a:lnTo>
                  <a:pt x="69958" y="13476"/>
                </a:lnTo>
                <a:lnTo>
                  <a:pt x="69690" y="13083"/>
                </a:lnTo>
                <a:lnTo>
                  <a:pt x="69422" y="12753"/>
                </a:lnTo>
                <a:lnTo>
                  <a:pt x="68797" y="12154"/>
                </a:lnTo>
                <a:lnTo>
                  <a:pt x="68494" y="11851"/>
                </a:lnTo>
                <a:lnTo>
                  <a:pt x="68262" y="11601"/>
                </a:lnTo>
                <a:lnTo>
                  <a:pt x="67833" y="11092"/>
                </a:lnTo>
                <a:lnTo>
                  <a:pt x="67636" y="10815"/>
                </a:lnTo>
                <a:lnTo>
                  <a:pt x="67360" y="10422"/>
                </a:lnTo>
                <a:lnTo>
                  <a:pt x="66842" y="9600"/>
                </a:lnTo>
                <a:lnTo>
                  <a:pt x="66609" y="9172"/>
                </a:lnTo>
                <a:lnTo>
                  <a:pt x="66476" y="8832"/>
                </a:lnTo>
                <a:lnTo>
                  <a:pt x="66324" y="8288"/>
                </a:lnTo>
                <a:lnTo>
                  <a:pt x="66181" y="7966"/>
                </a:lnTo>
                <a:lnTo>
                  <a:pt x="66074" y="7841"/>
                </a:lnTo>
                <a:lnTo>
                  <a:pt x="65806" y="7582"/>
                </a:lnTo>
                <a:lnTo>
                  <a:pt x="65243" y="7082"/>
                </a:lnTo>
                <a:lnTo>
                  <a:pt x="64350" y="6368"/>
                </a:lnTo>
                <a:lnTo>
                  <a:pt x="63761" y="5903"/>
                </a:lnTo>
                <a:lnTo>
                  <a:pt x="63350" y="5573"/>
                </a:lnTo>
                <a:lnTo>
                  <a:pt x="62511" y="4966"/>
                </a:lnTo>
                <a:lnTo>
                  <a:pt x="61627" y="4439"/>
                </a:lnTo>
                <a:lnTo>
                  <a:pt x="60912" y="4135"/>
                </a:lnTo>
                <a:lnTo>
                  <a:pt x="60412" y="3974"/>
                </a:lnTo>
                <a:lnTo>
                  <a:pt x="60153" y="3921"/>
                </a:lnTo>
                <a:lnTo>
                  <a:pt x="59841" y="3849"/>
                </a:lnTo>
                <a:lnTo>
                  <a:pt x="59358" y="3778"/>
                </a:lnTo>
                <a:lnTo>
                  <a:pt x="59046" y="3796"/>
                </a:lnTo>
                <a:lnTo>
                  <a:pt x="58903" y="3832"/>
                </a:lnTo>
                <a:lnTo>
                  <a:pt x="58260" y="4046"/>
                </a:lnTo>
                <a:lnTo>
                  <a:pt x="56992" y="4573"/>
                </a:lnTo>
                <a:lnTo>
                  <a:pt x="56358" y="4814"/>
                </a:lnTo>
                <a:lnTo>
                  <a:pt x="55974" y="4939"/>
                </a:lnTo>
                <a:lnTo>
                  <a:pt x="55367" y="5091"/>
                </a:lnTo>
                <a:lnTo>
                  <a:pt x="54974" y="5126"/>
                </a:lnTo>
                <a:lnTo>
                  <a:pt x="54786" y="5100"/>
                </a:lnTo>
                <a:lnTo>
                  <a:pt x="54572" y="5064"/>
                </a:lnTo>
                <a:lnTo>
                  <a:pt x="54099" y="4948"/>
                </a:lnTo>
                <a:lnTo>
                  <a:pt x="53661" y="4760"/>
                </a:lnTo>
                <a:lnTo>
                  <a:pt x="53402" y="4582"/>
                </a:lnTo>
                <a:lnTo>
                  <a:pt x="53277" y="4448"/>
                </a:lnTo>
                <a:lnTo>
                  <a:pt x="53241" y="4376"/>
                </a:lnTo>
                <a:lnTo>
                  <a:pt x="53098" y="4055"/>
                </a:lnTo>
                <a:lnTo>
                  <a:pt x="52777" y="3483"/>
                </a:lnTo>
                <a:lnTo>
                  <a:pt x="52402" y="2956"/>
                </a:lnTo>
                <a:lnTo>
                  <a:pt x="51946" y="2465"/>
                </a:lnTo>
                <a:lnTo>
                  <a:pt x="51688" y="2224"/>
                </a:lnTo>
                <a:lnTo>
                  <a:pt x="51205" y="1813"/>
                </a:lnTo>
                <a:lnTo>
                  <a:pt x="50223" y="1081"/>
                </a:lnTo>
                <a:lnTo>
                  <a:pt x="49446" y="635"/>
                </a:lnTo>
                <a:lnTo>
                  <a:pt x="48901" y="394"/>
                </a:lnTo>
                <a:lnTo>
                  <a:pt x="48330" y="197"/>
                </a:lnTo>
                <a:lnTo>
                  <a:pt x="47723" y="72"/>
                </a:lnTo>
                <a:lnTo>
                  <a:pt x="47410" y="27"/>
                </a:lnTo>
                <a:lnTo>
                  <a:pt x="46999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450449" y="2935962"/>
            <a:ext cx="971753" cy="742634"/>
          </a:xfrm>
          <a:custGeom>
            <a:avLst/>
            <a:gdLst/>
            <a:ahLst/>
            <a:cxnLst/>
            <a:rect l="l" t="t" r="r" b="b"/>
            <a:pathLst>
              <a:path w="71584" h="54706" extrusionOk="0">
                <a:moveTo>
                  <a:pt x="46999" y="1"/>
                </a:moveTo>
                <a:lnTo>
                  <a:pt x="46196" y="36"/>
                </a:lnTo>
                <a:lnTo>
                  <a:pt x="45624" y="161"/>
                </a:lnTo>
                <a:lnTo>
                  <a:pt x="45258" y="295"/>
                </a:lnTo>
                <a:lnTo>
                  <a:pt x="44901" y="474"/>
                </a:lnTo>
                <a:lnTo>
                  <a:pt x="44570" y="706"/>
                </a:lnTo>
                <a:lnTo>
                  <a:pt x="44410" y="840"/>
                </a:lnTo>
                <a:lnTo>
                  <a:pt x="43659" y="1528"/>
                </a:lnTo>
                <a:lnTo>
                  <a:pt x="42204" y="2965"/>
                </a:lnTo>
                <a:lnTo>
                  <a:pt x="41472" y="3680"/>
                </a:lnTo>
                <a:lnTo>
                  <a:pt x="41293" y="3832"/>
                </a:lnTo>
                <a:lnTo>
                  <a:pt x="40936" y="4073"/>
                </a:lnTo>
                <a:lnTo>
                  <a:pt x="40561" y="4233"/>
                </a:lnTo>
                <a:lnTo>
                  <a:pt x="40177" y="4296"/>
                </a:lnTo>
                <a:lnTo>
                  <a:pt x="39802" y="4269"/>
                </a:lnTo>
                <a:lnTo>
                  <a:pt x="39445" y="4162"/>
                </a:lnTo>
                <a:lnTo>
                  <a:pt x="39114" y="3965"/>
                </a:lnTo>
                <a:lnTo>
                  <a:pt x="38811" y="3680"/>
                </a:lnTo>
                <a:lnTo>
                  <a:pt x="38677" y="3501"/>
                </a:lnTo>
                <a:lnTo>
                  <a:pt x="38453" y="3198"/>
                </a:lnTo>
                <a:lnTo>
                  <a:pt x="37953" y="2680"/>
                </a:lnTo>
                <a:lnTo>
                  <a:pt x="37382" y="2251"/>
                </a:lnTo>
                <a:lnTo>
                  <a:pt x="36757" y="1921"/>
                </a:lnTo>
                <a:lnTo>
                  <a:pt x="36417" y="1787"/>
                </a:lnTo>
                <a:lnTo>
                  <a:pt x="35640" y="1510"/>
                </a:lnTo>
                <a:lnTo>
                  <a:pt x="34033" y="1054"/>
                </a:lnTo>
                <a:lnTo>
                  <a:pt x="33220" y="894"/>
                </a:lnTo>
                <a:lnTo>
                  <a:pt x="32872" y="840"/>
                </a:lnTo>
                <a:lnTo>
                  <a:pt x="32167" y="760"/>
                </a:lnTo>
                <a:lnTo>
                  <a:pt x="31104" y="724"/>
                </a:lnTo>
                <a:lnTo>
                  <a:pt x="30407" y="760"/>
                </a:lnTo>
                <a:lnTo>
                  <a:pt x="29425" y="858"/>
                </a:lnTo>
                <a:lnTo>
                  <a:pt x="27469" y="1153"/>
                </a:lnTo>
                <a:lnTo>
                  <a:pt x="26496" y="1260"/>
                </a:lnTo>
                <a:lnTo>
                  <a:pt x="26219" y="1287"/>
                </a:lnTo>
                <a:lnTo>
                  <a:pt x="25728" y="1438"/>
                </a:lnTo>
                <a:lnTo>
                  <a:pt x="25308" y="1679"/>
                </a:lnTo>
                <a:lnTo>
                  <a:pt x="24942" y="2019"/>
                </a:lnTo>
                <a:lnTo>
                  <a:pt x="24782" y="2233"/>
                </a:lnTo>
                <a:lnTo>
                  <a:pt x="24621" y="2483"/>
                </a:lnTo>
                <a:lnTo>
                  <a:pt x="24389" y="2858"/>
                </a:lnTo>
                <a:lnTo>
                  <a:pt x="24201" y="3081"/>
                </a:lnTo>
                <a:lnTo>
                  <a:pt x="24094" y="3171"/>
                </a:lnTo>
                <a:lnTo>
                  <a:pt x="23835" y="3385"/>
                </a:lnTo>
                <a:lnTo>
                  <a:pt x="23362" y="3840"/>
                </a:lnTo>
                <a:lnTo>
                  <a:pt x="22960" y="4332"/>
                </a:lnTo>
                <a:lnTo>
                  <a:pt x="22612" y="4850"/>
                </a:lnTo>
                <a:lnTo>
                  <a:pt x="22308" y="5403"/>
                </a:lnTo>
                <a:lnTo>
                  <a:pt x="22058" y="5984"/>
                </a:lnTo>
                <a:lnTo>
                  <a:pt x="21736" y="6877"/>
                </a:lnTo>
                <a:lnTo>
                  <a:pt x="21558" y="7511"/>
                </a:lnTo>
                <a:lnTo>
                  <a:pt x="21513" y="7636"/>
                </a:lnTo>
                <a:lnTo>
                  <a:pt x="21397" y="7904"/>
                </a:lnTo>
                <a:lnTo>
                  <a:pt x="21227" y="8154"/>
                </a:lnTo>
                <a:lnTo>
                  <a:pt x="21031" y="8341"/>
                </a:lnTo>
                <a:lnTo>
                  <a:pt x="20924" y="8395"/>
                </a:lnTo>
                <a:lnTo>
                  <a:pt x="20718" y="8466"/>
                </a:lnTo>
                <a:lnTo>
                  <a:pt x="20352" y="8564"/>
                </a:lnTo>
                <a:lnTo>
                  <a:pt x="20040" y="8591"/>
                </a:lnTo>
                <a:lnTo>
                  <a:pt x="19772" y="8547"/>
                </a:lnTo>
                <a:lnTo>
                  <a:pt x="19549" y="8413"/>
                </a:lnTo>
                <a:lnTo>
                  <a:pt x="19370" y="8189"/>
                </a:lnTo>
                <a:lnTo>
                  <a:pt x="19218" y="7868"/>
                </a:lnTo>
                <a:lnTo>
                  <a:pt x="19093" y="7448"/>
                </a:lnTo>
                <a:lnTo>
                  <a:pt x="19048" y="7198"/>
                </a:lnTo>
                <a:lnTo>
                  <a:pt x="19004" y="7002"/>
                </a:lnTo>
                <a:lnTo>
                  <a:pt x="18879" y="6725"/>
                </a:lnTo>
                <a:lnTo>
                  <a:pt x="18691" y="6573"/>
                </a:lnTo>
                <a:lnTo>
                  <a:pt x="18441" y="6519"/>
                </a:lnTo>
                <a:lnTo>
                  <a:pt x="18289" y="6519"/>
                </a:lnTo>
                <a:lnTo>
                  <a:pt x="17468" y="6537"/>
                </a:lnTo>
                <a:lnTo>
                  <a:pt x="16236" y="6573"/>
                </a:lnTo>
                <a:lnTo>
                  <a:pt x="15432" y="6662"/>
                </a:lnTo>
                <a:lnTo>
                  <a:pt x="15039" y="6752"/>
                </a:lnTo>
                <a:lnTo>
                  <a:pt x="14253" y="6957"/>
                </a:lnTo>
                <a:lnTo>
                  <a:pt x="13101" y="7314"/>
                </a:lnTo>
                <a:lnTo>
                  <a:pt x="12351" y="7591"/>
                </a:lnTo>
                <a:lnTo>
                  <a:pt x="11619" y="7921"/>
                </a:lnTo>
                <a:lnTo>
                  <a:pt x="10913" y="8297"/>
                </a:lnTo>
                <a:lnTo>
                  <a:pt x="10244" y="8725"/>
                </a:lnTo>
                <a:lnTo>
                  <a:pt x="9610" y="9234"/>
                </a:lnTo>
                <a:lnTo>
                  <a:pt x="9306" y="9511"/>
                </a:lnTo>
                <a:lnTo>
                  <a:pt x="8975" y="9841"/>
                </a:lnTo>
                <a:lnTo>
                  <a:pt x="8404" y="10565"/>
                </a:lnTo>
                <a:lnTo>
                  <a:pt x="8047" y="11163"/>
                </a:lnTo>
                <a:lnTo>
                  <a:pt x="7859" y="11583"/>
                </a:lnTo>
                <a:lnTo>
                  <a:pt x="7707" y="12020"/>
                </a:lnTo>
                <a:lnTo>
                  <a:pt x="7609" y="12494"/>
                </a:lnTo>
                <a:lnTo>
                  <a:pt x="7582" y="12735"/>
                </a:lnTo>
                <a:lnTo>
                  <a:pt x="7502" y="13717"/>
                </a:lnTo>
                <a:lnTo>
                  <a:pt x="7413" y="14699"/>
                </a:lnTo>
                <a:lnTo>
                  <a:pt x="7386" y="14842"/>
                </a:lnTo>
                <a:lnTo>
                  <a:pt x="7315" y="15119"/>
                </a:lnTo>
                <a:lnTo>
                  <a:pt x="7136" y="15494"/>
                </a:lnTo>
                <a:lnTo>
                  <a:pt x="6877" y="15798"/>
                </a:lnTo>
                <a:lnTo>
                  <a:pt x="6689" y="15958"/>
                </a:lnTo>
                <a:lnTo>
                  <a:pt x="6484" y="16066"/>
                </a:lnTo>
                <a:lnTo>
                  <a:pt x="6270" y="16119"/>
                </a:lnTo>
                <a:lnTo>
                  <a:pt x="6171" y="16128"/>
                </a:lnTo>
                <a:lnTo>
                  <a:pt x="5948" y="16128"/>
                </a:lnTo>
                <a:lnTo>
                  <a:pt x="5537" y="16164"/>
                </a:lnTo>
                <a:lnTo>
                  <a:pt x="5145" y="16244"/>
                </a:lnTo>
                <a:lnTo>
                  <a:pt x="4769" y="16369"/>
                </a:lnTo>
                <a:lnTo>
                  <a:pt x="4430" y="16539"/>
                </a:lnTo>
                <a:lnTo>
                  <a:pt x="4118" y="16762"/>
                </a:lnTo>
                <a:lnTo>
                  <a:pt x="3823" y="17039"/>
                </a:lnTo>
                <a:lnTo>
                  <a:pt x="3564" y="17369"/>
                </a:lnTo>
                <a:lnTo>
                  <a:pt x="3448" y="17566"/>
                </a:lnTo>
                <a:lnTo>
                  <a:pt x="3153" y="18075"/>
                </a:lnTo>
                <a:lnTo>
                  <a:pt x="2814" y="18566"/>
                </a:lnTo>
                <a:lnTo>
                  <a:pt x="2483" y="19012"/>
                </a:lnTo>
                <a:lnTo>
                  <a:pt x="1885" y="19932"/>
                </a:lnTo>
                <a:lnTo>
                  <a:pt x="1376" y="20888"/>
                </a:lnTo>
                <a:lnTo>
                  <a:pt x="956" y="21861"/>
                </a:lnTo>
                <a:lnTo>
                  <a:pt x="608" y="22870"/>
                </a:lnTo>
                <a:lnTo>
                  <a:pt x="340" y="23915"/>
                </a:lnTo>
                <a:lnTo>
                  <a:pt x="153" y="24987"/>
                </a:lnTo>
                <a:lnTo>
                  <a:pt x="28" y="26085"/>
                </a:lnTo>
                <a:lnTo>
                  <a:pt x="1" y="26648"/>
                </a:lnTo>
                <a:lnTo>
                  <a:pt x="144" y="27416"/>
                </a:lnTo>
                <a:lnTo>
                  <a:pt x="331" y="28585"/>
                </a:lnTo>
                <a:lnTo>
                  <a:pt x="501" y="29121"/>
                </a:lnTo>
                <a:lnTo>
                  <a:pt x="662" y="29452"/>
                </a:lnTo>
                <a:lnTo>
                  <a:pt x="760" y="29594"/>
                </a:lnTo>
                <a:lnTo>
                  <a:pt x="1171" y="30157"/>
                </a:lnTo>
                <a:lnTo>
                  <a:pt x="2073" y="31211"/>
                </a:lnTo>
                <a:lnTo>
                  <a:pt x="3528" y="32729"/>
                </a:lnTo>
                <a:lnTo>
                  <a:pt x="4519" y="33729"/>
                </a:lnTo>
                <a:lnTo>
                  <a:pt x="4600" y="33800"/>
                </a:lnTo>
                <a:lnTo>
                  <a:pt x="4805" y="33899"/>
                </a:lnTo>
                <a:lnTo>
                  <a:pt x="5180" y="33979"/>
                </a:lnTo>
                <a:lnTo>
                  <a:pt x="5430" y="34006"/>
                </a:lnTo>
                <a:lnTo>
                  <a:pt x="6823" y="34149"/>
                </a:lnTo>
                <a:lnTo>
                  <a:pt x="8208" y="34265"/>
                </a:lnTo>
                <a:lnTo>
                  <a:pt x="8350" y="34283"/>
                </a:lnTo>
                <a:lnTo>
                  <a:pt x="8636" y="34354"/>
                </a:lnTo>
                <a:lnTo>
                  <a:pt x="9056" y="34533"/>
                </a:lnTo>
                <a:lnTo>
                  <a:pt x="9529" y="34872"/>
                </a:lnTo>
                <a:lnTo>
                  <a:pt x="9761" y="35167"/>
                </a:lnTo>
                <a:lnTo>
                  <a:pt x="9842" y="35354"/>
                </a:lnTo>
                <a:lnTo>
                  <a:pt x="9851" y="35444"/>
                </a:lnTo>
                <a:lnTo>
                  <a:pt x="9851" y="36747"/>
                </a:lnTo>
                <a:lnTo>
                  <a:pt x="9886" y="38042"/>
                </a:lnTo>
                <a:lnTo>
                  <a:pt x="9940" y="39141"/>
                </a:lnTo>
                <a:lnTo>
                  <a:pt x="10065" y="41328"/>
                </a:lnTo>
                <a:lnTo>
                  <a:pt x="10181" y="42409"/>
                </a:lnTo>
                <a:lnTo>
                  <a:pt x="10279" y="43168"/>
                </a:lnTo>
                <a:lnTo>
                  <a:pt x="10520" y="44284"/>
                </a:lnTo>
                <a:lnTo>
                  <a:pt x="10761" y="45008"/>
                </a:lnTo>
                <a:lnTo>
                  <a:pt x="10913" y="45347"/>
                </a:lnTo>
                <a:lnTo>
                  <a:pt x="11172" y="45874"/>
                </a:lnTo>
                <a:lnTo>
                  <a:pt x="11735" y="46910"/>
                </a:lnTo>
                <a:lnTo>
                  <a:pt x="12342" y="47928"/>
                </a:lnTo>
                <a:lnTo>
                  <a:pt x="12985" y="48919"/>
                </a:lnTo>
                <a:lnTo>
                  <a:pt x="13324" y="49401"/>
                </a:lnTo>
                <a:lnTo>
                  <a:pt x="13521" y="49660"/>
                </a:lnTo>
                <a:lnTo>
                  <a:pt x="13958" y="50169"/>
                </a:lnTo>
                <a:lnTo>
                  <a:pt x="14450" y="50624"/>
                </a:lnTo>
                <a:lnTo>
                  <a:pt x="14985" y="51017"/>
                </a:lnTo>
                <a:lnTo>
                  <a:pt x="15262" y="51187"/>
                </a:lnTo>
                <a:lnTo>
                  <a:pt x="15557" y="51339"/>
                </a:lnTo>
                <a:lnTo>
                  <a:pt x="16182" y="51580"/>
                </a:lnTo>
                <a:lnTo>
                  <a:pt x="17173" y="51848"/>
                </a:lnTo>
                <a:lnTo>
                  <a:pt x="17834" y="52018"/>
                </a:lnTo>
                <a:lnTo>
                  <a:pt x="18575" y="52232"/>
                </a:lnTo>
                <a:lnTo>
                  <a:pt x="20067" y="52634"/>
                </a:lnTo>
                <a:lnTo>
                  <a:pt x="20817" y="52777"/>
                </a:lnTo>
                <a:lnTo>
                  <a:pt x="21165" y="52839"/>
                </a:lnTo>
                <a:lnTo>
                  <a:pt x="21861" y="52955"/>
                </a:lnTo>
                <a:lnTo>
                  <a:pt x="22388" y="52973"/>
                </a:lnTo>
                <a:lnTo>
                  <a:pt x="22737" y="52946"/>
                </a:lnTo>
                <a:lnTo>
                  <a:pt x="23076" y="52857"/>
                </a:lnTo>
                <a:lnTo>
                  <a:pt x="23397" y="52705"/>
                </a:lnTo>
                <a:lnTo>
                  <a:pt x="23558" y="52589"/>
                </a:lnTo>
                <a:lnTo>
                  <a:pt x="24308" y="52044"/>
                </a:lnTo>
                <a:lnTo>
                  <a:pt x="25398" y="51196"/>
                </a:lnTo>
                <a:lnTo>
                  <a:pt x="26103" y="50598"/>
                </a:lnTo>
                <a:lnTo>
                  <a:pt x="26434" y="50285"/>
                </a:lnTo>
                <a:lnTo>
                  <a:pt x="26693" y="50053"/>
                </a:lnTo>
                <a:lnTo>
                  <a:pt x="27085" y="49821"/>
                </a:lnTo>
                <a:lnTo>
                  <a:pt x="27353" y="49714"/>
                </a:lnTo>
                <a:lnTo>
                  <a:pt x="27764" y="49642"/>
                </a:lnTo>
                <a:lnTo>
                  <a:pt x="28345" y="49687"/>
                </a:lnTo>
                <a:lnTo>
                  <a:pt x="28666" y="49767"/>
                </a:lnTo>
                <a:lnTo>
                  <a:pt x="28907" y="49848"/>
                </a:lnTo>
                <a:lnTo>
                  <a:pt x="29363" y="50026"/>
                </a:lnTo>
                <a:lnTo>
                  <a:pt x="29791" y="50249"/>
                </a:lnTo>
                <a:lnTo>
                  <a:pt x="30202" y="50526"/>
                </a:lnTo>
                <a:lnTo>
                  <a:pt x="30398" y="50687"/>
                </a:lnTo>
                <a:lnTo>
                  <a:pt x="31077" y="51232"/>
                </a:lnTo>
                <a:lnTo>
                  <a:pt x="32506" y="52241"/>
                </a:lnTo>
                <a:lnTo>
                  <a:pt x="33238" y="52705"/>
                </a:lnTo>
                <a:lnTo>
                  <a:pt x="33872" y="53107"/>
                </a:lnTo>
                <a:lnTo>
                  <a:pt x="34846" y="53652"/>
                </a:lnTo>
                <a:lnTo>
                  <a:pt x="35515" y="53973"/>
                </a:lnTo>
                <a:lnTo>
                  <a:pt x="35864" y="54116"/>
                </a:lnTo>
                <a:lnTo>
                  <a:pt x="36158" y="54223"/>
                </a:lnTo>
                <a:lnTo>
                  <a:pt x="36757" y="54384"/>
                </a:lnTo>
                <a:lnTo>
                  <a:pt x="37694" y="54545"/>
                </a:lnTo>
                <a:lnTo>
                  <a:pt x="38319" y="54643"/>
                </a:lnTo>
                <a:lnTo>
                  <a:pt x="38659" y="54688"/>
                </a:lnTo>
                <a:lnTo>
                  <a:pt x="39177" y="54705"/>
                </a:lnTo>
                <a:lnTo>
                  <a:pt x="39516" y="54670"/>
                </a:lnTo>
                <a:lnTo>
                  <a:pt x="39677" y="54634"/>
                </a:lnTo>
                <a:lnTo>
                  <a:pt x="40275" y="54464"/>
                </a:lnTo>
                <a:lnTo>
                  <a:pt x="41472" y="54045"/>
                </a:lnTo>
                <a:lnTo>
                  <a:pt x="42061" y="53821"/>
                </a:lnTo>
                <a:lnTo>
                  <a:pt x="42704" y="53598"/>
                </a:lnTo>
                <a:lnTo>
                  <a:pt x="43686" y="53268"/>
                </a:lnTo>
                <a:lnTo>
                  <a:pt x="44294" y="52991"/>
                </a:lnTo>
                <a:lnTo>
                  <a:pt x="44579" y="52812"/>
                </a:lnTo>
                <a:lnTo>
                  <a:pt x="45115" y="52437"/>
                </a:lnTo>
                <a:lnTo>
                  <a:pt x="46151" y="51634"/>
                </a:lnTo>
                <a:lnTo>
                  <a:pt x="47115" y="50758"/>
                </a:lnTo>
                <a:lnTo>
                  <a:pt x="48017" y="49803"/>
                </a:lnTo>
                <a:lnTo>
                  <a:pt x="48437" y="49294"/>
                </a:lnTo>
                <a:lnTo>
                  <a:pt x="48589" y="49106"/>
                </a:lnTo>
                <a:lnTo>
                  <a:pt x="48937" y="48758"/>
                </a:lnTo>
                <a:lnTo>
                  <a:pt x="49134" y="48615"/>
                </a:lnTo>
                <a:lnTo>
                  <a:pt x="49357" y="48481"/>
                </a:lnTo>
                <a:lnTo>
                  <a:pt x="49812" y="48249"/>
                </a:lnTo>
                <a:lnTo>
                  <a:pt x="50268" y="48070"/>
                </a:lnTo>
                <a:lnTo>
                  <a:pt x="50741" y="47937"/>
                </a:lnTo>
                <a:lnTo>
                  <a:pt x="51214" y="47856"/>
                </a:lnTo>
                <a:lnTo>
                  <a:pt x="51705" y="47829"/>
                </a:lnTo>
                <a:lnTo>
                  <a:pt x="52197" y="47865"/>
                </a:lnTo>
                <a:lnTo>
                  <a:pt x="52697" y="47954"/>
                </a:lnTo>
                <a:lnTo>
                  <a:pt x="52956" y="48026"/>
                </a:lnTo>
                <a:lnTo>
                  <a:pt x="53545" y="48213"/>
                </a:lnTo>
                <a:lnTo>
                  <a:pt x="54429" y="48481"/>
                </a:lnTo>
                <a:lnTo>
                  <a:pt x="55027" y="48615"/>
                </a:lnTo>
                <a:lnTo>
                  <a:pt x="55322" y="48642"/>
                </a:lnTo>
                <a:lnTo>
                  <a:pt x="55760" y="48660"/>
                </a:lnTo>
                <a:lnTo>
                  <a:pt x="56635" y="48642"/>
                </a:lnTo>
                <a:lnTo>
                  <a:pt x="57956" y="48571"/>
                </a:lnTo>
                <a:lnTo>
                  <a:pt x="58831" y="48562"/>
                </a:lnTo>
                <a:lnTo>
                  <a:pt x="58983" y="48553"/>
                </a:lnTo>
                <a:lnTo>
                  <a:pt x="59278" y="48517"/>
                </a:lnTo>
                <a:lnTo>
                  <a:pt x="59671" y="48383"/>
                </a:lnTo>
                <a:lnTo>
                  <a:pt x="60367" y="47945"/>
                </a:lnTo>
                <a:lnTo>
                  <a:pt x="60796" y="47597"/>
                </a:lnTo>
                <a:lnTo>
                  <a:pt x="62171" y="46526"/>
                </a:lnTo>
                <a:lnTo>
                  <a:pt x="63529" y="45436"/>
                </a:lnTo>
                <a:lnTo>
                  <a:pt x="63716" y="45293"/>
                </a:lnTo>
                <a:lnTo>
                  <a:pt x="64064" y="44999"/>
                </a:lnTo>
                <a:lnTo>
                  <a:pt x="64207" y="44829"/>
                </a:lnTo>
                <a:lnTo>
                  <a:pt x="64484" y="44382"/>
                </a:lnTo>
                <a:lnTo>
                  <a:pt x="64966" y="43472"/>
                </a:lnTo>
                <a:lnTo>
                  <a:pt x="65333" y="42516"/>
                </a:lnTo>
                <a:lnTo>
                  <a:pt x="65565" y="41507"/>
                </a:lnTo>
                <a:lnTo>
                  <a:pt x="65618" y="40962"/>
                </a:lnTo>
                <a:lnTo>
                  <a:pt x="65654" y="40632"/>
                </a:lnTo>
                <a:lnTo>
                  <a:pt x="65779" y="39962"/>
                </a:lnTo>
                <a:lnTo>
                  <a:pt x="66065" y="38980"/>
                </a:lnTo>
                <a:lnTo>
                  <a:pt x="66315" y="38337"/>
                </a:lnTo>
                <a:lnTo>
                  <a:pt x="66556" y="37747"/>
                </a:lnTo>
                <a:lnTo>
                  <a:pt x="67011" y="36890"/>
                </a:lnTo>
                <a:lnTo>
                  <a:pt x="67351" y="36354"/>
                </a:lnTo>
                <a:lnTo>
                  <a:pt x="67538" y="36095"/>
                </a:lnTo>
                <a:lnTo>
                  <a:pt x="68128" y="35372"/>
                </a:lnTo>
                <a:lnTo>
                  <a:pt x="69387" y="33997"/>
                </a:lnTo>
                <a:lnTo>
                  <a:pt x="69985" y="33282"/>
                </a:lnTo>
                <a:lnTo>
                  <a:pt x="70092" y="33131"/>
                </a:lnTo>
                <a:lnTo>
                  <a:pt x="70289" y="32800"/>
                </a:lnTo>
                <a:lnTo>
                  <a:pt x="70449" y="32443"/>
                </a:lnTo>
                <a:lnTo>
                  <a:pt x="70548" y="32077"/>
                </a:lnTo>
                <a:lnTo>
                  <a:pt x="70565" y="31898"/>
                </a:lnTo>
                <a:lnTo>
                  <a:pt x="70628" y="31121"/>
                </a:lnTo>
                <a:lnTo>
                  <a:pt x="70655" y="29952"/>
                </a:lnTo>
                <a:lnTo>
                  <a:pt x="70601" y="29184"/>
                </a:lnTo>
                <a:lnTo>
                  <a:pt x="70539" y="28809"/>
                </a:lnTo>
                <a:lnTo>
                  <a:pt x="70476" y="28487"/>
                </a:lnTo>
                <a:lnTo>
                  <a:pt x="70324" y="27844"/>
                </a:lnTo>
                <a:lnTo>
                  <a:pt x="70092" y="27210"/>
                </a:lnTo>
                <a:lnTo>
                  <a:pt x="69842" y="26764"/>
                </a:lnTo>
                <a:lnTo>
                  <a:pt x="69619" y="26478"/>
                </a:lnTo>
                <a:lnTo>
                  <a:pt x="69494" y="26344"/>
                </a:lnTo>
                <a:lnTo>
                  <a:pt x="69378" y="26219"/>
                </a:lnTo>
                <a:lnTo>
                  <a:pt x="69199" y="25924"/>
                </a:lnTo>
                <a:lnTo>
                  <a:pt x="69092" y="25585"/>
                </a:lnTo>
                <a:lnTo>
                  <a:pt x="69047" y="25228"/>
                </a:lnTo>
                <a:lnTo>
                  <a:pt x="69047" y="24853"/>
                </a:lnTo>
                <a:lnTo>
                  <a:pt x="69101" y="24478"/>
                </a:lnTo>
                <a:lnTo>
                  <a:pt x="69199" y="24111"/>
                </a:lnTo>
                <a:lnTo>
                  <a:pt x="69333" y="23772"/>
                </a:lnTo>
                <a:lnTo>
                  <a:pt x="69413" y="23620"/>
                </a:lnTo>
                <a:lnTo>
                  <a:pt x="69958" y="22692"/>
                </a:lnTo>
                <a:lnTo>
                  <a:pt x="70753" y="21281"/>
                </a:lnTo>
                <a:lnTo>
                  <a:pt x="71057" y="20531"/>
                </a:lnTo>
                <a:lnTo>
                  <a:pt x="71199" y="20004"/>
                </a:lnTo>
                <a:lnTo>
                  <a:pt x="71253" y="19727"/>
                </a:lnTo>
                <a:lnTo>
                  <a:pt x="71351" y="19236"/>
                </a:lnTo>
                <a:lnTo>
                  <a:pt x="71530" y="18495"/>
                </a:lnTo>
                <a:lnTo>
                  <a:pt x="71583" y="18012"/>
                </a:lnTo>
                <a:lnTo>
                  <a:pt x="71557" y="17780"/>
                </a:lnTo>
                <a:lnTo>
                  <a:pt x="71476" y="17396"/>
                </a:lnTo>
                <a:lnTo>
                  <a:pt x="71280" y="16628"/>
                </a:lnTo>
                <a:lnTo>
                  <a:pt x="70896" y="15503"/>
                </a:lnTo>
                <a:lnTo>
                  <a:pt x="70610" y="14762"/>
                </a:lnTo>
                <a:lnTo>
                  <a:pt x="70423" y="14315"/>
                </a:lnTo>
                <a:lnTo>
                  <a:pt x="69958" y="13476"/>
                </a:lnTo>
                <a:lnTo>
                  <a:pt x="69690" y="13083"/>
                </a:lnTo>
                <a:lnTo>
                  <a:pt x="69422" y="12753"/>
                </a:lnTo>
                <a:lnTo>
                  <a:pt x="68797" y="12154"/>
                </a:lnTo>
                <a:lnTo>
                  <a:pt x="68494" y="11851"/>
                </a:lnTo>
                <a:lnTo>
                  <a:pt x="68262" y="11601"/>
                </a:lnTo>
                <a:lnTo>
                  <a:pt x="67833" y="11092"/>
                </a:lnTo>
                <a:lnTo>
                  <a:pt x="67636" y="10815"/>
                </a:lnTo>
                <a:lnTo>
                  <a:pt x="67360" y="10422"/>
                </a:lnTo>
                <a:lnTo>
                  <a:pt x="66842" y="9600"/>
                </a:lnTo>
                <a:lnTo>
                  <a:pt x="66609" y="9172"/>
                </a:lnTo>
                <a:lnTo>
                  <a:pt x="66476" y="8832"/>
                </a:lnTo>
                <a:lnTo>
                  <a:pt x="66324" y="8288"/>
                </a:lnTo>
                <a:lnTo>
                  <a:pt x="66181" y="7966"/>
                </a:lnTo>
                <a:lnTo>
                  <a:pt x="66074" y="7841"/>
                </a:lnTo>
                <a:lnTo>
                  <a:pt x="65806" y="7582"/>
                </a:lnTo>
                <a:lnTo>
                  <a:pt x="65243" y="7082"/>
                </a:lnTo>
                <a:lnTo>
                  <a:pt x="64350" y="6368"/>
                </a:lnTo>
                <a:lnTo>
                  <a:pt x="63761" y="5903"/>
                </a:lnTo>
                <a:lnTo>
                  <a:pt x="63350" y="5573"/>
                </a:lnTo>
                <a:lnTo>
                  <a:pt x="62511" y="4966"/>
                </a:lnTo>
                <a:lnTo>
                  <a:pt x="61627" y="4439"/>
                </a:lnTo>
                <a:lnTo>
                  <a:pt x="60912" y="4135"/>
                </a:lnTo>
                <a:lnTo>
                  <a:pt x="60412" y="3974"/>
                </a:lnTo>
                <a:lnTo>
                  <a:pt x="60153" y="3921"/>
                </a:lnTo>
                <a:lnTo>
                  <a:pt x="59841" y="3849"/>
                </a:lnTo>
                <a:lnTo>
                  <a:pt x="59358" y="3778"/>
                </a:lnTo>
                <a:lnTo>
                  <a:pt x="59046" y="3796"/>
                </a:lnTo>
                <a:lnTo>
                  <a:pt x="58903" y="3832"/>
                </a:lnTo>
                <a:lnTo>
                  <a:pt x="58260" y="4046"/>
                </a:lnTo>
                <a:lnTo>
                  <a:pt x="56992" y="4573"/>
                </a:lnTo>
                <a:lnTo>
                  <a:pt x="56358" y="4814"/>
                </a:lnTo>
                <a:lnTo>
                  <a:pt x="55974" y="4939"/>
                </a:lnTo>
                <a:lnTo>
                  <a:pt x="55367" y="5091"/>
                </a:lnTo>
                <a:lnTo>
                  <a:pt x="54974" y="5126"/>
                </a:lnTo>
                <a:lnTo>
                  <a:pt x="54786" y="5100"/>
                </a:lnTo>
                <a:lnTo>
                  <a:pt x="54572" y="5064"/>
                </a:lnTo>
                <a:lnTo>
                  <a:pt x="54099" y="4948"/>
                </a:lnTo>
                <a:lnTo>
                  <a:pt x="53661" y="4760"/>
                </a:lnTo>
                <a:lnTo>
                  <a:pt x="53402" y="4582"/>
                </a:lnTo>
                <a:lnTo>
                  <a:pt x="53277" y="4448"/>
                </a:lnTo>
                <a:lnTo>
                  <a:pt x="53241" y="4376"/>
                </a:lnTo>
                <a:lnTo>
                  <a:pt x="53098" y="4055"/>
                </a:lnTo>
                <a:lnTo>
                  <a:pt x="52777" y="3483"/>
                </a:lnTo>
                <a:lnTo>
                  <a:pt x="52402" y="2956"/>
                </a:lnTo>
                <a:lnTo>
                  <a:pt x="51946" y="2465"/>
                </a:lnTo>
                <a:lnTo>
                  <a:pt x="51688" y="2224"/>
                </a:lnTo>
                <a:lnTo>
                  <a:pt x="51205" y="1813"/>
                </a:lnTo>
                <a:lnTo>
                  <a:pt x="50223" y="1081"/>
                </a:lnTo>
                <a:lnTo>
                  <a:pt x="49446" y="635"/>
                </a:lnTo>
                <a:lnTo>
                  <a:pt x="48901" y="394"/>
                </a:lnTo>
                <a:lnTo>
                  <a:pt x="48330" y="197"/>
                </a:lnTo>
                <a:lnTo>
                  <a:pt x="47723" y="72"/>
                </a:lnTo>
                <a:lnTo>
                  <a:pt x="47410" y="27"/>
                </a:lnTo>
                <a:lnTo>
                  <a:pt x="469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550124" y="764984"/>
            <a:ext cx="320524" cy="722942"/>
          </a:xfrm>
          <a:custGeom>
            <a:avLst/>
            <a:gdLst/>
            <a:ahLst/>
            <a:cxnLst/>
            <a:rect l="l" t="t" r="r" b="b"/>
            <a:pathLst>
              <a:path w="8681" h="19576" extrusionOk="0">
                <a:moveTo>
                  <a:pt x="6171" y="1"/>
                </a:moveTo>
                <a:lnTo>
                  <a:pt x="5912" y="46"/>
                </a:lnTo>
                <a:lnTo>
                  <a:pt x="5671" y="144"/>
                </a:lnTo>
                <a:lnTo>
                  <a:pt x="5448" y="305"/>
                </a:lnTo>
                <a:lnTo>
                  <a:pt x="5225" y="519"/>
                </a:lnTo>
                <a:lnTo>
                  <a:pt x="4912" y="948"/>
                </a:lnTo>
                <a:lnTo>
                  <a:pt x="4707" y="1323"/>
                </a:lnTo>
                <a:lnTo>
                  <a:pt x="4644" y="1457"/>
                </a:lnTo>
                <a:lnTo>
                  <a:pt x="4564" y="1707"/>
                </a:lnTo>
                <a:lnTo>
                  <a:pt x="4528" y="1957"/>
                </a:lnTo>
                <a:lnTo>
                  <a:pt x="4537" y="2207"/>
                </a:lnTo>
                <a:lnTo>
                  <a:pt x="4591" y="2439"/>
                </a:lnTo>
                <a:lnTo>
                  <a:pt x="4698" y="2653"/>
                </a:lnTo>
                <a:lnTo>
                  <a:pt x="4850" y="2850"/>
                </a:lnTo>
                <a:lnTo>
                  <a:pt x="5055" y="3028"/>
                </a:lnTo>
                <a:lnTo>
                  <a:pt x="5171" y="3109"/>
                </a:lnTo>
                <a:lnTo>
                  <a:pt x="5359" y="3234"/>
                </a:lnTo>
                <a:lnTo>
                  <a:pt x="5591" y="3493"/>
                </a:lnTo>
                <a:lnTo>
                  <a:pt x="5662" y="3787"/>
                </a:lnTo>
                <a:lnTo>
                  <a:pt x="5582" y="4100"/>
                </a:lnTo>
                <a:lnTo>
                  <a:pt x="5466" y="4269"/>
                </a:lnTo>
                <a:lnTo>
                  <a:pt x="5403" y="4359"/>
                </a:lnTo>
                <a:lnTo>
                  <a:pt x="5269" y="4475"/>
                </a:lnTo>
                <a:lnTo>
                  <a:pt x="5055" y="4564"/>
                </a:lnTo>
                <a:lnTo>
                  <a:pt x="4760" y="4537"/>
                </a:lnTo>
                <a:lnTo>
                  <a:pt x="4475" y="4394"/>
                </a:lnTo>
                <a:lnTo>
                  <a:pt x="4350" y="4287"/>
                </a:lnTo>
                <a:lnTo>
                  <a:pt x="4046" y="4002"/>
                </a:lnTo>
                <a:lnTo>
                  <a:pt x="3475" y="3359"/>
                </a:lnTo>
                <a:lnTo>
                  <a:pt x="3162" y="3010"/>
                </a:lnTo>
                <a:lnTo>
                  <a:pt x="2930" y="3171"/>
                </a:lnTo>
                <a:lnTo>
                  <a:pt x="2376" y="3573"/>
                </a:lnTo>
                <a:lnTo>
                  <a:pt x="2117" y="3832"/>
                </a:lnTo>
                <a:lnTo>
                  <a:pt x="2037" y="3930"/>
                </a:lnTo>
                <a:lnTo>
                  <a:pt x="1912" y="4153"/>
                </a:lnTo>
                <a:lnTo>
                  <a:pt x="1849" y="4386"/>
                </a:lnTo>
                <a:lnTo>
                  <a:pt x="1840" y="4636"/>
                </a:lnTo>
                <a:lnTo>
                  <a:pt x="1912" y="5037"/>
                </a:lnTo>
                <a:lnTo>
                  <a:pt x="2180" y="5627"/>
                </a:lnTo>
                <a:lnTo>
                  <a:pt x="2385" y="5948"/>
                </a:lnTo>
                <a:lnTo>
                  <a:pt x="2439" y="6038"/>
                </a:lnTo>
                <a:lnTo>
                  <a:pt x="2510" y="6261"/>
                </a:lnTo>
                <a:lnTo>
                  <a:pt x="2537" y="6493"/>
                </a:lnTo>
                <a:lnTo>
                  <a:pt x="2510" y="6716"/>
                </a:lnTo>
                <a:lnTo>
                  <a:pt x="2474" y="6806"/>
                </a:lnTo>
                <a:lnTo>
                  <a:pt x="2430" y="6850"/>
                </a:lnTo>
                <a:lnTo>
                  <a:pt x="2260" y="6922"/>
                </a:lnTo>
                <a:lnTo>
                  <a:pt x="1912" y="6957"/>
                </a:lnTo>
                <a:lnTo>
                  <a:pt x="1689" y="6940"/>
                </a:lnTo>
                <a:lnTo>
                  <a:pt x="1510" y="6904"/>
                </a:lnTo>
                <a:lnTo>
                  <a:pt x="1153" y="6734"/>
                </a:lnTo>
                <a:lnTo>
                  <a:pt x="965" y="6645"/>
                </a:lnTo>
                <a:lnTo>
                  <a:pt x="831" y="6797"/>
                </a:lnTo>
                <a:lnTo>
                  <a:pt x="608" y="7100"/>
                </a:lnTo>
                <a:lnTo>
                  <a:pt x="367" y="7591"/>
                </a:lnTo>
                <a:lnTo>
                  <a:pt x="170" y="8288"/>
                </a:lnTo>
                <a:lnTo>
                  <a:pt x="63" y="9002"/>
                </a:lnTo>
                <a:lnTo>
                  <a:pt x="10" y="9360"/>
                </a:lnTo>
                <a:lnTo>
                  <a:pt x="1" y="9511"/>
                </a:lnTo>
                <a:lnTo>
                  <a:pt x="1" y="9797"/>
                </a:lnTo>
                <a:lnTo>
                  <a:pt x="45" y="10065"/>
                </a:lnTo>
                <a:lnTo>
                  <a:pt x="135" y="10315"/>
                </a:lnTo>
                <a:lnTo>
                  <a:pt x="269" y="10547"/>
                </a:lnTo>
                <a:lnTo>
                  <a:pt x="438" y="10753"/>
                </a:lnTo>
                <a:lnTo>
                  <a:pt x="644" y="10940"/>
                </a:lnTo>
                <a:lnTo>
                  <a:pt x="894" y="11092"/>
                </a:lnTo>
                <a:lnTo>
                  <a:pt x="1028" y="11163"/>
                </a:lnTo>
                <a:lnTo>
                  <a:pt x="1313" y="11315"/>
                </a:lnTo>
                <a:lnTo>
                  <a:pt x="1599" y="11449"/>
                </a:lnTo>
                <a:lnTo>
                  <a:pt x="1796" y="11530"/>
                </a:lnTo>
                <a:lnTo>
                  <a:pt x="2099" y="11753"/>
                </a:lnTo>
                <a:lnTo>
                  <a:pt x="2260" y="12047"/>
                </a:lnTo>
                <a:lnTo>
                  <a:pt x="2305" y="12405"/>
                </a:lnTo>
                <a:lnTo>
                  <a:pt x="2269" y="12610"/>
                </a:lnTo>
                <a:lnTo>
                  <a:pt x="2242" y="12726"/>
                </a:lnTo>
                <a:lnTo>
                  <a:pt x="2162" y="12914"/>
                </a:lnTo>
                <a:lnTo>
                  <a:pt x="2055" y="13048"/>
                </a:lnTo>
                <a:lnTo>
                  <a:pt x="1921" y="13146"/>
                </a:lnTo>
                <a:lnTo>
                  <a:pt x="1680" y="13217"/>
                </a:lnTo>
                <a:lnTo>
                  <a:pt x="1296" y="13217"/>
                </a:lnTo>
                <a:lnTo>
                  <a:pt x="1081" y="13190"/>
                </a:lnTo>
                <a:lnTo>
                  <a:pt x="1081" y="13387"/>
                </a:lnTo>
                <a:lnTo>
                  <a:pt x="1126" y="13753"/>
                </a:lnTo>
                <a:lnTo>
                  <a:pt x="1233" y="14083"/>
                </a:lnTo>
                <a:lnTo>
                  <a:pt x="1394" y="14387"/>
                </a:lnTo>
                <a:lnTo>
                  <a:pt x="1680" y="14807"/>
                </a:lnTo>
                <a:lnTo>
                  <a:pt x="2108" y="15343"/>
                </a:lnTo>
                <a:lnTo>
                  <a:pt x="2296" y="15619"/>
                </a:lnTo>
                <a:lnTo>
                  <a:pt x="2358" y="15709"/>
                </a:lnTo>
                <a:lnTo>
                  <a:pt x="2483" y="15825"/>
                </a:lnTo>
                <a:lnTo>
                  <a:pt x="2707" y="15932"/>
                </a:lnTo>
                <a:lnTo>
                  <a:pt x="3180" y="15959"/>
                </a:lnTo>
                <a:lnTo>
                  <a:pt x="3501" y="15994"/>
                </a:lnTo>
                <a:lnTo>
                  <a:pt x="3751" y="16066"/>
                </a:lnTo>
                <a:lnTo>
                  <a:pt x="4234" y="16352"/>
                </a:lnTo>
                <a:lnTo>
                  <a:pt x="4475" y="16486"/>
                </a:lnTo>
                <a:lnTo>
                  <a:pt x="4091" y="16941"/>
                </a:lnTo>
                <a:lnTo>
                  <a:pt x="3698" y="17379"/>
                </a:lnTo>
                <a:lnTo>
                  <a:pt x="3582" y="17441"/>
                </a:lnTo>
                <a:lnTo>
                  <a:pt x="3332" y="17495"/>
                </a:lnTo>
                <a:lnTo>
                  <a:pt x="3626" y="17905"/>
                </a:lnTo>
                <a:lnTo>
                  <a:pt x="4028" y="18495"/>
                </a:lnTo>
                <a:lnTo>
                  <a:pt x="4314" y="18843"/>
                </a:lnTo>
                <a:lnTo>
                  <a:pt x="4475" y="18995"/>
                </a:lnTo>
                <a:lnTo>
                  <a:pt x="4680" y="19174"/>
                </a:lnTo>
                <a:lnTo>
                  <a:pt x="5136" y="19441"/>
                </a:lnTo>
                <a:lnTo>
                  <a:pt x="5502" y="19549"/>
                </a:lnTo>
                <a:lnTo>
                  <a:pt x="5761" y="19575"/>
                </a:lnTo>
                <a:lnTo>
                  <a:pt x="6037" y="19558"/>
                </a:lnTo>
                <a:lnTo>
                  <a:pt x="6332" y="19486"/>
                </a:lnTo>
                <a:lnTo>
                  <a:pt x="6484" y="19433"/>
                </a:lnTo>
                <a:lnTo>
                  <a:pt x="6716" y="19325"/>
                </a:lnTo>
                <a:lnTo>
                  <a:pt x="7154" y="19013"/>
                </a:lnTo>
                <a:lnTo>
                  <a:pt x="7538" y="18611"/>
                </a:lnTo>
                <a:lnTo>
                  <a:pt x="7868" y="18138"/>
                </a:lnTo>
                <a:lnTo>
                  <a:pt x="8127" y="17620"/>
                </a:lnTo>
                <a:lnTo>
                  <a:pt x="8315" y="17075"/>
                </a:lnTo>
                <a:lnTo>
                  <a:pt x="8413" y="16530"/>
                </a:lnTo>
                <a:lnTo>
                  <a:pt x="8422" y="15994"/>
                </a:lnTo>
                <a:lnTo>
                  <a:pt x="8377" y="15753"/>
                </a:lnTo>
                <a:lnTo>
                  <a:pt x="8341" y="15637"/>
                </a:lnTo>
                <a:lnTo>
                  <a:pt x="8127" y="15414"/>
                </a:lnTo>
                <a:lnTo>
                  <a:pt x="7806" y="15218"/>
                </a:lnTo>
                <a:lnTo>
                  <a:pt x="7466" y="15084"/>
                </a:lnTo>
                <a:lnTo>
                  <a:pt x="7314" y="15057"/>
                </a:lnTo>
                <a:lnTo>
                  <a:pt x="7172" y="15048"/>
                </a:lnTo>
                <a:lnTo>
                  <a:pt x="6975" y="15155"/>
                </a:lnTo>
                <a:lnTo>
                  <a:pt x="6886" y="15378"/>
                </a:lnTo>
                <a:lnTo>
                  <a:pt x="6877" y="15673"/>
                </a:lnTo>
                <a:lnTo>
                  <a:pt x="6913" y="15834"/>
                </a:lnTo>
                <a:lnTo>
                  <a:pt x="6922" y="15914"/>
                </a:lnTo>
                <a:lnTo>
                  <a:pt x="6895" y="16093"/>
                </a:lnTo>
                <a:lnTo>
                  <a:pt x="6805" y="16280"/>
                </a:lnTo>
                <a:lnTo>
                  <a:pt x="6689" y="16432"/>
                </a:lnTo>
                <a:lnTo>
                  <a:pt x="6627" y="16486"/>
                </a:lnTo>
                <a:lnTo>
                  <a:pt x="6573" y="16512"/>
                </a:lnTo>
                <a:lnTo>
                  <a:pt x="6412" y="16521"/>
                </a:lnTo>
                <a:lnTo>
                  <a:pt x="6136" y="16459"/>
                </a:lnTo>
                <a:lnTo>
                  <a:pt x="5984" y="16378"/>
                </a:lnTo>
                <a:lnTo>
                  <a:pt x="5868" y="16298"/>
                </a:lnTo>
                <a:lnTo>
                  <a:pt x="5671" y="16057"/>
                </a:lnTo>
                <a:lnTo>
                  <a:pt x="5537" y="15753"/>
                </a:lnTo>
                <a:lnTo>
                  <a:pt x="5457" y="15405"/>
                </a:lnTo>
                <a:lnTo>
                  <a:pt x="5448" y="15039"/>
                </a:lnTo>
                <a:lnTo>
                  <a:pt x="5484" y="14673"/>
                </a:lnTo>
                <a:lnTo>
                  <a:pt x="5591" y="14334"/>
                </a:lnTo>
                <a:lnTo>
                  <a:pt x="5752" y="14039"/>
                </a:lnTo>
                <a:lnTo>
                  <a:pt x="5859" y="13923"/>
                </a:lnTo>
                <a:lnTo>
                  <a:pt x="6055" y="13726"/>
                </a:lnTo>
                <a:lnTo>
                  <a:pt x="6466" y="13441"/>
                </a:lnTo>
                <a:lnTo>
                  <a:pt x="6788" y="13324"/>
                </a:lnTo>
                <a:lnTo>
                  <a:pt x="7020" y="13307"/>
                </a:lnTo>
                <a:lnTo>
                  <a:pt x="7270" y="13342"/>
                </a:lnTo>
                <a:lnTo>
                  <a:pt x="7529" y="13441"/>
                </a:lnTo>
                <a:lnTo>
                  <a:pt x="7672" y="13521"/>
                </a:lnTo>
                <a:lnTo>
                  <a:pt x="7788" y="13574"/>
                </a:lnTo>
                <a:lnTo>
                  <a:pt x="8109" y="13628"/>
                </a:lnTo>
                <a:lnTo>
                  <a:pt x="8315" y="13664"/>
                </a:lnTo>
                <a:lnTo>
                  <a:pt x="8315" y="10467"/>
                </a:lnTo>
                <a:lnTo>
                  <a:pt x="7681" y="10333"/>
                </a:lnTo>
                <a:lnTo>
                  <a:pt x="7038" y="10190"/>
                </a:lnTo>
                <a:lnTo>
                  <a:pt x="6868" y="10404"/>
                </a:lnTo>
                <a:lnTo>
                  <a:pt x="6448" y="10708"/>
                </a:lnTo>
                <a:lnTo>
                  <a:pt x="5975" y="10878"/>
                </a:lnTo>
                <a:lnTo>
                  <a:pt x="5466" y="10913"/>
                </a:lnTo>
                <a:lnTo>
                  <a:pt x="5198" y="10869"/>
                </a:lnTo>
                <a:lnTo>
                  <a:pt x="4966" y="10815"/>
                </a:lnTo>
                <a:lnTo>
                  <a:pt x="4501" y="10637"/>
                </a:lnTo>
                <a:lnTo>
                  <a:pt x="4198" y="10440"/>
                </a:lnTo>
                <a:lnTo>
                  <a:pt x="4028" y="10261"/>
                </a:lnTo>
                <a:lnTo>
                  <a:pt x="3894" y="10056"/>
                </a:lnTo>
                <a:lnTo>
                  <a:pt x="3805" y="9806"/>
                </a:lnTo>
                <a:lnTo>
                  <a:pt x="3778" y="9663"/>
                </a:lnTo>
                <a:lnTo>
                  <a:pt x="3769" y="9538"/>
                </a:lnTo>
                <a:lnTo>
                  <a:pt x="3796" y="9261"/>
                </a:lnTo>
                <a:lnTo>
                  <a:pt x="3867" y="8993"/>
                </a:lnTo>
                <a:lnTo>
                  <a:pt x="3984" y="8752"/>
                </a:lnTo>
                <a:lnTo>
                  <a:pt x="4055" y="8645"/>
                </a:lnTo>
                <a:lnTo>
                  <a:pt x="4109" y="8600"/>
                </a:lnTo>
                <a:lnTo>
                  <a:pt x="4305" y="8574"/>
                </a:lnTo>
                <a:lnTo>
                  <a:pt x="4555" y="8592"/>
                </a:lnTo>
                <a:lnTo>
                  <a:pt x="4796" y="8654"/>
                </a:lnTo>
                <a:lnTo>
                  <a:pt x="4894" y="8708"/>
                </a:lnTo>
                <a:lnTo>
                  <a:pt x="5207" y="8904"/>
                </a:lnTo>
                <a:lnTo>
                  <a:pt x="5528" y="9083"/>
                </a:lnTo>
                <a:lnTo>
                  <a:pt x="5689" y="9127"/>
                </a:lnTo>
                <a:lnTo>
                  <a:pt x="5823" y="9101"/>
                </a:lnTo>
                <a:lnTo>
                  <a:pt x="5939" y="9002"/>
                </a:lnTo>
                <a:lnTo>
                  <a:pt x="6127" y="8708"/>
                </a:lnTo>
                <a:lnTo>
                  <a:pt x="6279" y="8377"/>
                </a:lnTo>
                <a:lnTo>
                  <a:pt x="6377" y="8199"/>
                </a:lnTo>
                <a:lnTo>
                  <a:pt x="6573" y="8020"/>
                </a:lnTo>
                <a:lnTo>
                  <a:pt x="6788" y="7984"/>
                </a:lnTo>
                <a:lnTo>
                  <a:pt x="7029" y="8065"/>
                </a:lnTo>
                <a:lnTo>
                  <a:pt x="7163" y="8136"/>
                </a:lnTo>
                <a:lnTo>
                  <a:pt x="7716" y="8431"/>
                </a:lnTo>
                <a:lnTo>
                  <a:pt x="8395" y="8797"/>
                </a:lnTo>
                <a:lnTo>
                  <a:pt x="8502" y="6779"/>
                </a:lnTo>
                <a:lnTo>
                  <a:pt x="8609" y="4841"/>
                </a:lnTo>
                <a:lnTo>
                  <a:pt x="8190" y="4698"/>
                </a:lnTo>
                <a:lnTo>
                  <a:pt x="7752" y="4582"/>
                </a:lnTo>
                <a:lnTo>
                  <a:pt x="7413" y="4502"/>
                </a:lnTo>
                <a:lnTo>
                  <a:pt x="7002" y="4314"/>
                </a:lnTo>
                <a:lnTo>
                  <a:pt x="6779" y="4162"/>
                </a:lnTo>
                <a:lnTo>
                  <a:pt x="6591" y="3966"/>
                </a:lnTo>
                <a:lnTo>
                  <a:pt x="6448" y="3734"/>
                </a:lnTo>
                <a:lnTo>
                  <a:pt x="6341" y="3475"/>
                </a:lnTo>
                <a:lnTo>
                  <a:pt x="6270" y="3162"/>
                </a:lnTo>
                <a:lnTo>
                  <a:pt x="6252" y="2992"/>
                </a:lnTo>
                <a:lnTo>
                  <a:pt x="6243" y="2832"/>
                </a:lnTo>
                <a:lnTo>
                  <a:pt x="6314" y="2600"/>
                </a:lnTo>
                <a:lnTo>
                  <a:pt x="6475" y="2483"/>
                </a:lnTo>
                <a:lnTo>
                  <a:pt x="6725" y="2501"/>
                </a:lnTo>
                <a:lnTo>
                  <a:pt x="6886" y="2564"/>
                </a:lnTo>
                <a:lnTo>
                  <a:pt x="7100" y="2662"/>
                </a:lnTo>
                <a:lnTo>
                  <a:pt x="7538" y="2841"/>
                </a:lnTo>
                <a:lnTo>
                  <a:pt x="7975" y="2939"/>
                </a:lnTo>
                <a:lnTo>
                  <a:pt x="8324" y="2921"/>
                </a:lnTo>
                <a:lnTo>
                  <a:pt x="8556" y="2859"/>
                </a:lnTo>
                <a:lnTo>
                  <a:pt x="8672" y="2805"/>
                </a:lnTo>
                <a:lnTo>
                  <a:pt x="8681" y="2510"/>
                </a:lnTo>
                <a:lnTo>
                  <a:pt x="8672" y="2225"/>
                </a:lnTo>
                <a:lnTo>
                  <a:pt x="8645" y="2019"/>
                </a:lnTo>
                <a:lnTo>
                  <a:pt x="8538" y="1635"/>
                </a:lnTo>
                <a:lnTo>
                  <a:pt x="8368" y="1278"/>
                </a:lnTo>
                <a:lnTo>
                  <a:pt x="8145" y="948"/>
                </a:lnTo>
                <a:lnTo>
                  <a:pt x="7877" y="662"/>
                </a:lnTo>
                <a:lnTo>
                  <a:pt x="7556" y="421"/>
                </a:lnTo>
                <a:lnTo>
                  <a:pt x="7189" y="224"/>
                </a:lnTo>
                <a:lnTo>
                  <a:pt x="6796" y="81"/>
                </a:lnTo>
                <a:lnTo>
                  <a:pt x="6591" y="37"/>
                </a:lnTo>
                <a:lnTo>
                  <a:pt x="6439" y="10"/>
                </a:lnTo>
                <a:lnTo>
                  <a:pt x="6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922442" y="781147"/>
            <a:ext cx="303023" cy="690591"/>
          </a:xfrm>
          <a:custGeom>
            <a:avLst/>
            <a:gdLst/>
            <a:ahLst/>
            <a:cxnLst/>
            <a:rect l="l" t="t" r="r" b="b"/>
            <a:pathLst>
              <a:path w="8207" h="18700" extrusionOk="0">
                <a:moveTo>
                  <a:pt x="2143" y="0"/>
                </a:moveTo>
                <a:lnTo>
                  <a:pt x="1465" y="107"/>
                </a:lnTo>
                <a:lnTo>
                  <a:pt x="813" y="331"/>
                </a:lnTo>
                <a:lnTo>
                  <a:pt x="500" y="464"/>
                </a:lnTo>
                <a:lnTo>
                  <a:pt x="393" y="518"/>
                </a:lnTo>
                <a:lnTo>
                  <a:pt x="259" y="661"/>
                </a:lnTo>
                <a:lnTo>
                  <a:pt x="205" y="822"/>
                </a:lnTo>
                <a:lnTo>
                  <a:pt x="205" y="1009"/>
                </a:lnTo>
                <a:lnTo>
                  <a:pt x="268" y="1304"/>
                </a:lnTo>
                <a:lnTo>
                  <a:pt x="375" y="1706"/>
                </a:lnTo>
                <a:lnTo>
                  <a:pt x="375" y="1893"/>
                </a:lnTo>
                <a:lnTo>
                  <a:pt x="402" y="2170"/>
                </a:lnTo>
                <a:lnTo>
                  <a:pt x="429" y="2447"/>
                </a:lnTo>
                <a:lnTo>
                  <a:pt x="429" y="2768"/>
                </a:lnTo>
                <a:lnTo>
                  <a:pt x="527" y="3420"/>
                </a:lnTo>
                <a:lnTo>
                  <a:pt x="625" y="4072"/>
                </a:lnTo>
                <a:lnTo>
                  <a:pt x="616" y="4563"/>
                </a:lnTo>
                <a:lnTo>
                  <a:pt x="554" y="4894"/>
                </a:lnTo>
                <a:lnTo>
                  <a:pt x="491" y="5063"/>
                </a:lnTo>
                <a:lnTo>
                  <a:pt x="447" y="5206"/>
                </a:lnTo>
                <a:lnTo>
                  <a:pt x="482" y="5546"/>
                </a:lnTo>
                <a:lnTo>
                  <a:pt x="491" y="5715"/>
                </a:lnTo>
                <a:lnTo>
                  <a:pt x="839" y="5706"/>
                </a:lnTo>
                <a:lnTo>
                  <a:pt x="1179" y="5680"/>
                </a:lnTo>
                <a:lnTo>
                  <a:pt x="1375" y="5617"/>
                </a:lnTo>
                <a:lnTo>
                  <a:pt x="1572" y="5519"/>
                </a:lnTo>
                <a:lnTo>
                  <a:pt x="1786" y="5447"/>
                </a:lnTo>
                <a:lnTo>
                  <a:pt x="2233" y="5403"/>
                </a:lnTo>
                <a:lnTo>
                  <a:pt x="2697" y="5456"/>
                </a:lnTo>
                <a:lnTo>
                  <a:pt x="3152" y="5608"/>
                </a:lnTo>
                <a:lnTo>
                  <a:pt x="3563" y="5822"/>
                </a:lnTo>
                <a:lnTo>
                  <a:pt x="3920" y="6108"/>
                </a:lnTo>
                <a:lnTo>
                  <a:pt x="4188" y="6448"/>
                </a:lnTo>
                <a:lnTo>
                  <a:pt x="4349" y="6823"/>
                </a:lnTo>
                <a:lnTo>
                  <a:pt x="4376" y="7028"/>
                </a:lnTo>
                <a:lnTo>
                  <a:pt x="4385" y="7171"/>
                </a:lnTo>
                <a:lnTo>
                  <a:pt x="4331" y="7474"/>
                </a:lnTo>
                <a:lnTo>
                  <a:pt x="4215" y="7778"/>
                </a:lnTo>
                <a:lnTo>
                  <a:pt x="4054" y="8037"/>
                </a:lnTo>
                <a:lnTo>
                  <a:pt x="3956" y="8135"/>
                </a:lnTo>
                <a:lnTo>
                  <a:pt x="3894" y="8189"/>
                </a:lnTo>
                <a:lnTo>
                  <a:pt x="3768" y="8242"/>
                </a:lnTo>
                <a:lnTo>
                  <a:pt x="3608" y="8216"/>
                </a:lnTo>
                <a:lnTo>
                  <a:pt x="3322" y="7939"/>
                </a:lnTo>
                <a:lnTo>
                  <a:pt x="3134" y="7742"/>
                </a:lnTo>
                <a:lnTo>
                  <a:pt x="2867" y="7546"/>
                </a:lnTo>
                <a:lnTo>
                  <a:pt x="2420" y="7296"/>
                </a:lnTo>
                <a:lnTo>
                  <a:pt x="2116" y="7189"/>
                </a:lnTo>
                <a:lnTo>
                  <a:pt x="1965" y="7171"/>
                </a:lnTo>
                <a:lnTo>
                  <a:pt x="1759" y="7153"/>
                </a:lnTo>
                <a:lnTo>
                  <a:pt x="1322" y="7171"/>
                </a:lnTo>
                <a:lnTo>
                  <a:pt x="616" y="7269"/>
                </a:lnTo>
                <a:lnTo>
                  <a:pt x="71" y="7341"/>
                </a:lnTo>
                <a:lnTo>
                  <a:pt x="54" y="7608"/>
                </a:lnTo>
                <a:lnTo>
                  <a:pt x="9" y="8144"/>
                </a:lnTo>
                <a:lnTo>
                  <a:pt x="45" y="8492"/>
                </a:lnTo>
                <a:lnTo>
                  <a:pt x="116" y="8653"/>
                </a:lnTo>
                <a:lnTo>
                  <a:pt x="241" y="8930"/>
                </a:lnTo>
                <a:lnTo>
                  <a:pt x="366" y="9484"/>
                </a:lnTo>
                <a:lnTo>
                  <a:pt x="384" y="10305"/>
                </a:lnTo>
                <a:lnTo>
                  <a:pt x="366" y="10859"/>
                </a:lnTo>
                <a:lnTo>
                  <a:pt x="348" y="11386"/>
                </a:lnTo>
                <a:lnTo>
                  <a:pt x="357" y="11904"/>
                </a:lnTo>
                <a:lnTo>
                  <a:pt x="375" y="12029"/>
                </a:lnTo>
                <a:lnTo>
                  <a:pt x="455" y="12252"/>
                </a:lnTo>
                <a:lnTo>
                  <a:pt x="580" y="12457"/>
                </a:lnTo>
                <a:lnTo>
                  <a:pt x="750" y="12645"/>
                </a:lnTo>
                <a:lnTo>
                  <a:pt x="947" y="12779"/>
                </a:lnTo>
                <a:lnTo>
                  <a:pt x="1161" y="12877"/>
                </a:lnTo>
                <a:lnTo>
                  <a:pt x="1384" y="12922"/>
                </a:lnTo>
                <a:lnTo>
                  <a:pt x="1616" y="12895"/>
                </a:lnTo>
                <a:lnTo>
                  <a:pt x="1724" y="12859"/>
                </a:lnTo>
                <a:lnTo>
                  <a:pt x="1920" y="12788"/>
                </a:lnTo>
                <a:lnTo>
                  <a:pt x="2268" y="12716"/>
                </a:lnTo>
                <a:lnTo>
                  <a:pt x="2599" y="12716"/>
                </a:lnTo>
                <a:lnTo>
                  <a:pt x="2893" y="12788"/>
                </a:lnTo>
                <a:lnTo>
                  <a:pt x="3313" y="12975"/>
                </a:lnTo>
                <a:lnTo>
                  <a:pt x="3822" y="13359"/>
                </a:lnTo>
                <a:lnTo>
                  <a:pt x="4072" y="13565"/>
                </a:lnTo>
                <a:lnTo>
                  <a:pt x="4135" y="13627"/>
                </a:lnTo>
                <a:lnTo>
                  <a:pt x="4215" y="13824"/>
                </a:lnTo>
                <a:lnTo>
                  <a:pt x="4260" y="14056"/>
                </a:lnTo>
                <a:lnTo>
                  <a:pt x="4251" y="14288"/>
                </a:lnTo>
                <a:lnTo>
                  <a:pt x="4224" y="14386"/>
                </a:lnTo>
                <a:lnTo>
                  <a:pt x="4188" y="14467"/>
                </a:lnTo>
                <a:lnTo>
                  <a:pt x="4063" y="14618"/>
                </a:lnTo>
                <a:lnTo>
                  <a:pt x="3885" y="14752"/>
                </a:lnTo>
                <a:lnTo>
                  <a:pt x="3697" y="14842"/>
                </a:lnTo>
                <a:lnTo>
                  <a:pt x="3608" y="14860"/>
                </a:lnTo>
                <a:lnTo>
                  <a:pt x="3536" y="14860"/>
                </a:lnTo>
                <a:lnTo>
                  <a:pt x="3367" y="14797"/>
                </a:lnTo>
                <a:lnTo>
                  <a:pt x="3197" y="14681"/>
                </a:lnTo>
                <a:lnTo>
                  <a:pt x="3063" y="14547"/>
                </a:lnTo>
                <a:lnTo>
                  <a:pt x="3027" y="14476"/>
                </a:lnTo>
                <a:lnTo>
                  <a:pt x="2965" y="14342"/>
                </a:lnTo>
                <a:lnTo>
                  <a:pt x="2840" y="14145"/>
                </a:lnTo>
                <a:lnTo>
                  <a:pt x="2697" y="14002"/>
                </a:lnTo>
                <a:lnTo>
                  <a:pt x="2545" y="13922"/>
                </a:lnTo>
                <a:lnTo>
                  <a:pt x="2295" y="13877"/>
                </a:lnTo>
                <a:lnTo>
                  <a:pt x="1911" y="13958"/>
                </a:lnTo>
                <a:lnTo>
                  <a:pt x="1706" y="14056"/>
                </a:lnTo>
                <a:lnTo>
                  <a:pt x="1482" y="14163"/>
                </a:lnTo>
                <a:lnTo>
                  <a:pt x="1188" y="14234"/>
                </a:lnTo>
                <a:lnTo>
                  <a:pt x="1000" y="14234"/>
                </a:lnTo>
                <a:lnTo>
                  <a:pt x="822" y="14190"/>
                </a:lnTo>
                <a:lnTo>
                  <a:pt x="661" y="14092"/>
                </a:lnTo>
                <a:lnTo>
                  <a:pt x="518" y="13931"/>
                </a:lnTo>
                <a:lnTo>
                  <a:pt x="393" y="13708"/>
                </a:lnTo>
                <a:lnTo>
                  <a:pt x="339" y="13565"/>
                </a:lnTo>
                <a:lnTo>
                  <a:pt x="170" y="16011"/>
                </a:lnTo>
                <a:lnTo>
                  <a:pt x="0" y="18440"/>
                </a:lnTo>
                <a:lnTo>
                  <a:pt x="598" y="18521"/>
                </a:lnTo>
                <a:lnTo>
                  <a:pt x="1295" y="18628"/>
                </a:lnTo>
                <a:lnTo>
                  <a:pt x="1652" y="18673"/>
                </a:lnTo>
                <a:lnTo>
                  <a:pt x="2277" y="18699"/>
                </a:lnTo>
                <a:lnTo>
                  <a:pt x="2813" y="18628"/>
                </a:lnTo>
                <a:lnTo>
                  <a:pt x="3259" y="18476"/>
                </a:lnTo>
                <a:lnTo>
                  <a:pt x="3635" y="18235"/>
                </a:lnTo>
                <a:lnTo>
                  <a:pt x="3956" y="17905"/>
                </a:lnTo>
                <a:lnTo>
                  <a:pt x="4224" y="17494"/>
                </a:lnTo>
                <a:lnTo>
                  <a:pt x="4465" y="16985"/>
                </a:lnTo>
                <a:lnTo>
                  <a:pt x="4581" y="16690"/>
                </a:lnTo>
                <a:lnTo>
                  <a:pt x="4617" y="16583"/>
                </a:lnTo>
                <a:lnTo>
                  <a:pt x="4635" y="16342"/>
                </a:lnTo>
                <a:lnTo>
                  <a:pt x="4608" y="16235"/>
                </a:lnTo>
                <a:lnTo>
                  <a:pt x="4528" y="15985"/>
                </a:lnTo>
                <a:lnTo>
                  <a:pt x="4483" y="15726"/>
                </a:lnTo>
                <a:lnTo>
                  <a:pt x="4501" y="15592"/>
                </a:lnTo>
                <a:lnTo>
                  <a:pt x="4608" y="15440"/>
                </a:lnTo>
                <a:lnTo>
                  <a:pt x="4920" y="15270"/>
                </a:lnTo>
                <a:lnTo>
                  <a:pt x="5170" y="15190"/>
                </a:lnTo>
                <a:lnTo>
                  <a:pt x="5590" y="15038"/>
                </a:lnTo>
                <a:lnTo>
                  <a:pt x="6215" y="14726"/>
                </a:lnTo>
                <a:lnTo>
                  <a:pt x="6564" y="14467"/>
                </a:lnTo>
                <a:lnTo>
                  <a:pt x="6706" y="14315"/>
                </a:lnTo>
                <a:lnTo>
                  <a:pt x="6849" y="14136"/>
                </a:lnTo>
                <a:lnTo>
                  <a:pt x="7055" y="13725"/>
                </a:lnTo>
                <a:lnTo>
                  <a:pt x="7278" y="13056"/>
                </a:lnTo>
                <a:lnTo>
                  <a:pt x="7430" y="12645"/>
                </a:lnTo>
                <a:lnTo>
                  <a:pt x="7117" y="12502"/>
                </a:lnTo>
                <a:lnTo>
                  <a:pt x="6590" y="12261"/>
                </a:lnTo>
                <a:lnTo>
                  <a:pt x="6385" y="12118"/>
                </a:lnTo>
                <a:lnTo>
                  <a:pt x="6331" y="12064"/>
                </a:lnTo>
                <a:lnTo>
                  <a:pt x="6251" y="11930"/>
                </a:lnTo>
                <a:lnTo>
                  <a:pt x="6189" y="11672"/>
                </a:lnTo>
                <a:lnTo>
                  <a:pt x="6189" y="11502"/>
                </a:lnTo>
                <a:lnTo>
                  <a:pt x="6233" y="11448"/>
                </a:lnTo>
                <a:lnTo>
                  <a:pt x="6546" y="11350"/>
                </a:lnTo>
                <a:lnTo>
                  <a:pt x="6689" y="11288"/>
                </a:lnTo>
                <a:lnTo>
                  <a:pt x="6939" y="11171"/>
                </a:lnTo>
                <a:lnTo>
                  <a:pt x="7314" y="10984"/>
                </a:lnTo>
                <a:lnTo>
                  <a:pt x="7537" y="10832"/>
                </a:lnTo>
                <a:lnTo>
                  <a:pt x="7626" y="10743"/>
                </a:lnTo>
                <a:lnTo>
                  <a:pt x="7751" y="10573"/>
                </a:lnTo>
                <a:lnTo>
                  <a:pt x="7957" y="10162"/>
                </a:lnTo>
                <a:lnTo>
                  <a:pt x="8108" y="9680"/>
                </a:lnTo>
                <a:lnTo>
                  <a:pt x="8189" y="9153"/>
                </a:lnTo>
                <a:lnTo>
                  <a:pt x="8207" y="8617"/>
                </a:lnTo>
                <a:lnTo>
                  <a:pt x="8171" y="8082"/>
                </a:lnTo>
                <a:lnTo>
                  <a:pt x="8064" y="7582"/>
                </a:lnTo>
                <a:lnTo>
                  <a:pt x="7894" y="7135"/>
                </a:lnTo>
                <a:lnTo>
                  <a:pt x="7787" y="6948"/>
                </a:lnTo>
                <a:lnTo>
                  <a:pt x="7653" y="6769"/>
                </a:lnTo>
                <a:lnTo>
                  <a:pt x="7483" y="6608"/>
                </a:lnTo>
                <a:lnTo>
                  <a:pt x="7332" y="6760"/>
                </a:lnTo>
                <a:lnTo>
                  <a:pt x="7064" y="7037"/>
                </a:lnTo>
                <a:lnTo>
                  <a:pt x="6921" y="7099"/>
                </a:lnTo>
                <a:lnTo>
                  <a:pt x="6760" y="7135"/>
                </a:lnTo>
                <a:lnTo>
                  <a:pt x="6403" y="7064"/>
                </a:lnTo>
                <a:lnTo>
                  <a:pt x="6224" y="7037"/>
                </a:lnTo>
                <a:lnTo>
                  <a:pt x="6251" y="6733"/>
                </a:lnTo>
                <a:lnTo>
                  <a:pt x="6314" y="6448"/>
                </a:lnTo>
                <a:lnTo>
                  <a:pt x="6367" y="6340"/>
                </a:lnTo>
                <a:lnTo>
                  <a:pt x="6537" y="6153"/>
                </a:lnTo>
                <a:lnTo>
                  <a:pt x="6626" y="6064"/>
                </a:lnTo>
                <a:lnTo>
                  <a:pt x="6831" y="5858"/>
                </a:lnTo>
                <a:lnTo>
                  <a:pt x="7108" y="5394"/>
                </a:lnTo>
                <a:lnTo>
                  <a:pt x="7260" y="4885"/>
                </a:lnTo>
                <a:lnTo>
                  <a:pt x="7287" y="4367"/>
                </a:lnTo>
                <a:lnTo>
                  <a:pt x="7189" y="3867"/>
                </a:lnTo>
                <a:lnTo>
                  <a:pt x="6965" y="3393"/>
                </a:lnTo>
                <a:lnTo>
                  <a:pt x="6644" y="2992"/>
                </a:lnTo>
                <a:lnTo>
                  <a:pt x="6206" y="2679"/>
                </a:lnTo>
                <a:lnTo>
                  <a:pt x="5938" y="2563"/>
                </a:lnTo>
                <a:lnTo>
                  <a:pt x="5697" y="2911"/>
                </a:lnTo>
                <a:lnTo>
                  <a:pt x="5465" y="3268"/>
                </a:lnTo>
                <a:lnTo>
                  <a:pt x="5376" y="3411"/>
                </a:lnTo>
                <a:lnTo>
                  <a:pt x="5170" y="3652"/>
                </a:lnTo>
                <a:lnTo>
                  <a:pt x="4920" y="3804"/>
                </a:lnTo>
                <a:lnTo>
                  <a:pt x="4697" y="3813"/>
                </a:lnTo>
                <a:lnTo>
                  <a:pt x="4528" y="3769"/>
                </a:lnTo>
                <a:lnTo>
                  <a:pt x="4438" y="3733"/>
                </a:lnTo>
                <a:lnTo>
                  <a:pt x="4349" y="3679"/>
                </a:lnTo>
                <a:lnTo>
                  <a:pt x="4215" y="3572"/>
                </a:lnTo>
                <a:lnTo>
                  <a:pt x="4126" y="3393"/>
                </a:lnTo>
                <a:lnTo>
                  <a:pt x="4170" y="2974"/>
                </a:lnTo>
                <a:lnTo>
                  <a:pt x="4277" y="2688"/>
                </a:lnTo>
                <a:lnTo>
                  <a:pt x="4349" y="2465"/>
                </a:lnTo>
                <a:lnTo>
                  <a:pt x="4420" y="2054"/>
                </a:lnTo>
                <a:lnTo>
                  <a:pt x="4420" y="1661"/>
                </a:lnTo>
                <a:lnTo>
                  <a:pt x="4358" y="1295"/>
                </a:lnTo>
                <a:lnTo>
                  <a:pt x="4215" y="973"/>
                </a:lnTo>
                <a:lnTo>
                  <a:pt x="4010" y="679"/>
                </a:lnTo>
                <a:lnTo>
                  <a:pt x="3724" y="429"/>
                </a:lnTo>
                <a:lnTo>
                  <a:pt x="3376" y="232"/>
                </a:lnTo>
                <a:lnTo>
                  <a:pt x="3170" y="152"/>
                </a:lnTo>
                <a:lnTo>
                  <a:pt x="3001" y="89"/>
                </a:lnTo>
                <a:lnTo>
                  <a:pt x="2661" y="18"/>
                </a:lnTo>
                <a:lnTo>
                  <a:pt x="21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 flipH="1">
            <a:off x="4646538" y="1934250"/>
            <a:ext cx="1627525" cy="1950550"/>
          </a:xfrm>
          <a:custGeom>
            <a:avLst/>
            <a:gdLst/>
            <a:ahLst/>
            <a:cxnLst/>
            <a:rect l="l" t="t" r="r" b="b"/>
            <a:pathLst>
              <a:path w="65101" h="78022" extrusionOk="0">
                <a:moveTo>
                  <a:pt x="36569" y="1"/>
                </a:moveTo>
                <a:lnTo>
                  <a:pt x="36042" y="28"/>
                </a:lnTo>
                <a:lnTo>
                  <a:pt x="35774" y="63"/>
                </a:lnTo>
                <a:lnTo>
                  <a:pt x="35006" y="179"/>
                </a:lnTo>
                <a:lnTo>
                  <a:pt x="33470" y="519"/>
                </a:lnTo>
                <a:lnTo>
                  <a:pt x="31193" y="1153"/>
                </a:lnTo>
                <a:lnTo>
                  <a:pt x="29675" y="1555"/>
                </a:lnTo>
                <a:lnTo>
                  <a:pt x="29139" y="1698"/>
                </a:lnTo>
                <a:lnTo>
                  <a:pt x="28086" y="2010"/>
                </a:lnTo>
                <a:lnTo>
                  <a:pt x="27059" y="2394"/>
                </a:lnTo>
                <a:lnTo>
                  <a:pt x="26067" y="2867"/>
                </a:lnTo>
                <a:lnTo>
                  <a:pt x="25594" y="3153"/>
                </a:lnTo>
                <a:lnTo>
                  <a:pt x="25246" y="3367"/>
                </a:lnTo>
                <a:lnTo>
                  <a:pt x="24549" y="3778"/>
                </a:lnTo>
                <a:lnTo>
                  <a:pt x="24237" y="4028"/>
                </a:lnTo>
                <a:lnTo>
                  <a:pt x="22826" y="5243"/>
                </a:lnTo>
                <a:lnTo>
                  <a:pt x="21442" y="6484"/>
                </a:lnTo>
                <a:lnTo>
                  <a:pt x="20549" y="7252"/>
                </a:lnTo>
                <a:lnTo>
                  <a:pt x="19209" y="8395"/>
                </a:lnTo>
                <a:lnTo>
                  <a:pt x="18334" y="9190"/>
                </a:lnTo>
                <a:lnTo>
                  <a:pt x="17923" y="9601"/>
                </a:lnTo>
                <a:lnTo>
                  <a:pt x="17539" y="9993"/>
                </a:lnTo>
                <a:lnTo>
                  <a:pt x="16798" y="10815"/>
                </a:lnTo>
                <a:lnTo>
                  <a:pt x="15744" y="12101"/>
                </a:lnTo>
                <a:lnTo>
                  <a:pt x="15092" y="12985"/>
                </a:lnTo>
                <a:lnTo>
                  <a:pt x="14833" y="13351"/>
                </a:lnTo>
                <a:lnTo>
                  <a:pt x="14333" y="14101"/>
                </a:lnTo>
                <a:lnTo>
                  <a:pt x="13869" y="14878"/>
                </a:lnTo>
                <a:lnTo>
                  <a:pt x="13449" y="15673"/>
                </a:lnTo>
                <a:lnTo>
                  <a:pt x="13262" y="16084"/>
                </a:lnTo>
                <a:lnTo>
                  <a:pt x="12708" y="17361"/>
                </a:lnTo>
                <a:lnTo>
                  <a:pt x="11708" y="19968"/>
                </a:lnTo>
                <a:lnTo>
                  <a:pt x="11235" y="21281"/>
                </a:lnTo>
                <a:lnTo>
                  <a:pt x="11163" y="21504"/>
                </a:lnTo>
                <a:lnTo>
                  <a:pt x="11083" y="21986"/>
                </a:lnTo>
                <a:lnTo>
                  <a:pt x="11020" y="22478"/>
                </a:lnTo>
                <a:lnTo>
                  <a:pt x="10940" y="22960"/>
                </a:lnTo>
                <a:lnTo>
                  <a:pt x="10869" y="23192"/>
                </a:lnTo>
                <a:lnTo>
                  <a:pt x="10618" y="23826"/>
                </a:lnTo>
                <a:lnTo>
                  <a:pt x="10020" y="25058"/>
                </a:lnTo>
                <a:lnTo>
                  <a:pt x="9725" y="25674"/>
                </a:lnTo>
                <a:lnTo>
                  <a:pt x="8181" y="29023"/>
                </a:lnTo>
                <a:lnTo>
                  <a:pt x="6627" y="32363"/>
                </a:lnTo>
                <a:lnTo>
                  <a:pt x="5591" y="34479"/>
                </a:lnTo>
                <a:lnTo>
                  <a:pt x="4537" y="36578"/>
                </a:lnTo>
                <a:lnTo>
                  <a:pt x="3930" y="37882"/>
                </a:lnTo>
                <a:lnTo>
                  <a:pt x="3341" y="39194"/>
                </a:lnTo>
                <a:lnTo>
                  <a:pt x="2448" y="41088"/>
                </a:lnTo>
                <a:lnTo>
                  <a:pt x="1546" y="42981"/>
                </a:lnTo>
                <a:lnTo>
                  <a:pt x="804" y="44534"/>
                </a:lnTo>
                <a:lnTo>
                  <a:pt x="1" y="46231"/>
                </a:lnTo>
                <a:lnTo>
                  <a:pt x="1090" y="46231"/>
                </a:lnTo>
                <a:lnTo>
                  <a:pt x="3099" y="46276"/>
                </a:lnTo>
                <a:lnTo>
                  <a:pt x="5109" y="46347"/>
                </a:lnTo>
                <a:lnTo>
                  <a:pt x="7377" y="46445"/>
                </a:lnTo>
                <a:lnTo>
                  <a:pt x="9627" y="46588"/>
                </a:lnTo>
                <a:lnTo>
                  <a:pt x="9958" y="46615"/>
                </a:lnTo>
                <a:lnTo>
                  <a:pt x="10583" y="46722"/>
                </a:lnTo>
                <a:lnTo>
                  <a:pt x="11011" y="46892"/>
                </a:lnTo>
                <a:lnTo>
                  <a:pt x="11253" y="47071"/>
                </a:lnTo>
                <a:lnTo>
                  <a:pt x="11449" y="47303"/>
                </a:lnTo>
                <a:lnTo>
                  <a:pt x="11601" y="47597"/>
                </a:lnTo>
                <a:lnTo>
                  <a:pt x="11654" y="47785"/>
                </a:lnTo>
                <a:lnTo>
                  <a:pt x="11699" y="47999"/>
                </a:lnTo>
                <a:lnTo>
                  <a:pt x="11726" y="48437"/>
                </a:lnTo>
                <a:lnTo>
                  <a:pt x="11690" y="49116"/>
                </a:lnTo>
                <a:lnTo>
                  <a:pt x="11645" y="49562"/>
                </a:lnTo>
                <a:lnTo>
                  <a:pt x="11351" y="52455"/>
                </a:lnTo>
                <a:lnTo>
                  <a:pt x="11065" y="55349"/>
                </a:lnTo>
                <a:lnTo>
                  <a:pt x="11038" y="55795"/>
                </a:lnTo>
                <a:lnTo>
                  <a:pt x="11056" y="56706"/>
                </a:lnTo>
                <a:lnTo>
                  <a:pt x="11056" y="57161"/>
                </a:lnTo>
                <a:lnTo>
                  <a:pt x="11011" y="57706"/>
                </a:lnTo>
                <a:lnTo>
                  <a:pt x="10931" y="58537"/>
                </a:lnTo>
                <a:lnTo>
                  <a:pt x="10904" y="59090"/>
                </a:lnTo>
                <a:lnTo>
                  <a:pt x="10922" y="59358"/>
                </a:lnTo>
                <a:lnTo>
                  <a:pt x="10994" y="60296"/>
                </a:lnTo>
                <a:lnTo>
                  <a:pt x="11217" y="62162"/>
                </a:lnTo>
                <a:lnTo>
                  <a:pt x="11360" y="63091"/>
                </a:lnTo>
                <a:lnTo>
                  <a:pt x="11458" y="63779"/>
                </a:lnTo>
                <a:lnTo>
                  <a:pt x="11637" y="64823"/>
                </a:lnTo>
                <a:lnTo>
                  <a:pt x="11815" y="65493"/>
                </a:lnTo>
                <a:lnTo>
                  <a:pt x="11922" y="65823"/>
                </a:lnTo>
                <a:lnTo>
                  <a:pt x="12306" y="66815"/>
                </a:lnTo>
                <a:lnTo>
                  <a:pt x="13181" y="68744"/>
                </a:lnTo>
                <a:lnTo>
                  <a:pt x="13646" y="69708"/>
                </a:lnTo>
                <a:lnTo>
                  <a:pt x="13905" y="70208"/>
                </a:lnTo>
                <a:lnTo>
                  <a:pt x="14494" y="71190"/>
                </a:lnTo>
                <a:lnTo>
                  <a:pt x="14816" y="71655"/>
                </a:lnTo>
                <a:lnTo>
                  <a:pt x="14896" y="71744"/>
                </a:lnTo>
                <a:lnTo>
                  <a:pt x="15101" y="71896"/>
                </a:lnTo>
                <a:lnTo>
                  <a:pt x="15334" y="72030"/>
                </a:lnTo>
                <a:lnTo>
                  <a:pt x="15557" y="72173"/>
                </a:lnTo>
                <a:lnTo>
                  <a:pt x="15646" y="72262"/>
                </a:lnTo>
                <a:lnTo>
                  <a:pt x="15834" y="72476"/>
                </a:lnTo>
                <a:lnTo>
                  <a:pt x="16227" y="72869"/>
                </a:lnTo>
                <a:lnTo>
                  <a:pt x="16646" y="73217"/>
                </a:lnTo>
                <a:lnTo>
                  <a:pt x="17093" y="73530"/>
                </a:lnTo>
                <a:lnTo>
                  <a:pt x="17557" y="73789"/>
                </a:lnTo>
                <a:lnTo>
                  <a:pt x="18048" y="74012"/>
                </a:lnTo>
                <a:lnTo>
                  <a:pt x="18557" y="74182"/>
                </a:lnTo>
                <a:lnTo>
                  <a:pt x="19093" y="74298"/>
                </a:lnTo>
                <a:lnTo>
                  <a:pt x="19370" y="74334"/>
                </a:lnTo>
                <a:lnTo>
                  <a:pt x="20584" y="74459"/>
                </a:lnTo>
                <a:lnTo>
                  <a:pt x="23013" y="74593"/>
                </a:lnTo>
                <a:lnTo>
                  <a:pt x="24228" y="74646"/>
                </a:lnTo>
                <a:lnTo>
                  <a:pt x="24380" y="74611"/>
                </a:lnTo>
                <a:lnTo>
                  <a:pt x="24531" y="74512"/>
                </a:lnTo>
                <a:lnTo>
                  <a:pt x="25139" y="74200"/>
                </a:lnTo>
                <a:lnTo>
                  <a:pt x="25764" y="73923"/>
                </a:lnTo>
                <a:lnTo>
                  <a:pt x="26442" y="73664"/>
                </a:lnTo>
                <a:lnTo>
                  <a:pt x="27827" y="73182"/>
                </a:lnTo>
                <a:lnTo>
                  <a:pt x="28496" y="72905"/>
                </a:lnTo>
                <a:lnTo>
                  <a:pt x="29291" y="72530"/>
                </a:lnTo>
                <a:lnTo>
                  <a:pt x="30854" y="71735"/>
                </a:lnTo>
                <a:lnTo>
                  <a:pt x="31640" y="71342"/>
                </a:lnTo>
                <a:lnTo>
                  <a:pt x="31836" y="71253"/>
                </a:lnTo>
                <a:lnTo>
                  <a:pt x="32229" y="71146"/>
                </a:lnTo>
                <a:lnTo>
                  <a:pt x="32622" y="71164"/>
                </a:lnTo>
                <a:lnTo>
                  <a:pt x="33006" y="71315"/>
                </a:lnTo>
                <a:lnTo>
                  <a:pt x="33193" y="71458"/>
                </a:lnTo>
                <a:lnTo>
                  <a:pt x="33318" y="71565"/>
                </a:lnTo>
                <a:lnTo>
                  <a:pt x="33515" y="71798"/>
                </a:lnTo>
                <a:lnTo>
                  <a:pt x="33649" y="72048"/>
                </a:lnTo>
                <a:lnTo>
                  <a:pt x="33738" y="72307"/>
                </a:lnTo>
                <a:lnTo>
                  <a:pt x="33810" y="72708"/>
                </a:lnTo>
                <a:lnTo>
                  <a:pt x="33827" y="73262"/>
                </a:lnTo>
                <a:lnTo>
                  <a:pt x="33827" y="73530"/>
                </a:lnTo>
                <a:lnTo>
                  <a:pt x="33801" y="74584"/>
                </a:lnTo>
                <a:lnTo>
                  <a:pt x="33640" y="76691"/>
                </a:lnTo>
                <a:lnTo>
                  <a:pt x="33551" y="77763"/>
                </a:lnTo>
                <a:lnTo>
                  <a:pt x="33997" y="77852"/>
                </a:lnTo>
                <a:lnTo>
                  <a:pt x="34578" y="77977"/>
                </a:lnTo>
                <a:lnTo>
                  <a:pt x="34944" y="78022"/>
                </a:lnTo>
                <a:lnTo>
                  <a:pt x="35122" y="78022"/>
                </a:lnTo>
                <a:lnTo>
                  <a:pt x="36060" y="77977"/>
                </a:lnTo>
                <a:lnTo>
                  <a:pt x="37935" y="77834"/>
                </a:lnTo>
                <a:lnTo>
                  <a:pt x="38864" y="77781"/>
                </a:lnTo>
                <a:lnTo>
                  <a:pt x="39927" y="77727"/>
                </a:lnTo>
                <a:lnTo>
                  <a:pt x="42034" y="77656"/>
                </a:lnTo>
                <a:lnTo>
                  <a:pt x="43097" y="77647"/>
                </a:lnTo>
                <a:lnTo>
                  <a:pt x="44168" y="77656"/>
                </a:lnTo>
                <a:lnTo>
                  <a:pt x="46329" y="77736"/>
                </a:lnTo>
                <a:lnTo>
                  <a:pt x="47410" y="77745"/>
                </a:lnTo>
                <a:lnTo>
                  <a:pt x="48991" y="77727"/>
                </a:lnTo>
                <a:lnTo>
                  <a:pt x="52170" y="77647"/>
                </a:lnTo>
                <a:lnTo>
                  <a:pt x="53750" y="77638"/>
                </a:lnTo>
                <a:lnTo>
                  <a:pt x="54920" y="77656"/>
                </a:lnTo>
                <a:lnTo>
                  <a:pt x="57251" y="77790"/>
                </a:lnTo>
                <a:lnTo>
                  <a:pt x="58430" y="77852"/>
                </a:lnTo>
                <a:lnTo>
                  <a:pt x="58474" y="77209"/>
                </a:lnTo>
                <a:lnTo>
                  <a:pt x="58563" y="76066"/>
                </a:lnTo>
                <a:lnTo>
                  <a:pt x="58563" y="75521"/>
                </a:lnTo>
                <a:lnTo>
                  <a:pt x="58465" y="72298"/>
                </a:lnTo>
                <a:lnTo>
                  <a:pt x="58358" y="69074"/>
                </a:lnTo>
                <a:lnTo>
                  <a:pt x="58313" y="67118"/>
                </a:lnTo>
                <a:lnTo>
                  <a:pt x="58287" y="65163"/>
                </a:lnTo>
                <a:lnTo>
                  <a:pt x="58242" y="63850"/>
                </a:lnTo>
                <a:lnTo>
                  <a:pt x="58233" y="62546"/>
                </a:lnTo>
                <a:lnTo>
                  <a:pt x="58278" y="60948"/>
                </a:lnTo>
                <a:lnTo>
                  <a:pt x="58331" y="59349"/>
                </a:lnTo>
                <a:lnTo>
                  <a:pt x="58331" y="58108"/>
                </a:lnTo>
                <a:lnTo>
                  <a:pt x="58340" y="56858"/>
                </a:lnTo>
                <a:lnTo>
                  <a:pt x="58421" y="55456"/>
                </a:lnTo>
                <a:lnTo>
                  <a:pt x="58492" y="54045"/>
                </a:lnTo>
                <a:lnTo>
                  <a:pt x="58501" y="53482"/>
                </a:lnTo>
                <a:lnTo>
                  <a:pt x="58465" y="52348"/>
                </a:lnTo>
                <a:lnTo>
                  <a:pt x="58474" y="51777"/>
                </a:lnTo>
                <a:lnTo>
                  <a:pt x="58555" y="50142"/>
                </a:lnTo>
                <a:lnTo>
                  <a:pt x="58715" y="46874"/>
                </a:lnTo>
                <a:lnTo>
                  <a:pt x="58742" y="45240"/>
                </a:lnTo>
                <a:lnTo>
                  <a:pt x="58760" y="44838"/>
                </a:lnTo>
                <a:lnTo>
                  <a:pt x="58903" y="44097"/>
                </a:lnTo>
                <a:lnTo>
                  <a:pt x="59189" y="43436"/>
                </a:lnTo>
                <a:lnTo>
                  <a:pt x="59590" y="42847"/>
                </a:lnTo>
                <a:lnTo>
                  <a:pt x="59840" y="42588"/>
                </a:lnTo>
                <a:lnTo>
                  <a:pt x="60046" y="42365"/>
                </a:lnTo>
                <a:lnTo>
                  <a:pt x="60421" y="41900"/>
                </a:lnTo>
                <a:lnTo>
                  <a:pt x="60894" y="41168"/>
                </a:lnTo>
                <a:lnTo>
                  <a:pt x="61680" y="39614"/>
                </a:lnTo>
                <a:lnTo>
                  <a:pt x="62234" y="38596"/>
                </a:lnTo>
                <a:lnTo>
                  <a:pt x="62377" y="38337"/>
                </a:lnTo>
                <a:lnTo>
                  <a:pt x="62636" y="37792"/>
                </a:lnTo>
                <a:lnTo>
                  <a:pt x="62957" y="36971"/>
                </a:lnTo>
                <a:lnTo>
                  <a:pt x="63404" y="35256"/>
                </a:lnTo>
                <a:lnTo>
                  <a:pt x="63636" y="34095"/>
                </a:lnTo>
                <a:lnTo>
                  <a:pt x="63868" y="33131"/>
                </a:lnTo>
                <a:lnTo>
                  <a:pt x="64243" y="31675"/>
                </a:lnTo>
                <a:lnTo>
                  <a:pt x="64350" y="30943"/>
                </a:lnTo>
                <a:lnTo>
                  <a:pt x="64377" y="30434"/>
                </a:lnTo>
                <a:lnTo>
                  <a:pt x="64368" y="30184"/>
                </a:lnTo>
                <a:lnTo>
                  <a:pt x="64368" y="30068"/>
                </a:lnTo>
                <a:lnTo>
                  <a:pt x="64457" y="29827"/>
                </a:lnTo>
                <a:lnTo>
                  <a:pt x="64493" y="29711"/>
                </a:lnTo>
                <a:lnTo>
                  <a:pt x="64663" y="28853"/>
                </a:lnTo>
                <a:lnTo>
                  <a:pt x="64913" y="27130"/>
                </a:lnTo>
                <a:lnTo>
                  <a:pt x="65056" y="25398"/>
                </a:lnTo>
                <a:lnTo>
                  <a:pt x="65100" y="23656"/>
                </a:lnTo>
                <a:lnTo>
                  <a:pt x="65082" y="22781"/>
                </a:lnTo>
                <a:lnTo>
                  <a:pt x="65056" y="22183"/>
                </a:lnTo>
                <a:lnTo>
                  <a:pt x="64895" y="20995"/>
                </a:lnTo>
                <a:lnTo>
                  <a:pt x="64770" y="20406"/>
                </a:lnTo>
                <a:lnTo>
                  <a:pt x="64547" y="19334"/>
                </a:lnTo>
                <a:lnTo>
                  <a:pt x="64172" y="17736"/>
                </a:lnTo>
                <a:lnTo>
                  <a:pt x="63877" y="16691"/>
                </a:lnTo>
                <a:lnTo>
                  <a:pt x="63707" y="16173"/>
                </a:lnTo>
                <a:lnTo>
                  <a:pt x="63537" y="15709"/>
                </a:lnTo>
                <a:lnTo>
                  <a:pt x="63145" y="14780"/>
                </a:lnTo>
                <a:lnTo>
                  <a:pt x="62484" y="13423"/>
                </a:lnTo>
                <a:lnTo>
                  <a:pt x="62010" y="12538"/>
                </a:lnTo>
                <a:lnTo>
                  <a:pt x="61689" y="11958"/>
                </a:lnTo>
                <a:lnTo>
                  <a:pt x="60975" y="10851"/>
                </a:lnTo>
                <a:lnTo>
                  <a:pt x="60180" y="9797"/>
                </a:lnTo>
                <a:lnTo>
                  <a:pt x="59314" y="8797"/>
                </a:lnTo>
                <a:lnTo>
                  <a:pt x="58867" y="8315"/>
                </a:lnTo>
                <a:lnTo>
                  <a:pt x="58635" y="8082"/>
                </a:lnTo>
                <a:lnTo>
                  <a:pt x="58153" y="7636"/>
                </a:lnTo>
                <a:lnTo>
                  <a:pt x="57885" y="7440"/>
                </a:lnTo>
                <a:lnTo>
                  <a:pt x="56894" y="6752"/>
                </a:lnTo>
                <a:lnTo>
                  <a:pt x="54884" y="5412"/>
                </a:lnTo>
                <a:lnTo>
                  <a:pt x="53866" y="4769"/>
                </a:lnTo>
                <a:lnTo>
                  <a:pt x="53143" y="4350"/>
                </a:lnTo>
                <a:lnTo>
                  <a:pt x="51652" y="3609"/>
                </a:lnTo>
                <a:lnTo>
                  <a:pt x="50884" y="3278"/>
                </a:lnTo>
                <a:lnTo>
                  <a:pt x="50009" y="2939"/>
                </a:lnTo>
                <a:lnTo>
                  <a:pt x="48214" y="2341"/>
                </a:lnTo>
                <a:lnTo>
                  <a:pt x="47312" y="2055"/>
                </a:lnTo>
                <a:lnTo>
                  <a:pt x="46410" y="1769"/>
                </a:lnTo>
                <a:lnTo>
                  <a:pt x="44606" y="1224"/>
                </a:lnTo>
                <a:lnTo>
                  <a:pt x="43686" y="992"/>
                </a:lnTo>
                <a:lnTo>
                  <a:pt x="42793" y="796"/>
                </a:lnTo>
                <a:lnTo>
                  <a:pt x="40998" y="501"/>
                </a:lnTo>
                <a:lnTo>
                  <a:pt x="40087" y="385"/>
                </a:lnTo>
                <a:lnTo>
                  <a:pt x="39007" y="233"/>
                </a:lnTo>
                <a:lnTo>
                  <a:pt x="37373" y="28"/>
                </a:lnTo>
                <a:lnTo>
                  <a:pt x="36569" y="1"/>
                </a:lnTo>
                <a:close/>
              </a:path>
            </a:pathLst>
          </a:custGeom>
          <a:solidFill>
            <a:srgbClr val="F2B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2864800" y="1934250"/>
            <a:ext cx="1627525" cy="1950550"/>
          </a:xfrm>
          <a:custGeom>
            <a:avLst/>
            <a:gdLst/>
            <a:ahLst/>
            <a:cxnLst/>
            <a:rect l="l" t="t" r="r" b="b"/>
            <a:pathLst>
              <a:path w="65101" h="78022" extrusionOk="0">
                <a:moveTo>
                  <a:pt x="36569" y="1"/>
                </a:moveTo>
                <a:lnTo>
                  <a:pt x="36042" y="28"/>
                </a:lnTo>
                <a:lnTo>
                  <a:pt x="35774" y="63"/>
                </a:lnTo>
                <a:lnTo>
                  <a:pt x="35006" y="179"/>
                </a:lnTo>
                <a:lnTo>
                  <a:pt x="33470" y="519"/>
                </a:lnTo>
                <a:lnTo>
                  <a:pt x="31193" y="1153"/>
                </a:lnTo>
                <a:lnTo>
                  <a:pt x="29675" y="1555"/>
                </a:lnTo>
                <a:lnTo>
                  <a:pt x="29139" y="1698"/>
                </a:lnTo>
                <a:lnTo>
                  <a:pt x="28086" y="2010"/>
                </a:lnTo>
                <a:lnTo>
                  <a:pt x="27059" y="2394"/>
                </a:lnTo>
                <a:lnTo>
                  <a:pt x="26067" y="2867"/>
                </a:lnTo>
                <a:lnTo>
                  <a:pt x="25594" y="3153"/>
                </a:lnTo>
                <a:lnTo>
                  <a:pt x="25246" y="3367"/>
                </a:lnTo>
                <a:lnTo>
                  <a:pt x="24549" y="3778"/>
                </a:lnTo>
                <a:lnTo>
                  <a:pt x="24237" y="4028"/>
                </a:lnTo>
                <a:lnTo>
                  <a:pt x="22826" y="5243"/>
                </a:lnTo>
                <a:lnTo>
                  <a:pt x="21442" y="6484"/>
                </a:lnTo>
                <a:lnTo>
                  <a:pt x="20549" y="7252"/>
                </a:lnTo>
                <a:lnTo>
                  <a:pt x="19209" y="8395"/>
                </a:lnTo>
                <a:lnTo>
                  <a:pt x="18334" y="9190"/>
                </a:lnTo>
                <a:lnTo>
                  <a:pt x="17923" y="9601"/>
                </a:lnTo>
                <a:lnTo>
                  <a:pt x="17539" y="9993"/>
                </a:lnTo>
                <a:lnTo>
                  <a:pt x="16798" y="10815"/>
                </a:lnTo>
                <a:lnTo>
                  <a:pt x="15744" y="12101"/>
                </a:lnTo>
                <a:lnTo>
                  <a:pt x="15092" y="12985"/>
                </a:lnTo>
                <a:lnTo>
                  <a:pt x="14833" y="13351"/>
                </a:lnTo>
                <a:lnTo>
                  <a:pt x="14333" y="14101"/>
                </a:lnTo>
                <a:lnTo>
                  <a:pt x="13869" y="14878"/>
                </a:lnTo>
                <a:lnTo>
                  <a:pt x="13449" y="15673"/>
                </a:lnTo>
                <a:lnTo>
                  <a:pt x="13262" y="16084"/>
                </a:lnTo>
                <a:lnTo>
                  <a:pt x="12708" y="17361"/>
                </a:lnTo>
                <a:lnTo>
                  <a:pt x="11708" y="19968"/>
                </a:lnTo>
                <a:lnTo>
                  <a:pt x="11235" y="21281"/>
                </a:lnTo>
                <a:lnTo>
                  <a:pt x="11163" y="21504"/>
                </a:lnTo>
                <a:lnTo>
                  <a:pt x="11083" y="21986"/>
                </a:lnTo>
                <a:lnTo>
                  <a:pt x="11020" y="22478"/>
                </a:lnTo>
                <a:lnTo>
                  <a:pt x="10940" y="22960"/>
                </a:lnTo>
                <a:lnTo>
                  <a:pt x="10869" y="23192"/>
                </a:lnTo>
                <a:lnTo>
                  <a:pt x="10618" y="23826"/>
                </a:lnTo>
                <a:lnTo>
                  <a:pt x="10020" y="25058"/>
                </a:lnTo>
                <a:lnTo>
                  <a:pt x="9725" y="25674"/>
                </a:lnTo>
                <a:lnTo>
                  <a:pt x="8181" y="29023"/>
                </a:lnTo>
                <a:lnTo>
                  <a:pt x="6627" y="32363"/>
                </a:lnTo>
                <a:lnTo>
                  <a:pt x="5591" y="34479"/>
                </a:lnTo>
                <a:lnTo>
                  <a:pt x="4537" y="36578"/>
                </a:lnTo>
                <a:lnTo>
                  <a:pt x="3930" y="37882"/>
                </a:lnTo>
                <a:lnTo>
                  <a:pt x="3341" y="39194"/>
                </a:lnTo>
                <a:lnTo>
                  <a:pt x="2448" y="41088"/>
                </a:lnTo>
                <a:lnTo>
                  <a:pt x="1546" y="42981"/>
                </a:lnTo>
                <a:lnTo>
                  <a:pt x="804" y="44534"/>
                </a:lnTo>
                <a:lnTo>
                  <a:pt x="1" y="46231"/>
                </a:lnTo>
                <a:lnTo>
                  <a:pt x="1090" y="46231"/>
                </a:lnTo>
                <a:lnTo>
                  <a:pt x="3099" y="46276"/>
                </a:lnTo>
                <a:lnTo>
                  <a:pt x="5109" y="46347"/>
                </a:lnTo>
                <a:lnTo>
                  <a:pt x="7377" y="46445"/>
                </a:lnTo>
                <a:lnTo>
                  <a:pt x="9627" y="46588"/>
                </a:lnTo>
                <a:lnTo>
                  <a:pt x="9958" y="46615"/>
                </a:lnTo>
                <a:lnTo>
                  <a:pt x="10583" y="46722"/>
                </a:lnTo>
                <a:lnTo>
                  <a:pt x="11011" y="46892"/>
                </a:lnTo>
                <a:lnTo>
                  <a:pt x="11253" y="47071"/>
                </a:lnTo>
                <a:lnTo>
                  <a:pt x="11449" y="47303"/>
                </a:lnTo>
                <a:lnTo>
                  <a:pt x="11601" y="47597"/>
                </a:lnTo>
                <a:lnTo>
                  <a:pt x="11654" y="47785"/>
                </a:lnTo>
                <a:lnTo>
                  <a:pt x="11699" y="47999"/>
                </a:lnTo>
                <a:lnTo>
                  <a:pt x="11726" y="48437"/>
                </a:lnTo>
                <a:lnTo>
                  <a:pt x="11690" y="49116"/>
                </a:lnTo>
                <a:lnTo>
                  <a:pt x="11645" y="49562"/>
                </a:lnTo>
                <a:lnTo>
                  <a:pt x="11351" y="52455"/>
                </a:lnTo>
                <a:lnTo>
                  <a:pt x="11065" y="55349"/>
                </a:lnTo>
                <a:lnTo>
                  <a:pt x="11038" y="55795"/>
                </a:lnTo>
                <a:lnTo>
                  <a:pt x="11056" y="56706"/>
                </a:lnTo>
                <a:lnTo>
                  <a:pt x="11056" y="57161"/>
                </a:lnTo>
                <a:lnTo>
                  <a:pt x="11011" y="57706"/>
                </a:lnTo>
                <a:lnTo>
                  <a:pt x="10931" y="58537"/>
                </a:lnTo>
                <a:lnTo>
                  <a:pt x="10904" y="59090"/>
                </a:lnTo>
                <a:lnTo>
                  <a:pt x="10922" y="59358"/>
                </a:lnTo>
                <a:lnTo>
                  <a:pt x="10994" y="60296"/>
                </a:lnTo>
                <a:lnTo>
                  <a:pt x="11217" y="62162"/>
                </a:lnTo>
                <a:lnTo>
                  <a:pt x="11360" y="63091"/>
                </a:lnTo>
                <a:lnTo>
                  <a:pt x="11458" y="63779"/>
                </a:lnTo>
                <a:lnTo>
                  <a:pt x="11637" y="64823"/>
                </a:lnTo>
                <a:lnTo>
                  <a:pt x="11815" y="65493"/>
                </a:lnTo>
                <a:lnTo>
                  <a:pt x="11922" y="65823"/>
                </a:lnTo>
                <a:lnTo>
                  <a:pt x="12306" y="66815"/>
                </a:lnTo>
                <a:lnTo>
                  <a:pt x="13181" y="68744"/>
                </a:lnTo>
                <a:lnTo>
                  <a:pt x="13646" y="69708"/>
                </a:lnTo>
                <a:lnTo>
                  <a:pt x="13905" y="70208"/>
                </a:lnTo>
                <a:lnTo>
                  <a:pt x="14494" y="71190"/>
                </a:lnTo>
                <a:lnTo>
                  <a:pt x="14816" y="71655"/>
                </a:lnTo>
                <a:lnTo>
                  <a:pt x="14896" y="71744"/>
                </a:lnTo>
                <a:lnTo>
                  <a:pt x="15101" y="71896"/>
                </a:lnTo>
                <a:lnTo>
                  <a:pt x="15334" y="72030"/>
                </a:lnTo>
                <a:lnTo>
                  <a:pt x="15557" y="72173"/>
                </a:lnTo>
                <a:lnTo>
                  <a:pt x="15646" y="72262"/>
                </a:lnTo>
                <a:lnTo>
                  <a:pt x="15834" y="72476"/>
                </a:lnTo>
                <a:lnTo>
                  <a:pt x="16227" y="72869"/>
                </a:lnTo>
                <a:lnTo>
                  <a:pt x="16646" y="73217"/>
                </a:lnTo>
                <a:lnTo>
                  <a:pt x="17093" y="73530"/>
                </a:lnTo>
                <a:lnTo>
                  <a:pt x="17557" y="73789"/>
                </a:lnTo>
                <a:lnTo>
                  <a:pt x="18048" y="74012"/>
                </a:lnTo>
                <a:lnTo>
                  <a:pt x="18557" y="74182"/>
                </a:lnTo>
                <a:lnTo>
                  <a:pt x="19093" y="74298"/>
                </a:lnTo>
                <a:lnTo>
                  <a:pt x="19370" y="74334"/>
                </a:lnTo>
                <a:lnTo>
                  <a:pt x="20584" y="74459"/>
                </a:lnTo>
                <a:lnTo>
                  <a:pt x="23013" y="74593"/>
                </a:lnTo>
                <a:lnTo>
                  <a:pt x="24228" y="74646"/>
                </a:lnTo>
                <a:lnTo>
                  <a:pt x="24380" y="74611"/>
                </a:lnTo>
                <a:lnTo>
                  <a:pt x="24531" y="74512"/>
                </a:lnTo>
                <a:lnTo>
                  <a:pt x="25139" y="74200"/>
                </a:lnTo>
                <a:lnTo>
                  <a:pt x="25764" y="73923"/>
                </a:lnTo>
                <a:lnTo>
                  <a:pt x="26442" y="73664"/>
                </a:lnTo>
                <a:lnTo>
                  <a:pt x="27827" y="73182"/>
                </a:lnTo>
                <a:lnTo>
                  <a:pt x="28496" y="72905"/>
                </a:lnTo>
                <a:lnTo>
                  <a:pt x="29291" y="72530"/>
                </a:lnTo>
                <a:lnTo>
                  <a:pt x="30854" y="71735"/>
                </a:lnTo>
                <a:lnTo>
                  <a:pt x="31640" y="71342"/>
                </a:lnTo>
                <a:lnTo>
                  <a:pt x="31836" y="71253"/>
                </a:lnTo>
                <a:lnTo>
                  <a:pt x="32229" y="71146"/>
                </a:lnTo>
                <a:lnTo>
                  <a:pt x="32622" y="71164"/>
                </a:lnTo>
                <a:lnTo>
                  <a:pt x="33006" y="71315"/>
                </a:lnTo>
                <a:lnTo>
                  <a:pt x="33193" y="71458"/>
                </a:lnTo>
                <a:lnTo>
                  <a:pt x="33318" y="71565"/>
                </a:lnTo>
                <a:lnTo>
                  <a:pt x="33515" y="71798"/>
                </a:lnTo>
                <a:lnTo>
                  <a:pt x="33649" y="72048"/>
                </a:lnTo>
                <a:lnTo>
                  <a:pt x="33738" y="72307"/>
                </a:lnTo>
                <a:lnTo>
                  <a:pt x="33810" y="72708"/>
                </a:lnTo>
                <a:lnTo>
                  <a:pt x="33827" y="73262"/>
                </a:lnTo>
                <a:lnTo>
                  <a:pt x="33827" y="73530"/>
                </a:lnTo>
                <a:lnTo>
                  <a:pt x="33801" y="74584"/>
                </a:lnTo>
                <a:lnTo>
                  <a:pt x="33640" y="76691"/>
                </a:lnTo>
                <a:lnTo>
                  <a:pt x="33551" y="77763"/>
                </a:lnTo>
                <a:lnTo>
                  <a:pt x="33997" y="77852"/>
                </a:lnTo>
                <a:lnTo>
                  <a:pt x="34578" y="77977"/>
                </a:lnTo>
                <a:lnTo>
                  <a:pt x="34944" y="78022"/>
                </a:lnTo>
                <a:lnTo>
                  <a:pt x="35122" y="78022"/>
                </a:lnTo>
                <a:lnTo>
                  <a:pt x="36060" y="77977"/>
                </a:lnTo>
                <a:lnTo>
                  <a:pt x="37935" y="77834"/>
                </a:lnTo>
                <a:lnTo>
                  <a:pt x="38864" y="77781"/>
                </a:lnTo>
                <a:lnTo>
                  <a:pt x="39927" y="77727"/>
                </a:lnTo>
                <a:lnTo>
                  <a:pt x="42034" y="77656"/>
                </a:lnTo>
                <a:lnTo>
                  <a:pt x="43097" y="77647"/>
                </a:lnTo>
                <a:lnTo>
                  <a:pt x="44168" y="77656"/>
                </a:lnTo>
                <a:lnTo>
                  <a:pt x="46329" y="77736"/>
                </a:lnTo>
                <a:lnTo>
                  <a:pt x="47410" y="77745"/>
                </a:lnTo>
                <a:lnTo>
                  <a:pt x="48991" y="77727"/>
                </a:lnTo>
                <a:lnTo>
                  <a:pt x="52170" y="77647"/>
                </a:lnTo>
                <a:lnTo>
                  <a:pt x="53750" y="77638"/>
                </a:lnTo>
                <a:lnTo>
                  <a:pt x="54920" y="77656"/>
                </a:lnTo>
                <a:lnTo>
                  <a:pt x="57251" y="77790"/>
                </a:lnTo>
                <a:lnTo>
                  <a:pt x="58430" y="77852"/>
                </a:lnTo>
                <a:lnTo>
                  <a:pt x="58474" y="77209"/>
                </a:lnTo>
                <a:lnTo>
                  <a:pt x="58563" y="76066"/>
                </a:lnTo>
                <a:lnTo>
                  <a:pt x="58563" y="75521"/>
                </a:lnTo>
                <a:lnTo>
                  <a:pt x="58465" y="72298"/>
                </a:lnTo>
                <a:lnTo>
                  <a:pt x="58358" y="69074"/>
                </a:lnTo>
                <a:lnTo>
                  <a:pt x="58313" y="67118"/>
                </a:lnTo>
                <a:lnTo>
                  <a:pt x="58287" y="65163"/>
                </a:lnTo>
                <a:lnTo>
                  <a:pt x="58242" y="63850"/>
                </a:lnTo>
                <a:lnTo>
                  <a:pt x="58233" y="62546"/>
                </a:lnTo>
                <a:lnTo>
                  <a:pt x="58278" y="60948"/>
                </a:lnTo>
                <a:lnTo>
                  <a:pt x="58331" y="59349"/>
                </a:lnTo>
                <a:lnTo>
                  <a:pt x="58331" y="58108"/>
                </a:lnTo>
                <a:lnTo>
                  <a:pt x="58340" y="56858"/>
                </a:lnTo>
                <a:lnTo>
                  <a:pt x="58421" y="55456"/>
                </a:lnTo>
                <a:lnTo>
                  <a:pt x="58492" y="54045"/>
                </a:lnTo>
                <a:lnTo>
                  <a:pt x="58501" y="53482"/>
                </a:lnTo>
                <a:lnTo>
                  <a:pt x="58465" y="52348"/>
                </a:lnTo>
                <a:lnTo>
                  <a:pt x="58474" y="51777"/>
                </a:lnTo>
                <a:lnTo>
                  <a:pt x="58555" y="50142"/>
                </a:lnTo>
                <a:lnTo>
                  <a:pt x="58715" y="46874"/>
                </a:lnTo>
                <a:lnTo>
                  <a:pt x="58742" y="45240"/>
                </a:lnTo>
                <a:lnTo>
                  <a:pt x="58760" y="44838"/>
                </a:lnTo>
                <a:lnTo>
                  <a:pt x="58903" y="44097"/>
                </a:lnTo>
                <a:lnTo>
                  <a:pt x="59189" y="43436"/>
                </a:lnTo>
                <a:lnTo>
                  <a:pt x="59590" y="42847"/>
                </a:lnTo>
                <a:lnTo>
                  <a:pt x="59840" y="42588"/>
                </a:lnTo>
                <a:lnTo>
                  <a:pt x="60046" y="42365"/>
                </a:lnTo>
                <a:lnTo>
                  <a:pt x="60421" y="41900"/>
                </a:lnTo>
                <a:lnTo>
                  <a:pt x="60894" y="41168"/>
                </a:lnTo>
                <a:lnTo>
                  <a:pt x="61680" y="39614"/>
                </a:lnTo>
                <a:lnTo>
                  <a:pt x="62234" y="38596"/>
                </a:lnTo>
                <a:lnTo>
                  <a:pt x="62377" y="38337"/>
                </a:lnTo>
                <a:lnTo>
                  <a:pt x="62636" y="37792"/>
                </a:lnTo>
                <a:lnTo>
                  <a:pt x="62957" y="36971"/>
                </a:lnTo>
                <a:lnTo>
                  <a:pt x="63404" y="35256"/>
                </a:lnTo>
                <a:lnTo>
                  <a:pt x="63636" y="34095"/>
                </a:lnTo>
                <a:lnTo>
                  <a:pt x="63868" y="33131"/>
                </a:lnTo>
                <a:lnTo>
                  <a:pt x="64243" y="31675"/>
                </a:lnTo>
                <a:lnTo>
                  <a:pt x="64350" y="30943"/>
                </a:lnTo>
                <a:lnTo>
                  <a:pt x="64377" y="30434"/>
                </a:lnTo>
                <a:lnTo>
                  <a:pt x="64368" y="30184"/>
                </a:lnTo>
                <a:lnTo>
                  <a:pt x="64368" y="30068"/>
                </a:lnTo>
                <a:lnTo>
                  <a:pt x="64457" y="29827"/>
                </a:lnTo>
                <a:lnTo>
                  <a:pt x="64493" y="29711"/>
                </a:lnTo>
                <a:lnTo>
                  <a:pt x="64663" y="28853"/>
                </a:lnTo>
                <a:lnTo>
                  <a:pt x="64913" y="27130"/>
                </a:lnTo>
                <a:lnTo>
                  <a:pt x="65056" y="25398"/>
                </a:lnTo>
                <a:lnTo>
                  <a:pt x="65100" y="23656"/>
                </a:lnTo>
                <a:lnTo>
                  <a:pt x="65082" y="22781"/>
                </a:lnTo>
                <a:lnTo>
                  <a:pt x="65056" y="22183"/>
                </a:lnTo>
                <a:lnTo>
                  <a:pt x="64895" y="20995"/>
                </a:lnTo>
                <a:lnTo>
                  <a:pt x="64770" y="20406"/>
                </a:lnTo>
                <a:lnTo>
                  <a:pt x="64547" y="19334"/>
                </a:lnTo>
                <a:lnTo>
                  <a:pt x="64172" y="17736"/>
                </a:lnTo>
                <a:lnTo>
                  <a:pt x="63877" y="16691"/>
                </a:lnTo>
                <a:lnTo>
                  <a:pt x="63707" y="16173"/>
                </a:lnTo>
                <a:lnTo>
                  <a:pt x="63537" y="15709"/>
                </a:lnTo>
                <a:lnTo>
                  <a:pt x="63145" y="14780"/>
                </a:lnTo>
                <a:lnTo>
                  <a:pt x="62484" y="13423"/>
                </a:lnTo>
                <a:lnTo>
                  <a:pt x="62010" y="12538"/>
                </a:lnTo>
                <a:lnTo>
                  <a:pt x="61689" y="11958"/>
                </a:lnTo>
                <a:lnTo>
                  <a:pt x="60975" y="10851"/>
                </a:lnTo>
                <a:lnTo>
                  <a:pt x="60180" y="9797"/>
                </a:lnTo>
                <a:lnTo>
                  <a:pt x="59314" y="8797"/>
                </a:lnTo>
                <a:lnTo>
                  <a:pt x="58867" y="8315"/>
                </a:lnTo>
                <a:lnTo>
                  <a:pt x="58635" y="8082"/>
                </a:lnTo>
                <a:lnTo>
                  <a:pt x="58153" y="7636"/>
                </a:lnTo>
                <a:lnTo>
                  <a:pt x="57885" y="7440"/>
                </a:lnTo>
                <a:lnTo>
                  <a:pt x="56894" y="6752"/>
                </a:lnTo>
                <a:lnTo>
                  <a:pt x="54884" y="5412"/>
                </a:lnTo>
                <a:lnTo>
                  <a:pt x="53866" y="4769"/>
                </a:lnTo>
                <a:lnTo>
                  <a:pt x="53143" y="4350"/>
                </a:lnTo>
                <a:lnTo>
                  <a:pt x="51652" y="3609"/>
                </a:lnTo>
                <a:lnTo>
                  <a:pt x="50884" y="3278"/>
                </a:lnTo>
                <a:lnTo>
                  <a:pt x="50009" y="2939"/>
                </a:lnTo>
                <a:lnTo>
                  <a:pt x="48214" y="2341"/>
                </a:lnTo>
                <a:lnTo>
                  <a:pt x="47312" y="2055"/>
                </a:lnTo>
                <a:lnTo>
                  <a:pt x="46410" y="1769"/>
                </a:lnTo>
                <a:lnTo>
                  <a:pt x="44606" y="1224"/>
                </a:lnTo>
                <a:lnTo>
                  <a:pt x="43686" y="992"/>
                </a:lnTo>
                <a:lnTo>
                  <a:pt x="42793" y="796"/>
                </a:lnTo>
                <a:lnTo>
                  <a:pt x="40998" y="501"/>
                </a:lnTo>
                <a:lnTo>
                  <a:pt x="40087" y="385"/>
                </a:lnTo>
                <a:lnTo>
                  <a:pt x="39007" y="233"/>
                </a:lnTo>
                <a:lnTo>
                  <a:pt x="37373" y="28"/>
                </a:lnTo>
                <a:lnTo>
                  <a:pt x="36569" y="1"/>
                </a:lnTo>
                <a:close/>
              </a:path>
            </a:pathLst>
          </a:custGeom>
          <a:solidFill>
            <a:srgbClr val="F2B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2611563" y="1716975"/>
            <a:ext cx="1767700" cy="2065300"/>
          </a:xfrm>
          <a:custGeom>
            <a:avLst/>
            <a:gdLst/>
            <a:ahLst/>
            <a:cxnLst/>
            <a:rect l="l" t="t" r="r" b="b"/>
            <a:pathLst>
              <a:path w="70708" h="82612" fill="none" extrusionOk="0">
                <a:moveTo>
                  <a:pt x="33657" y="76932"/>
                </a:moveTo>
                <a:lnTo>
                  <a:pt x="33443" y="77128"/>
                </a:lnTo>
                <a:lnTo>
                  <a:pt x="32987" y="77468"/>
                </a:lnTo>
                <a:lnTo>
                  <a:pt x="32496" y="77753"/>
                </a:lnTo>
                <a:lnTo>
                  <a:pt x="31987" y="77995"/>
                </a:lnTo>
                <a:lnTo>
                  <a:pt x="30648" y="78477"/>
                </a:lnTo>
                <a:lnTo>
                  <a:pt x="29558" y="78852"/>
                </a:lnTo>
                <a:lnTo>
                  <a:pt x="29219" y="78986"/>
                </a:lnTo>
                <a:lnTo>
                  <a:pt x="28531" y="79227"/>
                </a:lnTo>
                <a:lnTo>
                  <a:pt x="28174" y="79298"/>
                </a:lnTo>
                <a:lnTo>
                  <a:pt x="26344" y="79593"/>
                </a:lnTo>
                <a:lnTo>
                  <a:pt x="24495" y="79852"/>
                </a:lnTo>
                <a:lnTo>
                  <a:pt x="24424" y="79861"/>
                </a:lnTo>
                <a:lnTo>
                  <a:pt x="24352" y="79870"/>
                </a:lnTo>
                <a:lnTo>
                  <a:pt x="23602" y="79789"/>
                </a:lnTo>
                <a:lnTo>
                  <a:pt x="22093" y="79638"/>
                </a:lnTo>
                <a:lnTo>
                  <a:pt x="21352" y="79513"/>
                </a:lnTo>
                <a:lnTo>
                  <a:pt x="21164" y="79459"/>
                </a:lnTo>
                <a:lnTo>
                  <a:pt x="20807" y="79271"/>
                </a:lnTo>
                <a:lnTo>
                  <a:pt x="20459" y="79048"/>
                </a:lnTo>
                <a:lnTo>
                  <a:pt x="20101" y="78879"/>
                </a:lnTo>
                <a:lnTo>
                  <a:pt x="19914" y="78843"/>
                </a:lnTo>
                <a:lnTo>
                  <a:pt x="19726" y="78825"/>
                </a:lnTo>
                <a:lnTo>
                  <a:pt x="19387" y="78736"/>
                </a:lnTo>
                <a:lnTo>
                  <a:pt x="18923" y="78530"/>
                </a:lnTo>
                <a:lnTo>
                  <a:pt x="18101" y="77959"/>
                </a:lnTo>
                <a:lnTo>
                  <a:pt x="17556" y="77575"/>
                </a:lnTo>
                <a:lnTo>
                  <a:pt x="17047" y="77235"/>
                </a:lnTo>
                <a:lnTo>
                  <a:pt x="16083" y="76503"/>
                </a:lnTo>
                <a:lnTo>
                  <a:pt x="15208" y="75673"/>
                </a:lnTo>
                <a:lnTo>
                  <a:pt x="14636" y="74976"/>
                </a:lnTo>
                <a:lnTo>
                  <a:pt x="14288" y="74485"/>
                </a:lnTo>
                <a:lnTo>
                  <a:pt x="14127" y="74226"/>
                </a:lnTo>
                <a:lnTo>
                  <a:pt x="13797" y="73681"/>
                </a:lnTo>
                <a:lnTo>
                  <a:pt x="13190" y="72565"/>
                </a:lnTo>
                <a:lnTo>
                  <a:pt x="12645" y="71422"/>
                </a:lnTo>
                <a:lnTo>
                  <a:pt x="12163" y="70234"/>
                </a:lnTo>
                <a:lnTo>
                  <a:pt x="11957" y="69618"/>
                </a:lnTo>
                <a:lnTo>
                  <a:pt x="11734" y="68868"/>
                </a:lnTo>
                <a:lnTo>
                  <a:pt x="11350" y="67368"/>
                </a:lnTo>
                <a:lnTo>
                  <a:pt x="11055" y="65859"/>
                </a:lnTo>
                <a:lnTo>
                  <a:pt x="10823" y="64341"/>
                </a:lnTo>
                <a:lnTo>
                  <a:pt x="10734" y="63573"/>
                </a:lnTo>
                <a:lnTo>
                  <a:pt x="10663" y="62787"/>
                </a:lnTo>
                <a:lnTo>
                  <a:pt x="10645" y="61188"/>
                </a:lnTo>
                <a:lnTo>
                  <a:pt x="10627" y="60394"/>
                </a:lnTo>
                <a:lnTo>
                  <a:pt x="10564" y="58992"/>
                </a:lnTo>
                <a:lnTo>
                  <a:pt x="10511" y="57581"/>
                </a:lnTo>
                <a:lnTo>
                  <a:pt x="10529" y="56947"/>
                </a:lnTo>
                <a:lnTo>
                  <a:pt x="10600" y="56313"/>
                </a:lnTo>
                <a:lnTo>
                  <a:pt x="10770" y="54303"/>
                </a:lnTo>
                <a:lnTo>
                  <a:pt x="10966" y="52303"/>
                </a:lnTo>
                <a:lnTo>
                  <a:pt x="11073" y="51696"/>
                </a:lnTo>
                <a:lnTo>
                  <a:pt x="11243" y="51053"/>
                </a:lnTo>
                <a:lnTo>
                  <a:pt x="9412" y="51062"/>
                </a:lnTo>
                <a:lnTo>
                  <a:pt x="7600" y="51044"/>
                </a:lnTo>
                <a:lnTo>
                  <a:pt x="6653" y="51026"/>
                </a:lnTo>
                <a:lnTo>
                  <a:pt x="4742" y="50946"/>
                </a:lnTo>
                <a:lnTo>
                  <a:pt x="3795" y="50892"/>
                </a:lnTo>
                <a:lnTo>
                  <a:pt x="3340" y="50847"/>
                </a:lnTo>
                <a:lnTo>
                  <a:pt x="2429" y="50678"/>
                </a:lnTo>
                <a:lnTo>
                  <a:pt x="1983" y="50606"/>
                </a:lnTo>
                <a:lnTo>
                  <a:pt x="1759" y="50589"/>
                </a:lnTo>
                <a:lnTo>
                  <a:pt x="1313" y="50606"/>
                </a:lnTo>
                <a:lnTo>
                  <a:pt x="1099" y="50580"/>
                </a:lnTo>
                <a:lnTo>
                  <a:pt x="920" y="50535"/>
                </a:lnTo>
                <a:lnTo>
                  <a:pt x="607" y="50428"/>
                </a:lnTo>
                <a:lnTo>
                  <a:pt x="357" y="50285"/>
                </a:lnTo>
                <a:lnTo>
                  <a:pt x="170" y="50097"/>
                </a:lnTo>
                <a:lnTo>
                  <a:pt x="54" y="49865"/>
                </a:lnTo>
                <a:lnTo>
                  <a:pt x="0" y="49597"/>
                </a:lnTo>
                <a:lnTo>
                  <a:pt x="9" y="49294"/>
                </a:lnTo>
                <a:lnTo>
                  <a:pt x="80" y="48936"/>
                </a:lnTo>
                <a:lnTo>
                  <a:pt x="152" y="48749"/>
                </a:lnTo>
                <a:lnTo>
                  <a:pt x="447" y="47954"/>
                </a:lnTo>
                <a:lnTo>
                  <a:pt x="1081" y="46400"/>
                </a:lnTo>
                <a:lnTo>
                  <a:pt x="1420" y="45632"/>
                </a:lnTo>
                <a:lnTo>
                  <a:pt x="2599" y="42980"/>
                </a:lnTo>
                <a:lnTo>
                  <a:pt x="3804" y="40346"/>
                </a:lnTo>
                <a:lnTo>
                  <a:pt x="4358" y="39221"/>
                </a:lnTo>
                <a:lnTo>
                  <a:pt x="4903" y="38104"/>
                </a:lnTo>
                <a:lnTo>
                  <a:pt x="5796" y="35979"/>
                </a:lnTo>
                <a:lnTo>
                  <a:pt x="6707" y="33872"/>
                </a:lnTo>
                <a:lnTo>
                  <a:pt x="7091" y="33077"/>
                </a:lnTo>
                <a:lnTo>
                  <a:pt x="7903" y="31514"/>
                </a:lnTo>
                <a:lnTo>
                  <a:pt x="8287" y="30719"/>
                </a:lnTo>
                <a:lnTo>
                  <a:pt x="9055" y="29023"/>
                </a:lnTo>
                <a:lnTo>
                  <a:pt x="9796" y="27308"/>
                </a:lnTo>
                <a:lnTo>
                  <a:pt x="10073" y="26737"/>
                </a:lnTo>
                <a:lnTo>
                  <a:pt x="10350" y="26165"/>
                </a:lnTo>
                <a:lnTo>
                  <a:pt x="10573" y="25620"/>
                </a:lnTo>
                <a:lnTo>
                  <a:pt x="10975" y="24504"/>
                </a:lnTo>
                <a:lnTo>
                  <a:pt x="11305" y="23370"/>
                </a:lnTo>
                <a:lnTo>
                  <a:pt x="11573" y="22218"/>
                </a:lnTo>
                <a:lnTo>
                  <a:pt x="11672" y="21629"/>
                </a:lnTo>
                <a:lnTo>
                  <a:pt x="11743" y="21280"/>
                </a:lnTo>
                <a:lnTo>
                  <a:pt x="11948" y="20593"/>
                </a:lnTo>
                <a:lnTo>
                  <a:pt x="12359" y="19584"/>
                </a:lnTo>
                <a:lnTo>
                  <a:pt x="12654" y="18923"/>
                </a:lnTo>
                <a:lnTo>
                  <a:pt x="13091" y="17976"/>
                </a:lnTo>
                <a:lnTo>
                  <a:pt x="14011" y="16092"/>
                </a:lnTo>
                <a:lnTo>
                  <a:pt x="14502" y="15181"/>
                </a:lnTo>
                <a:lnTo>
                  <a:pt x="14904" y="14485"/>
                </a:lnTo>
                <a:lnTo>
                  <a:pt x="15797" y="13172"/>
                </a:lnTo>
                <a:lnTo>
                  <a:pt x="16788" y="11940"/>
                </a:lnTo>
                <a:lnTo>
                  <a:pt x="17860" y="10770"/>
                </a:lnTo>
                <a:lnTo>
                  <a:pt x="18432" y="10207"/>
                </a:lnTo>
                <a:lnTo>
                  <a:pt x="19253" y="9395"/>
                </a:lnTo>
                <a:lnTo>
                  <a:pt x="20878" y="7743"/>
                </a:lnTo>
                <a:lnTo>
                  <a:pt x="21727" y="6957"/>
                </a:lnTo>
                <a:lnTo>
                  <a:pt x="22361" y="6385"/>
                </a:lnTo>
                <a:lnTo>
                  <a:pt x="23709" y="5323"/>
                </a:lnTo>
                <a:lnTo>
                  <a:pt x="24415" y="4831"/>
                </a:lnTo>
                <a:lnTo>
                  <a:pt x="25361" y="4189"/>
                </a:lnTo>
                <a:lnTo>
                  <a:pt x="27299" y="2956"/>
                </a:lnTo>
                <a:lnTo>
                  <a:pt x="28290" y="2385"/>
                </a:lnTo>
                <a:lnTo>
                  <a:pt x="28531" y="2251"/>
                </a:lnTo>
                <a:lnTo>
                  <a:pt x="29040" y="2027"/>
                </a:lnTo>
                <a:lnTo>
                  <a:pt x="29844" y="1760"/>
                </a:lnTo>
                <a:lnTo>
                  <a:pt x="30389" y="1626"/>
                </a:lnTo>
                <a:lnTo>
                  <a:pt x="32800" y="1054"/>
                </a:lnTo>
                <a:lnTo>
                  <a:pt x="35229" y="527"/>
                </a:lnTo>
                <a:lnTo>
                  <a:pt x="35756" y="402"/>
                </a:lnTo>
                <a:lnTo>
                  <a:pt x="36542" y="215"/>
                </a:lnTo>
                <a:lnTo>
                  <a:pt x="37068" y="125"/>
                </a:lnTo>
                <a:lnTo>
                  <a:pt x="37327" y="108"/>
                </a:lnTo>
                <a:lnTo>
                  <a:pt x="38667" y="45"/>
                </a:lnTo>
                <a:lnTo>
                  <a:pt x="40676" y="0"/>
                </a:lnTo>
                <a:lnTo>
                  <a:pt x="42016" y="18"/>
                </a:lnTo>
                <a:lnTo>
                  <a:pt x="42685" y="54"/>
                </a:lnTo>
                <a:lnTo>
                  <a:pt x="43355" y="108"/>
                </a:lnTo>
                <a:lnTo>
                  <a:pt x="44704" y="250"/>
                </a:lnTo>
                <a:lnTo>
                  <a:pt x="46713" y="563"/>
                </a:lnTo>
                <a:lnTo>
                  <a:pt x="48043" y="813"/>
                </a:lnTo>
                <a:lnTo>
                  <a:pt x="48543" y="920"/>
                </a:lnTo>
                <a:lnTo>
                  <a:pt x="49526" y="1188"/>
                </a:lnTo>
                <a:lnTo>
                  <a:pt x="50999" y="1644"/>
                </a:lnTo>
                <a:lnTo>
                  <a:pt x="51981" y="1938"/>
                </a:lnTo>
                <a:lnTo>
                  <a:pt x="52428" y="2027"/>
                </a:lnTo>
                <a:lnTo>
                  <a:pt x="52883" y="2081"/>
                </a:lnTo>
                <a:lnTo>
                  <a:pt x="53133" y="2090"/>
                </a:lnTo>
                <a:lnTo>
                  <a:pt x="53366" y="2144"/>
                </a:lnTo>
                <a:lnTo>
                  <a:pt x="54026" y="2456"/>
                </a:lnTo>
                <a:lnTo>
                  <a:pt x="55339" y="3081"/>
                </a:lnTo>
                <a:lnTo>
                  <a:pt x="55973" y="3429"/>
                </a:lnTo>
                <a:lnTo>
                  <a:pt x="56652" y="3822"/>
                </a:lnTo>
                <a:lnTo>
                  <a:pt x="57965" y="4671"/>
                </a:lnTo>
                <a:lnTo>
                  <a:pt x="58616" y="5108"/>
                </a:lnTo>
                <a:lnTo>
                  <a:pt x="59545" y="5742"/>
                </a:lnTo>
                <a:lnTo>
                  <a:pt x="61394" y="7028"/>
                </a:lnTo>
                <a:lnTo>
                  <a:pt x="62349" y="7618"/>
                </a:lnTo>
                <a:lnTo>
                  <a:pt x="62697" y="7841"/>
                </a:lnTo>
                <a:lnTo>
                  <a:pt x="63305" y="8377"/>
                </a:lnTo>
                <a:lnTo>
                  <a:pt x="64082" y="9270"/>
                </a:lnTo>
                <a:lnTo>
                  <a:pt x="64600" y="9877"/>
                </a:lnTo>
                <a:lnTo>
                  <a:pt x="65019" y="10350"/>
                </a:lnTo>
                <a:lnTo>
                  <a:pt x="65796" y="11350"/>
                </a:lnTo>
                <a:lnTo>
                  <a:pt x="66475" y="12413"/>
                </a:lnTo>
                <a:lnTo>
                  <a:pt x="67037" y="13556"/>
                </a:lnTo>
                <a:lnTo>
                  <a:pt x="67270" y="14154"/>
                </a:lnTo>
                <a:lnTo>
                  <a:pt x="67421" y="14565"/>
                </a:lnTo>
                <a:lnTo>
                  <a:pt x="67814" y="15360"/>
                </a:lnTo>
                <a:lnTo>
                  <a:pt x="68225" y="16146"/>
                </a:lnTo>
                <a:lnTo>
                  <a:pt x="68618" y="16940"/>
                </a:lnTo>
                <a:lnTo>
                  <a:pt x="68779" y="17351"/>
                </a:lnTo>
                <a:lnTo>
                  <a:pt x="68957" y="17851"/>
                </a:lnTo>
                <a:lnTo>
                  <a:pt x="69279" y="18869"/>
                </a:lnTo>
                <a:lnTo>
                  <a:pt x="69707" y="20414"/>
                </a:lnTo>
                <a:lnTo>
                  <a:pt x="69984" y="21450"/>
                </a:lnTo>
                <a:lnTo>
                  <a:pt x="70199" y="22156"/>
                </a:lnTo>
                <a:lnTo>
                  <a:pt x="70493" y="23209"/>
                </a:lnTo>
                <a:lnTo>
                  <a:pt x="70636" y="23924"/>
                </a:lnTo>
                <a:lnTo>
                  <a:pt x="70672" y="24281"/>
                </a:lnTo>
                <a:lnTo>
                  <a:pt x="70699" y="24763"/>
                </a:lnTo>
                <a:lnTo>
                  <a:pt x="70708" y="25736"/>
                </a:lnTo>
                <a:lnTo>
                  <a:pt x="70636" y="27192"/>
                </a:lnTo>
                <a:lnTo>
                  <a:pt x="70574" y="28165"/>
                </a:lnTo>
                <a:lnTo>
                  <a:pt x="70511" y="28960"/>
                </a:lnTo>
                <a:lnTo>
                  <a:pt x="70324" y="30541"/>
                </a:lnTo>
                <a:lnTo>
                  <a:pt x="70208" y="31336"/>
                </a:lnTo>
                <a:lnTo>
                  <a:pt x="69993" y="32702"/>
                </a:lnTo>
                <a:lnTo>
                  <a:pt x="69761" y="34059"/>
                </a:lnTo>
                <a:lnTo>
                  <a:pt x="69743" y="34309"/>
                </a:lnTo>
                <a:lnTo>
                  <a:pt x="69752" y="34827"/>
                </a:lnTo>
                <a:lnTo>
                  <a:pt x="69716" y="35068"/>
                </a:lnTo>
                <a:lnTo>
                  <a:pt x="69502" y="35899"/>
                </a:lnTo>
                <a:lnTo>
                  <a:pt x="69038" y="37551"/>
                </a:lnTo>
                <a:lnTo>
                  <a:pt x="68761" y="38363"/>
                </a:lnTo>
                <a:lnTo>
                  <a:pt x="68430" y="39292"/>
                </a:lnTo>
                <a:lnTo>
                  <a:pt x="67886" y="40667"/>
                </a:lnTo>
                <a:lnTo>
                  <a:pt x="67484" y="41569"/>
                </a:lnTo>
                <a:lnTo>
                  <a:pt x="67261" y="41998"/>
                </a:lnTo>
                <a:lnTo>
                  <a:pt x="67055" y="42373"/>
                </a:lnTo>
                <a:lnTo>
                  <a:pt x="66591" y="43087"/>
                </a:lnTo>
                <a:lnTo>
                  <a:pt x="65832" y="44123"/>
                </a:lnTo>
                <a:lnTo>
                  <a:pt x="65314" y="44811"/>
                </a:lnTo>
                <a:lnTo>
                  <a:pt x="65037" y="45123"/>
                </a:lnTo>
                <a:lnTo>
                  <a:pt x="64591" y="45570"/>
                </a:lnTo>
                <a:lnTo>
                  <a:pt x="64323" y="45882"/>
                </a:lnTo>
                <a:lnTo>
                  <a:pt x="64224" y="46061"/>
                </a:lnTo>
                <a:lnTo>
                  <a:pt x="64144" y="46222"/>
                </a:lnTo>
                <a:lnTo>
                  <a:pt x="64037" y="46570"/>
                </a:lnTo>
                <a:lnTo>
                  <a:pt x="63957" y="47142"/>
                </a:lnTo>
                <a:lnTo>
                  <a:pt x="63957" y="47526"/>
                </a:lnTo>
                <a:lnTo>
                  <a:pt x="63974" y="48401"/>
                </a:lnTo>
                <a:lnTo>
                  <a:pt x="64055" y="50169"/>
                </a:lnTo>
                <a:lnTo>
                  <a:pt x="64064" y="51044"/>
                </a:lnTo>
                <a:lnTo>
                  <a:pt x="64055" y="51267"/>
                </a:lnTo>
                <a:lnTo>
                  <a:pt x="63983" y="51714"/>
                </a:lnTo>
                <a:lnTo>
                  <a:pt x="63832" y="52392"/>
                </a:lnTo>
                <a:lnTo>
                  <a:pt x="63796" y="52839"/>
                </a:lnTo>
                <a:lnTo>
                  <a:pt x="63778" y="54589"/>
                </a:lnTo>
                <a:lnTo>
                  <a:pt x="63796" y="56348"/>
                </a:lnTo>
                <a:lnTo>
                  <a:pt x="63760" y="58393"/>
                </a:lnTo>
                <a:lnTo>
                  <a:pt x="63724" y="60429"/>
                </a:lnTo>
                <a:lnTo>
                  <a:pt x="63742" y="60644"/>
                </a:lnTo>
                <a:lnTo>
                  <a:pt x="63894" y="61081"/>
                </a:lnTo>
                <a:lnTo>
                  <a:pt x="63921" y="61296"/>
                </a:lnTo>
                <a:lnTo>
                  <a:pt x="63894" y="63117"/>
                </a:lnTo>
                <a:lnTo>
                  <a:pt x="63858" y="64939"/>
                </a:lnTo>
                <a:lnTo>
                  <a:pt x="63885" y="67761"/>
                </a:lnTo>
                <a:lnTo>
                  <a:pt x="63912" y="70583"/>
                </a:lnTo>
                <a:lnTo>
                  <a:pt x="63885" y="72815"/>
                </a:lnTo>
                <a:lnTo>
                  <a:pt x="63867" y="75039"/>
                </a:lnTo>
                <a:lnTo>
                  <a:pt x="63876" y="75441"/>
                </a:lnTo>
                <a:lnTo>
                  <a:pt x="63930" y="76244"/>
                </a:lnTo>
                <a:lnTo>
                  <a:pt x="63930" y="76655"/>
                </a:lnTo>
                <a:lnTo>
                  <a:pt x="63903" y="77155"/>
                </a:lnTo>
                <a:lnTo>
                  <a:pt x="63814" y="78173"/>
                </a:lnTo>
                <a:lnTo>
                  <a:pt x="63805" y="78682"/>
                </a:lnTo>
                <a:lnTo>
                  <a:pt x="63814" y="79182"/>
                </a:lnTo>
                <a:lnTo>
                  <a:pt x="63903" y="80200"/>
                </a:lnTo>
                <a:lnTo>
                  <a:pt x="63921" y="80700"/>
                </a:lnTo>
                <a:lnTo>
                  <a:pt x="63921" y="80995"/>
                </a:lnTo>
                <a:lnTo>
                  <a:pt x="63840" y="81584"/>
                </a:lnTo>
                <a:lnTo>
                  <a:pt x="63742" y="81852"/>
                </a:lnTo>
                <a:lnTo>
                  <a:pt x="63680" y="82013"/>
                </a:lnTo>
                <a:lnTo>
                  <a:pt x="63483" y="82290"/>
                </a:lnTo>
                <a:lnTo>
                  <a:pt x="63296" y="82442"/>
                </a:lnTo>
                <a:lnTo>
                  <a:pt x="63153" y="82495"/>
                </a:lnTo>
                <a:lnTo>
                  <a:pt x="62983" y="82504"/>
                </a:lnTo>
                <a:lnTo>
                  <a:pt x="62805" y="82459"/>
                </a:lnTo>
                <a:lnTo>
                  <a:pt x="62706" y="82415"/>
                </a:lnTo>
                <a:lnTo>
                  <a:pt x="62546" y="82334"/>
                </a:lnTo>
                <a:lnTo>
                  <a:pt x="62215" y="82236"/>
                </a:lnTo>
                <a:lnTo>
                  <a:pt x="61733" y="82174"/>
                </a:lnTo>
                <a:lnTo>
                  <a:pt x="60760" y="82281"/>
                </a:lnTo>
                <a:lnTo>
                  <a:pt x="60117" y="82352"/>
                </a:lnTo>
                <a:lnTo>
                  <a:pt x="58161" y="82415"/>
                </a:lnTo>
                <a:lnTo>
                  <a:pt x="56205" y="82468"/>
                </a:lnTo>
                <a:lnTo>
                  <a:pt x="55500" y="82477"/>
                </a:lnTo>
                <a:lnTo>
                  <a:pt x="54794" y="82495"/>
                </a:lnTo>
                <a:lnTo>
                  <a:pt x="53276" y="82513"/>
                </a:lnTo>
                <a:lnTo>
                  <a:pt x="51767" y="82531"/>
                </a:lnTo>
                <a:lnTo>
                  <a:pt x="49561" y="82567"/>
                </a:lnTo>
                <a:lnTo>
                  <a:pt x="47365" y="82584"/>
                </a:lnTo>
                <a:lnTo>
                  <a:pt x="43739" y="82611"/>
                </a:lnTo>
                <a:lnTo>
                  <a:pt x="40105" y="82602"/>
                </a:lnTo>
                <a:lnTo>
                  <a:pt x="37872" y="82584"/>
                </a:lnTo>
                <a:lnTo>
                  <a:pt x="35640" y="82522"/>
                </a:lnTo>
                <a:lnTo>
                  <a:pt x="35247" y="82504"/>
                </a:lnTo>
                <a:lnTo>
                  <a:pt x="34773" y="82406"/>
                </a:lnTo>
                <a:lnTo>
                  <a:pt x="34523" y="82290"/>
                </a:lnTo>
                <a:lnTo>
                  <a:pt x="34318" y="82129"/>
                </a:lnTo>
                <a:lnTo>
                  <a:pt x="34157" y="81906"/>
                </a:lnTo>
                <a:lnTo>
                  <a:pt x="34032" y="81629"/>
                </a:lnTo>
                <a:lnTo>
                  <a:pt x="33934" y="81281"/>
                </a:lnTo>
                <a:lnTo>
                  <a:pt x="33907" y="81075"/>
                </a:lnTo>
                <a:lnTo>
                  <a:pt x="33836" y="80575"/>
                </a:lnTo>
                <a:lnTo>
                  <a:pt x="33755" y="79548"/>
                </a:lnTo>
                <a:lnTo>
                  <a:pt x="33693" y="77995"/>
                </a:lnTo>
                <a:lnTo>
                  <a:pt x="33657" y="76932"/>
                </a:ln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/>
          <p:nvPr/>
        </p:nvSpPr>
        <p:spPr>
          <a:xfrm flipH="1">
            <a:off x="4764738" y="1716975"/>
            <a:ext cx="1767700" cy="2065300"/>
          </a:xfrm>
          <a:custGeom>
            <a:avLst/>
            <a:gdLst/>
            <a:ahLst/>
            <a:cxnLst/>
            <a:rect l="l" t="t" r="r" b="b"/>
            <a:pathLst>
              <a:path w="70708" h="82612" fill="none" extrusionOk="0">
                <a:moveTo>
                  <a:pt x="33657" y="76932"/>
                </a:moveTo>
                <a:lnTo>
                  <a:pt x="33443" y="77128"/>
                </a:lnTo>
                <a:lnTo>
                  <a:pt x="32987" y="77468"/>
                </a:lnTo>
                <a:lnTo>
                  <a:pt x="32496" y="77753"/>
                </a:lnTo>
                <a:lnTo>
                  <a:pt x="31987" y="77995"/>
                </a:lnTo>
                <a:lnTo>
                  <a:pt x="30648" y="78477"/>
                </a:lnTo>
                <a:lnTo>
                  <a:pt x="29558" y="78852"/>
                </a:lnTo>
                <a:lnTo>
                  <a:pt x="29219" y="78986"/>
                </a:lnTo>
                <a:lnTo>
                  <a:pt x="28531" y="79227"/>
                </a:lnTo>
                <a:lnTo>
                  <a:pt x="28174" y="79298"/>
                </a:lnTo>
                <a:lnTo>
                  <a:pt x="26344" y="79593"/>
                </a:lnTo>
                <a:lnTo>
                  <a:pt x="24495" y="79852"/>
                </a:lnTo>
                <a:lnTo>
                  <a:pt x="24424" y="79861"/>
                </a:lnTo>
                <a:lnTo>
                  <a:pt x="24352" y="79870"/>
                </a:lnTo>
                <a:lnTo>
                  <a:pt x="23602" y="79789"/>
                </a:lnTo>
                <a:lnTo>
                  <a:pt x="22093" y="79638"/>
                </a:lnTo>
                <a:lnTo>
                  <a:pt x="21352" y="79513"/>
                </a:lnTo>
                <a:lnTo>
                  <a:pt x="21164" y="79459"/>
                </a:lnTo>
                <a:lnTo>
                  <a:pt x="20807" y="79271"/>
                </a:lnTo>
                <a:lnTo>
                  <a:pt x="20459" y="79048"/>
                </a:lnTo>
                <a:lnTo>
                  <a:pt x="20101" y="78879"/>
                </a:lnTo>
                <a:lnTo>
                  <a:pt x="19914" y="78843"/>
                </a:lnTo>
                <a:lnTo>
                  <a:pt x="19726" y="78825"/>
                </a:lnTo>
                <a:lnTo>
                  <a:pt x="19387" y="78736"/>
                </a:lnTo>
                <a:lnTo>
                  <a:pt x="18923" y="78530"/>
                </a:lnTo>
                <a:lnTo>
                  <a:pt x="18101" y="77959"/>
                </a:lnTo>
                <a:lnTo>
                  <a:pt x="17556" y="77575"/>
                </a:lnTo>
                <a:lnTo>
                  <a:pt x="17047" y="77235"/>
                </a:lnTo>
                <a:lnTo>
                  <a:pt x="16083" y="76503"/>
                </a:lnTo>
                <a:lnTo>
                  <a:pt x="15208" y="75673"/>
                </a:lnTo>
                <a:lnTo>
                  <a:pt x="14636" y="74976"/>
                </a:lnTo>
                <a:lnTo>
                  <a:pt x="14288" y="74485"/>
                </a:lnTo>
                <a:lnTo>
                  <a:pt x="14127" y="74226"/>
                </a:lnTo>
                <a:lnTo>
                  <a:pt x="13797" y="73681"/>
                </a:lnTo>
                <a:lnTo>
                  <a:pt x="13190" y="72565"/>
                </a:lnTo>
                <a:lnTo>
                  <a:pt x="12645" y="71422"/>
                </a:lnTo>
                <a:lnTo>
                  <a:pt x="12163" y="70234"/>
                </a:lnTo>
                <a:lnTo>
                  <a:pt x="11957" y="69618"/>
                </a:lnTo>
                <a:lnTo>
                  <a:pt x="11734" y="68868"/>
                </a:lnTo>
                <a:lnTo>
                  <a:pt x="11350" y="67368"/>
                </a:lnTo>
                <a:lnTo>
                  <a:pt x="11055" y="65859"/>
                </a:lnTo>
                <a:lnTo>
                  <a:pt x="10823" y="64341"/>
                </a:lnTo>
                <a:lnTo>
                  <a:pt x="10734" y="63573"/>
                </a:lnTo>
                <a:lnTo>
                  <a:pt x="10663" y="62787"/>
                </a:lnTo>
                <a:lnTo>
                  <a:pt x="10645" y="61188"/>
                </a:lnTo>
                <a:lnTo>
                  <a:pt x="10627" y="60394"/>
                </a:lnTo>
                <a:lnTo>
                  <a:pt x="10564" y="58992"/>
                </a:lnTo>
                <a:lnTo>
                  <a:pt x="10511" y="57581"/>
                </a:lnTo>
                <a:lnTo>
                  <a:pt x="10529" y="56947"/>
                </a:lnTo>
                <a:lnTo>
                  <a:pt x="10600" y="56313"/>
                </a:lnTo>
                <a:lnTo>
                  <a:pt x="10770" y="54303"/>
                </a:lnTo>
                <a:lnTo>
                  <a:pt x="10966" y="52303"/>
                </a:lnTo>
                <a:lnTo>
                  <a:pt x="11073" y="51696"/>
                </a:lnTo>
                <a:lnTo>
                  <a:pt x="11243" y="51053"/>
                </a:lnTo>
                <a:lnTo>
                  <a:pt x="9412" y="51062"/>
                </a:lnTo>
                <a:lnTo>
                  <a:pt x="7600" y="51044"/>
                </a:lnTo>
                <a:lnTo>
                  <a:pt x="6653" y="51026"/>
                </a:lnTo>
                <a:lnTo>
                  <a:pt x="4742" y="50946"/>
                </a:lnTo>
                <a:lnTo>
                  <a:pt x="3795" y="50892"/>
                </a:lnTo>
                <a:lnTo>
                  <a:pt x="3340" y="50847"/>
                </a:lnTo>
                <a:lnTo>
                  <a:pt x="2429" y="50678"/>
                </a:lnTo>
                <a:lnTo>
                  <a:pt x="1983" y="50606"/>
                </a:lnTo>
                <a:lnTo>
                  <a:pt x="1759" y="50589"/>
                </a:lnTo>
                <a:lnTo>
                  <a:pt x="1313" y="50606"/>
                </a:lnTo>
                <a:lnTo>
                  <a:pt x="1099" y="50580"/>
                </a:lnTo>
                <a:lnTo>
                  <a:pt x="920" y="50535"/>
                </a:lnTo>
                <a:lnTo>
                  <a:pt x="607" y="50428"/>
                </a:lnTo>
                <a:lnTo>
                  <a:pt x="357" y="50285"/>
                </a:lnTo>
                <a:lnTo>
                  <a:pt x="170" y="50097"/>
                </a:lnTo>
                <a:lnTo>
                  <a:pt x="54" y="49865"/>
                </a:lnTo>
                <a:lnTo>
                  <a:pt x="0" y="49597"/>
                </a:lnTo>
                <a:lnTo>
                  <a:pt x="9" y="49294"/>
                </a:lnTo>
                <a:lnTo>
                  <a:pt x="80" y="48936"/>
                </a:lnTo>
                <a:lnTo>
                  <a:pt x="152" y="48749"/>
                </a:lnTo>
                <a:lnTo>
                  <a:pt x="447" y="47954"/>
                </a:lnTo>
                <a:lnTo>
                  <a:pt x="1081" y="46400"/>
                </a:lnTo>
                <a:lnTo>
                  <a:pt x="1420" y="45632"/>
                </a:lnTo>
                <a:lnTo>
                  <a:pt x="2599" y="42980"/>
                </a:lnTo>
                <a:lnTo>
                  <a:pt x="3804" y="40346"/>
                </a:lnTo>
                <a:lnTo>
                  <a:pt x="4358" y="39221"/>
                </a:lnTo>
                <a:lnTo>
                  <a:pt x="4903" y="38104"/>
                </a:lnTo>
                <a:lnTo>
                  <a:pt x="5796" y="35979"/>
                </a:lnTo>
                <a:lnTo>
                  <a:pt x="6707" y="33872"/>
                </a:lnTo>
                <a:lnTo>
                  <a:pt x="7091" y="33077"/>
                </a:lnTo>
                <a:lnTo>
                  <a:pt x="7903" y="31514"/>
                </a:lnTo>
                <a:lnTo>
                  <a:pt x="8287" y="30719"/>
                </a:lnTo>
                <a:lnTo>
                  <a:pt x="9055" y="29023"/>
                </a:lnTo>
                <a:lnTo>
                  <a:pt x="9796" y="27308"/>
                </a:lnTo>
                <a:lnTo>
                  <a:pt x="10073" y="26737"/>
                </a:lnTo>
                <a:lnTo>
                  <a:pt x="10350" y="26165"/>
                </a:lnTo>
                <a:lnTo>
                  <a:pt x="10573" y="25620"/>
                </a:lnTo>
                <a:lnTo>
                  <a:pt x="10975" y="24504"/>
                </a:lnTo>
                <a:lnTo>
                  <a:pt x="11305" y="23370"/>
                </a:lnTo>
                <a:lnTo>
                  <a:pt x="11573" y="22218"/>
                </a:lnTo>
                <a:lnTo>
                  <a:pt x="11672" y="21629"/>
                </a:lnTo>
                <a:lnTo>
                  <a:pt x="11743" y="21280"/>
                </a:lnTo>
                <a:lnTo>
                  <a:pt x="11948" y="20593"/>
                </a:lnTo>
                <a:lnTo>
                  <a:pt x="12359" y="19584"/>
                </a:lnTo>
                <a:lnTo>
                  <a:pt x="12654" y="18923"/>
                </a:lnTo>
                <a:lnTo>
                  <a:pt x="13091" y="17976"/>
                </a:lnTo>
                <a:lnTo>
                  <a:pt x="14011" y="16092"/>
                </a:lnTo>
                <a:lnTo>
                  <a:pt x="14502" y="15181"/>
                </a:lnTo>
                <a:lnTo>
                  <a:pt x="14904" y="14485"/>
                </a:lnTo>
                <a:lnTo>
                  <a:pt x="15797" y="13172"/>
                </a:lnTo>
                <a:lnTo>
                  <a:pt x="16788" y="11940"/>
                </a:lnTo>
                <a:lnTo>
                  <a:pt x="17860" y="10770"/>
                </a:lnTo>
                <a:lnTo>
                  <a:pt x="18432" y="10207"/>
                </a:lnTo>
                <a:lnTo>
                  <a:pt x="19253" y="9395"/>
                </a:lnTo>
                <a:lnTo>
                  <a:pt x="20878" y="7743"/>
                </a:lnTo>
                <a:lnTo>
                  <a:pt x="21727" y="6957"/>
                </a:lnTo>
                <a:lnTo>
                  <a:pt x="22361" y="6385"/>
                </a:lnTo>
                <a:lnTo>
                  <a:pt x="23709" y="5323"/>
                </a:lnTo>
                <a:lnTo>
                  <a:pt x="24415" y="4831"/>
                </a:lnTo>
                <a:lnTo>
                  <a:pt x="25361" y="4189"/>
                </a:lnTo>
                <a:lnTo>
                  <a:pt x="27299" y="2956"/>
                </a:lnTo>
                <a:lnTo>
                  <a:pt x="28290" y="2385"/>
                </a:lnTo>
                <a:lnTo>
                  <a:pt x="28531" y="2251"/>
                </a:lnTo>
                <a:lnTo>
                  <a:pt x="29040" y="2027"/>
                </a:lnTo>
                <a:lnTo>
                  <a:pt x="29844" y="1760"/>
                </a:lnTo>
                <a:lnTo>
                  <a:pt x="30389" y="1626"/>
                </a:lnTo>
                <a:lnTo>
                  <a:pt x="32800" y="1054"/>
                </a:lnTo>
                <a:lnTo>
                  <a:pt x="35229" y="527"/>
                </a:lnTo>
                <a:lnTo>
                  <a:pt x="35756" y="402"/>
                </a:lnTo>
                <a:lnTo>
                  <a:pt x="36542" y="215"/>
                </a:lnTo>
                <a:lnTo>
                  <a:pt x="37068" y="125"/>
                </a:lnTo>
                <a:lnTo>
                  <a:pt x="37327" y="108"/>
                </a:lnTo>
                <a:lnTo>
                  <a:pt x="38667" y="45"/>
                </a:lnTo>
                <a:lnTo>
                  <a:pt x="40676" y="0"/>
                </a:lnTo>
                <a:lnTo>
                  <a:pt x="42016" y="18"/>
                </a:lnTo>
                <a:lnTo>
                  <a:pt x="42685" y="54"/>
                </a:lnTo>
                <a:lnTo>
                  <a:pt x="43355" y="108"/>
                </a:lnTo>
                <a:lnTo>
                  <a:pt x="44704" y="250"/>
                </a:lnTo>
                <a:lnTo>
                  <a:pt x="46713" y="563"/>
                </a:lnTo>
                <a:lnTo>
                  <a:pt x="48043" y="813"/>
                </a:lnTo>
                <a:lnTo>
                  <a:pt x="48543" y="920"/>
                </a:lnTo>
                <a:lnTo>
                  <a:pt x="49526" y="1188"/>
                </a:lnTo>
                <a:lnTo>
                  <a:pt x="50999" y="1644"/>
                </a:lnTo>
                <a:lnTo>
                  <a:pt x="51981" y="1938"/>
                </a:lnTo>
                <a:lnTo>
                  <a:pt x="52428" y="2027"/>
                </a:lnTo>
                <a:lnTo>
                  <a:pt x="52883" y="2081"/>
                </a:lnTo>
                <a:lnTo>
                  <a:pt x="53133" y="2090"/>
                </a:lnTo>
                <a:lnTo>
                  <a:pt x="53366" y="2144"/>
                </a:lnTo>
                <a:lnTo>
                  <a:pt x="54026" y="2456"/>
                </a:lnTo>
                <a:lnTo>
                  <a:pt x="55339" y="3081"/>
                </a:lnTo>
                <a:lnTo>
                  <a:pt x="55973" y="3429"/>
                </a:lnTo>
                <a:lnTo>
                  <a:pt x="56652" y="3822"/>
                </a:lnTo>
                <a:lnTo>
                  <a:pt x="57965" y="4671"/>
                </a:lnTo>
                <a:lnTo>
                  <a:pt x="58616" y="5108"/>
                </a:lnTo>
                <a:lnTo>
                  <a:pt x="59545" y="5742"/>
                </a:lnTo>
                <a:lnTo>
                  <a:pt x="61394" y="7028"/>
                </a:lnTo>
                <a:lnTo>
                  <a:pt x="62349" y="7618"/>
                </a:lnTo>
                <a:lnTo>
                  <a:pt x="62697" y="7841"/>
                </a:lnTo>
                <a:lnTo>
                  <a:pt x="63305" y="8377"/>
                </a:lnTo>
                <a:lnTo>
                  <a:pt x="64082" y="9270"/>
                </a:lnTo>
                <a:lnTo>
                  <a:pt x="64600" y="9877"/>
                </a:lnTo>
                <a:lnTo>
                  <a:pt x="65019" y="10350"/>
                </a:lnTo>
                <a:lnTo>
                  <a:pt x="65796" y="11350"/>
                </a:lnTo>
                <a:lnTo>
                  <a:pt x="66475" y="12413"/>
                </a:lnTo>
                <a:lnTo>
                  <a:pt x="67037" y="13556"/>
                </a:lnTo>
                <a:lnTo>
                  <a:pt x="67270" y="14154"/>
                </a:lnTo>
                <a:lnTo>
                  <a:pt x="67421" y="14565"/>
                </a:lnTo>
                <a:lnTo>
                  <a:pt x="67814" y="15360"/>
                </a:lnTo>
                <a:lnTo>
                  <a:pt x="68225" y="16146"/>
                </a:lnTo>
                <a:lnTo>
                  <a:pt x="68618" y="16940"/>
                </a:lnTo>
                <a:lnTo>
                  <a:pt x="68779" y="17351"/>
                </a:lnTo>
                <a:lnTo>
                  <a:pt x="68957" y="17851"/>
                </a:lnTo>
                <a:lnTo>
                  <a:pt x="69279" y="18869"/>
                </a:lnTo>
                <a:lnTo>
                  <a:pt x="69707" y="20414"/>
                </a:lnTo>
                <a:lnTo>
                  <a:pt x="69984" y="21450"/>
                </a:lnTo>
                <a:lnTo>
                  <a:pt x="70199" y="22156"/>
                </a:lnTo>
                <a:lnTo>
                  <a:pt x="70493" y="23209"/>
                </a:lnTo>
                <a:lnTo>
                  <a:pt x="70636" y="23924"/>
                </a:lnTo>
                <a:lnTo>
                  <a:pt x="70672" y="24281"/>
                </a:lnTo>
                <a:lnTo>
                  <a:pt x="70699" y="24763"/>
                </a:lnTo>
                <a:lnTo>
                  <a:pt x="70708" y="25736"/>
                </a:lnTo>
                <a:lnTo>
                  <a:pt x="70636" y="27192"/>
                </a:lnTo>
                <a:lnTo>
                  <a:pt x="70574" y="28165"/>
                </a:lnTo>
                <a:lnTo>
                  <a:pt x="70511" y="28960"/>
                </a:lnTo>
                <a:lnTo>
                  <a:pt x="70324" y="30541"/>
                </a:lnTo>
                <a:lnTo>
                  <a:pt x="70208" y="31336"/>
                </a:lnTo>
                <a:lnTo>
                  <a:pt x="69993" y="32702"/>
                </a:lnTo>
                <a:lnTo>
                  <a:pt x="69761" y="34059"/>
                </a:lnTo>
                <a:lnTo>
                  <a:pt x="69743" y="34309"/>
                </a:lnTo>
                <a:lnTo>
                  <a:pt x="69752" y="34827"/>
                </a:lnTo>
                <a:lnTo>
                  <a:pt x="69716" y="35068"/>
                </a:lnTo>
                <a:lnTo>
                  <a:pt x="69502" y="35899"/>
                </a:lnTo>
                <a:lnTo>
                  <a:pt x="69038" y="37551"/>
                </a:lnTo>
                <a:lnTo>
                  <a:pt x="68761" y="38363"/>
                </a:lnTo>
                <a:lnTo>
                  <a:pt x="68430" y="39292"/>
                </a:lnTo>
                <a:lnTo>
                  <a:pt x="67886" y="40667"/>
                </a:lnTo>
                <a:lnTo>
                  <a:pt x="67484" y="41569"/>
                </a:lnTo>
                <a:lnTo>
                  <a:pt x="67261" y="41998"/>
                </a:lnTo>
                <a:lnTo>
                  <a:pt x="67055" y="42373"/>
                </a:lnTo>
                <a:lnTo>
                  <a:pt x="66591" y="43087"/>
                </a:lnTo>
                <a:lnTo>
                  <a:pt x="65832" y="44123"/>
                </a:lnTo>
                <a:lnTo>
                  <a:pt x="65314" y="44811"/>
                </a:lnTo>
                <a:lnTo>
                  <a:pt x="65037" y="45123"/>
                </a:lnTo>
                <a:lnTo>
                  <a:pt x="64591" y="45570"/>
                </a:lnTo>
                <a:lnTo>
                  <a:pt x="64323" y="45882"/>
                </a:lnTo>
                <a:lnTo>
                  <a:pt x="64224" y="46061"/>
                </a:lnTo>
                <a:lnTo>
                  <a:pt x="64144" y="46222"/>
                </a:lnTo>
                <a:lnTo>
                  <a:pt x="64037" y="46570"/>
                </a:lnTo>
                <a:lnTo>
                  <a:pt x="63957" y="47142"/>
                </a:lnTo>
                <a:lnTo>
                  <a:pt x="63957" y="47526"/>
                </a:lnTo>
                <a:lnTo>
                  <a:pt x="63974" y="48401"/>
                </a:lnTo>
                <a:lnTo>
                  <a:pt x="64055" y="50169"/>
                </a:lnTo>
                <a:lnTo>
                  <a:pt x="64064" y="51044"/>
                </a:lnTo>
                <a:lnTo>
                  <a:pt x="64055" y="51267"/>
                </a:lnTo>
                <a:lnTo>
                  <a:pt x="63983" y="51714"/>
                </a:lnTo>
                <a:lnTo>
                  <a:pt x="63832" y="52392"/>
                </a:lnTo>
                <a:lnTo>
                  <a:pt x="63796" y="52839"/>
                </a:lnTo>
                <a:lnTo>
                  <a:pt x="63778" y="54589"/>
                </a:lnTo>
                <a:lnTo>
                  <a:pt x="63796" y="56348"/>
                </a:lnTo>
                <a:lnTo>
                  <a:pt x="63760" y="58393"/>
                </a:lnTo>
                <a:lnTo>
                  <a:pt x="63724" y="60429"/>
                </a:lnTo>
                <a:lnTo>
                  <a:pt x="63742" y="60644"/>
                </a:lnTo>
                <a:lnTo>
                  <a:pt x="63894" y="61081"/>
                </a:lnTo>
                <a:lnTo>
                  <a:pt x="63921" y="61296"/>
                </a:lnTo>
                <a:lnTo>
                  <a:pt x="63894" y="63117"/>
                </a:lnTo>
                <a:lnTo>
                  <a:pt x="63858" y="64939"/>
                </a:lnTo>
                <a:lnTo>
                  <a:pt x="63885" y="67761"/>
                </a:lnTo>
                <a:lnTo>
                  <a:pt x="63912" y="70583"/>
                </a:lnTo>
                <a:lnTo>
                  <a:pt x="63885" y="72815"/>
                </a:lnTo>
                <a:lnTo>
                  <a:pt x="63867" y="75039"/>
                </a:lnTo>
                <a:lnTo>
                  <a:pt x="63876" y="75441"/>
                </a:lnTo>
                <a:lnTo>
                  <a:pt x="63930" y="76244"/>
                </a:lnTo>
                <a:lnTo>
                  <a:pt x="63930" y="76655"/>
                </a:lnTo>
                <a:lnTo>
                  <a:pt x="63903" y="77155"/>
                </a:lnTo>
                <a:lnTo>
                  <a:pt x="63814" y="78173"/>
                </a:lnTo>
                <a:lnTo>
                  <a:pt x="63805" y="78682"/>
                </a:lnTo>
                <a:lnTo>
                  <a:pt x="63814" y="79182"/>
                </a:lnTo>
                <a:lnTo>
                  <a:pt x="63903" y="80200"/>
                </a:lnTo>
                <a:lnTo>
                  <a:pt x="63921" y="80700"/>
                </a:lnTo>
                <a:lnTo>
                  <a:pt x="63921" y="80995"/>
                </a:lnTo>
                <a:lnTo>
                  <a:pt x="63840" y="81584"/>
                </a:lnTo>
                <a:lnTo>
                  <a:pt x="63742" y="81852"/>
                </a:lnTo>
                <a:lnTo>
                  <a:pt x="63680" y="82013"/>
                </a:lnTo>
                <a:lnTo>
                  <a:pt x="63483" y="82290"/>
                </a:lnTo>
                <a:lnTo>
                  <a:pt x="63296" y="82442"/>
                </a:lnTo>
                <a:lnTo>
                  <a:pt x="63153" y="82495"/>
                </a:lnTo>
                <a:lnTo>
                  <a:pt x="62983" y="82504"/>
                </a:lnTo>
                <a:lnTo>
                  <a:pt x="62805" y="82459"/>
                </a:lnTo>
                <a:lnTo>
                  <a:pt x="62706" y="82415"/>
                </a:lnTo>
                <a:lnTo>
                  <a:pt x="62546" y="82334"/>
                </a:lnTo>
                <a:lnTo>
                  <a:pt x="62215" y="82236"/>
                </a:lnTo>
                <a:lnTo>
                  <a:pt x="61733" y="82174"/>
                </a:lnTo>
                <a:lnTo>
                  <a:pt x="60760" y="82281"/>
                </a:lnTo>
                <a:lnTo>
                  <a:pt x="60117" y="82352"/>
                </a:lnTo>
                <a:lnTo>
                  <a:pt x="58161" y="82415"/>
                </a:lnTo>
                <a:lnTo>
                  <a:pt x="56205" y="82468"/>
                </a:lnTo>
                <a:lnTo>
                  <a:pt x="55500" y="82477"/>
                </a:lnTo>
                <a:lnTo>
                  <a:pt x="54794" y="82495"/>
                </a:lnTo>
                <a:lnTo>
                  <a:pt x="53276" y="82513"/>
                </a:lnTo>
                <a:lnTo>
                  <a:pt x="51767" y="82531"/>
                </a:lnTo>
                <a:lnTo>
                  <a:pt x="49561" y="82567"/>
                </a:lnTo>
                <a:lnTo>
                  <a:pt x="47365" y="82584"/>
                </a:lnTo>
                <a:lnTo>
                  <a:pt x="43739" y="82611"/>
                </a:lnTo>
                <a:lnTo>
                  <a:pt x="40105" y="82602"/>
                </a:lnTo>
                <a:lnTo>
                  <a:pt x="37872" y="82584"/>
                </a:lnTo>
                <a:lnTo>
                  <a:pt x="35640" y="82522"/>
                </a:lnTo>
                <a:lnTo>
                  <a:pt x="35247" y="82504"/>
                </a:lnTo>
                <a:lnTo>
                  <a:pt x="34773" y="82406"/>
                </a:lnTo>
                <a:lnTo>
                  <a:pt x="34523" y="82290"/>
                </a:lnTo>
                <a:lnTo>
                  <a:pt x="34318" y="82129"/>
                </a:lnTo>
                <a:lnTo>
                  <a:pt x="34157" y="81906"/>
                </a:lnTo>
                <a:lnTo>
                  <a:pt x="34032" y="81629"/>
                </a:lnTo>
                <a:lnTo>
                  <a:pt x="33934" y="81281"/>
                </a:lnTo>
                <a:lnTo>
                  <a:pt x="33907" y="81075"/>
                </a:lnTo>
                <a:lnTo>
                  <a:pt x="33836" y="80575"/>
                </a:lnTo>
                <a:lnTo>
                  <a:pt x="33755" y="79548"/>
                </a:lnTo>
                <a:lnTo>
                  <a:pt x="33693" y="77995"/>
                </a:lnTo>
                <a:lnTo>
                  <a:pt x="33657" y="76932"/>
                </a:ln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flipH="1">
            <a:off x="5935263" y="2471450"/>
            <a:ext cx="190900" cy="192700"/>
          </a:xfrm>
          <a:custGeom>
            <a:avLst/>
            <a:gdLst/>
            <a:ahLst/>
            <a:cxnLst/>
            <a:rect l="l" t="t" r="r" b="b"/>
            <a:pathLst>
              <a:path w="7636" h="7708" extrusionOk="0">
                <a:moveTo>
                  <a:pt x="3724" y="1"/>
                </a:moveTo>
                <a:lnTo>
                  <a:pt x="3224" y="63"/>
                </a:lnTo>
                <a:lnTo>
                  <a:pt x="2733" y="206"/>
                </a:lnTo>
                <a:lnTo>
                  <a:pt x="2269" y="403"/>
                </a:lnTo>
                <a:lnTo>
                  <a:pt x="1822" y="662"/>
                </a:lnTo>
                <a:lnTo>
                  <a:pt x="1420" y="965"/>
                </a:lnTo>
                <a:lnTo>
                  <a:pt x="1054" y="1314"/>
                </a:lnTo>
                <a:lnTo>
                  <a:pt x="733" y="1707"/>
                </a:lnTo>
                <a:lnTo>
                  <a:pt x="465" y="2126"/>
                </a:lnTo>
                <a:lnTo>
                  <a:pt x="260" y="2573"/>
                </a:lnTo>
                <a:lnTo>
                  <a:pt x="117" y="3037"/>
                </a:lnTo>
                <a:lnTo>
                  <a:pt x="72" y="3269"/>
                </a:lnTo>
                <a:lnTo>
                  <a:pt x="36" y="3537"/>
                </a:lnTo>
                <a:lnTo>
                  <a:pt x="1" y="4064"/>
                </a:lnTo>
                <a:lnTo>
                  <a:pt x="18" y="4591"/>
                </a:lnTo>
                <a:lnTo>
                  <a:pt x="117" y="5100"/>
                </a:lnTo>
                <a:lnTo>
                  <a:pt x="206" y="5350"/>
                </a:lnTo>
                <a:lnTo>
                  <a:pt x="322" y="5591"/>
                </a:lnTo>
                <a:lnTo>
                  <a:pt x="599" y="6038"/>
                </a:lnTo>
                <a:lnTo>
                  <a:pt x="938" y="6448"/>
                </a:lnTo>
                <a:lnTo>
                  <a:pt x="1331" y="6815"/>
                </a:lnTo>
                <a:lnTo>
                  <a:pt x="1545" y="6966"/>
                </a:lnTo>
                <a:lnTo>
                  <a:pt x="1778" y="7127"/>
                </a:lnTo>
                <a:lnTo>
                  <a:pt x="2287" y="7404"/>
                </a:lnTo>
                <a:lnTo>
                  <a:pt x="2822" y="7591"/>
                </a:lnTo>
                <a:lnTo>
                  <a:pt x="3376" y="7699"/>
                </a:lnTo>
                <a:lnTo>
                  <a:pt x="3662" y="7708"/>
                </a:lnTo>
                <a:lnTo>
                  <a:pt x="3912" y="7708"/>
                </a:lnTo>
                <a:lnTo>
                  <a:pt x="4394" y="7636"/>
                </a:lnTo>
                <a:lnTo>
                  <a:pt x="4858" y="7493"/>
                </a:lnTo>
                <a:lnTo>
                  <a:pt x="5314" y="7297"/>
                </a:lnTo>
                <a:lnTo>
                  <a:pt x="5734" y="7038"/>
                </a:lnTo>
                <a:lnTo>
                  <a:pt x="6127" y="6734"/>
                </a:lnTo>
                <a:lnTo>
                  <a:pt x="6484" y="6386"/>
                </a:lnTo>
                <a:lnTo>
                  <a:pt x="6796" y="6002"/>
                </a:lnTo>
                <a:lnTo>
                  <a:pt x="6939" y="5796"/>
                </a:lnTo>
                <a:lnTo>
                  <a:pt x="7091" y="5564"/>
                </a:lnTo>
                <a:lnTo>
                  <a:pt x="7341" y="5082"/>
                </a:lnTo>
                <a:lnTo>
                  <a:pt x="7520" y="4564"/>
                </a:lnTo>
                <a:lnTo>
                  <a:pt x="7618" y="4028"/>
                </a:lnTo>
                <a:lnTo>
                  <a:pt x="7636" y="3760"/>
                </a:lnTo>
                <a:lnTo>
                  <a:pt x="5698" y="3823"/>
                </a:lnTo>
                <a:lnTo>
                  <a:pt x="5707" y="4019"/>
                </a:lnTo>
                <a:lnTo>
                  <a:pt x="5671" y="4207"/>
                </a:lnTo>
                <a:lnTo>
                  <a:pt x="5635" y="4368"/>
                </a:lnTo>
                <a:lnTo>
                  <a:pt x="5510" y="4653"/>
                </a:lnTo>
                <a:lnTo>
                  <a:pt x="5332" y="4903"/>
                </a:lnTo>
                <a:lnTo>
                  <a:pt x="5109" y="5118"/>
                </a:lnTo>
                <a:lnTo>
                  <a:pt x="4841" y="5305"/>
                </a:lnTo>
                <a:lnTo>
                  <a:pt x="4555" y="5439"/>
                </a:lnTo>
                <a:lnTo>
                  <a:pt x="4242" y="5529"/>
                </a:lnTo>
                <a:lnTo>
                  <a:pt x="3930" y="5573"/>
                </a:lnTo>
                <a:lnTo>
                  <a:pt x="3769" y="5573"/>
                </a:lnTo>
                <a:lnTo>
                  <a:pt x="3581" y="5555"/>
                </a:lnTo>
                <a:lnTo>
                  <a:pt x="3206" y="5466"/>
                </a:lnTo>
                <a:lnTo>
                  <a:pt x="2831" y="5314"/>
                </a:lnTo>
                <a:lnTo>
                  <a:pt x="2483" y="5091"/>
                </a:lnTo>
                <a:lnTo>
                  <a:pt x="2171" y="4823"/>
                </a:lnTo>
                <a:lnTo>
                  <a:pt x="1921" y="4511"/>
                </a:lnTo>
                <a:lnTo>
                  <a:pt x="1760" y="4162"/>
                </a:lnTo>
                <a:lnTo>
                  <a:pt x="1688" y="3778"/>
                </a:lnTo>
                <a:lnTo>
                  <a:pt x="1706" y="3573"/>
                </a:lnTo>
                <a:lnTo>
                  <a:pt x="1733" y="3421"/>
                </a:lnTo>
                <a:lnTo>
                  <a:pt x="1876" y="3126"/>
                </a:lnTo>
                <a:lnTo>
                  <a:pt x="2197" y="2734"/>
                </a:lnTo>
                <a:lnTo>
                  <a:pt x="2421" y="2501"/>
                </a:lnTo>
                <a:lnTo>
                  <a:pt x="2563" y="2358"/>
                </a:lnTo>
                <a:lnTo>
                  <a:pt x="2894" y="2153"/>
                </a:lnTo>
                <a:lnTo>
                  <a:pt x="3251" y="2028"/>
                </a:lnTo>
                <a:lnTo>
                  <a:pt x="3617" y="1983"/>
                </a:lnTo>
                <a:lnTo>
                  <a:pt x="4001" y="2019"/>
                </a:lnTo>
                <a:lnTo>
                  <a:pt x="4367" y="2126"/>
                </a:lnTo>
                <a:lnTo>
                  <a:pt x="4716" y="2296"/>
                </a:lnTo>
                <a:lnTo>
                  <a:pt x="5037" y="2528"/>
                </a:lnTo>
                <a:lnTo>
                  <a:pt x="5171" y="2662"/>
                </a:lnTo>
                <a:lnTo>
                  <a:pt x="5287" y="2778"/>
                </a:lnTo>
                <a:lnTo>
                  <a:pt x="5466" y="3055"/>
                </a:lnTo>
                <a:lnTo>
                  <a:pt x="5609" y="3350"/>
                </a:lnTo>
                <a:lnTo>
                  <a:pt x="5689" y="3662"/>
                </a:lnTo>
                <a:lnTo>
                  <a:pt x="5698" y="3823"/>
                </a:lnTo>
                <a:lnTo>
                  <a:pt x="7636" y="3698"/>
                </a:lnTo>
                <a:lnTo>
                  <a:pt x="7609" y="3332"/>
                </a:lnTo>
                <a:lnTo>
                  <a:pt x="7439" y="2635"/>
                </a:lnTo>
                <a:lnTo>
                  <a:pt x="7127" y="1974"/>
                </a:lnTo>
                <a:lnTo>
                  <a:pt x="6707" y="1376"/>
                </a:lnTo>
                <a:lnTo>
                  <a:pt x="6457" y="1108"/>
                </a:lnTo>
                <a:lnTo>
                  <a:pt x="6234" y="885"/>
                </a:lnTo>
                <a:lnTo>
                  <a:pt x="5751" y="519"/>
                </a:lnTo>
                <a:lnTo>
                  <a:pt x="5260" y="260"/>
                </a:lnTo>
                <a:lnTo>
                  <a:pt x="4751" y="90"/>
                </a:lnTo>
                <a:lnTo>
                  <a:pt x="424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7314100" y="1788437"/>
            <a:ext cx="16908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latin typeface="Fira Sans"/>
                <a:ea typeface="Fira Sans"/>
                <a:cs typeface="Fira Sans"/>
                <a:sym typeface="Fira Sans"/>
              </a:rPr>
              <a:t>Conciencia social </a:t>
            </a:r>
            <a:endParaRPr sz="16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25248" y="3839628"/>
            <a:ext cx="16908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latin typeface="Fira Sans"/>
                <a:ea typeface="Fira Sans"/>
                <a:cs typeface="Fira Sans"/>
                <a:sym typeface="Fira Sans"/>
              </a:rPr>
              <a:t>Habilidades relacionales</a:t>
            </a:r>
            <a:endParaRPr sz="16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7314100" y="3908811"/>
            <a:ext cx="16908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 smtClean="0">
                <a:latin typeface="Fira Sans"/>
                <a:ea typeface="Fira Sans"/>
                <a:cs typeface="Fira Sans"/>
                <a:sym typeface="Fira Sans"/>
              </a:rPr>
              <a:t>Toma de decisiones responsables </a:t>
            </a:r>
            <a:endParaRPr sz="16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63317" y="1532253"/>
            <a:ext cx="16908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 smtClean="0">
                <a:latin typeface="Fira Sans"/>
                <a:ea typeface="Fira Sans"/>
                <a:cs typeface="Fira Sans"/>
                <a:sym typeface="Fira Sans"/>
              </a:rPr>
              <a:t>Autogestión </a:t>
            </a:r>
            <a:endParaRPr sz="16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536399" y="726822"/>
            <a:ext cx="320524" cy="722942"/>
          </a:xfrm>
          <a:custGeom>
            <a:avLst/>
            <a:gdLst/>
            <a:ahLst/>
            <a:cxnLst/>
            <a:rect l="l" t="t" r="r" b="b"/>
            <a:pathLst>
              <a:path w="8681" h="19576" extrusionOk="0">
                <a:moveTo>
                  <a:pt x="6171" y="1"/>
                </a:moveTo>
                <a:lnTo>
                  <a:pt x="5912" y="46"/>
                </a:lnTo>
                <a:lnTo>
                  <a:pt x="5671" y="144"/>
                </a:lnTo>
                <a:lnTo>
                  <a:pt x="5448" y="305"/>
                </a:lnTo>
                <a:lnTo>
                  <a:pt x="5225" y="519"/>
                </a:lnTo>
                <a:lnTo>
                  <a:pt x="4912" y="948"/>
                </a:lnTo>
                <a:lnTo>
                  <a:pt x="4707" y="1323"/>
                </a:lnTo>
                <a:lnTo>
                  <a:pt x="4644" y="1457"/>
                </a:lnTo>
                <a:lnTo>
                  <a:pt x="4564" y="1707"/>
                </a:lnTo>
                <a:lnTo>
                  <a:pt x="4528" y="1957"/>
                </a:lnTo>
                <a:lnTo>
                  <a:pt x="4537" y="2207"/>
                </a:lnTo>
                <a:lnTo>
                  <a:pt x="4591" y="2439"/>
                </a:lnTo>
                <a:lnTo>
                  <a:pt x="4698" y="2653"/>
                </a:lnTo>
                <a:lnTo>
                  <a:pt x="4850" y="2850"/>
                </a:lnTo>
                <a:lnTo>
                  <a:pt x="5055" y="3028"/>
                </a:lnTo>
                <a:lnTo>
                  <a:pt x="5171" y="3109"/>
                </a:lnTo>
                <a:lnTo>
                  <a:pt x="5359" y="3234"/>
                </a:lnTo>
                <a:lnTo>
                  <a:pt x="5591" y="3493"/>
                </a:lnTo>
                <a:lnTo>
                  <a:pt x="5662" y="3787"/>
                </a:lnTo>
                <a:lnTo>
                  <a:pt x="5582" y="4100"/>
                </a:lnTo>
                <a:lnTo>
                  <a:pt x="5466" y="4269"/>
                </a:lnTo>
                <a:lnTo>
                  <a:pt x="5403" y="4359"/>
                </a:lnTo>
                <a:lnTo>
                  <a:pt x="5269" y="4475"/>
                </a:lnTo>
                <a:lnTo>
                  <a:pt x="5055" y="4564"/>
                </a:lnTo>
                <a:lnTo>
                  <a:pt x="4760" y="4537"/>
                </a:lnTo>
                <a:lnTo>
                  <a:pt x="4475" y="4394"/>
                </a:lnTo>
                <a:lnTo>
                  <a:pt x="4350" y="4287"/>
                </a:lnTo>
                <a:lnTo>
                  <a:pt x="4046" y="4002"/>
                </a:lnTo>
                <a:lnTo>
                  <a:pt x="3475" y="3359"/>
                </a:lnTo>
                <a:lnTo>
                  <a:pt x="3162" y="3010"/>
                </a:lnTo>
                <a:lnTo>
                  <a:pt x="2930" y="3171"/>
                </a:lnTo>
                <a:lnTo>
                  <a:pt x="2376" y="3573"/>
                </a:lnTo>
                <a:lnTo>
                  <a:pt x="2117" y="3832"/>
                </a:lnTo>
                <a:lnTo>
                  <a:pt x="2037" y="3930"/>
                </a:lnTo>
                <a:lnTo>
                  <a:pt x="1912" y="4153"/>
                </a:lnTo>
                <a:lnTo>
                  <a:pt x="1849" y="4386"/>
                </a:lnTo>
                <a:lnTo>
                  <a:pt x="1840" y="4636"/>
                </a:lnTo>
                <a:lnTo>
                  <a:pt x="1912" y="5037"/>
                </a:lnTo>
                <a:lnTo>
                  <a:pt x="2180" y="5627"/>
                </a:lnTo>
                <a:lnTo>
                  <a:pt x="2385" y="5948"/>
                </a:lnTo>
                <a:lnTo>
                  <a:pt x="2439" y="6038"/>
                </a:lnTo>
                <a:lnTo>
                  <a:pt x="2510" y="6261"/>
                </a:lnTo>
                <a:lnTo>
                  <a:pt x="2537" y="6493"/>
                </a:lnTo>
                <a:lnTo>
                  <a:pt x="2510" y="6716"/>
                </a:lnTo>
                <a:lnTo>
                  <a:pt x="2474" y="6806"/>
                </a:lnTo>
                <a:lnTo>
                  <a:pt x="2430" y="6850"/>
                </a:lnTo>
                <a:lnTo>
                  <a:pt x="2260" y="6922"/>
                </a:lnTo>
                <a:lnTo>
                  <a:pt x="1912" y="6957"/>
                </a:lnTo>
                <a:lnTo>
                  <a:pt x="1689" y="6940"/>
                </a:lnTo>
                <a:lnTo>
                  <a:pt x="1510" y="6904"/>
                </a:lnTo>
                <a:lnTo>
                  <a:pt x="1153" y="6734"/>
                </a:lnTo>
                <a:lnTo>
                  <a:pt x="965" y="6645"/>
                </a:lnTo>
                <a:lnTo>
                  <a:pt x="831" y="6797"/>
                </a:lnTo>
                <a:lnTo>
                  <a:pt x="608" y="7100"/>
                </a:lnTo>
                <a:lnTo>
                  <a:pt x="367" y="7591"/>
                </a:lnTo>
                <a:lnTo>
                  <a:pt x="170" y="8288"/>
                </a:lnTo>
                <a:lnTo>
                  <a:pt x="63" y="9002"/>
                </a:lnTo>
                <a:lnTo>
                  <a:pt x="10" y="9360"/>
                </a:lnTo>
                <a:lnTo>
                  <a:pt x="1" y="9511"/>
                </a:lnTo>
                <a:lnTo>
                  <a:pt x="1" y="9797"/>
                </a:lnTo>
                <a:lnTo>
                  <a:pt x="45" y="10065"/>
                </a:lnTo>
                <a:lnTo>
                  <a:pt x="135" y="10315"/>
                </a:lnTo>
                <a:lnTo>
                  <a:pt x="269" y="10547"/>
                </a:lnTo>
                <a:lnTo>
                  <a:pt x="438" y="10753"/>
                </a:lnTo>
                <a:lnTo>
                  <a:pt x="644" y="10940"/>
                </a:lnTo>
                <a:lnTo>
                  <a:pt x="894" y="11092"/>
                </a:lnTo>
                <a:lnTo>
                  <a:pt x="1028" y="11163"/>
                </a:lnTo>
                <a:lnTo>
                  <a:pt x="1313" y="11315"/>
                </a:lnTo>
                <a:lnTo>
                  <a:pt x="1599" y="11449"/>
                </a:lnTo>
                <a:lnTo>
                  <a:pt x="1796" y="11530"/>
                </a:lnTo>
                <a:lnTo>
                  <a:pt x="2099" y="11753"/>
                </a:lnTo>
                <a:lnTo>
                  <a:pt x="2260" y="12047"/>
                </a:lnTo>
                <a:lnTo>
                  <a:pt x="2305" y="12405"/>
                </a:lnTo>
                <a:lnTo>
                  <a:pt x="2269" y="12610"/>
                </a:lnTo>
                <a:lnTo>
                  <a:pt x="2242" y="12726"/>
                </a:lnTo>
                <a:lnTo>
                  <a:pt x="2162" y="12914"/>
                </a:lnTo>
                <a:lnTo>
                  <a:pt x="2055" y="13048"/>
                </a:lnTo>
                <a:lnTo>
                  <a:pt x="1921" y="13146"/>
                </a:lnTo>
                <a:lnTo>
                  <a:pt x="1680" y="13217"/>
                </a:lnTo>
                <a:lnTo>
                  <a:pt x="1296" y="13217"/>
                </a:lnTo>
                <a:lnTo>
                  <a:pt x="1081" y="13190"/>
                </a:lnTo>
                <a:lnTo>
                  <a:pt x="1081" y="13387"/>
                </a:lnTo>
                <a:lnTo>
                  <a:pt x="1126" y="13753"/>
                </a:lnTo>
                <a:lnTo>
                  <a:pt x="1233" y="14083"/>
                </a:lnTo>
                <a:lnTo>
                  <a:pt x="1394" y="14387"/>
                </a:lnTo>
                <a:lnTo>
                  <a:pt x="1680" y="14807"/>
                </a:lnTo>
                <a:lnTo>
                  <a:pt x="2108" y="15343"/>
                </a:lnTo>
                <a:lnTo>
                  <a:pt x="2296" y="15619"/>
                </a:lnTo>
                <a:lnTo>
                  <a:pt x="2358" y="15709"/>
                </a:lnTo>
                <a:lnTo>
                  <a:pt x="2483" y="15825"/>
                </a:lnTo>
                <a:lnTo>
                  <a:pt x="2707" y="15932"/>
                </a:lnTo>
                <a:lnTo>
                  <a:pt x="3180" y="15959"/>
                </a:lnTo>
                <a:lnTo>
                  <a:pt x="3501" y="15994"/>
                </a:lnTo>
                <a:lnTo>
                  <a:pt x="3751" y="16066"/>
                </a:lnTo>
                <a:lnTo>
                  <a:pt x="4234" y="16352"/>
                </a:lnTo>
                <a:lnTo>
                  <a:pt x="4475" y="16486"/>
                </a:lnTo>
                <a:lnTo>
                  <a:pt x="4091" y="16941"/>
                </a:lnTo>
                <a:lnTo>
                  <a:pt x="3698" y="17379"/>
                </a:lnTo>
                <a:lnTo>
                  <a:pt x="3582" y="17441"/>
                </a:lnTo>
                <a:lnTo>
                  <a:pt x="3332" y="17495"/>
                </a:lnTo>
                <a:lnTo>
                  <a:pt x="3626" y="17905"/>
                </a:lnTo>
                <a:lnTo>
                  <a:pt x="4028" y="18495"/>
                </a:lnTo>
                <a:lnTo>
                  <a:pt x="4314" y="18843"/>
                </a:lnTo>
                <a:lnTo>
                  <a:pt x="4475" y="18995"/>
                </a:lnTo>
                <a:lnTo>
                  <a:pt x="4680" y="19174"/>
                </a:lnTo>
                <a:lnTo>
                  <a:pt x="5136" y="19441"/>
                </a:lnTo>
                <a:lnTo>
                  <a:pt x="5502" y="19549"/>
                </a:lnTo>
                <a:lnTo>
                  <a:pt x="5761" y="19575"/>
                </a:lnTo>
                <a:lnTo>
                  <a:pt x="6037" y="19558"/>
                </a:lnTo>
                <a:lnTo>
                  <a:pt x="6332" y="19486"/>
                </a:lnTo>
                <a:lnTo>
                  <a:pt x="6484" y="19433"/>
                </a:lnTo>
                <a:lnTo>
                  <a:pt x="6716" y="19325"/>
                </a:lnTo>
                <a:lnTo>
                  <a:pt x="7154" y="19013"/>
                </a:lnTo>
                <a:lnTo>
                  <a:pt x="7538" y="18611"/>
                </a:lnTo>
                <a:lnTo>
                  <a:pt x="7868" y="18138"/>
                </a:lnTo>
                <a:lnTo>
                  <a:pt x="8127" y="17620"/>
                </a:lnTo>
                <a:lnTo>
                  <a:pt x="8315" y="17075"/>
                </a:lnTo>
                <a:lnTo>
                  <a:pt x="8413" y="16530"/>
                </a:lnTo>
                <a:lnTo>
                  <a:pt x="8422" y="15994"/>
                </a:lnTo>
                <a:lnTo>
                  <a:pt x="8377" y="15753"/>
                </a:lnTo>
                <a:lnTo>
                  <a:pt x="8341" y="15637"/>
                </a:lnTo>
                <a:lnTo>
                  <a:pt x="8127" y="15414"/>
                </a:lnTo>
                <a:lnTo>
                  <a:pt x="7806" y="15218"/>
                </a:lnTo>
                <a:lnTo>
                  <a:pt x="7466" y="15084"/>
                </a:lnTo>
                <a:lnTo>
                  <a:pt x="7314" y="15057"/>
                </a:lnTo>
                <a:lnTo>
                  <a:pt x="7172" y="15048"/>
                </a:lnTo>
                <a:lnTo>
                  <a:pt x="6975" y="15155"/>
                </a:lnTo>
                <a:lnTo>
                  <a:pt x="6886" y="15378"/>
                </a:lnTo>
                <a:lnTo>
                  <a:pt x="6877" y="15673"/>
                </a:lnTo>
                <a:lnTo>
                  <a:pt x="6913" y="15834"/>
                </a:lnTo>
                <a:lnTo>
                  <a:pt x="6922" y="15914"/>
                </a:lnTo>
                <a:lnTo>
                  <a:pt x="6895" y="16093"/>
                </a:lnTo>
                <a:lnTo>
                  <a:pt x="6805" y="16280"/>
                </a:lnTo>
                <a:lnTo>
                  <a:pt x="6689" y="16432"/>
                </a:lnTo>
                <a:lnTo>
                  <a:pt x="6627" y="16486"/>
                </a:lnTo>
                <a:lnTo>
                  <a:pt x="6573" y="16512"/>
                </a:lnTo>
                <a:lnTo>
                  <a:pt x="6412" y="16521"/>
                </a:lnTo>
                <a:lnTo>
                  <a:pt x="6136" y="16459"/>
                </a:lnTo>
                <a:lnTo>
                  <a:pt x="5984" y="16378"/>
                </a:lnTo>
                <a:lnTo>
                  <a:pt x="5868" y="16298"/>
                </a:lnTo>
                <a:lnTo>
                  <a:pt x="5671" y="16057"/>
                </a:lnTo>
                <a:lnTo>
                  <a:pt x="5537" y="15753"/>
                </a:lnTo>
                <a:lnTo>
                  <a:pt x="5457" y="15405"/>
                </a:lnTo>
                <a:lnTo>
                  <a:pt x="5448" y="15039"/>
                </a:lnTo>
                <a:lnTo>
                  <a:pt x="5484" y="14673"/>
                </a:lnTo>
                <a:lnTo>
                  <a:pt x="5591" y="14334"/>
                </a:lnTo>
                <a:lnTo>
                  <a:pt x="5752" y="14039"/>
                </a:lnTo>
                <a:lnTo>
                  <a:pt x="5859" y="13923"/>
                </a:lnTo>
                <a:lnTo>
                  <a:pt x="6055" y="13726"/>
                </a:lnTo>
                <a:lnTo>
                  <a:pt x="6466" y="13441"/>
                </a:lnTo>
                <a:lnTo>
                  <a:pt x="6788" y="13324"/>
                </a:lnTo>
                <a:lnTo>
                  <a:pt x="7020" y="13307"/>
                </a:lnTo>
                <a:lnTo>
                  <a:pt x="7270" y="13342"/>
                </a:lnTo>
                <a:lnTo>
                  <a:pt x="7529" y="13441"/>
                </a:lnTo>
                <a:lnTo>
                  <a:pt x="7672" y="13521"/>
                </a:lnTo>
                <a:lnTo>
                  <a:pt x="7788" y="13574"/>
                </a:lnTo>
                <a:lnTo>
                  <a:pt x="8109" y="13628"/>
                </a:lnTo>
                <a:lnTo>
                  <a:pt x="8315" y="13664"/>
                </a:lnTo>
                <a:lnTo>
                  <a:pt x="8315" y="10467"/>
                </a:lnTo>
                <a:lnTo>
                  <a:pt x="7681" y="10333"/>
                </a:lnTo>
                <a:lnTo>
                  <a:pt x="7038" y="10190"/>
                </a:lnTo>
                <a:lnTo>
                  <a:pt x="6868" y="10404"/>
                </a:lnTo>
                <a:lnTo>
                  <a:pt x="6448" y="10708"/>
                </a:lnTo>
                <a:lnTo>
                  <a:pt x="5975" y="10878"/>
                </a:lnTo>
                <a:lnTo>
                  <a:pt x="5466" y="10913"/>
                </a:lnTo>
                <a:lnTo>
                  <a:pt x="5198" y="10869"/>
                </a:lnTo>
                <a:lnTo>
                  <a:pt x="4966" y="10815"/>
                </a:lnTo>
                <a:lnTo>
                  <a:pt x="4501" y="10637"/>
                </a:lnTo>
                <a:lnTo>
                  <a:pt x="4198" y="10440"/>
                </a:lnTo>
                <a:lnTo>
                  <a:pt x="4028" y="10261"/>
                </a:lnTo>
                <a:lnTo>
                  <a:pt x="3894" y="10056"/>
                </a:lnTo>
                <a:lnTo>
                  <a:pt x="3805" y="9806"/>
                </a:lnTo>
                <a:lnTo>
                  <a:pt x="3778" y="9663"/>
                </a:lnTo>
                <a:lnTo>
                  <a:pt x="3769" y="9538"/>
                </a:lnTo>
                <a:lnTo>
                  <a:pt x="3796" y="9261"/>
                </a:lnTo>
                <a:lnTo>
                  <a:pt x="3867" y="8993"/>
                </a:lnTo>
                <a:lnTo>
                  <a:pt x="3984" y="8752"/>
                </a:lnTo>
                <a:lnTo>
                  <a:pt x="4055" y="8645"/>
                </a:lnTo>
                <a:lnTo>
                  <a:pt x="4109" y="8600"/>
                </a:lnTo>
                <a:lnTo>
                  <a:pt x="4305" y="8574"/>
                </a:lnTo>
                <a:lnTo>
                  <a:pt x="4555" y="8592"/>
                </a:lnTo>
                <a:lnTo>
                  <a:pt x="4796" y="8654"/>
                </a:lnTo>
                <a:lnTo>
                  <a:pt x="4894" y="8708"/>
                </a:lnTo>
                <a:lnTo>
                  <a:pt x="5207" y="8904"/>
                </a:lnTo>
                <a:lnTo>
                  <a:pt x="5528" y="9083"/>
                </a:lnTo>
                <a:lnTo>
                  <a:pt x="5689" y="9127"/>
                </a:lnTo>
                <a:lnTo>
                  <a:pt x="5823" y="9101"/>
                </a:lnTo>
                <a:lnTo>
                  <a:pt x="5939" y="9002"/>
                </a:lnTo>
                <a:lnTo>
                  <a:pt x="6127" y="8708"/>
                </a:lnTo>
                <a:lnTo>
                  <a:pt x="6279" y="8377"/>
                </a:lnTo>
                <a:lnTo>
                  <a:pt x="6377" y="8199"/>
                </a:lnTo>
                <a:lnTo>
                  <a:pt x="6573" y="8020"/>
                </a:lnTo>
                <a:lnTo>
                  <a:pt x="6788" y="7984"/>
                </a:lnTo>
                <a:lnTo>
                  <a:pt x="7029" y="8065"/>
                </a:lnTo>
                <a:lnTo>
                  <a:pt x="7163" y="8136"/>
                </a:lnTo>
                <a:lnTo>
                  <a:pt x="7716" y="8431"/>
                </a:lnTo>
                <a:lnTo>
                  <a:pt x="8395" y="8797"/>
                </a:lnTo>
                <a:lnTo>
                  <a:pt x="8502" y="6779"/>
                </a:lnTo>
                <a:lnTo>
                  <a:pt x="8609" y="4841"/>
                </a:lnTo>
                <a:lnTo>
                  <a:pt x="8190" y="4698"/>
                </a:lnTo>
                <a:lnTo>
                  <a:pt x="7752" y="4582"/>
                </a:lnTo>
                <a:lnTo>
                  <a:pt x="7413" y="4502"/>
                </a:lnTo>
                <a:lnTo>
                  <a:pt x="7002" y="4314"/>
                </a:lnTo>
                <a:lnTo>
                  <a:pt x="6779" y="4162"/>
                </a:lnTo>
                <a:lnTo>
                  <a:pt x="6591" y="3966"/>
                </a:lnTo>
                <a:lnTo>
                  <a:pt x="6448" y="3734"/>
                </a:lnTo>
                <a:lnTo>
                  <a:pt x="6341" y="3475"/>
                </a:lnTo>
                <a:lnTo>
                  <a:pt x="6270" y="3162"/>
                </a:lnTo>
                <a:lnTo>
                  <a:pt x="6252" y="2992"/>
                </a:lnTo>
                <a:lnTo>
                  <a:pt x="6243" y="2832"/>
                </a:lnTo>
                <a:lnTo>
                  <a:pt x="6314" y="2600"/>
                </a:lnTo>
                <a:lnTo>
                  <a:pt x="6475" y="2483"/>
                </a:lnTo>
                <a:lnTo>
                  <a:pt x="6725" y="2501"/>
                </a:lnTo>
                <a:lnTo>
                  <a:pt x="6886" y="2564"/>
                </a:lnTo>
                <a:lnTo>
                  <a:pt x="7100" y="2662"/>
                </a:lnTo>
                <a:lnTo>
                  <a:pt x="7538" y="2841"/>
                </a:lnTo>
                <a:lnTo>
                  <a:pt x="7975" y="2939"/>
                </a:lnTo>
                <a:lnTo>
                  <a:pt x="8324" y="2921"/>
                </a:lnTo>
                <a:lnTo>
                  <a:pt x="8556" y="2859"/>
                </a:lnTo>
                <a:lnTo>
                  <a:pt x="8672" y="2805"/>
                </a:lnTo>
                <a:lnTo>
                  <a:pt x="8681" y="2510"/>
                </a:lnTo>
                <a:lnTo>
                  <a:pt x="8672" y="2225"/>
                </a:lnTo>
                <a:lnTo>
                  <a:pt x="8645" y="2019"/>
                </a:lnTo>
                <a:lnTo>
                  <a:pt x="8538" y="1635"/>
                </a:lnTo>
                <a:lnTo>
                  <a:pt x="8368" y="1278"/>
                </a:lnTo>
                <a:lnTo>
                  <a:pt x="8145" y="948"/>
                </a:lnTo>
                <a:lnTo>
                  <a:pt x="7877" y="662"/>
                </a:lnTo>
                <a:lnTo>
                  <a:pt x="7556" y="421"/>
                </a:lnTo>
                <a:lnTo>
                  <a:pt x="7189" y="224"/>
                </a:lnTo>
                <a:lnTo>
                  <a:pt x="6796" y="81"/>
                </a:lnTo>
                <a:lnTo>
                  <a:pt x="6591" y="37"/>
                </a:lnTo>
                <a:lnTo>
                  <a:pt x="6439" y="10"/>
                </a:lnTo>
                <a:lnTo>
                  <a:pt x="6171" y="1"/>
                </a:ln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908717" y="742985"/>
            <a:ext cx="303023" cy="690591"/>
          </a:xfrm>
          <a:custGeom>
            <a:avLst/>
            <a:gdLst/>
            <a:ahLst/>
            <a:cxnLst/>
            <a:rect l="l" t="t" r="r" b="b"/>
            <a:pathLst>
              <a:path w="8207" h="18700" extrusionOk="0">
                <a:moveTo>
                  <a:pt x="2143" y="0"/>
                </a:moveTo>
                <a:lnTo>
                  <a:pt x="1465" y="107"/>
                </a:lnTo>
                <a:lnTo>
                  <a:pt x="813" y="331"/>
                </a:lnTo>
                <a:lnTo>
                  <a:pt x="500" y="464"/>
                </a:lnTo>
                <a:lnTo>
                  <a:pt x="393" y="518"/>
                </a:lnTo>
                <a:lnTo>
                  <a:pt x="259" y="661"/>
                </a:lnTo>
                <a:lnTo>
                  <a:pt x="205" y="822"/>
                </a:lnTo>
                <a:lnTo>
                  <a:pt x="205" y="1009"/>
                </a:lnTo>
                <a:lnTo>
                  <a:pt x="268" y="1304"/>
                </a:lnTo>
                <a:lnTo>
                  <a:pt x="375" y="1706"/>
                </a:lnTo>
                <a:lnTo>
                  <a:pt x="375" y="1893"/>
                </a:lnTo>
                <a:lnTo>
                  <a:pt x="402" y="2170"/>
                </a:lnTo>
                <a:lnTo>
                  <a:pt x="429" y="2447"/>
                </a:lnTo>
                <a:lnTo>
                  <a:pt x="429" y="2768"/>
                </a:lnTo>
                <a:lnTo>
                  <a:pt x="527" y="3420"/>
                </a:lnTo>
                <a:lnTo>
                  <a:pt x="625" y="4072"/>
                </a:lnTo>
                <a:lnTo>
                  <a:pt x="616" y="4563"/>
                </a:lnTo>
                <a:lnTo>
                  <a:pt x="554" y="4894"/>
                </a:lnTo>
                <a:lnTo>
                  <a:pt x="491" y="5063"/>
                </a:lnTo>
                <a:lnTo>
                  <a:pt x="447" y="5206"/>
                </a:lnTo>
                <a:lnTo>
                  <a:pt x="482" y="5546"/>
                </a:lnTo>
                <a:lnTo>
                  <a:pt x="491" y="5715"/>
                </a:lnTo>
                <a:lnTo>
                  <a:pt x="839" y="5706"/>
                </a:lnTo>
                <a:lnTo>
                  <a:pt x="1179" y="5680"/>
                </a:lnTo>
                <a:lnTo>
                  <a:pt x="1375" y="5617"/>
                </a:lnTo>
                <a:lnTo>
                  <a:pt x="1572" y="5519"/>
                </a:lnTo>
                <a:lnTo>
                  <a:pt x="1786" y="5447"/>
                </a:lnTo>
                <a:lnTo>
                  <a:pt x="2233" y="5403"/>
                </a:lnTo>
                <a:lnTo>
                  <a:pt x="2697" y="5456"/>
                </a:lnTo>
                <a:lnTo>
                  <a:pt x="3152" y="5608"/>
                </a:lnTo>
                <a:lnTo>
                  <a:pt x="3563" y="5822"/>
                </a:lnTo>
                <a:lnTo>
                  <a:pt x="3920" y="6108"/>
                </a:lnTo>
                <a:lnTo>
                  <a:pt x="4188" y="6448"/>
                </a:lnTo>
                <a:lnTo>
                  <a:pt x="4349" y="6823"/>
                </a:lnTo>
                <a:lnTo>
                  <a:pt x="4376" y="7028"/>
                </a:lnTo>
                <a:lnTo>
                  <a:pt x="4385" y="7171"/>
                </a:lnTo>
                <a:lnTo>
                  <a:pt x="4331" y="7474"/>
                </a:lnTo>
                <a:lnTo>
                  <a:pt x="4215" y="7778"/>
                </a:lnTo>
                <a:lnTo>
                  <a:pt x="4054" y="8037"/>
                </a:lnTo>
                <a:lnTo>
                  <a:pt x="3956" y="8135"/>
                </a:lnTo>
                <a:lnTo>
                  <a:pt x="3894" y="8189"/>
                </a:lnTo>
                <a:lnTo>
                  <a:pt x="3768" y="8242"/>
                </a:lnTo>
                <a:lnTo>
                  <a:pt x="3608" y="8216"/>
                </a:lnTo>
                <a:lnTo>
                  <a:pt x="3322" y="7939"/>
                </a:lnTo>
                <a:lnTo>
                  <a:pt x="3134" y="7742"/>
                </a:lnTo>
                <a:lnTo>
                  <a:pt x="2867" y="7546"/>
                </a:lnTo>
                <a:lnTo>
                  <a:pt x="2420" y="7296"/>
                </a:lnTo>
                <a:lnTo>
                  <a:pt x="2116" y="7189"/>
                </a:lnTo>
                <a:lnTo>
                  <a:pt x="1965" y="7171"/>
                </a:lnTo>
                <a:lnTo>
                  <a:pt x="1759" y="7153"/>
                </a:lnTo>
                <a:lnTo>
                  <a:pt x="1322" y="7171"/>
                </a:lnTo>
                <a:lnTo>
                  <a:pt x="616" y="7269"/>
                </a:lnTo>
                <a:lnTo>
                  <a:pt x="71" y="7341"/>
                </a:lnTo>
                <a:lnTo>
                  <a:pt x="54" y="7608"/>
                </a:lnTo>
                <a:lnTo>
                  <a:pt x="9" y="8144"/>
                </a:lnTo>
                <a:lnTo>
                  <a:pt x="45" y="8492"/>
                </a:lnTo>
                <a:lnTo>
                  <a:pt x="116" y="8653"/>
                </a:lnTo>
                <a:lnTo>
                  <a:pt x="241" y="8930"/>
                </a:lnTo>
                <a:lnTo>
                  <a:pt x="366" y="9484"/>
                </a:lnTo>
                <a:lnTo>
                  <a:pt x="384" y="10305"/>
                </a:lnTo>
                <a:lnTo>
                  <a:pt x="366" y="10859"/>
                </a:lnTo>
                <a:lnTo>
                  <a:pt x="348" y="11386"/>
                </a:lnTo>
                <a:lnTo>
                  <a:pt x="357" y="11904"/>
                </a:lnTo>
                <a:lnTo>
                  <a:pt x="375" y="12029"/>
                </a:lnTo>
                <a:lnTo>
                  <a:pt x="455" y="12252"/>
                </a:lnTo>
                <a:lnTo>
                  <a:pt x="580" y="12457"/>
                </a:lnTo>
                <a:lnTo>
                  <a:pt x="750" y="12645"/>
                </a:lnTo>
                <a:lnTo>
                  <a:pt x="947" y="12779"/>
                </a:lnTo>
                <a:lnTo>
                  <a:pt x="1161" y="12877"/>
                </a:lnTo>
                <a:lnTo>
                  <a:pt x="1384" y="12922"/>
                </a:lnTo>
                <a:lnTo>
                  <a:pt x="1616" y="12895"/>
                </a:lnTo>
                <a:lnTo>
                  <a:pt x="1724" y="12859"/>
                </a:lnTo>
                <a:lnTo>
                  <a:pt x="1920" y="12788"/>
                </a:lnTo>
                <a:lnTo>
                  <a:pt x="2268" y="12716"/>
                </a:lnTo>
                <a:lnTo>
                  <a:pt x="2599" y="12716"/>
                </a:lnTo>
                <a:lnTo>
                  <a:pt x="2893" y="12788"/>
                </a:lnTo>
                <a:lnTo>
                  <a:pt x="3313" y="12975"/>
                </a:lnTo>
                <a:lnTo>
                  <a:pt x="3822" y="13359"/>
                </a:lnTo>
                <a:lnTo>
                  <a:pt x="4072" y="13565"/>
                </a:lnTo>
                <a:lnTo>
                  <a:pt x="4135" y="13627"/>
                </a:lnTo>
                <a:lnTo>
                  <a:pt x="4215" y="13824"/>
                </a:lnTo>
                <a:lnTo>
                  <a:pt x="4260" y="14056"/>
                </a:lnTo>
                <a:lnTo>
                  <a:pt x="4251" y="14288"/>
                </a:lnTo>
                <a:lnTo>
                  <a:pt x="4224" y="14386"/>
                </a:lnTo>
                <a:lnTo>
                  <a:pt x="4188" y="14467"/>
                </a:lnTo>
                <a:lnTo>
                  <a:pt x="4063" y="14618"/>
                </a:lnTo>
                <a:lnTo>
                  <a:pt x="3885" y="14752"/>
                </a:lnTo>
                <a:lnTo>
                  <a:pt x="3697" y="14842"/>
                </a:lnTo>
                <a:lnTo>
                  <a:pt x="3608" y="14860"/>
                </a:lnTo>
                <a:lnTo>
                  <a:pt x="3536" y="14860"/>
                </a:lnTo>
                <a:lnTo>
                  <a:pt x="3367" y="14797"/>
                </a:lnTo>
                <a:lnTo>
                  <a:pt x="3197" y="14681"/>
                </a:lnTo>
                <a:lnTo>
                  <a:pt x="3063" y="14547"/>
                </a:lnTo>
                <a:lnTo>
                  <a:pt x="3027" y="14476"/>
                </a:lnTo>
                <a:lnTo>
                  <a:pt x="2965" y="14342"/>
                </a:lnTo>
                <a:lnTo>
                  <a:pt x="2840" y="14145"/>
                </a:lnTo>
                <a:lnTo>
                  <a:pt x="2697" y="14002"/>
                </a:lnTo>
                <a:lnTo>
                  <a:pt x="2545" y="13922"/>
                </a:lnTo>
                <a:lnTo>
                  <a:pt x="2295" y="13877"/>
                </a:lnTo>
                <a:lnTo>
                  <a:pt x="1911" y="13958"/>
                </a:lnTo>
                <a:lnTo>
                  <a:pt x="1706" y="14056"/>
                </a:lnTo>
                <a:lnTo>
                  <a:pt x="1482" y="14163"/>
                </a:lnTo>
                <a:lnTo>
                  <a:pt x="1188" y="14234"/>
                </a:lnTo>
                <a:lnTo>
                  <a:pt x="1000" y="14234"/>
                </a:lnTo>
                <a:lnTo>
                  <a:pt x="822" y="14190"/>
                </a:lnTo>
                <a:lnTo>
                  <a:pt x="661" y="14092"/>
                </a:lnTo>
                <a:lnTo>
                  <a:pt x="518" y="13931"/>
                </a:lnTo>
                <a:lnTo>
                  <a:pt x="393" y="13708"/>
                </a:lnTo>
                <a:lnTo>
                  <a:pt x="339" y="13565"/>
                </a:lnTo>
                <a:lnTo>
                  <a:pt x="170" y="16011"/>
                </a:lnTo>
                <a:lnTo>
                  <a:pt x="0" y="18440"/>
                </a:lnTo>
                <a:lnTo>
                  <a:pt x="598" y="18521"/>
                </a:lnTo>
                <a:lnTo>
                  <a:pt x="1295" y="18628"/>
                </a:lnTo>
                <a:lnTo>
                  <a:pt x="1652" y="18673"/>
                </a:lnTo>
                <a:lnTo>
                  <a:pt x="2277" y="18699"/>
                </a:lnTo>
                <a:lnTo>
                  <a:pt x="2813" y="18628"/>
                </a:lnTo>
                <a:lnTo>
                  <a:pt x="3259" y="18476"/>
                </a:lnTo>
                <a:lnTo>
                  <a:pt x="3635" y="18235"/>
                </a:lnTo>
                <a:lnTo>
                  <a:pt x="3956" y="17905"/>
                </a:lnTo>
                <a:lnTo>
                  <a:pt x="4224" y="17494"/>
                </a:lnTo>
                <a:lnTo>
                  <a:pt x="4465" y="16985"/>
                </a:lnTo>
                <a:lnTo>
                  <a:pt x="4581" y="16690"/>
                </a:lnTo>
                <a:lnTo>
                  <a:pt x="4617" y="16583"/>
                </a:lnTo>
                <a:lnTo>
                  <a:pt x="4635" y="16342"/>
                </a:lnTo>
                <a:lnTo>
                  <a:pt x="4608" y="16235"/>
                </a:lnTo>
                <a:lnTo>
                  <a:pt x="4528" y="15985"/>
                </a:lnTo>
                <a:lnTo>
                  <a:pt x="4483" y="15726"/>
                </a:lnTo>
                <a:lnTo>
                  <a:pt x="4501" y="15592"/>
                </a:lnTo>
                <a:lnTo>
                  <a:pt x="4608" y="15440"/>
                </a:lnTo>
                <a:lnTo>
                  <a:pt x="4920" y="15270"/>
                </a:lnTo>
                <a:lnTo>
                  <a:pt x="5170" y="15190"/>
                </a:lnTo>
                <a:lnTo>
                  <a:pt x="5590" y="15038"/>
                </a:lnTo>
                <a:lnTo>
                  <a:pt x="6215" y="14726"/>
                </a:lnTo>
                <a:lnTo>
                  <a:pt x="6564" y="14467"/>
                </a:lnTo>
                <a:lnTo>
                  <a:pt x="6706" y="14315"/>
                </a:lnTo>
                <a:lnTo>
                  <a:pt x="6849" y="14136"/>
                </a:lnTo>
                <a:lnTo>
                  <a:pt x="7055" y="13725"/>
                </a:lnTo>
                <a:lnTo>
                  <a:pt x="7278" y="13056"/>
                </a:lnTo>
                <a:lnTo>
                  <a:pt x="7430" y="12645"/>
                </a:lnTo>
                <a:lnTo>
                  <a:pt x="7117" y="12502"/>
                </a:lnTo>
                <a:lnTo>
                  <a:pt x="6590" y="12261"/>
                </a:lnTo>
                <a:lnTo>
                  <a:pt x="6385" y="12118"/>
                </a:lnTo>
                <a:lnTo>
                  <a:pt x="6331" y="12064"/>
                </a:lnTo>
                <a:lnTo>
                  <a:pt x="6251" y="11930"/>
                </a:lnTo>
                <a:lnTo>
                  <a:pt x="6189" y="11672"/>
                </a:lnTo>
                <a:lnTo>
                  <a:pt x="6189" y="11502"/>
                </a:lnTo>
                <a:lnTo>
                  <a:pt x="6233" y="11448"/>
                </a:lnTo>
                <a:lnTo>
                  <a:pt x="6546" y="11350"/>
                </a:lnTo>
                <a:lnTo>
                  <a:pt x="6689" y="11288"/>
                </a:lnTo>
                <a:lnTo>
                  <a:pt x="6939" y="11171"/>
                </a:lnTo>
                <a:lnTo>
                  <a:pt x="7314" y="10984"/>
                </a:lnTo>
                <a:lnTo>
                  <a:pt x="7537" y="10832"/>
                </a:lnTo>
                <a:lnTo>
                  <a:pt x="7626" y="10743"/>
                </a:lnTo>
                <a:lnTo>
                  <a:pt x="7751" y="10573"/>
                </a:lnTo>
                <a:lnTo>
                  <a:pt x="7957" y="10162"/>
                </a:lnTo>
                <a:lnTo>
                  <a:pt x="8108" y="9680"/>
                </a:lnTo>
                <a:lnTo>
                  <a:pt x="8189" y="9153"/>
                </a:lnTo>
                <a:lnTo>
                  <a:pt x="8207" y="8617"/>
                </a:lnTo>
                <a:lnTo>
                  <a:pt x="8171" y="8082"/>
                </a:lnTo>
                <a:lnTo>
                  <a:pt x="8064" y="7582"/>
                </a:lnTo>
                <a:lnTo>
                  <a:pt x="7894" y="7135"/>
                </a:lnTo>
                <a:lnTo>
                  <a:pt x="7787" y="6948"/>
                </a:lnTo>
                <a:lnTo>
                  <a:pt x="7653" y="6769"/>
                </a:lnTo>
                <a:lnTo>
                  <a:pt x="7483" y="6608"/>
                </a:lnTo>
                <a:lnTo>
                  <a:pt x="7332" y="6760"/>
                </a:lnTo>
                <a:lnTo>
                  <a:pt x="7064" y="7037"/>
                </a:lnTo>
                <a:lnTo>
                  <a:pt x="6921" y="7099"/>
                </a:lnTo>
                <a:lnTo>
                  <a:pt x="6760" y="7135"/>
                </a:lnTo>
                <a:lnTo>
                  <a:pt x="6403" y="7064"/>
                </a:lnTo>
                <a:lnTo>
                  <a:pt x="6224" y="7037"/>
                </a:lnTo>
                <a:lnTo>
                  <a:pt x="6251" y="6733"/>
                </a:lnTo>
                <a:lnTo>
                  <a:pt x="6314" y="6448"/>
                </a:lnTo>
                <a:lnTo>
                  <a:pt x="6367" y="6340"/>
                </a:lnTo>
                <a:lnTo>
                  <a:pt x="6537" y="6153"/>
                </a:lnTo>
                <a:lnTo>
                  <a:pt x="6626" y="6064"/>
                </a:lnTo>
                <a:lnTo>
                  <a:pt x="6831" y="5858"/>
                </a:lnTo>
                <a:lnTo>
                  <a:pt x="7108" y="5394"/>
                </a:lnTo>
                <a:lnTo>
                  <a:pt x="7260" y="4885"/>
                </a:lnTo>
                <a:lnTo>
                  <a:pt x="7287" y="4367"/>
                </a:lnTo>
                <a:lnTo>
                  <a:pt x="7189" y="3867"/>
                </a:lnTo>
                <a:lnTo>
                  <a:pt x="6965" y="3393"/>
                </a:lnTo>
                <a:lnTo>
                  <a:pt x="6644" y="2992"/>
                </a:lnTo>
                <a:lnTo>
                  <a:pt x="6206" y="2679"/>
                </a:lnTo>
                <a:lnTo>
                  <a:pt x="5938" y="2563"/>
                </a:lnTo>
                <a:lnTo>
                  <a:pt x="5697" y="2911"/>
                </a:lnTo>
                <a:lnTo>
                  <a:pt x="5465" y="3268"/>
                </a:lnTo>
                <a:lnTo>
                  <a:pt x="5376" y="3411"/>
                </a:lnTo>
                <a:lnTo>
                  <a:pt x="5170" y="3652"/>
                </a:lnTo>
                <a:lnTo>
                  <a:pt x="4920" y="3804"/>
                </a:lnTo>
                <a:lnTo>
                  <a:pt x="4697" y="3813"/>
                </a:lnTo>
                <a:lnTo>
                  <a:pt x="4528" y="3769"/>
                </a:lnTo>
                <a:lnTo>
                  <a:pt x="4438" y="3733"/>
                </a:lnTo>
                <a:lnTo>
                  <a:pt x="4349" y="3679"/>
                </a:lnTo>
                <a:lnTo>
                  <a:pt x="4215" y="3572"/>
                </a:lnTo>
                <a:lnTo>
                  <a:pt x="4126" y="3393"/>
                </a:lnTo>
                <a:lnTo>
                  <a:pt x="4170" y="2974"/>
                </a:lnTo>
                <a:lnTo>
                  <a:pt x="4277" y="2688"/>
                </a:lnTo>
                <a:lnTo>
                  <a:pt x="4349" y="2465"/>
                </a:lnTo>
                <a:lnTo>
                  <a:pt x="4420" y="2054"/>
                </a:lnTo>
                <a:lnTo>
                  <a:pt x="4420" y="1661"/>
                </a:lnTo>
                <a:lnTo>
                  <a:pt x="4358" y="1295"/>
                </a:lnTo>
                <a:lnTo>
                  <a:pt x="4215" y="973"/>
                </a:lnTo>
                <a:lnTo>
                  <a:pt x="4010" y="679"/>
                </a:lnTo>
                <a:lnTo>
                  <a:pt x="3724" y="429"/>
                </a:lnTo>
                <a:lnTo>
                  <a:pt x="3376" y="232"/>
                </a:lnTo>
                <a:lnTo>
                  <a:pt x="3170" y="152"/>
                </a:lnTo>
                <a:lnTo>
                  <a:pt x="3001" y="89"/>
                </a:lnTo>
                <a:lnTo>
                  <a:pt x="2661" y="18"/>
                </a:lnTo>
                <a:lnTo>
                  <a:pt x="2143" y="0"/>
                </a:ln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7867174" y="764984"/>
            <a:ext cx="320524" cy="722942"/>
          </a:xfrm>
          <a:custGeom>
            <a:avLst/>
            <a:gdLst/>
            <a:ahLst/>
            <a:cxnLst/>
            <a:rect l="l" t="t" r="r" b="b"/>
            <a:pathLst>
              <a:path w="8681" h="19576" extrusionOk="0">
                <a:moveTo>
                  <a:pt x="6171" y="1"/>
                </a:moveTo>
                <a:lnTo>
                  <a:pt x="5912" y="46"/>
                </a:lnTo>
                <a:lnTo>
                  <a:pt x="5671" y="144"/>
                </a:lnTo>
                <a:lnTo>
                  <a:pt x="5448" y="305"/>
                </a:lnTo>
                <a:lnTo>
                  <a:pt x="5225" y="519"/>
                </a:lnTo>
                <a:lnTo>
                  <a:pt x="4912" y="948"/>
                </a:lnTo>
                <a:lnTo>
                  <a:pt x="4707" y="1323"/>
                </a:lnTo>
                <a:lnTo>
                  <a:pt x="4644" y="1457"/>
                </a:lnTo>
                <a:lnTo>
                  <a:pt x="4564" y="1707"/>
                </a:lnTo>
                <a:lnTo>
                  <a:pt x="4528" y="1957"/>
                </a:lnTo>
                <a:lnTo>
                  <a:pt x="4537" y="2207"/>
                </a:lnTo>
                <a:lnTo>
                  <a:pt x="4591" y="2439"/>
                </a:lnTo>
                <a:lnTo>
                  <a:pt x="4698" y="2653"/>
                </a:lnTo>
                <a:lnTo>
                  <a:pt x="4850" y="2850"/>
                </a:lnTo>
                <a:lnTo>
                  <a:pt x="5055" y="3028"/>
                </a:lnTo>
                <a:lnTo>
                  <a:pt x="5171" y="3109"/>
                </a:lnTo>
                <a:lnTo>
                  <a:pt x="5359" y="3234"/>
                </a:lnTo>
                <a:lnTo>
                  <a:pt x="5591" y="3493"/>
                </a:lnTo>
                <a:lnTo>
                  <a:pt x="5662" y="3787"/>
                </a:lnTo>
                <a:lnTo>
                  <a:pt x="5582" y="4100"/>
                </a:lnTo>
                <a:lnTo>
                  <a:pt x="5466" y="4269"/>
                </a:lnTo>
                <a:lnTo>
                  <a:pt x="5403" y="4359"/>
                </a:lnTo>
                <a:lnTo>
                  <a:pt x="5269" y="4475"/>
                </a:lnTo>
                <a:lnTo>
                  <a:pt x="5055" y="4564"/>
                </a:lnTo>
                <a:lnTo>
                  <a:pt x="4760" y="4537"/>
                </a:lnTo>
                <a:lnTo>
                  <a:pt x="4475" y="4394"/>
                </a:lnTo>
                <a:lnTo>
                  <a:pt x="4350" y="4287"/>
                </a:lnTo>
                <a:lnTo>
                  <a:pt x="4046" y="4002"/>
                </a:lnTo>
                <a:lnTo>
                  <a:pt x="3475" y="3359"/>
                </a:lnTo>
                <a:lnTo>
                  <a:pt x="3162" y="3010"/>
                </a:lnTo>
                <a:lnTo>
                  <a:pt x="2930" y="3171"/>
                </a:lnTo>
                <a:lnTo>
                  <a:pt x="2376" y="3573"/>
                </a:lnTo>
                <a:lnTo>
                  <a:pt x="2117" y="3832"/>
                </a:lnTo>
                <a:lnTo>
                  <a:pt x="2037" y="3930"/>
                </a:lnTo>
                <a:lnTo>
                  <a:pt x="1912" y="4153"/>
                </a:lnTo>
                <a:lnTo>
                  <a:pt x="1849" y="4386"/>
                </a:lnTo>
                <a:lnTo>
                  <a:pt x="1840" y="4636"/>
                </a:lnTo>
                <a:lnTo>
                  <a:pt x="1912" y="5037"/>
                </a:lnTo>
                <a:lnTo>
                  <a:pt x="2180" y="5627"/>
                </a:lnTo>
                <a:lnTo>
                  <a:pt x="2385" y="5948"/>
                </a:lnTo>
                <a:lnTo>
                  <a:pt x="2439" y="6038"/>
                </a:lnTo>
                <a:lnTo>
                  <a:pt x="2510" y="6261"/>
                </a:lnTo>
                <a:lnTo>
                  <a:pt x="2537" y="6493"/>
                </a:lnTo>
                <a:lnTo>
                  <a:pt x="2510" y="6716"/>
                </a:lnTo>
                <a:lnTo>
                  <a:pt x="2474" y="6806"/>
                </a:lnTo>
                <a:lnTo>
                  <a:pt x="2430" y="6850"/>
                </a:lnTo>
                <a:lnTo>
                  <a:pt x="2260" y="6922"/>
                </a:lnTo>
                <a:lnTo>
                  <a:pt x="1912" y="6957"/>
                </a:lnTo>
                <a:lnTo>
                  <a:pt x="1689" y="6940"/>
                </a:lnTo>
                <a:lnTo>
                  <a:pt x="1510" y="6904"/>
                </a:lnTo>
                <a:lnTo>
                  <a:pt x="1153" y="6734"/>
                </a:lnTo>
                <a:lnTo>
                  <a:pt x="965" y="6645"/>
                </a:lnTo>
                <a:lnTo>
                  <a:pt x="831" y="6797"/>
                </a:lnTo>
                <a:lnTo>
                  <a:pt x="608" y="7100"/>
                </a:lnTo>
                <a:lnTo>
                  <a:pt x="367" y="7591"/>
                </a:lnTo>
                <a:lnTo>
                  <a:pt x="170" y="8288"/>
                </a:lnTo>
                <a:lnTo>
                  <a:pt x="63" y="9002"/>
                </a:lnTo>
                <a:lnTo>
                  <a:pt x="10" y="9360"/>
                </a:lnTo>
                <a:lnTo>
                  <a:pt x="1" y="9511"/>
                </a:lnTo>
                <a:lnTo>
                  <a:pt x="1" y="9797"/>
                </a:lnTo>
                <a:lnTo>
                  <a:pt x="45" y="10065"/>
                </a:lnTo>
                <a:lnTo>
                  <a:pt x="135" y="10315"/>
                </a:lnTo>
                <a:lnTo>
                  <a:pt x="269" y="10547"/>
                </a:lnTo>
                <a:lnTo>
                  <a:pt x="438" y="10753"/>
                </a:lnTo>
                <a:lnTo>
                  <a:pt x="644" y="10940"/>
                </a:lnTo>
                <a:lnTo>
                  <a:pt x="894" y="11092"/>
                </a:lnTo>
                <a:lnTo>
                  <a:pt x="1028" y="11163"/>
                </a:lnTo>
                <a:lnTo>
                  <a:pt x="1313" y="11315"/>
                </a:lnTo>
                <a:lnTo>
                  <a:pt x="1599" y="11449"/>
                </a:lnTo>
                <a:lnTo>
                  <a:pt x="1796" y="11530"/>
                </a:lnTo>
                <a:lnTo>
                  <a:pt x="2099" y="11753"/>
                </a:lnTo>
                <a:lnTo>
                  <a:pt x="2260" y="12047"/>
                </a:lnTo>
                <a:lnTo>
                  <a:pt x="2305" y="12405"/>
                </a:lnTo>
                <a:lnTo>
                  <a:pt x="2269" y="12610"/>
                </a:lnTo>
                <a:lnTo>
                  <a:pt x="2242" y="12726"/>
                </a:lnTo>
                <a:lnTo>
                  <a:pt x="2162" y="12914"/>
                </a:lnTo>
                <a:lnTo>
                  <a:pt x="2055" y="13048"/>
                </a:lnTo>
                <a:lnTo>
                  <a:pt x="1921" y="13146"/>
                </a:lnTo>
                <a:lnTo>
                  <a:pt x="1680" y="13217"/>
                </a:lnTo>
                <a:lnTo>
                  <a:pt x="1296" y="13217"/>
                </a:lnTo>
                <a:lnTo>
                  <a:pt x="1081" y="13190"/>
                </a:lnTo>
                <a:lnTo>
                  <a:pt x="1081" y="13387"/>
                </a:lnTo>
                <a:lnTo>
                  <a:pt x="1126" y="13753"/>
                </a:lnTo>
                <a:lnTo>
                  <a:pt x="1233" y="14083"/>
                </a:lnTo>
                <a:lnTo>
                  <a:pt x="1394" y="14387"/>
                </a:lnTo>
                <a:lnTo>
                  <a:pt x="1680" y="14807"/>
                </a:lnTo>
                <a:lnTo>
                  <a:pt x="2108" y="15343"/>
                </a:lnTo>
                <a:lnTo>
                  <a:pt x="2296" y="15619"/>
                </a:lnTo>
                <a:lnTo>
                  <a:pt x="2358" y="15709"/>
                </a:lnTo>
                <a:lnTo>
                  <a:pt x="2483" y="15825"/>
                </a:lnTo>
                <a:lnTo>
                  <a:pt x="2707" y="15932"/>
                </a:lnTo>
                <a:lnTo>
                  <a:pt x="3180" y="15959"/>
                </a:lnTo>
                <a:lnTo>
                  <a:pt x="3501" y="15994"/>
                </a:lnTo>
                <a:lnTo>
                  <a:pt x="3751" y="16066"/>
                </a:lnTo>
                <a:lnTo>
                  <a:pt x="4234" y="16352"/>
                </a:lnTo>
                <a:lnTo>
                  <a:pt x="4475" y="16486"/>
                </a:lnTo>
                <a:lnTo>
                  <a:pt x="4091" y="16941"/>
                </a:lnTo>
                <a:lnTo>
                  <a:pt x="3698" y="17379"/>
                </a:lnTo>
                <a:lnTo>
                  <a:pt x="3582" y="17441"/>
                </a:lnTo>
                <a:lnTo>
                  <a:pt x="3332" y="17495"/>
                </a:lnTo>
                <a:lnTo>
                  <a:pt x="3626" y="17905"/>
                </a:lnTo>
                <a:lnTo>
                  <a:pt x="4028" y="18495"/>
                </a:lnTo>
                <a:lnTo>
                  <a:pt x="4314" y="18843"/>
                </a:lnTo>
                <a:lnTo>
                  <a:pt x="4475" y="18995"/>
                </a:lnTo>
                <a:lnTo>
                  <a:pt x="4680" y="19174"/>
                </a:lnTo>
                <a:lnTo>
                  <a:pt x="5136" y="19441"/>
                </a:lnTo>
                <a:lnTo>
                  <a:pt x="5502" y="19549"/>
                </a:lnTo>
                <a:lnTo>
                  <a:pt x="5761" y="19575"/>
                </a:lnTo>
                <a:lnTo>
                  <a:pt x="6037" y="19558"/>
                </a:lnTo>
                <a:lnTo>
                  <a:pt x="6332" y="19486"/>
                </a:lnTo>
                <a:lnTo>
                  <a:pt x="6484" y="19433"/>
                </a:lnTo>
                <a:lnTo>
                  <a:pt x="6716" y="19325"/>
                </a:lnTo>
                <a:lnTo>
                  <a:pt x="7154" y="19013"/>
                </a:lnTo>
                <a:lnTo>
                  <a:pt x="7538" y="18611"/>
                </a:lnTo>
                <a:lnTo>
                  <a:pt x="7868" y="18138"/>
                </a:lnTo>
                <a:lnTo>
                  <a:pt x="8127" y="17620"/>
                </a:lnTo>
                <a:lnTo>
                  <a:pt x="8315" y="17075"/>
                </a:lnTo>
                <a:lnTo>
                  <a:pt x="8413" y="16530"/>
                </a:lnTo>
                <a:lnTo>
                  <a:pt x="8422" y="15994"/>
                </a:lnTo>
                <a:lnTo>
                  <a:pt x="8377" y="15753"/>
                </a:lnTo>
                <a:lnTo>
                  <a:pt x="8341" y="15637"/>
                </a:lnTo>
                <a:lnTo>
                  <a:pt x="8127" y="15414"/>
                </a:lnTo>
                <a:lnTo>
                  <a:pt x="7806" y="15218"/>
                </a:lnTo>
                <a:lnTo>
                  <a:pt x="7466" y="15084"/>
                </a:lnTo>
                <a:lnTo>
                  <a:pt x="7314" y="15057"/>
                </a:lnTo>
                <a:lnTo>
                  <a:pt x="7172" y="15048"/>
                </a:lnTo>
                <a:lnTo>
                  <a:pt x="6975" y="15155"/>
                </a:lnTo>
                <a:lnTo>
                  <a:pt x="6886" y="15378"/>
                </a:lnTo>
                <a:lnTo>
                  <a:pt x="6877" y="15673"/>
                </a:lnTo>
                <a:lnTo>
                  <a:pt x="6913" y="15834"/>
                </a:lnTo>
                <a:lnTo>
                  <a:pt x="6922" y="15914"/>
                </a:lnTo>
                <a:lnTo>
                  <a:pt x="6895" y="16093"/>
                </a:lnTo>
                <a:lnTo>
                  <a:pt x="6805" y="16280"/>
                </a:lnTo>
                <a:lnTo>
                  <a:pt x="6689" y="16432"/>
                </a:lnTo>
                <a:lnTo>
                  <a:pt x="6627" y="16486"/>
                </a:lnTo>
                <a:lnTo>
                  <a:pt x="6573" y="16512"/>
                </a:lnTo>
                <a:lnTo>
                  <a:pt x="6412" y="16521"/>
                </a:lnTo>
                <a:lnTo>
                  <a:pt x="6136" y="16459"/>
                </a:lnTo>
                <a:lnTo>
                  <a:pt x="5984" y="16378"/>
                </a:lnTo>
                <a:lnTo>
                  <a:pt x="5868" y="16298"/>
                </a:lnTo>
                <a:lnTo>
                  <a:pt x="5671" y="16057"/>
                </a:lnTo>
                <a:lnTo>
                  <a:pt x="5537" y="15753"/>
                </a:lnTo>
                <a:lnTo>
                  <a:pt x="5457" y="15405"/>
                </a:lnTo>
                <a:lnTo>
                  <a:pt x="5448" y="15039"/>
                </a:lnTo>
                <a:lnTo>
                  <a:pt x="5484" y="14673"/>
                </a:lnTo>
                <a:lnTo>
                  <a:pt x="5591" y="14334"/>
                </a:lnTo>
                <a:lnTo>
                  <a:pt x="5752" y="14039"/>
                </a:lnTo>
                <a:lnTo>
                  <a:pt x="5859" y="13923"/>
                </a:lnTo>
                <a:lnTo>
                  <a:pt x="6055" y="13726"/>
                </a:lnTo>
                <a:lnTo>
                  <a:pt x="6466" y="13441"/>
                </a:lnTo>
                <a:lnTo>
                  <a:pt x="6788" y="13324"/>
                </a:lnTo>
                <a:lnTo>
                  <a:pt x="7020" y="13307"/>
                </a:lnTo>
                <a:lnTo>
                  <a:pt x="7270" y="13342"/>
                </a:lnTo>
                <a:lnTo>
                  <a:pt x="7529" y="13441"/>
                </a:lnTo>
                <a:lnTo>
                  <a:pt x="7672" y="13521"/>
                </a:lnTo>
                <a:lnTo>
                  <a:pt x="7788" y="13574"/>
                </a:lnTo>
                <a:lnTo>
                  <a:pt x="8109" y="13628"/>
                </a:lnTo>
                <a:lnTo>
                  <a:pt x="8315" y="13664"/>
                </a:lnTo>
                <a:lnTo>
                  <a:pt x="8315" y="10467"/>
                </a:lnTo>
                <a:lnTo>
                  <a:pt x="7681" y="10333"/>
                </a:lnTo>
                <a:lnTo>
                  <a:pt x="7038" y="10190"/>
                </a:lnTo>
                <a:lnTo>
                  <a:pt x="6868" y="10404"/>
                </a:lnTo>
                <a:lnTo>
                  <a:pt x="6448" y="10708"/>
                </a:lnTo>
                <a:lnTo>
                  <a:pt x="5975" y="10878"/>
                </a:lnTo>
                <a:lnTo>
                  <a:pt x="5466" y="10913"/>
                </a:lnTo>
                <a:lnTo>
                  <a:pt x="5198" y="10869"/>
                </a:lnTo>
                <a:lnTo>
                  <a:pt x="4966" y="10815"/>
                </a:lnTo>
                <a:lnTo>
                  <a:pt x="4501" y="10637"/>
                </a:lnTo>
                <a:lnTo>
                  <a:pt x="4198" y="10440"/>
                </a:lnTo>
                <a:lnTo>
                  <a:pt x="4028" y="10261"/>
                </a:lnTo>
                <a:lnTo>
                  <a:pt x="3894" y="10056"/>
                </a:lnTo>
                <a:lnTo>
                  <a:pt x="3805" y="9806"/>
                </a:lnTo>
                <a:lnTo>
                  <a:pt x="3778" y="9663"/>
                </a:lnTo>
                <a:lnTo>
                  <a:pt x="3769" y="9538"/>
                </a:lnTo>
                <a:lnTo>
                  <a:pt x="3796" y="9261"/>
                </a:lnTo>
                <a:lnTo>
                  <a:pt x="3867" y="8993"/>
                </a:lnTo>
                <a:lnTo>
                  <a:pt x="3984" y="8752"/>
                </a:lnTo>
                <a:lnTo>
                  <a:pt x="4055" y="8645"/>
                </a:lnTo>
                <a:lnTo>
                  <a:pt x="4109" y="8600"/>
                </a:lnTo>
                <a:lnTo>
                  <a:pt x="4305" y="8574"/>
                </a:lnTo>
                <a:lnTo>
                  <a:pt x="4555" y="8592"/>
                </a:lnTo>
                <a:lnTo>
                  <a:pt x="4796" y="8654"/>
                </a:lnTo>
                <a:lnTo>
                  <a:pt x="4894" y="8708"/>
                </a:lnTo>
                <a:lnTo>
                  <a:pt x="5207" y="8904"/>
                </a:lnTo>
                <a:lnTo>
                  <a:pt x="5528" y="9083"/>
                </a:lnTo>
                <a:lnTo>
                  <a:pt x="5689" y="9127"/>
                </a:lnTo>
                <a:lnTo>
                  <a:pt x="5823" y="9101"/>
                </a:lnTo>
                <a:lnTo>
                  <a:pt x="5939" y="9002"/>
                </a:lnTo>
                <a:lnTo>
                  <a:pt x="6127" y="8708"/>
                </a:lnTo>
                <a:lnTo>
                  <a:pt x="6279" y="8377"/>
                </a:lnTo>
                <a:lnTo>
                  <a:pt x="6377" y="8199"/>
                </a:lnTo>
                <a:lnTo>
                  <a:pt x="6573" y="8020"/>
                </a:lnTo>
                <a:lnTo>
                  <a:pt x="6788" y="7984"/>
                </a:lnTo>
                <a:lnTo>
                  <a:pt x="7029" y="8065"/>
                </a:lnTo>
                <a:lnTo>
                  <a:pt x="7163" y="8136"/>
                </a:lnTo>
                <a:lnTo>
                  <a:pt x="7716" y="8431"/>
                </a:lnTo>
                <a:lnTo>
                  <a:pt x="8395" y="8797"/>
                </a:lnTo>
                <a:lnTo>
                  <a:pt x="8502" y="6779"/>
                </a:lnTo>
                <a:lnTo>
                  <a:pt x="8609" y="4841"/>
                </a:lnTo>
                <a:lnTo>
                  <a:pt x="8190" y="4698"/>
                </a:lnTo>
                <a:lnTo>
                  <a:pt x="7752" y="4582"/>
                </a:lnTo>
                <a:lnTo>
                  <a:pt x="7413" y="4502"/>
                </a:lnTo>
                <a:lnTo>
                  <a:pt x="7002" y="4314"/>
                </a:lnTo>
                <a:lnTo>
                  <a:pt x="6779" y="4162"/>
                </a:lnTo>
                <a:lnTo>
                  <a:pt x="6591" y="3966"/>
                </a:lnTo>
                <a:lnTo>
                  <a:pt x="6448" y="3734"/>
                </a:lnTo>
                <a:lnTo>
                  <a:pt x="6341" y="3475"/>
                </a:lnTo>
                <a:lnTo>
                  <a:pt x="6270" y="3162"/>
                </a:lnTo>
                <a:lnTo>
                  <a:pt x="6252" y="2992"/>
                </a:lnTo>
                <a:lnTo>
                  <a:pt x="6243" y="2832"/>
                </a:lnTo>
                <a:lnTo>
                  <a:pt x="6314" y="2600"/>
                </a:lnTo>
                <a:lnTo>
                  <a:pt x="6475" y="2483"/>
                </a:lnTo>
                <a:lnTo>
                  <a:pt x="6725" y="2501"/>
                </a:lnTo>
                <a:lnTo>
                  <a:pt x="6886" y="2564"/>
                </a:lnTo>
                <a:lnTo>
                  <a:pt x="7100" y="2662"/>
                </a:lnTo>
                <a:lnTo>
                  <a:pt x="7538" y="2841"/>
                </a:lnTo>
                <a:lnTo>
                  <a:pt x="7975" y="2939"/>
                </a:lnTo>
                <a:lnTo>
                  <a:pt x="8324" y="2921"/>
                </a:lnTo>
                <a:lnTo>
                  <a:pt x="8556" y="2859"/>
                </a:lnTo>
                <a:lnTo>
                  <a:pt x="8672" y="2805"/>
                </a:lnTo>
                <a:lnTo>
                  <a:pt x="8681" y="2510"/>
                </a:lnTo>
                <a:lnTo>
                  <a:pt x="8672" y="2225"/>
                </a:lnTo>
                <a:lnTo>
                  <a:pt x="8645" y="2019"/>
                </a:lnTo>
                <a:lnTo>
                  <a:pt x="8538" y="1635"/>
                </a:lnTo>
                <a:lnTo>
                  <a:pt x="8368" y="1278"/>
                </a:lnTo>
                <a:lnTo>
                  <a:pt x="8145" y="948"/>
                </a:lnTo>
                <a:lnTo>
                  <a:pt x="7877" y="662"/>
                </a:lnTo>
                <a:lnTo>
                  <a:pt x="7556" y="421"/>
                </a:lnTo>
                <a:lnTo>
                  <a:pt x="7189" y="224"/>
                </a:lnTo>
                <a:lnTo>
                  <a:pt x="6796" y="81"/>
                </a:lnTo>
                <a:lnTo>
                  <a:pt x="6591" y="37"/>
                </a:lnTo>
                <a:lnTo>
                  <a:pt x="6439" y="10"/>
                </a:lnTo>
                <a:lnTo>
                  <a:pt x="6171" y="1"/>
                </a:lnTo>
                <a:close/>
              </a:path>
            </a:pathLst>
          </a:custGeom>
          <a:solidFill>
            <a:srgbClr val="F2D7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8239492" y="781147"/>
            <a:ext cx="303023" cy="690591"/>
          </a:xfrm>
          <a:custGeom>
            <a:avLst/>
            <a:gdLst/>
            <a:ahLst/>
            <a:cxnLst/>
            <a:rect l="l" t="t" r="r" b="b"/>
            <a:pathLst>
              <a:path w="8207" h="18700" extrusionOk="0">
                <a:moveTo>
                  <a:pt x="2143" y="0"/>
                </a:moveTo>
                <a:lnTo>
                  <a:pt x="1465" y="107"/>
                </a:lnTo>
                <a:lnTo>
                  <a:pt x="813" y="331"/>
                </a:lnTo>
                <a:lnTo>
                  <a:pt x="500" y="464"/>
                </a:lnTo>
                <a:lnTo>
                  <a:pt x="393" y="518"/>
                </a:lnTo>
                <a:lnTo>
                  <a:pt x="259" y="661"/>
                </a:lnTo>
                <a:lnTo>
                  <a:pt x="205" y="822"/>
                </a:lnTo>
                <a:lnTo>
                  <a:pt x="205" y="1009"/>
                </a:lnTo>
                <a:lnTo>
                  <a:pt x="268" y="1304"/>
                </a:lnTo>
                <a:lnTo>
                  <a:pt x="375" y="1706"/>
                </a:lnTo>
                <a:lnTo>
                  <a:pt x="375" y="1893"/>
                </a:lnTo>
                <a:lnTo>
                  <a:pt x="402" y="2170"/>
                </a:lnTo>
                <a:lnTo>
                  <a:pt x="429" y="2447"/>
                </a:lnTo>
                <a:lnTo>
                  <a:pt x="429" y="2768"/>
                </a:lnTo>
                <a:lnTo>
                  <a:pt x="527" y="3420"/>
                </a:lnTo>
                <a:lnTo>
                  <a:pt x="625" y="4072"/>
                </a:lnTo>
                <a:lnTo>
                  <a:pt x="616" y="4563"/>
                </a:lnTo>
                <a:lnTo>
                  <a:pt x="554" y="4894"/>
                </a:lnTo>
                <a:lnTo>
                  <a:pt x="491" y="5063"/>
                </a:lnTo>
                <a:lnTo>
                  <a:pt x="447" y="5206"/>
                </a:lnTo>
                <a:lnTo>
                  <a:pt x="482" y="5546"/>
                </a:lnTo>
                <a:lnTo>
                  <a:pt x="491" y="5715"/>
                </a:lnTo>
                <a:lnTo>
                  <a:pt x="839" y="5706"/>
                </a:lnTo>
                <a:lnTo>
                  <a:pt x="1179" y="5680"/>
                </a:lnTo>
                <a:lnTo>
                  <a:pt x="1375" y="5617"/>
                </a:lnTo>
                <a:lnTo>
                  <a:pt x="1572" y="5519"/>
                </a:lnTo>
                <a:lnTo>
                  <a:pt x="1786" y="5447"/>
                </a:lnTo>
                <a:lnTo>
                  <a:pt x="2233" y="5403"/>
                </a:lnTo>
                <a:lnTo>
                  <a:pt x="2697" y="5456"/>
                </a:lnTo>
                <a:lnTo>
                  <a:pt x="3152" y="5608"/>
                </a:lnTo>
                <a:lnTo>
                  <a:pt x="3563" y="5822"/>
                </a:lnTo>
                <a:lnTo>
                  <a:pt x="3920" y="6108"/>
                </a:lnTo>
                <a:lnTo>
                  <a:pt x="4188" y="6448"/>
                </a:lnTo>
                <a:lnTo>
                  <a:pt x="4349" y="6823"/>
                </a:lnTo>
                <a:lnTo>
                  <a:pt x="4376" y="7028"/>
                </a:lnTo>
                <a:lnTo>
                  <a:pt x="4385" y="7171"/>
                </a:lnTo>
                <a:lnTo>
                  <a:pt x="4331" y="7474"/>
                </a:lnTo>
                <a:lnTo>
                  <a:pt x="4215" y="7778"/>
                </a:lnTo>
                <a:lnTo>
                  <a:pt x="4054" y="8037"/>
                </a:lnTo>
                <a:lnTo>
                  <a:pt x="3956" y="8135"/>
                </a:lnTo>
                <a:lnTo>
                  <a:pt x="3894" y="8189"/>
                </a:lnTo>
                <a:lnTo>
                  <a:pt x="3768" y="8242"/>
                </a:lnTo>
                <a:lnTo>
                  <a:pt x="3608" y="8216"/>
                </a:lnTo>
                <a:lnTo>
                  <a:pt x="3322" y="7939"/>
                </a:lnTo>
                <a:lnTo>
                  <a:pt x="3134" y="7742"/>
                </a:lnTo>
                <a:lnTo>
                  <a:pt x="2867" y="7546"/>
                </a:lnTo>
                <a:lnTo>
                  <a:pt x="2420" y="7296"/>
                </a:lnTo>
                <a:lnTo>
                  <a:pt x="2116" y="7189"/>
                </a:lnTo>
                <a:lnTo>
                  <a:pt x="1965" y="7171"/>
                </a:lnTo>
                <a:lnTo>
                  <a:pt x="1759" y="7153"/>
                </a:lnTo>
                <a:lnTo>
                  <a:pt x="1322" y="7171"/>
                </a:lnTo>
                <a:lnTo>
                  <a:pt x="616" y="7269"/>
                </a:lnTo>
                <a:lnTo>
                  <a:pt x="71" y="7341"/>
                </a:lnTo>
                <a:lnTo>
                  <a:pt x="54" y="7608"/>
                </a:lnTo>
                <a:lnTo>
                  <a:pt x="9" y="8144"/>
                </a:lnTo>
                <a:lnTo>
                  <a:pt x="45" y="8492"/>
                </a:lnTo>
                <a:lnTo>
                  <a:pt x="116" y="8653"/>
                </a:lnTo>
                <a:lnTo>
                  <a:pt x="241" y="8930"/>
                </a:lnTo>
                <a:lnTo>
                  <a:pt x="366" y="9484"/>
                </a:lnTo>
                <a:lnTo>
                  <a:pt x="384" y="10305"/>
                </a:lnTo>
                <a:lnTo>
                  <a:pt x="366" y="10859"/>
                </a:lnTo>
                <a:lnTo>
                  <a:pt x="348" y="11386"/>
                </a:lnTo>
                <a:lnTo>
                  <a:pt x="357" y="11904"/>
                </a:lnTo>
                <a:lnTo>
                  <a:pt x="375" y="12029"/>
                </a:lnTo>
                <a:lnTo>
                  <a:pt x="455" y="12252"/>
                </a:lnTo>
                <a:lnTo>
                  <a:pt x="580" y="12457"/>
                </a:lnTo>
                <a:lnTo>
                  <a:pt x="750" y="12645"/>
                </a:lnTo>
                <a:lnTo>
                  <a:pt x="947" y="12779"/>
                </a:lnTo>
                <a:lnTo>
                  <a:pt x="1161" y="12877"/>
                </a:lnTo>
                <a:lnTo>
                  <a:pt x="1384" y="12922"/>
                </a:lnTo>
                <a:lnTo>
                  <a:pt x="1616" y="12895"/>
                </a:lnTo>
                <a:lnTo>
                  <a:pt x="1724" y="12859"/>
                </a:lnTo>
                <a:lnTo>
                  <a:pt x="1920" y="12788"/>
                </a:lnTo>
                <a:lnTo>
                  <a:pt x="2268" y="12716"/>
                </a:lnTo>
                <a:lnTo>
                  <a:pt x="2599" y="12716"/>
                </a:lnTo>
                <a:lnTo>
                  <a:pt x="2893" y="12788"/>
                </a:lnTo>
                <a:lnTo>
                  <a:pt x="3313" y="12975"/>
                </a:lnTo>
                <a:lnTo>
                  <a:pt x="3822" y="13359"/>
                </a:lnTo>
                <a:lnTo>
                  <a:pt x="4072" y="13565"/>
                </a:lnTo>
                <a:lnTo>
                  <a:pt x="4135" y="13627"/>
                </a:lnTo>
                <a:lnTo>
                  <a:pt x="4215" y="13824"/>
                </a:lnTo>
                <a:lnTo>
                  <a:pt x="4260" y="14056"/>
                </a:lnTo>
                <a:lnTo>
                  <a:pt x="4251" y="14288"/>
                </a:lnTo>
                <a:lnTo>
                  <a:pt x="4224" y="14386"/>
                </a:lnTo>
                <a:lnTo>
                  <a:pt x="4188" y="14467"/>
                </a:lnTo>
                <a:lnTo>
                  <a:pt x="4063" y="14618"/>
                </a:lnTo>
                <a:lnTo>
                  <a:pt x="3885" y="14752"/>
                </a:lnTo>
                <a:lnTo>
                  <a:pt x="3697" y="14842"/>
                </a:lnTo>
                <a:lnTo>
                  <a:pt x="3608" y="14860"/>
                </a:lnTo>
                <a:lnTo>
                  <a:pt x="3536" y="14860"/>
                </a:lnTo>
                <a:lnTo>
                  <a:pt x="3367" y="14797"/>
                </a:lnTo>
                <a:lnTo>
                  <a:pt x="3197" y="14681"/>
                </a:lnTo>
                <a:lnTo>
                  <a:pt x="3063" y="14547"/>
                </a:lnTo>
                <a:lnTo>
                  <a:pt x="3027" y="14476"/>
                </a:lnTo>
                <a:lnTo>
                  <a:pt x="2965" y="14342"/>
                </a:lnTo>
                <a:lnTo>
                  <a:pt x="2840" y="14145"/>
                </a:lnTo>
                <a:lnTo>
                  <a:pt x="2697" y="14002"/>
                </a:lnTo>
                <a:lnTo>
                  <a:pt x="2545" y="13922"/>
                </a:lnTo>
                <a:lnTo>
                  <a:pt x="2295" y="13877"/>
                </a:lnTo>
                <a:lnTo>
                  <a:pt x="1911" y="13958"/>
                </a:lnTo>
                <a:lnTo>
                  <a:pt x="1706" y="14056"/>
                </a:lnTo>
                <a:lnTo>
                  <a:pt x="1482" y="14163"/>
                </a:lnTo>
                <a:lnTo>
                  <a:pt x="1188" y="14234"/>
                </a:lnTo>
                <a:lnTo>
                  <a:pt x="1000" y="14234"/>
                </a:lnTo>
                <a:lnTo>
                  <a:pt x="822" y="14190"/>
                </a:lnTo>
                <a:lnTo>
                  <a:pt x="661" y="14092"/>
                </a:lnTo>
                <a:lnTo>
                  <a:pt x="518" y="13931"/>
                </a:lnTo>
                <a:lnTo>
                  <a:pt x="393" y="13708"/>
                </a:lnTo>
                <a:lnTo>
                  <a:pt x="339" y="13565"/>
                </a:lnTo>
                <a:lnTo>
                  <a:pt x="170" y="16011"/>
                </a:lnTo>
                <a:lnTo>
                  <a:pt x="0" y="18440"/>
                </a:lnTo>
                <a:lnTo>
                  <a:pt x="598" y="18521"/>
                </a:lnTo>
                <a:lnTo>
                  <a:pt x="1295" y="18628"/>
                </a:lnTo>
                <a:lnTo>
                  <a:pt x="1652" y="18673"/>
                </a:lnTo>
                <a:lnTo>
                  <a:pt x="2277" y="18699"/>
                </a:lnTo>
                <a:lnTo>
                  <a:pt x="2813" y="18628"/>
                </a:lnTo>
                <a:lnTo>
                  <a:pt x="3259" y="18476"/>
                </a:lnTo>
                <a:lnTo>
                  <a:pt x="3635" y="18235"/>
                </a:lnTo>
                <a:lnTo>
                  <a:pt x="3956" y="17905"/>
                </a:lnTo>
                <a:lnTo>
                  <a:pt x="4224" y="17494"/>
                </a:lnTo>
                <a:lnTo>
                  <a:pt x="4465" y="16985"/>
                </a:lnTo>
                <a:lnTo>
                  <a:pt x="4581" y="16690"/>
                </a:lnTo>
                <a:lnTo>
                  <a:pt x="4617" y="16583"/>
                </a:lnTo>
                <a:lnTo>
                  <a:pt x="4635" y="16342"/>
                </a:lnTo>
                <a:lnTo>
                  <a:pt x="4608" y="16235"/>
                </a:lnTo>
                <a:lnTo>
                  <a:pt x="4528" y="15985"/>
                </a:lnTo>
                <a:lnTo>
                  <a:pt x="4483" y="15726"/>
                </a:lnTo>
                <a:lnTo>
                  <a:pt x="4501" y="15592"/>
                </a:lnTo>
                <a:lnTo>
                  <a:pt x="4608" y="15440"/>
                </a:lnTo>
                <a:lnTo>
                  <a:pt x="4920" y="15270"/>
                </a:lnTo>
                <a:lnTo>
                  <a:pt x="5170" y="15190"/>
                </a:lnTo>
                <a:lnTo>
                  <a:pt x="5590" y="15038"/>
                </a:lnTo>
                <a:lnTo>
                  <a:pt x="6215" y="14726"/>
                </a:lnTo>
                <a:lnTo>
                  <a:pt x="6564" y="14467"/>
                </a:lnTo>
                <a:lnTo>
                  <a:pt x="6706" y="14315"/>
                </a:lnTo>
                <a:lnTo>
                  <a:pt x="6849" y="14136"/>
                </a:lnTo>
                <a:lnTo>
                  <a:pt x="7055" y="13725"/>
                </a:lnTo>
                <a:lnTo>
                  <a:pt x="7278" y="13056"/>
                </a:lnTo>
                <a:lnTo>
                  <a:pt x="7430" y="12645"/>
                </a:lnTo>
                <a:lnTo>
                  <a:pt x="7117" y="12502"/>
                </a:lnTo>
                <a:lnTo>
                  <a:pt x="6590" y="12261"/>
                </a:lnTo>
                <a:lnTo>
                  <a:pt x="6385" y="12118"/>
                </a:lnTo>
                <a:lnTo>
                  <a:pt x="6331" y="12064"/>
                </a:lnTo>
                <a:lnTo>
                  <a:pt x="6251" y="11930"/>
                </a:lnTo>
                <a:lnTo>
                  <a:pt x="6189" y="11672"/>
                </a:lnTo>
                <a:lnTo>
                  <a:pt x="6189" y="11502"/>
                </a:lnTo>
                <a:lnTo>
                  <a:pt x="6233" y="11448"/>
                </a:lnTo>
                <a:lnTo>
                  <a:pt x="6546" y="11350"/>
                </a:lnTo>
                <a:lnTo>
                  <a:pt x="6689" y="11288"/>
                </a:lnTo>
                <a:lnTo>
                  <a:pt x="6939" y="11171"/>
                </a:lnTo>
                <a:lnTo>
                  <a:pt x="7314" y="10984"/>
                </a:lnTo>
                <a:lnTo>
                  <a:pt x="7537" y="10832"/>
                </a:lnTo>
                <a:lnTo>
                  <a:pt x="7626" y="10743"/>
                </a:lnTo>
                <a:lnTo>
                  <a:pt x="7751" y="10573"/>
                </a:lnTo>
                <a:lnTo>
                  <a:pt x="7957" y="10162"/>
                </a:lnTo>
                <a:lnTo>
                  <a:pt x="8108" y="9680"/>
                </a:lnTo>
                <a:lnTo>
                  <a:pt x="8189" y="9153"/>
                </a:lnTo>
                <a:lnTo>
                  <a:pt x="8207" y="8617"/>
                </a:lnTo>
                <a:lnTo>
                  <a:pt x="8171" y="8082"/>
                </a:lnTo>
                <a:lnTo>
                  <a:pt x="8064" y="7582"/>
                </a:lnTo>
                <a:lnTo>
                  <a:pt x="7894" y="7135"/>
                </a:lnTo>
                <a:lnTo>
                  <a:pt x="7787" y="6948"/>
                </a:lnTo>
                <a:lnTo>
                  <a:pt x="7653" y="6769"/>
                </a:lnTo>
                <a:lnTo>
                  <a:pt x="7483" y="6608"/>
                </a:lnTo>
                <a:lnTo>
                  <a:pt x="7332" y="6760"/>
                </a:lnTo>
                <a:lnTo>
                  <a:pt x="7064" y="7037"/>
                </a:lnTo>
                <a:lnTo>
                  <a:pt x="6921" y="7099"/>
                </a:lnTo>
                <a:lnTo>
                  <a:pt x="6760" y="7135"/>
                </a:lnTo>
                <a:lnTo>
                  <a:pt x="6403" y="7064"/>
                </a:lnTo>
                <a:lnTo>
                  <a:pt x="6224" y="7037"/>
                </a:lnTo>
                <a:lnTo>
                  <a:pt x="6251" y="6733"/>
                </a:lnTo>
                <a:lnTo>
                  <a:pt x="6314" y="6448"/>
                </a:lnTo>
                <a:lnTo>
                  <a:pt x="6367" y="6340"/>
                </a:lnTo>
                <a:lnTo>
                  <a:pt x="6537" y="6153"/>
                </a:lnTo>
                <a:lnTo>
                  <a:pt x="6626" y="6064"/>
                </a:lnTo>
                <a:lnTo>
                  <a:pt x="6831" y="5858"/>
                </a:lnTo>
                <a:lnTo>
                  <a:pt x="7108" y="5394"/>
                </a:lnTo>
                <a:lnTo>
                  <a:pt x="7260" y="4885"/>
                </a:lnTo>
                <a:lnTo>
                  <a:pt x="7287" y="4367"/>
                </a:lnTo>
                <a:lnTo>
                  <a:pt x="7189" y="3867"/>
                </a:lnTo>
                <a:lnTo>
                  <a:pt x="6965" y="3393"/>
                </a:lnTo>
                <a:lnTo>
                  <a:pt x="6644" y="2992"/>
                </a:lnTo>
                <a:lnTo>
                  <a:pt x="6206" y="2679"/>
                </a:lnTo>
                <a:lnTo>
                  <a:pt x="5938" y="2563"/>
                </a:lnTo>
                <a:lnTo>
                  <a:pt x="5697" y="2911"/>
                </a:lnTo>
                <a:lnTo>
                  <a:pt x="5465" y="3268"/>
                </a:lnTo>
                <a:lnTo>
                  <a:pt x="5376" y="3411"/>
                </a:lnTo>
                <a:lnTo>
                  <a:pt x="5170" y="3652"/>
                </a:lnTo>
                <a:lnTo>
                  <a:pt x="4920" y="3804"/>
                </a:lnTo>
                <a:lnTo>
                  <a:pt x="4697" y="3813"/>
                </a:lnTo>
                <a:lnTo>
                  <a:pt x="4528" y="3769"/>
                </a:lnTo>
                <a:lnTo>
                  <a:pt x="4438" y="3733"/>
                </a:lnTo>
                <a:lnTo>
                  <a:pt x="4349" y="3679"/>
                </a:lnTo>
                <a:lnTo>
                  <a:pt x="4215" y="3572"/>
                </a:lnTo>
                <a:lnTo>
                  <a:pt x="4126" y="3393"/>
                </a:lnTo>
                <a:lnTo>
                  <a:pt x="4170" y="2974"/>
                </a:lnTo>
                <a:lnTo>
                  <a:pt x="4277" y="2688"/>
                </a:lnTo>
                <a:lnTo>
                  <a:pt x="4349" y="2465"/>
                </a:lnTo>
                <a:lnTo>
                  <a:pt x="4420" y="2054"/>
                </a:lnTo>
                <a:lnTo>
                  <a:pt x="4420" y="1661"/>
                </a:lnTo>
                <a:lnTo>
                  <a:pt x="4358" y="1295"/>
                </a:lnTo>
                <a:lnTo>
                  <a:pt x="4215" y="973"/>
                </a:lnTo>
                <a:lnTo>
                  <a:pt x="4010" y="679"/>
                </a:lnTo>
                <a:lnTo>
                  <a:pt x="3724" y="429"/>
                </a:lnTo>
                <a:lnTo>
                  <a:pt x="3376" y="232"/>
                </a:lnTo>
                <a:lnTo>
                  <a:pt x="3170" y="152"/>
                </a:lnTo>
                <a:lnTo>
                  <a:pt x="3001" y="89"/>
                </a:lnTo>
                <a:lnTo>
                  <a:pt x="2661" y="18"/>
                </a:lnTo>
                <a:lnTo>
                  <a:pt x="2143" y="0"/>
                </a:lnTo>
                <a:close/>
              </a:path>
            </a:pathLst>
          </a:custGeom>
          <a:solidFill>
            <a:srgbClr val="F2D7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7853449" y="726822"/>
            <a:ext cx="320524" cy="722942"/>
          </a:xfrm>
          <a:custGeom>
            <a:avLst/>
            <a:gdLst/>
            <a:ahLst/>
            <a:cxnLst/>
            <a:rect l="l" t="t" r="r" b="b"/>
            <a:pathLst>
              <a:path w="8681" h="19576" extrusionOk="0">
                <a:moveTo>
                  <a:pt x="6171" y="1"/>
                </a:moveTo>
                <a:lnTo>
                  <a:pt x="5912" y="46"/>
                </a:lnTo>
                <a:lnTo>
                  <a:pt x="5671" y="144"/>
                </a:lnTo>
                <a:lnTo>
                  <a:pt x="5448" y="305"/>
                </a:lnTo>
                <a:lnTo>
                  <a:pt x="5225" y="519"/>
                </a:lnTo>
                <a:lnTo>
                  <a:pt x="4912" y="948"/>
                </a:lnTo>
                <a:lnTo>
                  <a:pt x="4707" y="1323"/>
                </a:lnTo>
                <a:lnTo>
                  <a:pt x="4644" y="1457"/>
                </a:lnTo>
                <a:lnTo>
                  <a:pt x="4564" y="1707"/>
                </a:lnTo>
                <a:lnTo>
                  <a:pt x="4528" y="1957"/>
                </a:lnTo>
                <a:lnTo>
                  <a:pt x="4537" y="2207"/>
                </a:lnTo>
                <a:lnTo>
                  <a:pt x="4591" y="2439"/>
                </a:lnTo>
                <a:lnTo>
                  <a:pt x="4698" y="2653"/>
                </a:lnTo>
                <a:lnTo>
                  <a:pt x="4850" y="2850"/>
                </a:lnTo>
                <a:lnTo>
                  <a:pt x="5055" y="3028"/>
                </a:lnTo>
                <a:lnTo>
                  <a:pt x="5171" y="3109"/>
                </a:lnTo>
                <a:lnTo>
                  <a:pt x="5359" y="3234"/>
                </a:lnTo>
                <a:lnTo>
                  <a:pt x="5591" y="3493"/>
                </a:lnTo>
                <a:lnTo>
                  <a:pt x="5662" y="3787"/>
                </a:lnTo>
                <a:lnTo>
                  <a:pt x="5582" y="4100"/>
                </a:lnTo>
                <a:lnTo>
                  <a:pt x="5466" y="4269"/>
                </a:lnTo>
                <a:lnTo>
                  <a:pt x="5403" y="4359"/>
                </a:lnTo>
                <a:lnTo>
                  <a:pt x="5269" y="4475"/>
                </a:lnTo>
                <a:lnTo>
                  <a:pt x="5055" y="4564"/>
                </a:lnTo>
                <a:lnTo>
                  <a:pt x="4760" y="4537"/>
                </a:lnTo>
                <a:lnTo>
                  <a:pt x="4475" y="4394"/>
                </a:lnTo>
                <a:lnTo>
                  <a:pt x="4350" y="4287"/>
                </a:lnTo>
                <a:lnTo>
                  <a:pt x="4046" y="4002"/>
                </a:lnTo>
                <a:lnTo>
                  <a:pt x="3475" y="3359"/>
                </a:lnTo>
                <a:lnTo>
                  <a:pt x="3162" y="3010"/>
                </a:lnTo>
                <a:lnTo>
                  <a:pt x="2930" y="3171"/>
                </a:lnTo>
                <a:lnTo>
                  <a:pt x="2376" y="3573"/>
                </a:lnTo>
                <a:lnTo>
                  <a:pt x="2117" y="3832"/>
                </a:lnTo>
                <a:lnTo>
                  <a:pt x="2037" y="3930"/>
                </a:lnTo>
                <a:lnTo>
                  <a:pt x="1912" y="4153"/>
                </a:lnTo>
                <a:lnTo>
                  <a:pt x="1849" y="4386"/>
                </a:lnTo>
                <a:lnTo>
                  <a:pt x="1840" y="4636"/>
                </a:lnTo>
                <a:lnTo>
                  <a:pt x="1912" y="5037"/>
                </a:lnTo>
                <a:lnTo>
                  <a:pt x="2180" y="5627"/>
                </a:lnTo>
                <a:lnTo>
                  <a:pt x="2385" y="5948"/>
                </a:lnTo>
                <a:lnTo>
                  <a:pt x="2439" y="6038"/>
                </a:lnTo>
                <a:lnTo>
                  <a:pt x="2510" y="6261"/>
                </a:lnTo>
                <a:lnTo>
                  <a:pt x="2537" y="6493"/>
                </a:lnTo>
                <a:lnTo>
                  <a:pt x="2510" y="6716"/>
                </a:lnTo>
                <a:lnTo>
                  <a:pt x="2474" y="6806"/>
                </a:lnTo>
                <a:lnTo>
                  <a:pt x="2430" y="6850"/>
                </a:lnTo>
                <a:lnTo>
                  <a:pt x="2260" y="6922"/>
                </a:lnTo>
                <a:lnTo>
                  <a:pt x="1912" y="6957"/>
                </a:lnTo>
                <a:lnTo>
                  <a:pt x="1689" y="6940"/>
                </a:lnTo>
                <a:lnTo>
                  <a:pt x="1510" y="6904"/>
                </a:lnTo>
                <a:lnTo>
                  <a:pt x="1153" y="6734"/>
                </a:lnTo>
                <a:lnTo>
                  <a:pt x="965" y="6645"/>
                </a:lnTo>
                <a:lnTo>
                  <a:pt x="831" y="6797"/>
                </a:lnTo>
                <a:lnTo>
                  <a:pt x="608" y="7100"/>
                </a:lnTo>
                <a:lnTo>
                  <a:pt x="367" y="7591"/>
                </a:lnTo>
                <a:lnTo>
                  <a:pt x="170" y="8288"/>
                </a:lnTo>
                <a:lnTo>
                  <a:pt x="63" y="9002"/>
                </a:lnTo>
                <a:lnTo>
                  <a:pt x="10" y="9360"/>
                </a:lnTo>
                <a:lnTo>
                  <a:pt x="1" y="9511"/>
                </a:lnTo>
                <a:lnTo>
                  <a:pt x="1" y="9797"/>
                </a:lnTo>
                <a:lnTo>
                  <a:pt x="45" y="10065"/>
                </a:lnTo>
                <a:lnTo>
                  <a:pt x="135" y="10315"/>
                </a:lnTo>
                <a:lnTo>
                  <a:pt x="269" y="10547"/>
                </a:lnTo>
                <a:lnTo>
                  <a:pt x="438" y="10753"/>
                </a:lnTo>
                <a:lnTo>
                  <a:pt x="644" y="10940"/>
                </a:lnTo>
                <a:lnTo>
                  <a:pt x="894" y="11092"/>
                </a:lnTo>
                <a:lnTo>
                  <a:pt x="1028" y="11163"/>
                </a:lnTo>
                <a:lnTo>
                  <a:pt x="1313" y="11315"/>
                </a:lnTo>
                <a:lnTo>
                  <a:pt x="1599" y="11449"/>
                </a:lnTo>
                <a:lnTo>
                  <a:pt x="1796" y="11530"/>
                </a:lnTo>
                <a:lnTo>
                  <a:pt x="2099" y="11753"/>
                </a:lnTo>
                <a:lnTo>
                  <a:pt x="2260" y="12047"/>
                </a:lnTo>
                <a:lnTo>
                  <a:pt x="2305" y="12405"/>
                </a:lnTo>
                <a:lnTo>
                  <a:pt x="2269" y="12610"/>
                </a:lnTo>
                <a:lnTo>
                  <a:pt x="2242" y="12726"/>
                </a:lnTo>
                <a:lnTo>
                  <a:pt x="2162" y="12914"/>
                </a:lnTo>
                <a:lnTo>
                  <a:pt x="2055" y="13048"/>
                </a:lnTo>
                <a:lnTo>
                  <a:pt x="1921" y="13146"/>
                </a:lnTo>
                <a:lnTo>
                  <a:pt x="1680" y="13217"/>
                </a:lnTo>
                <a:lnTo>
                  <a:pt x="1296" y="13217"/>
                </a:lnTo>
                <a:lnTo>
                  <a:pt x="1081" y="13190"/>
                </a:lnTo>
                <a:lnTo>
                  <a:pt x="1081" y="13387"/>
                </a:lnTo>
                <a:lnTo>
                  <a:pt x="1126" y="13753"/>
                </a:lnTo>
                <a:lnTo>
                  <a:pt x="1233" y="14083"/>
                </a:lnTo>
                <a:lnTo>
                  <a:pt x="1394" y="14387"/>
                </a:lnTo>
                <a:lnTo>
                  <a:pt x="1680" y="14807"/>
                </a:lnTo>
                <a:lnTo>
                  <a:pt x="2108" y="15343"/>
                </a:lnTo>
                <a:lnTo>
                  <a:pt x="2296" y="15619"/>
                </a:lnTo>
                <a:lnTo>
                  <a:pt x="2358" y="15709"/>
                </a:lnTo>
                <a:lnTo>
                  <a:pt x="2483" y="15825"/>
                </a:lnTo>
                <a:lnTo>
                  <a:pt x="2707" y="15932"/>
                </a:lnTo>
                <a:lnTo>
                  <a:pt x="3180" y="15959"/>
                </a:lnTo>
                <a:lnTo>
                  <a:pt x="3501" y="15994"/>
                </a:lnTo>
                <a:lnTo>
                  <a:pt x="3751" y="16066"/>
                </a:lnTo>
                <a:lnTo>
                  <a:pt x="4234" y="16352"/>
                </a:lnTo>
                <a:lnTo>
                  <a:pt x="4475" y="16486"/>
                </a:lnTo>
                <a:lnTo>
                  <a:pt x="4091" y="16941"/>
                </a:lnTo>
                <a:lnTo>
                  <a:pt x="3698" y="17379"/>
                </a:lnTo>
                <a:lnTo>
                  <a:pt x="3582" y="17441"/>
                </a:lnTo>
                <a:lnTo>
                  <a:pt x="3332" y="17495"/>
                </a:lnTo>
                <a:lnTo>
                  <a:pt x="3626" y="17905"/>
                </a:lnTo>
                <a:lnTo>
                  <a:pt x="4028" y="18495"/>
                </a:lnTo>
                <a:lnTo>
                  <a:pt x="4314" y="18843"/>
                </a:lnTo>
                <a:lnTo>
                  <a:pt x="4475" y="18995"/>
                </a:lnTo>
                <a:lnTo>
                  <a:pt x="4680" y="19174"/>
                </a:lnTo>
                <a:lnTo>
                  <a:pt x="5136" y="19441"/>
                </a:lnTo>
                <a:lnTo>
                  <a:pt x="5502" y="19549"/>
                </a:lnTo>
                <a:lnTo>
                  <a:pt x="5761" y="19575"/>
                </a:lnTo>
                <a:lnTo>
                  <a:pt x="6037" y="19558"/>
                </a:lnTo>
                <a:lnTo>
                  <a:pt x="6332" y="19486"/>
                </a:lnTo>
                <a:lnTo>
                  <a:pt x="6484" y="19433"/>
                </a:lnTo>
                <a:lnTo>
                  <a:pt x="6716" y="19325"/>
                </a:lnTo>
                <a:lnTo>
                  <a:pt x="7154" y="19013"/>
                </a:lnTo>
                <a:lnTo>
                  <a:pt x="7538" y="18611"/>
                </a:lnTo>
                <a:lnTo>
                  <a:pt x="7868" y="18138"/>
                </a:lnTo>
                <a:lnTo>
                  <a:pt x="8127" y="17620"/>
                </a:lnTo>
                <a:lnTo>
                  <a:pt x="8315" y="17075"/>
                </a:lnTo>
                <a:lnTo>
                  <a:pt x="8413" y="16530"/>
                </a:lnTo>
                <a:lnTo>
                  <a:pt x="8422" y="15994"/>
                </a:lnTo>
                <a:lnTo>
                  <a:pt x="8377" y="15753"/>
                </a:lnTo>
                <a:lnTo>
                  <a:pt x="8341" y="15637"/>
                </a:lnTo>
                <a:lnTo>
                  <a:pt x="8127" y="15414"/>
                </a:lnTo>
                <a:lnTo>
                  <a:pt x="7806" y="15218"/>
                </a:lnTo>
                <a:lnTo>
                  <a:pt x="7466" y="15084"/>
                </a:lnTo>
                <a:lnTo>
                  <a:pt x="7314" y="15057"/>
                </a:lnTo>
                <a:lnTo>
                  <a:pt x="7172" y="15048"/>
                </a:lnTo>
                <a:lnTo>
                  <a:pt x="6975" y="15155"/>
                </a:lnTo>
                <a:lnTo>
                  <a:pt x="6886" y="15378"/>
                </a:lnTo>
                <a:lnTo>
                  <a:pt x="6877" y="15673"/>
                </a:lnTo>
                <a:lnTo>
                  <a:pt x="6913" y="15834"/>
                </a:lnTo>
                <a:lnTo>
                  <a:pt x="6922" y="15914"/>
                </a:lnTo>
                <a:lnTo>
                  <a:pt x="6895" y="16093"/>
                </a:lnTo>
                <a:lnTo>
                  <a:pt x="6805" y="16280"/>
                </a:lnTo>
                <a:lnTo>
                  <a:pt x="6689" y="16432"/>
                </a:lnTo>
                <a:lnTo>
                  <a:pt x="6627" y="16486"/>
                </a:lnTo>
                <a:lnTo>
                  <a:pt x="6573" y="16512"/>
                </a:lnTo>
                <a:lnTo>
                  <a:pt x="6412" y="16521"/>
                </a:lnTo>
                <a:lnTo>
                  <a:pt x="6136" y="16459"/>
                </a:lnTo>
                <a:lnTo>
                  <a:pt x="5984" y="16378"/>
                </a:lnTo>
                <a:lnTo>
                  <a:pt x="5868" y="16298"/>
                </a:lnTo>
                <a:lnTo>
                  <a:pt x="5671" y="16057"/>
                </a:lnTo>
                <a:lnTo>
                  <a:pt x="5537" y="15753"/>
                </a:lnTo>
                <a:lnTo>
                  <a:pt x="5457" y="15405"/>
                </a:lnTo>
                <a:lnTo>
                  <a:pt x="5448" y="15039"/>
                </a:lnTo>
                <a:lnTo>
                  <a:pt x="5484" y="14673"/>
                </a:lnTo>
                <a:lnTo>
                  <a:pt x="5591" y="14334"/>
                </a:lnTo>
                <a:lnTo>
                  <a:pt x="5752" y="14039"/>
                </a:lnTo>
                <a:lnTo>
                  <a:pt x="5859" y="13923"/>
                </a:lnTo>
                <a:lnTo>
                  <a:pt x="6055" y="13726"/>
                </a:lnTo>
                <a:lnTo>
                  <a:pt x="6466" y="13441"/>
                </a:lnTo>
                <a:lnTo>
                  <a:pt x="6788" y="13324"/>
                </a:lnTo>
                <a:lnTo>
                  <a:pt x="7020" y="13307"/>
                </a:lnTo>
                <a:lnTo>
                  <a:pt x="7270" y="13342"/>
                </a:lnTo>
                <a:lnTo>
                  <a:pt x="7529" y="13441"/>
                </a:lnTo>
                <a:lnTo>
                  <a:pt x="7672" y="13521"/>
                </a:lnTo>
                <a:lnTo>
                  <a:pt x="7788" y="13574"/>
                </a:lnTo>
                <a:lnTo>
                  <a:pt x="8109" y="13628"/>
                </a:lnTo>
                <a:lnTo>
                  <a:pt x="8315" y="13664"/>
                </a:lnTo>
                <a:lnTo>
                  <a:pt x="8315" y="10467"/>
                </a:lnTo>
                <a:lnTo>
                  <a:pt x="7681" y="10333"/>
                </a:lnTo>
                <a:lnTo>
                  <a:pt x="7038" y="10190"/>
                </a:lnTo>
                <a:lnTo>
                  <a:pt x="6868" y="10404"/>
                </a:lnTo>
                <a:lnTo>
                  <a:pt x="6448" y="10708"/>
                </a:lnTo>
                <a:lnTo>
                  <a:pt x="5975" y="10878"/>
                </a:lnTo>
                <a:lnTo>
                  <a:pt x="5466" y="10913"/>
                </a:lnTo>
                <a:lnTo>
                  <a:pt x="5198" y="10869"/>
                </a:lnTo>
                <a:lnTo>
                  <a:pt x="4966" y="10815"/>
                </a:lnTo>
                <a:lnTo>
                  <a:pt x="4501" y="10637"/>
                </a:lnTo>
                <a:lnTo>
                  <a:pt x="4198" y="10440"/>
                </a:lnTo>
                <a:lnTo>
                  <a:pt x="4028" y="10261"/>
                </a:lnTo>
                <a:lnTo>
                  <a:pt x="3894" y="10056"/>
                </a:lnTo>
                <a:lnTo>
                  <a:pt x="3805" y="9806"/>
                </a:lnTo>
                <a:lnTo>
                  <a:pt x="3778" y="9663"/>
                </a:lnTo>
                <a:lnTo>
                  <a:pt x="3769" y="9538"/>
                </a:lnTo>
                <a:lnTo>
                  <a:pt x="3796" y="9261"/>
                </a:lnTo>
                <a:lnTo>
                  <a:pt x="3867" y="8993"/>
                </a:lnTo>
                <a:lnTo>
                  <a:pt x="3984" y="8752"/>
                </a:lnTo>
                <a:lnTo>
                  <a:pt x="4055" y="8645"/>
                </a:lnTo>
                <a:lnTo>
                  <a:pt x="4109" y="8600"/>
                </a:lnTo>
                <a:lnTo>
                  <a:pt x="4305" y="8574"/>
                </a:lnTo>
                <a:lnTo>
                  <a:pt x="4555" y="8592"/>
                </a:lnTo>
                <a:lnTo>
                  <a:pt x="4796" y="8654"/>
                </a:lnTo>
                <a:lnTo>
                  <a:pt x="4894" y="8708"/>
                </a:lnTo>
                <a:lnTo>
                  <a:pt x="5207" y="8904"/>
                </a:lnTo>
                <a:lnTo>
                  <a:pt x="5528" y="9083"/>
                </a:lnTo>
                <a:lnTo>
                  <a:pt x="5689" y="9127"/>
                </a:lnTo>
                <a:lnTo>
                  <a:pt x="5823" y="9101"/>
                </a:lnTo>
                <a:lnTo>
                  <a:pt x="5939" y="9002"/>
                </a:lnTo>
                <a:lnTo>
                  <a:pt x="6127" y="8708"/>
                </a:lnTo>
                <a:lnTo>
                  <a:pt x="6279" y="8377"/>
                </a:lnTo>
                <a:lnTo>
                  <a:pt x="6377" y="8199"/>
                </a:lnTo>
                <a:lnTo>
                  <a:pt x="6573" y="8020"/>
                </a:lnTo>
                <a:lnTo>
                  <a:pt x="6788" y="7984"/>
                </a:lnTo>
                <a:lnTo>
                  <a:pt x="7029" y="8065"/>
                </a:lnTo>
                <a:lnTo>
                  <a:pt x="7163" y="8136"/>
                </a:lnTo>
                <a:lnTo>
                  <a:pt x="7716" y="8431"/>
                </a:lnTo>
                <a:lnTo>
                  <a:pt x="8395" y="8797"/>
                </a:lnTo>
                <a:lnTo>
                  <a:pt x="8502" y="6779"/>
                </a:lnTo>
                <a:lnTo>
                  <a:pt x="8609" y="4841"/>
                </a:lnTo>
                <a:lnTo>
                  <a:pt x="8190" y="4698"/>
                </a:lnTo>
                <a:lnTo>
                  <a:pt x="7752" y="4582"/>
                </a:lnTo>
                <a:lnTo>
                  <a:pt x="7413" y="4502"/>
                </a:lnTo>
                <a:lnTo>
                  <a:pt x="7002" y="4314"/>
                </a:lnTo>
                <a:lnTo>
                  <a:pt x="6779" y="4162"/>
                </a:lnTo>
                <a:lnTo>
                  <a:pt x="6591" y="3966"/>
                </a:lnTo>
                <a:lnTo>
                  <a:pt x="6448" y="3734"/>
                </a:lnTo>
                <a:lnTo>
                  <a:pt x="6341" y="3475"/>
                </a:lnTo>
                <a:lnTo>
                  <a:pt x="6270" y="3162"/>
                </a:lnTo>
                <a:lnTo>
                  <a:pt x="6252" y="2992"/>
                </a:lnTo>
                <a:lnTo>
                  <a:pt x="6243" y="2832"/>
                </a:lnTo>
                <a:lnTo>
                  <a:pt x="6314" y="2600"/>
                </a:lnTo>
                <a:lnTo>
                  <a:pt x="6475" y="2483"/>
                </a:lnTo>
                <a:lnTo>
                  <a:pt x="6725" y="2501"/>
                </a:lnTo>
                <a:lnTo>
                  <a:pt x="6886" y="2564"/>
                </a:lnTo>
                <a:lnTo>
                  <a:pt x="7100" y="2662"/>
                </a:lnTo>
                <a:lnTo>
                  <a:pt x="7538" y="2841"/>
                </a:lnTo>
                <a:lnTo>
                  <a:pt x="7975" y="2939"/>
                </a:lnTo>
                <a:lnTo>
                  <a:pt x="8324" y="2921"/>
                </a:lnTo>
                <a:lnTo>
                  <a:pt x="8556" y="2859"/>
                </a:lnTo>
                <a:lnTo>
                  <a:pt x="8672" y="2805"/>
                </a:lnTo>
                <a:lnTo>
                  <a:pt x="8681" y="2510"/>
                </a:lnTo>
                <a:lnTo>
                  <a:pt x="8672" y="2225"/>
                </a:lnTo>
                <a:lnTo>
                  <a:pt x="8645" y="2019"/>
                </a:lnTo>
                <a:lnTo>
                  <a:pt x="8538" y="1635"/>
                </a:lnTo>
                <a:lnTo>
                  <a:pt x="8368" y="1278"/>
                </a:lnTo>
                <a:lnTo>
                  <a:pt x="8145" y="948"/>
                </a:lnTo>
                <a:lnTo>
                  <a:pt x="7877" y="662"/>
                </a:lnTo>
                <a:lnTo>
                  <a:pt x="7556" y="421"/>
                </a:lnTo>
                <a:lnTo>
                  <a:pt x="7189" y="224"/>
                </a:lnTo>
                <a:lnTo>
                  <a:pt x="6796" y="81"/>
                </a:lnTo>
                <a:lnTo>
                  <a:pt x="6591" y="37"/>
                </a:lnTo>
                <a:lnTo>
                  <a:pt x="6439" y="10"/>
                </a:lnTo>
                <a:lnTo>
                  <a:pt x="6171" y="1"/>
                </a:ln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225767" y="742985"/>
            <a:ext cx="303023" cy="690591"/>
          </a:xfrm>
          <a:custGeom>
            <a:avLst/>
            <a:gdLst/>
            <a:ahLst/>
            <a:cxnLst/>
            <a:rect l="l" t="t" r="r" b="b"/>
            <a:pathLst>
              <a:path w="8207" h="18700" extrusionOk="0">
                <a:moveTo>
                  <a:pt x="2143" y="0"/>
                </a:moveTo>
                <a:lnTo>
                  <a:pt x="1465" y="107"/>
                </a:lnTo>
                <a:lnTo>
                  <a:pt x="813" y="331"/>
                </a:lnTo>
                <a:lnTo>
                  <a:pt x="500" y="464"/>
                </a:lnTo>
                <a:lnTo>
                  <a:pt x="393" y="518"/>
                </a:lnTo>
                <a:lnTo>
                  <a:pt x="259" y="661"/>
                </a:lnTo>
                <a:lnTo>
                  <a:pt x="205" y="822"/>
                </a:lnTo>
                <a:lnTo>
                  <a:pt x="205" y="1009"/>
                </a:lnTo>
                <a:lnTo>
                  <a:pt x="268" y="1304"/>
                </a:lnTo>
                <a:lnTo>
                  <a:pt x="375" y="1706"/>
                </a:lnTo>
                <a:lnTo>
                  <a:pt x="375" y="1893"/>
                </a:lnTo>
                <a:lnTo>
                  <a:pt x="402" y="2170"/>
                </a:lnTo>
                <a:lnTo>
                  <a:pt x="429" y="2447"/>
                </a:lnTo>
                <a:lnTo>
                  <a:pt x="429" y="2768"/>
                </a:lnTo>
                <a:lnTo>
                  <a:pt x="527" y="3420"/>
                </a:lnTo>
                <a:lnTo>
                  <a:pt x="625" y="4072"/>
                </a:lnTo>
                <a:lnTo>
                  <a:pt x="616" y="4563"/>
                </a:lnTo>
                <a:lnTo>
                  <a:pt x="554" y="4894"/>
                </a:lnTo>
                <a:lnTo>
                  <a:pt x="491" y="5063"/>
                </a:lnTo>
                <a:lnTo>
                  <a:pt x="447" y="5206"/>
                </a:lnTo>
                <a:lnTo>
                  <a:pt x="482" y="5546"/>
                </a:lnTo>
                <a:lnTo>
                  <a:pt x="491" y="5715"/>
                </a:lnTo>
                <a:lnTo>
                  <a:pt x="839" y="5706"/>
                </a:lnTo>
                <a:lnTo>
                  <a:pt x="1179" y="5680"/>
                </a:lnTo>
                <a:lnTo>
                  <a:pt x="1375" y="5617"/>
                </a:lnTo>
                <a:lnTo>
                  <a:pt x="1572" y="5519"/>
                </a:lnTo>
                <a:lnTo>
                  <a:pt x="1786" y="5447"/>
                </a:lnTo>
                <a:lnTo>
                  <a:pt x="2233" y="5403"/>
                </a:lnTo>
                <a:lnTo>
                  <a:pt x="2697" y="5456"/>
                </a:lnTo>
                <a:lnTo>
                  <a:pt x="3152" y="5608"/>
                </a:lnTo>
                <a:lnTo>
                  <a:pt x="3563" y="5822"/>
                </a:lnTo>
                <a:lnTo>
                  <a:pt x="3920" y="6108"/>
                </a:lnTo>
                <a:lnTo>
                  <a:pt x="4188" y="6448"/>
                </a:lnTo>
                <a:lnTo>
                  <a:pt x="4349" y="6823"/>
                </a:lnTo>
                <a:lnTo>
                  <a:pt x="4376" y="7028"/>
                </a:lnTo>
                <a:lnTo>
                  <a:pt x="4385" y="7171"/>
                </a:lnTo>
                <a:lnTo>
                  <a:pt x="4331" y="7474"/>
                </a:lnTo>
                <a:lnTo>
                  <a:pt x="4215" y="7778"/>
                </a:lnTo>
                <a:lnTo>
                  <a:pt x="4054" y="8037"/>
                </a:lnTo>
                <a:lnTo>
                  <a:pt x="3956" y="8135"/>
                </a:lnTo>
                <a:lnTo>
                  <a:pt x="3894" y="8189"/>
                </a:lnTo>
                <a:lnTo>
                  <a:pt x="3768" y="8242"/>
                </a:lnTo>
                <a:lnTo>
                  <a:pt x="3608" y="8216"/>
                </a:lnTo>
                <a:lnTo>
                  <a:pt x="3322" y="7939"/>
                </a:lnTo>
                <a:lnTo>
                  <a:pt x="3134" y="7742"/>
                </a:lnTo>
                <a:lnTo>
                  <a:pt x="2867" y="7546"/>
                </a:lnTo>
                <a:lnTo>
                  <a:pt x="2420" y="7296"/>
                </a:lnTo>
                <a:lnTo>
                  <a:pt x="2116" y="7189"/>
                </a:lnTo>
                <a:lnTo>
                  <a:pt x="1965" y="7171"/>
                </a:lnTo>
                <a:lnTo>
                  <a:pt x="1759" y="7153"/>
                </a:lnTo>
                <a:lnTo>
                  <a:pt x="1322" y="7171"/>
                </a:lnTo>
                <a:lnTo>
                  <a:pt x="616" y="7269"/>
                </a:lnTo>
                <a:lnTo>
                  <a:pt x="71" y="7341"/>
                </a:lnTo>
                <a:lnTo>
                  <a:pt x="54" y="7608"/>
                </a:lnTo>
                <a:lnTo>
                  <a:pt x="9" y="8144"/>
                </a:lnTo>
                <a:lnTo>
                  <a:pt x="45" y="8492"/>
                </a:lnTo>
                <a:lnTo>
                  <a:pt x="116" y="8653"/>
                </a:lnTo>
                <a:lnTo>
                  <a:pt x="241" y="8930"/>
                </a:lnTo>
                <a:lnTo>
                  <a:pt x="366" y="9484"/>
                </a:lnTo>
                <a:lnTo>
                  <a:pt x="384" y="10305"/>
                </a:lnTo>
                <a:lnTo>
                  <a:pt x="366" y="10859"/>
                </a:lnTo>
                <a:lnTo>
                  <a:pt x="348" y="11386"/>
                </a:lnTo>
                <a:lnTo>
                  <a:pt x="357" y="11904"/>
                </a:lnTo>
                <a:lnTo>
                  <a:pt x="375" y="12029"/>
                </a:lnTo>
                <a:lnTo>
                  <a:pt x="455" y="12252"/>
                </a:lnTo>
                <a:lnTo>
                  <a:pt x="580" y="12457"/>
                </a:lnTo>
                <a:lnTo>
                  <a:pt x="750" y="12645"/>
                </a:lnTo>
                <a:lnTo>
                  <a:pt x="947" y="12779"/>
                </a:lnTo>
                <a:lnTo>
                  <a:pt x="1161" y="12877"/>
                </a:lnTo>
                <a:lnTo>
                  <a:pt x="1384" y="12922"/>
                </a:lnTo>
                <a:lnTo>
                  <a:pt x="1616" y="12895"/>
                </a:lnTo>
                <a:lnTo>
                  <a:pt x="1724" y="12859"/>
                </a:lnTo>
                <a:lnTo>
                  <a:pt x="1920" y="12788"/>
                </a:lnTo>
                <a:lnTo>
                  <a:pt x="2268" y="12716"/>
                </a:lnTo>
                <a:lnTo>
                  <a:pt x="2599" y="12716"/>
                </a:lnTo>
                <a:lnTo>
                  <a:pt x="2893" y="12788"/>
                </a:lnTo>
                <a:lnTo>
                  <a:pt x="3313" y="12975"/>
                </a:lnTo>
                <a:lnTo>
                  <a:pt x="3822" y="13359"/>
                </a:lnTo>
                <a:lnTo>
                  <a:pt x="4072" y="13565"/>
                </a:lnTo>
                <a:lnTo>
                  <a:pt x="4135" y="13627"/>
                </a:lnTo>
                <a:lnTo>
                  <a:pt x="4215" y="13824"/>
                </a:lnTo>
                <a:lnTo>
                  <a:pt x="4260" y="14056"/>
                </a:lnTo>
                <a:lnTo>
                  <a:pt x="4251" y="14288"/>
                </a:lnTo>
                <a:lnTo>
                  <a:pt x="4224" y="14386"/>
                </a:lnTo>
                <a:lnTo>
                  <a:pt x="4188" y="14467"/>
                </a:lnTo>
                <a:lnTo>
                  <a:pt x="4063" y="14618"/>
                </a:lnTo>
                <a:lnTo>
                  <a:pt x="3885" y="14752"/>
                </a:lnTo>
                <a:lnTo>
                  <a:pt x="3697" y="14842"/>
                </a:lnTo>
                <a:lnTo>
                  <a:pt x="3608" y="14860"/>
                </a:lnTo>
                <a:lnTo>
                  <a:pt x="3536" y="14860"/>
                </a:lnTo>
                <a:lnTo>
                  <a:pt x="3367" y="14797"/>
                </a:lnTo>
                <a:lnTo>
                  <a:pt x="3197" y="14681"/>
                </a:lnTo>
                <a:lnTo>
                  <a:pt x="3063" y="14547"/>
                </a:lnTo>
                <a:lnTo>
                  <a:pt x="3027" y="14476"/>
                </a:lnTo>
                <a:lnTo>
                  <a:pt x="2965" y="14342"/>
                </a:lnTo>
                <a:lnTo>
                  <a:pt x="2840" y="14145"/>
                </a:lnTo>
                <a:lnTo>
                  <a:pt x="2697" y="14002"/>
                </a:lnTo>
                <a:lnTo>
                  <a:pt x="2545" y="13922"/>
                </a:lnTo>
                <a:lnTo>
                  <a:pt x="2295" y="13877"/>
                </a:lnTo>
                <a:lnTo>
                  <a:pt x="1911" y="13958"/>
                </a:lnTo>
                <a:lnTo>
                  <a:pt x="1706" y="14056"/>
                </a:lnTo>
                <a:lnTo>
                  <a:pt x="1482" y="14163"/>
                </a:lnTo>
                <a:lnTo>
                  <a:pt x="1188" y="14234"/>
                </a:lnTo>
                <a:lnTo>
                  <a:pt x="1000" y="14234"/>
                </a:lnTo>
                <a:lnTo>
                  <a:pt x="822" y="14190"/>
                </a:lnTo>
                <a:lnTo>
                  <a:pt x="661" y="14092"/>
                </a:lnTo>
                <a:lnTo>
                  <a:pt x="518" y="13931"/>
                </a:lnTo>
                <a:lnTo>
                  <a:pt x="393" y="13708"/>
                </a:lnTo>
                <a:lnTo>
                  <a:pt x="339" y="13565"/>
                </a:lnTo>
                <a:lnTo>
                  <a:pt x="170" y="16011"/>
                </a:lnTo>
                <a:lnTo>
                  <a:pt x="0" y="18440"/>
                </a:lnTo>
                <a:lnTo>
                  <a:pt x="598" y="18521"/>
                </a:lnTo>
                <a:lnTo>
                  <a:pt x="1295" y="18628"/>
                </a:lnTo>
                <a:lnTo>
                  <a:pt x="1652" y="18673"/>
                </a:lnTo>
                <a:lnTo>
                  <a:pt x="2277" y="18699"/>
                </a:lnTo>
                <a:lnTo>
                  <a:pt x="2813" y="18628"/>
                </a:lnTo>
                <a:lnTo>
                  <a:pt x="3259" y="18476"/>
                </a:lnTo>
                <a:lnTo>
                  <a:pt x="3635" y="18235"/>
                </a:lnTo>
                <a:lnTo>
                  <a:pt x="3956" y="17905"/>
                </a:lnTo>
                <a:lnTo>
                  <a:pt x="4224" y="17494"/>
                </a:lnTo>
                <a:lnTo>
                  <a:pt x="4465" y="16985"/>
                </a:lnTo>
                <a:lnTo>
                  <a:pt x="4581" y="16690"/>
                </a:lnTo>
                <a:lnTo>
                  <a:pt x="4617" y="16583"/>
                </a:lnTo>
                <a:lnTo>
                  <a:pt x="4635" y="16342"/>
                </a:lnTo>
                <a:lnTo>
                  <a:pt x="4608" y="16235"/>
                </a:lnTo>
                <a:lnTo>
                  <a:pt x="4528" y="15985"/>
                </a:lnTo>
                <a:lnTo>
                  <a:pt x="4483" y="15726"/>
                </a:lnTo>
                <a:lnTo>
                  <a:pt x="4501" y="15592"/>
                </a:lnTo>
                <a:lnTo>
                  <a:pt x="4608" y="15440"/>
                </a:lnTo>
                <a:lnTo>
                  <a:pt x="4920" y="15270"/>
                </a:lnTo>
                <a:lnTo>
                  <a:pt x="5170" y="15190"/>
                </a:lnTo>
                <a:lnTo>
                  <a:pt x="5590" y="15038"/>
                </a:lnTo>
                <a:lnTo>
                  <a:pt x="6215" y="14726"/>
                </a:lnTo>
                <a:lnTo>
                  <a:pt x="6564" y="14467"/>
                </a:lnTo>
                <a:lnTo>
                  <a:pt x="6706" y="14315"/>
                </a:lnTo>
                <a:lnTo>
                  <a:pt x="6849" y="14136"/>
                </a:lnTo>
                <a:lnTo>
                  <a:pt x="7055" y="13725"/>
                </a:lnTo>
                <a:lnTo>
                  <a:pt x="7278" y="13056"/>
                </a:lnTo>
                <a:lnTo>
                  <a:pt x="7430" y="12645"/>
                </a:lnTo>
                <a:lnTo>
                  <a:pt x="7117" y="12502"/>
                </a:lnTo>
                <a:lnTo>
                  <a:pt x="6590" y="12261"/>
                </a:lnTo>
                <a:lnTo>
                  <a:pt x="6385" y="12118"/>
                </a:lnTo>
                <a:lnTo>
                  <a:pt x="6331" y="12064"/>
                </a:lnTo>
                <a:lnTo>
                  <a:pt x="6251" y="11930"/>
                </a:lnTo>
                <a:lnTo>
                  <a:pt x="6189" y="11672"/>
                </a:lnTo>
                <a:lnTo>
                  <a:pt x="6189" y="11502"/>
                </a:lnTo>
                <a:lnTo>
                  <a:pt x="6233" y="11448"/>
                </a:lnTo>
                <a:lnTo>
                  <a:pt x="6546" y="11350"/>
                </a:lnTo>
                <a:lnTo>
                  <a:pt x="6689" y="11288"/>
                </a:lnTo>
                <a:lnTo>
                  <a:pt x="6939" y="11171"/>
                </a:lnTo>
                <a:lnTo>
                  <a:pt x="7314" y="10984"/>
                </a:lnTo>
                <a:lnTo>
                  <a:pt x="7537" y="10832"/>
                </a:lnTo>
                <a:lnTo>
                  <a:pt x="7626" y="10743"/>
                </a:lnTo>
                <a:lnTo>
                  <a:pt x="7751" y="10573"/>
                </a:lnTo>
                <a:lnTo>
                  <a:pt x="7957" y="10162"/>
                </a:lnTo>
                <a:lnTo>
                  <a:pt x="8108" y="9680"/>
                </a:lnTo>
                <a:lnTo>
                  <a:pt x="8189" y="9153"/>
                </a:lnTo>
                <a:lnTo>
                  <a:pt x="8207" y="8617"/>
                </a:lnTo>
                <a:lnTo>
                  <a:pt x="8171" y="8082"/>
                </a:lnTo>
                <a:lnTo>
                  <a:pt x="8064" y="7582"/>
                </a:lnTo>
                <a:lnTo>
                  <a:pt x="7894" y="7135"/>
                </a:lnTo>
                <a:lnTo>
                  <a:pt x="7787" y="6948"/>
                </a:lnTo>
                <a:lnTo>
                  <a:pt x="7653" y="6769"/>
                </a:lnTo>
                <a:lnTo>
                  <a:pt x="7483" y="6608"/>
                </a:lnTo>
                <a:lnTo>
                  <a:pt x="7332" y="6760"/>
                </a:lnTo>
                <a:lnTo>
                  <a:pt x="7064" y="7037"/>
                </a:lnTo>
                <a:lnTo>
                  <a:pt x="6921" y="7099"/>
                </a:lnTo>
                <a:lnTo>
                  <a:pt x="6760" y="7135"/>
                </a:lnTo>
                <a:lnTo>
                  <a:pt x="6403" y="7064"/>
                </a:lnTo>
                <a:lnTo>
                  <a:pt x="6224" y="7037"/>
                </a:lnTo>
                <a:lnTo>
                  <a:pt x="6251" y="6733"/>
                </a:lnTo>
                <a:lnTo>
                  <a:pt x="6314" y="6448"/>
                </a:lnTo>
                <a:lnTo>
                  <a:pt x="6367" y="6340"/>
                </a:lnTo>
                <a:lnTo>
                  <a:pt x="6537" y="6153"/>
                </a:lnTo>
                <a:lnTo>
                  <a:pt x="6626" y="6064"/>
                </a:lnTo>
                <a:lnTo>
                  <a:pt x="6831" y="5858"/>
                </a:lnTo>
                <a:lnTo>
                  <a:pt x="7108" y="5394"/>
                </a:lnTo>
                <a:lnTo>
                  <a:pt x="7260" y="4885"/>
                </a:lnTo>
                <a:lnTo>
                  <a:pt x="7287" y="4367"/>
                </a:lnTo>
                <a:lnTo>
                  <a:pt x="7189" y="3867"/>
                </a:lnTo>
                <a:lnTo>
                  <a:pt x="6965" y="3393"/>
                </a:lnTo>
                <a:lnTo>
                  <a:pt x="6644" y="2992"/>
                </a:lnTo>
                <a:lnTo>
                  <a:pt x="6206" y="2679"/>
                </a:lnTo>
                <a:lnTo>
                  <a:pt x="5938" y="2563"/>
                </a:lnTo>
                <a:lnTo>
                  <a:pt x="5697" y="2911"/>
                </a:lnTo>
                <a:lnTo>
                  <a:pt x="5465" y="3268"/>
                </a:lnTo>
                <a:lnTo>
                  <a:pt x="5376" y="3411"/>
                </a:lnTo>
                <a:lnTo>
                  <a:pt x="5170" y="3652"/>
                </a:lnTo>
                <a:lnTo>
                  <a:pt x="4920" y="3804"/>
                </a:lnTo>
                <a:lnTo>
                  <a:pt x="4697" y="3813"/>
                </a:lnTo>
                <a:lnTo>
                  <a:pt x="4528" y="3769"/>
                </a:lnTo>
                <a:lnTo>
                  <a:pt x="4438" y="3733"/>
                </a:lnTo>
                <a:lnTo>
                  <a:pt x="4349" y="3679"/>
                </a:lnTo>
                <a:lnTo>
                  <a:pt x="4215" y="3572"/>
                </a:lnTo>
                <a:lnTo>
                  <a:pt x="4126" y="3393"/>
                </a:lnTo>
                <a:lnTo>
                  <a:pt x="4170" y="2974"/>
                </a:lnTo>
                <a:lnTo>
                  <a:pt x="4277" y="2688"/>
                </a:lnTo>
                <a:lnTo>
                  <a:pt x="4349" y="2465"/>
                </a:lnTo>
                <a:lnTo>
                  <a:pt x="4420" y="2054"/>
                </a:lnTo>
                <a:lnTo>
                  <a:pt x="4420" y="1661"/>
                </a:lnTo>
                <a:lnTo>
                  <a:pt x="4358" y="1295"/>
                </a:lnTo>
                <a:lnTo>
                  <a:pt x="4215" y="973"/>
                </a:lnTo>
                <a:lnTo>
                  <a:pt x="4010" y="679"/>
                </a:lnTo>
                <a:lnTo>
                  <a:pt x="3724" y="429"/>
                </a:lnTo>
                <a:lnTo>
                  <a:pt x="3376" y="232"/>
                </a:lnTo>
                <a:lnTo>
                  <a:pt x="3170" y="152"/>
                </a:lnTo>
                <a:lnTo>
                  <a:pt x="3001" y="89"/>
                </a:lnTo>
                <a:lnTo>
                  <a:pt x="2661" y="18"/>
                </a:lnTo>
                <a:lnTo>
                  <a:pt x="2143" y="0"/>
                </a:ln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550124" y="2859284"/>
            <a:ext cx="320524" cy="722942"/>
          </a:xfrm>
          <a:custGeom>
            <a:avLst/>
            <a:gdLst/>
            <a:ahLst/>
            <a:cxnLst/>
            <a:rect l="l" t="t" r="r" b="b"/>
            <a:pathLst>
              <a:path w="8681" h="19576" extrusionOk="0">
                <a:moveTo>
                  <a:pt x="6171" y="1"/>
                </a:moveTo>
                <a:lnTo>
                  <a:pt x="5912" y="46"/>
                </a:lnTo>
                <a:lnTo>
                  <a:pt x="5671" y="144"/>
                </a:lnTo>
                <a:lnTo>
                  <a:pt x="5448" y="305"/>
                </a:lnTo>
                <a:lnTo>
                  <a:pt x="5225" y="519"/>
                </a:lnTo>
                <a:lnTo>
                  <a:pt x="4912" y="948"/>
                </a:lnTo>
                <a:lnTo>
                  <a:pt x="4707" y="1323"/>
                </a:lnTo>
                <a:lnTo>
                  <a:pt x="4644" y="1457"/>
                </a:lnTo>
                <a:lnTo>
                  <a:pt x="4564" y="1707"/>
                </a:lnTo>
                <a:lnTo>
                  <a:pt x="4528" y="1957"/>
                </a:lnTo>
                <a:lnTo>
                  <a:pt x="4537" y="2207"/>
                </a:lnTo>
                <a:lnTo>
                  <a:pt x="4591" y="2439"/>
                </a:lnTo>
                <a:lnTo>
                  <a:pt x="4698" y="2653"/>
                </a:lnTo>
                <a:lnTo>
                  <a:pt x="4850" y="2850"/>
                </a:lnTo>
                <a:lnTo>
                  <a:pt x="5055" y="3028"/>
                </a:lnTo>
                <a:lnTo>
                  <a:pt x="5171" y="3109"/>
                </a:lnTo>
                <a:lnTo>
                  <a:pt x="5359" y="3234"/>
                </a:lnTo>
                <a:lnTo>
                  <a:pt x="5591" y="3493"/>
                </a:lnTo>
                <a:lnTo>
                  <a:pt x="5662" y="3787"/>
                </a:lnTo>
                <a:lnTo>
                  <a:pt x="5582" y="4100"/>
                </a:lnTo>
                <a:lnTo>
                  <a:pt x="5466" y="4269"/>
                </a:lnTo>
                <a:lnTo>
                  <a:pt x="5403" y="4359"/>
                </a:lnTo>
                <a:lnTo>
                  <a:pt x="5269" y="4475"/>
                </a:lnTo>
                <a:lnTo>
                  <a:pt x="5055" y="4564"/>
                </a:lnTo>
                <a:lnTo>
                  <a:pt x="4760" y="4537"/>
                </a:lnTo>
                <a:lnTo>
                  <a:pt x="4475" y="4394"/>
                </a:lnTo>
                <a:lnTo>
                  <a:pt x="4350" y="4287"/>
                </a:lnTo>
                <a:lnTo>
                  <a:pt x="4046" y="4002"/>
                </a:lnTo>
                <a:lnTo>
                  <a:pt x="3475" y="3359"/>
                </a:lnTo>
                <a:lnTo>
                  <a:pt x="3162" y="3010"/>
                </a:lnTo>
                <a:lnTo>
                  <a:pt x="2930" y="3171"/>
                </a:lnTo>
                <a:lnTo>
                  <a:pt x="2376" y="3573"/>
                </a:lnTo>
                <a:lnTo>
                  <a:pt x="2117" y="3832"/>
                </a:lnTo>
                <a:lnTo>
                  <a:pt x="2037" y="3930"/>
                </a:lnTo>
                <a:lnTo>
                  <a:pt x="1912" y="4153"/>
                </a:lnTo>
                <a:lnTo>
                  <a:pt x="1849" y="4386"/>
                </a:lnTo>
                <a:lnTo>
                  <a:pt x="1840" y="4636"/>
                </a:lnTo>
                <a:lnTo>
                  <a:pt x="1912" y="5037"/>
                </a:lnTo>
                <a:lnTo>
                  <a:pt x="2180" y="5627"/>
                </a:lnTo>
                <a:lnTo>
                  <a:pt x="2385" y="5948"/>
                </a:lnTo>
                <a:lnTo>
                  <a:pt x="2439" y="6038"/>
                </a:lnTo>
                <a:lnTo>
                  <a:pt x="2510" y="6261"/>
                </a:lnTo>
                <a:lnTo>
                  <a:pt x="2537" y="6493"/>
                </a:lnTo>
                <a:lnTo>
                  <a:pt x="2510" y="6716"/>
                </a:lnTo>
                <a:lnTo>
                  <a:pt x="2474" y="6806"/>
                </a:lnTo>
                <a:lnTo>
                  <a:pt x="2430" y="6850"/>
                </a:lnTo>
                <a:lnTo>
                  <a:pt x="2260" y="6922"/>
                </a:lnTo>
                <a:lnTo>
                  <a:pt x="1912" y="6957"/>
                </a:lnTo>
                <a:lnTo>
                  <a:pt x="1689" y="6940"/>
                </a:lnTo>
                <a:lnTo>
                  <a:pt x="1510" y="6904"/>
                </a:lnTo>
                <a:lnTo>
                  <a:pt x="1153" y="6734"/>
                </a:lnTo>
                <a:lnTo>
                  <a:pt x="965" y="6645"/>
                </a:lnTo>
                <a:lnTo>
                  <a:pt x="831" y="6797"/>
                </a:lnTo>
                <a:lnTo>
                  <a:pt x="608" y="7100"/>
                </a:lnTo>
                <a:lnTo>
                  <a:pt x="367" y="7591"/>
                </a:lnTo>
                <a:lnTo>
                  <a:pt x="170" y="8288"/>
                </a:lnTo>
                <a:lnTo>
                  <a:pt x="63" y="9002"/>
                </a:lnTo>
                <a:lnTo>
                  <a:pt x="10" y="9360"/>
                </a:lnTo>
                <a:lnTo>
                  <a:pt x="1" y="9511"/>
                </a:lnTo>
                <a:lnTo>
                  <a:pt x="1" y="9797"/>
                </a:lnTo>
                <a:lnTo>
                  <a:pt x="45" y="10065"/>
                </a:lnTo>
                <a:lnTo>
                  <a:pt x="135" y="10315"/>
                </a:lnTo>
                <a:lnTo>
                  <a:pt x="269" y="10547"/>
                </a:lnTo>
                <a:lnTo>
                  <a:pt x="438" y="10753"/>
                </a:lnTo>
                <a:lnTo>
                  <a:pt x="644" y="10940"/>
                </a:lnTo>
                <a:lnTo>
                  <a:pt x="894" y="11092"/>
                </a:lnTo>
                <a:lnTo>
                  <a:pt x="1028" y="11163"/>
                </a:lnTo>
                <a:lnTo>
                  <a:pt x="1313" y="11315"/>
                </a:lnTo>
                <a:lnTo>
                  <a:pt x="1599" y="11449"/>
                </a:lnTo>
                <a:lnTo>
                  <a:pt x="1796" y="11530"/>
                </a:lnTo>
                <a:lnTo>
                  <a:pt x="2099" y="11753"/>
                </a:lnTo>
                <a:lnTo>
                  <a:pt x="2260" y="12047"/>
                </a:lnTo>
                <a:lnTo>
                  <a:pt x="2305" y="12405"/>
                </a:lnTo>
                <a:lnTo>
                  <a:pt x="2269" y="12610"/>
                </a:lnTo>
                <a:lnTo>
                  <a:pt x="2242" y="12726"/>
                </a:lnTo>
                <a:lnTo>
                  <a:pt x="2162" y="12914"/>
                </a:lnTo>
                <a:lnTo>
                  <a:pt x="2055" y="13048"/>
                </a:lnTo>
                <a:lnTo>
                  <a:pt x="1921" y="13146"/>
                </a:lnTo>
                <a:lnTo>
                  <a:pt x="1680" y="13217"/>
                </a:lnTo>
                <a:lnTo>
                  <a:pt x="1296" y="13217"/>
                </a:lnTo>
                <a:lnTo>
                  <a:pt x="1081" y="13190"/>
                </a:lnTo>
                <a:lnTo>
                  <a:pt x="1081" y="13387"/>
                </a:lnTo>
                <a:lnTo>
                  <a:pt x="1126" y="13753"/>
                </a:lnTo>
                <a:lnTo>
                  <a:pt x="1233" y="14083"/>
                </a:lnTo>
                <a:lnTo>
                  <a:pt x="1394" y="14387"/>
                </a:lnTo>
                <a:lnTo>
                  <a:pt x="1680" y="14807"/>
                </a:lnTo>
                <a:lnTo>
                  <a:pt x="2108" y="15343"/>
                </a:lnTo>
                <a:lnTo>
                  <a:pt x="2296" y="15619"/>
                </a:lnTo>
                <a:lnTo>
                  <a:pt x="2358" y="15709"/>
                </a:lnTo>
                <a:lnTo>
                  <a:pt x="2483" y="15825"/>
                </a:lnTo>
                <a:lnTo>
                  <a:pt x="2707" y="15932"/>
                </a:lnTo>
                <a:lnTo>
                  <a:pt x="3180" y="15959"/>
                </a:lnTo>
                <a:lnTo>
                  <a:pt x="3501" y="15994"/>
                </a:lnTo>
                <a:lnTo>
                  <a:pt x="3751" y="16066"/>
                </a:lnTo>
                <a:lnTo>
                  <a:pt x="4234" y="16352"/>
                </a:lnTo>
                <a:lnTo>
                  <a:pt x="4475" y="16486"/>
                </a:lnTo>
                <a:lnTo>
                  <a:pt x="4091" y="16941"/>
                </a:lnTo>
                <a:lnTo>
                  <a:pt x="3698" y="17379"/>
                </a:lnTo>
                <a:lnTo>
                  <a:pt x="3582" y="17441"/>
                </a:lnTo>
                <a:lnTo>
                  <a:pt x="3332" y="17495"/>
                </a:lnTo>
                <a:lnTo>
                  <a:pt x="3626" y="17905"/>
                </a:lnTo>
                <a:lnTo>
                  <a:pt x="4028" y="18495"/>
                </a:lnTo>
                <a:lnTo>
                  <a:pt x="4314" y="18843"/>
                </a:lnTo>
                <a:lnTo>
                  <a:pt x="4475" y="18995"/>
                </a:lnTo>
                <a:lnTo>
                  <a:pt x="4680" y="19174"/>
                </a:lnTo>
                <a:lnTo>
                  <a:pt x="5136" y="19441"/>
                </a:lnTo>
                <a:lnTo>
                  <a:pt x="5502" y="19549"/>
                </a:lnTo>
                <a:lnTo>
                  <a:pt x="5761" y="19575"/>
                </a:lnTo>
                <a:lnTo>
                  <a:pt x="6037" y="19558"/>
                </a:lnTo>
                <a:lnTo>
                  <a:pt x="6332" y="19486"/>
                </a:lnTo>
                <a:lnTo>
                  <a:pt x="6484" y="19433"/>
                </a:lnTo>
                <a:lnTo>
                  <a:pt x="6716" y="19325"/>
                </a:lnTo>
                <a:lnTo>
                  <a:pt x="7154" y="19013"/>
                </a:lnTo>
                <a:lnTo>
                  <a:pt x="7538" y="18611"/>
                </a:lnTo>
                <a:lnTo>
                  <a:pt x="7868" y="18138"/>
                </a:lnTo>
                <a:lnTo>
                  <a:pt x="8127" y="17620"/>
                </a:lnTo>
                <a:lnTo>
                  <a:pt x="8315" y="17075"/>
                </a:lnTo>
                <a:lnTo>
                  <a:pt x="8413" y="16530"/>
                </a:lnTo>
                <a:lnTo>
                  <a:pt x="8422" y="15994"/>
                </a:lnTo>
                <a:lnTo>
                  <a:pt x="8377" y="15753"/>
                </a:lnTo>
                <a:lnTo>
                  <a:pt x="8341" y="15637"/>
                </a:lnTo>
                <a:lnTo>
                  <a:pt x="8127" y="15414"/>
                </a:lnTo>
                <a:lnTo>
                  <a:pt x="7806" y="15218"/>
                </a:lnTo>
                <a:lnTo>
                  <a:pt x="7466" y="15084"/>
                </a:lnTo>
                <a:lnTo>
                  <a:pt x="7314" y="15057"/>
                </a:lnTo>
                <a:lnTo>
                  <a:pt x="7172" y="15048"/>
                </a:lnTo>
                <a:lnTo>
                  <a:pt x="6975" y="15155"/>
                </a:lnTo>
                <a:lnTo>
                  <a:pt x="6886" y="15378"/>
                </a:lnTo>
                <a:lnTo>
                  <a:pt x="6877" y="15673"/>
                </a:lnTo>
                <a:lnTo>
                  <a:pt x="6913" y="15834"/>
                </a:lnTo>
                <a:lnTo>
                  <a:pt x="6922" y="15914"/>
                </a:lnTo>
                <a:lnTo>
                  <a:pt x="6895" y="16093"/>
                </a:lnTo>
                <a:lnTo>
                  <a:pt x="6805" y="16280"/>
                </a:lnTo>
                <a:lnTo>
                  <a:pt x="6689" y="16432"/>
                </a:lnTo>
                <a:lnTo>
                  <a:pt x="6627" y="16486"/>
                </a:lnTo>
                <a:lnTo>
                  <a:pt x="6573" y="16512"/>
                </a:lnTo>
                <a:lnTo>
                  <a:pt x="6412" y="16521"/>
                </a:lnTo>
                <a:lnTo>
                  <a:pt x="6136" y="16459"/>
                </a:lnTo>
                <a:lnTo>
                  <a:pt x="5984" y="16378"/>
                </a:lnTo>
                <a:lnTo>
                  <a:pt x="5868" y="16298"/>
                </a:lnTo>
                <a:lnTo>
                  <a:pt x="5671" y="16057"/>
                </a:lnTo>
                <a:lnTo>
                  <a:pt x="5537" y="15753"/>
                </a:lnTo>
                <a:lnTo>
                  <a:pt x="5457" y="15405"/>
                </a:lnTo>
                <a:lnTo>
                  <a:pt x="5448" y="15039"/>
                </a:lnTo>
                <a:lnTo>
                  <a:pt x="5484" y="14673"/>
                </a:lnTo>
                <a:lnTo>
                  <a:pt x="5591" y="14334"/>
                </a:lnTo>
                <a:lnTo>
                  <a:pt x="5752" y="14039"/>
                </a:lnTo>
                <a:lnTo>
                  <a:pt x="5859" y="13923"/>
                </a:lnTo>
                <a:lnTo>
                  <a:pt x="6055" y="13726"/>
                </a:lnTo>
                <a:lnTo>
                  <a:pt x="6466" y="13441"/>
                </a:lnTo>
                <a:lnTo>
                  <a:pt x="6788" y="13324"/>
                </a:lnTo>
                <a:lnTo>
                  <a:pt x="7020" y="13307"/>
                </a:lnTo>
                <a:lnTo>
                  <a:pt x="7270" y="13342"/>
                </a:lnTo>
                <a:lnTo>
                  <a:pt x="7529" y="13441"/>
                </a:lnTo>
                <a:lnTo>
                  <a:pt x="7672" y="13521"/>
                </a:lnTo>
                <a:lnTo>
                  <a:pt x="7788" y="13574"/>
                </a:lnTo>
                <a:lnTo>
                  <a:pt x="8109" y="13628"/>
                </a:lnTo>
                <a:lnTo>
                  <a:pt x="8315" y="13664"/>
                </a:lnTo>
                <a:lnTo>
                  <a:pt x="8315" y="10467"/>
                </a:lnTo>
                <a:lnTo>
                  <a:pt x="7681" y="10333"/>
                </a:lnTo>
                <a:lnTo>
                  <a:pt x="7038" y="10190"/>
                </a:lnTo>
                <a:lnTo>
                  <a:pt x="6868" y="10404"/>
                </a:lnTo>
                <a:lnTo>
                  <a:pt x="6448" y="10708"/>
                </a:lnTo>
                <a:lnTo>
                  <a:pt x="5975" y="10878"/>
                </a:lnTo>
                <a:lnTo>
                  <a:pt x="5466" y="10913"/>
                </a:lnTo>
                <a:lnTo>
                  <a:pt x="5198" y="10869"/>
                </a:lnTo>
                <a:lnTo>
                  <a:pt x="4966" y="10815"/>
                </a:lnTo>
                <a:lnTo>
                  <a:pt x="4501" y="10637"/>
                </a:lnTo>
                <a:lnTo>
                  <a:pt x="4198" y="10440"/>
                </a:lnTo>
                <a:lnTo>
                  <a:pt x="4028" y="10261"/>
                </a:lnTo>
                <a:lnTo>
                  <a:pt x="3894" y="10056"/>
                </a:lnTo>
                <a:lnTo>
                  <a:pt x="3805" y="9806"/>
                </a:lnTo>
                <a:lnTo>
                  <a:pt x="3778" y="9663"/>
                </a:lnTo>
                <a:lnTo>
                  <a:pt x="3769" y="9538"/>
                </a:lnTo>
                <a:lnTo>
                  <a:pt x="3796" y="9261"/>
                </a:lnTo>
                <a:lnTo>
                  <a:pt x="3867" y="8993"/>
                </a:lnTo>
                <a:lnTo>
                  <a:pt x="3984" y="8752"/>
                </a:lnTo>
                <a:lnTo>
                  <a:pt x="4055" y="8645"/>
                </a:lnTo>
                <a:lnTo>
                  <a:pt x="4109" y="8600"/>
                </a:lnTo>
                <a:lnTo>
                  <a:pt x="4305" y="8574"/>
                </a:lnTo>
                <a:lnTo>
                  <a:pt x="4555" y="8592"/>
                </a:lnTo>
                <a:lnTo>
                  <a:pt x="4796" y="8654"/>
                </a:lnTo>
                <a:lnTo>
                  <a:pt x="4894" y="8708"/>
                </a:lnTo>
                <a:lnTo>
                  <a:pt x="5207" y="8904"/>
                </a:lnTo>
                <a:lnTo>
                  <a:pt x="5528" y="9083"/>
                </a:lnTo>
                <a:lnTo>
                  <a:pt x="5689" y="9127"/>
                </a:lnTo>
                <a:lnTo>
                  <a:pt x="5823" y="9101"/>
                </a:lnTo>
                <a:lnTo>
                  <a:pt x="5939" y="9002"/>
                </a:lnTo>
                <a:lnTo>
                  <a:pt x="6127" y="8708"/>
                </a:lnTo>
                <a:lnTo>
                  <a:pt x="6279" y="8377"/>
                </a:lnTo>
                <a:lnTo>
                  <a:pt x="6377" y="8199"/>
                </a:lnTo>
                <a:lnTo>
                  <a:pt x="6573" y="8020"/>
                </a:lnTo>
                <a:lnTo>
                  <a:pt x="6788" y="7984"/>
                </a:lnTo>
                <a:lnTo>
                  <a:pt x="7029" y="8065"/>
                </a:lnTo>
                <a:lnTo>
                  <a:pt x="7163" y="8136"/>
                </a:lnTo>
                <a:lnTo>
                  <a:pt x="7716" y="8431"/>
                </a:lnTo>
                <a:lnTo>
                  <a:pt x="8395" y="8797"/>
                </a:lnTo>
                <a:lnTo>
                  <a:pt x="8502" y="6779"/>
                </a:lnTo>
                <a:lnTo>
                  <a:pt x="8609" y="4841"/>
                </a:lnTo>
                <a:lnTo>
                  <a:pt x="8190" y="4698"/>
                </a:lnTo>
                <a:lnTo>
                  <a:pt x="7752" y="4582"/>
                </a:lnTo>
                <a:lnTo>
                  <a:pt x="7413" y="4502"/>
                </a:lnTo>
                <a:lnTo>
                  <a:pt x="7002" y="4314"/>
                </a:lnTo>
                <a:lnTo>
                  <a:pt x="6779" y="4162"/>
                </a:lnTo>
                <a:lnTo>
                  <a:pt x="6591" y="3966"/>
                </a:lnTo>
                <a:lnTo>
                  <a:pt x="6448" y="3734"/>
                </a:lnTo>
                <a:lnTo>
                  <a:pt x="6341" y="3475"/>
                </a:lnTo>
                <a:lnTo>
                  <a:pt x="6270" y="3162"/>
                </a:lnTo>
                <a:lnTo>
                  <a:pt x="6252" y="2992"/>
                </a:lnTo>
                <a:lnTo>
                  <a:pt x="6243" y="2832"/>
                </a:lnTo>
                <a:lnTo>
                  <a:pt x="6314" y="2600"/>
                </a:lnTo>
                <a:lnTo>
                  <a:pt x="6475" y="2483"/>
                </a:lnTo>
                <a:lnTo>
                  <a:pt x="6725" y="2501"/>
                </a:lnTo>
                <a:lnTo>
                  <a:pt x="6886" y="2564"/>
                </a:lnTo>
                <a:lnTo>
                  <a:pt x="7100" y="2662"/>
                </a:lnTo>
                <a:lnTo>
                  <a:pt x="7538" y="2841"/>
                </a:lnTo>
                <a:lnTo>
                  <a:pt x="7975" y="2939"/>
                </a:lnTo>
                <a:lnTo>
                  <a:pt x="8324" y="2921"/>
                </a:lnTo>
                <a:lnTo>
                  <a:pt x="8556" y="2859"/>
                </a:lnTo>
                <a:lnTo>
                  <a:pt x="8672" y="2805"/>
                </a:lnTo>
                <a:lnTo>
                  <a:pt x="8681" y="2510"/>
                </a:lnTo>
                <a:lnTo>
                  <a:pt x="8672" y="2225"/>
                </a:lnTo>
                <a:lnTo>
                  <a:pt x="8645" y="2019"/>
                </a:lnTo>
                <a:lnTo>
                  <a:pt x="8538" y="1635"/>
                </a:lnTo>
                <a:lnTo>
                  <a:pt x="8368" y="1278"/>
                </a:lnTo>
                <a:lnTo>
                  <a:pt x="8145" y="948"/>
                </a:lnTo>
                <a:lnTo>
                  <a:pt x="7877" y="662"/>
                </a:lnTo>
                <a:lnTo>
                  <a:pt x="7556" y="421"/>
                </a:lnTo>
                <a:lnTo>
                  <a:pt x="7189" y="224"/>
                </a:lnTo>
                <a:lnTo>
                  <a:pt x="6796" y="81"/>
                </a:lnTo>
                <a:lnTo>
                  <a:pt x="6591" y="37"/>
                </a:lnTo>
                <a:lnTo>
                  <a:pt x="6439" y="10"/>
                </a:lnTo>
                <a:lnTo>
                  <a:pt x="6171" y="1"/>
                </a:ln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922442" y="2875447"/>
            <a:ext cx="303023" cy="690591"/>
          </a:xfrm>
          <a:custGeom>
            <a:avLst/>
            <a:gdLst/>
            <a:ahLst/>
            <a:cxnLst/>
            <a:rect l="l" t="t" r="r" b="b"/>
            <a:pathLst>
              <a:path w="8207" h="18700" extrusionOk="0">
                <a:moveTo>
                  <a:pt x="2143" y="0"/>
                </a:moveTo>
                <a:lnTo>
                  <a:pt x="1465" y="107"/>
                </a:lnTo>
                <a:lnTo>
                  <a:pt x="813" y="331"/>
                </a:lnTo>
                <a:lnTo>
                  <a:pt x="500" y="464"/>
                </a:lnTo>
                <a:lnTo>
                  <a:pt x="393" y="518"/>
                </a:lnTo>
                <a:lnTo>
                  <a:pt x="259" y="661"/>
                </a:lnTo>
                <a:lnTo>
                  <a:pt x="205" y="822"/>
                </a:lnTo>
                <a:lnTo>
                  <a:pt x="205" y="1009"/>
                </a:lnTo>
                <a:lnTo>
                  <a:pt x="268" y="1304"/>
                </a:lnTo>
                <a:lnTo>
                  <a:pt x="375" y="1706"/>
                </a:lnTo>
                <a:lnTo>
                  <a:pt x="375" y="1893"/>
                </a:lnTo>
                <a:lnTo>
                  <a:pt x="402" y="2170"/>
                </a:lnTo>
                <a:lnTo>
                  <a:pt x="429" y="2447"/>
                </a:lnTo>
                <a:lnTo>
                  <a:pt x="429" y="2768"/>
                </a:lnTo>
                <a:lnTo>
                  <a:pt x="527" y="3420"/>
                </a:lnTo>
                <a:lnTo>
                  <a:pt x="625" y="4072"/>
                </a:lnTo>
                <a:lnTo>
                  <a:pt x="616" y="4563"/>
                </a:lnTo>
                <a:lnTo>
                  <a:pt x="554" y="4894"/>
                </a:lnTo>
                <a:lnTo>
                  <a:pt x="491" y="5063"/>
                </a:lnTo>
                <a:lnTo>
                  <a:pt x="447" y="5206"/>
                </a:lnTo>
                <a:lnTo>
                  <a:pt x="482" y="5546"/>
                </a:lnTo>
                <a:lnTo>
                  <a:pt x="491" y="5715"/>
                </a:lnTo>
                <a:lnTo>
                  <a:pt x="839" y="5706"/>
                </a:lnTo>
                <a:lnTo>
                  <a:pt x="1179" y="5680"/>
                </a:lnTo>
                <a:lnTo>
                  <a:pt x="1375" y="5617"/>
                </a:lnTo>
                <a:lnTo>
                  <a:pt x="1572" y="5519"/>
                </a:lnTo>
                <a:lnTo>
                  <a:pt x="1786" y="5447"/>
                </a:lnTo>
                <a:lnTo>
                  <a:pt x="2233" y="5403"/>
                </a:lnTo>
                <a:lnTo>
                  <a:pt x="2697" y="5456"/>
                </a:lnTo>
                <a:lnTo>
                  <a:pt x="3152" y="5608"/>
                </a:lnTo>
                <a:lnTo>
                  <a:pt x="3563" y="5822"/>
                </a:lnTo>
                <a:lnTo>
                  <a:pt x="3920" y="6108"/>
                </a:lnTo>
                <a:lnTo>
                  <a:pt x="4188" y="6448"/>
                </a:lnTo>
                <a:lnTo>
                  <a:pt x="4349" y="6823"/>
                </a:lnTo>
                <a:lnTo>
                  <a:pt x="4376" y="7028"/>
                </a:lnTo>
                <a:lnTo>
                  <a:pt x="4385" y="7171"/>
                </a:lnTo>
                <a:lnTo>
                  <a:pt x="4331" y="7474"/>
                </a:lnTo>
                <a:lnTo>
                  <a:pt x="4215" y="7778"/>
                </a:lnTo>
                <a:lnTo>
                  <a:pt x="4054" y="8037"/>
                </a:lnTo>
                <a:lnTo>
                  <a:pt x="3956" y="8135"/>
                </a:lnTo>
                <a:lnTo>
                  <a:pt x="3894" y="8189"/>
                </a:lnTo>
                <a:lnTo>
                  <a:pt x="3768" y="8242"/>
                </a:lnTo>
                <a:lnTo>
                  <a:pt x="3608" y="8216"/>
                </a:lnTo>
                <a:lnTo>
                  <a:pt x="3322" y="7939"/>
                </a:lnTo>
                <a:lnTo>
                  <a:pt x="3134" y="7742"/>
                </a:lnTo>
                <a:lnTo>
                  <a:pt x="2867" y="7546"/>
                </a:lnTo>
                <a:lnTo>
                  <a:pt x="2420" y="7296"/>
                </a:lnTo>
                <a:lnTo>
                  <a:pt x="2116" y="7189"/>
                </a:lnTo>
                <a:lnTo>
                  <a:pt x="1965" y="7171"/>
                </a:lnTo>
                <a:lnTo>
                  <a:pt x="1759" y="7153"/>
                </a:lnTo>
                <a:lnTo>
                  <a:pt x="1322" y="7171"/>
                </a:lnTo>
                <a:lnTo>
                  <a:pt x="616" y="7269"/>
                </a:lnTo>
                <a:lnTo>
                  <a:pt x="71" y="7341"/>
                </a:lnTo>
                <a:lnTo>
                  <a:pt x="54" y="7608"/>
                </a:lnTo>
                <a:lnTo>
                  <a:pt x="9" y="8144"/>
                </a:lnTo>
                <a:lnTo>
                  <a:pt x="45" y="8492"/>
                </a:lnTo>
                <a:lnTo>
                  <a:pt x="116" y="8653"/>
                </a:lnTo>
                <a:lnTo>
                  <a:pt x="241" y="8930"/>
                </a:lnTo>
                <a:lnTo>
                  <a:pt x="366" y="9484"/>
                </a:lnTo>
                <a:lnTo>
                  <a:pt x="384" y="10305"/>
                </a:lnTo>
                <a:lnTo>
                  <a:pt x="366" y="10859"/>
                </a:lnTo>
                <a:lnTo>
                  <a:pt x="348" y="11386"/>
                </a:lnTo>
                <a:lnTo>
                  <a:pt x="357" y="11904"/>
                </a:lnTo>
                <a:lnTo>
                  <a:pt x="375" y="12029"/>
                </a:lnTo>
                <a:lnTo>
                  <a:pt x="455" y="12252"/>
                </a:lnTo>
                <a:lnTo>
                  <a:pt x="580" y="12457"/>
                </a:lnTo>
                <a:lnTo>
                  <a:pt x="750" y="12645"/>
                </a:lnTo>
                <a:lnTo>
                  <a:pt x="947" y="12779"/>
                </a:lnTo>
                <a:lnTo>
                  <a:pt x="1161" y="12877"/>
                </a:lnTo>
                <a:lnTo>
                  <a:pt x="1384" y="12922"/>
                </a:lnTo>
                <a:lnTo>
                  <a:pt x="1616" y="12895"/>
                </a:lnTo>
                <a:lnTo>
                  <a:pt x="1724" y="12859"/>
                </a:lnTo>
                <a:lnTo>
                  <a:pt x="1920" y="12788"/>
                </a:lnTo>
                <a:lnTo>
                  <a:pt x="2268" y="12716"/>
                </a:lnTo>
                <a:lnTo>
                  <a:pt x="2599" y="12716"/>
                </a:lnTo>
                <a:lnTo>
                  <a:pt x="2893" y="12788"/>
                </a:lnTo>
                <a:lnTo>
                  <a:pt x="3313" y="12975"/>
                </a:lnTo>
                <a:lnTo>
                  <a:pt x="3822" y="13359"/>
                </a:lnTo>
                <a:lnTo>
                  <a:pt x="4072" y="13565"/>
                </a:lnTo>
                <a:lnTo>
                  <a:pt x="4135" y="13627"/>
                </a:lnTo>
                <a:lnTo>
                  <a:pt x="4215" y="13824"/>
                </a:lnTo>
                <a:lnTo>
                  <a:pt x="4260" y="14056"/>
                </a:lnTo>
                <a:lnTo>
                  <a:pt x="4251" y="14288"/>
                </a:lnTo>
                <a:lnTo>
                  <a:pt x="4224" y="14386"/>
                </a:lnTo>
                <a:lnTo>
                  <a:pt x="4188" y="14467"/>
                </a:lnTo>
                <a:lnTo>
                  <a:pt x="4063" y="14618"/>
                </a:lnTo>
                <a:lnTo>
                  <a:pt x="3885" y="14752"/>
                </a:lnTo>
                <a:lnTo>
                  <a:pt x="3697" y="14842"/>
                </a:lnTo>
                <a:lnTo>
                  <a:pt x="3608" y="14860"/>
                </a:lnTo>
                <a:lnTo>
                  <a:pt x="3536" y="14860"/>
                </a:lnTo>
                <a:lnTo>
                  <a:pt x="3367" y="14797"/>
                </a:lnTo>
                <a:lnTo>
                  <a:pt x="3197" y="14681"/>
                </a:lnTo>
                <a:lnTo>
                  <a:pt x="3063" y="14547"/>
                </a:lnTo>
                <a:lnTo>
                  <a:pt x="3027" y="14476"/>
                </a:lnTo>
                <a:lnTo>
                  <a:pt x="2965" y="14342"/>
                </a:lnTo>
                <a:lnTo>
                  <a:pt x="2840" y="14145"/>
                </a:lnTo>
                <a:lnTo>
                  <a:pt x="2697" y="14002"/>
                </a:lnTo>
                <a:lnTo>
                  <a:pt x="2545" y="13922"/>
                </a:lnTo>
                <a:lnTo>
                  <a:pt x="2295" y="13877"/>
                </a:lnTo>
                <a:lnTo>
                  <a:pt x="1911" y="13958"/>
                </a:lnTo>
                <a:lnTo>
                  <a:pt x="1706" y="14056"/>
                </a:lnTo>
                <a:lnTo>
                  <a:pt x="1482" y="14163"/>
                </a:lnTo>
                <a:lnTo>
                  <a:pt x="1188" y="14234"/>
                </a:lnTo>
                <a:lnTo>
                  <a:pt x="1000" y="14234"/>
                </a:lnTo>
                <a:lnTo>
                  <a:pt x="822" y="14190"/>
                </a:lnTo>
                <a:lnTo>
                  <a:pt x="661" y="14092"/>
                </a:lnTo>
                <a:lnTo>
                  <a:pt x="518" y="13931"/>
                </a:lnTo>
                <a:lnTo>
                  <a:pt x="393" y="13708"/>
                </a:lnTo>
                <a:lnTo>
                  <a:pt x="339" y="13565"/>
                </a:lnTo>
                <a:lnTo>
                  <a:pt x="170" y="16011"/>
                </a:lnTo>
                <a:lnTo>
                  <a:pt x="0" y="18440"/>
                </a:lnTo>
                <a:lnTo>
                  <a:pt x="598" y="18521"/>
                </a:lnTo>
                <a:lnTo>
                  <a:pt x="1295" y="18628"/>
                </a:lnTo>
                <a:lnTo>
                  <a:pt x="1652" y="18673"/>
                </a:lnTo>
                <a:lnTo>
                  <a:pt x="2277" y="18699"/>
                </a:lnTo>
                <a:lnTo>
                  <a:pt x="2813" y="18628"/>
                </a:lnTo>
                <a:lnTo>
                  <a:pt x="3259" y="18476"/>
                </a:lnTo>
                <a:lnTo>
                  <a:pt x="3635" y="18235"/>
                </a:lnTo>
                <a:lnTo>
                  <a:pt x="3956" y="17905"/>
                </a:lnTo>
                <a:lnTo>
                  <a:pt x="4224" y="17494"/>
                </a:lnTo>
                <a:lnTo>
                  <a:pt x="4465" y="16985"/>
                </a:lnTo>
                <a:lnTo>
                  <a:pt x="4581" y="16690"/>
                </a:lnTo>
                <a:lnTo>
                  <a:pt x="4617" y="16583"/>
                </a:lnTo>
                <a:lnTo>
                  <a:pt x="4635" y="16342"/>
                </a:lnTo>
                <a:lnTo>
                  <a:pt x="4608" y="16235"/>
                </a:lnTo>
                <a:lnTo>
                  <a:pt x="4528" y="15985"/>
                </a:lnTo>
                <a:lnTo>
                  <a:pt x="4483" y="15726"/>
                </a:lnTo>
                <a:lnTo>
                  <a:pt x="4501" y="15592"/>
                </a:lnTo>
                <a:lnTo>
                  <a:pt x="4608" y="15440"/>
                </a:lnTo>
                <a:lnTo>
                  <a:pt x="4920" y="15270"/>
                </a:lnTo>
                <a:lnTo>
                  <a:pt x="5170" y="15190"/>
                </a:lnTo>
                <a:lnTo>
                  <a:pt x="5590" y="15038"/>
                </a:lnTo>
                <a:lnTo>
                  <a:pt x="6215" y="14726"/>
                </a:lnTo>
                <a:lnTo>
                  <a:pt x="6564" y="14467"/>
                </a:lnTo>
                <a:lnTo>
                  <a:pt x="6706" y="14315"/>
                </a:lnTo>
                <a:lnTo>
                  <a:pt x="6849" y="14136"/>
                </a:lnTo>
                <a:lnTo>
                  <a:pt x="7055" y="13725"/>
                </a:lnTo>
                <a:lnTo>
                  <a:pt x="7278" y="13056"/>
                </a:lnTo>
                <a:lnTo>
                  <a:pt x="7430" y="12645"/>
                </a:lnTo>
                <a:lnTo>
                  <a:pt x="7117" y="12502"/>
                </a:lnTo>
                <a:lnTo>
                  <a:pt x="6590" y="12261"/>
                </a:lnTo>
                <a:lnTo>
                  <a:pt x="6385" y="12118"/>
                </a:lnTo>
                <a:lnTo>
                  <a:pt x="6331" y="12064"/>
                </a:lnTo>
                <a:lnTo>
                  <a:pt x="6251" y="11930"/>
                </a:lnTo>
                <a:lnTo>
                  <a:pt x="6189" y="11672"/>
                </a:lnTo>
                <a:lnTo>
                  <a:pt x="6189" y="11502"/>
                </a:lnTo>
                <a:lnTo>
                  <a:pt x="6233" y="11448"/>
                </a:lnTo>
                <a:lnTo>
                  <a:pt x="6546" y="11350"/>
                </a:lnTo>
                <a:lnTo>
                  <a:pt x="6689" y="11288"/>
                </a:lnTo>
                <a:lnTo>
                  <a:pt x="6939" y="11171"/>
                </a:lnTo>
                <a:lnTo>
                  <a:pt x="7314" y="10984"/>
                </a:lnTo>
                <a:lnTo>
                  <a:pt x="7537" y="10832"/>
                </a:lnTo>
                <a:lnTo>
                  <a:pt x="7626" y="10743"/>
                </a:lnTo>
                <a:lnTo>
                  <a:pt x="7751" y="10573"/>
                </a:lnTo>
                <a:lnTo>
                  <a:pt x="7957" y="10162"/>
                </a:lnTo>
                <a:lnTo>
                  <a:pt x="8108" y="9680"/>
                </a:lnTo>
                <a:lnTo>
                  <a:pt x="8189" y="9153"/>
                </a:lnTo>
                <a:lnTo>
                  <a:pt x="8207" y="8617"/>
                </a:lnTo>
                <a:lnTo>
                  <a:pt x="8171" y="8082"/>
                </a:lnTo>
                <a:lnTo>
                  <a:pt x="8064" y="7582"/>
                </a:lnTo>
                <a:lnTo>
                  <a:pt x="7894" y="7135"/>
                </a:lnTo>
                <a:lnTo>
                  <a:pt x="7787" y="6948"/>
                </a:lnTo>
                <a:lnTo>
                  <a:pt x="7653" y="6769"/>
                </a:lnTo>
                <a:lnTo>
                  <a:pt x="7483" y="6608"/>
                </a:lnTo>
                <a:lnTo>
                  <a:pt x="7332" y="6760"/>
                </a:lnTo>
                <a:lnTo>
                  <a:pt x="7064" y="7037"/>
                </a:lnTo>
                <a:lnTo>
                  <a:pt x="6921" y="7099"/>
                </a:lnTo>
                <a:lnTo>
                  <a:pt x="6760" y="7135"/>
                </a:lnTo>
                <a:lnTo>
                  <a:pt x="6403" y="7064"/>
                </a:lnTo>
                <a:lnTo>
                  <a:pt x="6224" y="7037"/>
                </a:lnTo>
                <a:lnTo>
                  <a:pt x="6251" y="6733"/>
                </a:lnTo>
                <a:lnTo>
                  <a:pt x="6314" y="6448"/>
                </a:lnTo>
                <a:lnTo>
                  <a:pt x="6367" y="6340"/>
                </a:lnTo>
                <a:lnTo>
                  <a:pt x="6537" y="6153"/>
                </a:lnTo>
                <a:lnTo>
                  <a:pt x="6626" y="6064"/>
                </a:lnTo>
                <a:lnTo>
                  <a:pt x="6831" y="5858"/>
                </a:lnTo>
                <a:lnTo>
                  <a:pt x="7108" y="5394"/>
                </a:lnTo>
                <a:lnTo>
                  <a:pt x="7260" y="4885"/>
                </a:lnTo>
                <a:lnTo>
                  <a:pt x="7287" y="4367"/>
                </a:lnTo>
                <a:lnTo>
                  <a:pt x="7189" y="3867"/>
                </a:lnTo>
                <a:lnTo>
                  <a:pt x="6965" y="3393"/>
                </a:lnTo>
                <a:lnTo>
                  <a:pt x="6644" y="2992"/>
                </a:lnTo>
                <a:lnTo>
                  <a:pt x="6206" y="2679"/>
                </a:lnTo>
                <a:lnTo>
                  <a:pt x="5938" y="2563"/>
                </a:lnTo>
                <a:lnTo>
                  <a:pt x="5697" y="2911"/>
                </a:lnTo>
                <a:lnTo>
                  <a:pt x="5465" y="3268"/>
                </a:lnTo>
                <a:lnTo>
                  <a:pt x="5376" y="3411"/>
                </a:lnTo>
                <a:lnTo>
                  <a:pt x="5170" y="3652"/>
                </a:lnTo>
                <a:lnTo>
                  <a:pt x="4920" y="3804"/>
                </a:lnTo>
                <a:lnTo>
                  <a:pt x="4697" y="3813"/>
                </a:lnTo>
                <a:lnTo>
                  <a:pt x="4528" y="3769"/>
                </a:lnTo>
                <a:lnTo>
                  <a:pt x="4438" y="3733"/>
                </a:lnTo>
                <a:lnTo>
                  <a:pt x="4349" y="3679"/>
                </a:lnTo>
                <a:lnTo>
                  <a:pt x="4215" y="3572"/>
                </a:lnTo>
                <a:lnTo>
                  <a:pt x="4126" y="3393"/>
                </a:lnTo>
                <a:lnTo>
                  <a:pt x="4170" y="2974"/>
                </a:lnTo>
                <a:lnTo>
                  <a:pt x="4277" y="2688"/>
                </a:lnTo>
                <a:lnTo>
                  <a:pt x="4349" y="2465"/>
                </a:lnTo>
                <a:lnTo>
                  <a:pt x="4420" y="2054"/>
                </a:lnTo>
                <a:lnTo>
                  <a:pt x="4420" y="1661"/>
                </a:lnTo>
                <a:lnTo>
                  <a:pt x="4358" y="1295"/>
                </a:lnTo>
                <a:lnTo>
                  <a:pt x="4215" y="973"/>
                </a:lnTo>
                <a:lnTo>
                  <a:pt x="4010" y="679"/>
                </a:lnTo>
                <a:lnTo>
                  <a:pt x="3724" y="429"/>
                </a:lnTo>
                <a:lnTo>
                  <a:pt x="3376" y="232"/>
                </a:lnTo>
                <a:lnTo>
                  <a:pt x="3170" y="152"/>
                </a:lnTo>
                <a:lnTo>
                  <a:pt x="3001" y="89"/>
                </a:lnTo>
                <a:lnTo>
                  <a:pt x="2661" y="18"/>
                </a:lnTo>
                <a:lnTo>
                  <a:pt x="2143" y="0"/>
                </a:ln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536399" y="2821122"/>
            <a:ext cx="320524" cy="722942"/>
          </a:xfrm>
          <a:custGeom>
            <a:avLst/>
            <a:gdLst/>
            <a:ahLst/>
            <a:cxnLst/>
            <a:rect l="l" t="t" r="r" b="b"/>
            <a:pathLst>
              <a:path w="8681" h="19576" extrusionOk="0">
                <a:moveTo>
                  <a:pt x="6171" y="1"/>
                </a:moveTo>
                <a:lnTo>
                  <a:pt x="5912" y="46"/>
                </a:lnTo>
                <a:lnTo>
                  <a:pt x="5671" y="144"/>
                </a:lnTo>
                <a:lnTo>
                  <a:pt x="5448" y="305"/>
                </a:lnTo>
                <a:lnTo>
                  <a:pt x="5225" y="519"/>
                </a:lnTo>
                <a:lnTo>
                  <a:pt x="4912" y="948"/>
                </a:lnTo>
                <a:lnTo>
                  <a:pt x="4707" y="1323"/>
                </a:lnTo>
                <a:lnTo>
                  <a:pt x="4644" y="1457"/>
                </a:lnTo>
                <a:lnTo>
                  <a:pt x="4564" y="1707"/>
                </a:lnTo>
                <a:lnTo>
                  <a:pt x="4528" y="1957"/>
                </a:lnTo>
                <a:lnTo>
                  <a:pt x="4537" y="2207"/>
                </a:lnTo>
                <a:lnTo>
                  <a:pt x="4591" y="2439"/>
                </a:lnTo>
                <a:lnTo>
                  <a:pt x="4698" y="2653"/>
                </a:lnTo>
                <a:lnTo>
                  <a:pt x="4850" y="2850"/>
                </a:lnTo>
                <a:lnTo>
                  <a:pt x="5055" y="3028"/>
                </a:lnTo>
                <a:lnTo>
                  <a:pt x="5171" y="3109"/>
                </a:lnTo>
                <a:lnTo>
                  <a:pt x="5359" y="3234"/>
                </a:lnTo>
                <a:lnTo>
                  <a:pt x="5591" y="3493"/>
                </a:lnTo>
                <a:lnTo>
                  <a:pt x="5662" y="3787"/>
                </a:lnTo>
                <a:lnTo>
                  <a:pt x="5582" y="4100"/>
                </a:lnTo>
                <a:lnTo>
                  <a:pt x="5466" y="4269"/>
                </a:lnTo>
                <a:lnTo>
                  <a:pt x="5403" y="4359"/>
                </a:lnTo>
                <a:lnTo>
                  <a:pt x="5269" y="4475"/>
                </a:lnTo>
                <a:lnTo>
                  <a:pt x="5055" y="4564"/>
                </a:lnTo>
                <a:lnTo>
                  <a:pt x="4760" y="4537"/>
                </a:lnTo>
                <a:lnTo>
                  <a:pt x="4475" y="4394"/>
                </a:lnTo>
                <a:lnTo>
                  <a:pt x="4350" y="4287"/>
                </a:lnTo>
                <a:lnTo>
                  <a:pt x="4046" y="4002"/>
                </a:lnTo>
                <a:lnTo>
                  <a:pt x="3475" y="3359"/>
                </a:lnTo>
                <a:lnTo>
                  <a:pt x="3162" y="3010"/>
                </a:lnTo>
                <a:lnTo>
                  <a:pt x="2930" y="3171"/>
                </a:lnTo>
                <a:lnTo>
                  <a:pt x="2376" y="3573"/>
                </a:lnTo>
                <a:lnTo>
                  <a:pt x="2117" y="3832"/>
                </a:lnTo>
                <a:lnTo>
                  <a:pt x="2037" y="3930"/>
                </a:lnTo>
                <a:lnTo>
                  <a:pt x="1912" y="4153"/>
                </a:lnTo>
                <a:lnTo>
                  <a:pt x="1849" y="4386"/>
                </a:lnTo>
                <a:lnTo>
                  <a:pt x="1840" y="4636"/>
                </a:lnTo>
                <a:lnTo>
                  <a:pt x="1912" y="5037"/>
                </a:lnTo>
                <a:lnTo>
                  <a:pt x="2180" y="5627"/>
                </a:lnTo>
                <a:lnTo>
                  <a:pt x="2385" y="5948"/>
                </a:lnTo>
                <a:lnTo>
                  <a:pt x="2439" y="6038"/>
                </a:lnTo>
                <a:lnTo>
                  <a:pt x="2510" y="6261"/>
                </a:lnTo>
                <a:lnTo>
                  <a:pt x="2537" y="6493"/>
                </a:lnTo>
                <a:lnTo>
                  <a:pt x="2510" y="6716"/>
                </a:lnTo>
                <a:lnTo>
                  <a:pt x="2474" y="6806"/>
                </a:lnTo>
                <a:lnTo>
                  <a:pt x="2430" y="6850"/>
                </a:lnTo>
                <a:lnTo>
                  <a:pt x="2260" y="6922"/>
                </a:lnTo>
                <a:lnTo>
                  <a:pt x="1912" y="6957"/>
                </a:lnTo>
                <a:lnTo>
                  <a:pt x="1689" y="6940"/>
                </a:lnTo>
                <a:lnTo>
                  <a:pt x="1510" y="6904"/>
                </a:lnTo>
                <a:lnTo>
                  <a:pt x="1153" y="6734"/>
                </a:lnTo>
                <a:lnTo>
                  <a:pt x="965" y="6645"/>
                </a:lnTo>
                <a:lnTo>
                  <a:pt x="831" y="6797"/>
                </a:lnTo>
                <a:lnTo>
                  <a:pt x="608" y="7100"/>
                </a:lnTo>
                <a:lnTo>
                  <a:pt x="367" y="7591"/>
                </a:lnTo>
                <a:lnTo>
                  <a:pt x="170" y="8288"/>
                </a:lnTo>
                <a:lnTo>
                  <a:pt x="63" y="9002"/>
                </a:lnTo>
                <a:lnTo>
                  <a:pt x="10" y="9360"/>
                </a:lnTo>
                <a:lnTo>
                  <a:pt x="1" y="9511"/>
                </a:lnTo>
                <a:lnTo>
                  <a:pt x="1" y="9797"/>
                </a:lnTo>
                <a:lnTo>
                  <a:pt x="45" y="10065"/>
                </a:lnTo>
                <a:lnTo>
                  <a:pt x="135" y="10315"/>
                </a:lnTo>
                <a:lnTo>
                  <a:pt x="269" y="10547"/>
                </a:lnTo>
                <a:lnTo>
                  <a:pt x="438" y="10753"/>
                </a:lnTo>
                <a:lnTo>
                  <a:pt x="644" y="10940"/>
                </a:lnTo>
                <a:lnTo>
                  <a:pt x="894" y="11092"/>
                </a:lnTo>
                <a:lnTo>
                  <a:pt x="1028" y="11163"/>
                </a:lnTo>
                <a:lnTo>
                  <a:pt x="1313" y="11315"/>
                </a:lnTo>
                <a:lnTo>
                  <a:pt x="1599" y="11449"/>
                </a:lnTo>
                <a:lnTo>
                  <a:pt x="1796" y="11530"/>
                </a:lnTo>
                <a:lnTo>
                  <a:pt x="2099" y="11753"/>
                </a:lnTo>
                <a:lnTo>
                  <a:pt x="2260" y="12047"/>
                </a:lnTo>
                <a:lnTo>
                  <a:pt x="2305" y="12405"/>
                </a:lnTo>
                <a:lnTo>
                  <a:pt x="2269" y="12610"/>
                </a:lnTo>
                <a:lnTo>
                  <a:pt x="2242" y="12726"/>
                </a:lnTo>
                <a:lnTo>
                  <a:pt x="2162" y="12914"/>
                </a:lnTo>
                <a:lnTo>
                  <a:pt x="2055" y="13048"/>
                </a:lnTo>
                <a:lnTo>
                  <a:pt x="1921" y="13146"/>
                </a:lnTo>
                <a:lnTo>
                  <a:pt x="1680" y="13217"/>
                </a:lnTo>
                <a:lnTo>
                  <a:pt x="1296" y="13217"/>
                </a:lnTo>
                <a:lnTo>
                  <a:pt x="1081" y="13190"/>
                </a:lnTo>
                <a:lnTo>
                  <a:pt x="1081" y="13387"/>
                </a:lnTo>
                <a:lnTo>
                  <a:pt x="1126" y="13753"/>
                </a:lnTo>
                <a:lnTo>
                  <a:pt x="1233" y="14083"/>
                </a:lnTo>
                <a:lnTo>
                  <a:pt x="1394" y="14387"/>
                </a:lnTo>
                <a:lnTo>
                  <a:pt x="1680" y="14807"/>
                </a:lnTo>
                <a:lnTo>
                  <a:pt x="2108" y="15343"/>
                </a:lnTo>
                <a:lnTo>
                  <a:pt x="2296" y="15619"/>
                </a:lnTo>
                <a:lnTo>
                  <a:pt x="2358" y="15709"/>
                </a:lnTo>
                <a:lnTo>
                  <a:pt x="2483" y="15825"/>
                </a:lnTo>
                <a:lnTo>
                  <a:pt x="2707" y="15932"/>
                </a:lnTo>
                <a:lnTo>
                  <a:pt x="3180" y="15959"/>
                </a:lnTo>
                <a:lnTo>
                  <a:pt x="3501" y="15994"/>
                </a:lnTo>
                <a:lnTo>
                  <a:pt x="3751" y="16066"/>
                </a:lnTo>
                <a:lnTo>
                  <a:pt x="4234" y="16352"/>
                </a:lnTo>
                <a:lnTo>
                  <a:pt x="4475" y="16486"/>
                </a:lnTo>
                <a:lnTo>
                  <a:pt x="4091" y="16941"/>
                </a:lnTo>
                <a:lnTo>
                  <a:pt x="3698" y="17379"/>
                </a:lnTo>
                <a:lnTo>
                  <a:pt x="3582" y="17441"/>
                </a:lnTo>
                <a:lnTo>
                  <a:pt x="3332" y="17495"/>
                </a:lnTo>
                <a:lnTo>
                  <a:pt x="3626" y="17905"/>
                </a:lnTo>
                <a:lnTo>
                  <a:pt x="4028" y="18495"/>
                </a:lnTo>
                <a:lnTo>
                  <a:pt x="4314" y="18843"/>
                </a:lnTo>
                <a:lnTo>
                  <a:pt x="4475" y="18995"/>
                </a:lnTo>
                <a:lnTo>
                  <a:pt x="4680" y="19174"/>
                </a:lnTo>
                <a:lnTo>
                  <a:pt x="5136" y="19441"/>
                </a:lnTo>
                <a:lnTo>
                  <a:pt x="5502" y="19549"/>
                </a:lnTo>
                <a:lnTo>
                  <a:pt x="5761" y="19575"/>
                </a:lnTo>
                <a:lnTo>
                  <a:pt x="6037" y="19558"/>
                </a:lnTo>
                <a:lnTo>
                  <a:pt x="6332" y="19486"/>
                </a:lnTo>
                <a:lnTo>
                  <a:pt x="6484" y="19433"/>
                </a:lnTo>
                <a:lnTo>
                  <a:pt x="6716" y="19325"/>
                </a:lnTo>
                <a:lnTo>
                  <a:pt x="7154" y="19013"/>
                </a:lnTo>
                <a:lnTo>
                  <a:pt x="7538" y="18611"/>
                </a:lnTo>
                <a:lnTo>
                  <a:pt x="7868" y="18138"/>
                </a:lnTo>
                <a:lnTo>
                  <a:pt x="8127" y="17620"/>
                </a:lnTo>
                <a:lnTo>
                  <a:pt x="8315" y="17075"/>
                </a:lnTo>
                <a:lnTo>
                  <a:pt x="8413" y="16530"/>
                </a:lnTo>
                <a:lnTo>
                  <a:pt x="8422" y="15994"/>
                </a:lnTo>
                <a:lnTo>
                  <a:pt x="8377" y="15753"/>
                </a:lnTo>
                <a:lnTo>
                  <a:pt x="8341" y="15637"/>
                </a:lnTo>
                <a:lnTo>
                  <a:pt x="8127" y="15414"/>
                </a:lnTo>
                <a:lnTo>
                  <a:pt x="7806" y="15218"/>
                </a:lnTo>
                <a:lnTo>
                  <a:pt x="7466" y="15084"/>
                </a:lnTo>
                <a:lnTo>
                  <a:pt x="7314" y="15057"/>
                </a:lnTo>
                <a:lnTo>
                  <a:pt x="7172" y="15048"/>
                </a:lnTo>
                <a:lnTo>
                  <a:pt x="6975" y="15155"/>
                </a:lnTo>
                <a:lnTo>
                  <a:pt x="6886" y="15378"/>
                </a:lnTo>
                <a:lnTo>
                  <a:pt x="6877" y="15673"/>
                </a:lnTo>
                <a:lnTo>
                  <a:pt x="6913" y="15834"/>
                </a:lnTo>
                <a:lnTo>
                  <a:pt x="6922" y="15914"/>
                </a:lnTo>
                <a:lnTo>
                  <a:pt x="6895" y="16093"/>
                </a:lnTo>
                <a:lnTo>
                  <a:pt x="6805" y="16280"/>
                </a:lnTo>
                <a:lnTo>
                  <a:pt x="6689" y="16432"/>
                </a:lnTo>
                <a:lnTo>
                  <a:pt x="6627" y="16486"/>
                </a:lnTo>
                <a:lnTo>
                  <a:pt x="6573" y="16512"/>
                </a:lnTo>
                <a:lnTo>
                  <a:pt x="6412" y="16521"/>
                </a:lnTo>
                <a:lnTo>
                  <a:pt x="6136" y="16459"/>
                </a:lnTo>
                <a:lnTo>
                  <a:pt x="5984" y="16378"/>
                </a:lnTo>
                <a:lnTo>
                  <a:pt x="5868" y="16298"/>
                </a:lnTo>
                <a:lnTo>
                  <a:pt x="5671" y="16057"/>
                </a:lnTo>
                <a:lnTo>
                  <a:pt x="5537" y="15753"/>
                </a:lnTo>
                <a:lnTo>
                  <a:pt x="5457" y="15405"/>
                </a:lnTo>
                <a:lnTo>
                  <a:pt x="5448" y="15039"/>
                </a:lnTo>
                <a:lnTo>
                  <a:pt x="5484" y="14673"/>
                </a:lnTo>
                <a:lnTo>
                  <a:pt x="5591" y="14334"/>
                </a:lnTo>
                <a:lnTo>
                  <a:pt x="5752" y="14039"/>
                </a:lnTo>
                <a:lnTo>
                  <a:pt x="5859" y="13923"/>
                </a:lnTo>
                <a:lnTo>
                  <a:pt x="6055" y="13726"/>
                </a:lnTo>
                <a:lnTo>
                  <a:pt x="6466" y="13441"/>
                </a:lnTo>
                <a:lnTo>
                  <a:pt x="6788" y="13324"/>
                </a:lnTo>
                <a:lnTo>
                  <a:pt x="7020" y="13307"/>
                </a:lnTo>
                <a:lnTo>
                  <a:pt x="7270" y="13342"/>
                </a:lnTo>
                <a:lnTo>
                  <a:pt x="7529" y="13441"/>
                </a:lnTo>
                <a:lnTo>
                  <a:pt x="7672" y="13521"/>
                </a:lnTo>
                <a:lnTo>
                  <a:pt x="7788" y="13574"/>
                </a:lnTo>
                <a:lnTo>
                  <a:pt x="8109" y="13628"/>
                </a:lnTo>
                <a:lnTo>
                  <a:pt x="8315" y="13664"/>
                </a:lnTo>
                <a:lnTo>
                  <a:pt x="8315" y="10467"/>
                </a:lnTo>
                <a:lnTo>
                  <a:pt x="7681" y="10333"/>
                </a:lnTo>
                <a:lnTo>
                  <a:pt x="7038" y="10190"/>
                </a:lnTo>
                <a:lnTo>
                  <a:pt x="6868" y="10404"/>
                </a:lnTo>
                <a:lnTo>
                  <a:pt x="6448" y="10708"/>
                </a:lnTo>
                <a:lnTo>
                  <a:pt x="5975" y="10878"/>
                </a:lnTo>
                <a:lnTo>
                  <a:pt x="5466" y="10913"/>
                </a:lnTo>
                <a:lnTo>
                  <a:pt x="5198" y="10869"/>
                </a:lnTo>
                <a:lnTo>
                  <a:pt x="4966" y="10815"/>
                </a:lnTo>
                <a:lnTo>
                  <a:pt x="4501" y="10637"/>
                </a:lnTo>
                <a:lnTo>
                  <a:pt x="4198" y="10440"/>
                </a:lnTo>
                <a:lnTo>
                  <a:pt x="4028" y="10261"/>
                </a:lnTo>
                <a:lnTo>
                  <a:pt x="3894" y="10056"/>
                </a:lnTo>
                <a:lnTo>
                  <a:pt x="3805" y="9806"/>
                </a:lnTo>
                <a:lnTo>
                  <a:pt x="3778" y="9663"/>
                </a:lnTo>
                <a:lnTo>
                  <a:pt x="3769" y="9538"/>
                </a:lnTo>
                <a:lnTo>
                  <a:pt x="3796" y="9261"/>
                </a:lnTo>
                <a:lnTo>
                  <a:pt x="3867" y="8993"/>
                </a:lnTo>
                <a:lnTo>
                  <a:pt x="3984" y="8752"/>
                </a:lnTo>
                <a:lnTo>
                  <a:pt x="4055" y="8645"/>
                </a:lnTo>
                <a:lnTo>
                  <a:pt x="4109" y="8600"/>
                </a:lnTo>
                <a:lnTo>
                  <a:pt x="4305" y="8574"/>
                </a:lnTo>
                <a:lnTo>
                  <a:pt x="4555" y="8592"/>
                </a:lnTo>
                <a:lnTo>
                  <a:pt x="4796" y="8654"/>
                </a:lnTo>
                <a:lnTo>
                  <a:pt x="4894" y="8708"/>
                </a:lnTo>
                <a:lnTo>
                  <a:pt x="5207" y="8904"/>
                </a:lnTo>
                <a:lnTo>
                  <a:pt x="5528" y="9083"/>
                </a:lnTo>
                <a:lnTo>
                  <a:pt x="5689" y="9127"/>
                </a:lnTo>
                <a:lnTo>
                  <a:pt x="5823" y="9101"/>
                </a:lnTo>
                <a:lnTo>
                  <a:pt x="5939" y="9002"/>
                </a:lnTo>
                <a:lnTo>
                  <a:pt x="6127" y="8708"/>
                </a:lnTo>
                <a:lnTo>
                  <a:pt x="6279" y="8377"/>
                </a:lnTo>
                <a:lnTo>
                  <a:pt x="6377" y="8199"/>
                </a:lnTo>
                <a:lnTo>
                  <a:pt x="6573" y="8020"/>
                </a:lnTo>
                <a:lnTo>
                  <a:pt x="6788" y="7984"/>
                </a:lnTo>
                <a:lnTo>
                  <a:pt x="7029" y="8065"/>
                </a:lnTo>
                <a:lnTo>
                  <a:pt x="7163" y="8136"/>
                </a:lnTo>
                <a:lnTo>
                  <a:pt x="7716" y="8431"/>
                </a:lnTo>
                <a:lnTo>
                  <a:pt x="8395" y="8797"/>
                </a:lnTo>
                <a:lnTo>
                  <a:pt x="8502" y="6779"/>
                </a:lnTo>
                <a:lnTo>
                  <a:pt x="8609" y="4841"/>
                </a:lnTo>
                <a:lnTo>
                  <a:pt x="8190" y="4698"/>
                </a:lnTo>
                <a:lnTo>
                  <a:pt x="7752" y="4582"/>
                </a:lnTo>
                <a:lnTo>
                  <a:pt x="7413" y="4502"/>
                </a:lnTo>
                <a:lnTo>
                  <a:pt x="7002" y="4314"/>
                </a:lnTo>
                <a:lnTo>
                  <a:pt x="6779" y="4162"/>
                </a:lnTo>
                <a:lnTo>
                  <a:pt x="6591" y="3966"/>
                </a:lnTo>
                <a:lnTo>
                  <a:pt x="6448" y="3734"/>
                </a:lnTo>
                <a:lnTo>
                  <a:pt x="6341" y="3475"/>
                </a:lnTo>
                <a:lnTo>
                  <a:pt x="6270" y="3162"/>
                </a:lnTo>
                <a:lnTo>
                  <a:pt x="6252" y="2992"/>
                </a:lnTo>
                <a:lnTo>
                  <a:pt x="6243" y="2832"/>
                </a:lnTo>
                <a:lnTo>
                  <a:pt x="6314" y="2600"/>
                </a:lnTo>
                <a:lnTo>
                  <a:pt x="6475" y="2483"/>
                </a:lnTo>
                <a:lnTo>
                  <a:pt x="6725" y="2501"/>
                </a:lnTo>
                <a:lnTo>
                  <a:pt x="6886" y="2564"/>
                </a:lnTo>
                <a:lnTo>
                  <a:pt x="7100" y="2662"/>
                </a:lnTo>
                <a:lnTo>
                  <a:pt x="7538" y="2841"/>
                </a:lnTo>
                <a:lnTo>
                  <a:pt x="7975" y="2939"/>
                </a:lnTo>
                <a:lnTo>
                  <a:pt x="8324" y="2921"/>
                </a:lnTo>
                <a:lnTo>
                  <a:pt x="8556" y="2859"/>
                </a:lnTo>
                <a:lnTo>
                  <a:pt x="8672" y="2805"/>
                </a:lnTo>
                <a:lnTo>
                  <a:pt x="8681" y="2510"/>
                </a:lnTo>
                <a:lnTo>
                  <a:pt x="8672" y="2225"/>
                </a:lnTo>
                <a:lnTo>
                  <a:pt x="8645" y="2019"/>
                </a:lnTo>
                <a:lnTo>
                  <a:pt x="8538" y="1635"/>
                </a:lnTo>
                <a:lnTo>
                  <a:pt x="8368" y="1278"/>
                </a:lnTo>
                <a:lnTo>
                  <a:pt x="8145" y="948"/>
                </a:lnTo>
                <a:lnTo>
                  <a:pt x="7877" y="662"/>
                </a:lnTo>
                <a:lnTo>
                  <a:pt x="7556" y="421"/>
                </a:lnTo>
                <a:lnTo>
                  <a:pt x="7189" y="224"/>
                </a:lnTo>
                <a:lnTo>
                  <a:pt x="6796" y="81"/>
                </a:lnTo>
                <a:lnTo>
                  <a:pt x="6591" y="37"/>
                </a:lnTo>
                <a:lnTo>
                  <a:pt x="6439" y="10"/>
                </a:lnTo>
                <a:lnTo>
                  <a:pt x="6171" y="1"/>
                </a:ln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908717" y="2837285"/>
            <a:ext cx="303023" cy="690591"/>
          </a:xfrm>
          <a:custGeom>
            <a:avLst/>
            <a:gdLst/>
            <a:ahLst/>
            <a:cxnLst/>
            <a:rect l="l" t="t" r="r" b="b"/>
            <a:pathLst>
              <a:path w="8207" h="18700" extrusionOk="0">
                <a:moveTo>
                  <a:pt x="2143" y="0"/>
                </a:moveTo>
                <a:lnTo>
                  <a:pt x="1465" y="107"/>
                </a:lnTo>
                <a:lnTo>
                  <a:pt x="813" y="331"/>
                </a:lnTo>
                <a:lnTo>
                  <a:pt x="500" y="464"/>
                </a:lnTo>
                <a:lnTo>
                  <a:pt x="393" y="518"/>
                </a:lnTo>
                <a:lnTo>
                  <a:pt x="259" y="661"/>
                </a:lnTo>
                <a:lnTo>
                  <a:pt x="205" y="822"/>
                </a:lnTo>
                <a:lnTo>
                  <a:pt x="205" y="1009"/>
                </a:lnTo>
                <a:lnTo>
                  <a:pt x="268" y="1304"/>
                </a:lnTo>
                <a:lnTo>
                  <a:pt x="375" y="1706"/>
                </a:lnTo>
                <a:lnTo>
                  <a:pt x="375" y="1893"/>
                </a:lnTo>
                <a:lnTo>
                  <a:pt x="402" y="2170"/>
                </a:lnTo>
                <a:lnTo>
                  <a:pt x="429" y="2447"/>
                </a:lnTo>
                <a:lnTo>
                  <a:pt x="429" y="2768"/>
                </a:lnTo>
                <a:lnTo>
                  <a:pt x="527" y="3420"/>
                </a:lnTo>
                <a:lnTo>
                  <a:pt x="625" y="4072"/>
                </a:lnTo>
                <a:lnTo>
                  <a:pt x="616" y="4563"/>
                </a:lnTo>
                <a:lnTo>
                  <a:pt x="554" y="4894"/>
                </a:lnTo>
                <a:lnTo>
                  <a:pt x="491" y="5063"/>
                </a:lnTo>
                <a:lnTo>
                  <a:pt x="447" y="5206"/>
                </a:lnTo>
                <a:lnTo>
                  <a:pt x="482" y="5546"/>
                </a:lnTo>
                <a:lnTo>
                  <a:pt x="491" y="5715"/>
                </a:lnTo>
                <a:lnTo>
                  <a:pt x="839" y="5706"/>
                </a:lnTo>
                <a:lnTo>
                  <a:pt x="1179" y="5680"/>
                </a:lnTo>
                <a:lnTo>
                  <a:pt x="1375" y="5617"/>
                </a:lnTo>
                <a:lnTo>
                  <a:pt x="1572" y="5519"/>
                </a:lnTo>
                <a:lnTo>
                  <a:pt x="1786" y="5447"/>
                </a:lnTo>
                <a:lnTo>
                  <a:pt x="2233" y="5403"/>
                </a:lnTo>
                <a:lnTo>
                  <a:pt x="2697" y="5456"/>
                </a:lnTo>
                <a:lnTo>
                  <a:pt x="3152" y="5608"/>
                </a:lnTo>
                <a:lnTo>
                  <a:pt x="3563" y="5822"/>
                </a:lnTo>
                <a:lnTo>
                  <a:pt x="3920" y="6108"/>
                </a:lnTo>
                <a:lnTo>
                  <a:pt x="4188" y="6448"/>
                </a:lnTo>
                <a:lnTo>
                  <a:pt x="4349" y="6823"/>
                </a:lnTo>
                <a:lnTo>
                  <a:pt x="4376" y="7028"/>
                </a:lnTo>
                <a:lnTo>
                  <a:pt x="4385" y="7171"/>
                </a:lnTo>
                <a:lnTo>
                  <a:pt x="4331" y="7474"/>
                </a:lnTo>
                <a:lnTo>
                  <a:pt x="4215" y="7778"/>
                </a:lnTo>
                <a:lnTo>
                  <a:pt x="4054" y="8037"/>
                </a:lnTo>
                <a:lnTo>
                  <a:pt x="3956" y="8135"/>
                </a:lnTo>
                <a:lnTo>
                  <a:pt x="3894" y="8189"/>
                </a:lnTo>
                <a:lnTo>
                  <a:pt x="3768" y="8242"/>
                </a:lnTo>
                <a:lnTo>
                  <a:pt x="3608" y="8216"/>
                </a:lnTo>
                <a:lnTo>
                  <a:pt x="3322" y="7939"/>
                </a:lnTo>
                <a:lnTo>
                  <a:pt x="3134" y="7742"/>
                </a:lnTo>
                <a:lnTo>
                  <a:pt x="2867" y="7546"/>
                </a:lnTo>
                <a:lnTo>
                  <a:pt x="2420" y="7296"/>
                </a:lnTo>
                <a:lnTo>
                  <a:pt x="2116" y="7189"/>
                </a:lnTo>
                <a:lnTo>
                  <a:pt x="1965" y="7171"/>
                </a:lnTo>
                <a:lnTo>
                  <a:pt x="1759" y="7153"/>
                </a:lnTo>
                <a:lnTo>
                  <a:pt x="1322" y="7171"/>
                </a:lnTo>
                <a:lnTo>
                  <a:pt x="616" y="7269"/>
                </a:lnTo>
                <a:lnTo>
                  <a:pt x="71" y="7341"/>
                </a:lnTo>
                <a:lnTo>
                  <a:pt x="54" y="7608"/>
                </a:lnTo>
                <a:lnTo>
                  <a:pt x="9" y="8144"/>
                </a:lnTo>
                <a:lnTo>
                  <a:pt x="45" y="8492"/>
                </a:lnTo>
                <a:lnTo>
                  <a:pt x="116" y="8653"/>
                </a:lnTo>
                <a:lnTo>
                  <a:pt x="241" y="8930"/>
                </a:lnTo>
                <a:lnTo>
                  <a:pt x="366" y="9484"/>
                </a:lnTo>
                <a:lnTo>
                  <a:pt x="384" y="10305"/>
                </a:lnTo>
                <a:lnTo>
                  <a:pt x="366" y="10859"/>
                </a:lnTo>
                <a:lnTo>
                  <a:pt x="348" y="11386"/>
                </a:lnTo>
                <a:lnTo>
                  <a:pt x="357" y="11904"/>
                </a:lnTo>
                <a:lnTo>
                  <a:pt x="375" y="12029"/>
                </a:lnTo>
                <a:lnTo>
                  <a:pt x="455" y="12252"/>
                </a:lnTo>
                <a:lnTo>
                  <a:pt x="580" y="12457"/>
                </a:lnTo>
                <a:lnTo>
                  <a:pt x="750" y="12645"/>
                </a:lnTo>
                <a:lnTo>
                  <a:pt x="947" y="12779"/>
                </a:lnTo>
                <a:lnTo>
                  <a:pt x="1161" y="12877"/>
                </a:lnTo>
                <a:lnTo>
                  <a:pt x="1384" y="12922"/>
                </a:lnTo>
                <a:lnTo>
                  <a:pt x="1616" y="12895"/>
                </a:lnTo>
                <a:lnTo>
                  <a:pt x="1724" y="12859"/>
                </a:lnTo>
                <a:lnTo>
                  <a:pt x="1920" y="12788"/>
                </a:lnTo>
                <a:lnTo>
                  <a:pt x="2268" y="12716"/>
                </a:lnTo>
                <a:lnTo>
                  <a:pt x="2599" y="12716"/>
                </a:lnTo>
                <a:lnTo>
                  <a:pt x="2893" y="12788"/>
                </a:lnTo>
                <a:lnTo>
                  <a:pt x="3313" y="12975"/>
                </a:lnTo>
                <a:lnTo>
                  <a:pt x="3822" y="13359"/>
                </a:lnTo>
                <a:lnTo>
                  <a:pt x="4072" y="13565"/>
                </a:lnTo>
                <a:lnTo>
                  <a:pt x="4135" y="13627"/>
                </a:lnTo>
                <a:lnTo>
                  <a:pt x="4215" y="13824"/>
                </a:lnTo>
                <a:lnTo>
                  <a:pt x="4260" y="14056"/>
                </a:lnTo>
                <a:lnTo>
                  <a:pt x="4251" y="14288"/>
                </a:lnTo>
                <a:lnTo>
                  <a:pt x="4224" y="14386"/>
                </a:lnTo>
                <a:lnTo>
                  <a:pt x="4188" y="14467"/>
                </a:lnTo>
                <a:lnTo>
                  <a:pt x="4063" y="14618"/>
                </a:lnTo>
                <a:lnTo>
                  <a:pt x="3885" y="14752"/>
                </a:lnTo>
                <a:lnTo>
                  <a:pt x="3697" y="14842"/>
                </a:lnTo>
                <a:lnTo>
                  <a:pt x="3608" y="14860"/>
                </a:lnTo>
                <a:lnTo>
                  <a:pt x="3536" y="14860"/>
                </a:lnTo>
                <a:lnTo>
                  <a:pt x="3367" y="14797"/>
                </a:lnTo>
                <a:lnTo>
                  <a:pt x="3197" y="14681"/>
                </a:lnTo>
                <a:lnTo>
                  <a:pt x="3063" y="14547"/>
                </a:lnTo>
                <a:lnTo>
                  <a:pt x="3027" y="14476"/>
                </a:lnTo>
                <a:lnTo>
                  <a:pt x="2965" y="14342"/>
                </a:lnTo>
                <a:lnTo>
                  <a:pt x="2840" y="14145"/>
                </a:lnTo>
                <a:lnTo>
                  <a:pt x="2697" y="14002"/>
                </a:lnTo>
                <a:lnTo>
                  <a:pt x="2545" y="13922"/>
                </a:lnTo>
                <a:lnTo>
                  <a:pt x="2295" y="13877"/>
                </a:lnTo>
                <a:lnTo>
                  <a:pt x="1911" y="13958"/>
                </a:lnTo>
                <a:lnTo>
                  <a:pt x="1706" y="14056"/>
                </a:lnTo>
                <a:lnTo>
                  <a:pt x="1482" y="14163"/>
                </a:lnTo>
                <a:lnTo>
                  <a:pt x="1188" y="14234"/>
                </a:lnTo>
                <a:lnTo>
                  <a:pt x="1000" y="14234"/>
                </a:lnTo>
                <a:lnTo>
                  <a:pt x="822" y="14190"/>
                </a:lnTo>
                <a:lnTo>
                  <a:pt x="661" y="14092"/>
                </a:lnTo>
                <a:lnTo>
                  <a:pt x="518" y="13931"/>
                </a:lnTo>
                <a:lnTo>
                  <a:pt x="393" y="13708"/>
                </a:lnTo>
                <a:lnTo>
                  <a:pt x="339" y="13565"/>
                </a:lnTo>
                <a:lnTo>
                  <a:pt x="170" y="16011"/>
                </a:lnTo>
                <a:lnTo>
                  <a:pt x="0" y="18440"/>
                </a:lnTo>
                <a:lnTo>
                  <a:pt x="598" y="18521"/>
                </a:lnTo>
                <a:lnTo>
                  <a:pt x="1295" y="18628"/>
                </a:lnTo>
                <a:lnTo>
                  <a:pt x="1652" y="18673"/>
                </a:lnTo>
                <a:lnTo>
                  <a:pt x="2277" y="18699"/>
                </a:lnTo>
                <a:lnTo>
                  <a:pt x="2813" y="18628"/>
                </a:lnTo>
                <a:lnTo>
                  <a:pt x="3259" y="18476"/>
                </a:lnTo>
                <a:lnTo>
                  <a:pt x="3635" y="18235"/>
                </a:lnTo>
                <a:lnTo>
                  <a:pt x="3956" y="17905"/>
                </a:lnTo>
                <a:lnTo>
                  <a:pt x="4224" y="17494"/>
                </a:lnTo>
                <a:lnTo>
                  <a:pt x="4465" y="16985"/>
                </a:lnTo>
                <a:lnTo>
                  <a:pt x="4581" y="16690"/>
                </a:lnTo>
                <a:lnTo>
                  <a:pt x="4617" y="16583"/>
                </a:lnTo>
                <a:lnTo>
                  <a:pt x="4635" y="16342"/>
                </a:lnTo>
                <a:lnTo>
                  <a:pt x="4608" y="16235"/>
                </a:lnTo>
                <a:lnTo>
                  <a:pt x="4528" y="15985"/>
                </a:lnTo>
                <a:lnTo>
                  <a:pt x="4483" y="15726"/>
                </a:lnTo>
                <a:lnTo>
                  <a:pt x="4501" y="15592"/>
                </a:lnTo>
                <a:lnTo>
                  <a:pt x="4608" y="15440"/>
                </a:lnTo>
                <a:lnTo>
                  <a:pt x="4920" y="15270"/>
                </a:lnTo>
                <a:lnTo>
                  <a:pt x="5170" y="15190"/>
                </a:lnTo>
                <a:lnTo>
                  <a:pt x="5590" y="15038"/>
                </a:lnTo>
                <a:lnTo>
                  <a:pt x="6215" y="14726"/>
                </a:lnTo>
                <a:lnTo>
                  <a:pt x="6564" y="14467"/>
                </a:lnTo>
                <a:lnTo>
                  <a:pt x="6706" y="14315"/>
                </a:lnTo>
                <a:lnTo>
                  <a:pt x="6849" y="14136"/>
                </a:lnTo>
                <a:lnTo>
                  <a:pt x="7055" y="13725"/>
                </a:lnTo>
                <a:lnTo>
                  <a:pt x="7278" y="13056"/>
                </a:lnTo>
                <a:lnTo>
                  <a:pt x="7430" y="12645"/>
                </a:lnTo>
                <a:lnTo>
                  <a:pt x="7117" y="12502"/>
                </a:lnTo>
                <a:lnTo>
                  <a:pt x="6590" y="12261"/>
                </a:lnTo>
                <a:lnTo>
                  <a:pt x="6385" y="12118"/>
                </a:lnTo>
                <a:lnTo>
                  <a:pt x="6331" y="12064"/>
                </a:lnTo>
                <a:lnTo>
                  <a:pt x="6251" y="11930"/>
                </a:lnTo>
                <a:lnTo>
                  <a:pt x="6189" y="11672"/>
                </a:lnTo>
                <a:lnTo>
                  <a:pt x="6189" y="11502"/>
                </a:lnTo>
                <a:lnTo>
                  <a:pt x="6233" y="11448"/>
                </a:lnTo>
                <a:lnTo>
                  <a:pt x="6546" y="11350"/>
                </a:lnTo>
                <a:lnTo>
                  <a:pt x="6689" y="11288"/>
                </a:lnTo>
                <a:lnTo>
                  <a:pt x="6939" y="11171"/>
                </a:lnTo>
                <a:lnTo>
                  <a:pt x="7314" y="10984"/>
                </a:lnTo>
                <a:lnTo>
                  <a:pt x="7537" y="10832"/>
                </a:lnTo>
                <a:lnTo>
                  <a:pt x="7626" y="10743"/>
                </a:lnTo>
                <a:lnTo>
                  <a:pt x="7751" y="10573"/>
                </a:lnTo>
                <a:lnTo>
                  <a:pt x="7957" y="10162"/>
                </a:lnTo>
                <a:lnTo>
                  <a:pt x="8108" y="9680"/>
                </a:lnTo>
                <a:lnTo>
                  <a:pt x="8189" y="9153"/>
                </a:lnTo>
                <a:lnTo>
                  <a:pt x="8207" y="8617"/>
                </a:lnTo>
                <a:lnTo>
                  <a:pt x="8171" y="8082"/>
                </a:lnTo>
                <a:lnTo>
                  <a:pt x="8064" y="7582"/>
                </a:lnTo>
                <a:lnTo>
                  <a:pt x="7894" y="7135"/>
                </a:lnTo>
                <a:lnTo>
                  <a:pt x="7787" y="6948"/>
                </a:lnTo>
                <a:lnTo>
                  <a:pt x="7653" y="6769"/>
                </a:lnTo>
                <a:lnTo>
                  <a:pt x="7483" y="6608"/>
                </a:lnTo>
                <a:lnTo>
                  <a:pt x="7332" y="6760"/>
                </a:lnTo>
                <a:lnTo>
                  <a:pt x="7064" y="7037"/>
                </a:lnTo>
                <a:lnTo>
                  <a:pt x="6921" y="7099"/>
                </a:lnTo>
                <a:lnTo>
                  <a:pt x="6760" y="7135"/>
                </a:lnTo>
                <a:lnTo>
                  <a:pt x="6403" y="7064"/>
                </a:lnTo>
                <a:lnTo>
                  <a:pt x="6224" y="7037"/>
                </a:lnTo>
                <a:lnTo>
                  <a:pt x="6251" y="6733"/>
                </a:lnTo>
                <a:lnTo>
                  <a:pt x="6314" y="6448"/>
                </a:lnTo>
                <a:lnTo>
                  <a:pt x="6367" y="6340"/>
                </a:lnTo>
                <a:lnTo>
                  <a:pt x="6537" y="6153"/>
                </a:lnTo>
                <a:lnTo>
                  <a:pt x="6626" y="6064"/>
                </a:lnTo>
                <a:lnTo>
                  <a:pt x="6831" y="5858"/>
                </a:lnTo>
                <a:lnTo>
                  <a:pt x="7108" y="5394"/>
                </a:lnTo>
                <a:lnTo>
                  <a:pt x="7260" y="4885"/>
                </a:lnTo>
                <a:lnTo>
                  <a:pt x="7287" y="4367"/>
                </a:lnTo>
                <a:lnTo>
                  <a:pt x="7189" y="3867"/>
                </a:lnTo>
                <a:lnTo>
                  <a:pt x="6965" y="3393"/>
                </a:lnTo>
                <a:lnTo>
                  <a:pt x="6644" y="2992"/>
                </a:lnTo>
                <a:lnTo>
                  <a:pt x="6206" y="2679"/>
                </a:lnTo>
                <a:lnTo>
                  <a:pt x="5938" y="2563"/>
                </a:lnTo>
                <a:lnTo>
                  <a:pt x="5697" y="2911"/>
                </a:lnTo>
                <a:lnTo>
                  <a:pt x="5465" y="3268"/>
                </a:lnTo>
                <a:lnTo>
                  <a:pt x="5376" y="3411"/>
                </a:lnTo>
                <a:lnTo>
                  <a:pt x="5170" y="3652"/>
                </a:lnTo>
                <a:lnTo>
                  <a:pt x="4920" y="3804"/>
                </a:lnTo>
                <a:lnTo>
                  <a:pt x="4697" y="3813"/>
                </a:lnTo>
                <a:lnTo>
                  <a:pt x="4528" y="3769"/>
                </a:lnTo>
                <a:lnTo>
                  <a:pt x="4438" y="3733"/>
                </a:lnTo>
                <a:lnTo>
                  <a:pt x="4349" y="3679"/>
                </a:lnTo>
                <a:lnTo>
                  <a:pt x="4215" y="3572"/>
                </a:lnTo>
                <a:lnTo>
                  <a:pt x="4126" y="3393"/>
                </a:lnTo>
                <a:lnTo>
                  <a:pt x="4170" y="2974"/>
                </a:lnTo>
                <a:lnTo>
                  <a:pt x="4277" y="2688"/>
                </a:lnTo>
                <a:lnTo>
                  <a:pt x="4349" y="2465"/>
                </a:lnTo>
                <a:lnTo>
                  <a:pt x="4420" y="2054"/>
                </a:lnTo>
                <a:lnTo>
                  <a:pt x="4420" y="1661"/>
                </a:lnTo>
                <a:lnTo>
                  <a:pt x="4358" y="1295"/>
                </a:lnTo>
                <a:lnTo>
                  <a:pt x="4215" y="973"/>
                </a:lnTo>
                <a:lnTo>
                  <a:pt x="4010" y="679"/>
                </a:lnTo>
                <a:lnTo>
                  <a:pt x="3724" y="429"/>
                </a:lnTo>
                <a:lnTo>
                  <a:pt x="3376" y="232"/>
                </a:lnTo>
                <a:lnTo>
                  <a:pt x="3170" y="152"/>
                </a:lnTo>
                <a:lnTo>
                  <a:pt x="3001" y="89"/>
                </a:lnTo>
                <a:lnTo>
                  <a:pt x="2661" y="18"/>
                </a:lnTo>
                <a:lnTo>
                  <a:pt x="2143" y="0"/>
                </a:ln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7867174" y="2859284"/>
            <a:ext cx="320524" cy="722942"/>
          </a:xfrm>
          <a:custGeom>
            <a:avLst/>
            <a:gdLst/>
            <a:ahLst/>
            <a:cxnLst/>
            <a:rect l="l" t="t" r="r" b="b"/>
            <a:pathLst>
              <a:path w="8681" h="19576" extrusionOk="0">
                <a:moveTo>
                  <a:pt x="6171" y="1"/>
                </a:moveTo>
                <a:lnTo>
                  <a:pt x="5912" y="46"/>
                </a:lnTo>
                <a:lnTo>
                  <a:pt x="5671" y="144"/>
                </a:lnTo>
                <a:lnTo>
                  <a:pt x="5448" y="305"/>
                </a:lnTo>
                <a:lnTo>
                  <a:pt x="5225" y="519"/>
                </a:lnTo>
                <a:lnTo>
                  <a:pt x="4912" y="948"/>
                </a:lnTo>
                <a:lnTo>
                  <a:pt x="4707" y="1323"/>
                </a:lnTo>
                <a:lnTo>
                  <a:pt x="4644" y="1457"/>
                </a:lnTo>
                <a:lnTo>
                  <a:pt x="4564" y="1707"/>
                </a:lnTo>
                <a:lnTo>
                  <a:pt x="4528" y="1957"/>
                </a:lnTo>
                <a:lnTo>
                  <a:pt x="4537" y="2207"/>
                </a:lnTo>
                <a:lnTo>
                  <a:pt x="4591" y="2439"/>
                </a:lnTo>
                <a:lnTo>
                  <a:pt x="4698" y="2653"/>
                </a:lnTo>
                <a:lnTo>
                  <a:pt x="4850" y="2850"/>
                </a:lnTo>
                <a:lnTo>
                  <a:pt x="5055" y="3028"/>
                </a:lnTo>
                <a:lnTo>
                  <a:pt x="5171" y="3109"/>
                </a:lnTo>
                <a:lnTo>
                  <a:pt x="5359" y="3234"/>
                </a:lnTo>
                <a:lnTo>
                  <a:pt x="5591" y="3493"/>
                </a:lnTo>
                <a:lnTo>
                  <a:pt x="5662" y="3787"/>
                </a:lnTo>
                <a:lnTo>
                  <a:pt x="5582" y="4100"/>
                </a:lnTo>
                <a:lnTo>
                  <a:pt x="5466" y="4269"/>
                </a:lnTo>
                <a:lnTo>
                  <a:pt x="5403" y="4359"/>
                </a:lnTo>
                <a:lnTo>
                  <a:pt x="5269" y="4475"/>
                </a:lnTo>
                <a:lnTo>
                  <a:pt x="5055" y="4564"/>
                </a:lnTo>
                <a:lnTo>
                  <a:pt x="4760" y="4537"/>
                </a:lnTo>
                <a:lnTo>
                  <a:pt x="4475" y="4394"/>
                </a:lnTo>
                <a:lnTo>
                  <a:pt x="4350" y="4287"/>
                </a:lnTo>
                <a:lnTo>
                  <a:pt x="4046" y="4002"/>
                </a:lnTo>
                <a:lnTo>
                  <a:pt x="3475" y="3359"/>
                </a:lnTo>
                <a:lnTo>
                  <a:pt x="3162" y="3010"/>
                </a:lnTo>
                <a:lnTo>
                  <a:pt x="2930" y="3171"/>
                </a:lnTo>
                <a:lnTo>
                  <a:pt x="2376" y="3573"/>
                </a:lnTo>
                <a:lnTo>
                  <a:pt x="2117" y="3832"/>
                </a:lnTo>
                <a:lnTo>
                  <a:pt x="2037" y="3930"/>
                </a:lnTo>
                <a:lnTo>
                  <a:pt x="1912" y="4153"/>
                </a:lnTo>
                <a:lnTo>
                  <a:pt x="1849" y="4386"/>
                </a:lnTo>
                <a:lnTo>
                  <a:pt x="1840" y="4636"/>
                </a:lnTo>
                <a:lnTo>
                  <a:pt x="1912" y="5037"/>
                </a:lnTo>
                <a:lnTo>
                  <a:pt x="2180" y="5627"/>
                </a:lnTo>
                <a:lnTo>
                  <a:pt x="2385" y="5948"/>
                </a:lnTo>
                <a:lnTo>
                  <a:pt x="2439" y="6038"/>
                </a:lnTo>
                <a:lnTo>
                  <a:pt x="2510" y="6261"/>
                </a:lnTo>
                <a:lnTo>
                  <a:pt x="2537" y="6493"/>
                </a:lnTo>
                <a:lnTo>
                  <a:pt x="2510" y="6716"/>
                </a:lnTo>
                <a:lnTo>
                  <a:pt x="2474" y="6806"/>
                </a:lnTo>
                <a:lnTo>
                  <a:pt x="2430" y="6850"/>
                </a:lnTo>
                <a:lnTo>
                  <a:pt x="2260" y="6922"/>
                </a:lnTo>
                <a:lnTo>
                  <a:pt x="1912" y="6957"/>
                </a:lnTo>
                <a:lnTo>
                  <a:pt x="1689" y="6940"/>
                </a:lnTo>
                <a:lnTo>
                  <a:pt x="1510" y="6904"/>
                </a:lnTo>
                <a:lnTo>
                  <a:pt x="1153" y="6734"/>
                </a:lnTo>
                <a:lnTo>
                  <a:pt x="965" y="6645"/>
                </a:lnTo>
                <a:lnTo>
                  <a:pt x="831" y="6797"/>
                </a:lnTo>
                <a:lnTo>
                  <a:pt x="608" y="7100"/>
                </a:lnTo>
                <a:lnTo>
                  <a:pt x="367" y="7591"/>
                </a:lnTo>
                <a:lnTo>
                  <a:pt x="170" y="8288"/>
                </a:lnTo>
                <a:lnTo>
                  <a:pt x="63" y="9002"/>
                </a:lnTo>
                <a:lnTo>
                  <a:pt x="10" y="9360"/>
                </a:lnTo>
                <a:lnTo>
                  <a:pt x="1" y="9511"/>
                </a:lnTo>
                <a:lnTo>
                  <a:pt x="1" y="9797"/>
                </a:lnTo>
                <a:lnTo>
                  <a:pt x="45" y="10065"/>
                </a:lnTo>
                <a:lnTo>
                  <a:pt x="135" y="10315"/>
                </a:lnTo>
                <a:lnTo>
                  <a:pt x="269" y="10547"/>
                </a:lnTo>
                <a:lnTo>
                  <a:pt x="438" y="10753"/>
                </a:lnTo>
                <a:lnTo>
                  <a:pt x="644" y="10940"/>
                </a:lnTo>
                <a:lnTo>
                  <a:pt x="894" y="11092"/>
                </a:lnTo>
                <a:lnTo>
                  <a:pt x="1028" y="11163"/>
                </a:lnTo>
                <a:lnTo>
                  <a:pt x="1313" y="11315"/>
                </a:lnTo>
                <a:lnTo>
                  <a:pt x="1599" y="11449"/>
                </a:lnTo>
                <a:lnTo>
                  <a:pt x="1796" y="11530"/>
                </a:lnTo>
                <a:lnTo>
                  <a:pt x="2099" y="11753"/>
                </a:lnTo>
                <a:lnTo>
                  <a:pt x="2260" y="12047"/>
                </a:lnTo>
                <a:lnTo>
                  <a:pt x="2305" y="12405"/>
                </a:lnTo>
                <a:lnTo>
                  <a:pt x="2269" y="12610"/>
                </a:lnTo>
                <a:lnTo>
                  <a:pt x="2242" y="12726"/>
                </a:lnTo>
                <a:lnTo>
                  <a:pt x="2162" y="12914"/>
                </a:lnTo>
                <a:lnTo>
                  <a:pt x="2055" y="13048"/>
                </a:lnTo>
                <a:lnTo>
                  <a:pt x="1921" y="13146"/>
                </a:lnTo>
                <a:lnTo>
                  <a:pt x="1680" y="13217"/>
                </a:lnTo>
                <a:lnTo>
                  <a:pt x="1296" y="13217"/>
                </a:lnTo>
                <a:lnTo>
                  <a:pt x="1081" y="13190"/>
                </a:lnTo>
                <a:lnTo>
                  <a:pt x="1081" y="13387"/>
                </a:lnTo>
                <a:lnTo>
                  <a:pt x="1126" y="13753"/>
                </a:lnTo>
                <a:lnTo>
                  <a:pt x="1233" y="14083"/>
                </a:lnTo>
                <a:lnTo>
                  <a:pt x="1394" y="14387"/>
                </a:lnTo>
                <a:lnTo>
                  <a:pt x="1680" y="14807"/>
                </a:lnTo>
                <a:lnTo>
                  <a:pt x="2108" y="15343"/>
                </a:lnTo>
                <a:lnTo>
                  <a:pt x="2296" y="15619"/>
                </a:lnTo>
                <a:lnTo>
                  <a:pt x="2358" y="15709"/>
                </a:lnTo>
                <a:lnTo>
                  <a:pt x="2483" y="15825"/>
                </a:lnTo>
                <a:lnTo>
                  <a:pt x="2707" y="15932"/>
                </a:lnTo>
                <a:lnTo>
                  <a:pt x="3180" y="15959"/>
                </a:lnTo>
                <a:lnTo>
                  <a:pt x="3501" y="15994"/>
                </a:lnTo>
                <a:lnTo>
                  <a:pt x="3751" y="16066"/>
                </a:lnTo>
                <a:lnTo>
                  <a:pt x="4234" y="16352"/>
                </a:lnTo>
                <a:lnTo>
                  <a:pt x="4475" y="16486"/>
                </a:lnTo>
                <a:lnTo>
                  <a:pt x="4091" y="16941"/>
                </a:lnTo>
                <a:lnTo>
                  <a:pt x="3698" y="17379"/>
                </a:lnTo>
                <a:lnTo>
                  <a:pt x="3582" y="17441"/>
                </a:lnTo>
                <a:lnTo>
                  <a:pt x="3332" y="17495"/>
                </a:lnTo>
                <a:lnTo>
                  <a:pt x="3626" y="17905"/>
                </a:lnTo>
                <a:lnTo>
                  <a:pt x="4028" y="18495"/>
                </a:lnTo>
                <a:lnTo>
                  <a:pt x="4314" y="18843"/>
                </a:lnTo>
                <a:lnTo>
                  <a:pt x="4475" y="18995"/>
                </a:lnTo>
                <a:lnTo>
                  <a:pt x="4680" y="19174"/>
                </a:lnTo>
                <a:lnTo>
                  <a:pt x="5136" y="19441"/>
                </a:lnTo>
                <a:lnTo>
                  <a:pt x="5502" y="19549"/>
                </a:lnTo>
                <a:lnTo>
                  <a:pt x="5761" y="19575"/>
                </a:lnTo>
                <a:lnTo>
                  <a:pt x="6037" y="19558"/>
                </a:lnTo>
                <a:lnTo>
                  <a:pt x="6332" y="19486"/>
                </a:lnTo>
                <a:lnTo>
                  <a:pt x="6484" y="19433"/>
                </a:lnTo>
                <a:lnTo>
                  <a:pt x="6716" y="19325"/>
                </a:lnTo>
                <a:lnTo>
                  <a:pt x="7154" y="19013"/>
                </a:lnTo>
                <a:lnTo>
                  <a:pt x="7538" y="18611"/>
                </a:lnTo>
                <a:lnTo>
                  <a:pt x="7868" y="18138"/>
                </a:lnTo>
                <a:lnTo>
                  <a:pt x="8127" y="17620"/>
                </a:lnTo>
                <a:lnTo>
                  <a:pt x="8315" y="17075"/>
                </a:lnTo>
                <a:lnTo>
                  <a:pt x="8413" y="16530"/>
                </a:lnTo>
                <a:lnTo>
                  <a:pt x="8422" y="15994"/>
                </a:lnTo>
                <a:lnTo>
                  <a:pt x="8377" y="15753"/>
                </a:lnTo>
                <a:lnTo>
                  <a:pt x="8341" y="15637"/>
                </a:lnTo>
                <a:lnTo>
                  <a:pt x="8127" y="15414"/>
                </a:lnTo>
                <a:lnTo>
                  <a:pt x="7806" y="15218"/>
                </a:lnTo>
                <a:lnTo>
                  <a:pt x="7466" y="15084"/>
                </a:lnTo>
                <a:lnTo>
                  <a:pt x="7314" y="15057"/>
                </a:lnTo>
                <a:lnTo>
                  <a:pt x="7172" y="15048"/>
                </a:lnTo>
                <a:lnTo>
                  <a:pt x="6975" y="15155"/>
                </a:lnTo>
                <a:lnTo>
                  <a:pt x="6886" y="15378"/>
                </a:lnTo>
                <a:lnTo>
                  <a:pt x="6877" y="15673"/>
                </a:lnTo>
                <a:lnTo>
                  <a:pt x="6913" y="15834"/>
                </a:lnTo>
                <a:lnTo>
                  <a:pt x="6922" y="15914"/>
                </a:lnTo>
                <a:lnTo>
                  <a:pt x="6895" y="16093"/>
                </a:lnTo>
                <a:lnTo>
                  <a:pt x="6805" y="16280"/>
                </a:lnTo>
                <a:lnTo>
                  <a:pt x="6689" y="16432"/>
                </a:lnTo>
                <a:lnTo>
                  <a:pt x="6627" y="16486"/>
                </a:lnTo>
                <a:lnTo>
                  <a:pt x="6573" y="16512"/>
                </a:lnTo>
                <a:lnTo>
                  <a:pt x="6412" y="16521"/>
                </a:lnTo>
                <a:lnTo>
                  <a:pt x="6136" y="16459"/>
                </a:lnTo>
                <a:lnTo>
                  <a:pt x="5984" y="16378"/>
                </a:lnTo>
                <a:lnTo>
                  <a:pt x="5868" y="16298"/>
                </a:lnTo>
                <a:lnTo>
                  <a:pt x="5671" y="16057"/>
                </a:lnTo>
                <a:lnTo>
                  <a:pt x="5537" y="15753"/>
                </a:lnTo>
                <a:lnTo>
                  <a:pt x="5457" y="15405"/>
                </a:lnTo>
                <a:lnTo>
                  <a:pt x="5448" y="15039"/>
                </a:lnTo>
                <a:lnTo>
                  <a:pt x="5484" y="14673"/>
                </a:lnTo>
                <a:lnTo>
                  <a:pt x="5591" y="14334"/>
                </a:lnTo>
                <a:lnTo>
                  <a:pt x="5752" y="14039"/>
                </a:lnTo>
                <a:lnTo>
                  <a:pt x="5859" y="13923"/>
                </a:lnTo>
                <a:lnTo>
                  <a:pt x="6055" y="13726"/>
                </a:lnTo>
                <a:lnTo>
                  <a:pt x="6466" y="13441"/>
                </a:lnTo>
                <a:lnTo>
                  <a:pt x="6788" y="13324"/>
                </a:lnTo>
                <a:lnTo>
                  <a:pt x="7020" y="13307"/>
                </a:lnTo>
                <a:lnTo>
                  <a:pt x="7270" y="13342"/>
                </a:lnTo>
                <a:lnTo>
                  <a:pt x="7529" y="13441"/>
                </a:lnTo>
                <a:lnTo>
                  <a:pt x="7672" y="13521"/>
                </a:lnTo>
                <a:lnTo>
                  <a:pt x="7788" y="13574"/>
                </a:lnTo>
                <a:lnTo>
                  <a:pt x="8109" y="13628"/>
                </a:lnTo>
                <a:lnTo>
                  <a:pt x="8315" y="13664"/>
                </a:lnTo>
                <a:lnTo>
                  <a:pt x="8315" y="10467"/>
                </a:lnTo>
                <a:lnTo>
                  <a:pt x="7681" y="10333"/>
                </a:lnTo>
                <a:lnTo>
                  <a:pt x="7038" y="10190"/>
                </a:lnTo>
                <a:lnTo>
                  <a:pt x="6868" y="10404"/>
                </a:lnTo>
                <a:lnTo>
                  <a:pt x="6448" y="10708"/>
                </a:lnTo>
                <a:lnTo>
                  <a:pt x="5975" y="10878"/>
                </a:lnTo>
                <a:lnTo>
                  <a:pt x="5466" y="10913"/>
                </a:lnTo>
                <a:lnTo>
                  <a:pt x="5198" y="10869"/>
                </a:lnTo>
                <a:lnTo>
                  <a:pt x="4966" y="10815"/>
                </a:lnTo>
                <a:lnTo>
                  <a:pt x="4501" y="10637"/>
                </a:lnTo>
                <a:lnTo>
                  <a:pt x="4198" y="10440"/>
                </a:lnTo>
                <a:lnTo>
                  <a:pt x="4028" y="10261"/>
                </a:lnTo>
                <a:lnTo>
                  <a:pt x="3894" y="10056"/>
                </a:lnTo>
                <a:lnTo>
                  <a:pt x="3805" y="9806"/>
                </a:lnTo>
                <a:lnTo>
                  <a:pt x="3778" y="9663"/>
                </a:lnTo>
                <a:lnTo>
                  <a:pt x="3769" y="9538"/>
                </a:lnTo>
                <a:lnTo>
                  <a:pt x="3796" y="9261"/>
                </a:lnTo>
                <a:lnTo>
                  <a:pt x="3867" y="8993"/>
                </a:lnTo>
                <a:lnTo>
                  <a:pt x="3984" y="8752"/>
                </a:lnTo>
                <a:lnTo>
                  <a:pt x="4055" y="8645"/>
                </a:lnTo>
                <a:lnTo>
                  <a:pt x="4109" y="8600"/>
                </a:lnTo>
                <a:lnTo>
                  <a:pt x="4305" y="8574"/>
                </a:lnTo>
                <a:lnTo>
                  <a:pt x="4555" y="8592"/>
                </a:lnTo>
                <a:lnTo>
                  <a:pt x="4796" y="8654"/>
                </a:lnTo>
                <a:lnTo>
                  <a:pt x="4894" y="8708"/>
                </a:lnTo>
                <a:lnTo>
                  <a:pt x="5207" y="8904"/>
                </a:lnTo>
                <a:lnTo>
                  <a:pt x="5528" y="9083"/>
                </a:lnTo>
                <a:lnTo>
                  <a:pt x="5689" y="9127"/>
                </a:lnTo>
                <a:lnTo>
                  <a:pt x="5823" y="9101"/>
                </a:lnTo>
                <a:lnTo>
                  <a:pt x="5939" y="9002"/>
                </a:lnTo>
                <a:lnTo>
                  <a:pt x="6127" y="8708"/>
                </a:lnTo>
                <a:lnTo>
                  <a:pt x="6279" y="8377"/>
                </a:lnTo>
                <a:lnTo>
                  <a:pt x="6377" y="8199"/>
                </a:lnTo>
                <a:lnTo>
                  <a:pt x="6573" y="8020"/>
                </a:lnTo>
                <a:lnTo>
                  <a:pt x="6788" y="7984"/>
                </a:lnTo>
                <a:lnTo>
                  <a:pt x="7029" y="8065"/>
                </a:lnTo>
                <a:lnTo>
                  <a:pt x="7163" y="8136"/>
                </a:lnTo>
                <a:lnTo>
                  <a:pt x="7716" y="8431"/>
                </a:lnTo>
                <a:lnTo>
                  <a:pt x="8395" y="8797"/>
                </a:lnTo>
                <a:lnTo>
                  <a:pt x="8502" y="6779"/>
                </a:lnTo>
                <a:lnTo>
                  <a:pt x="8609" y="4841"/>
                </a:lnTo>
                <a:lnTo>
                  <a:pt x="8190" y="4698"/>
                </a:lnTo>
                <a:lnTo>
                  <a:pt x="7752" y="4582"/>
                </a:lnTo>
                <a:lnTo>
                  <a:pt x="7413" y="4502"/>
                </a:lnTo>
                <a:lnTo>
                  <a:pt x="7002" y="4314"/>
                </a:lnTo>
                <a:lnTo>
                  <a:pt x="6779" y="4162"/>
                </a:lnTo>
                <a:lnTo>
                  <a:pt x="6591" y="3966"/>
                </a:lnTo>
                <a:lnTo>
                  <a:pt x="6448" y="3734"/>
                </a:lnTo>
                <a:lnTo>
                  <a:pt x="6341" y="3475"/>
                </a:lnTo>
                <a:lnTo>
                  <a:pt x="6270" y="3162"/>
                </a:lnTo>
                <a:lnTo>
                  <a:pt x="6252" y="2992"/>
                </a:lnTo>
                <a:lnTo>
                  <a:pt x="6243" y="2832"/>
                </a:lnTo>
                <a:lnTo>
                  <a:pt x="6314" y="2600"/>
                </a:lnTo>
                <a:lnTo>
                  <a:pt x="6475" y="2483"/>
                </a:lnTo>
                <a:lnTo>
                  <a:pt x="6725" y="2501"/>
                </a:lnTo>
                <a:lnTo>
                  <a:pt x="6886" y="2564"/>
                </a:lnTo>
                <a:lnTo>
                  <a:pt x="7100" y="2662"/>
                </a:lnTo>
                <a:lnTo>
                  <a:pt x="7538" y="2841"/>
                </a:lnTo>
                <a:lnTo>
                  <a:pt x="7975" y="2939"/>
                </a:lnTo>
                <a:lnTo>
                  <a:pt x="8324" y="2921"/>
                </a:lnTo>
                <a:lnTo>
                  <a:pt x="8556" y="2859"/>
                </a:lnTo>
                <a:lnTo>
                  <a:pt x="8672" y="2805"/>
                </a:lnTo>
                <a:lnTo>
                  <a:pt x="8681" y="2510"/>
                </a:lnTo>
                <a:lnTo>
                  <a:pt x="8672" y="2225"/>
                </a:lnTo>
                <a:lnTo>
                  <a:pt x="8645" y="2019"/>
                </a:lnTo>
                <a:lnTo>
                  <a:pt x="8538" y="1635"/>
                </a:lnTo>
                <a:lnTo>
                  <a:pt x="8368" y="1278"/>
                </a:lnTo>
                <a:lnTo>
                  <a:pt x="8145" y="948"/>
                </a:lnTo>
                <a:lnTo>
                  <a:pt x="7877" y="662"/>
                </a:lnTo>
                <a:lnTo>
                  <a:pt x="7556" y="421"/>
                </a:lnTo>
                <a:lnTo>
                  <a:pt x="7189" y="224"/>
                </a:lnTo>
                <a:lnTo>
                  <a:pt x="6796" y="81"/>
                </a:lnTo>
                <a:lnTo>
                  <a:pt x="6591" y="37"/>
                </a:lnTo>
                <a:lnTo>
                  <a:pt x="6439" y="10"/>
                </a:lnTo>
                <a:lnTo>
                  <a:pt x="6171" y="1"/>
                </a:lnTo>
                <a:close/>
              </a:path>
            </a:pathLst>
          </a:custGeom>
          <a:solidFill>
            <a:srgbClr val="B4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8239492" y="2875447"/>
            <a:ext cx="303023" cy="690591"/>
          </a:xfrm>
          <a:custGeom>
            <a:avLst/>
            <a:gdLst/>
            <a:ahLst/>
            <a:cxnLst/>
            <a:rect l="l" t="t" r="r" b="b"/>
            <a:pathLst>
              <a:path w="8207" h="18700" extrusionOk="0">
                <a:moveTo>
                  <a:pt x="2143" y="0"/>
                </a:moveTo>
                <a:lnTo>
                  <a:pt x="1465" y="107"/>
                </a:lnTo>
                <a:lnTo>
                  <a:pt x="813" y="331"/>
                </a:lnTo>
                <a:lnTo>
                  <a:pt x="500" y="464"/>
                </a:lnTo>
                <a:lnTo>
                  <a:pt x="393" y="518"/>
                </a:lnTo>
                <a:lnTo>
                  <a:pt x="259" y="661"/>
                </a:lnTo>
                <a:lnTo>
                  <a:pt x="205" y="822"/>
                </a:lnTo>
                <a:lnTo>
                  <a:pt x="205" y="1009"/>
                </a:lnTo>
                <a:lnTo>
                  <a:pt x="268" y="1304"/>
                </a:lnTo>
                <a:lnTo>
                  <a:pt x="375" y="1706"/>
                </a:lnTo>
                <a:lnTo>
                  <a:pt x="375" y="1893"/>
                </a:lnTo>
                <a:lnTo>
                  <a:pt x="402" y="2170"/>
                </a:lnTo>
                <a:lnTo>
                  <a:pt x="429" y="2447"/>
                </a:lnTo>
                <a:lnTo>
                  <a:pt x="429" y="2768"/>
                </a:lnTo>
                <a:lnTo>
                  <a:pt x="527" y="3420"/>
                </a:lnTo>
                <a:lnTo>
                  <a:pt x="625" y="4072"/>
                </a:lnTo>
                <a:lnTo>
                  <a:pt x="616" y="4563"/>
                </a:lnTo>
                <a:lnTo>
                  <a:pt x="554" y="4894"/>
                </a:lnTo>
                <a:lnTo>
                  <a:pt x="491" y="5063"/>
                </a:lnTo>
                <a:lnTo>
                  <a:pt x="447" y="5206"/>
                </a:lnTo>
                <a:lnTo>
                  <a:pt x="482" y="5546"/>
                </a:lnTo>
                <a:lnTo>
                  <a:pt x="491" y="5715"/>
                </a:lnTo>
                <a:lnTo>
                  <a:pt x="839" y="5706"/>
                </a:lnTo>
                <a:lnTo>
                  <a:pt x="1179" y="5680"/>
                </a:lnTo>
                <a:lnTo>
                  <a:pt x="1375" y="5617"/>
                </a:lnTo>
                <a:lnTo>
                  <a:pt x="1572" y="5519"/>
                </a:lnTo>
                <a:lnTo>
                  <a:pt x="1786" y="5447"/>
                </a:lnTo>
                <a:lnTo>
                  <a:pt x="2233" y="5403"/>
                </a:lnTo>
                <a:lnTo>
                  <a:pt x="2697" y="5456"/>
                </a:lnTo>
                <a:lnTo>
                  <a:pt x="3152" y="5608"/>
                </a:lnTo>
                <a:lnTo>
                  <a:pt x="3563" y="5822"/>
                </a:lnTo>
                <a:lnTo>
                  <a:pt x="3920" y="6108"/>
                </a:lnTo>
                <a:lnTo>
                  <a:pt x="4188" y="6448"/>
                </a:lnTo>
                <a:lnTo>
                  <a:pt x="4349" y="6823"/>
                </a:lnTo>
                <a:lnTo>
                  <a:pt x="4376" y="7028"/>
                </a:lnTo>
                <a:lnTo>
                  <a:pt x="4385" y="7171"/>
                </a:lnTo>
                <a:lnTo>
                  <a:pt x="4331" y="7474"/>
                </a:lnTo>
                <a:lnTo>
                  <a:pt x="4215" y="7778"/>
                </a:lnTo>
                <a:lnTo>
                  <a:pt x="4054" y="8037"/>
                </a:lnTo>
                <a:lnTo>
                  <a:pt x="3956" y="8135"/>
                </a:lnTo>
                <a:lnTo>
                  <a:pt x="3894" y="8189"/>
                </a:lnTo>
                <a:lnTo>
                  <a:pt x="3768" y="8242"/>
                </a:lnTo>
                <a:lnTo>
                  <a:pt x="3608" y="8216"/>
                </a:lnTo>
                <a:lnTo>
                  <a:pt x="3322" y="7939"/>
                </a:lnTo>
                <a:lnTo>
                  <a:pt x="3134" y="7742"/>
                </a:lnTo>
                <a:lnTo>
                  <a:pt x="2867" y="7546"/>
                </a:lnTo>
                <a:lnTo>
                  <a:pt x="2420" y="7296"/>
                </a:lnTo>
                <a:lnTo>
                  <a:pt x="2116" y="7189"/>
                </a:lnTo>
                <a:lnTo>
                  <a:pt x="1965" y="7171"/>
                </a:lnTo>
                <a:lnTo>
                  <a:pt x="1759" y="7153"/>
                </a:lnTo>
                <a:lnTo>
                  <a:pt x="1322" y="7171"/>
                </a:lnTo>
                <a:lnTo>
                  <a:pt x="616" y="7269"/>
                </a:lnTo>
                <a:lnTo>
                  <a:pt x="71" y="7341"/>
                </a:lnTo>
                <a:lnTo>
                  <a:pt x="54" y="7608"/>
                </a:lnTo>
                <a:lnTo>
                  <a:pt x="9" y="8144"/>
                </a:lnTo>
                <a:lnTo>
                  <a:pt x="45" y="8492"/>
                </a:lnTo>
                <a:lnTo>
                  <a:pt x="116" y="8653"/>
                </a:lnTo>
                <a:lnTo>
                  <a:pt x="241" y="8930"/>
                </a:lnTo>
                <a:lnTo>
                  <a:pt x="366" y="9484"/>
                </a:lnTo>
                <a:lnTo>
                  <a:pt x="384" y="10305"/>
                </a:lnTo>
                <a:lnTo>
                  <a:pt x="366" y="10859"/>
                </a:lnTo>
                <a:lnTo>
                  <a:pt x="348" y="11386"/>
                </a:lnTo>
                <a:lnTo>
                  <a:pt x="357" y="11904"/>
                </a:lnTo>
                <a:lnTo>
                  <a:pt x="375" y="12029"/>
                </a:lnTo>
                <a:lnTo>
                  <a:pt x="455" y="12252"/>
                </a:lnTo>
                <a:lnTo>
                  <a:pt x="580" y="12457"/>
                </a:lnTo>
                <a:lnTo>
                  <a:pt x="750" y="12645"/>
                </a:lnTo>
                <a:lnTo>
                  <a:pt x="947" y="12779"/>
                </a:lnTo>
                <a:lnTo>
                  <a:pt x="1161" y="12877"/>
                </a:lnTo>
                <a:lnTo>
                  <a:pt x="1384" y="12922"/>
                </a:lnTo>
                <a:lnTo>
                  <a:pt x="1616" y="12895"/>
                </a:lnTo>
                <a:lnTo>
                  <a:pt x="1724" y="12859"/>
                </a:lnTo>
                <a:lnTo>
                  <a:pt x="1920" y="12788"/>
                </a:lnTo>
                <a:lnTo>
                  <a:pt x="2268" y="12716"/>
                </a:lnTo>
                <a:lnTo>
                  <a:pt x="2599" y="12716"/>
                </a:lnTo>
                <a:lnTo>
                  <a:pt x="2893" y="12788"/>
                </a:lnTo>
                <a:lnTo>
                  <a:pt x="3313" y="12975"/>
                </a:lnTo>
                <a:lnTo>
                  <a:pt x="3822" y="13359"/>
                </a:lnTo>
                <a:lnTo>
                  <a:pt x="4072" y="13565"/>
                </a:lnTo>
                <a:lnTo>
                  <a:pt x="4135" y="13627"/>
                </a:lnTo>
                <a:lnTo>
                  <a:pt x="4215" y="13824"/>
                </a:lnTo>
                <a:lnTo>
                  <a:pt x="4260" y="14056"/>
                </a:lnTo>
                <a:lnTo>
                  <a:pt x="4251" y="14288"/>
                </a:lnTo>
                <a:lnTo>
                  <a:pt x="4224" y="14386"/>
                </a:lnTo>
                <a:lnTo>
                  <a:pt x="4188" y="14467"/>
                </a:lnTo>
                <a:lnTo>
                  <a:pt x="4063" y="14618"/>
                </a:lnTo>
                <a:lnTo>
                  <a:pt x="3885" y="14752"/>
                </a:lnTo>
                <a:lnTo>
                  <a:pt x="3697" y="14842"/>
                </a:lnTo>
                <a:lnTo>
                  <a:pt x="3608" y="14860"/>
                </a:lnTo>
                <a:lnTo>
                  <a:pt x="3536" y="14860"/>
                </a:lnTo>
                <a:lnTo>
                  <a:pt x="3367" y="14797"/>
                </a:lnTo>
                <a:lnTo>
                  <a:pt x="3197" y="14681"/>
                </a:lnTo>
                <a:lnTo>
                  <a:pt x="3063" y="14547"/>
                </a:lnTo>
                <a:lnTo>
                  <a:pt x="3027" y="14476"/>
                </a:lnTo>
                <a:lnTo>
                  <a:pt x="2965" y="14342"/>
                </a:lnTo>
                <a:lnTo>
                  <a:pt x="2840" y="14145"/>
                </a:lnTo>
                <a:lnTo>
                  <a:pt x="2697" y="14002"/>
                </a:lnTo>
                <a:lnTo>
                  <a:pt x="2545" y="13922"/>
                </a:lnTo>
                <a:lnTo>
                  <a:pt x="2295" y="13877"/>
                </a:lnTo>
                <a:lnTo>
                  <a:pt x="1911" y="13958"/>
                </a:lnTo>
                <a:lnTo>
                  <a:pt x="1706" y="14056"/>
                </a:lnTo>
                <a:lnTo>
                  <a:pt x="1482" y="14163"/>
                </a:lnTo>
                <a:lnTo>
                  <a:pt x="1188" y="14234"/>
                </a:lnTo>
                <a:lnTo>
                  <a:pt x="1000" y="14234"/>
                </a:lnTo>
                <a:lnTo>
                  <a:pt x="822" y="14190"/>
                </a:lnTo>
                <a:lnTo>
                  <a:pt x="661" y="14092"/>
                </a:lnTo>
                <a:lnTo>
                  <a:pt x="518" y="13931"/>
                </a:lnTo>
                <a:lnTo>
                  <a:pt x="393" y="13708"/>
                </a:lnTo>
                <a:lnTo>
                  <a:pt x="339" y="13565"/>
                </a:lnTo>
                <a:lnTo>
                  <a:pt x="170" y="16011"/>
                </a:lnTo>
                <a:lnTo>
                  <a:pt x="0" y="18440"/>
                </a:lnTo>
                <a:lnTo>
                  <a:pt x="598" y="18521"/>
                </a:lnTo>
                <a:lnTo>
                  <a:pt x="1295" y="18628"/>
                </a:lnTo>
                <a:lnTo>
                  <a:pt x="1652" y="18673"/>
                </a:lnTo>
                <a:lnTo>
                  <a:pt x="2277" y="18699"/>
                </a:lnTo>
                <a:lnTo>
                  <a:pt x="2813" y="18628"/>
                </a:lnTo>
                <a:lnTo>
                  <a:pt x="3259" y="18476"/>
                </a:lnTo>
                <a:lnTo>
                  <a:pt x="3635" y="18235"/>
                </a:lnTo>
                <a:lnTo>
                  <a:pt x="3956" y="17905"/>
                </a:lnTo>
                <a:lnTo>
                  <a:pt x="4224" y="17494"/>
                </a:lnTo>
                <a:lnTo>
                  <a:pt x="4465" y="16985"/>
                </a:lnTo>
                <a:lnTo>
                  <a:pt x="4581" y="16690"/>
                </a:lnTo>
                <a:lnTo>
                  <a:pt x="4617" y="16583"/>
                </a:lnTo>
                <a:lnTo>
                  <a:pt x="4635" y="16342"/>
                </a:lnTo>
                <a:lnTo>
                  <a:pt x="4608" y="16235"/>
                </a:lnTo>
                <a:lnTo>
                  <a:pt x="4528" y="15985"/>
                </a:lnTo>
                <a:lnTo>
                  <a:pt x="4483" y="15726"/>
                </a:lnTo>
                <a:lnTo>
                  <a:pt x="4501" y="15592"/>
                </a:lnTo>
                <a:lnTo>
                  <a:pt x="4608" y="15440"/>
                </a:lnTo>
                <a:lnTo>
                  <a:pt x="4920" y="15270"/>
                </a:lnTo>
                <a:lnTo>
                  <a:pt x="5170" y="15190"/>
                </a:lnTo>
                <a:lnTo>
                  <a:pt x="5590" y="15038"/>
                </a:lnTo>
                <a:lnTo>
                  <a:pt x="6215" y="14726"/>
                </a:lnTo>
                <a:lnTo>
                  <a:pt x="6564" y="14467"/>
                </a:lnTo>
                <a:lnTo>
                  <a:pt x="6706" y="14315"/>
                </a:lnTo>
                <a:lnTo>
                  <a:pt x="6849" y="14136"/>
                </a:lnTo>
                <a:lnTo>
                  <a:pt x="7055" y="13725"/>
                </a:lnTo>
                <a:lnTo>
                  <a:pt x="7278" y="13056"/>
                </a:lnTo>
                <a:lnTo>
                  <a:pt x="7430" y="12645"/>
                </a:lnTo>
                <a:lnTo>
                  <a:pt x="7117" y="12502"/>
                </a:lnTo>
                <a:lnTo>
                  <a:pt x="6590" y="12261"/>
                </a:lnTo>
                <a:lnTo>
                  <a:pt x="6385" y="12118"/>
                </a:lnTo>
                <a:lnTo>
                  <a:pt x="6331" y="12064"/>
                </a:lnTo>
                <a:lnTo>
                  <a:pt x="6251" y="11930"/>
                </a:lnTo>
                <a:lnTo>
                  <a:pt x="6189" y="11672"/>
                </a:lnTo>
                <a:lnTo>
                  <a:pt x="6189" y="11502"/>
                </a:lnTo>
                <a:lnTo>
                  <a:pt x="6233" y="11448"/>
                </a:lnTo>
                <a:lnTo>
                  <a:pt x="6546" y="11350"/>
                </a:lnTo>
                <a:lnTo>
                  <a:pt x="6689" y="11288"/>
                </a:lnTo>
                <a:lnTo>
                  <a:pt x="6939" y="11171"/>
                </a:lnTo>
                <a:lnTo>
                  <a:pt x="7314" y="10984"/>
                </a:lnTo>
                <a:lnTo>
                  <a:pt x="7537" y="10832"/>
                </a:lnTo>
                <a:lnTo>
                  <a:pt x="7626" y="10743"/>
                </a:lnTo>
                <a:lnTo>
                  <a:pt x="7751" y="10573"/>
                </a:lnTo>
                <a:lnTo>
                  <a:pt x="7957" y="10162"/>
                </a:lnTo>
                <a:lnTo>
                  <a:pt x="8108" y="9680"/>
                </a:lnTo>
                <a:lnTo>
                  <a:pt x="8189" y="9153"/>
                </a:lnTo>
                <a:lnTo>
                  <a:pt x="8207" y="8617"/>
                </a:lnTo>
                <a:lnTo>
                  <a:pt x="8171" y="8082"/>
                </a:lnTo>
                <a:lnTo>
                  <a:pt x="8064" y="7582"/>
                </a:lnTo>
                <a:lnTo>
                  <a:pt x="7894" y="7135"/>
                </a:lnTo>
                <a:lnTo>
                  <a:pt x="7787" y="6948"/>
                </a:lnTo>
                <a:lnTo>
                  <a:pt x="7653" y="6769"/>
                </a:lnTo>
                <a:lnTo>
                  <a:pt x="7483" y="6608"/>
                </a:lnTo>
                <a:lnTo>
                  <a:pt x="7332" y="6760"/>
                </a:lnTo>
                <a:lnTo>
                  <a:pt x="7064" y="7037"/>
                </a:lnTo>
                <a:lnTo>
                  <a:pt x="6921" y="7099"/>
                </a:lnTo>
                <a:lnTo>
                  <a:pt x="6760" y="7135"/>
                </a:lnTo>
                <a:lnTo>
                  <a:pt x="6403" y="7064"/>
                </a:lnTo>
                <a:lnTo>
                  <a:pt x="6224" y="7037"/>
                </a:lnTo>
                <a:lnTo>
                  <a:pt x="6251" y="6733"/>
                </a:lnTo>
                <a:lnTo>
                  <a:pt x="6314" y="6448"/>
                </a:lnTo>
                <a:lnTo>
                  <a:pt x="6367" y="6340"/>
                </a:lnTo>
                <a:lnTo>
                  <a:pt x="6537" y="6153"/>
                </a:lnTo>
                <a:lnTo>
                  <a:pt x="6626" y="6064"/>
                </a:lnTo>
                <a:lnTo>
                  <a:pt x="6831" y="5858"/>
                </a:lnTo>
                <a:lnTo>
                  <a:pt x="7108" y="5394"/>
                </a:lnTo>
                <a:lnTo>
                  <a:pt x="7260" y="4885"/>
                </a:lnTo>
                <a:lnTo>
                  <a:pt x="7287" y="4367"/>
                </a:lnTo>
                <a:lnTo>
                  <a:pt x="7189" y="3867"/>
                </a:lnTo>
                <a:lnTo>
                  <a:pt x="6965" y="3393"/>
                </a:lnTo>
                <a:lnTo>
                  <a:pt x="6644" y="2992"/>
                </a:lnTo>
                <a:lnTo>
                  <a:pt x="6206" y="2679"/>
                </a:lnTo>
                <a:lnTo>
                  <a:pt x="5938" y="2563"/>
                </a:lnTo>
                <a:lnTo>
                  <a:pt x="5697" y="2911"/>
                </a:lnTo>
                <a:lnTo>
                  <a:pt x="5465" y="3268"/>
                </a:lnTo>
                <a:lnTo>
                  <a:pt x="5376" y="3411"/>
                </a:lnTo>
                <a:lnTo>
                  <a:pt x="5170" y="3652"/>
                </a:lnTo>
                <a:lnTo>
                  <a:pt x="4920" y="3804"/>
                </a:lnTo>
                <a:lnTo>
                  <a:pt x="4697" y="3813"/>
                </a:lnTo>
                <a:lnTo>
                  <a:pt x="4528" y="3769"/>
                </a:lnTo>
                <a:lnTo>
                  <a:pt x="4438" y="3733"/>
                </a:lnTo>
                <a:lnTo>
                  <a:pt x="4349" y="3679"/>
                </a:lnTo>
                <a:lnTo>
                  <a:pt x="4215" y="3572"/>
                </a:lnTo>
                <a:lnTo>
                  <a:pt x="4126" y="3393"/>
                </a:lnTo>
                <a:lnTo>
                  <a:pt x="4170" y="2974"/>
                </a:lnTo>
                <a:lnTo>
                  <a:pt x="4277" y="2688"/>
                </a:lnTo>
                <a:lnTo>
                  <a:pt x="4349" y="2465"/>
                </a:lnTo>
                <a:lnTo>
                  <a:pt x="4420" y="2054"/>
                </a:lnTo>
                <a:lnTo>
                  <a:pt x="4420" y="1661"/>
                </a:lnTo>
                <a:lnTo>
                  <a:pt x="4358" y="1295"/>
                </a:lnTo>
                <a:lnTo>
                  <a:pt x="4215" y="973"/>
                </a:lnTo>
                <a:lnTo>
                  <a:pt x="4010" y="679"/>
                </a:lnTo>
                <a:lnTo>
                  <a:pt x="3724" y="429"/>
                </a:lnTo>
                <a:lnTo>
                  <a:pt x="3376" y="232"/>
                </a:lnTo>
                <a:lnTo>
                  <a:pt x="3170" y="152"/>
                </a:lnTo>
                <a:lnTo>
                  <a:pt x="3001" y="89"/>
                </a:lnTo>
                <a:lnTo>
                  <a:pt x="2661" y="18"/>
                </a:lnTo>
                <a:lnTo>
                  <a:pt x="2143" y="0"/>
                </a:lnTo>
                <a:close/>
              </a:path>
            </a:pathLst>
          </a:custGeom>
          <a:solidFill>
            <a:srgbClr val="B4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7853449" y="2821122"/>
            <a:ext cx="320524" cy="722942"/>
          </a:xfrm>
          <a:custGeom>
            <a:avLst/>
            <a:gdLst/>
            <a:ahLst/>
            <a:cxnLst/>
            <a:rect l="l" t="t" r="r" b="b"/>
            <a:pathLst>
              <a:path w="8681" h="19576" extrusionOk="0">
                <a:moveTo>
                  <a:pt x="6171" y="1"/>
                </a:moveTo>
                <a:lnTo>
                  <a:pt x="5912" y="46"/>
                </a:lnTo>
                <a:lnTo>
                  <a:pt x="5671" y="144"/>
                </a:lnTo>
                <a:lnTo>
                  <a:pt x="5448" y="305"/>
                </a:lnTo>
                <a:lnTo>
                  <a:pt x="5225" y="519"/>
                </a:lnTo>
                <a:lnTo>
                  <a:pt x="4912" y="948"/>
                </a:lnTo>
                <a:lnTo>
                  <a:pt x="4707" y="1323"/>
                </a:lnTo>
                <a:lnTo>
                  <a:pt x="4644" y="1457"/>
                </a:lnTo>
                <a:lnTo>
                  <a:pt x="4564" y="1707"/>
                </a:lnTo>
                <a:lnTo>
                  <a:pt x="4528" y="1957"/>
                </a:lnTo>
                <a:lnTo>
                  <a:pt x="4537" y="2207"/>
                </a:lnTo>
                <a:lnTo>
                  <a:pt x="4591" y="2439"/>
                </a:lnTo>
                <a:lnTo>
                  <a:pt x="4698" y="2653"/>
                </a:lnTo>
                <a:lnTo>
                  <a:pt x="4850" y="2850"/>
                </a:lnTo>
                <a:lnTo>
                  <a:pt x="5055" y="3028"/>
                </a:lnTo>
                <a:lnTo>
                  <a:pt x="5171" y="3109"/>
                </a:lnTo>
                <a:lnTo>
                  <a:pt x="5359" y="3234"/>
                </a:lnTo>
                <a:lnTo>
                  <a:pt x="5591" y="3493"/>
                </a:lnTo>
                <a:lnTo>
                  <a:pt x="5662" y="3787"/>
                </a:lnTo>
                <a:lnTo>
                  <a:pt x="5582" y="4100"/>
                </a:lnTo>
                <a:lnTo>
                  <a:pt x="5466" y="4269"/>
                </a:lnTo>
                <a:lnTo>
                  <a:pt x="5403" y="4359"/>
                </a:lnTo>
                <a:lnTo>
                  <a:pt x="5269" y="4475"/>
                </a:lnTo>
                <a:lnTo>
                  <a:pt x="5055" y="4564"/>
                </a:lnTo>
                <a:lnTo>
                  <a:pt x="4760" y="4537"/>
                </a:lnTo>
                <a:lnTo>
                  <a:pt x="4475" y="4394"/>
                </a:lnTo>
                <a:lnTo>
                  <a:pt x="4350" y="4287"/>
                </a:lnTo>
                <a:lnTo>
                  <a:pt x="4046" y="4002"/>
                </a:lnTo>
                <a:lnTo>
                  <a:pt x="3475" y="3359"/>
                </a:lnTo>
                <a:lnTo>
                  <a:pt x="3162" y="3010"/>
                </a:lnTo>
                <a:lnTo>
                  <a:pt x="2930" y="3171"/>
                </a:lnTo>
                <a:lnTo>
                  <a:pt x="2376" y="3573"/>
                </a:lnTo>
                <a:lnTo>
                  <a:pt x="2117" y="3832"/>
                </a:lnTo>
                <a:lnTo>
                  <a:pt x="2037" y="3930"/>
                </a:lnTo>
                <a:lnTo>
                  <a:pt x="1912" y="4153"/>
                </a:lnTo>
                <a:lnTo>
                  <a:pt x="1849" y="4386"/>
                </a:lnTo>
                <a:lnTo>
                  <a:pt x="1840" y="4636"/>
                </a:lnTo>
                <a:lnTo>
                  <a:pt x="1912" y="5037"/>
                </a:lnTo>
                <a:lnTo>
                  <a:pt x="2180" y="5627"/>
                </a:lnTo>
                <a:lnTo>
                  <a:pt x="2385" y="5948"/>
                </a:lnTo>
                <a:lnTo>
                  <a:pt x="2439" y="6038"/>
                </a:lnTo>
                <a:lnTo>
                  <a:pt x="2510" y="6261"/>
                </a:lnTo>
                <a:lnTo>
                  <a:pt x="2537" y="6493"/>
                </a:lnTo>
                <a:lnTo>
                  <a:pt x="2510" y="6716"/>
                </a:lnTo>
                <a:lnTo>
                  <a:pt x="2474" y="6806"/>
                </a:lnTo>
                <a:lnTo>
                  <a:pt x="2430" y="6850"/>
                </a:lnTo>
                <a:lnTo>
                  <a:pt x="2260" y="6922"/>
                </a:lnTo>
                <a:lnTo>
                  <a:pt x="1912" y="6957"/>
                </a:lnTo>
                <a:lnTo>
                  <a:pt x="1689" y="6940"/>
                </a:lnTo>
                <a:lnTo>
                  <a:pt x="1510" y="6904"/>
                </a:lnTo>
                <a:lnTo>
                  <a:pt x="1153" y="6734"/>
                </a:lnTo>
                <a:lnTo>
                  <a:pt x="965" y="6645"/>
                </a:lnTo>
                <a:lnTo>
                  <a:pt x="831" y="6797"/>
                </a:lnTo>
                <a:lnTo>
                  <a:pt x="608" y="7100"/>
                </a:lnTo>
                <a:lnTo>
                  <a:pt x="367" y="7591"/>
                </a:lnTo>
                <a:lnTo>
                  <a:pt x="170" y="8288"/>
                </a:lnTo>
                <a:lnTo>
                  <a:pt x="63" y="9002"/>
                </a:lnTo>
                <a:lnTo>
                  <a:pt x="10" y="9360"/>
                </a:lnTo>
                <a:lnTo>
                  <a:pt x="1" y="9511"/>
                </a:lnTo>
                <a:lnTo>
                  <a:pt x="1" y="9797"/>
                </a:lnTo>
                <a:lnTo>
                  <a:pt x="45" y="10065"/>
                </a:lnTo>
                <a:lnTo>
                  <a:pt x="135" y="10315"/>
                </a:lnTo>
                <a:lnTo>
                  <a:pt x="269" y="10547"/>
                </a:lnTo>
                <a:lnTo>
                  <a:pt x="438" y="10753"/>
                </a:lnTo>
                <a:lnTo>
                  <a:pt x="644" y="10940"/>
                </a:lnTo>
                <a:lnTo>
                  <a:pt x="894" y="11092"/>
                </a:lnTo>
                <a:lnTo>
                  <a:pt x="1028" y="11163"/>
                </a:lnTo>
                <a:lnTo>
                  <a:pt x="1313" y="11315"/>
                </a:lnTo>
                <a:lnTo>
                  <a:pt x="1599" y="11449"/>
                </a:lnTo>
                <a:lnTo>
                  <a:pt x="1796" y="11530"/>
                </a:lnTo>
                <a:lnTo>
                  <a:pt x="2099" y="11753"/>
                </a:lnTo>
                <a:lnTo>
                  <a:pt x="2260" y="12047"/>
                </a:lnTo>
                <a:lnTo>
                  <a:pt x="2305" y="12405"/>
                </a:lnTo>
                <a:lnTo>
                  <a:pt x="2269" y="12610"/>
                </a:lnTo>
                <a:lnTo>
                  <a:pt x="2242" y="12726"/>
                </a:lnTo>
                <a:lnTo>
                  <a:pt x="2162" y="12914"/>
                </a:lnTo>
                <a:lnTo>
                  <a:pt x="2055" y="13048"/>
                </a:lnTo>
                <a:lnTo>
                  <a:pt x="1921" y="13146"/>
                </a:lnTo>
                <a:lnTo>
                  <a:pt x="1680" y="13217"/>
                </a:lnTo>
                <a:lnTo>
                  <a:pt x="1296" y="13217"/>
                </a:lnTo>
                <a:lnTo>
                  <a:pt x="1081" y="13190"/>
                </a:lnTo>
                <a:lnTo>
                  <a:pt x="1081" y="13387"/>
                </a:lnTo>
                <a:lnTo>
                  <a:pt x="1126" y="13753"/>
                </a:lnTo>
                <a:lnTo>
                  <a:pt x="1233" y="14083"/>
                </a:lnTo>
                <a:lnTo>
                  <a:pt x="1394" y="14387"/>
                </a:lnTo>
                <a:lnTo>
                  <a:pt x="1680" y="14807"/>
                </a:lnTo>
                <a:lnTo>
                  <a:pt x="2108" y="15343"/>
                </a:lnTo>
                <a:lnTo>
                  <a:pt x="2296" y="15619"/>
                </a:lnTo>
                <a:lnTo>
                  <a:pt x="2358" y="15709"/>
                </a:lnTo>
                <a:lnTo>
                  <a:pt x="2483" y="15825"/>
                </a:lnTo>
                <a:lnTo>
                  <a:pt x="2707" y="15932"/>
                </a:lnTo>
                <a:lnTo>
                  <a:pt x="3180" y="15959"/>
                </a:lnTo>
                <a:lnTo>
                  <a:pt x="3501" y="15994"/>
                </a:lnTo>
                <a:lnTo>
                  <a:pt x="3751" y="16066"/>
                </a:lnTo>
                <a:lnTo>
                  <a:pt x="4234" y="16352"/>
                </a:lnTo>
                <a:lnTo>
                  <a:pt x="4475" y="16486"/>
                </a:lnTo>
                <a:lnTo>
                  <a:pt x="4091" y="16941"/>
                </a:lnTo>
                <a:lnTo>
                  <a:pt x="3698" y="17379"/>
                </a:lnTo>
                <a:lnTo>
                  <a:pt x="3582" y="17441"/>
                </a:lnTo>
                <a:lnTo>
                  <a:pt x="3332" y="17495"/>
                </a:lnTo>
                <a:lnTo>
                  <a:pt x="3626" y="17905"/>
                </a:lnTo>
                <a:lnTo>
                  <a:pt x="4028" y="18495"/>
                </a:lnTo>
                <a:lnTo>
                  <a:pt x="4314" y="18843"/>
                </a:lnTo>
                <a:lnTo>
                  <a:pt x="4475" y="18995"/>
                </a:lnTo>
                <a:lnTo>
                  <a:pt x="4680" y="19174"/>
                </a:lnTo>
                <a:lnTo>
                  <a:pt x="5136" y="19441"/>
                </a:lnTo>
                <a:lnTo>
                  <a:pt x="5502" y="19549"/>
                </a:lnTo>
                <a:lnTo>
                  <a:pt x="5761" y="19575"/>
                </a:lnTo>
                <a:lnTo>
                  <a:pt x="6037" y="19558"/>
                </a:lnTo>
                <a:lnTo>
                  <a:pt x="6332" y="19486"/>
                </a:lnTo>
                <a:lnTo>
                  <a:pt x="6484" y="19433"/>
                </a:lnTo>
                <a:lnTo>
                  <a:pt x="6716" y="19325"/>
                </a:lnTo>
                <a:lnTo>
                  <a:pt x="7154" y="19013"/>
                </a:lnTo>
                <a:lnTo>
                  <a:pt x="7538" y="18611"/>
                </a:lnTo>
                <a:lnTo>
                  <a:pt x="7868" y="18138"/>
                </a:lnTo>
                <a:lnTo>
                  <a:pt x="8127" y="17620"/>
                </a:lnTo>
                <a:lnTo>
                  <a:pt x="8315" y="17075"/>
                </a:lnTo>
                <a:lnTo>
                  <a:pt x="8413" y="16530"/>
                </a:lnTo>
                <a:lnTo>
                  <a:pt x="8422" y="15994"/>
                </a:lnTo>
                <a:lnTo>
                  <a:pt x="8377" y="15753"/>
                </a:lnTo>
                <a:lnTo>
                  <a:pt x="8341" y="15637"/>
                </a:lnTo>
                <a:lnTo>
                  <a:pt x="8127" y="15414"/>
                </a:lnTo>
                <a:lnTo>
                  <a:pt x="7806" y="15218"/>
                </a:lnTo>
                <a:lnTo>
                  <a:pt x="7466" y="15084"/>
                </a:lnTo>
                <a:lnTo>
                  <a:pt x="7314" y="15057"/>
                </a:lnTo>
                <a:lnTo>
                  <a:pt x="7172" y="15048"/>
                </a:lnTo>
                <a:lnTo>
                  <a:pt x="6975" y="15155"/>
                </a:lnTo>
                <a:lnTo>
                  <a:pt x="6886" y="15378"/>
                </a:lnTo>
                <a:lnTo>
                  <a:pt x="6877" y="15673"/>
                </a:lnTo>
                <a:lnTo>
                  <a:pt x="6913" y="15834"/>
                </a:lnTo>
                <a:lnTo>
                  <a:pt x="6922" y="15914"/>
                </a:lnTo>
                <a:lnTo>
                  <a:pt x="6895" y="16093"/>
                </a:lnTo>
                <a:lnTo>
                  <a:pt x="6805" y="16280"/>
                </a:lnTo>
                <a:lnTo>
                  <a:pt x="6689" y="16432"/>
                </a:lnTo>
                <a:lnTo>
                  <a:pt x="6627" y="16486"/>
                </a:lnTo>
                <a:lnTo>
                  <a:pt x="6573" y="16512"/>
                </a:lnTo>
                <a:lnTo>
                  <a:pt x="6412" y="16521"/>
                </a:lnTo>
                <a:lnTo>
                  <a:pt x="6136" y="16459"/>
                </a:lnTo>
                <a:lnTo>
                  <a:pt x="5984" y="16378"/>
                </a:lnTo>
                <a:lnTo>
                  <a:pt x="5868" y="16298"/>
                </a:lnTo>
                <a:lnTo>
                  <a:pt x="5671" y="16057"/>
                </a:lnTo>
                <a:lnTo>
                  <a:pt x="5537" y="15753"/>
                </a:lnTo>
                <a:lnTo>
                  <a:pt x="5457" y="15405"/>
                </a:lnTo>
                <a:lnTo>
                  <a:pt x="5448" y="15039"/>
                </a:lnTo>
                <a:lnTo>
                  <a:pt x="5484" y="14673"/>
                </a:lnTo>
                <a:lnTo>
                  <a:pt x="5591" y="14334"/>
                </a:lnTo>
                <a:lnTo>
                  <a:pt x="5752" y="14039"/>
                </a:lnTo>
                <a:lnTo>
                  <a:pt x="5859" y="13923"/>
                </a:lnTo>
                <a:lnTo>
                  <a:pt x="6055" y="13726"/>
                </a:lnTo>
                <a:lnTo>
                  <a:pt x="6466" y="13441"/>
                </a:lnTo>
                <a:lnTo>
                  <a:pt x="6788" y="13324"/>
                </a:lnTo>
                <a:lnTo>
                  <a:pt x="7020" y="13307"/>
                </a:lnTo>
                <a:lnTo>
                  <a:pt x="7270" y="13342"/>
                </a:lnTo>
                <a:lnTo>
                  <a:pt x="7529" y="13441"/>
                </a:lnTo>
                <a:lnTo>
                  <a:pt x="7672" y="13521"/>
                </a:lnTo>
                <a:lnTo>
                  <a:pt x="7788" y="13574"/>
                </a:lnTo>
                <a:lnTo>
                  <a:pt x="8109" y="13628"/>
                </a:lnTo>
                <a:lnTo>
                  <a:pt x="8315" y="13664"/>
                </a:lnTo>
                <a:lnTo>
                  <a:pt x="8315" y="10467"/>
                </a:lnTo>
                <a:lnTo>
                  <a:pt x="7681" y="10333"/>
                </a:lnTo>
                <a:lnTo>
                  <a:pt x="7038" y="10190"/>
                </a:lnTo>
                <a:lnTo>
                  <a:pt x="6868" y="10404"/>
                </a:lnTo>
                <a:lnTo>
                  <a:pt x="6448" y="10708"/>
                </a:lnTo>
                <a:lnTo>
                  <a:pt x="5975" y="10878"/>
                </a:lnTo>
                <a:lnTo>
                  <a:pt x="5466" y="10913"/>
                </a:lnTo>
                <a:lnTo>
                  <a:pt x="5198" y="10869"/>
                </a:lnTo>
                <a:lnTo>
                  <a:pt x="4966" y="10815"/>
                </a:lnTo>
                <a:lnTo>
                  <a:pt x="4501" y="10637"/>
                </a:lnTo>
                <a:lnTo>
                  <a:pt x="4198" y="10440"/>
                </a:lnTo>
                <a:lnTo>
                  <a:pt x="4028" y="10261"/>
                </a:lnTo>
                <a:lnTo>
                  <a:pt x="3894" y="10056"/>
                </a:lnTo>
                <a:lnTo>
                  <a:pt x="3805" y="9806"/>
                </a:lnTo>
                <a:lnTo>
                  <a:pt x="3778" y="9663"/>
                </a:lnTo>
                <a:lnTo>
                  <a:pt x="3769" y="9538"/>
                </a:lnTo>
                <a:lnTo>
                  <a:pt x="3796" y="9261"/>
                </a:lnTo>
                <a:lnTo>
                  <a:pt x="3867" y="8993"/>
                </a:lnTo>
                <a:lnTo>
                  <a:pt x="3984" y="8752"/>
                </a:lnTo>
                <a:lnTo>
                  <a:pt x="4055" y="8645"/>
                </a:lnTo>
                <a:lnTo>
                  <a:pt x="4109" y="8600"/>
                </a:lnTo>
                <a:lnTo>
                  <a:pt x="4305" y="8574"/>
                </a:lnTo>
                <a:lnTo>
                  <a:pt x="4555" y="8592"/>
                </a:lnTo>
                <a:lnTo>
                  <a:pt x="4796" y="8654"/>
                </a:lnTo>
                <a:lnTo>
                  <a:pt x="4894" y="8708"/>
                </a:lnTo>
                <a:lnTo>
                  <a:pt x="5207" y="8904"/>
                </a:lnTo>
                <a:lnTo>
                  <a:pt x="5528" y="9083"/>
                </a:lnTo>
                <a:lnTo>
                  <a:pt x="5689" y="9127"/>
                </a:lnTo>
                <a:lnTo>
                  <a:pt x="5823" y="9101"/>
                </a:lnTo>
                <a:lnTo>
                  <a:pt x="5939" y="9002"/>
                </a:lnTo>
                <a:lnTo>
                  <a:pt x="6127" y="8708"/>
                </a:lnTo>
                <a:lnTo>
                  <a:pt x="6279" y="8377"/>
                </a:lnTo>
                <a:lnTo>
                  <a:pt x="6377" y="8199"/>
                </a:lnTo>
                <a:lnTo>
                  <a:pt x="6573" y="8020"/>
                </a:lnTo>
                <a:lnTo>
                  <a:pt x="6788" y="7984"/>
                </a:lnTo>
                <a:lnTo>
                  <a:pt x="7029" y="8065"/>
                </a:lnTo>
                <a:lnTo>
                  <a:pt x="7163" y="8136"/>
                </a:lnTo>
                <a:lnTo>
                  <a:pt x="7716" y="8431"/>
                </a:lnTo>
                <a:lnTo>
                  <a:pt x="8395" y="8797"/>
                </a:lnTo>
                <a:lnTo>
                  <a:pt x="8502" y="6779"/>
                </a:lnTo>
                <a:lnTo>
                  <a:pt x="8609" y="4841"/>
                </a:lnTo>
                <a:lnTo>
                  <a:pt x="8190" y="4698"/>
                </a:lnTo>
                <a:lnTo>
                  <a:pt x="7752" y="4582"/>
                </a:lnTo>
                <a:lnTo>
                  <a:pt x="7413" y="4502"/>
                </a:lnTo>
                <a:lnTo>
                  <a:pt x="7002" y="4314"/>
                </a:lnTo>
                <a:lnTo>
                  <a:pt x="6779" y="4162"/>
                </a:lnTo>
                <a:lnTo>
                  <a:pt x="6591" y="3966"/>
                </a:lnTo>
                <a:lnTo>
                  <a:pt x="6448" y="3734"/>
                </a:lnTo>
                <a:lnTo>
                  <a:pt x="6341" y="3475"/>
                </a:lnTo>
                <a:lnTo>
                  <a:pt x="6270" y="3162"/>
                </a:lnTo>
                <a:lnTo>
                  <a:pt x="6252" y="2992"/>
                </a:lnTo>
                <a:lnTo>
                  <a:pt x="6243" y="2832"/>
                </a:lnTo>
                <a:lnTo>
                  <a:pt x="6314" y="2600"/>
                </a:lnTo>
                <a:lnTo>
                  <a:pt x="6475" y="2483"/>
                </a:lnTo>
                <a:lnTo>
                  <a:pt x="6725" y="2501"/>
                </a:lnTo>
                <a:lnTo>
                  <a:pt x="6886" y="2564"/>
                </a:lnTo>
                <a:lnTo>
                  <a:pt x="7100" y="2662"/>
                </a:lnTo>
                <a:lnTo>
                  <a:pt x="7538" y="2841"/>
                </a:lnTo>
                <a:lnTo>
                  <a:pt x="7975" y="2939"/>
                </a:lnTo>
                <a:lnTo>
                  <a:pt x="8324" y="2921"/>
                </a:lnTo>
                <a:lnTo>
                  <a:pt x="8556" y="2859"/>
                </a:lnTo>
                <a:lnTo>
                  <a:pt x="8672" y="2805"/>
                </a:lnTo>
                <a:lnTo>
                  <a:pt x="8681" y="2510"/>
                </a:lnTo>
                <a:lnTo>
                  <a:pt x="8672" y="2225"/>
                </a:lnTo>
                <a:lnTo>
                  <a:pt x="8645" y="2019"/>
                </a:lnTo>
                <a:lnTo>
                  <a:pt x="8538" y="1635"/>
                </a:lnTo>
                <a:lnTo>
                  <a:pt x="8368" y="1278"/>
                </a:lnTo>
                <a:lnTo>
                  <a:pt x="8145" y="948"/>
                </a:lnTo>
                <a:lnTo>
                  <a:pt x="7877" y="662"/>
                </a:lnTo>
                <a:lnTo>
                  <a:pt x="7556" y="421"/>
                </a:lnTo>
                <a:lnTo>
                  <a:pt x="7189" y="224"/>
                </a:lnTo>
                <a:lnTo>
                  <a:pt x="6796" y="81"/>
                </a:lnTo>
                <a:lnTo>
                  <a:pt x="6591" y="37"/>
                </a:lnTo>
                <a:lnTo>
                  <a:pt x="6439" y="10"/>
                </a:lnTo>
                <a:lnTo>
                  <a:pt x="6171" y="1"/>
                </a:ln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8225767" y="2837285"/>
            <a:ext cx="303023" cy="690591"/>
          </a:xfrm>
          <a:custGeom>
            <a:avLst/>
            <a:gdLst/>
            <a:ahLst/>
            <a:cxnLst/>
            <a:rect l="l" t="t" r="r" b="b"/>
            <a:pathLst>
              <a:path w="8207" h="18700" extrusionOk="0">
                <a:moveTo>
                  <a:pt x="2143" y="0"/>
                </a:moveTo>
                <a:lnTo>
                  <a:pt x="1465" y="107"/>
                </a:lnTo>
                <a:lnTo>
                  <a:pt x="813" y="331"/>
                </a:lnTo>
                <a:lnTo>
                  <a:pt x="500" y="464"/>
                </a:lnTo>
                <a:lnTo>
                  <a:pt x="393" y="518"/>
                </a:lnTo>
                <a:lnTo>
                  <a:pt x="259" y="661"/>
                </a:lnTo>
                <a:lnTo>
                  <a:pt x="205" y="822"/>
                </a:lnTo>
                <a:lnTo>
                  <a:pt x="205" y="1009"/>
                </a:lnTo>
                <a:lnTo>
                  <a:pt x="268" y="1304"/>
                </a:lnTo>
                <a:lnTo>
                  <a:pt x="375" y="1706"/>
                </a:lnTo>
                <a:lnTo>
                  <a:pt x="375" y="1893"/>
                </a:lnTo>
                <a:lnTo>
                  <a:pt x="402" y="2170"/>
                </a:lnTo>
                <a:lnTo>
                  <a:pt x="429" y="2447"/>
                </a:lnTo>
                <a:lnTo>
                  <a:pt x="429" y="2768"/>
                </a:lnTo>
                <a:lnTo>
                  <a:pt x="527" y="3420"/>
                </a:lnTo>
                <a:lnTo>
                  <a:pt x="625" y="4072"/>
                </a:lnTo>
                <a:lnTo>
                  <a:pt x="616" y="4563"/>
                </a:lnTo>
                <a:lnTo>
                  <a:pt x="554" y="4894"/>
                </a:lnTo>
                <a:lnTo>
                  <a:pt x="491" y="5063"/>
                </a:lnTo>
                <a:lnTo>
                  <a:pt x="447" y="5206"/>
                </a:lnTo>
                <a:lnTo>
                  <a:pt x="482" y="5546"/>
                </a:lnTo>
                <a:lnTo>
                  <a:pt x="491" y="5715"/>
                </a:lnTo>
                <a:lnTo>
                  <a:pt x="839" y="5706"/>
                </a:lnTo>
                <a:lnTo>
                  <a:pt x="1179" y="5680"/>
                </a:lnTo>
                <a:lnTo>
                  <a:pt x="1375" y="5617"/>
                </a:lnTo>
                <a:lnTo>
                  <a:pt x="1572" y="5519"/>
                </a:lnTo>
                <a:lnTo>
                  <a:pt x="1786" y="5447"/>
                </a:lnTo>
                <a:lnTo>
                  <a:pt x="2233" y="5403"/>
                </a:lnTo>
                <a:lnTo>
                  <a:pt x="2697" y="5456"/>
                </a:lnTo>
                <a:lnTo>
                  <a:pt x="3152" y="5608"/>
                </a:lnTo>
                <a:lnTo>
                  <a:pt x="3563" y="5822"/>
                </a:lnTo>
                <a:lnTo>
                  <a:pt x="3920" y="6108"/>
                </a:lnTo>
                <a:lnTo>
                  <a:pt x="4188" y="6448"/>
                </a:lnTo>
                <a:lnTo>
                  <a:pt x="4349" y="6823"/>
                </a:lnTo>
                <a:lnTo>
                  <a:pt x="4376" y="7028"/>
                </a:lnTo>
                <a:lnTo>
                  <a:pt x="4385" y="7171"/>
                </a:lnTo>
                <a:lnTo>
                  <a:pt x="4331" y="7474"/>
                </a:lnTo>
                <a:lnTo>
                  <a:pt x="4215" y="7778"/>
                </a:lnTo>
                <a:lnTo>
                  <a:pt x="4054" y="8037"/>
                </a:lnTo>
                <a:lnTo>
                  <a:pt x="3956" y="8135"/>
                </a:lnTo>
                <a:lnTo>
                  <a:pt x="3894" y="8189"/>
                </a:lnTo>
                <a:lnTo>
                  <a:pt x="3768" y="8242"/>
                </a:lnTo>
                <a:lnTo>
                  <a:pt x="3608" y="8216"/>
                </a:lnTo>
                <a:lnTo>
                  <a:pt x="3322" y="7939"/>
                </a:lnTo>
                <a:lnTo>
                  <a:pt x="3134" y="7742"/>
                </a:lnTo>
                <a:lnTo>
                  <a:pt x="2867" y="7546"/>
                </a:lnTo>
                <a:lnTo>
                  <a:pt x="2420" y="7296"/>
                </a:lnTo>
                <a:lnTo>
                  <a:pt x="2116" y="7189"/>
                </a:lnTo>
                <a:lnTo>
                  <a:pt x="1965" y="7171"/>
                </a:lnTo>
                <a:lnTo>
                  <a:pt x="1759" y="7153"/>
                </a:lnTo>
                <a:lnTo>
                  <a:pt x="1322" y="7171"/>
                </a:lnTo>
                <a:lnTo>
                  <a:pt x="616" y="7269"/>
                </a:lnTo>
                <a:lnTo>
                  <a:pt x="71" y="7341"/>
                </a:lnTo>
                <a:lnTo>
                  <a:pt x="54" y="7608"/>
                </a:lnTo>
                <a:lnTo>
                  <a:pt x="9" y="8144"/>
                </a:lnTo>
                <a:lnTo>
                  <a:pt x="45" y="8492"/>
                </a:lnTo>
                <a:lnTo>
                  <a:pt x="116" y="8653"/>
                </a:lnTo>
                <a:lnTo>
                  <a:pt x="241" y="8930"/>
                </a:lnTo>
                <a:lnTo>
                  <a:pt x="366" y="9484"/>
                </a:lnTo>
                <a:lnTo>
                  <a:pt x="384" y="10305"/>
                </a:lnTo>
                <a:lnTo>
                  <a:pt x="366" y="10859"/>
                </a:lnTo>
                <a:lnTo>
                  <a:pt x="348" y="11386"/>
                </a:lnTo>
                <a:lnTo>
                  <a:pt x="357" y="11904"/>
                </a:lnTo>
                <a:lnTo>
                  <a:pt x="375" y="12029"/>
                </a:lnTo>
                <a:lnTo>
                  <a:pt x="455" y="12252"/>
                </a:lnTo>
                <a:lnTo>
                  <a:pt x="580" y="12457"/>
                </a:lnTo>
                <a:lnTo>
                  <a:pt x="750" y="12645"/>
                </a:lnTo>
                <a:lnTo>
                  <a:pt x="947" y="12779"/>
                </a:lnTo>
                <a:lnTo>
                  <a:pt x="1161" y="12877"/>
                </a:lnTo>
                <a:lnTo>
                  <a:pt x="1384" y="12922"/>
                </a:lnTo>
                <a:lnTo>
                  <a:pt x="1616" y="12895"/>
                </a:lnTo>
                <a:lnTo>
                  <a:pt x="1724" y="12859"/>
                </a:lnTo>
                <a:lnTo>
                  <a:pt x="1920" y="12788"/>
                </a:lnTo>
                <a:lnTo>
                  <a:pt x="2268" y="12716"/>
                </a:lnTo>
                <a:lnTo>
                  <a:pt x="2599" y="12716"/>
                </a:lnTo>
                <a:lnTo>
                  <a:pt x="2893" y="12788"/>
                </a:lnTo>
                <a:lnTo>
                  <a:pt x="3313" y="12975"/>
                </a:lnTo>
                <a:lnTo>
                  <a:pt x="3822" y="13359"/>
                </a:lnTo>
                <a:lnTo>
                  <a:pt x="4072" y="13565"/>
                </a:lnTo>
                <a:lnTo>
                  <a:pt x="4135" y="13627"/>
                </a:lnTo>
                <a:lnTo>
                  <a:pt x="4215" y="13824"/>
                </a:lnTo>
                <a:lnTo>
                  <a:pt x="4260" y="14056"/>
                </a:lnTo>
                <a:lnTo>
                  <a:pt x="4251" y="14288"/>
                </a:lnTo>
                <a:lnTo>
                  <a:pt x="4224" y="14386"/>
                </a:lnTo>
                <a:lnTo>
                  <a:pt x="4188" y="14467"/>
                </a:lnTo>
                <a:lnTo>
                  <a:pt x="4063" y="14618"/>
                </a:lnTo>
                <a:lnTo>
                  <a:pt x="3885" y="14752"/>
                </a:lnTo>
                <a:lnTo>
                  <a:pt x="3697" y="14842"/>
                </a:lnTo>
                <a:lnTo>
                  <a:pt x="3608" y="14860"/>
                </a:lnTo>
                <a:lnTo>
                  <a:pt x="3536" y="14860"/>
                </a:lnTo>
                <a:lnTo>
                  <a:pt x="3367" y="14797"/>
                </a:lnTo>
                <a:lnTo>
                  <a:pt x="3197" y="14681"/>
                </a:lnTo>
                <a:lnTo>
                  <a:pt x="3063" y="14547"/>
                </a:lnTo>
                <a:lnTo>
                  <a:pt x="3027" y="14476"/>
                </a:lnTo>
                <a:lnTo>
                  <a:pt x="2965" y="14342"/>
                </a:lnTo>
                <a:lnTo>
                  <a:pt x="2840" y="14145"/>
                </a:lnTo>
                <a:lnTo>
                  <a:pt x="2697" y="14002"/>
                </a:lnTo>
                <a:lnTo>
                  <a:pt x="2545" y="13922"/>
                </a:lnTo>
                <a:lnTo>
                  <a:pt x="2295" y="13877"/>
                </a:lnTo>
                <a:lnTo>
                  <a:pt x="1911" y="13958"/>
                </a:lnTo>
                <a:lnTo>
                  <a:pt x="1706" y="14056"/>
                </a:lnTo>
                <a:lnTo>
                  <a:pt x="1482" y="14163"/>
                </a:lnTo>
                <a:lnTo>
                  <a:pt x="1188" y="14234"/>
                </a:lnTo>
                <a:lnTo>
                  <a:pt x="1000" y="14234"/>
                </a:lnTo>
                <a:lnTo>
                  <a:pt x="822" y="14190"/>
                </a:lnTo>
                <a:lnTo>
                  <a:pt x="661" y="14092"/>
                </a:lnTo>
                <a:lnTo>
                  <a:pt x="518" y="13931"/>
                </a:lnTo>
                <a:lnTo>
                  <a:pt x="393" y="13708"/>
                </a:lnTo>
                <a:lnTo>
                  <a:pt x="339" y="13565"/>
                </a:lnTo>
                <a:lnTo>
                  <a:pt x="170" y="16011"/>
                </a:lnTo>
                <a:lnTo>
                  <a:pt x="0" y="18440"/>
                </a:lnTo>
                <a:lnTo>
                  <a:pt x="598" y="18521"/>
                </a:lnTo>
                <a:lnTo>
                  <a:pt x="1295" y="18628"/>
                </a:lnTo>
                <a:lnTo>
                  <a:pt x="1652" y="18673"/>
                </a:lnTo>
                <a:lnTo>
                  <a:pt x="2277" y="18699"/>
                </a:lnTo>
                <a:lnTo>
                  <a:pt x="2813" y="18628"/>
                </a:lnTo>
                <a:lnTo>
                  <a:pt x="3259" y="18476"/>
                </a:lnTo>
                <a:lnTo>
                  <a:pt x="3635" y="18235"/>
                </a:lnTo>
                <a:lnTo>
                  <a:pt x="3956" y="17905"/>
                </a:lnTo>
                <a:lnTo>
                  <a:pt x="4224" y="17494"/>
                </a:lnTo>
                <a:lnTo>
                  <a:pt x="4465" y="16985"/>
                </a:lnTo>
                <a:lnTo>
                  <a:pt x="4581" y="16690"/>
                </a:lnTo>
                <a:lnTo>
                  <a:pt x="4617" y="16583"/>
                </a:lnTo>
                <a:lnTo>
                  <a:pt x="4635" y="16342"/>
                </a:lnTo>
                <a:lnTo>
                  <a:pt x="4608" y="16235"/>
                </a:lnTo>
                <a:lnTo>
                  <a:pt x="4528" y="15985"/>
                </a:lnTo>
                <a:lnTo>
                  <a:pt x="4483" y="15726"/>
                </a:lnTo>
                <a:lnTo>
                  <a:pt x="4501" y="15592"/>
                </a:lnTo>
                <a:lnTo>
                  <a:pt x="4608" y="15440"/>
                </a:lnTo>
                <a:lnTo>
                  <a:pt x="4920" y="15270"/>
                </a:lnTo>
                <a:lnTo>
                  <a:pt x="5170" y="15190"/>
                </a:lnTo>
                <a:lnTo>
                  <a:pt x="5590" y="15038"/>
                </a:lnTo>
                <a:lnTo>
                  <a:pt x="6215" y="14726"/>
                </a:lnTo>
                <a:lnTo>
                  <a:pt x="6564" y="14467"/>
                </a:lnTo>
                <a:lnTo>
                  <a:pt x="6706" y="14315"/>
                </a:lnTo>
                <a:lnTo>
                  <a:pt x="6849" y="14136"/>
                </a:lnTo>
                <a:lnTo>
                  <a:pt x="7055" y="13725"/>
                </a:lnTo>
                <a:lnTo>
                  <a:pt x="7278" y="13056"/>
                </a:lnTo>
                <a:lnTo>
                  <a:pt x="7430" y="12645"/>
                </a:lnTo>
                <a:lnTo>
                  <a:pt x="7117" y="12502"/>
                </a:lnTo>
                <a:lnTo>
                  <a:pt x="6590" y="12261"/>
                </a:lnTo>
                <a:lnTo>
                  <a:pt x="6385" y="12118"/>
                </a:lnTo>
                <a:lnTo>
                  <a:pt x="6331" y="12064"/>
                </a:lnTo>
                <a:lnTo>
                  <a:pt x="6251" y="11930"/>
                </a:lnTo>
                <a:lnTo>
                  <a:pt x="6189" y="11672"/>
                </a:lnTo>
                <a:lnTo>
                  <a:pt x="6189" y="11502"/>
                </a:lnTo>
                <a:lnTo>
                  <a:pt x="6233" y="11448"/>
                </a:lnTo>
                <a:lnTo>
                  <a:pt x="6546" y="11350"/>
                </a:lnTo>
                <a:lnTo>
                  <a:pt x="6689" y="11288"/>
                </a:lnTo>
                <a:lnTo>
                  <a:pt x="6939" y="11171"/>
                </a:lnTo>
                <a:lnTo>
                  <a:pt x="7314" y="10984"/>
                </a:lnTo>
                <a:lnTo>
                  <a:pt x="7537" y="10832"/>
                </a:lnTo>
                <a:lnTo>
                  <a:pt x="7626" y="10743"/>
                </a:lnTo>
                <a:lnTo>
                  <a:pt x="7751" y="10573"/>
                </a:lnTo>
                <a:lnTo>
                  <a:pt x="7957" y="10162"/>
                </a:lnTo>
                <a:lnTo>
                  <a:pt x="8108" y="9680"/>
                </a:lnTo>
                <a:lnTo>
                  <a:pt x="8189" y="9153"/>
                </a:lnTo>
                <a:lnTo>
                  <a:pt x="8207" y="8617"/>
                </a:lnTo>
                <a:lnTo>
                  <a:pt x="8171" y="8082"/>
                </a:lnTo>
                <a:lnTo>
                  <a:pt x="8064" y="7582"/>
                </a:lnTo>
                <a:lnTo>
                  <a:pt x="7894" y="7135"/>
                </a:lnTo>
                <a:lnTo>
                  <a:pt x="7787" y="6948"/>
                </a:lnTo>
                <a:lnTo>
                  <a:pt x="7653" y="6769"/>
                </a:lnTo>
                <a:lnTo>
                  <a:pt x="7483" y="6608"/>
                </a:lnTo>
                <a:lnTo>
                  <a:pt x="7332" y="6760"/>
                </a:lnTo>
                <a:lnTo>
                  <a:pt x="7064" y="7037"/>
                </a:lnTo>
                <a:lnTo>
                  <a:pt x="6921" y="7099"/>
                </a:lnTo>
                <a:lnTo>
                  <a:pt x="6760" y="7135"/>
                </a:lnTo>
                <a:lnTo>
                  <a:pt x="6403" y="7064"/>
                </a:lnTo>
                <a:lnTo>
                  <a:pt x="6224" y="7037"/>
                </a:lnTo>
                <a:lnTo>
                  <a:pt x="6251" y="6733"/>
                </a:lnTo>
                <a:lnTo>
                  <a:pt x="6314" y="6448"/>
                </a:lnTo>
                <a:lnTo>
                  <a:pt x="6367" y="6340"/>
                </a:lnTo>
                <a:lnTo>
                  <a:pt x="6537" y="6153"/>
                </a:lnTo>
                <a:lnTo>
                  <a:pt x="6626" y="6064"/>
                </a:lnTo>
                <a:lnTo>
                  <a:pt x="6831" y="5858"/>
                </a:lnTo>
                <a:lnTo>
                  <a:pt x="7108" y="5394"/>
                </a:lnTo>
                <a:lnTo>
                  <a:pt x="7260" y="4885"/>
                </a:lnTo>
                <a:lnTo>
                  <a:pt x="7287" y="4367"/>
                </a:lnTo>
                <a:lnTo>
                  <a:pt x="7189" y="3867"/>
                </a:lnTo>
                <a:lnTo>
                  <a:pt x="6965" y="3393"/>
                </a:lnTo>
                <a:lnTo>
                  <a:pt x="6644" y="2992"/>
                </a:lnTo>
                <a:lnTo>
                  <a:pt x="6206" y="2679"/>
                </a:lnTo>
                <a:lnTo>
                  <a:pt x="5938" y="2563"/>
                </a:lnTo>
                <a:lnTo>
                  <a:pt x="5697" y="2911"/>
                </a:lnTo>
                <a:lnTo>
                  <a:pt x="5465" y="3268"/>
                </a:lnTo>
                <a:lnTo>
                  <a:pt x="5376" y="3411"/>
                </a:lnTo>
                <a:lnTo>
                  <a:pt x="5170" y="3652"/>
                </a:lnTo>
                <a:lnTo>
                  <a:pt x="4920" y="3804"/>
                </a:lnTo>
                <a:lnTo>
                  <a:pt x="4697" y="3813"/>
                </a:lnTo>
                <a:lnTo>
                  <a:pt x="4528" y="3769"/>
                </a:lnTo>
                <a:lnTo>
                  <a:pt x="4438" y="3733"/>
                </a:lnTo>
                <a:lnTo>
                  <a:pt x="4349" y="3679"/>
                </a:lnTo>
                <a:lnTo>
                  <a:pt x="4215" y="3572"/>
                </a:lnTo>
                <a:lnTo>
                  <a:pt x="4126" y="3393"/>
                </a:lnTo>
                <a:lnTo>
                  <a:pt x="4170" y="2974"/>
                </a:lnTo>
                <a:lnTo>
                  <a:pt x="4277" y="2688"/>
                </a:lnTo>
                <a:lnTo>
                  <a:pt x="4349" y="2465"/>
                </a:lnTo>
                <a:lnTo>
                  <a:pt x="4420" y="2054"/>
                </a:lnTo>
                <a:lnTo>
                  <a:pt x="4420" y="1661"/>
                </a:lnTo>
                <a:lnTo>
                  <a:pt x="4358" y="1295"/>
                </a:lnTo>
                <a:lnTo>
                  <a:pt x="4215" y="973"/>
                </a:lnTo>
                <a:lnTo>
                  <a:pt x="4010" y="679"/>
                </a:lnTo>
                <a:lnTo>
                  <a:pt x="3724" y="429"/>
                </a:lnTo>
                <a:lnTo>
                  <a:pt x="3376" y="232"/>
                </a:lnTo>
                <a:lnTo>
                  <a:pt x="3170" y="152"/>
                </a:lnTo>
                <a:lnTo>
                  <a:pt x="3001" y="89"/>
                </a:lnTo>
                <a:lnTo>
                  <a:pt x="2661" y="18"/>
                </a:lnTo>
                <a:lnTo>
                  <a:pt x="2143" y="0"/>
                </a:ln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4155725" y="1493825"/>
            <a:ext cx="106750" cy="105625"/>
          </a:xfrm>
          <a:custGeom>
            <a:avLst/>
            <a:gdLst/>
            <a:ahLst/>
            <a:cxnLst/>
            <a:rect l="l" t="t" r="r" b="b"/>
            <a:pathLst>
              <a:path w="4270" h="4225" extrusionOk="0">
                <a:moveTo>
                  <a:pt x="2340" y="0"/>
                </a:moveTo>
                <a:lnTo>
                  <a:pt x="2135" y="9"/>
                </a:lnTo>
                <a:lnTo>
                  <a:pt x="1733" y="107"/>
                </a:lnTo>
                <a:lnTo>
                  <a:pt x="1331" y="304"/>
                </a:lnTo>
                <a:lnTo>
                  <a:pt x="956" y="572"/>
                </a:lnTo>
                <a:lnTo>
                  <a:pt x="617" y="893"/>
                </a:lnTo>
                <a:lnTo>
                  <a:pt x="340" y="1259"/>
                </a:lnTo>
                <a:lnTo>
                  <a:pt x="135" y="1652"/>
                </a:lnTo>
                <a:lnTo>
                  <a:pt x="19" y="2063"/>
                </a:lnTo>
                <a:lnTo>
                  <a:pt x="1" y="2260"/>
                </a:lnTo>
                <a:lnTo>
                  <a:pt x="1" y="2447"/>
                </a:lnTo>
                <a:lnTo>
                  <a:pt x="81" y="2822"/>
                </a:lnTo>
                <a:lnTo>
                  <a:pt x="233" y="3162"/>
                </a:lnTo>
                <a:lnTo>
                  <a:pt x="447" y="3474"/>
                </a:lnTo>
                <a:lnTo>
                  <a:pt x="715" y="3751"/>
                </a:lnTo>
                <a:lnTo>
                  <a:pt x="1037" y="3965"/>
                </a:lnTo>
                <a:lnTo>
                  <a:pt x="1394" y="4126"/>
                </a:lnTo>
                <a:lnTo>
                  <a:pt x="1769" y="4215"/>
                </a:lnTo>
                <a:lnTo>
                  <a:pt x="1974" y="4224"/>
                </a:lnTo>
                <a:lnTo>
                  <a:pt x="2171" y="4224"/>
                </a:lnTo>
                <a:lnTo>
                  <a:pt x="2555" y="4162"/>
                </a:lnTo>
                <a:lnTo>
                  <a:pt x="2939" y="4037"/>
                </a:lnTo>
                <a:lnTo>
                  <a:pt x="3296" y="3840"/>
                </a:lnTo>
                <a:lnTo>
                  <a:pt x="3617" y="3563"/>
                </a:lnTo>
                <a:lnTo>
                  <a:pt x="3885" y="3215"/>
                </a:lnTo>
                <a:lnTo>
                  <a:pt x="4100" y="2795"/>
                </a:lnTo>
                <a:lnTo>
                  <a:pt x="4234" y="2295"/>
                </a:lnTo>
                <a:lnTo>
                  <a:pt x="4260" y="2010"/>
                </a:lnTo>
                <a:lnTo>
                  <a:pt x="4269" y="1876"/>
                </a:lnTo>
                <a:lnTo>
                  <a:pt x="4171" y="1563"/>
                </a:lnTo>
                <a:lnTo>
                  <a:pt x="3992" y="1233"/>
                </a:lnTo>
                <a:lnTo>
                  <a:pt x="3742" y="893"/>
                </a:lnTo>
                <a:lnTo>
                  <a:pt x="3439" y="590"/>
                </a:lnTo>
                <a:lnTo>
                  <a:pt x="3117" y="322"/>
                </a:lnTo>
                <a:lnTo>
                  <a:pt x="2787" y="116"/>
                </a:lnTo>
                <a:lnTo>
                  <a:pt x="2474" y="9"/>
                </a:lnTo>
                <a:lnTo>
                  <a:pt x="2340" y="0"/>
                </a:lnTo>
                <a:close/>
              </a:path>
            </a:pathLst>
          </a:custGeom>
          <a:solidFill>
            <a:srgbClr val="F2B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6596200" y="1974193"/>
            <a:ext cx="190901" cy="188889"/>
          </a:xfrm>
          <a:custGeom>
            <a:avLst/>
            <a:gdLst/>
            <a:ahLst/>
            <a:cxnLst/>
            <a:rect l="l" t="t" r="r" b="b"/>
            <a:pathLst>
              <a:path w="4270" h="4225" extrusionOk="0">
                <a:moveTo>
                  <a:pt x="2340" y="0"/>
                </a:moveTo>
                <a:lnTo>
                  <a:pt x="2135" y="9"/>
                </a:lnTo>
                <a:lnTo>
                  <a:pt x="1733" y="107"/>
                </a:lnTo>
                <a:lnTo>
                  <a:pt x="1331" y="304"/>
                </a:lnTo>
                <a:lnTo>
                  <a:pt x="956" y="572"/>
                </a:lnTo>
                <a:lnTo>
                  <a:pt x="617" y="893"/>
                </a:lnTo>
                <a:lnTo>
                  <a:pt x="340" y="1259"/>
                </a:lnTo>
                <a:lnTo>
                  <a:pt x="135" y="1652"/>
                </a:lnTo>
                <a:lnTo>
                  <a:pt x="19" y="2063"/>
                </a:lnTo>
                <a:lnTo>
                  <a:pt x="1" y="2260"/>
                </a:lnTo>
                <a:lnTo>
                  <a:pt x="1" y="2447"/>
                </a:lnTo>
                <a:lnTo>
                  <a:pt x="81" y="2822"/>
                </a:lnTo>
                <a:lnTo>
                  <a:pt x="233" y="3162"/>
                </a:lnTo>
                <a:lnTo>
                  <a:pt x="447" y="3474"/>
                </a:lnTo>
                <a:lnTo>
                  <a:pt x="715" y="3751"/>
                </a:lnTo>
                <a:lnTo>
                  <a:pt x="1037" y="3965"/>
                </a:lnTo>
                <a:lnTo>
                  <a:pt x="1394" y="4126"/>
                </a:lnTo>
                <a:lnTo>
                  <a:pt x="1769" y="4215"/>
                </a:lnTo>
                <a:lnTo>
                  <a:pt x="1974" y="4224"/>
                </a:lnTo>
                <a:lnTo>
                  <a:pt x="2171" y="4224"/>
                </a:lnTo>
                <a:lnTo>
                  <a:pt x="2555" y="4162"/>
                </a:lnTo>
                <a:lnTo>
                  <a:pt x="2939" y="4037"/>
                </a:lnTo>
                <a:lnTo>
                  <a:pt x="3296" y="3840"/>
                </a:lnTo>
                <a:lnTo>
                  <a:pt x="3617" y="3563"/>
                </a:lnTo>
                <a:lnTo>
                  <a:pt x="3885" y="3215"/>
                </a:lnTo>
                <a:lnTo>
                  <a:pt x="4100" y="2795"/>
                </a:lnTo>
                <a:lnTo>
                  <a:pt x="4234" y="2295"/>
                </a:lnTo>
                <a:lnTo>
                  <a:pt x="4260" y="2010"/>
                </a:lnTo>
                <a:lnTo>
                  <a:pt x="4269" y="1876"/>
                </a:lnTo>
                <a:lnTo>
                  <a:pt x="4171" y="1563"/>
                </a:lnTo>
                <a:lnTo>
                  <a:pt x="3992" y="1233"/>
                </a:lnTo>
                <a:lnTo>
                  <a:pt x="3742" y="893"/>
                </a:lnTo>
                <a:lnTo>
                  <a:pt x="3439" y="590"/>
                </a:lnTo>
                <a:lnTo>
                  <a:pt x="3117" y="322"/>
                </a:lnTo>
                <a:lnTo>
                  <a:pt x="2787" y="116"/>
                </a:lnTo>
                <a:lnTo>
                  <a:pt x="2474" y="9"/>
                </a:lnTo>
                <a:lnTo>
                  <a:pt x="2340" y="0"/>
                </a:lnTo>
                <a:close/>
              </a:path>
            </a:pathLst>
          </a:custGeom>
          <a:solidFill>
            <a:srgbClr val="F2B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2611575" y="3947618"/>
            <a:ext cx="190901" cy="188889"/>
          </a:xfrm>
          <a:custGeom>
            <a:avLst/>
            <a:gdLst/>
            <a:ahLst/>
            <a:cxnLst/>
            <a:rect l="l" t="t" r="r" b="b"/>
            <a:pathLst>
              <a:path w="4270" h="4225" extrusionOk="0">
                <a:moveTo>
                  <a:pt x="2340" y="0"/>
                </a:moveTo>
                <a:lnTo>
                  <a:pt x="2135" y="9"/>
                </a:lnTo>
                <a:lnTo>
                  <a:pt x="1733" y="107"/>
                </a:lnTo>
                <a:lnTo>
                  <a:pt x="1331" y="304"/>
                </a:lnTo>
                <a:lnTo>
                  <a:pt x="956" y="572"/>
                </a:lnTo>
                <a:lnTo>
                  <a:pt x="617" y="893"/>
                </a:lnTo>
                <a:lnTo>
                  <a:pt x="340" y="1259"/>
                </a:lnTo>
                <a:lnTo>
                  <a:pt x="135" y="1652"/>
                </a:lnTo>
                <a:lnTo>
                  <a:pt x="19" y="2063"/>
                </a:lnTo>
                <a:lnTo>
                  <a:pt x="1" y="2260"/>
                </a:lnTo>
                <a:lnTo>
                  <a:pt x="1" y="2447"/>
                </a:lnTo>
                <a:lnTo>
                  <a:pt x="81" y="2822"/>
                </a:lnTo>
                <a:lnTo>
                  <a:pt x="233" y="3162"/>
                </a:lnTo>
                <a:lnTo>
                  <a:pt x="447" y="3474"/>
                </a:lnTo>
                <a:lnTo>
                  <a:pt x="715" y="3751"/>
                </a:lnTo>
                <a:lnTo>
                  <a:pt x="1037" y="3965"/>
                </a:lnTo>
                <a:lnTo>
                  <a:pt x="1394" y="4126"/>
                </a:lnTo>
                <a:lnTo>
                  <a:pt x="1769" y="4215"/>
                </a:lnTo>
                <a:lnTo>
                  <a:pt x="1974" y="4224"/>
                </a:lnTo>
                <a:lnTo>
                  <a:pt x="2171" y="4224"/>
                </a:lnTo>
                <a:lnTo>
                  <a:pt x="2555" y="4162"/>
                </a:lnTo>
                <a:lnTo>
                  <a:pt x="2939" y="4037"/>
                </a:lnTo>
                <a:lnTo>
                  <a:pt x="3296" y="3840"/>
                </a:lnTo>
                <a:lnTo>
                  <a:pt x="3617" y="3563"/>
                </a:lnTo>
                <a:lnTo>
                  <a:pt x="3885" y="3215"/>
                </a:lnTo>
                <a:lnTo>
                  <a:pt x="4100" y="2795"/>
                </a:lnTo>
                <a:lnTo>
                  <a:pt x="4234" y="2295"/>
                </a:lnTo>
                <a:lnTo>
                  <a:pt x="4260" y="2010"/>
                </a:lnTo>
                <a:lnTo>
                  <a:pt x="4269" y="1876"/>
                </a:lnTo>
                <a:lnTo>
                  <a:pt x="4171" y="1563"/>
                </a:lnTo>
                <a:lnTo>
                  <a:pt x="3992" y="1233"/>
                </a:lnTo>
                <a:lnTo>
                  <a:pt x="3742" y="893"/>
                </a:lnTo>
                <a:lnTo>
                  <a:pt x="3439" y="590"/>
                </a:lnTo>
                <a:lnTo>
                  <a:pt x="3117" y="322"/>
                </a:lnTo>
                <a:lnTo>
                  <a:pt x="2787" y="116"/>
                </a:lnTo>
                <a:lnTo>
                  <a:pt x="2474" y="9"/>
                </a:lnTo>
                <a:lnTo>
                  <a:pt x="2340" y="0"/>
                </a:lnTo>
                <a:close/>
              </a:path>
            </a:pathLst>
          </a:custGeom>
          <a:solidFill>
            <a:srgbClr val="F2B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5977350" y="4490150"/>
            <a:ext cx="106750" cy="105625"/>
          </a:xfrm>
          <a:custGeom>
            <a:avLst/>
            <a:gdLst/>
            <a:ahLst/>
            <a:cxnLst/>
            <a:rect l="l" t="t" r="r" b="b"/>
            <a:pathLst>
              <a:path w="4270" h="4225" extrusionOk="0">
                <a:moveTo>
                  <a:pt x="2340" y="0"/>
                </a:moveTo>
                <a:lnTo>
                  <a:pt x="2135" y="9"/>
                </a:lnTo>
                <a:lnTo>
                  <a:pt x="1733" y="107"/>
                </a:lnTo>
                <a:lnTo>
                  <a:pt x="1331" y="304"/>
                </a:lnTo>
                <a:lnTo>
                  <a:pt x="956" y="572"/>
                </a:lnTo>
                <a:lnTo>
                  <a:pt x="617" y="893"/>
                </a:lnTo>
                <a:lnTo>
                  <a:pt x="340" y="1259"/>
                </a:lnTo>
                <a:lnTo>
                  <a:pt x="135" y="1652"/>
                </a:lnTo>
                <a:lnTo>
                  <a:pt x="19" y="2063"/>
                </a:lnTo>
                <a:lnTo>
                  <a:pt x="1" y="2260"/>
                </a:lnTo>
                <a:lnTo>
                  <a:pt x="1" y="2447"/>
                </a:lnTo>
                <a:lnTo>
                  <a:pt x="81" y="2822"/>
                </a:lnTo>
                <a:lnTo>
                  <a:pt x="233" y="3162"/>
                </a:lnTo>
                <a:lnTo>
                  <a:pt x="447" y="3474"/>
                </a:lnTo>
                <a:lnTo>
                  <a:pt x="715" y="3751"/>
                </a:lnTo>
                <a:lnTo>
                  <a:pt x="1037" y="3965"/>
                </a:lnTo>
                <a:lnTo>
                  <a:pt x="1394" y="4126"/>
                </a:lnTo>
                <a:lnTo>
                  <a:pt x="1769" y="4215"/>
                </a:lnTo>
                <a:lnTo>
                  <a:pt x="1974" y="4224"/>
                </a:lnTo>
                <a:lnTo>
                  <a:pt x="2171" y="4224"/>
                </a:lnTo>
                <a:lnTo>
                  <a:pt x="2555" y="4162"/>
                </a:lnTo>
                <a:lnTo>
                  <a:pt x="2939" y="4037"/>
                </a:lnTo>
                <a:lnTo>
                  <a:pt x="3296" y="3840"/>
                </a:lnTo>
                <a:lnTo>
                  <a:pt x="3617" y="3563"/>
                </a:lnTo>
                <a:lnTo>
                  <a:pt x="3885" y="3215"/>
                </a:lnTo>
                <a:lnTo>
                  <a:pt x="4100" y="2795"/>
                </a:lnTo>
                <a:lnTo>
                  <a:pt x="4234" y="2295"/>
                </a:lnTo>
                <a:lnTo>
                  <a:pt x="4260" y="2010"/>
                </a:lnTo>
                <a:lnTo>
                  <a:pt x="4269" y="1876"/>
                </a:lnTo>
                <a:lnTo>
                  <a:pt x="4171" y="1563"/>
                </a:lnTo>
                <a:lnTo>
                  <a:pt x="3992" y="1233"/>
                </a:lnTo>
                <a:lnTo>
                  <a:pt x="3742" y="893"/>
                </a:lnTo>
                <a:lnTo>
                  <a:pt x="3439" y="590"/>
                </a:lnTo>
                <a:lnTo>
                  <a:pt x="3117" y="322"/>
                </a:lnTo>
                <a:lnTo>
                  <a:pt x="2787" y="116"/>
                </a:lnTo>
                <a:lnTo>
                  <a:pt x="2474" y="9"/>
                </a:lnTo>
                <a:lnTo>
                  <a:pt x="2340" y="0"/>
                </a:lnTo>
                <a:close/>
              </a:path>
            </a:pathLst>
          </a:custGeom>
          <a:solidFill>
            <a:srgbClr val="F2B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2695725" y="1754825"/>
            <a:ext cx="106750" cy="105625"/>
          </a:xfrm>
          <a:custGeom>
            <a:avLst/>
            <a:gdLst/>
            <a:ahLst/>
            <a:cxnLst/>
            <a:rect l="l" t="t" r="r" b="b"/>
            <a:pathLst>
              <a:path w="4270" h="4225" extrusionOk="0">
                <a:moveTo>
                  <a:pt x="2340" y="0"/>
                </a:moveTo>
                <a:lnTo>
                  <a:pt x="2135" y="9"/>
                </a:lnTo>
                <a:lnTo>
                  <a:pt x="1733" y="107"/>
                </a:lnTo>
                <a:lnTo>
                  <a:pt x="1331" y="304"/>
                </a:lnTo>
                <a:lnTo>
                  <a:pt x="956" y="572"/>
                </a:lnTo>
                <a:lnTo>
                  <a:pt x="617" y="893"/>
                </a:lnTo>
                <a:lnTo>
                  <a:pt x="340" y="1259"/>
                </a:lnTo>
                <a:lnTo>
                  <a:pt x="135" y="1652"/>
                </a:lnTo>
                <a:lnTo>
                  <a:pt x="19" y="2063"/>
                </a:lnTo>
                <a:lnTo>
                  <a:pt x="1" y="2260"/>
                </a:lnTo>
                <a:lnTo>
                  <a:pt x="1" y="2447"/>
                </a:lnTo>
                <a:lnTo>
                  <a:pt x="81" y="2822"/>
                </a:lnTo>
                <a:lnTo>
                  <a:pt x="233" y="3162"/>
                </a:lnTo>
                <a:lnTo>
                  <a:pt x="447" y="3474"/>
                </a:lnTo>
                <a:lnTo>
                  <a:pt x="715" y="3751"/>
                </a:lnTo>
                <a:lnTo>
                  <a:pt x="1037" y="3965"/>
                </a:lnTo>
                <a:lnTo>
                  <a:pt x="1394" y="4126"/>
                </a:lnTo>
                <a:lnTo>
                  <a:pt x="1769" y="4215"/>
                </a:lnTo>
                <a:lnTo>
                  <a:pt x="1974" y="4224"/>
                </a:lnTo>
                <a:lnTo>
                  <a:pt x="2171" y="4224"/>
                </a:lnTo>
                <a:lnTo>
                  <a:pt x="2555" y="4162"/>
                </a:lnTo>
                <a:lnTo>
                  <a:pt x="2939" y="4037"/>
                </a:lnTo>
                <a:lnTo>
                  <a:pt x="3296" y="3840"/>
                </a:lnTo>
                <a:lnTo>
                  <a:pt x="3617" y="3563"/>
                </a:lnTo>
                <a:lnTo>
                  <a:pt x="3885" y="3215"/>
                </a:lnTo>
                <a:lnTo>
                  <a:pt x="4100" y="2795"/>
                </a:lnTo>
                <a:lnTo>
                  <a:pt x="4234" y="2295"/>
                </a:lnTo>
                <a:lnTo>
                  <a:pt x="4260" y="2010"/>
                </a:lnTo>
                <a:lnTo>
                  <a:pt x="4269" y="1876"/>
                </a:lnTo>
                <a:lnTo>
                  <a:pt x="4171" y="1563"/>
                </a:lnTo>
                <a:lnTo>
                  <a:pt x="3992" y="1233"/>
                </a:lnTo>
                <a:lnTo>
                  <a:pt x="3742" y="893"/>
                </a:lnTo>
                <a:lnTo>
                  <a:pt x="3439" y="590"/>
                </a:lnTo>
                <a:lnTo>
                  <a:pt x="3117" y="322"/>
                </a:lnTo>
                <a:lnTo>
                  <a:pt x="2787" y="116"/>
                </a:lnTo>
                <a:lnTo>
                  <a:pt x="2474" y="9"/>
                </a:lnTo>
                <a:lnTo>
                  <a:pt x="2340" y="0"/>
                </a:lnTo>
                <a:close/>
              </a:path>
            </a:pathLst>
          </a:custGeom>
          <a:solidFill>
            <a:srgbClr val="F2B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4459538" y="3336761"/>
            <a:ext cx="106750" cy="105614"/>
          </a:xfrm>
          <a:custGeom>
            <a:avLst/>
            <a:gdLst/>
            <a:ahLst/>
            <a:cxnLst/>
            <a:rect l="l" t="t" r="r" b="b"/>
            <a:pathLst>
              <a:path w="4270" h="4225" extrusionOk="0">
                <a:moveTo>
                  <a:pt x="2340" y="0"/>
                </a:moveTo>
                <a:lnTo>
                  <a:pt x="2135" y="9"/>
                </a:lnTo>
                <a:lnTo>
                  <a:pt x="1733" y="107"/>
                </a:lnTo>
                <a:lnTo>
                  <a:pt x="1331" y="304"/>
                </a:lnTo>
                <a:lnTo>
                  <a:pt x="956" y="572"/>
                </a:lnTo>
                <a:lnTo>
                  <a:pt x="617" y="893"/>
                </a:lnTo>
                <a:lnTo>
                  <a:pt x="340" y="1259"/>
                </a:lnTo>
                <a:lnTo>
                  <a:pt x="135" y="1652"/>
                </a:lnTo>
                <a:lnTo>
                  <a:pt x="19" y="2063"/>
                </a:lnTo>
                <a:lnTo>
                  <a:pt x="1" y="2260"/>
                </a:lnTo>
                <a:lnTo>
                  <a:pt x="1" y="2447"/>
                </a:lnTo>
                <a:lnTo>
                  <a:pt x="81" y="2822"/>
                </a:lnTo>
                <a:lnTo>
                  <a:pt x="233" y="3162"/>
                </a:lnTo>
                <a:lnTo>
                  <a:pt x="447" y="3474"/>
                </a:lnTo>
                <a:lnTo>
                  <a:pt x="715" y="3751"/>
                </a:lnTo>
                <a:lnTo>
                  <a:pt x="1037" y="3965"/>
                </a:lnTo>
                <a:lnTo>
                  <a:pt x="1394" y="4126"/>
                </a:lnTo>
                <a:lnTo>
                  <a:pt x="1769" y="4215"/>
                </a:lnTo>
                <a:lnTo>
                  <a:pt x="1974" y="4224"/>
                </a:lnTo>
                <a:lnTo>
                  <a:pt x="2171" y="4224"/>
                </a:lnTo>
                <a:lnTo>
                  <a:pt x="2555" y="4162"/>
                </a:lnTo>
                <a:lnTo>
                  <a:pt x="2939" y="4037"/>
                </a:lnTo>
                <a:lnTo>
                  <a:pt x="3296" y="3840"/>
                </a:lnTo>
                <a:lnTo>
                  <a:pt x="3617" y="3563"/>
                </a:lnTo>
                <a:lnTo>
                  <a:pt x="3885" y="3215"/>
                </a:lnTo>
                <a:lnTo>
                  <a:pt x="4100" y="2795"/>
                </a:lnTo>
                <a:lnTo>
                  <a:pt x="4234" y="2295"/>
                </a:lnTo>
                <a:lnTo>
                  <a:pt x="4260" y="2010"/>
                </a:lnTo>
                <a:lnTo>
                  <a:pt x="4269" y="1876"/>
                </a:lnTo>
                <a:lnTo>
                  <a:pt x="4171" y="1563"/>
                </a:lnTo>
                <a:lnTo>
                  <a:pt x="3992" y="1233"/>
                </a:lnTo>
                <a:lnTo>
                  <a:pt x="3742" y="893"/>
                </a:lnTo>
                <a:lnTo>
                  <a:pt x="3439" y="590"/>
                </a:lnTo>
                <a:lnTo>
                  <a:pt x="3117" y="322"/>
                </a:lnTo>
                <a:lnTo>
                  <a:pt x="2787" y="116"/>
                </a:lnTo>
                <a:lnTo>
                  <a:pt x="2474" y="9"/>
                </a:lnTo>
                <a:lnTo>
                  <a:pt x="2340" y="0"/>
                </a:lnTo>
                <a:close/>
              </a:path>
            </a:pathLst>
          </a:custGeom>
          <a:solidFill>
            <a:srgbClr val="F2B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5894247" y="1401200"/>
            <a:ext cx="4725" cy="107125"/>
          </a:xfrm>
          <a:custGeom>
            <a:avLst/>
            <a:gdLst/>
            <a:ahLst/>
            <a:cxnLst/>
            <a:rect l="l" t="t" r="r" b="b"/>
            <a:pathLst>
              <a:path w="189" h="4285" extrusionOk="0">
                <a:moveTo>
                  <a:pt x="75" y="0"/>
                </a:moveTo>
                <a:cubicBezTo>
                  <a:pt x="-102" y="1418"/>
                  <a:pt x="94" y="2859"/>
                  <a:pt x="189" y="4285"/>
                </a:cubicBezTo>
              </a:path>
            </a:pathLst>
          </a:custGeom>
          <a:noFill/>
          <a:ln w="28575" cap="flat" cmpd="sng">
            <a:solidFill>
              <a:srgbClr val="F2B84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Google Shape;135;p18"/>
          <p:cNvSpPr/>
          <p:nvPr/>
        </p:nvSpPr>
        <p:spPr>
          <a:xfrm>
            <a:off x="5847288" y="1453338"/>
            <a:ext cx="98655" cy="2850"/>
          </a:xfrm>
          <a:custGeom>
            <a:avLst/>
            <a:gdLst/>
            <a:ahLst/>
            <a:cxnLst/>
            <a:rect l="l" t="t" r="r" b="b"/>
            <a:pathLst>
              <a:path w="4799" h="114" extrusionOk="0">
                <a:moveTo>
                  <a:pt x="0" y="0"/>
                </a:moveTo>
                <a:cubicBezTo>
                  <a:pt x="1600" y="0"/>
                  <a:pt x="3202" y="8"/>
                  <a:pt x="4799" y="114"/>
                </a:cubicBezTo>
              </a:path>
            </a:pathLst>
          </a:custGeom>
          <a:noFill/>
          <a:ln w="28575" cap="flat" cmpd="sng">
            <a:solidFill>
              <a:srgbClr val="F2B84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8"/>
          <p:cNvSpPr/>
          <p:nvPr/>
        </p:nvSpPr>
        <p:spPr>
          <a:xfrm>
            <a:off x="3918172" y="4340225"/>
            <a:ext cx="4725" cy="107125"/>
          </a:xfrm>
          <a:custGeom>
            <a:avLst/>
            <a:gdLst/>
            <a:ahLst/>
            <a:cxnLst/>
            <a:rect l="l" t="t" r="r" b="b"/>
            <a:pathLst>
              <a:path w="189" h="4285" extrusionOk="0">
                <a:moveTo>
                  <a:pt x="75" y="0"/>
                </a:moveTo>
                <a:cubicBezTo>
                  <a:pt x="-102" y="1418"/>
                  <a:pt x="94" y="2859"/>
                  <a:pt x="189" y="4285"/>
                </a:cubicBezTo>
              </a:path>
            </a:pathLst>
          </a:custGeom>
          <a:noFill/>
          <a:ln w="28575" cap="flat" cmpd="sng">
            <a:solidFill>
              <a:srgbClr val="F2B84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8"/>
          <p:cNvSpPr/>
          <p:nvPr/>
        </p:nvSpPr>
        <p:spPr>
          <a:xfrm>
            <a:off x="3871213" y="4392363"/>
            <a:ext cx="98655" cy="2850"/>
          </a:xfrm>
          <a:custGeom>
            <a:avLst/>
            <a:gdLst/>
            <a:ahLst/>
            <a:cxnLst/>
            <a:rect l="l" t="t" r="r" b="b"/>
            <a:pathLst>
              <a:path w="4799" h="114" extrusionOk="0">
                <a:moveTo>
                  <a:pt x="0" y="0"/>
                </a:moveTo>
                <a:cubicBezTo>
                  <a:pt x="1600" y="0"/>
                  <a:pt x="3202" y="8"/>
                  <a:pt x="4799" y="114"/>
                </a:cubicBezTo>
              </a:path>
            </a:pathLst>
          </a:custGeom>
          <a:noFill/>
          <a:ln w="28575" cap="flat" cmpd="sng">
            <a:solidFill>
              <a:srgbClr val="F2B84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Google Shape;138;p18"/>
          <p:cNvSpPr/>
          <p:nvPr/>
        </p:nvSpPr>
        <p:spPr>
          <a:xfrm>
            <a:off x="6664163" y="2935961"/>
            <a:ext cx="106750" cy="105614"/>
          </a:xfrm>
          <a:custGeom>
            <a:avLst/>
            <a:gdLst/>
            <a:ahLst/>
            <a:cxnLst/>
            <a:rect l="l" t="t" r="r" b="b"/>
            <a:pathLst>
              <a:path w="4270" h="4225" extrusionOk="0">
                <a:moveTo>
                  <a:pt x="2340" y="0"/>
                </a:moveTo>
                <a:lnTo>
                  <a:pt x="2135" y="9"/>
                </a:lnTo>
                <a:lnTo>
                  <a:pt x="1733" y="107"/>
                </a:lnTo>
                <a:lnTo>
                  <a:pt x="1331" y="304"/>
                </a:lnTo>
                <a:lnTo>
                  <a:pt x="956" y="572"/>
                </a:lnTo>
                <a:lnTo>
                  <a:pt x="617" y="893"/>
                </a:lnTo>
                <a:lnTo>
                  <a:pt x="340" y="1259"/>
                </a:lnTo>
                <a:lnTo>
                  <a:pt x="135" y="1652"/>
                </a:lnTo>
                <a:lnTo>
                  <a:pt x="19" y="2063"/>
                </a:lnTo>
                <a:lnTo>
                  <a:pt x="1" y="2260"/>
                </a:lnTo>
                <a:lnTo>
                  <a:pt x="1" y="2447"/>
                </a:lnTo>
                <a:lnTo>
                  <a:pt x="81" y="2822"/>
                </a:lnTo>
                <a:lnTo>
                  <a:pt x="233" y="3162"/>
                </a:lnTo>
                <a:lnTo>
                  <a:pt x="447" y="3474"/>
                </a:lnTo>
                <a:lnTo>
                  <a:pt x="715" y="3751"/>
                </a:lnTo>
                <a:lnTo>
                  <a:pt x="1037" y="3965"/>
                </a:lnTo>
                <a:lnTo>
                  <a:pt x="1394" y="4126"/>
                </a:lnTo>
                <a:lnTo>
                  <a:pt x="1769" y="4215"/>
                </a:lnTo>
                <a:lnTo>
                  <a:pt x="1974" y="4224"/>
                </a:lnTo>
                <a:lnTo>
                  <a:pt x="2171" y="4224"/>
                </a:lnTo>
                <a:lnTo>
                  <a:pt x="2555" y="4162"/>
                </a:lnTo>
                <a:lnTo>
                  <a:pt x="2939" y="4037"/>
                </a:lnTo>
                <a:lnTo>
                  <a:pt x="3296" y="3840"/>
                </a:lnTo>
                <a:lnTo>
                  <a:pt x="3617" y="3563"/>
                </a:lnTo>
                <a:lnTo>
                  <a:pt x="3885" y="3215"/>
                </a:lnTo>
                <a:lnTo>
                  <a:pt x="4100" y="2795"/>
                </a:lnTo>
                <a:lnTo>
                  <a:pt x="4234" y="2295"/>
                </a:lnTo>
                <a:lnTo>
                  <a:pt x="4260" y="2010"/>
                </a:lnTo>
                <a:lnTo>
                  <a:pt x="4269" y="1876"/>
                </a:lnTo>
                <a:lnTo>
                  <a:pt x="4171" y="1563"/>
                </a:lnTo>
                <a:lnTo>
                  <a:pt x="3992" y="1233"/>
                </a:lnTo>
                <a:lnTo>
                  <a:pt x="3742" y="893"/>
                </a:lnTo>
                <a:lnTo>
                  <a:pt x="3439" y="590"/>
                </a:lnTo>
                <a:lnTo>
                  <a:pt x="3117" y="322"/>
                </a:lnTo>
                <a:lnTo>
                  <a:pt x="2787" y="116"/>
                </a:lnTo>
                <a:lnTo>
                  <a:pt x="2474" y="9"/>
                </a:lnTo>
                <a:lnTo>
                  <a:pt x="2340" y="0"/>
                </a:lnTo>
                <a:close/>
              </a:path>
            </a:pathLst>
          </a:custGeom>
          <a:solidFill>
            <a:srgbClr val="F2B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3473875" y="2163075"/>
            <a:ext cx="236685" cy="280192"/>
          </a:xfrm>
          <a:custGeom>
            <a:avLst/>
            <a:gdLst/>
            <a:ahLst/>
            <a:cxnLst/>
            <a:rect l="l" t="t" r="r" b="b"/>
            <a:pathLst>
              <a:path w="5734" h="6788" extrusionOk="0">
                <a:moveTo>
                  <a:pt x="4948" y="1"/>
                </a:moveTo>
                <a:lnTo>
                  <a:pt x="4698" y="72"/>
                </a:lnTo>
                <a:lnTo>
                  <a:pt x="4582" y="117"/>
                </a:lnTo>
                <a:lnTo>
                  <a:pt x="4278" y="242"/>
                </a:lnTo>
                <a:lnTo>
                  <a:pt x="3706" y="528"/>
                </a:lnTo>
                <a:lnTo>
                  <a:pt x="3180" y="858"/>
                </a:lnTo>
                <a:lnTo>
                  <a:pt x="2697" y="1233"/>
                </a:lnTo>
                <a:lnTo>
                  <a:pt x="2251" y="1653"/>
                </a:lnTo>
                <a:lnTo>
                  <a:pt x="1840" y="2108"/>
                </a:lnTo>
                <a:lnTo>
                  <a:pt x="1465" y="2600"/>
                </a:lnTo>
                <a:lnTo>
                  <a:pt x="1117" y="3126"/>
                </a:lnTo>
                <a:lnTo>
                  <a:pt x="956" y="3394"/>
                </a:lnTo>
                <a:lnTo>
                  <a:pt x="804" y="3680"/>
                </a:lnTo>
                <a:lnTo>
                  <a:pt x="554" y="4269"/>
                </a:lnTo>
                <a:lnTo>
                  <a:pt x="251" y="5198"/>
                </a:lnTo>
                <a:lnTo>
                  <a:pt x="72" y="5823"/>
                </a:lnTo>
                <a:lnTo>
                  <a:pt x="36" y="5948"/>
                </a:lnTo>
                <a:lnTo>
                  <a:pt x="0" y="6243"/>
                </a:lnTo>
                <a:lnTo>
                  <a:pt x="54" y="6448"/>
                </a:lnTo>
                <a:lnTo>
                  <a:pt x="134" y="6573"/>
                </a:lnTo>
                <a:lnTo>
                  <a:pt x="268" y="6681"/>
                </a:lnTo>
                <a:lnTo>
                  <a:pt x="465" y="6761"/>
                </a:lnTo>
                <a:lnTo>
                  <a:pt x="590" y="6788"/>
                </a:lnTo>
                <a:lnTo>
                  <a:pt x="956" y="5841"/>
                </a:lnTo>
                <a:lnTo>
                  <a:pt x="1349" y="4912"/>
                </a:lnTo>
                <a:lnTo>
                  <a:pt x="1706" y="4127"/>
                </a:lnTo>
                <a:lnTo>
                  <a:pt x="2206" y="3171"/>
                </a:lnTo>
                <a:lnTo>
                  <a:pt x="2447" y="2832"/>
                </a:lnTo>
                <a:lnTo>
                  <a:pt x="2742" y="2510"/>
                </a:lnTo>
                <a:lnTo>
                  <a:pt x="3090" y="2233"/>
                </a:lnTo>
                <a:lnTo>
                  <a:pt x="3287" y="2117"/>
                </a:lnTo>
                <a:lnTo>
                  <a:pt x="4278" y="1599"/>
                </a:lnTo>
                <a:lnTo>
                  <a:pt x="5260" y="1064"/>
                </a:lnTo>
                <a:lnTo>
                  <a:pt x="5403" y="956"/>
                </a:lnTo>
                <a:lnTo>
                  <a:pt x="5626" y="635"/>
                </a:lnTo>
                <a:lnTo>
                  <a:pt x="5734" y="474"/>
                </a:lnTo>
                <a:lnTo>
                  <a:pt x="5564" y="349"/>
                </a:lnTo>
                <a:lnTo>
                  <a:pt x="5233" y="108"/>
                </a:lnTo>
                <a:lnTo>
                  <a:pt x="5055" y="19"/>
                </a:lnTo>
                <a:lnTo>
                  <a:pt x="4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/>
          <p:cNvSpPr/>
          <p:nvPr/>
        </p:nvSpPr>
        <p:spPr>
          <a:xfrm flipH="1">
            <a:off x="5482550" y="2163075"/>
            <a:ext cx="236685" cy="280192"/>
          </a:xfrm>
          <a:custGeom>
            <a:avLst/>
            <a:gdLst/>
            <a:ahLst/>
            <a:cxnLst/>
            <a:rect l="l" t="t" r="r" b="b"/>
            <a:pathLst>
              <a:path w="5734" h="6788" extrusionOk="0">
                <a:moveTo>
                  <a:pt x="4948" y="1"/>
                </a:moveTo>
                <a:lnTo>
                  <a:pt x="4698" y="72"/>
                </a:lnTo>
                <a:lnTo>
                  <a:pt x="4582" y="117"/>
                </a:lnTo>
                <a:lnTo>
                  <a:pt x="4278" y="242"/>
                </a:lnTo>
                <a:lnTo>
                  <a:pt x="3706" y="528"/>
                </a:lnTo>
                <a:lnTo>
                  <a:pt x="3180" y="858"/>
                </a:lnTo>
                <a:lnTo>
                  <a:pt x="2697" y="1233"/>
                </a:lnTo>
                <a:lnTo>
                  <a:pt x="2251" y="1653"/>
                </a:lnTo>
                <a:lnTo>
                  <a:pt x="1840" y="2108"/>
                </a:lnTo>
                <a:lnTo>
                  <a:pt x="1465" y="2600"/>
                </a:lnTo>
                <a:lnTo>
                  <a:pt x="1117" y="3126"/>
                </a:lnTo>
                <a:lnTo>
                  <a:pt x="956" y="3394"/>
                </a:lnTo>
                <a:lnTo>
                  <a:pt x="804" y="3680"/>
                </a:lnTo>
                <a:lnTo>
                  <a:pt x="554" y="4269"/>
                </a:lnTo>
                <a:lnTo>
                  <a:pt x="251" y="5198"/>
                </a:lnTo>
                <a:lnTo>
                  <a:pt x="72" y="5823"/>
                </a:lnTo>
                <a:lnTo>
                  <a:pt x="36" y="5948"/>
                </a:lnTo>
                <a:lnTo>
                  <a:pt x="0" y="6243"/>
                </a:lnTo>
                <a:lnTo>
                  <a:pt x="54" y="6448"/>
                </a:lnTo>
                <a:lnTo>
                  <a:pt x="134" y="6573"/>
                </a:lnTo>
                <a:lnTo>
                  <a:pt x="268" y="6681"/>
                </a:lnTo>
                <a:lnTo>
                  <a:pt x="465" y="6761"/>
                </a:lnTo>
                <a:lnTo>
                  <a:pt x="590" y="6788"/>
                </a:lnTo>
                <a:lnTo>
                  <a:pt x="956" y="5841"/>
                </a:lnTo>
                <a:lnTo>
                  <a:pt x="1349" y="4912"/>
                </a:lnTo>
                <a:lnTo>
                  <a:pt x="1706" y="4127"/>
                </a:lnTo>
                <a:lnTo>
                  <a:pt x="2206" y="3171"/>
                </a:lnTo>
                <a:lnTo>
                  <a:pt x="2447" y="2832"/>
                </a:lnTo>
                <a:lnTo>
                  <a:pt x="2742" y="2510"/>
                </a:lnTo>
                <a:lnTo>
                  <a:pt x="3090" y="2233"/>
                </a:lnTo>
                <a:lnTo>
                  <a:pt x="3287" y="2117"/>
                </a:lnTo>
                <a:lnTo>
                  <a:pt x="4278" y="1599"/>
                </a:lnTo>
                <a:lnTo>
                  <a:pt x="5260" y="1064"/>
                </a:lnTo>
                <a:lnTo>
                  <a:pt x="5403" y="956"/>
                </a:lnTo>
                <a:lnTo>
                  <a:pt x="5626" y="635"/>
                </a:lnTo>
                <a:lnTo>
                  <a:pt x="5734" y="474"/>
                </a:lnTo>
                <a:lnTo>
                  <a:pt x="5564" y="349"/>
                </a:lnTo>
                <a:lnTo>
                  <a:pt x="5233" y="108"/>
                </a:lnTo>
                <a:lnTo>
                  <a:pt x="5055" y="19"/>
                </a:lnTo>
                <a:lnTo>
                  <a:pt x="4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8"/>
          <p:cNvGrpSpPr/>
          <p:nvPr/>
        </p:nvGrpSpPr>
        <p:grpSpPr>
          <a:xfrm>
            <a:off x="2279951" y="2111879"/>
            <a:ext cx="199669" cy="216714"/>
            <a:chOff x="4023613" y="4492625"/>
            <a:chExt cx="98655" cy="107125"/>
          </a:xfrm>
        </p:grpSpPr>
        <p:sp>
          <p:nvSpPr>
            <p:cNvPr id="142" name="Google Shape;142;p18"/>
            <p:cNvSpPr/>
            <p:nvPr/>
          </p:nvSpPr>
          <p:spPr>
            <a:xfrm>
              <a:off x="4070572" y="4492625"/>
              <a:ext cx="4725" cy="107125"/>
            </a:xfrm>
            <a:custGeom>
              <a:avLst/>
              <a:gdLst/>
              <a:ahLst/>
              <a:cxnLst/>
              <a:rect l="l" t="t" r="r" b="b"/>
              <a:pathLst>
                <a:path w="189" h="4285" extrusionOk="0">
                  <a:moveTo>
                    <a:pt x="75" y="0"/>
                  </a:moveTo>
                  <a:cubicBezTo>
                    <a:pt x="-102" y="1418"/>
                    <a:pt x="94" y="2859"/>
                    <a:pt x="189" y="4285"/>
                  </a:cubicBezTo>
                </a:path>
              </a:pathLst>
            </a:custGeom>
            <a:noFill/>
            <a:ln w="76200" cap="flat" cmpd="sng">
              <a:solidFill>
                <a:srgbClr val="F2B84B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" name="Google Shape;143;p18"/>
            <p:cNvSpPr/>
            <p:nvPr/>
          </p:nvSpPr>
          <p:spPr>
            <a:xfrm>
              <a:off x="4023613" y="4544763"/>
              <a:ext cx="98655" cy="2850"/>
            </a:xfrm>
            <a:custGeom>
              <a:avLst/>
              <a:gdLst/>
              <a:ahLst/>
              <a:cxnLst/>
              <a:rect l="l" t="t" r="r" b="b"/>
              <a:pathLst>
                <a:path w="4799" h="114" extrusionOk="0">
                  <a:moveTo>
                    <a:pt x="0" y="0"/>
                  </a:moveTo>
                  <a:cubicBezTo>
                    <a:pt x="1600" y="0"/>
                    <a:pt x="3202" y="8"/>
                    <a:pt x="4799" y="114"/>
                  </a:cubicBezTo>
                </a:path>
              </a:pathLst>
            </a:custGeom>
            <a:noFill/>
            <a:ln w="76200" cap="flat" cmpd="sng">
              <a:solidFill>
                <a:srgbClr val="F2B84B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4" name="Google Shape;144;p18"/>
          <p:cNvGrpSpPr/>
          <p:nvPr/>
        </p:nvGrpSpPr>
        <p:grpSpPr>
          <a:xfrm>
            <a:off x="4842838" y="1546491"/>
            <a:ext cx="199669" cy="216714"/>
            <a:chOff x="4023613" y="4492625"/>
            <a:chExt cx="98655" cy="107125"/>
          </a:xfrm>
        </p:grpSpPr>
        <p:sp>
          <p:nvSpPr>
            <p:cNvPr id="145" name="Google Shape;145;p18"/>
            <p:cNvSpPr/>
            <p:nvPr/>
          </p:nvSpPr>
          <p:spPr>
            <a:xfrm>
              <a:off x="4070572" y="4492625"/>
              <a:ext cx="4725" cy="107125"/>
            </a:xfrm>
            <a:custGeom>
              <a:avLst/>
              <a:gdLst/>
              <a:ahLst/>
              <a:cxnLst/>
              <a:rect l="l" t="t" r="r" b="b"/>
              <a:pathLst>
                <a:path w="189" h="4285" extrusionOk="0">
                  <a:moveTo>
                    <a:pt x="75" y="0"/>
                  </a:moveTo>
                  <a:cubicBezTo>
                    <a:pt x="-102" y="1418"/>
                    <a:pt x="94" y="2859"/>
                    <a:pt x="189" y="4285"/>
                  </a:cubicBezTo>
                </a:path>
              </a:pathLst>
            </a:custGeom>
            <a:noFill/>
            <a:ln w="76200" cap="flat" cmpd="sng">
              <a:solidFill>
                <a:srgbClr val="F2B84B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6" name="Google Shape;146;p18"/>
            <p:cNvSpPr/>
            <p:nvPr/>
          </p:nvSpPr>
          <p:spPr>
            <a:xfrm>
              <a:off x="4023613" y="4544763"/>
              <a:ext cx="98655" cy="2850"/>
            </a:xfrm>
            <a:custGeom>
              <a:avLst/>
              <a:gdLst/>
              <a:ahLst/>
              <a:cxnLst/>
              <a:rect l="l" t="t" r="r" b="b"/>
              <a:pathLst>
                <a:path w="4799" h="114" extrusionOk="0">
                  <a:moveTo>
                    <a:pt x="0" y="0"/>
                  </a:moveTo>
                  <a:cubicBezTo>
                    <a:pt x="1600" y="0"/>
                    <a:pt x="3202" y="8"/>
                    <a:pt x="4799" y="114"/>
                  </a:cubicBezTo>
                </a:path>
              </a:pathLst>
            </a:custGeom>
            <a:noFill/>
            <a:ln w="76200" cap="flat" cmpd="sng">
              <a:solidFill>
                <a:srgbClr val="F2B84B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7" name="Google Shape;147;p18"/>
          <p:cNvGrpSpPr/>
          <p:nvPr/>
        </p:nvGrpSpPr>
        <p:grpSpPr>
          <a:xfrm>
            <a:off x="6535201" y="3582216"/>
            <a:ext cx="199669" cy="216714"/>
            <a:chOff x="4023613" y="4492625"/>
            <a:chExt cx="98655" cy="107125"/>
          </a:xfrm>
        </p:grpSpPr>
        <p:sp>
          <p:nvSpPr>
            <p:cNvPr id="148" name="Google Shape;148;p18"/>
            <p:cNvSpPr/>
            <p:nvPr/>
          </p:nvSpPr>
          <p:spPr>
            <a:xfrm>
              <a:off x="4070572" y="4492625"/>
              <a:ext cx="4725" cy="107125"/>
            </a:xfrm>
            <a:custGeom>
              <a:avLst/>
              <a:gdLst/>
              <a:ahLst/>
              <a:cxnLst/>
              <a:rect l="l" t="t" r="r" b="b"/>
              <a:pathLst>
                <a:path w="189" h="4285" extrusionOk="0">
                  <a:moveTo>
                    <a:pt x="75" y="0"/>
                  </a:moveTo>
                  <a:cubicBezTo>
                    <a:pt x="-102" y="1418"/>
                    <a:pt x="94" y="2859"/>
                    <a:pt x="189" y="4285"/>
                  </a:cubicBezTo>
                </a:path>
              </a:pathLst>
            </a:custGeom>
            <a:noFill/>
            <a:ln w="76200" cap="flat" cmpd="sng">
              <a:solidFill>
                <a:srgbClr val="F2B84B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" name="Google Shape;149;p18"/>
            <p:cNvSpPr/>
            <p:nvPr/>
          </p:nvSpPr>
          <p:spPr>
            <a:xfrm>
              <a:off x="4023613" y="4544763"/>
              <a:ext cx="98655" cy="2850"/>
            </a:xfrm>
            <a:custGeom>
              <a:avLst/>
              <a:gdLst/>
              <a:ahLst/>
              <a:cxnLst/>
              <a:rect l="l" t="t" r="r" b="b"/>
              <a:pathLst>
                <a:path w="4799" h="114" extrusionOk="0">
                  <a:moveTo>
                    <a:pt x="0" y="0"/>
                  </a:moveTo>
                  <a:cubicBezTo>
                    <a:pt x="1600" y="0"/>
                    <a:pt x="3202" y="8"/>
                    <a:pt x="4799" y="114"/>
                  </a:cubicBezTo>
                </a:path>
              </a:pathLst>
            </a:custGeom>
            <a:noFill/>
            <a:ln w="76200" cap="flat" cmpd="sng">
              <a:solidFill>
                <a:srgbClr val="F2B84B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52" name="Google Shape;152;p18"/>
          <p:cNvSpPr/>
          <p:nvPr/>
        </p:nvSpPr>
        <p:spPr>
          <a:xfrm>
            <a:off x="3208737" y="1327667"/>
            <a:ext cx="221017" cy="220659"/>
          </a:xfrm>
          <a:custGeom>
            <a:avLst/>
            <a:gdLst/>
            <a:ahLst/>
            <a:cxnLst/>
            <a:rect l="l" t="t" r="r" b="b"/>
            <a:pathLst>
              <a:path w="16646" h="16619" fill="none" extrusionOk="0">
                <a:moveTo>
                  <a:pt x="8823" y="16619"/>
                </a:moveTo>
                <a:lnTo>
                  <a:pt x="9145" y="16619"/>
                </a:lnTo>
                <a:lnTo>
                  <a:pt x="9511" y="16565"/>
                </a:lnTo>
                <a:lnTo>
                  <a:pt x="10297" y="16360"/>
                </a:lnTo>
                <a:lnTo>
                  <a:pt x="11457" y="16003"/>
                </a:lnTo>
                <a:lnTo>
                  <a:pt x="12208" y="15672"/>
                </a:lnTo>
                <a:lnTo>
                  <a:pt x="12565" y="15440"/>
                </a:lnTo>
                <a:lnTo>
                  <a:pt x="13110" y="15056"/>
                </a:lnTo>
                <a:lnTo>
                  <a:pt x="14119" y="14199"/>
                </a:lnTo>
                <a:lnTo>
                  <a:pt x="14610" y="13752"/>
                </a:lnTo>
                <a:lnTo>
                  <a:pt x="14797" y="13574"/>
                </a:lnTo>
                <a:lnTo>
                  <a:pt x="15119" y="13172"/>
                </a:lnTo>
                <a:lnTo>
                  <a:pt x="15538" y="12538"/>
                </a:lnTo>
                <a:lnTo>
                  <a:pt x="15797" y="12100"/>
                </a:lnTo>
                <a:lnTo>
                  <a:pt x="16003" y="11761"/>
                </a:lnTo>
                <a:lnTo>
                  <a:pt x="16271" y="11225"/>
                </a:lnTo>
                <a:lnTo>
                  <a:pt x="16405" y="10859"/>
                </a:lnTo>
                <a:lnTo>
                  <a:pt x="16449" y="10671"/>
                </a:lnTo>
                <a:lnTo>
                  <a:pt x="16548" y="10189"/>
                </a:lnTo>
                <a:lnTo>
                  <a:pt x="16646" y="9234"/>
                </a:lnTo>
                <a:lnTo>
                  <a:pt x="16646" y="8278"/>
                </a:lnTo>
                <a:lnTo>
                  <a:pt x="16557" y="7314"/>
                </a:lnTo>
                <a:lnTo>
                  <a:pt x="16485" y="6832"/>
                </a:lnTo>
                <a:lnTo>
                  <a:pt x="16396" y="6340"/>
                </a:lnTo>
                <a:lnTo>
                  <a:pt x="16110" y="5421"/>
                </a:lnTo>
                <a:lnTo>
                  <a:pt x="15699" y="4572"/>
                </a:lnTo>
                <a:lnTo>
                  <a:pt x="15172" y="3778"/>
                </a:lnTo>
                <a:lnTo>
                  <a:pt x="14869" y="3403"/>
                </a:lnTo>
                <a:lnTo>
                  <a:pt x="14601" y="3090"/>
                </a:lnTo>
                <a:lnTo>
                  <a:pt x="14047" y="2483"/>
                </a:lnTo>
                <a:lnTo>
                  <a:pt x="13449" y="1929"/>
                </a:lnTo>
                <a:lnTo>
                  <a:pt x="12779" y="1456"/>
                </a:lnTo>
                <a:lnTo>
                  <a:pt x="12404" y="1259"/>
                </a:lnTo>
                <a:lnTo>
                  <a:pt x="11931" y="1018"/>
                </a:lnTo>
                <a:lnTo>
                  <a:pt x="11216" y="652"/>
                </a:lnTo>
                <a:lnTo>
                  <a:pt x="10734" y="456"/>
                </a:lnTo>
                <a:lnTo>
                  <a:pt x="10484" y="384"/>
                </a:lnTo>
                <a:lnTo>
                  <a:pt x="9761" y="206"/>
                </a:lnTo>
                <a:lnTo>
                  <a:pt x="8662" y="9"/>
                </a:lnTo>
                <a:lnTo>
                  <a:pt x="7912" y="0"/>
                </a:lnTo>
                <a:lnTo>
                  <a:pt x="7537" y="54"/>
                </a:lnTo>
                <a:lnTo>
                  <a:pt x="7100" y="161"/>
                </a:lnTo>
                <a:lnTo>
                  <a:pt x="6671" y="259"/>
                </a:lnTo>
                <a:lnTo>
                  <a:pt x="6162" y="357"/>
                </a:lnTo>
                <a:lnTo>
                  <a:pt x="5189" y="661"/>
                </a:lnTo>
                <a:lnTo>
                  <a:pt x="4278" y="1090"/>
                </a:lnTo>
                <a:lnTo>
                  <a:pt x="3429" y="1634"/>
                </a:lnTo>
                <a:lnTo>
                  <a:pt x="3037" y="1956"/>
                </a:lnTo>
                <a:lnTo>
                  <a:pt x="2626" y="2322"/>
                </a:lnTo>
                <a:lnTo>
                  <a:pt x="1893" y="3108"/>
                </a:lnTo>
                <a:lnTo>
                  <a:pt x="1259" y="3974"/>
                </a:lnTo>
                <a:lnTo>
                  <a:pt x="724" y="4921"/>
                </a:lnTo>
                <a:lnTo>
                  <a:pt x="491" y="5421"/>
                </a:lnTo>
                <a:lnTo>
                  <a:pt x="384" y="5662"/>
                </a:lnTo>
                <a:lnTo>
                  <a:pt x="224" y="6153"/>
                </a:lnTo>
                <a:lnTo>
                  <a:pt x="72" y="6894"/>
                </a:lnTo>
                <a:lnTo>
                  <a:pt x="0" y="7894"/>
                </a:lnTo>
                <a:lnTo>
                  <a:pt x="18" y="8903"/>
                </a:lnTo>
                <a:lnTo>
                  <a:pt x="45" y="9412"/>
                </a:lnTo>
                <a:lnTo>
                  <a:pt x="72" y="9591"/>
                </a:lnTo>
                <a:lnTo>
                  <a:pt x="188" y="9948"/>
                </a:lnTo>
                <a:lnTo>
                  <a:pt x="215" y="10136"/>
                </a:lnTo>
                <a:lnTo>
                  <a:pt x="268" y="10529"/>
                </a:lnTo>
                <a:lnTo>
                  <a:pt x="483" y="11270"/>
                </a:lnTo>
                <a:lnTo>
                  <a:pt x="804" y="11966"/>
                </a:lnTo>
                <a:lnTo>
                  <a:pt x="1206" y="12618"/>
                </a:lnTo>
                <a:lnTo>
                  <a:pt x="1420" y="12931"/>
                </a:lnTo>
                <a:lnTo>
                  <a:pt x="1786" y="13475"/>
                </a:lnTo>
                <a:lnTo>
                  <a:pt x="2438" y="14243"/>
                </a:lnTo>
                <a:lnTo>
                  <a:pt x="2831" y="14574"/>
                </a:lnTo>
                <a:lnTo>
                  <a:pt x="3126" y="14761"/>
                </a:lnTo>
                <a:lnTo>
                  <a:pt x="3287" y="14842"/>
                </a:lnTo>
                <a:lnTo>
                  <a:pt x="3546" y="14967"/>
                </a:lnTo>
                <a:lnTo>
                  <a:pt x="4055" y="15270"/>
                </a:lnTo>
                <a:lnTo>
                  <a:pt x="4546" y="15592"/>
                </a:lnTo>
                <a:lnTo>
                  <a:pt x="5055" y="15896"/>
                </a:lnTo>
                <a:lnTo>
                  <a:pt x="5314" y="16021"/>
                </a:lnTo>
                <a:lnTo>
                  <a:pt x="5724" y="16190"/>
                </a:lnTo>
                <a:lnTo>
                  <a:pt x="6573" y="16413"/>
                </a:lnTo>
                <a:lnTo>
                  <a:pt x="7457" y="16538"/>
                </a:lnTo>
                <a:lnTo>
                  <a:pt x="8359" y="16601"/>
                </a:lnTo>
                <a:lnTo>
                  <a:pt x="8823" y="16619"/>
                </a:lnTo>
                <a:close/>
              </a:path>
            </a:pathLst>
          </a:custGeom>
          <a:noFill/>
          <a:ln w="76200" cap="flat" cmpd="sng">
            <a:solidFill>
              <a:srgbClr val="FCBD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2138349" y="3457402"/>
            <a:ext cx="190888" cy="190620"/>
          </a:xfrm>
          <a:custGeom>
            <a:avLst/>
            <a:gdLst/>
            <a:ahLst/>
            <a:cxnLst/>
            <a:rect l="l" t="t" r="r" b="b"/>
            <a:pathLst>
              <a:path w="16646" h="16619" fill="none" extrusionOk="0">
                <a:moveTo>
                  <a:pt x="8823" y="16619"/>
                </a:moveTo>
                <a:lnTo>
                  <a:pt x="9145" y="16619"/>
                </a:lnTo>
                <a:lnTo>
                  <a:pt x="9511" y="16565"/>
                </a:lnTo>
                <a:lnTo>
                  <a:pt x="10297" y="16360"/>
                </a:lnTo>
                <a:lnTo>
                  <a:pt x="11457" y="16003"/>
                </a:lnTo>
                <a:lnTo>
                  <a:pt x="12208" y="15672"/>
                </a:lnTo>
                <a:lnTo>
                  <a:pt x="12565" y="15440"/>
                </a:lnTo>
                <a:lnTo>
                  <a:pt x="13110" y="15056"/>
                </a:lnTo>
                <a:lnTo>
                  <a:pt x="14119" y="14199"/>
                </a:lnTo>
                <a:lnTo>
                  <a:pt x="14610" y="13752"/>
                </a:lnTo>
                <a:lnTo>
                  <a:pt x="14797" y="13574"/>
                </a:lnTo>
                <a:lnTo>
                  <a:pt x="15119" y="13172"/>
                </a:lnTo>
                <a:lnTo>
                  <a:pt x="15538" y="12538"/>
                </a:lnTo>
                <a:lnTo>
                  <a:pt x="15797" y="12100"/>
                </a:lnTo>
                <a:lnTo>
                  <a:pt x="16003" y="11761"/>
                </a:lnTo>
                <a:lnTo>
                  <a:pt x="16271" y="11225"/>
                </a:lnTo>
                <a:lnTo>
                  <a:pt x="16405" y="10859"/>
                </a:lnTo>
                <a:lnTo>
                  <a:pt x="16449" y="10671"/>
                </a:lnTo>
                <a:lnTo>
                  <a:pt x="16548" y="10189"/>
                </a:lnTo>
                <a:lnTo>
                  <a:pt x="16646" y="9234"/>
                </a:lnTo>
                <a:lnTo>
                  <a:pt x="16646" y="8278"/>
                </a:lnTo>
                <a:lnTo>
                  <a:pt x="16557" y="7314"/>
                </a:lnTo>
                <a:lnTo>
                  <a:pt x="16485" y="6832"/>
                </a:lnTo>
                <a:lnTo>
                  <a:pt x="16396" y="6340"/>
                </a:lnTo>
                <a:lnTo>
                  <a:pt x="16110" y="5421"/>
                </a:lnTo>
                <a:lnTo>
                  <a:pt x="15699" y="4572"/>
                </a:lnTo>
                <a:lnTo>
                  <a:pt x="15172" y="3778"/>
                </a:lnTo>
                <a:lnTo>
                  <a:pt x="14869" y="3403"/>
                </a:lnTo>
                <a:lnTo>
                  <a:pt x="14601" y="3090"/>
                </a:lnTo>
                <a:lnTo>
                  <a:pt x="14047" y="2483"/>
                </a:lnTo>
                <a:lnTo>
                  <a:pt x="13449" y="1929"/>
                </a:lnTo>
                <a:lnTo>
                  <a:pt x="12779" y="1456"/>
                </a:lnTo>
                <a:lnTo>
                  <a:pt x="12404" y="1259"/>
                </a:lnTo>
                <a:lnTo>
                  <a:pt x="11931" y="1018"/>
                </a:lnTo>
                <a:lnTo>
                  <a:pt x="11216" y="652"/>
                </a:lnTo>
                <a:lnTo>
                  <a:pt x="10734" y="456"/>
                </a:lnTo>
                <a:lnTo>
                  <a:pt x="10484" y="384"/>
                </a:lnTo>
                <a:lnTo>
                  <a:pt x="9761" y="206"/>
                </a:lnTo>
                <a:lnTo>
                  <a:pt x="8662" y="9"/>
                </a:lnTo>
                <a:lnTo>
                  <a:pt x="7912" y="0"/>
                </a:lnTo>
                <a:lnTo>
                  <a:pt x="7537" y="54"/>
                </a:lnTo>
                <a:lnTo>
                  <a:pt x="7100" y="161"/>
                </a:lnTo>
                <a:lnTo>
                  <a:pt x="6671" y="259"/>
                </a:lnTo>
                <a:lnTo>
                  <a:pt x="6162" y="357"/>
                </a:lnTo>
                <a:lnTo>
                  <a:pt x="5189" y="661"/>
                </a:lnTo>
                <a:lnTo>
                  <a:pt x="4278" y="1090"/>
                </a:lnTo>
                <a:lnTo>
                  <a:pt x="3429" y="1634"/>
                </a:lnTo>
                <a:lnTo>
                  <a:pt x="3037" y="1956"/>
                </a:lnTo>
                <a:lnTo>
                  <a:pt x="2626" y="2322"/>
                </a:lnTo>
                <a:lnTo>
                  <a:pt x="1893" y="3108"/>
                </a:lnTo>
                <a:lnTo>
                  <a:pt x="1259" y="3974"/>
                </a:lnTo>
                <a:lnTo>
                  <a:pt x="724" y="4921"/>
                </a:lnTo>
                <a:lnTo>
                  <a:pt x="491" y="5421"/>
                </a:lnTo>
                <a:lnTo>
                  <a:pt x="384" y="5662"/>
                </a:lnTo>
                <a:lnTo>
                  <a:pt x="224" y="6153"/>
                </a:lnTo>
                <a:lnTo>
                  <a:pt x="72" y="6894"/>
                </a:lnTo>
                <a:lnTo>
                  <a:pt x="0" y="7894"/>
                </a:lnTo>
                <a:lnTo>
                  <a:pt x="18" y="8903"/>
                </a:lnTo>
                <a:lnTo>
                  <a:pt x="45" y="9412"/>
                </a:lnTo>
                <a:lnTo>
                  <a:pt x="72" y="9591"/>
                </a:lnTo>
                <a:lnTo>
                  <a:pt x="188" y="9948"/>
                </a:lnTo>
                <a:lnTo>
                  <a:pt x="215" y="10136"/>
                </a:lnTo>
                <a:lnTo>
                  <a:pt x="268" y="10529"/>
                </a:lnTo>
                <a:lnTo>
                  <a:pt x="483" y="11270"/>
                </a:lnTo>
                <a:lnTo>
                  <a:pt x="804" y="11966"/>
                </a:lnTo>
                <a:lnTo>
                  <a:pt x="1206" y="12618"/>
                </a:lnTo>
                <a:lnTo>
                  <a:pt x="1420" y="12931"/>
                </a:lnTo>
                <a:lnTo>
                  <a:pt x="1786" y="13475"/>
                </a:lnTo>
                <a:lnTo>
                  <a:pt x="2438" y="14243"/>
                </a:lnTo>
                <a:lnTo>
                  <a:pt x="2831" y="14574"/>
                </a:lnTo>
                <a:lnTo>
                  <a:pt x="3126" y="14761"/>
                </a:lnTo>
                <a:lnTo>
                  <a:pt x="3287" y="14842"/>
                </a:lnTo>
                <a:lnTo>
                  <a:pt x="3546" y="14967"/>
                </a:lnTo>
                <a:lnTo>
                  <a:pt x="4055" y="15270"/>
                </a:lnTo>
                <a:lnTo>
                  <a:pt x="4546" y="15592"/>
                </a:lnTo>
                <a:lnTo>
                  <a:pt x="5055" y="15896"/>
                </a:lnTo>
                <a:lnTo>
                  <a:pt x="5314" y="16021"/>
                </a:lnTo>
                <a:lnTo>
                  <a:pt x="5724" y="16190"/>
                </a:lnTo>
                <a:lnTo>
                  <a:pt x="6573" y="16413"/>
                </a:lnTo>
                <a:lnTo>
                  <a:pt x="7457" y="16538"/>
                </a:lnTo>
                <a:lnTo>
                  <a:pt x="8359" y="16601"/>
                </a:lnTo>
                <a:lnTo>
                  <a:pt x="8823" y="16619"/>
                </a:lnTo>
                <a:close/>
              </a:path>
            </a:pathLst>
          </a:custGeom>
          <a:solidFill>
            <a:srgbClr val="FCBD24"/>
          </a:solidFill>
          <a:ln w="76200" cap="flat" cmpd="sng">
            <a:solidFill>
              <a:srgbClr val="FCBD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4571988" y="4490154"/>
            <a:ext cx="221017" cy="220659"/>
          </a:xfrm>
          <a:custGeom>
            <a:avLst/>
            <a:gdLst/>
            <a:ahLst/>
            <a:cxnLst/>
            <a:rect l="l" t="t" r="r" b="b"/>
            <a:pathLst>
              <a:path w="16646" h="16619" fill="none" extrusionOk="0">
                <a:moveTo>
                  <a:pt x="8823" y="16619"/>
                </a:moveTo>
                <a:lnTo>
                  <a:pt x="9145" y="16619"/>
                </a:lnTo>
                <a:lnTo>
                  <a:pt x="9511" y="16565"/>
                </a:lnTo>
                <a:lnTo>
                  <a:pt x="10297" y="16360"/>
                </a:lnTo>
                <a:lnTo>
                  <a:pt x="11457" y="16003"/>
                </a:lnTo>
                <a:lnTo>
                  <a:pt x="12208" y="15672"/>
                </a:lnTo>
                <a:lnTo>
                  <a:pt x="12565" y="15440"/>
                </a:lnTo>
                <a:lnTo>
                  <a:pt x="13110" y="15056"/>
                </a:lnTo>
                <a:lnTo>
                  <a:pt x="14119" y="14199"/>
                </a:lnTo>
                <a:lnTo>
                  <a:pt x="14610" y="13752"/>
                </a:lnTo>
                <a:lnTo>
                  <a:pt x="14797" y="13574"/>
                </a:lnTo>
                <a:lnTo>
                  <a:pt x="15119" y="13172"/>
                </a:lnTo>
                <a:lnTo>
                  <a:pt x="15538" y="12538"/>
                </a:lnTo>
                <a:lnTo>
                  <a:pt x="15797" y="12100"/>
                </a:lnTo>
                <a:lnTo>
                  <a:pt x="16003" y="11761"/>
                </a:lnTo>
                <a:lnTo>
                  <a:pt x="16271" y="11225"/>
                </a:lnTo>
                <a:lnTo>
                  <a:pt x="16405" y="10859"/>
                </a:lnTo>
                <a:lnTo>
                  <a:pt x="16449" y="10671"/>
                </a:lnTo>
                <a:lnTo>
                  <a:pt x="16548" y="10189"/>
                </a:lnTo>
                <a:lnTo>
                  <a:pt x="16646" y="9234"/>
                </a:lnTo>
                <a:lnTo>
                  <a:pt x="16646" y="8278"/>
                </a:lnTo>
                <a:lnTo>
                  <a:pt x="16557" y="7314"/>
                </a:lnTo>
                <a:lnTo>
                  <a:pt x="16485" y="6832"/>
                </a:lnTo>
                <a:lnTo>
                  <a:pt x="16396" y="6340"/>
                </a:lnTo>
                <a:lnTo>
                  <a:pt x="16110" y="5421"/>
                </a:lnTo>
                <a:lnTo>
                  <a:pt x="15699" y="4572"/>
                </a:lnTo>
                <a:lnTo>
                  <a:pt x="15172" y="3778"/>
                </a:lnTo>
                <a:lnTo>
                  <a:pt x="14869" y="3403"/>
                </a:lnTo>
                <a:lnTo>
                  <a:pt x="14601" y="3090"/>
                </a:lnTo>
                <a:lnTo>
                  <a:pt x="14047" y="2483"/>
                </a:lnTo>
                <a:lnTo>
                  <a:pt x="13449" y="1929"/>
                </a:lnTo>
                <a:lnTo>
                  <a:pt x="12779" y="1456"/>
                </a:lnTo>
                <a:lnTo>
                  <a:pt x="12404" y="1259"/>
                </a:lnTo>
                <a:lnTo>
                  <a:pt x="11931" y="1018"/>
                </a:lnTo>
                <a:lnTo>
                  <a:pt x="11216" y="652"/>
                </a:lnTo>
                <a:lnTo>
                  <a:pt x="10734" y="456"/>
                </a:lnTo>
                <a:lnTo>
                  <a:pt x="10484" y="384"/>
                </a:lnTo>
                <a:lnTo>
                  <a:pt x="9761" y="206"/>
                </a:lnTo>
                <a:lnTo>
                  <a:pt x="8662" y="9"/>
                </a:lnTo>
                <a:lnTo>
                  <a:pt x="7912" y="0"/>
                </a:lnTo>
                <a:lnTo>
                  <a:pt x="7537" y="54"/>
                </a:lnTo>
                <a:lnTo>
                  <a:pt x="7100" y="161"/>
                </a:lnTo>
                <a:lnTo>
                  <a:pt x="6671" y="259"/>
                </a:lnTo>
                <a:lnTo>
                  <a:pt x="6162" y="357"/>
                </a:lnTo>
                <a:lnTo>
                  <a:pt x="5189" y="661"/>
                </a:lnTo>
                <a:lnTo>
                  <a:pt x="4278" y="1090"/>
                </a:lnTo>
                <a:lnTo>
                  <a:pt x="3429" y="1634"/>
                </a:lnTo>
                <a:lnTo>
                  <a:pt x="3037" y="1956"/>
                </a:lnTo>
                <a:lnTo>
                  <a:pt x="2626" y="2322"/>
                </a:lnTo>
                <a:lnTo>
                  <a:pt x="1893" y="3108"/>
                </a:lnTo>
                <a:lnTo>
                  <a:pt x="1259" y="3974"/>
                </a:lnTo>
                <a:lnTo>
                  <a:pt x="724" y="4921"/>
                </a:lnTo>
                <a:lnTo>
                  <a:pt x="491" y="5421"/>
                </a:lnTo>
                <a:lnTo>
                  <a:pt x="384" y="5662"/>
                </a:lnTo>
                <a:lnTo>
                  <a:pt x="224" y="6153"/>
                </a:lnTo>
                <a:lnTo>
                  <a:pt x="72" y="6894"/>
                </a:lnTo>
                <a:lnTo>
                  <a:pt x="0" y="7894"/>
                </a:lnTo>
                <a:lnTo>
                  <a:pt x="18" y="8903"/>
                </a:lnTo>
                <a:lnTo>
                  <a:pt x="45" y="9412"/>
                </a:lnTo>
                <a:lnTo>
                  <a:pt x="72" y="9591"/>
                </a:lnTo>
                <a:lnTo>
                  <a:pt x="188" y="9948"/>
                </a:lnTo>
                <a:lnTo>
                  <a:pt x="215" y="10136"/>
                </a:lnTo>
                <a:lnTo>
                  <a:pt x="268" y="10529"/>
                </a:lnTo>
                <a:lnTo>
                  <a:pt x="483" y="11270"/>
                </a:lnTo>
                <a:lnTo>
                  <a:pt x="804" y="11966"/>
                </a:lnTo>
                <a:lnTo>
                  <a:pt x="1206" y="12618"/>
                </a:lnTo>
                <a:lnTo>
                  <a:pt x="1420" y="12931"/>
                </a:lnTo>
                <a:lnTo>
                  <a:pt x="1786" y="13475"/>
                </a:lnTo>
                <a:lnTo>
                  <a:pt x="2438" y="14243"/>
                </a:lnTo>
                <a:lnTo>
                  <a:pt x="2831" y="14574"/>
                </a:lnTo>
                <a:lnTo>
                  <a:pt x="3126" y="14761"/>
                </a:lnTo>
                <a:lnTo>
                  <a:pt x="3287" y="14842"/>
                </a:lnTo>
                <a:lnTo>
                  <a:pt x="3546" y="14967"/>
                </a:lnTo>
                <a:lnTo>
                  <a:pt x="4055" y="15270"/>
                </a:lnTo>
                <a:lnTo>
                  <a:pt x="4546" y="15592"/>
                </a:lnTo>
                <a:lnTo>
                  <a:pt x="5055" y="15896"/>
                </a:lnTo>
                <a:lnTo>
                  <a:pt x="5314" y="16021"/>
                </a:lnTo>
                <a:lnTo>
                  <a:pt x="5724" y="16190"/>
                </a:lnTo>
                <a:lnTo>
                  <a:pt x="6573" y="16413"/>
                </a:lnTo>
                <a:lnTo>
                  <a:pt x="7457" y="16538"/>
                </a:lnTo>
                <a:lnTo>
                  <a:pt x="8359" y="16601"/>
                </a:lnTo>
                <a:lnTo>
                  <a:pt x="8823" y="16619"/>
                </a:lnTo>
                <a:close/>
              </a:path>
            </a:pathLst>
          </a:custGeom>
          <a:noFill/>
          <a:ln w="76200" cap="flat" cmpd="sng">
            <a:solidFill>
              <a:srgbClr val="FCBD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6314188" y="1544517"/>
            <a:ext cx="221017" cy="220659"/>
          </a:xfrm>
          <a:custGeom>
            <a:avLst/>
            <a:gdLst/>
            <a:ahLst/>
            <a:cxnLst/>
            <a:rect l="l" t="t" r="r" b="b"/>
            <a:pathLst>
              <a:path w="16646" h="16619" fill="none" extrusionOk="0">
                <a:moveTo>
                  <a:pt x="8823" y="16619"/>
                </a:moveTo>
                <a:lnTo>
                  <a:pt x="9145" y="16619"/>
                </a:lnTo>
                <a:lnTo>
                  <a:pt x="9511" y="16565"/>
                </a:lnTo>
                <a:lnTo>
                  <a:pt x="10297" y="16360"/>
                </a:lnTo>
                <a:lnTo>
                  <a:pt x="11457" y="16003"/>
                </a:lnTo>
                <a:lnTo>
                  <a:pt x="12208" y="15672"/>
                </a:lnTo>
                <a:lnTo>
                  <a:pt x="12565" y="15440"/>
                </a:lnTo>
                <a:lnTo>
                  <a:pt x="13110" y="15056"/>
                </a:lnTo>
                <a:lnTo>
                  <a:pt x="14119" y="14199"/>
                </a:lnTo>
                <a:lnTo>
                  <a:pt x="14610" y="13752"/>
                </a:lnTo>
                <a:lnTo>
                  <a:pt x="14797" y="13574"/>
                </a:lnTo>
                <a:lnTo>
                  <a:pt x="15119" y="13172"/>
                </a:lnTo>
                <a:lnTo>
                  <a:pt x="15538" y="12538"/>
                </a:lnTo>
                <a:lnTo>
                  <a:pt x="15797" y="12100"/>
                </a:lnTo>
                <a:lnTo>
                  <a:pt x="16003" y="11761"/>
                </a:lnTo>
                <a:lnTo>
                  <a:pt x="16271" y="11225"/>
                </a:lnTo>
                <a:lnTo>
                  <a:pt x="16405" y="10859"/>
                </a:lnTo>
                <a:lnTo>
                  <a:pt x="16449" y="10671"/>
                </a:lnTo>
                <a:lnTo>
                  <a:pt x="16548" y="10189"/>
                </a:lnTo>
                <a:lnTo>
                  <a:pt x="16646" y="9234"/>
                </a:lnTo>
                <a:lnTo>
                  <a:pt x="16646" y="8278"/>
                </a:lnTo>
                <a:lnTo>
                  <a:pt x="16557" y="7314"/>
                </a:lnTo>
                <a:lnTo>
                  <a:pt x="16485" y="6832"/>
                </a:lnTo>
                <a:lnTo>
                  <a:pt x="16396" y="6340"/>
                </a:lnTo>
                <a:lnTo>
                  <a:pt x="16110" y="5421"/>
                </a:lnTo>
                <a:lnTo>
                  <a:pt x="15699" y="4572"/>
                </a:lnTo>
                <a:lnTo>
                  <a:pt x="15172" y="3778"/>
                </a:lnTo>
                <a:lnTo>
                  <a:pt x="14869" y="3403"/>
                </a:lnTo>
                <a:lnTo>
                  <a:pt x="14601" y="3090"/>
                </a:lnTo>
                <a:lnTo>
                  <a:pt x="14047" y="2483"/>
                </a:lnTo>
                <a:lnTo>
                  <a:pt x="13449" y="1929"/>
                </a:lnTo>
                <a:lnTo>
                  <a:pt x="12779" y="1456"/>
                </a:lnTo>
                <a:lnTo>
                  <a:pt x="12404" y="1259"/>
                </a:lnTo>
                <a:lnTo>
                  <a:pt x="11931" y="1018"/>
                </a:lnTo>
                <a:lnTo>
                  <a:pt x="11216" y="652"/>
                </a:lnTo>
                <a:lnTo>
                  <a:pt x="10734" y="456"/>
                </a:lnTo>
                <a:lnTo>
                  <a:pt x="10484" y="384"/>
                </a:lnTo>
                <a:lnTo>
                  <a:pt x="9761" y="206"/>
                </a:lnTo>
                <a:lnTo>
                  <a:pt x="8662" y="9"/>
                </a:lnTo>
                <a:lnTo>
                  <a:pt x="7912" y="0"/>
                </a:lnTo>
                <a:lnTo>
                  <a:pt x="7537" y="54"/>
                </a:lnTo>
                <a:lnTo>
                  <a:pt x="7100" y="161"/>
                </a:lnTo>
                <a:lnTo>
                  <a:pt x="6671" y="259"/>
                </a:lnTo>
                <a:lnTo>
                  <a:pt x="6162" y="357"/>
                </a:lnTo>
                <a:lnTo>
                  <a:pt x="5189" y="661"/>
                </a:lnTo>
                <a:lnTo>
                  <a:pt x="4278" y="1090"/>
                </a:lnTo>
                <a:lnTo>
                  <a:pt x="3429" y="1634"/>
                </a:lnTo>
                <a:lnTo>
                  <a:pt x="3037" y="1956"/>
                </a:lnTo>
                <a:lnTo>
                  <a:pt x="2626" y="2322"/>
                </a:lnTo>
                <a:lnTo>
                  <a:pt x="1893" y="3108"/>
                </a:lnTo>
                <a:lnTo>
                  <a:pt x="1259" y="3974"/>
                </a:lnTo>
                <a:lnTo>
                  <a:pt x="724" y="4921"/>
                </a:lnTo>
                <a:lnTo>
                  <a:pt x="491" y="5421"/>
                </a:lnTo>
                <a:lnTo>
                  <a:pt x="384" y="5662"/>
                </a:lnTo>
                <a:lnTo>
                  <a:pt x="224" y="6153"/>
                </a:lnTo>
                <a:lnTo>
                  <a:pt x="72" y="6894"/>
                </a:lnTo>
                <a:lnTo>
                  <a:pt x="0" y="7894"/>
                </a:lnTo>
                <a:lnTo>
                  <a:pt x="18" y="8903"/>
                </a:lnTo>
                <a:lnTo>
                  <a:pt x="45" y="9412"/>
                </a:lnTo>
                <a:lnTo>
                  <a:pt x="72" y="9591"/>
                </a:lnTo>
                <a:lnTo>
                  <a:pt x="188" y="9948"/>
                </a:lnTo>
                <a:lnTo>
                  <a:pt x="215" y="10136"/>
                </a:lnTo>
                <a:lnTo>
                  <a:pt x="268" y="10529"/>
                </a:lnTo>
                <a:lnTo>
                  <a:pt x="483" y="11270"/>
                </a:lnTo>
                <a:lnTo>
                  <a:pt x="804" y="11966"/>
                </a:lnTo>
                <a:lnTo>
                  <a:pt x="1206" y="12618"/>
                </a:lnTo>
                <a:lnTo>
                  <a:pt x="1420" y="12931"/>
                </a:lnTo>
                <a:lnTo>
                  <a:pt x="1786" y="13475"/>
                </a:lnTo>
                <a:lnTo>
                  <a:pt x="2438" y="14243"/>
                </a:lnTo>
                <a:lnTo>
                  <a:pt x="2831" y="14574"/>
                </a:lnTo>
                <a:lnTo>
                  <a:pt x="3126" y="14761"/>
                </a:lnTo>
                <a:lnTo>
                  <a:pt x="3287" y="14842"/>
                </a:lnTo>
                <a:lnTo>
                  <a:pt x="3546" y="14967"/>
                </a:lnTo>
                <a:lnTo>
                  <a:pt x="4055" y="15270"/>
                </a:lnTo>
                <a:lnTo>
                  <a:pt x="4546" y="15592"/>
                </a:lnTo>
                <a:lnTo>
                  <a:pt x="5055" y="15896"/>
                </a:lnTo>
                <a:lnTo>
                  <a:pt x="5314" y="16021"/>
                </a:lnTo>
                <a:lnTo>
                  <a:pt x="5724" y="16190"/>
                </a:lnTo>
                <a:lnTo>
                  <a:pt x="6573" y="16413"/>
                </a:lnTo>
                <a:lnTo>
                  <a:pt x="7457" y="16538"/>
                </a:lnTo>
                <a:lnTo>
                  <a:pt x="8359" y="16601"/>
                </a:lnTo>
                <a:lnTo>
                  <a:pt x="8823" y="16619"/>
                </a:lnTo>
                <a:close/>
              </a:path>
            </a:pathLst>
          </a:custGeom>
          <a:noFill/>
          <a:ln w="76200" cap="flat" cmpd="sng">
            <a:solidFill>
              <a:srgbClr val="FCBD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/>
          <p:nvPr/>
        </p:nvSpPr>
        <p:spPr>
          <a:xfrm flipH="1">
            <a:off x="3017838" y="2475400"/>
            <a:ext cx="190900" cy="192700"/>
          </a:xfrm>
          <a:custGeom>
            <a:avLst/>
            <a:gdLst/>
            <a:ahLst/>
            <a:cxnLst/>
            <a:rect l="l" t="t" r="r" b="b"/>
            <a:pathLst>
              <a:path w="7636" h="7708" extrusionOk="0">
                <a:moveTo>
                  <a:pt x="3724" y="1"/>
                </a:moveTo>
                <a:lnTo>
                  <a:pt x="3224" y="63"/>
                </a:lnTo>
                <a:lnTo>
                  <a:pt x="2733" y="206"/>
                </a:lnTo>
                <a:lnTo>
                  <a:pt x="2269" y="403"/>
                </a:lnTo>
                <a:lnTo>
                  <a:pt x="1822" y="662"/>
                </a:lnTo>
                <a:lnTo>
                  <a:pt x="1420" y="965"/>
                </a:lnTo>
                <a:lnTo>
                  <a:pt x="1054" y="1314"/>
                </a:lnTo>
                <a:lnTo>
                  <a:pt x="733" y="1707"/>
                </a:lnTo>
                <a:lnTo>
                  <a:pt x="465" y="2126"/>
                </a:lnTo>
                <a:lnTo>
                  <a:pt x="260" y="2573"/>
                </a:lnTo>
                <a:lnTo>
                  <a:pt x="117" y="3037"/>
                </a:lnTo>
                <a:lnTo>
                  <a:pt x="72" y="3269"/>
                </a:lnTo>
                <a:lnTo>
                  <a:pt x="36" y="3537"/>
                </a:lnTo>
                <a:lnTo>
                  <a:pt x="1" y="4064"/>
                </a:lnTo>
                <a:lnTo>
                  <a:pt x="18" y="4591"/>
                </a:lnTo>
                <a:lnTo>
                  <a:pt x="117" y="5100"/>
                </a:lnTo>
                <a:lnTo>
                  <a:pt x="206" y="5350"/>
                </a:lnTo>
                <a:lnTo>
                  <a:pt x="322" y="5591"/>
                </a:lnTo>
                <a:lnTo>
                  <a:pt x="599" y="6038"/>
                </a:lnTo>
                <a:lnTo>
                  <a:pt x="938" y="6448"/>
                </a:lnTo>
                <a:lnTo>
                  <a:pt x="1331" y="6815"/>
                </a:lnTo>
                <a:lnTo>
                  <a:pt x="1545" y="6966"/>
                </a:lnTo>
                <a:lnTo>
                  <a:pt x="1778" y="7127"/>
                </a:lnTo>
                <a:lnTo>
                  <a:pt x="2287" y="7404"/>
                </a:lnTo>
                <a:lnTo>
                  <a:pt x="2822" y="7591"/>
                </a:lnTo>
                <a:lnTo>
                  <a:pt x="3376" y="7699"/>
                </a:lnTo>
                <a:lnTo>
                  <a:pt x="3662" y="7708"/>
                </a:lnTo>
                <a:lnTo>
                  <a:pt x="3912" y="7708"/>
                </a:lnTo>
                <a:lnTo>
                  <a:pt x="4394" y="7636"/>
                </a:lnTo>
                <a:lnTo>
                  <a:pt x="4858" y="7493"/>
                </a:lnTo>
                <a:lnTo>
                  <a:pt x="5314" y="7297"/>
                </a:lnTo>
                <a:lnTo>
                  <a:pt x="5734" y="7038"/>
                </a:lnTo>
                <a:lnTo>
                  <a:pt x="6127" y="6734"/>
                </a:lnTo>
                <a:lnTo>
                  <a:pt x="6484" y="6386"/>
                </a:lnTo>
                <a:lnTo>
                  <a:pt x="6796" y="6002"/>
                </a:lnTo>
                <a:lnTo>
                  <a:pt x="6939" y="5796"/>
                </a:lnTo>
                <a:lnTo>
                  <a:pt x="7091" y="5564"/>
                </a:lnTo>
                <a:lnTo>
                  <a:pt x="7341" y="5082"/>
                </a:lnTo>
                <a:lnTo>
                  <a:pt x="7520" y="4564"/>
                </a:lnTo>
                <a:lnTo>
                  <a:pt x="7618" y="4028"/>
                </a:lnTo>
                <a:lnTo>
                  <a:pt x="7636" y="3760"/>
                </a:lnTo>
                <a:lnTo>
                  <a:pt x="5698" y="3823"/>
                </a:lnTo>
                <a:lnTo>
                  <a:pt x="5707" y="4019"/>
                </a:lnTo>
                <a:lnTo>
                  <a:pt x="5671" y="4207"/>
                </a:lnTo>
                <a:lnTo>
                  <a:pt x="5635" y="4368"/>
                </a:lnTo>
                <a:lnTo>
                  <a:pt x="5510" y="4653"/>
                </a:lnTo>
                <a:lnTo>
                  <a:pt x="5332" y="4903"/>
                </a:lnTo>
                <a:lnTo>
                  <a:pt x="5109" y="5118"/>
                </a:lnTo>
                <a:lnTo>
                  <a:pt x="4841" y="5305"/>
                </a:lnTo>
                <a:lnTo>
                  <a:pt x="4555" y="5439"/>
                </a:lnTo>
                <a:lnTo>
                  <a:pt x="4242" y="5529"/>
                </a:lnTo>
                <a:lnTo>
                  <a:pt x="3930" y="5573"/>
                </a:lnTo>
                <a:lnTo>
                  <a:pt x="3769" y="5573"/>
                </a:lnTo>
                <a:lnTo>
                  <a:pt x="3581" y="5555"/>
                </a:lnTo>
                <a:lnTo>
                  <a:pt x="3206" y="5466"/>
                </a:lnTo>
                <a:lnTo>
                  <a:pt x="2831" y="5314"/>
                </a:lnTo>
                <a:lnTo>
                  <a:pt x="2483" y="5091"/>
                </a:lnTo>
                <a:lnTo>
                  <a:pt x="2171" y="4823"/>
                </a:lnTo>
                <a:lnTo>
                  <a:pt x="1921" y="4511"/>
                </a:lnTo>
                <a:lnTo>
                  <a:pt x="1760" y="4162"/>
                </a:lnTo>
                <a:lnTo>
                  <a:pt x="1688" y="3778"/>
                </a:lnTo>
                <a:lnTo>
                  <a:pt x="1706" y="3573"/>
                </a:lnTo>
                <a:lnTo>
                  <a:pt x="1733" y="3421"/>
                </a:lnTo>
                <a:lnTo>
                  <a:pt x="1876" y="3126"/>
                </a:lnTo>
                <a:lnTo>
                  <a:pt x="2197" y="2734"/>
                </a:lnTo>
                <a:lnTo>
                  <a:pt x="2421" y="2501"/>
                </a:lnTo>
                <a:lnTo>
                  <a:pt x="2563" y="2358"/>
                </a:lnTo>
                <a:lnTo>
                  <a:pt x="2894" y="2153"/>
                </a:lnTo>
                <a:lnTo>
                  <a:pt x="3251" y="2028"/>
                </a:lnTo>
                <a:lnTo>
                  <a:pt x="3617" y="1983"/>
                </a:lnTo>
                <a:lnTo>
                  <a:pt x="4001" y="2019"/>
                </a:lnTo>
                <a:lnTo>
                  <a:pt x="4367" y="2126"/>
                </a:lnTo>
                <a:lnTo>
                  <a:pt x="4716" y="2296"/>
                </a:lnTo>
                <a:lnTo>
                  <a:pt x="5037" y="2528"/>
                </a:lnTo>
                <a:lnTo>
                  <a:pt x="5171" y="2662"/>
                </a:lnTo>
                <a:lnTo>
                  <a:pt x="5287" y="2778"/>
                </a:lnTo>
                <a:lnTo>
                  <a:pt x="5466" y="3055"/>
                </a:lnTo>
                <a:lnTo>
                  <a:pt x="5609" y="3350"/>
                </a:lnTo>
                <a:lnTo>
                  <a:pt x="5689" y="3662"/>
                </a:lnTo>
                <a:lnTo>
                  <a:pt x="5698" y="3823"/>
                </a:lnTo>
                <a:lnTo>
                  <a:pt x="7636" y="3698"/>
                </a:lnTo>
                <a:lnTo>
                  <a:pt x="7609" y="3332"/>
                </a:lnTo>
                <a:lnTo>
                  <a:pt x="7439" y="2635"/>
                </a:lnTo>
                <a:lnTo>
                  <a:pt x="7127" y="1974"/>
                </a:lnTo>
                <a:lnTo>
                  <a:pt x="6707" y="1376"/>
                </a:lnTo>
                <a:lnTo>
                  <a:pt x="6457" y="1108"/>
                </a:lnTo>
                <a:lnTo>
                  <a:pt x="6234" y="885"/>
                </a:lnTo>
                <a:lnTo>
                  <a:pt x="5751" y="519"/>
                </a:lnTo>
                <a:lnTo>
                  <a:pt x="5260" y="260"/>
                </a:lnTo>
                <a:lnTo>
                  <a:pt x="4751" y="90"/>
                </a:lnTo>
                <a:lnTo>
                  <a:pt x="424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upo 2"/>
          <p:cNvGrpSpPr/>
          <p:nvPr/>
        </p:nvGrpSpPr>
        <p:grpSpPr>
          <a:xfrm>
            <a:off x="4258376" y="127079"/>
            <a:ext cx="689066" cy="761104"/>
            <a:chOff x="8005849" y="879222"/>
            <a:chExt cx="689066" cy="761104"/>
          </a:xfrm>
        </p:grpSpPr>
        <p:sp>
          <p:nvSpPr>
            <p:cNvPr id="70" name="Google Shape;116;p18"/>
            <p:cNvSpPr/>
            <p:nvPr/>
          </p:nvSpPr>
          <p:spPr>
            <a:xfrm>
              <a:off x="8019574" y="917384"/>
              <a:ext cx="320524" cy="722942"/>
            </a:xfrm>
            <a:custGeom>
              <a:avLst/>
              <a:gdLst/>
              <a:ahLst/>
              <a:cxnLst/>
              <a:rect l="l" t="t" r="r" b="b"/>
              <a:pathLst>
                <a:path w="8681" h="19576" extrusionOk="0">
                  <a:moveTo>
                    <a:pt x="6171" y="1"/>
                  </a:moveTo>
                  <a:lnTo>
                    <a:pt x="5912" y="46"/>
                  </a:lnTo>
                  <a:lnTo>
                    <a:pt x="5671" y="144"/>
                  </a:lnTo>
                  <a:lnTo>
                    <a:pt x="5448" y="305"/>
                  </a:lnTo>
                  <a:lnTo>
                    <a:pt x="5225" y="519"/>
                  </a:lnTo>
                  <a:lnTo>
                    <a:pt x="4912" y="948"/>
                  </a:lnTo>
                  <a:lnTo>
                    <a:pt x="4707" y="1323"/>
                  </a:lnTo>
                  <a:lnTo>
                    <a:pt x="4644" y="1457"/>
                  </a:lnTo>
                  <a:lnTo>
                    <a:pt x="4564" y="1707"/>
                  </a:lnTo>
                  <a:lnTo>
                    <a:pt x="4528" y="1957"/>
                  </a:lnTo>
                  <a:lnTo>
                    <a:pt x="4537" y="2207"/>
                  </a:lnTo>
                  <a:lnTo>
                    <a:pt x="4591" y="2439"/>
                  </a:lnTo>
                  <a:lnTo>
                    <a:pt x="4698" y="2653"/>
                  </a:lnTo>
                  <a:lnTo>
                    <a:pt x="4850" y="2850"/>
                  </a:lnTo>
                  <a:lnTo>
                    <a:pt x="5055" y="3028"/>
                  </a:lnTo>
                  <a:lnTo>
                    <a:pt x="5171" y="3109"/>
                  </a:lnTo>
                  <a:lnTo>
                    <a:pt x="5359" y="3234"/>
                  </a:lnTo>
                  <a:lnTo>
                    <a:pt x="5591" y="3493"/>
                  </a:lnTo>
                  <a:lnTo>
                    <a:pt x="5662" y="3787"/>
                  </a:lnTo>
                  <a:lnTo>
                    <a:pt x="5582" y="4100"/>
                  </a:lnTo>
                  <a:lnTo>
                    <a:pt x="5466" y="4269"/>
                  </a:lnTo>
                  <a:lnTo>
                    <a:pt x="5403" y="4359"/>
                  </a:lnTo>
                  <a:lnTo>
                    <a:pt x="5269" y="4475"/>
                  </a:lnTo>
                  <a:lnTo>
                    <a:pt x="5055" y="4564"/>
                  </a:lnTo>
                  <a:lnTo>
                    <a:pt x="4760" y="4537"/>
                  </a:lnTo>
                  <a:lnTo>
                    <a:pt x="4475" y="4394"/>
                  </a:lnTo>
                  <a:lnTo>
                    <a:pt x="4350" y="4287"/>
                  </a:lnTo>
                  <a:lnTo>
                    <a:pt x="4046" y="4002"/>
                  </a:lnTo>
                  <a:lnTo>
                    <a:pt x="3475" y="3359"/>
                  </a:lnTo>
                  <a:lnTo>
                    <a:pt x="3162" y="3010"/>
                  </a:lnTo>
                  <a:lnTo>
                    <a:pt x="2930" y="3171"/>
                  </a:lnTo>
                  <a:lnTo>
                    <a:pt x="2376" y="3573"/>
                  </a:lnTo>
                  <a:lnTo>
                    <a:pt x="2117" y="3832"/>
                  </a:lnTo>
                  <a:lnTo>
                    <a:pt x="2037" y="3930"/>
                  </a:lnTo>
                  <a:lnTo>
                    <a:pt x="1912" y="4153"/>
                  </a:lnTo>
                  <a:lnTo>
                    <a:pt x="1849" y="4386"/>
                  </a:lnTo>
                  <a:lnTo>
                    <a:pt x="1840" y="4636"/>
                  </a:lnTo>
                  <a:lnTo>
                    <a:pt x="1912" y="5037"/>
                  </a:lnTo>
                  <a:lnTo>
                    <a:pt x="2180" y="5627"/>
                  </a:lnTo>
                  <a:lnTo>
                    <a:pt x="2385" y="5948"/>
                  </a:lnTo>
                  <a:lnTo>
                    <a:pt x="2439" y="6038"/>
                  </a:lnTo>
                  <a:lnTo>
                    <a:pt x="2510" y="6261"/>
                  </a:lnTo>
                  <a:lnTo>
                    <a:pt x="2537" y="6493"/>
                  </a:lnTo>
                  <a:lnTo>
                    <a:pt x="2510" y="6716"/>
                  </a:lnTo>
                  <a:lnTo>
                    <a:pt x="2474" y="6806"/>
                  </a:lnTo>
                  <a:lnTo>
                    <a:pt x="2430" y="6850"/>
                  </a:lnTo>
                  <a:lnTo>
                    <a:pt x="2260" y="6922"/>
                  </a:lnTo>
                  <a:lnTo>
                    <a:pt x="1912" y="6957"/>
                  </a:lnTo>
                  <a:lnTo>
                    <a:pt x="1689" y="6940"/>
                  </a:lnTo>
                  <a:lnTo>
                    <a:pt x="1510" y="6904"/>
                  </a:lnTo>
                  <a:lnTo>
                    <a:pt x="1153" y="6734"/>
                  </a:lnTo>
                  <a:lnTo>
                    <a:pt x="965" y="6645"/>
                  </a:lnTo>
                  <a:lnTo>
                    <a:pt x="831" y="6797"/>
                  </a:lnTo>
                  <a:lnTo>
                    <a:pt x="608" y="7100"/>
                  </a:lnTo>
                  <a:lnTo>
                    <a:pt x="367" y="7591"/>
                  </a:lnTo>
                  <a:lnTo>
                    <a:pt x="170" y="8288"/>
                  </a:lnTo>
                  <a:lnTo>
                    <a:pt x="63" y="9002"/>
                  </a:lnTo>
                  <a:lnTo>
                    <a:pt x="10" y="9360"/>
                  </a:lnTo>
                  <a:lnTo>
                    <a:pt x="1" y="9511"/>
                  </a:lnTo>
                  <a:lnTo>
                    <a:pt x="1" y="9797"/>
                  </a:lnTo>
                  <a:lnTo>
                    <a:pt x="45" y="10065"/>
                  </a:lnTo>
                  <a:lnTo>
                    <a:pt x="135" y="10315"/>
                  </a:lnTo>
                  <a:lnTo>
                    <a:pt x="269" y="10547"/>
                  </a:lnTo>
                  <a:lnTo>
                    <a:pt x="438" y="10753"/>
                  </a:lnTo>
                  <a:lnTo>
                    <a:pt x="644" y="10940"/>
                  </a:lnTo>
                  <a:lnTo>
                    <a:pt x="894" y="11092"/>
                  </a:lnTo>
                  <a:lnTo>
                    <a:pt x="1028" y="11163"/>
                  </a:lnTo>
                  <a:lnTo>
                    <a:pt x="1313" y="11315"/>
                  </a:lnTo>
                  <a:lnTo>
                    <a:pt x="1599" y="11449"/>
                  </a:lnTo>
                  <a:lnTo>
                    <a:pt x="1796" y="11530"/>
                  </a:lnTo>
                  <a:lnTo>
                    <a:pt x="2099" y="11753"/>
                  </a:lnTo>
                  <a:lnTo>
                    <a:pt x="2260" y="12047"/>
                  </a:lnTo>
                  <a:lnTo>
                    <a:pt x="2305" y="12405"/>
                  </a:lnTo>
                  <a:lnTo>
                    <a:pt x="2269" y="12610"/>
                  </a:lnTo>
                  <a:lnTo>
                    <a:pt x="2242" y="12726"/>
                  </a:lnTo>
                  <a:lnTo>
                    <a:pt x="2162" y="12914"/>
                  </a:lnTo>
                  <a:lnTo>
                    <a:pt x="2055" y="13048"/>
                  </a:lnTo>
                  <a:lnTo>
                    <a:pt x="1921" y="13146"/>
                  </a:lnTo>
                  <a:lnTo>
                    <a:pt x="1680" y="13217"/>
                  </a:lnTo>
                  <a:lnTo>
                    <a:pt x="1296" y="13217"/>
                  </a:lnTo>
                  <a:lnTo>
                    <a:pt x="1081" y="13190"/>
                  </a:lnTo>
                  <a:lnTo>
                    <a:pt x="1081" y="13387"/>
                  </a:lnTo>
                  <a:lnTo>
                    <a:pt x="1126" y="13753"/>
                  </a:lnTo>
                  <a:lnTo>
                    <a:pt x="1233" y="14083"/>
                  </a:lnTo>
                  <a:lnTo>
                    <a:pt x="1394" y="14387"/>
                  </a:lnTo>
                  <a:lnTo>
                    <a:pt x="1680" y="14807"/>
                  </a:lnTo>
                  <a:lnTo>
                    <a:pt x="2108" y="15343"/>
                  </a:lnTo>
                  <a:lnTo>
                    <a:pt x="2296" y="15619"/>
                  </a:lnTo>
                  <a:lnTo>
                    <a:pt x="2358" y="15709"/>
                  </a:lnTo>
                  <a:lnTo>
                    <a:pt x="2483" y="15825"/>
                  </a:lnTo>
                  <a:lnTo>
                    <a:pt x="2707" y="15932"/>
                  </a:lnTo>
                  <a:lnTo>
                    <a:pt x="3180" y="15959"/>
                  </a:lnTo>
                  <a:lnTo>
                    <a:pt x="3501" y="15994"/>
                  </a:lnTo>
                  <a:lnTo>
                    <a:pt x="3751" y="16066"/>
                  </a:lnTo>
                  <a:lnTo>
                    <a:pt x="4234" y="16352"/>
                  </a:lnTo>
                  <a:lnTo>
                    <a:pt x="4475" y="16486"/>
                  </a:lnTo>
                  <a:lnTo>
                    <a:pt x="4091" y="16941"/>
                  </a:lnTo>
                  <a:lnTo>
                    <a:pt x="3698" y="17379"/>
                  </a:lnTo>
                  <a:lnTo>
                    <a:pt x="3582" y="17441"/>
                  </a:lnTo>
                  <a:lnTo>
                    <a:pt x="3332" y="17495"/>
                  </a:lnTo>
                  <a:lnTo>
                    <a:pt x="3626" y="17905"/>
                  </a:lnTo>
                  <a:lnTo>
                    <a:pt x="4028" y="18495"/>
                  </a:lnTo>
                  <a:lnTo>
                    <a:pt x="4314" y="18843"/>
                  </a:lnTo>
                  <a:lnTo>
                    <a:pt x="4475" y="18995"/>
                  </a:lnTo>
                  <a:lnTo>
                    <a:pt x="4680" y="19174"/>
                  </a:lnTo>
                  <a:lnTo>
                    <a:pt x="5136" y="19441"/>
                  </a:lnTo>
                  <a:lnTo>
                    <a:pt x="5502" y="19549"/>
                  </a:lnTo>
                  <a:lnTo>
                    <a:pt x="5761" y="19575"/>
                  </a:lnTo>
                  <a:lnTo>
                    <a:pt x="6037" y="19558"/>
                  </a:lnTo>
                  <a:lnTo>
                    <a:pt x="6332" y="19486"/>
                  </a:lnTo>
                  <a:lnTo>
                    <a:pt x="6484" y="19433"/>
                  </a:lnTo>
                  <a:lnTo>
                    <a:pt x="6716" y="19325"/>
                  </a:lnTo>
                  <a:lnTo>
                    <a:pt x="7154" y="19013"/>
                  </a:lnTo>
                  <a:lnTo>
                    <a:pt x="7538" y="18611"/>
                  </a:lnTo>
                  <a:lnTo>
                    <a:pt x="7868" y="18138"/>
                  </a:lnTo>
                  <a:lnTo>
                    <a:pt x="8127" y="17620"/>
                  </a:lnTo>
                  <a:lnTo>
                    <a:pt x="8315" y="17075"/>
                  </a:lnTo>
                  <a:lnTo>
                    <a:pt x="8413" y="16530"/>
                  </a:lnTo>
                  <a:lnTo>
                    <a:pt x="8422" y="15994"/>
                  </a:lnTo>
                  <a:lnTo>
                    <a:pt x="8377" y="15753"/>
                  </a:lnTo>
                  <a:lnTo>
                    <a:pt x="8341" y="15637"/>
                  </a:lnTo>
                  <a:lnTo>
                    <a:pt x="8127" y="15414"/>
                  </a:lnTo>
                  <a:lnTo>
                    <a:pt x="7806" y="15218"/>
                  </a:lnTo>
                  <a:lnTo>
                    <a:pt x="7466" y="15084"/>
                  </a:lnTo>
                  <a:lnTo>
                    <a:pt x="7314" y="15057"/>
                  </a:lnTo>
                  <a:lnTo>
                    <a:pt x="7172" y="15048"/>
                  </a:lnTo>
                  <a:lnTo>
                    <a:pt x="6975" y="15155"/>
                  </a:lnTo>
                  <a:lnTo>
                    <a:pt x="6886" y="15378"/>
                  </a:lnTo>
                  <a:lnTo>
                    <a:pt x="6877" y="15673"/>
                  </a:lnTo>
                  <a:lnTo>
                    <a:pt x="6913" y="15834"/>
                  </a:lnTo>
                  <a:lnTo>
                    <a:pt x="6922" y="15914"/>
                  </a:lnTo>
                  <a:lnTo>
                    <a:pt x="6895" y="16093"/>
                  </a:lnTo>
                  <a:lnTo>
                    <a:pt x="6805" y="16280"/>
                  </a:lnTo>
                  <a:lnTo>
                    <a:pt x="6689" y="16432"/>
                  </a:lnTo>
                  <a:lnTo>
                    <a:pt x="6627" y="16486"/>
                  </a:lnTo>
                  <a:lnTo>
                    <a:pt x="6573" y="16512"/>
                  </a:lnTo>
                  <a:lnTo>
                    <a:pt x="6412" y="16521"/>
                  </a:lnTo>
                  <a:lnTo>
                    <a:pt x="6136" y="16459"/>
                  </a:lnTo>
                  <a:lnTo>
                    <a:pt x="5984" y="16378"/>
                  </a:lnTo>
                  <a:lnTo>
                    <a:pt x="5868" y="16298"/>
                  </a:lnTo>
                  <a:lnTo>
                    <a:pt x="5671" y="16057"/>
                  </a:lnTo>
                  <a:lnTo>
                    <a:pt x="5537" y="15753"/>
                  </a:lnTo>
                  <a:lnTo>
                    <a:pt x="5457" y="15405"/>
                  </a:lnTo>
                  <a:lnTo>
                    <a:pt x="5448" y="15039"/>
                  </a:lnTo>
                  <a:lnTo>
                    <a:pt x="5484" y="14673"/>
                  </a:lnTo>
                  <a:lnTo>
                    <a:pt x="5591" y="14334"/>
                  </a:lnTo>
                  <a:lnTo>
                    <a:pt x="5752" y="14039"/>
                  </a:lnTo>
                  <a:lnTo>
                    <a:pt x="5859" y="13923"/>
                  </a:lnTo>
                  <a:lnTo>
                    <a:pt x="6055" y="13726"/>
                  </a:lnTo>
                  <a:lnTo>
                    <a:pt x="6466" y="13441"/>
                  </a:lnTo>
                  <a:lnTo>
                    <a:pt x="6788" y="13324"/>
                  </a:lnTo>
                  <a:lnTo>
                    <a:pt x="7020" y="13307"/>
                  </a:lnTo>
                  <a:lnTo>
                    <a:pt x="7270" y="13342"/>
                  </a:lnTo>
                  <a:lnTo>
                    <a:pt x="7529" y="13441"/>
                  </a:lnTo>
                  <a:lnTo>
                    <a:pt x="7672" y="13521"/>
                  </a:lnTo>
                  <a:lnTo>
                    <a:pt x="7788" y="13574"/>
                  </a:lnTo>
                  <a:lnTo>
                    <a:pt x="8109" y="13628"/>
                  </a:lnTo>
                  <a:lnTo>
                    <a:pt x="8315" y="13664"/>
                  </a:lnTo>
                  <a:lnTo>
                    <a:pt x="8315" y="10467"/>
                  </a:lnTo>
                  <a:lnTo>
                    <a:pt x="7681" y="10333"/>
                  </a:lnTo>
                  <a:lnTo>
                    <a:pt x="7038" y="10190"/>
                  </a:lnTo>
                  <a:lnTo>
                    <a:pt x="6868" y="10404"/>
                  </a:lnTo>
                  <a:lnTo>
                    <a:pt x="6448" y="10708"/>
                  </a:lnTo>
                  <a:lnTo>
                    <a:pt x="5975" y="10878"/>
                  </a:lnTo>
                  <a:lnTo>
                    <a:pt x="5466" y="10913"/>
                  </a:lnTo>
                  <a:lnTo>
                    <a:pt x="5198" y="10869"/>
                  </a:lnTo>
                  <a:lnTo>
                    <a:pt x="4966" y="10815"/>
                  </a:lnTo>
                  <a:lnTo>
                    <a:pt x="4501" y="10637"/>
                  </a:lnTo>
                  <a:lnTo>
                    <a:pt x="4198" y="10440"/>
                  </a:lnTo>
                  <a:lnTo>
                    <a:pt x="4028" y="10261"/>
                  </a:lnTo>
                  <a:lnTo>
                    <a:pt x="3894" y="10056"/>
                  </a:lnTo>
                  <a:lnTo>
                    <a:pt x="3805" y="9806"/>
                  </a:lnTo>
                  <a:lnTo>
                    <a:pt x="3778" y="9663"/>
                  </a:lnTo>
                  <a:lnTo>
                    <a:pt x="3769" y="9538"/>
                  </a:lnTo>
                  <a:lnTo>
                    <a:pt x="3796" y="9261"/>
                  </a:lnTo>
                  <a:lnTo>
                    <a:pt x="3867" y="8993"/>
                  </a:lnTo>
                  <a:lnTo>
                    <a:pt x="3984" y="8752"/>
                  </a:lnTo>
                  <a:lnTo>
                    <a:pt x="4055" y="8645"/>
                  </a:lnTo>
                  <a:lnTo>
                    <a:pt x="4109" y="8600"/>
                  </a:lnTo>
                  <a:lnTo>
                    <a:pt x="4305" y="8574"/>
                  </a:lnTo>
                  <a:lnTo>
                    <a:pt x="4555" y="8592"/>
                  </a:lnTo>
                  <a:lnTo>
                    <a:pt x="4796" y="8654"/>
                  </a:lnTo>
                  <a:lnTo>
                    <a:pt x="4894" y="8708"/>
                  </a:lnTo>
                  <a:lnTo>
                    <a:pt x="5207" y="8904"/>
                  </a:lnTo>
                  <a:lnTo>
                    <a:pt x="5528" y="9083"/>
                  </a:lnTo>
                  <a:lnTo>
                    <a:pt x="5689" y="9127"/>
                  </a:lnTo>
                  <a:lnTo>
                    <a:pt x="5823" y="9101"/>
                  </a:lnTo>
                  <a:lnTo>
                    <a:pt x="5939" y="9002"/>
                  </a:lnTo>
                  <a:lnTo>
                    <a:pt x="6127" y="8708"/>
                  </a:lnTo>
                  <a:lnTo>
                    <a:pt x="6279" y="8377"/>
                  </a:lnTo>
                  <a:lnTo>
                    <a:pt x="6377" y="8199"/>
                  </a:lnTo>
                  <a:lnTo>
                    <a:pt x="6573" y="8020"/>
                  </a:lnTo>
                  <a:lnTo>
                    <a:pt x="6788" y="7984"/>
                  </a:lnTo>
                  <a:lnTo>
                    <a:pt x="7029" y="8065"/>
                  </a:lnTo>
                  <a:lnTo>
                    <a:pt x="7163" y="8136"/>
                  </a:lnTo>
                  <a:lnTo>
                    <a:pt x="7716" y="8431"/>
                  </a:lnTo>
                  <a:lnTo>
                    <a:pt x="8395" y="8797"/>
                  </a:lnTo>
                  <a:lnTo>
                    <a:pt x="8502" y="6779"/>
                  </a:lnTo>
                  <a:lnTo>
                    <a:pt x="8609" y="4841"/>
                  </a:lnTo>
                  <a:lnTo>
                    <a:pt x="8190" y="4698"/>
                  </a:lnTo>
                  <a:lnTo>
                    <a:pt x="7752" y="4582"/>
                  </a:lnTo>
                  <a:lnTo>
                    <a:pt x="7413" y="4502"/>
                  </a:lnTo>
                  <a:lnTo>
                    <a:pt x="7002" y="4314"/>
                  </a:lnTo>
                  <a:lnTo>
                    <a:pt x="6779" y="4162"/>
                  </a:lnTo>
                  <a:lnTo>
                    <a:pt x="6591" y="3966"/>
                  </a:lnTo>
                  <a:lnTo>
                    <a:pt x="6448" y="3734"/>
                  </a:lnTo>
                  <a:lnTo>
                    <a:pt x="6341" y="3475"/>
                  </a:lnTo>
                  <a:lnTo>
                    <a:pt x="6270" y="3162"/>
                  </a:lnTo>
                  <a:lnTo>
                    <a:pt x="6252" y="2992"/>
                  </a:lnTo>
                  <a:lnTo>
                    <a:pt x="6243" y="2832"/>
                  </a:lnTo>
                  <a:lnTo>
                    <a:pt x="6314" y="2600"/>
                  </a:lnTo>
                  <a:lnTo>
                    <a:pt x="6475" y="2483"/>
                  </a:lnTo>
                  <a:lnTo>
                    <a:pt x="6725" y="2501"/>
                  </a:lnTo>
                  <a:lnTo>
                    <a:pt x="6886" y="2564"/>
                  </a:lnTo>
                  <a:lnTo>
                    <a:pt x="7100" y="2662"/>
                  </a:lnTo>
                  <a:lnTo>
                    <a:pt x="7538" y="2841"/>
                  </a:lnTo>
                  <a:lnTo>
                    <a:pt x="7975" y="2939"/>
                  </a:lnTo>
                  <a:lnTo>
                    <a:pt x="8324" y="2921"/>
                  </a:lnTo>
                  <a:lnTo>
                    <a:pt x="8556" y="2859"/>
                  </a:lnTo>
                  <a:lnTo>
                    <a:pt x="8672" y="2805"/>
                  </a:lnTo>
                  <a:lnTo>
                    <a:pt x="8681" y="2510"/>
                  </a:lnTo>
                  <a:lnTo>
                    <a:pt x="8672" y="2225"/>
                  </a:lnTo>
                  <a:lnTo>
                    <a:pt x="8645" y="2019"/>
                  </a:lnTo>
                  <a:lnTo>
                    <a:pt x="8538" y="1635"/>
                  </a:lnTo>
                  <a:lnTo>
                    <a:pt x="8368" y="1278"/>
                  </a:lnTo>
                  <a:lnTo>
                    <a:pt x="8145" y="948"/>
                  </a:lnTo>
                  <a:lnTo>
                    <a:pt x="7877" y="662"/>
                  </a:lnTo>
                  <a:lnTo>
                    <a:pt x="7556" y="421"/>
                  </a:lnTo>
                  <a:lnTo>
                    <a:pt x="7189" y="224"/>
                  </a:lnTo>
                  <a:lnTo>
                    <a:pt x="6796" y="81"/>
                  </a:lnTo>
                  <a:lnTo>
                    <a:pt x="6591" y="37"/>
                  </a:lnTo>
                  <a:lnTo>
                    <a:pt x="6439" y="10"/>
                  </a:lnTo>
                  <a:lnTo>
                    <a:pt x="6171" y="1"/>
                  </a:lnTo>
                  <a:close/>
                </a:path>
              </a:pathLst>
            </a:custGeom>
            <a:solidFill>
              <a:srgbClr val="CB87F1"/>
            </a:solidFill>
            <a:ln>
              <a:solidFill>
                <a:srgbClr val="CB87F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7;p18"/>
            <p:cNvSpPr/>
            <p:nvPr/>
          </p:nvSpPr>
          <p:spPr>
            <a:xfrm>
              <a:off x="8391892" y="933547"/>
              <a:ext cx="303023" cy="690591"/>
            </a:xfrm>
            <a:custGeom>
              <a:avLst/>
              <a:gdLst/>
              <a:ahLst/>
              <a:cxnLst/>
              <a:rect l="l" t="t" r="r" b="b"/>
              <a:pathLst>
                <a:path w="8207" h="18700" extrusionOk="0">
                  <a:moveTo>
                    <a:pt x="2143" y="0"/>
                  </a:moveTo>
                  <a:lnTo>
                    <a:pt x="1465" y="107"/>
                  </a:lnTo>
                  <a:lnTo>
                    <a:pt x="813" y="331"/>
                  </a:lnTo>
                  <a:lnTo>
                    <a:pt x="500" y="464"/>
                  </a:lnTo>
                  <a:lnTo>
                    <a:pt x="393" y="518"/>
                  </a:lnTo>
                  <a:lnTo>
                    <a:pt x="259" y="661"/>
                  </a:lnTo>
                  <a:lnTo>
                    <a:pt x="205" y="822"/>
                  </a:lnTo>
                  <a:lnTo>
                    <a:pt x="205" y="1009"/>
                  </a:lnTo>
                  <a:lnTo>
                    <a:pt x="268" y="1304"/>
                  </a:lnTo>
                  <a:lnTo>
                    <a:pt x="375" y="1706"/>
                  </a:lnTo>
                  <a:lnTo>
                    <a:pt x="375" y="1893"/>
                  </a:lnTo>
                  <a:lnTo>
                    <a:pt x="402" y="2170"/>
                  </a:lnTo>
                  <a:lnTo>
                    <a:pt x="429" y="2447"/>
                  </a:lnTo>
                  <a:lnTo>
                    <a:pt x="429" y="2768"/>
                  </a:lnTo>
                  <a:lnTo>
                    <a:pt x="527" y="3420"/>
                  </a:lnTo>
                  <a:lnTo>
                    <a:pt x="625" y="4072"/>
                  </a:lnTo>
                  <a:lnTo>
                    <a:pt x="616" y="4563"/>
                  </a:lnTo>
                  <a:lnTo>
                    <a:pt x="554" y="4894"/>
                  </a:lnTo>
                  <a:lnTo>
                    <a:pt x="491" y="5063"/>
                  </a:lnTo>
                  <a:lnTo>
                    <a:pt x="447" y="5206"/>
                  </a:lnTo>
                  <a:lnTo>
                    <a:pt x="482" y="5546"/>
                  </a:lnTo>
                  <a:lnTo>
                    <a:pt x="491" y="5715"/>
                  </a:lnTo>
                  <a:lnTo>
                    <a:pt x="839" y="5706"/>
                  </a:lnTo>
                  <a:lnTo>
                    <a:pt x="1179" y="5680"/>
                  </a:lnTo>
                  <a:lnTo>
                    <a:pt x="1375" y="5617"/>
                  </a:lnTo>
                  <a:lnTo>
                    <a:pt x="1572" y="5519"/>
                  </a:lnTo>
                  <a:lnTo>
                    <a:pt x="1786" y="5447"/>
                  </a:lnTo>
                  <a:lnTo>
                    <a:pt x="2233" y="5403"/>
                  </a:lnTo>
                  <a:lnTo>
                    <a:pt x="2697" y="5456"/>
                  </a:lnTo>
                  <a:lnTo>
                    <a:pt x="3152" y="5608"/>
                  </a:lnTo>
                  <a:lnTo>
                    <a:pt x="3563" y="5822"/>
                  </a:lnTo>
                  <a:lnTo>
                    <a:pt x="3920" y="6108"/>
                  </a:lnTo>
                  <a:lnTo>
                    <a:pt x="4188" y="6448"/>
                  </a:lnTo>
                  <a:lnTo>
                    <a:pt x="4349" y="6823"/>
                  </a:lnTo>
                  <a:lnTo>
                    <a:pt x="4376" y="7028"/>
                  </a:lnTo>
                  <a:lnTo>
                    <a:pt x="4385" y="7171"/>
                  </a:lnTo>
                  <a:lnTo>
                    <a:pt x="4331" y="7474"/>
                  </a:lnTo>
                  <a:lnTo>
                    <a:pt x="4215" y="7778"/>
                  </a:lnTo>
                  <a:lnTo>
                    <a:pt x="4054" y="8037"/>
                  </a:lnTo>
                  <a:lnTo>
                    <a:pt x="3956" y="8135"/>
                  </a:lnTo>
                  <a:lnTo>
                    <a:pt x="3894" y="8189"/>
                  </a:lnTo>
                  <a:lnTo>
                    <a:pt x="3768" y="8242"/>
                  </a:lnTo>
                  <a:lnTo>
                    <a:pt x="3608" y="8216"/>
                  </a:lnTo>
                  <a:lnTo>
                    <a:pt x="3322" y="7939"/>
                  </a:lnTo>
                  <a:lnTo>
                    <a:pt x="3134" y="7742"/>
                  </a:lnTo>
                  <a:lnTo>
                    <a:pt x="2867" y="7546"/>
                  </a:lnTo>
                  <a:lnTo>
                    <a:pt x="2420" y="7296"/>
                  </a:lnTo>
                  <a:lnTo>
                    <a:pt x="2116" y="7189"/>
                  </a:lnTo>
                  <a:lnTo>
                    <a:pt x="1965" y="7171"/>
                  </a:lnTo>
                  <a:lnTo>
                    <a:pt x="1759" y="7153"/>
                  </a:lnTo>
                  <a:lnTo>
                    <a:pt x="1322" y="7171"/>
                  </a:lnTo>
                  <a:lnTo>
                    <a:pt x="616" y="7269"/>
                  </a:lnTo>
                  <a:lnTo>
                    <a:pt x="71" y="7341"/>
                  </a:lnTo>
                  <a:lnTo>
                    <a:pt x="54" y="7608"/>
                  </a:lnTo>
                  <a:lnTo>
                    <a:pt x="9" y="8144"/>
                  </a:lnTo>
                  <a:lnTo>
                    <a:pt x="45" y="8492"/>
                  </a:lnTo>
                  <a:lnTo>
                    <a:pt x="116" y="8653"/>
                  </a:lnTo>
                  <a:lnTo>
                    <a:pt x="241" y="8930"/>
                  </a:lnTo>
                  <a:lnTo>
                    <a:pt x="366" y="9484"/>
                  </a:lnTo>
                  <a:lnTo>
                    <a:pt x="384" y="10305"/>
                  </a:lnTo>
                  <a:lnTo>
                    <a:pt x="366" y="10859"/>
                  </a:lnTo>
                  <a:lnTo>
                    <a:pt x="348" y="11386"/>
                  </a:lnTo>
                  <a:lnTo>
                    <a:pt x="357" y="11904"/>
                  </a:lnTo>
                  <a:lnTo>
                    <a:pt x="375" y="12029"/>
                  </a:lnTo>
                  <a:lnTo>
                    <a:pt x="455" y="12252"/>
                  </a:lnTo>
                  <a:lnTo>
                    <a:pt x="580" y="12457"/>
                  </a:lnTo>
                  <a:lnTo>
                    <a:pt x="750" y="12645"/>
                  </a:lnTo>
                  <a:lnTo>
                    <a:pt x="947" y="12779"/>
                  </a:lnTo>
                  <a:lnTo>
                    <a:pt x="1161" y="12877"/>
                  </a:lnTo>
                  <a:lnTo>
                    <a:pt x="1384" y="12922"/>
                  </a:lnTo>
                  <a:lnTo>
                    <a:pt x="1616" y="12895"/>
                  </a:lnTo>
                  <a:lnTo>
                    <a:pt x="1724" y="12859"/>
                  </a:lnTo>
                  <a:lnTo>
                    <a:pt x="1920" y="12788"/>
                  </a:lnTo>
                  <a:lnTo>
                    <a:pt x="2268" y="12716"/>
                  </a:lnTo>
                  <a:lnTo>
                    <a:pt x="2599" y="12716"/>
                  </a:lnTo>
                  <a:lnTo>
                    <a:pt x="2893" y="12788"/>
                  </a:lnTo>
                  <a:lnTo>
                    <a:pt x="3313" y="12975"/>
                  </a:lnTo>
                  <a:lnTo>
                    <a:pt x="3822" y="13359"/>
                  </a:lnTo>
                  <a:lnTo>
                    <a:pt x="4072" y="13565"/>
                  </a:lnTo>
                  <a:lnTo>
                    <a:pt x="4135" y="13627"/>
                  </a:lnTo>
                  <a:lnTo>
                    <a:pt x="4215" y="13824"/>
                  </a:lnTo>
                  <a:lnTo>
                    <a:pt x="4260" y="14056"/>
                  </a:lnTo>
                  <a:lnTo>
                    <a:pt x="4251" y="14288"/>
                  </a:lnTo>
                  <a:lnTo>
                    <a:pt x="4224" y="14386"/>
                  </a:lnTo>
                  <a:lnTo>
                    <a:pt x="4188" y="14467"/>
                  </a:lnTo>
                  <a:lnTo>
                    <a:pt x="4063" y="14618"/>
                  </a:lnTo>
                  <a:lnTo>
                    <a:pt x="3885" y="14752"/>
                  </a:lnTo>
                  <a:lnTo>
                    <a:pt x="3697" y="14842"/>
                  </a:lnTo>
                  <a:lnTo>
                    <a:pt x="3608" y="14860"/>
                  </a:lnTo>
                  <a:lnTo>
                    <a:pt x="3536" y="14860"/>
                  </a:lnTo>
                  <a:lnTo>
                    <a:pt x="3367" y="14797"/>
                  </a:lnTo>
                  <a:lnTo>
                    <a:pt x="3197" y="14681"/>
                  </a:lnTo>
                  <a:lnTo>
                    <a:pt x="3063" y="14547"/>
                  </a:lnTo>
                  <a:lnTo>
                    <a:pt x="3027" y="14476"/>
                  </a:lnTo>
                  <a:lnTo>
                    <a:pt x="2965" y="14342"/>
                  </a:lnTo>
                  <a:lnTo>
                    <a:pt x="2840" y="14145"/>
                  </a:lnTo>
                  <a:lnTo>
                    <a:pt x="2697" y="14002"/>
                  </a:lnTo>
                  <a:lnTo>
                    <a:pt x="2545" y="13922"/>
                  </a:lnTo>
                  <a:lnTo>
                    <a:pt x="2295" y="13877"/>
                  </a:lnTo>
                  <a:lnTo>
                    <a:pt x="1911" y="13958"/>
                  </a:lnTo>
                  <a:lnTo>
                    <a:pt x="1706" y="14056"/>
                  </a:lnTo>
                  <a:lnTo>
                    <a:pt x="1482" y="14163"/>
                  </a:lnTo>
                  <a:lnTo>
                    <a:pt x="1188" y="14234"/>
                  </a:lnTo>
                  <a:lnTo>
                    <a:pt x="1000" y="14234"/>
                  </a:lnTo>
                  <a:lnTo>
                    <a:pt x="822" y="14190"/>
                  </a:lnTo>
                  <a:lnTo>
                    <a:pt x="661" y="14092"/>
                  </a:lnTo>
                  <a:lnTo>
                    <a:pt x="518" y="13931"/>
                  </a:lnTo>
                  <a:lnTo>
                    <a:pt x="393" y="13708"/>
                  </a:lnTo>
                  <a:lnTo>
                    <a:pt x="339" y="13565"/>
                  </a:lnTo>
                  <a:lnTo>
                    <a:pt x="170" y="16011"/>
                  </a:lnTo>
                  <a:lnTo>
                    <a:pt x="0" y="18440"/>
                  </a:lnTo>
                  <a:lnTo>
                    <a:pt x="598" y="18521"/>
                  </a:lnTo>
                  <a:lnTo>
                    <a:pt x="1295" y="18628"/>
                  </a:lnTo>
                  <a:lnTo>
                    <a:pt x="1652" y="18673"/>
                  </a:lnTo>
                  <a:lnTo>
                    <a:pt x="2277" y="18699"/>
                  </a:lnTo>
                  <a:lnTo>
                    <a:pt x="2813" y="18628"/>
                  </a:lnTo>
                  <a:lnTo>
                    <a:pt x="3259" y="18476"/>
                  </a:lnTo>
                  <a:lnTo>
                    <a:pt x="3635" y="18235"/>
                  </a:lnTo>
                  <a:lnTo>
                    <a:pt x="3956" y="17905"/>
                  </a:lnTo>
                  <a:lnTo>
                    <a:pt x="4224" y="17494"/>
                  </a:lnTo>
                  <a:lnTo>
                    <a:pt x="4465" y="16985"/>
                  </a:lnTo>
                  <a:lnTo>
                    <a:pt x="4581" y="16690"/>
                  </a:lnTo>
                  <a:lnTo>
                    <a:pt x="4617" y="16583"/>
                  </a:lnTo>
                  <a:lnTo>
                    <a:pt x="4635" y="16342"/>
                  </a:lnTo>
                  <a:lnTo>
                    <a:pt x="4608" y="16235"/>
                  </a:lnTo>
                  <a:lnTo>
                    <a:pt x="4528" y="15985"/>
                  </a:lnTo>
                  <a:lnTo>
                    <a:pt x="4483" y="15726"/>
                  </a:lnTo>
                  <a:lnTo>
                    <a:pt x="4501" y="15592"/>
                  </a:lnTo>
                  <a:lnTo>
                    <a:pt x="4608" y="15440"/>
                  </a:lnTo>
                  <a:lnTo>
                    <a:pt x="4920" y="15270"/>
                  </a:lnTo>
                  <a:lnTo>
                    <a:pt x="5170" y="15190"/>
                  </a:lnTo>
                  <a:lnTo>
                    <a:pt x="5590" y="15038"/>
                  </a:lnTo>
                  <a:lnTo>
                    <a:pt x="6215" y="14726"/>
                  </a:lnTo>
                  <a:lnTo>
                    <a:pt x="6564" y="14467"/>
                  </a:lnTo>
                  <a:lnTo>
                    <a:pt x="6706" y="14315"/>
                  </a:lnTo>
                  <a:lnTo>
                    <a:pt x="6849" y="14136"/>
                  </a:lnTo>
                  <a:lnTo>
                    <a:pt x="7055" y="13725"/>
                  </a:lnTo>
                  <a:lnTo>
                    <a:pt x="7278" y="13056"/>
                  </a:lnTo>
                  <a:lnTo>
                    <a:pt x="7430" y="12645"/>
                  </a:lnTo>
                  <a:lnTo>
                    <a:pt x="7117" y="12502"/>
                  </a:lnTo>
                  <a:lnTo>
                    <a:pt x="6590" y="12261"/>
                  </a:lnTo>
                  <a:lnTo>
                    <a:pt x="6385" y="12118"/>
                  </a:lnTo>
                  <a:lnTo>
                    <a:pt x="6331" y="12064"/>
                  </a:lnTo>
                  <a:lnTo>
                    <a:pt x="6251" y="11930"/>
                  </a:lnTo>
                  <a:lnTo>
                    <a:pt x="6189" y="11672"/>
                  </a:lnTo>
                  <a:lnTo>
                    <a:pt x="6189" y="11502"/>
                  </a:lnTo>
                  <a:lnTo>
                    <a:pt x="6233" y="11448"/>
                  </a:lnTo>
                  <a:lnTo>
                    <a:pt x="6546" y="11350"/>
                  </a:lnTo>
                  <a:lnTo>
                    <a:pt x="6689" y="11288"/>
                  </a:lnTo>
                  <a:lnTo>
                    <a:pt x="6939" y="11171"/>
                  </a:lnTo>
                  <a:lnTo>
                    <a:pt x="7314" y="10984"/>
                  </a:lnTo>
                  <a:lnTo>
                    <a:pt x="7537" y="10832"/>
                  </a:lnTo>
                  <a:lnTo>
                    <a:pt x="7626" y="10743"/>
                  </a:lnTo>
                  <a:lnTo>
                    <a:pt x="7751" y="10573"/>
                  </a:lnTo>
                  <a:lnTo>
                    <a:pt x="7957" y="10162"/>
                  </a:lnTo>
                  <a:lnTo>
                    <a:pt x="8108" y="9680"/>
                  </a:lnTo>
                  <a:lnTo>
                    <a:pt x="8189" y="9153"/>
                  </a:lnTo>
                  <a:lnTo>
                    <a:pt x="8207" y="8617"/>
                  </a:lnTo>
                  <a:lnTo>
                    <a:pt x="8171" y="8082"/>
                  </a:lnTo>
                  <a:lnTo>
                    <a:pt x="8064" y="7582"/>
                  </a:lnTo>
                  <a:lnTo>
                    <a:pt x="7894" y="7135"/>
                  </a:lnTo>
                  <a:lnTo>
                    <a:pt x="7787" y="6948"/>
                  </a:lnTo>
                  <a:lnTo>
                    <a:pt x="7653" y="6769"/>
                  </a:lnTo>
                  <a:lnTo>
                    <a:pt x="7483" y="6608"/>
                  </a:lnTo>
                  <a:lnTo>
                    <a:pt x="7332" y="6760"/>
                  </a:lnTo>
                  <a:lnTo>
                    <a:pt x="7064" y="7037"/>
                  </a:lnTo>
                  <a:lnTo>
                    <a:pt x="6921" y="7099"/>
                  </a:lnTo>
                  <a:lnTo>
                    <a:pt x="6760" y="7135"/>
                  </a:lnTo>
                  <a:lnTo>
                    <a:pt x="6403" y="7064"/>
                  </a:lnTo>
                  <a:lnTo>
                    <a:pt x="6224" y="7037"/>
                  </a:lnTo>
                  <a:lnTo>
                    <a:pt x="6251" y="6733"/>
                  </a:lnTo>
                  <a:lnTo>
                    <a:pt x="6314" y="6448"/>
                  </a:lnTo>
                  <a:lnTo>
                    <a:pt x="6367" y="6340"/>
                  </a:lnTo>
                  <a:lnTo>
                    <a:pt x="6537" y="6153"/>
                  </a:lnTo>
                  <a:lnTo>
                    <a:pt x="6626" y="6064"/>
                  </a:lnTo>
                  <a:lnTo>
                    <a:pt x="6831" y="5858"/>
                  </a:lnTo>
                  <a:lnTo>
                    <a:pt x="7108" y="5394"/>
                  </a:lnTo>
                  <a:lnTo>
                    <a:pt x="7260" y="4885"/>
                  </a:lnTo>
                  <a:lnTo>
                    <a:pt x="7287" y="4367"/>
                  </a:lnTo>
                  <a:lnTo>
                    <a:pt x="7189" y="3867"/>
                  </a:lnTo>
                  <a:lnTo>
                    <a:pt x="6965" y="3393"/>
                  </a:lnTo>
                  <a:lnTo>
                    <a:pt x="6644" y="2992"/>
                  </a:lnTo>
                  <a:lnTo>
                    <a:pt x="6206" y="2679"/>
                  </a:lnTo>
                  <a:lnTo>
                    <a:pt x="5938" y="2563"/>
                  </a:lnTo>
                  <a:lnTo>
                    <a:pt x="5697" y="2911"/>
                  </a:lnTo>
                  <a:lnTo>
                    <a:pt x="5465" y="3268"/>
                  </a:lnTo>
                  <a:lnTo>
                    <a:pt x="5376" y="3411"/>
                  </a:lnTo>
                  <a:lnTo>
                    <a:pt x="5170" y="3652"/>
                  </a:lnTo>
                  <a:lnTo>
                    <a:pt x="4920" y="3804"/>
                  </a:lnTo>
                  <a:lnTo>
                    <a:pt x="4697" y="3813"/>
                  </a:lnTo>
                  <a:lnTo>
                    <a:pt x="4528" y="3769"/>
                  </a:lnTo>
                  <a:lnTo>
                    <a:pt x="4438" y="3733"/>
                  </a:lnTo>
                  <a:lnTo>
                    <a:pt x="4349" y="3679"/>
                  </a:lnTo>
                  <a:lnTo>
                    <a:pt x="4215" y="3572"/>
                  </a:lnTo>
                  <a:lnTo>
                    <a:pt x="4126" y="3393"/>
                  </a:lnTo>
                  <a:lnTo>
                    <a:pt x="4170" y="2974"/>
                  </a:lnTo>
                  <a:lnTo>
                    <a:pt x="4277" y="2688"/>
                  </a:lnTo>
                  <a:lnTo>
                    <a:pt x="4349" y="2465"/>
                  </a:lnTo>
                  <a:lnTo>
                    <a:pt x="4420" y="2054"/>
                  </a:lnTo>
                  <a:lnTo>
                    <a:pt x="4420" y="1661"/>
                  </a:lnTo>
                  <a:lnTo>
                    <a:pt x="4358" y="1295"/>
                  </a:lnTo>
                  <a:lnTo>
                    <a:pt x="4215" y="973"/>
                  </a:lnTo>
                  <a:lnTo>
                    <a:pt x="4010" y="679"/>
                  </a:lnTo>
                  <a:lnTo>
                    <a:pt x="3724" y="429"/>
                  </a:lnTo>
                  <a:lnTo>
                    <a:pt x="3376" y="232"/>
                  </a:lnTo>
                  <a:lnTo>
                    <a:pt x="3170" y="152"/>
                  </a:lnTo>
                  <a:lnTo>
                    <a:pt x="3001" y="89"/>
                  </a:lnTo>
                  <a:lnTo>
                    <a:pt x="2661" y="18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CB87F1"/>
            </a:solidFill>
            <a:ln>
              <a:solidFill>
                <a:srgbClr val="CB87F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8;p18"/>
            <p:cNvSpPr/>
            <p:nvPr/>
          </p:nvSpPr>
          <p:spPr>
            <a:xfrm>
              <a:off x="8005849" y="879222"/>
              <a:ext cx="320524" cy="722942"/>
            </a:xfrm>
            <a:custGeom>
              <a:avLst/>
              <a:gdLst/>
              <a:ahLst/>
              <a:cxnLst/>
              <a:rect l="l" t="t" r="r" b="b"/>
              <a:pathLst>
                <a:path w="8681" h="19576" extrusionOk="0">
                  <a:moveTo>
                    <a:pt x="6171" y="1"/>
                  </a:moveTo>
                  <a:lnTo>
                    <a:pt x="5912" y="46"/>
                  </a:lnTo>
                  <a:lnTo>
                    <a:pt x="5671" y="144"/>
                  </a:lnTo>
                  <a:lnTo>
                    <a:pt x="5448" y="305"/>
                  </a:lnTo>
                  <a:lnTo>
                    <a:pt x="5225" y="519"/>
                  </a:lnTo>
                  <a:lnTo>
                    <a:pt x="4912" y="948"/>
                  </a:lnTo>
                  <a:lnTo>
                    <a:pt x="4707" y="1323"/>
                  </a:lnTo>
                  <a:lnTo>
                    <a:pt x="4644" y="1457"/>
                  </a:lnTo>
                  <a:lnTo>
                    <a:pt x="4564" y="1707"/>
                  </a:lnTo>
                  <a:lnTo>
                    <a:pt x="4528" y="1957"/>
                  </a:lnTo>
                  <a:lnTo>
                    <a:pt x="4537" y="2207"/>
                  </a:lnTo>
                  <a:lnTo>
                    <a:pt x="4591" y="2439"/>
                  </a:lnTo>
                  <a:lnTo>
                    <a:pt x="4698" y="2653"/>
                  </a:lnTo>
                  <a:lnTo>
                    <a:pt x="4850" y="2850"/>
                  </a:lnTo>
                  <a:lnTo>
                    <a:pt x="5055" y="3028"/>
                  </a:lnTo>
                  <a:lnTo>
                    <a:pt x="5171" y="3109"/>
                  </a:lnTo>
                  <a:lnTo>
                    <a:pt x="5359" y="3234"/>
                  </a:lnTo>
                  <a:lnTo>
                    <a:pt x="5591" y="3493"/>
                  </a:lnTo>
                  <a:lnTo>
                    <a:pt x="5662" y="3787"/>
                  </a:lnTo>
                  <a:lnTo>
                    <a:pt x="5582" y="4100"/>
                  </a:lnTo>
                  <a:lnTo>
                    <a:pt x="5466" y="4269"/>
                  </a:lnTo>
                  <a:lnTo>
                    <a:pt x="5403" y="4359"/>
                  </a:lnTo>
                  <a:lnTo>
                    <a:pt x="5269" y="4475"/>
                  </a:lnTo>
                  <a:lnTo>
                    <a:pt x="5055" y="4564"/>
                  </a:lnTo>
                  <a:lnTo>
                    <a:pt x="4760" y="4537"/>
                  </a:lnTo>
                  <a:lnTo>
                    <a:pt x="4475" y="4394"/>
                  </a:lnTo>
                  <a:lnTo>
                    <a:pt x="4350" y="4287"/>
                  </a:lnTo>
                  <a:lnTo>
                    <a:pt x="4046" y="4002"/>
                  </a:lnTo>
                  <a:lnTo>
                    <a:pt x="3475" y="3359"/>
                  </a:lnTo>
                  <a:lnTo>
                    <a:pt x="3162" y="3010"/>
                  </a:lnTo>
                  <a:lnTo>
                    <a:pt x="2930" y="3171"/>
                  </a:lnTo>
                  <a:lnTo>
                    <a:pt x="2376" y="3573"/>
                  </a:lnTo>
                  <a:lnTo>
                    <a:pt x="2117" y="3832"/>
                  </a:lnTo>
                  <a:lnTo>
                    <a:pt x="2037" y="3930"/>
                  </a:lnTo>
                  <a:lnTo>
                    <a:pt x="1912" y="4153"/>
                  </a:lnTo>
                  <a:lnTo>
                    <a:pt x="1849" y="4386"/>
                  </a:lnTo>
                  <a:lnTo>
                    <a:pt x="1840" y="4636"/>
                  </a:lnTo>
                  <a:lnTo>
                    <a:pt x="1912" y="5037"/>
                  </a:lnTo>
                  <a:lnTo>
                    <a:pt x="2180" y="5627"/>
                  </a:lnTo>
                  <a:lnTo>
                    <a:pt x="2385" y="5948"/>
                  </a:lnTo>
                  <a:lnTo>
                    <a:pt x="2439" y="6038"/>
                  </a:lnTo>
                  <a:lnTo>
                    <a:pt x="2510" y="6261"/>
                  </a:lnTo>
                  <a:lnTo>
                    <a:pt x="2537" y="6493"/>
                  </a:lnTo>
                  <a:lnTo>
                    <a:pt x="2510" y="6716"/>
                  </a:lnTo>
                  <a:lnTo>
                    <a:pt x="2474" y="6806"/>
                  </a:lnTo>
                  <a:lnTo>
                    <a:pt x="2430" y="6850"/>
                  </a:lnTo>
                  <a:lnTo>
                    <a:pt x="2260" y="6922"/>
                  </a:lnTo>
                  <a:lnTo>
                    <a:pt x="1912" y="6957"/>
                  </a:lnTo>
                  <a:lnTo>
                    <a:pt x="1689" y="6940"/>
                  </a:lnTo>
                  <a:lnTo>
                    <a:pt x="1510" y="6904"/>
                  </a:lnTo>
                  <a:lnTo>
                    <a:pt x="1153" y="6734"/>
                  </a:lnTo>
                  <a:lnTo>
                    <a:pt x="965" y="6645"/>
                  </a:lnTo>
                  <a:lnTo>
                    <a:pt x="831" y="6797"/>
                  </a:lnTo>
                  <a:lnTo>
                    <a:pt x="608" y="7100"/>
                  </a:lnTo>
                  <a:lnTo>
                    <a:pt x="367" y="7591"/>
                  </a:lnTo>
                  <a:lnTo>
                    <a:pt x="170" y="8288"/>
                  </a:lnTo>
                  <a:lnTo>
                    <a:pt x="63" y="9002"/>
                  </a:lnTo>
                  <a:lnTo>
                    <a:pt x="10" y="9360"/>
                  </a:lnTo>
                  <a:lnTo>
                    <a:pt x="1" y="9511"/>
                  </a:lnTo>
                  <a:lnTo>
                    <a:pt x="1" y="9797"/>
                  </a:lnTo>
                  <a:lnTo>
                    <a:pt x="45" y="10065"/>
                  </a:lnTo>
                  <a:lnTo>
                    <a:pt x="135" y="10315"/>
                  </a:lnTo>
                  <a:lnTo>
                    <a:pt x="269" y="10547"/>
                  </a:lnTo>
                  <a:lnTo>
                    <a:pt x="438" y="10753"/>
                  </a:lnTo>
                  <a:lnTo>
                    <a:pt x="644" y="10940"/>
                  </a:lnTo>
                  <a:lnTo>
                    <a:pt x="894" y="11092"/>
                  </a:lnTo>
                  <a:lnTo>
                    <a:pt x="1028" y="11163"/>
                  </a:lnTo>
                  <a:lnTo>
                    <a:pt x="1313" y="11315"/>
                  </a:lnTo>
                  <a:lnTo>
                    <a:pt x="1599" y="11449"/>
                  </a:lnTo>
                  <a:lnTo>
                    <a:pt x="1796" y="11530"/>
                  </a:lnTo>
                  <a:lnTo>
                    <a:pt x="2099" y="11753"/>
                  </a:lnTo>
                  <a:lnTo>
                    <a:pt x="2260" y="12047"/>
                  </a:lnTo>
                  <a:lnTo>
                    <a:pt x="2305" y="12405"/>
                  </a:lnTo>
                  <a:lnTo>
                    <a:pt x="2269" y="12610"/>
                  </a:lnTo>
                  <a:lnTo>
                    <a:pt x="2242" y="12726"/>
                  </a:lnTo>
                  <a:lnTo>
                    <a:pt x="2162" y="12914"/>
                  </a:lnTo>
                  <a:lnTo>
                    <a:pt x="2055" y="13048"/>
                  </a:lnTo>
                  <a:lnTo>
                    <a:pt x="1921" y="13146"/>
                  </a:lnTo>
                  <a:lnTo>
                    <a:pt x="1680" y="13217"/>
                  </a:lnTo>
                  <a:lnTo>
                    <a:pt x="1296" y="13217"/>
                  </a:lnTo>
                  <a:lnTo>
                    <a:pt x="1081" y="13190"/>
                  </a:lnTo>
                  <a:lnTo>
                    <a:pt x="1081" y="13387"/>
                  </a:lnTo>
                  <a:lnTo>
                    <a:pt x="1126" y="13753"/>
                  </a:lnTo>
                  <a:lnTo>
                    <a:pt x="1233" y="14083"/>
                  </a:lnTo>
                  <a:lnTo>
                    <a:pt x="1394" y="14387"/>
                  </a:lnTo>
                  <a:lnTo>
                    <a:pt x="1680" y="14807"/>
                  </a:lnTo>
                  <a:lnTo>
                    <a:pt x="2108" y="15343"/>
                  </a:lnTo>
                  <a:lnTo>
                    <a:pt x="2296" y="15619"/>
                  </a:lnTo>
                  <a:lnTo>
                    <a:pt x="2358" y="15709"/>
                  </a:lnTo>
                  <a:lnTo>
                    <a:pt x="2483" y="15825"/>
                  </a:lnTo>
                  <a:lnTo>
                    <a:pt x="2707" y="15932"/>
                  </a:lnTo>
                  <a:lnTo>
                    <a:pt x="3180" y="15959"/>
                  </a:lnTo>
                  <a:lnTo>
                    <a:pt x="3501" y="15994"/>
                  </a:lnTo>
                  <a:lnTo>
                    <a:pt x="3751" y="16066"/>
                  </a:lnTo>
                  <a:lnTo>
                    <a:pt x="4234" y="16352"/>
                  </a:lnTo>
                  <a:lnTo>
                    <a:pt x="4475" y="16486"/>
                  </a:lnTo>
                  <a:lnTo>
                    <a:pt x="4091" y="16941"/>
                  </a:lnTo>
                  <a:lnTo>
                    <a:pt x="3698" y="17379"/>
                  </a:lnTo>
                  <a:lnTo>
                    <a:pt x="3582" y="17441"/>
                  </a:lnTo>
                  <a:lnTo>
                    <a:pt x="3332" y="17495"/>
                  </a:lnTo>
                  <a:lnTo>
                    <a:pt x="3626" y="17905"/>
                  </a:lnTo>
                  <a:lnTo>
                    <a:pt x="4028" y="18495"/>
                  </a:lnTo>
                  <a:lnTo>
                    <a:pt x="4314" y="18843"/>
                  </a:lnTo>
                  <a:lnTo>
                    <a:pt x="4475" y="18995"/>
                  </a:lnTo>
                  <a:lnTo>
                    <a:pt x="4680" y="19174"/>
                  </a:lnTo>
                  <a:lnTo>
                    <a:pt x="5136" y="19441"/>
                  </a:lnTo>
                  <a:lnTo>
                    <a:pt x="5502" y="19549"/>
                  </a:lnTo>
                  <a:lnTo>
                    <a:pt x="5761" y="19575"/>
                  </a:lnTo>
                  <a:lnTo>
                    <a:pt x="6037" y="19558"/>
                  </a:lnTo>
                  <a:lnTo>
                    <a:pt x="6332" y="19486"/>
                  </a:lnTo>
                  <a:lnTo>
                    <a:pt x="6484" y="19433"/>
                  </a:lnTo>
                  <a:lnTo>
                    <a:pt x="6716" y="19325"/>
                  </a:lnTo>
                  <a:lnTo>
                    <a:pt x="7154" y="19013"/>
                  </a:lnTo>
                  <a:lnTo>
                    <a:pt x="7538" y="18611"/>
                  </a:lnTo>
                  <a:lnTo>
                    <a:pt x="7868" y="18138"/>
                  </a:lnTo>
                  <a:lnTo>
                    <a:pt x="8127" y="17620"/>
                  </a:lnTo>
                  <a:lnTo>
                    <a:pt x="8315" y="17075"/>
                  </a:lnTo>
                  <a:lnTo>
                    <a:pt x="8413" y="16530"/>
                  </a:lnTo>
                  <a:lnTo>
                    <a:pt x="8422" y="15994"/>
                  </a:lnTo>
                  <a:lnTo>
                    <a:pt x="8377" y="15753"/>
                  </a:lnTo>
                  <a:lnTo>
                    <a:pt x="8341" y="15637"/>
                  </a:lnTo>
                  <a:lnTo>
                    <a:pt x="8127" y="15414"/>
                  </a:lnTo>
                  <a:lnTo>
                    <a:pt x="7806" y="15218"/>
                  </a:lnTo>
                  <a:lnTo>
                    <a:pt x="7466" y="15084"/>
                  </a:lnTo>
                  <a:lnTo>
                    <a:pt x="7314" y="15057"/>
                  </a:lnTo>
                  <a:lnTo>
                    <a:pt x="7172" y="15048"/>
                  </a:lnTo>
                  <a:lnTo>
                    <a:pt x="6975" y="15155"/>
                  </a:lnTo>
                  <a:lnTo>
                    <a:pt x="6886" y="15378"/>
                  </a:lnTo>
                  <a:lnTo>
                    <a:pt x="6877" y="15673"/>
                  </a:lnTo>
                  <a:lnTo>
                    <a:pt x="6913" y="15834"/>
                  </a:lnTo>
                  <a:lnTo>
                    <a:pt x="6922" y="15914"/>
                  </a:lnTo>
                  <a:lnTo>
                    <a:pt x="6895" y="16093"/>
                  </a:lnTo>
                  <a:lnTo>
                    <a:pt x="6805" y="16280"/>
                  </a:lnTo>
                  <a:lnTo>
                    <a:pt x="6689" y="16432"/>
                  </a:lnTo>
                  <a:lnTo>
                    <a:pt x="6627" y="16486"/>
                  </a:lnTo>
                  <a:lnTo>
                    <a:pt x="6573" y="16512"/>
                  </a:lnTo>
                  <a:lnTo>
                    <a:pt x="6412" y="16521"/>
                  </a:lnTo>
                  <a:lnTo>
                    <a:pt x="6136" y="16459"/>
                  </a:lnTo>
                  <a:lnTo>
                    <a:pt x="5984" y="16378"/>
                  </a:lnTo>
                  <a:lnTo>
                    <a:pt x="5868" y="16298"/>
                  </a:lnTo>
                  <a:lnTo>
                    <a:pt x="5671" y="16057"/>
                  </a:lnTo>
                  <a:lnTo>
                    <a:pt x="5537" y="15753"/>
                  </a:lnTo>
                  <a:lnTo>
                    <a:pt x="5457" y="15405"/>
                  </a:lnTo>
                  <a:lnTo>
                    <a:pt x="5448" y="15039"/>
                  </a:lnTo>
                  <a:lnTo>
                    <a:pt x="5484" y="14673"/>
                  </a:lnTo>
                  <a:lnTo>
                    <a:pt x="5591" y="14334"/>
                  </a:lnTo>
                  <a:lnTo>
                    <a:pt x="5752" y="14039"/>
                  </a:lnTo>
                  <a:lnTo>
                    <a:pt x="5859" y="13923"/>
                  </a:lnTo>
                  <a:lnTo>
                    <a:pt x="6055" y="13726"/>
                  </a:lnTo>
                  <a:lnTo>
                    <a:pt x="6466" y="13441"/>
                  </a:lnTo>
                  <a:lnTo>
                    <a:pt x="6788" y="13324"/>
                  </a:lnTo>
                  <a:lnTo>
                    <a:pt x="7020" y="13307"/>
                  </a:lnTo>
                  <a:lnTo>
                    <a:pt x="7270" y="13342"/>
                  </a:lnTo>
                  <a:lnTo>
                    <a:pt x="7529" y="13441"/>
                  </a:lnTo>
                  <a:lnTo>
                    <a:pt x="7672" y="13521"/>
                  </a:lnTo>
                  <a:lnTo>
                    <a:pt x="7788" y="13574"/>
                  </a:lnTo>
                  <a:lnTo>
                    <a:pt x="8109" y="13628"/>
                  </a:lnTo>
                  <a:lnTo>
                    <a:pt x="8315" y="13664"/>
                  </a:lnTo>
                  <a:lnTo>
                    <a:pt x="8315" y="10467"/>
                  </a:lnTo>
                  <a:lnTo>
                    <a:pt x="7681" y="10333"/>
                  </a:lnTo>
                  <a:lnTo>
                    <a:pt x="7038" y="10190"/>
                  </a:lnTo>
                  <a:lnTo>
                    <a:pt x="6868" y="10404"/>
                  </a:lnTo>
                  <a:lnTo>
                    <a:pt x="6448" y="10708"/>
                  </a:lnTo>
                  <a:lnTo>
                    <a:pt x="5975" y="10878"/>
                  </a:lnTo>
                  <a:lnTo>
                    <a:pt x="5466" y="10913"/>
                  </a:lnTo>
                  <a:lnTo>
                    <a:pt x="5198" y="10869"/>
                  </a:lnTo>
                  <a:lnTo>
                    <a:pt x="4966" y="10815"/>
                  </a:lnTo>
                  <a:lnTo>
                    <a:pt x="4501" y="10637"/>
                  </a:lnTo>
                  <a:lnTo>
                    <a:pt x="4198" y="10440"/>
                  </a:lnTo>
                  <a:lnTo>
                    <a:pt x="4028" y="10261"/>
                  </a:lnTo>
                  <a:lnTo>
                    <a:pt x="3894" y="10056"/>
                  </a:lnTo>
                  <a:lnTo>
                    <a:pt x="3805" y="9806"/>
                  </a:lnTo>
                  <a:lnTo>
                    <a:pt x="3778" y="9663"/>
                  </a:lnTo>
                  <a:lnTo>
                    <a:pt x="3769" y="9538"/>
                  </a:lnTo>
                  <a:lnTo>
                    <a:pt x="3796" y="9261"/>
                  </a:lnTo>
                  <a:lnTo>
                    <a:pt x="3867" y="8993"/>
                  </a:lnTo>
                  <a:lnTo>
                    <a:pt x="3984" y="8752"/>
                  </a:lnTo>
                  <a:lnTo>
                    <a:pt x="4055" y="8645"/>
                  </a:lnTo>
                  <a:lnTo>
                    <a:pt x="4109" y="8600"/>
                  </a:lnTo>
                  <a:lnTo>
                    <a:pt x="4305" y="8574"/>
                  </a:lnTo>
                  <a:lnTo>
                    <a:pt x="4555" y="8592"/>
                  </a:lnTo>
                  <a:lnTo>
                    <a:pt x="4796" y="8654"/>
                  </a:lnTo>
                  <a:lnTo>
                    <a:pt x="4894" y="8708"/>
                  </a:lnTo>
                  <a:lnTo>
                    <a:pt x="5207" y="8904"/>
                  </a:lnTo>
                  <a:lnTo>
                    <a:pt x="5528" y="9083"/>
                  </a:lnTo>
                  <a:lnTo>
                    <a:pt x="5689" y="9127"/>
                  </a:lnTo>
                  <a:lnTo>
                    <a:pt x="5823" y="9101"/>
                  </a:lnTo>
                  <a:lnTo>
                    <a:pt x="5939" y="9002"/>
                  </a:lnTo>
                  <a:lnTo>
                    <a:pt x="6127" y="8708"/>
                  </a:lnTo>
                  <a:lnTo>
                    <a:pt x="6279" y="8377"/>
                  </a:lnTo>
                  <a:lnTo>
                    <a:pt x="6377" y="8199"/>
                  </a:lnTo>
                  <a:lnTo>
                    <a:pt x="6573" y="8020"/>
                  </a:lnTo>
                  <a:lnTo>
                    <a:pt x="6788" y="7984"/>
                  </a:lnTo>
                  <a:lnTo>
                    <a:pt x="7029" y="8065"/>
                  </a:lnTo>
                  <a:lnTo>
                    <a:pt x="7163" y="8136"/>
                  </a:lnTo>
                  <a:lnTo>
                    <a:pt x="7716" y="8431"/>
                  </a:lnTo>
                  <a:lnTo>
                    <a:pt x="8395" y="8797"/>
                  </a:lnTo>
                  <a:lnTo>
                    <a:pt x="8502" y="6779"/>
                  </a:lnTo>
                  <a:lnTo>
                    <a:pt x="8609" y="4841"/>
                  </a:lnTo>
                  <a:lnTo>
                    <a:pt x="8190" y="4698"/>
                  </a:lnTo>
                  <a:lnTo>
                    <a:pt x="7752" y="4582"/>
                  </a:lnTo>
                  <a:lnTo>
                    <a:pt x="7413" y="4502"/>
                  </a:lnTo>
                  <a:lnTo>
                    <a:pt x="7002" y="4314"/>
                  </a:lnTo>
                  <a:lnTo>
                    <a:pt x="6779" y="4162"/>
                  </a:lnTo>
                  <a:lnTo>
                    <a:pt x="6591" y="3966"/>
                  </a:lnTo>
                  <a:lnTo>
                    <a:pt x="6448" y="3734"/>
                  </a:lnTo>
                  <a:lnTo>
                    <a:pt x="6341" y="3475"/>
                  </a:lnTo>
                  <a:lnTo>
                    <a:pt x="6270" y="3162"/>
                  </a:lnTo>
                  <a:lnTo>
                    <a:pt x="6252" y="2992"/>
                  </a:lnTo>
                  <a:lnTo>
                    <a:pt x="6243" y="2832"/>
                  </a:lnTo>
                  <a:lnTo>
                    <a:pt x="6314" y="2600"/>
                  </a:lnTo>
                  <a:lnTo>
                    <a:pt x="6475" y="2483"/>
                  </a:lnTo>
                  <a:lnTo>
                    <a:pt x="6725" y="2501"/>
                  </a:lnTo>
                  <a:lnTo>
                    <a:pt x="6886" y="2564"/>
                  </a:lnTo>
                  <a:lnTo>
                    <a:pt x="7100" y="2662"/>
                  </a:lnTo>
                  <a:lnTo>
                    <a:pt x="7538" y="2841"/>
                  </a:lnTo>
                  <a:lnTo>
                    <a:pt x="7975" y="2939"/>
                  </a:lnTo>
                  <a:lnTo>
                    <a:pt x="8324" y="2921"/>
                  </a:lnTo>
                  <a:lnTo>
                    <a:pt x="8556" y="2859"/>
                  </a:lnTo>
                  <a:lnTo>
                    <a:pt x="8672" y="2805"/>
                  </a:lnTo>
                  <a:lnTo>
                    <a:pt x="8681" y="2510"/>
                  </a:lnTo>
                  <a:lnTo>
                    <a:pt x="8672" y="2225"/>
                  </a:lnTo>
                  <a:lnTo>
                    <a:pt x="8645" y="2019"/>
                  </a:lnTo>
                  <a:lnTo>
                    <a:pt x="8538" y="1635"/>
                  </a:lnTo>
                  <a:lnTo>
                    <a:pt x="8368" y="1278"/>
                  </a:lnTo>
                  <a:lnTo>
                    <a:pt x="8145" y="948"/>
                  </a:lnTo>
                  <a:lnTo>
                    <a:pt x="7877" y="662"/>
                  </a:lnTo>
                  <a:lnTo>
                    <a:pt x="7556" y="421"/>
                  </a:lnTo>
                  <a:lnTo>
                    <a:pt x="7189" y="224"/>
                  </a:lnTo>
                  <a:lnTo>
                    <a:pt x="6796" y="81"/>
                  </a:lnTo>
                  <a:lnTo>
                    <a:pt x="6591" y="37"/>
                  </a:lnTo>
                  <a:lnTo>
                    <a:pt x="6439" y="10"/>
                  </a:lnTo>
                  <a:lnTo>
                    <a:pt x="6171" y="1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9;p18"/>
            <p:cNvSpPr/>
            <p:nvPr/>
          </p:nvSpPr>
          <p:spPr>
            <a:xfrm>
              <a:off x="8378167" y="895385"/>
              <a:ext cx="303023" cy="690591"/>
            </a:xfrm>
            <a:custGeom>
              <a:avLst/>
              <a:gdLst/>
              <a:ahLst/>
              <a:cxnLst/>
              <a:rect l="l" t="t" r="r" b="b"/>
              <a:pathLst>
                <a:path w="8207" h="18700" extrusionOk="0">
                  <a:moveTo>
                    <a:pt x="2143" y="0"/>
                  </a:moveTo>
                  <a:lnTo>
                    <a:pt x="1465" y="107"/>
                  </a:lnTo>
                  <a:lnTo>
                    <a:pt x="813" y="331"/>
                  </a:lnTo>
                  <a:lnTo>
                    <a:pt x="500" y="464"/>
                  </a:lnTo>
                  <a:lnTo>
                    <a:pt x="393" y="518"/>
                  </a:lnTo>
                  <a:lnTo>
                    <a:pt x="259" y="661"/>
                  </a:lnTo>
                  <a:lnTo>
                    <a:pt x="205" y="822"/>
                  </a:lnTo>
                  <a:lnTo>
                    <a:pt x="205" y="1009"/>
                  </a:lnTo>
                  <a:lnTo>
                    <a:pt x="268" y="1304"/>
                  </a:lnTo>
                  <a:lnTo>
                    <a:pt x="375" y="1706"/>
                  </a:lnTo>
                  <a:lnTo>
                    <a:pt x="375" y="1893"/>
                  </a:lnTo>
                  <a:lnTo>
                    <a:pt x="402" y="2170"/>
                  </a:lnTo>
                  <a:lnTo>
                    <a:pt x="429" y="2447"/>
                  </a:lnTo>
                  <a:lnTo>
                    <a:pt x="429" y="2768"/>
                  </a:lnTo>
                  <a:lnTo>
                    <a:pt x="527" y="3420"/>
                  </a:lnTo>
                  <a:lnTo>
                    <a:pt x="625" y="4072"/>
                  </a:lnTo>
                  <a:lnTo>
                    <a:pt x="616" y="4563"/>
                  </a:lnTo>
                  <a:lnTo>
                    <a:pt x="554" y="4894"/>
                  </a:lnTo>
                  <a:lnTo>
                    <a:pt x="491" y="5063"/>
                  </a:lnTo>
                  <a:lnTo>
                    <a:pt x="447" y="5206"/>
                  </a:lnTo>
                  <a:lnTo>
                    <a:pt x="482" y="5546"/>
                  </a:lnTo>
                  <a:lnTo>
                    <a:pt x="491" y="5715"/>
                  </a:lnTo>
                  <a:lnTo>
                    <a:pt x="839" y="5706"/>
                  </a:lnTo>
                  <a:lnTo>
                    <a:pt x="1179" y="5680"/>
                  </a:lnTo>
                  <a:lnTo>
                    <a:pt x="1375" y="5617"/>
                  </a:lnTo>
                  <a:lnTo>
                    <a:pt x="1572" y="5519"/>
                  </a:lnTo>
                  <a:lnTo>
                    <a:pt x="1786" y="5447"/>
                  </a:lnTo>
                  <a:lnTo>
                    <a:pt x="2233" y="5403"/>
                  </a:lnTo>
                  <a:lnTo>
                    <a:pt x="2697" y="5456"/>
                  </a:lnTo>
                  <a:lnTo>
                    <a:pt x="3152" y="5608"/>
                  </a:lnTo>
                  <a:lnTo>
                    <a:pt x="3563" y="5822"/>
                  </a:lnTo>
                  <a:lnTo>
                    <a:pt x="3920" y="6108"/>
                  </a:lnTo>
                  <a:lnTo>
                    <a:pt x="4188" y="6448"/>
                  </a:lnTo>
                  <a:lnTo>
                    <a:pt x="4349" y="6823"/>
                  </a:lnTo>
                  <a:lnTo>
                    <a:pt x="4376" y="7028"/>
                  </a:lnTo>
                  <a:lnTo>
                    <a:pt x="4385" y="7171"/>
                  </a:lnTo>
                  <a:lnTo>
                    <a:pt x="4331" y="7474"/>
                  </a:lnTo>
                  <a:lnTo>
                    <a:pt x="4215" y="7778"/>
                  </a:lnTo>
                  <a:lnTo>
                    <a:pt x="4054" y="8037"/>
                  </a:lnTo>
                  <a:lnTo>
                    <a:pt x="3956" y="8135"/>
                  </a:lnTo>
                  <a:lnTo>
                    <a:pt x="3894" y="8189"/>
                  </a:lnTo>
                  <a:lnTo>
                    <a:pt x="3768" y="8242"/>
                  </a:lnTo>
                  <a:lnTo>
                    <a:pt x="3608" y="8216"/>
                  </a:lnTo>
                  <a:lnTo>
                    <a:pt x="3322" y="7939"/>
                  </a:lnTo>
                  <a:lnTo>
                    <a:pt x="3134" y="7742"/>
                  </a:lnTo>
                  <a:lnTo>
                    <a:pt x="2867" y="7546"/>
                  </a:lnTo>
                  <a:lnTo>
                    <a:pt x="2420" y="7296"/>
                  </a:lnTo>
                  <a:lnTo>
                    <a:pt x="2116" y="7189"/>
                  </a:lnTo>
                  <a:lnTo>
                    <a:pt x="1965" y="7171"/>
                  </a:lnTo>
                  <a:lnTo>
                    <a:pt x="1759" y="7153"/>
                  </a:lnTo>
                  <a:lnTo>
                    <a:pt x="1322" y="7171"/>
                  </a:lnTo>
                  <a:lnTo>
                    <a:pt x="616" y="7269"/>
                  </a:lnTo>
                  <a:lnTo>
                    <a:pt x="71" y="7341"/>
                  </a:lnTo>
                  <a:lnTo>
                    <a:pt x="54" y="7608"/>
                  </a:lnTo>
                  <a:lnTo>
                    <a:pt x="9" y="8144"/>
                  </a:lnTo>
                  <a:lnTo>
                    <a:pt x="45" y="8492"/>
                  </a:lnTo>
                  <a:lnTo>
                    <a:pt x="116" y="8653"/>
                  </a:lnTo>
                  <a:lnTo>
                    <a:pt x="241" y="8930"/>
                  </a:lnTo>
                  <a:lnTo>
                    <a:pt x="366" y="9484"/>
                  </a:lnTo>
                  <a:lnTo>
                    <a:pt x="384" y="10305"/>
                  </a:lnTo>
                  <a:lnTo>
                    <a:pt x="366" y="10859"/>
                  </a:lnTo>
                  <a:lnTo>
                    <a:pt x="348" y="11386"/>
                  </a:lnTo>
                  <a:lnTo>
                    <a:pt x="357" y="11904"/>
                  </a:lnTo>
                  <a:lnTo>
                    <a:pt x="375" y="12029"/>
                  </a:lnTo>
                  <a:lnTo>
                    <a:pt x="455" y="12252"/>
                  </a:lnTo>
                  <a:lnTo>
                    <a:pt x="580" y="12457"/>
                  </a:lnTo>
                  <a:lnTo>
                    <a:pt x="750" y="12645"/>
                  </a:lnTo>
                  <a:lnTo>
                    <a:pt x="947" y="12779"/>
                  </a:lnTo>
                  <a:lnTo>
                    <a:pt x="1161" y="12877"/>
                  </a:lnTo>
                  <a:lnTo>
                    <a:pt x="1384" y="12922"/>
                  </a:lnTo>
                  <a:lnTo>
                    <a:pt x="1616" y="12895"/>
                  </a:lnTo>
                  <a:lnTo>
                    <a:pt x="1724" y="12859"/>
                  </a:lnTo>
                  <a:lnTo>
                    <a:pt x="1920" y="12788"/>
                  </a:lnTo>
                  <a:lnTo>
                    <a:pt x="2268" y="12716"/>
                  </a:lnTo>
                  <a:lnTo>
                    <a:pt x="2599" y="12716"/>
                  </a:lnTo>
                  <a:lnTo>
                    <a:pt x="2893" y="12788"/>
                  </a:lnTo>
                  <a:lnTo>
                    <a:pt x="3313" y="12975"/>
                  </a:lnTo>
                  <a:lnTo>
                    <a:pt x="3822" y="13359"/>
                  </a:lnTo>
                  <a:lnTo>
                    <a:pt x="4072" y="13565"/>
                  </a:lnTo>
                  <a:lnTo>
                    <a:pt x="4135" y="13627"/>
                  </a:lnTo>
                  <a:lnTo>
                    <a:pt x="4215" y="13824"/>
                  </a:lnTo>
                  <a:lnTo>
                    <a:pt x="4260" y="14056"/>
                  </a:lnTo>
                  <a:lnTo>
                    <a:pt x="4251" y="14288"/>
                  </a:lnTo>
                  <a:lnTo>
                    <a:pt x="4224" y="14386"/>
                  </a:lnTo>
                  <a:lnTo>
                    <a:pt x="4188" y="14467"/>
                  </a:lnTo>
                  <a:lnTo>
                    <a:pt x="4063" y="14618"/>
                  </a:lnTo>
                  <a:lnTo>
                    <a:pt x="3885" y="14752"/>
                  </a:lnTo>
                  <a:lnTo>
                    <a:pt x="3697" y="14842"/>
                  </a:lnTo>
                  <a:lnTo>
                    <a:pt x="3608" y="14860"/>
                  </a:lnTo>
                  <a:lnTo>
                    <a:pt x="3536" y="14860"/>
                  </a:lnTo>
                  <a:lnTo>
                    <a:pt x="3367" y="14797"/>
                  </a:lnTo>
                  <a:lnTo>
                    <a:pt x="3197" y="14681"/>
                  </a:lnTo>
                  <a:lnTo>
                    <a:pt x="3063" y="14547"/>
                  </a:lnTo>
                  <a:lnTo>
                    <a:pt x="3027" y="14476"/>
                  </a:lnTo>
                  <a:lnTo>
                    <a:pt x="2965" y="14342"/>
                  </a:lnTo>
                  <a:lnTo>
                    <a:pt x="2840" y="14145"/>
                  </a:lnTo>
                  <a:lnTo>
                    <a:pt x="2697" y="14002"/>
                  </a:lnTo>
                  <a:lnTo>
                    <a:pt x="2545" y="13922"/>
                  </a:lnTo>
                  <a:lnTo>
                    <a:pt x="2295" y="13877"/>
                  </a:lnTo>
                  <a:lnTo>
                    <a:pt x="1911" y="13958"/>
                  </a:lnTo>
                  <a:lnTo>
                    <a:pt x="1706" y="14056"/>
                  </a:lnTo>
                  <a:lnTo>
                    <a:pt x="1482" y="14163"/>
                  </a:lnTo>
                  <a:lnTo>
                    <a:pt x="1188" y="14234"/>
                  </a:lnTo>
                  <a:lnTo>
                    <a:pt x="1000" y="14234"/>
                  </a:lnTo>
                  <a:lnTo>
                    <a:pt x="822" y="14190"/>
                  </a:lnTo>
                  <a:lnTo>
                    <a:pt x="661" y="14092"/>
                  </a:lnTo>
                  <a:lnTo>
                    <a:pt x="518" y="13931"/>
                  </a:lnTo>
                  <a:lnTo>
                    <a:pt x="393" y="13708"/>
                  </a:lnTo>
                  <a:lnTo>
                    <a:pt x="339" y="13565"/>
                  </a:lnTo>
                  <a:lnTo>
                    <a:pt x="170" y="16011"/>
                  </a:lnTo>
                  <a:lnTo>
                    <a:pt x="0" y="18440"/>
                  </a:lnTo>
                  <a:lnTo>
                    <a:pt x="598" y="18521"/>
                  </a:lnTo>
                  <a:lnTo>
                    <a:pt x="1295" y="18628"/>
                  </a:lnTo>
                  <a:lnTo>
                    <a:pt x="1652" y="18673"/>
                  </a:lnTo>
                  <a:lnTo>
                    <a:pt x="2277" y="18699"/>
                  </a:lnTo>
                  <a:lnTo>
                    <a:pt x="2813" y="18628"/>
                  </a:lnTo>
                  <a:lnTo>
                    <a:pt x="3259" y="18476"/>
                  </a:lnTo>
                  <a:lnTo>
                    <a:pt x="3635" y="18235"/>
                  </a:lnTo>
                  <a:lnTo>
                    <a:pt x="3956" y="17905"/>
                  </a:lnTo>
                  <a:lnTo>
                    <a:pt x="4224" y="17494"/>
                  </a:lnTo>
                  <a:lnTo>
                    <a:pt x="4465" y="16985"/>
                  </a:lnTo>
                  <a:lnTo>
                    <a:pt x="4581" y="16690"/>
                  </a:lnTo>
                  <a:lnTo>
                    <a:pt x="4617" y="16583"/>
                  </a:lnTo>
                  <a:lnTo>
                    <a:pt x="4635" y="16342"/>
                  </a:lnTo>
                  <a:lnTo>
                    <a:pt x="4608" y="16235"/>
                  </a:lnTo>
                  <a:lnTo>
                    <a:pt x="4528" y="15985"/>
                  </a:lnTo>
                  <a:lnTo>
                    <a:pt x="4483" y="15726"/>
                  </a:lnTo>
                  <a:lnTo>
                    <a:pt x="4501" y="15592"/>
                  </a:lnTo>
                  <a:lnTo>
                    <a:pt x="4608" y="15440"/>
                  </a:lnTo>
                  <a:lnTo>
                    <a:pt x="4920" y="15270"/>
                  </a:lnTo>
                  <a:lnTo>
                    <a:pt x="5170" y="15190"/>
                  </a:lnTo>
                  <a:lnTo>
                    <a:pt x="5590" y="15038"/>
                  </a:lnTo>
                  <a:lnTo>
                    <a:pt x="6215" y="14726"/>
                  </a:lnTo>
                  <a:lnTo>
                    <a:pt x="6564" y="14467"/>
                  </a:lnTo>
                  <a:lnTo>
                    <a:pt x="6706" y="14315"/>
                  </a:lnTo>
                  <a:lnTo>
                    <a:pt x="6849" y="14136"/>
                  </a:lnTo>
                  <a:lnTo>
                    <a:pt x="7055" y="13725"/>
                  </a:lnTo>
                  <a:lnTo>
                    <a:pt x="7278" y="13056"/>
                  </a:lnTo>
                  <a:lnTo>
                    <a:pt x="7430" y="12645"/>
                  </a:lnTo>
                  <a:lnTo>
                    <a:pt x="7117" y="12502"/>
                  </a:lnTo>
                  <a:lnTo>
                    <a:pt x="6590" y="12261"/>
                  </a:lnTo>
                  <a:lnTo>
                    <a:pt x="6385" y="12118"/>
                  </a:lnTo>
                  <a:lnTo>
                    <a:pt x="6331" y="12064"/>
                  </a:lnTo>
                  <a:lnTo>
                    <a:pt x="6251" y="11930"/>
                  </a:lnTo>
                  <a:lnTo>
                    <a:pt x="6189" y="11672"/>
                  </a:lnTo>
                  <a:lnTo>
                    <a:pt x="6189" y="11502"/>
                  </a:lnTo>
                  <a:lnTo>
                    <a:pt x="6233" y="11448"/>
                  </a:lnTo>
                  <a:lnTo>
                    <a:pt x="6546" y="11350"/>
                  </a:lnTo>
                  <a:lnTo>
                    <a:pt x="6689" y="11288"/>
                  </a:lnTo>
                  <a:lnTo>
                    <a:pt x="6939" y="11171"/>
                  </a:lnTo>
                  <a:lnTo>
                    <a:pt x="7314" y="10984"/>
                  </a:lnTo>
                  <a:lnTo>
                    <a:pt x="7537" y="10832"/>
                  </a:lnTo>
                  <a:lnTo>
                    <a:pt x="7626" y="10743"/>
                  </a:lnTo>
                  <a:lnTo>
                    <a:pt x="7751" y="10573"/>
                  </a:lnTo>
                  <a:lnTo>
                    <a:pt x="7957" y="10162"/>
                  </a:lnTo>
                  <a:lnTo>
                    <a:pt x="8108" y="9680"/>
                  </a:lnTo>
                  <a:lnTo>
                    <a:pt x="8189" y="9153"/>
                  </a:lnTo>
                  <a:lnTo>
                    <a:pt x="8207" y="8617"/>
                  </a:lnTo>
                  <a:lnTo>
                    <a:pt x="8171" y="8082"/>
                  </a:lnTo>
                  <a:lnTo>
                    <a:pt x="8064" y="7582"/>
                  </a:lnTo>
                  <a:lnTo>
                    <a:pt x="7894" y="7135"/>
                  </a:lnTo>
                  <a:lnTo>
                    <a:pt x="7787" y="6948"/>
                  </a:lnTo>
                  <a:lnTo>
                    <a:pt x="7653" y="6769"/>
                  </a:lnTo>
                  <a:lnTo>
                    <a:pt x="7483" y="6608"/>
                  </a:lnTo>
                  <a:lnTo>
                    <a:pt x="7332" y="6760"/>
                  </a:lnTo>
                  <a:lnTo>
                    <a:pt x="7064" y="7037"/>
                  </a:lnTo>
                  <a:lnTo>
                    <a:pt x="6921" y="7099"/>
                  </a:lnTo>
                  <a:lnTo>
                    <a:pt x="6760" y="7135"/>
                  </a:lnTo>
                  <a:lnTo>
                    <a:pt x="6403" y="7064"/>
                  </a:lnTo>
                  <a:lnTo>
                    <a:pt x="6224" y="7037"/>
                  </a:lnTo>
                  <a:lnTo>
                    <a:pt x="6251" y="6733"/>
                  </a:lnTo>
                  <a:lnTo>
                    <a:pt x="6314" y="6448"/>
                  </a:lnTo>
                  <a:lnTo>
                    <a:pt x="6367" y="6340"/>
                  </a:lnTo>
                  <a:lnTo>
                    <a:pt x="6537" y="6153"/>
                  </a:lnTo>
                  <a:lnTo>
                    <a:pt x="6626" y="6064"/>
                  </a:lnTo>
                  <a:lnTo>
                    <a:pt x="6831" y="5858"/>
                  </a:lnTo>
                  <a:lnTo>
                    <a:pt x="7108" y="5394"/>
                  </a:lnTo>
                  <a:lnTo>
                    <a:pt x="7260" y="4885"/>
                  </a:lnTo>
                  <a:lnTo>
                    <a:pt x="7287" y="4367"/>
                  </a:lnTo>
                  <a:lnTo>
                    <a:pt x="7189" y="3867"/>
                  </a:lnTo>
                  <a:lnTo>
                    <a:pt x="6965" y="3393"/>
                  </a:lnTo>
                  <a:lnTo>
                    <a:pt x="6644" y="2992"/>
                  </a:lnTo>
                  <a:lnTo>
                    <a:pt x="6206" y="2679"/>
                  </a:lnTo>
                  <a:lnTo>
                    <a:pt x="5938" y="2563"/>
                  </a:lnTo>
                  <a:lnTo>
                    <a:pt x="5697" y="2911"/>
                  </a:lnTo>
                  <a:lnTo>
                    <a:pt x="5465" y="3268"/>
                  </a:lnTo>
                  <a:lnTo>
                    <a:pt x="5376" y="3411"/>
                  </a:lnTo>
                  <a:lnTo>
                    <a:pt x="5170" y="3652"/>
                  </a:lnTo>
                  <a:lnTo>
                    <a:pt x="4920" y="3804"/>
                  </a:lnTo>
                  <a:lnTo>
                    <a:pt x="4697" y="3813"/>
                  </a:lnTo>
                  <a:lnTo>
                    <a:pt x="4528" y="3769"/>
                  </a:lnTo>
                  <a:lnTo>
                    <a:pt x="4438" y="3733"/>
                  </a:lnTo>
                  <a:lnTo>
                    <a:pt x="4349" y="3679"/>
                  </a:lnTo>
                  <a:lnTo>
                    <a:pt x="4215" y="3572"/>
                  </a:lnTo>
                  <a:lnTo>
                    <a:pt x="4126" y="3393"/>
                  </a:lnTo>
                  <a:lnTo>
                    <a:pt x="4170" y="2974"/>
                  </a:lnTo>
                  <a:lnTo>
                    <a:pt x="4277" y="2688"/>
                  </a:lnTo>
                  <a:lnTo>
                    <a:pt x="4349" y="2465"/>
                  </a:lnTo>
                  <a:lnTo>
                    <a:pt x="4420" y="2054"/>
                  </a:lnTo>
                  <a:lnTo>
                    <a:pt x="4420" y="1661"/>
                  </a:lnTo>
                  <a:lnTo>
                    <a:pt x="4358" y="1295"/>
                  </a:lnTo>
                  <a:lnTo>
                    <a:pt x="4215" y="973"/>
                  </a:lnTo>
                  <a:lnTo>
                    <a:pt x="4010" y="679"/>
                  </a:lnTo>
                  <a:lnTo>
                    <a:pt x="3724" y="429"/>
                  </a:lnTo>
                  <a:lnTo>
                    <a:pt x="3376" y="232"/>
                  </a:lnTo>
                  <a:lnTo>
                    <a:pt x="3170" y="152"/>
                  </a:lnTo>
                  <a:lnTo>
                    <a:pt x="3001" y="89"/>
                  </a:lnTo>
                  <a:lnTo>
                    <a:pt x="2661" y="18"/>
                  </a:lnTo>
                  <a:lnTo>
                    <a:pt x="2143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107;p18"/>
          <p:cNvSpPr txBox="1"/>
          <p:nvPr/>
        </p:nvSpPr>
        <p:spPr>
          <a:xfrm>
            <a:off x="3473265" y="962898"/>
            <a:ext cx="2034927" cy="22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 smtClean="0">
                <a:latin typeface="Fira Sans"/>
                <a:ea typeface="Fira Sans"/>
                <a:cs typeface="Fira Sans"/>
                <a:sym typeface="Fira Sans"/>
              </a:rPr>
              <a:t>Autoconsciencia</a:t>
            </a:r>
            <a:endParaRPr sz="16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/>
          <p:nvPr/>
        </p:nvSpPr>
        <p:spPr>
          <a:xfrm>
            <a:off x="1062425" y="1543250"/>
            <a:ext cx="1151707" cy="1444979"/>
          </a:xfrm>
          <a:custGeom>
            <a:avLst/>
            <a:gdLst/>
            <a:ahLst/>
            <a:cxnLst/>
            <a:rect l="l" t="t" r="r" b="b"/>
            <a:pathLst>
              <a:path w="34578" h="43383" extrusionOk="0">
                <a:moveTo>
                  <a:pt x="17432" y="1"/>
                </a:moveTo>
                <a:lnTo>
                  <a:pt x="16244" y="36"/>
                </a:lnTo>
                <a:lnTo>
                  <a:pt x="15056" y="135"/>
                </a:lnTo>
                <a:lnTo>
                  <a:pt x="13869" y="295"/>
                </a:lnTo>
                <a:lnTo>
                  <a:pt x="12690" y="528"/>
                </a:lnTo>
                <a:lnTo>
                  <a:pt x="11520" y="804"/>
                </a:lnTo>
                <a:lnTo>
                  <a:pt x="10931" y="965"/>
                </a:lnTo>
                <a:lnTo>
                  <a:pt x="10449" y="1099"/>
                </a:lnTo>
                <a:lnTo>
                  <a:pt x="9520" y="1421"/>
                </a:lnTo>
                <a:lnTo>
                  <a:pt x="8645" y="1787"/>
                </a:lnTo>
                <a:lnTo>
                  <a:pt x="7805" y="2197"/>
                </a:lnTo>
                <a:lnTo>
                  <a:pt x="7019" y="2653"/>
                </a:lnTo>
                <a:lnTo>
                  <a:pt x="6269" y="3153"/>
                </a:lnTo>
                <a:lnTo>
                  <a:pt x="5564" y="3698"/>
                </a:lnTo>
                <a:lnTo>
                  <a:pt x="4903" y="4278"/>
                </a:lnTo>
                <a:lnTo>
                  <a:pt x="4287" y="4903"/>
                </a:lnTo>
                <a:lnTo>
                  <a:pt x="3706" y="5573"/>
                </a:lnTo>
                <a:lnTo>
                  <a:pt x="3171" y="6287"/>
                </a:lnTo>
                <a:lnTo>
                  <a:pt x="2671" y="7029"/>
                </a:lnTo>
                <a:lnTo>
                  <a:pt x="2206" y="7823"/>
                </a:lnTo>
                <a:lnTo>
                  <a:pt x="1778" y="8645"/>
                </a:lnTo>
                <a:lnTo>
                  <a:pt x="1394" y="9511"/>
                </a:lnTo>
                <a:lnTo>
                  <a:pt x="1045" y="10413"/>
                </a:lnTo>
                <a:lnTo>
                  <a:pt x="885" y="10877"/>
                </a:lnTo>
                <a:lnTo>
                  <a:pt x="768" y="11243"/>
                </a:lnTo>
                <a:lnTo>
                  <a:pt x="572" y="11985"/>
                </a:lnTo>
                <a:lnTo>
                  <a:pt x="349" y="13110"/>
                </a:lnTo>
                <a:lnTo>
                  <a:pt x="179" y="14619"/>
                </a:lnTo>
                <a:lnTo>
                  <a:pt x="72" y="16146"/>
                </a:lnTo>
                <a:lnTo>
                  <a:pt x="36" y="16914"/>
                </a:lnTo>
                <a:lnTo>
                  <a:pt x="0" y="17593"/>
                </a:lnTo>
                <a:lnTo>
                  <a:pt x="0" y="18941"/>
                </a:lnTo>
                <a:lnTo>
                  <a:pt x="108" y="20281"/>
                </a:lnTo>
                <a:lnTo>
                  <a:pt x="286" y="21263"/>
                </a:lnTo>
                <a:lnTo>
                  <a:pt x="456" y="21924"/>
                </a:lnTo>
                <a:lnTo>
                  <a:pt x="554" y="22245"/>
                </a:lnTo>
                <a:lnTo>
                  <a:pt x="760" y="22852"/>
                </a:lnTo>
                <a:lnTo>
                  <a:pt x="1188" y="24067"/>
                </a:lnTo>
                <a:lnTo>
                  <a:pt x="1367" y="24683"/>
                </a:lnTo>
                <a:lnTo>
                  <a:pt x="1483" y="25085"/>
                </a:lnTo>
                <a:lnTo>
                  <a:pt x="1786" y="25853"/>
                </a:lnTo>
                <a:lnTo>
                  <a:pt x="2162" y="26567"/>
                </a:lnTo>
                <a:lnTo>
                  <a:pt x="2599" y="27237"/>
                </a:lnTo>
                <a:lnTo>
                  <a:pt x="3340" y="28184"/>
                </a:lnTo>
                <a:lnTo>
                  <a:pt x="4439" y="29371"/>
                </a:lnTo>
                <a:lnTo>
                  <a:pt x="5001" y="29961"/>
                </a:lnTo>
                <a:lnTo>
                  <a:pt x="5716" y="30702"/>
                </a:lnTo>
                <a:lnTo>
                  <a:pt x="7162" y="32175"/>
                </a:lnTo>
                <a:lnTo>
                  <a:pt x="7850" y="32943"/>
                </a:lnTo>
                <a:lnTo>
                  <a:pt x="7984" y="33122"/>
                </a:lnTo>
                <a:lnTo>
                  <a:pt x="8225" y="33515"/>
                </a:lnTo>
                <a:lnTo>
                  <a:pt x="8413" y="33943"/>
                </a:lnTo>
                <a:lnTo>
                  <a:pt x="8538" y="34390"/>
                </a:lnTo>
                <a:lnTo>
                  <a:pt x="8582" y="34613"/>
                </a:lnTo>
                <a:lnTo>
                  <a:pt x="8716" y="35506"/>
                </a:lnTo>
                <a:lnTo>
                  <a:pt x="8895" y="37319"/>
                </a:lnTo>
                <a:lnTo>
                  <a:pt x="8939" y="38230"/>
                </a:lnTo>
                <a:lnTo>
                  <a:pt x="8975" y="38801"/>
                </a:lnTo>
                <a:lnTo>
                  <a:pt x="9100" y="39623"/>
                </a:lnTo>
                <a:lnTo>
                  <a:pt x="9243" y="40150"/>
                </a:lnTo>
                <a:lnTo>
                  <a:pt x="9439" y="40659"/>
                </a:lnTo>
                <a:lnTo>
                  <a:pt x="9707" y="41132"/>
                </a:lnTo>
                <a:lnTo>
                  <a:pt x="10047" y="41587"/>
                </a:lnTo>
                <a:lnTo>
                  <a:pt x="10466" y="42007"/>
                </a:lnTo>
                <a:lnTo>
                  <a:pt x="10716" y="42204"/>
                </a:lnTo>
                <a:lnTo>
                  <a:pt x="12431" y="42596"/>
                </a:lnTo>
                <a:lnTo>
                  <a:pt x="15021" y="43114"/>
                </a:lnTo>
                <a:lnTo>
                  <a:pt x="16324" y="43293"/>
                </a:lnTo>
                <a:lnTo>
                  <a:pt x="17200" y="43364"/>
                </a:lnTo>
                <a:lnTo>
                  <a:pt x="17646" y="43373"/>
                </a:lnTo>
                <a:lnTo>
                  <a:pt x="18289" y="43382"/>
                </a:lnTo>
                <a:lnTo>
                  <a:pt x="19548" y="43257"/>
                </a:lnTo>
                <a:lnTo>
                  <a:pt x="20173" y="43168"/>
                </a:lnTo>
                <a:lnTo>
                  <a:pt x="20209" y="43141"/>
                </a:lnTo>
                <a:lnTo>
                  <a:pt x="20254" y="43114"/>
                </a:lnTo>
                <a:lnTo>
                  <a:pt x="20486" y="43043"/>
                </a:lnTo>
                <a:lnTo>
                  <a:pt x="20736" y="43007"/>
                </a:lnTo>
                <a:lnTo>
                  <a:pt x="21084" y="42927"/>
                </a:lnTo>
                <a:lnTo>
                  <a:pt x="21754" y="42722"/>
                </a:lnTo>
                <a:lnTo>
                  <a:pt x="22370" y="42463"/>
                </a:lnTo>
                <a:lnTo>
                  <a:pt x="22933" y="42123"/>
                </a:lnTo>
                <a:lnTo>
                  <a:pt x="23433" y="41721"/>
                </a:lnTo>
                <a:lnTo>
                  <a:pt x="23870" y="41248"/>
                </a:lnTo>
                <a:lnTo>
                  <a:pt x="24236" y="40685"/>
                </a:lnTo>
                <a:lnTo>
                  <a:pt x="24522" y="40043"/>
                </a:lnTo>
                <a:lnTo>
                  <a:pt x="24629" y="39685"/>
                </a:lnTo>
                <a:lnTo>
                  <a:pt x="24799" y="39016"/>
                </a:lnTo>
                <a:lnTo>
                  <a:pt x="25013" y="37649"/>
                </a:lnTo>
                <a:lnTo>
                  <a:pt x="25138" y="36962"/>
                </a:lnTo>
                <a:lnTo>
                  <a:pt x="25299" y="36087"/>
                </a:lnTo>
                <a:lnTo>
                  <a:pt x="25531" y="34756"/>
                </a:lnTo>
                <a:lnTo>
                  <a:pt x="25719" y="34140"/>
                </a:lnTo>
                <a:lnTo>
                  <a:pt x="25888" y="33747"/>
                </a:lnTo>
                <a:lnTo>
                  <a:pt x="25987" y="33559"/>
                </a:lnTo>
                <a:lnTo>
                  <a:pt x="26246" y="33113"/>
                </a:lnTo>
                <a:lnTo>
                  <a:pt x="26871" y="32273"/>
                </a:lnTo>
                <a:lnTo>
                  <a:pt x="27585" y="31488"/>
                </a:lnTo>
                <a:lnTo>
                  <a:pt x="28344" y="30755"/>
                </a:lnTo>
                <a:lnTo>
                  <a:pt x="28746" y="30425"/>
                </a:lnTo>
                <a:lnTo>
                  <a:pt x="29237" y="29996"/>
                </a:lnTo>
                <a:lnTo>
                  <a:pt x="30148" y="29103"/>
                </a:lnTo>
                <a:lnTo>
                  <a:pt x="30970" y="28139"/>
                </a:lnTo>
                <a:lnTo>
                  <a:pt x="31720" y="27112"/>
                </a:lnTo>
                <a:lnTo>
                  <a:pt x="32077" y="26567"/>
                </a:lnTo>
                <a:lnTo>
                  <a:pt x="32416" y="26031"/>
                </a:lnTo>
                <a:lnTo>
                  <a:pt x="33015" y="24924"/>
                </a:lnTo>
                <a:lnTo>
                  <a:pt x="33515" y="23799"/>
                </a:lnTo>
                <a:lnTo>
                  <a:pt x="33916" y="22647"/>
                </a:lnTo>
                <a:lnTo>
                  <a:pt x="34229" y="21468"/>
                </a:lnTo>
                <a:lnTo>
                  <a:pt x="34443" y="20272"/>
                </a:lnTo>
                <a:lnTo>
                  <a:pt x="34559" y="19048"/>
                </a:lnTo>
                <a:lnTo>
                  <a:pt x="34577" y="17798"/>
                </a:lnTo>
                <a:lnTo>
                  <a:pt x="34551" y="17164"/>
                </a:lnTo>
                <a:lnTo>
                  <a:pt x="34470" y="16048"/>
                </a:lnTo>
                <a:lnTo>
                  <a:pt x="34175" y="13824"/>
                </a:lnTo>
                <a:lnTo>
                  <a:pt x="34006" y="12708"/>
                </a:lnTo>
                <a:lnTo>
                  <a:pt x="33934" y="12226"/>
                </a:lnTo>
                <a:lnTo>
                  <a:pt x="33756" y="11494"/>
                </a:lnTo>
                <a:lnTo>
                  <a:pt x="33595" y="11029"/>
                </a:lnTo>
                <a:lnTo>
                  <a:pt x="33497" y="10806"/>
                </a:lnTo>
                <a:lnTo>
                  <a:pt x="33149" y="10083"/>
                </a:lnTo>
                <a:lnTo>
                  <a:pt x="32372" y="8690"/>
                </a:lnTo>
                <a:lnTo>
                  <a:pt x="31961" y="8002"/>
                </a:lnTo>
                <a:lnTo>
                  <a:pt x="31755" y="7645"/>
                </a:lnTo>
                <a:lnTo>
                  <a:pt x="31282" y="6975"/>
                </a:lnTo>
                <a:lnTo>
                  <a:pt x="31014" y="6671"/>
                </a:lnTo>
                <a:lnTo>
                  <a:pt x="30416" y="6011"/>
                </a:lnTo>
                <a:lnTo>
                  <a:pt x="29184" y="4725"/>
                </a:lnTo>
                <a:lnTo>
                  <a:pt x="28541" y="4117"/>
                </a:lnTo>
                <a:lnTo>
                  <a:pt x="27924" y="3546"/>
                </a:lnTo>
                <a:lnTo>
                  <a:pt x="26987" y="2724"/>
                </a:lnTo>
                <a:lnTo>
                  <a:pt x="26317" y="2224"/>
                </a:lnTo>
                <a:lnTo>
                  <a:pt x="25969" y="2001"/>
                </a:lnTo>
                <a:lnTo>
                  <a:pt x="25656" y="1813"/>
                </a:lnTo>
                <a:lnTo>
                  <a:pt x="25004" y="1492"/>
                </a:lnTo>
                <a:lnTo>
                  <a:pt x="24326" y="1224"/>
                </a:lnTo>
                <a:lnTo>
                  <a:pt x="23638" y="992"/>
                </a:lnTo>
                <a:lnTo>
                  <a:pt x="22575" y="706"/>
                </a:lnTo>
                <a:lnTo>
                  <a:pt x="21147" y="420"/>
                </a:lnTo>
                <a:lnTo>
                  <a:pt x="20432" y="286"/>
                </a:lnTo>
                <a:lnTo>
                  <a:pt x="19834" y="188"/>
                </a:lnTo>
                <a:lnTo>
                  <a:pt x="18628" y="54"/>
                </a:lnTo>
                <a:lnTo>
                  <a:pt x="17432" y="1"/>
                </a:lnTo>
                <a:close/>
              </a:path>
            </a:pathLst>
          </a:custGeom>
          <a:solidFill>
            <a:srgbClr val="3EC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981675" y="1496725"/>
            <a:ext cx="1109547" cy="1765258"/>
          </a:xfrm>
          <a:custGeom>
            <a:avLst/>
            <a:gdLst/>
            <a:ahLst/>
            <a:cxnLst/>
            <a:rect l="l" t="t" r="r" b="b"/>
            <a:pathLst>
              <a:path w="30898" h="49151" fill="none" extrusionOk="0">
                <a:moveTo>
                  <a:pt x="19727" y="48222"/>
                </a:moveTo>
                <a:lnTo>
                  <a:pt x="19700" y="48320"/>
                </a:lnTo>
                <a:lnTo>
                  <a:pt x="19619" y="48472"/>
                </a:lnTo>
                <a:lnTo>
                  <a:pt x="19414" y="48651"/>
                </a:lnTo>
                <a:lnTo>
                  <a:pt x="18842" y="48829"/>
                </a:lnTo>
                <a:lnTo>
                  <a:pt x="18485" y="48874"/>
                </a:lnTo>
                <a:lnTo>
                  <a:pt x="17467" y="48999"/>
                </a:lnTo>
                <a:lnTo>
                  <a:pt x="15413" y="49142"/>
                </a:lnTo>
                <a:lnTo>
                  <a:pt x="13359" y="49151"/>
                </a:lnTo>
                <a:lnTo>
                  <a:pt x="11832" y="49043"/>
                </a:lnTo>
                <a:lnTo>
                  <a:pt x="10814" y="48918"/>
                </a:lnTo>
                <a:lnTo>
                  <a:pt x="10305" y="48838"/>
                </a:lnTo>
                <a:lnTo>
                  <a:pt x="9984" y="48776"/>
                </a:lnTo>
                <a:lnTo>
                  <a:pt x="9511" y="48624"/>
                </a:lnTo>
                <a:lnTo>
                  <a:pt x="9207" y="48490"/>
                </a:lnTo>
                <a:lnTo>
                  <a:pt x="8948" y="48311"/>
                </a:lnTo>
                <a:lnTo>
                  <a:pt x="8734" y="48088"/>
                </a:lnTo>
                <a:lnTo>
                  <a:pt x="8582" y="47820"/>
                </a:lnTo>
                <a:lnTo>
                  <a:pt x="8510" y="47490"/>
                </a:lnTo>
                <a:lnTo>
                  <a:pt x="8510" y="47302"/>
                </a:lnTo>
                <a:lnTo>
                  <a:pt x="8537" y="47106"/>
                </a:lnTo>
                <a:lnTo>
                  <a:pt x="8653" y="46731"/>
                </a:lnTo>
                <a:lnTo>
                  <a:pt x="8868" y="46391"/>
                </a:lnTo>
                <a:lnTo>
                  <a:pt x="9144" y="46088"/>
                </a:lnTo>
                <a:lnTo>
                  <a:pt x="9296" y="45963"/>
                </a:lnTo>
                <a:lnTo>
                  <a:pt x="9457" y="45855"/>
                </a:lnTo>
                <a:lnTo>
                  <a:pt x="9814" y="45659"/>
                </a:lnTo>
                <a:lnTo>
                  <a:pt x="10377" y="45454"/>
                </a:lnTo>
                <a:lnTo>
                  <a:pt x="10761" y="45355"/>
                </a:lnTo>
                <a:lnTo>
                  <a:pt x="11136" y="45266"/>
                </a:lnTo>
                <a:lnTo>
                  <a:pt x="11877" y="45150"/>
                </a:lnTo>
                <a:lnTo>
                  <a:pt x="12993" y="45052"/>
                </a:lnTo>
                <a:lnTo>
                  <a:pt x="15262" y="45016"/>
                </a:lnTo>
                <a:lnTo>
                  <a:pt x="16762" y="44980"/>
                </a:lnTo>
                <a:lnTo>
                  <a:pt x="18066" y="44873"/>
                </a:lnTo>
                <a:lnTo>
                  <a:pt x="19369" y="44739"/>
                </a:lnTo>
                <a:lnTo>
                  <a:pt x="19628" y="44721"/>
                </a:lnTo>
                <a:lnTo>
                  <a:pt x="20164" y="44659"/>
                </a:lnTo>
                <a:lnTo>
                  <a:pt x="20691" y="44525"/>
                </a:lnTo>
                <a:lnTo>
                  <a:pt x="21039" y="44328"/>
                </a:lnTo>
                <a:lnTo>
                  <a:pt x="21245" y="44159"/>
                </a:lnTo>
                <a:lnTo>
                  <a:pt x="21325" y="44052"/>
                </a:lnTo>
                <a:lnTo>
                  <a:pt x="21450" y="43864"/>
                </a:lnTo>
                <a:lnTo>
                  <a:pt x="21548" y="43489"/>
                </a:lnTo>
                <a:lnTo>
                  <a:pt x="21486" y="43141"/>
                </a:lnTo>
                <a:lnTo>
                  <a:pt x="21289" y="42828"/>
                </a:lnTo>
                <a:lnTo>
                  <a:pt x="21012" y="42560"/>
                </a:lnTo>
                <a:lnTo>
                  <a:pt x="20664" y="42328"/>
                </a:lnTo>
                <a:lnTo>
                  <a:pt x="20298" y="42150"/>
                </a:lnTo>
                <a:lnTo>
                  <a:pt x="19941" y="42033"/>
                </a:lnTo>
                <a:lnTo>
                  <a:pt x="19780" y="41998"/>
                </a:lnTo>
                <a:lnTo>
                  <a:pt x="19521" y="41953"/>
                </a:lnTo>
                <a:lnTo>
                  <a:pt x="19003" y="41935"/>
                </a:lnTo>
                <a:lnTo>
                  <a:pt x="18217" y="41962"/>
                </a:lnTo>
                <a:lnTo>
                  <a:pt x="17699" y="42007"/>
                </a:lnTo>
                <a:lnTo>
                  <a:pt x="17039" y="42060"/>
                </a:lnTo>
                <a:lnTo>
                  <a:pt x="15735" y="42114"/>
                </a:lnTo>
                <a:lnTo>
                  <a:pt x="14422" y="42123"/>
                </a:lnTo>
                <a:lnTo>
                  <a:pt x="13109" y="42069"/>
                </a:lnTo>
                <a:lnTo>
                  <a:pt x="12458" y="42016"/>
                </a:lnTo>
                <a:lnTo>
                  <a:pt x="11815" y="41953"/>
                </a:lnTo>
                <a:lnTo>
                  <a:pt x="10529" y="41774"/>
                </a:lnTo>
                <a:lnTo>
                  <a:pt x="9895" y="41658"/>
                </a:lnTo>
                <a:lnTo>
                  <a:pt x="9350" y="41569"/>
                </a:lnTo>
                <a:lnTo>
                  <a:pt x="8466" y="41346"/>
                </a:lnTo>
                <a:lnTo>
                  <a:pt x="8091" y="41140"/>
                </a:lnTo>
                <a:lnTo>
                  <a:pt x="7885" y="40953"/>
                </a:lnTo>
                <a:lnTo>
                  <a:pt x="7796" y="40846"/>
                </a:lnTo>
                <a:lnTo>
                  <a:pt x="7716" y="40712"/>
                </a:lnTo>
                <a:lnTo>
                  <a:pt x="7626" y="40417"/>
                </a:lnTo>
                <a:lnTo>
                  <a:pt x="7617" y="40105"/>
                </a:lnTo>
                <a:lnTo>
                  <a:pt x="7689" y="39801"/>
                </a:lnTo>
                <a:lnTo>
                  <a:pt x="7751" y="39658"/>
                </a:lnTo>
                <a:lnTo>
                  <a:pt x="7823" y="39524"/>
                </a:lnTo>
                <a:lnTo>
                  <a:pt x="8019" y="39274"/>
                </a:lnTo>
                <a:lnTo>
                  <a:pt x="8251" y="39069"/>
                </a:lnTo>
                <a:lnTo>
                  <a:pt x="8519" y="38899"/>
                </a:lnTo>
                <a:lnTo>
                  <a:pt x="8662" y="38837"/>
                </a:lnTo>
                <a:lnTo>
                  <a:pt x="8859" y="38747"/>
                </a:lnTo>
                <a:lnTo>
                  <a:pt x="9296" y="38613"/>
                </a:lnTo>
                <a:lnTo>
                  <a:pt x="9966" y="38506"/>
                </a:lnTo>
                <a:lnTo>
                  <a:pt x="11386" y="38479"/>
                </a:lnTo>
                <a:lnTo>
                  <a:pt x="12279" y="38515"/>
                </a:lnTo>
                <a:lnTo>
                  <a:pt x="14386" y="38586"/>
                </a:lnTo>
                <a:lnTo>
                  <a:pt x="16503" y="38676"/>
                </a:lnTo>
                <a:lnTo>
                  <a:pt x="16681" y="38711"/>
                </a:lnTo>
                <a:lnTo>
                  <a:pt x="17842" y="38747"/>
                </a:lnTo>
                <a:lnTo>
                  <a:pt x="18601" y="38685"/>
                </a:lnTo>
                <a:lnTo>
                  <a:pt x="19137" y="38595"/>
                </a:lnTo>
                <a:lnTo>
                  <a:pt x="19682" y="38461"/>
                </a:lnTo>
                <a:lnTo>
                  <a:pt x="20218" y="38256"/>
                </a:lnTo>
                <a:lnTo>
                  <a:pt x="20727" y="37988"/>
                </a:lnTo>
                <a:lnTo>
                  <a:pt x="21182" y="37631"/>
                </a:lnTo>
                <a:lnTo>
                  <a:pt x="21584" y="37193"/>
                </a:lnTo>
                <a:lnTo>
                  <a:pt x="21905" y="36649"/>
                </a:lnTo>
                <a:lnTo>
                  <a:pt x="22138" y="35997"/>
                </a:lnTo>
                <a:lnTo>
                  <a:pt x="22245" y="35220"/>
                </a:lnTo>
                <a:lnTo>
                  <a:pt x="22245" y="34782"/>
                </a:lnTo>
                <a:lnTo>
                  <a:pt x="22280" y="34005"/>
                </a:lnTo>
                <a:lnTo>
                  <a:pt x="22423" y="32853"/>
                </a:lnTo>
                <a:lnTo>
                  <a:pt x="22593" y="32077"/>
                </a:lnTo>
                <a:lnTo>
                  <a:pt x="22709" y="31684"/>
                </a:lnTo>
                <a:lnTo>
                  <a:pt x="22798" y="31407"/>
                </a:lnTo>
                <a:lnTo>
                  <a:pt x="23004" y="30871"/>
                </a:lnTo>
                <a:lnTo>
                  <a:pt x="23388" y="30121"/>
                </a:lnTo>
                <a:lnTo>
                  <a:pt x="23986" y="29192"/>
                </a:lnTo>
                <a:lnTo>
                  <a:pt x="24656" y="28308"/>
                </a:lnTo>
                <a:lnTo>
                  <a:pt x="25004" y="27879"/>
                </a:lnTo>
                <a:lnTo>
                  <a:pt x="25406" y="27388"/>
                </a:lnTo>
                <a:lnTo>
                  <a:pt x="26299" y="26469"/>
                </a:lnTo>
                <a:lnTo>
                  <a:pt x="27219" y="25576"/>
                </a:lnTo>
                <a:lnTo>
                  <a:pt x="28094" y="24656"/>
                </a:lnTo>
                <a:lnTo>
                  <a:pt x="28487" y="24156"/>
                </a:lnTo>
                <a:lnTo>
                  <a:pt x="28799" y="23736"/>
                </a:lnTo>
                <a:lnTo>
                  <a:pt x="29344" y="22834"/>
                </a:lnTo>
                <a:lnTo>
                  <a:pt x="29817" y="21879"/>
                </a:lnTo>
                <a:lnTo>
                  <a:pt x="30210" y="20896"/>
                </a:lnTo>
                <a:lnTo>
                  <a:pt x="30380" y="20405"/>
                </a:lnTo>
                <a:lnTo>
                  <a:pt x="30496" y="19994"/>
                </a:lnTo>
                <a:lnTo>
                  <a:pt x="30621" y="19137"/>
                </a:lnTo>
                <a:lnTo>
                  <a:pt x="30701" y="17806"/>
                </a:lnTo>
                <a:lnTo>
                  <a:pt x="30764" y="16931"/>
                </a:lnTo>
                <a:lnTo>
                  <a:pt x="30844" y="16092"/>
                </a:lnTo>
                <a:lnTo>
                  <a:pt x="30898" y="14440"/>
                </a:lnTo>
                <a:lnTo>
                  <a:pt x="30835" y="13208"/>
                </a:lnTo>
                <a:lnTo>
                  <a:pt x="30737" y="12386"/>
                </a:lnTo>
                <a:lnTo>
                  <a:pt x="30594" y="11573"/>
                </a:lnTo>
                <a:lnTo>
                  <a:pt x="30398" y="10770"/>
                </a:lnTo>
                <a:lnTo>
                  <a:pt x="30273" y="10368"/>
                </a:lnTo>
                <a:lnTo>
                  <a:pt x="29960" y="9457"/>
                </a:lnTo>
                <a:lnTo>
                  <a:pt x="29255" y="7662"/>
                </a:lnTo>
                <a:lnTo>
                  <a:pt x="28898" y="6769"/>
                </a:lnTo>
                <a:lnTo>
                  <a:pt x="28871" y="6707"/>
                </a:lnTo>
                <a:lnTo>
                  <a:pt x="28817" y="6653"/>
                </a:lnTo>
                <a:lnTo>
                  <a:pt x="27799" y="5501"/>
                </a:lnTo>
                <a:lnTo>
                  <a:pt x="26236" y="3822"/>
                </a:lnTo>
                <a:lnTo>
                  <a:pt x="25370" y="3072"/>
                </a:lnTo>
                <a:lnTo>
                  <a:pt x="24754" y="2617"/>
                </a:lnTo>
                <a:lnTo>
                  <a:pt x="24424" y="2411"/>
                </a:lnTo>
                <a:lnTo>
                  <a:pt x="24022" y="2170"/>
                </a:lnTo>
                <a:lnTo>
                  <a:pt x="23191" y="1733"/>
                </a:lnTo>
                <a:lnTo>
                  <a:pt x="22325" y="1331"/>
                </a:lnTo>
                <a:lnTo>
                  <a:pt x="21450" y="982"/>
                </a:lnTo>
                <a:lnTo>
                  <a:pt x="21003" y="840"/>
                </a:lnTo>
                <a:lnTo>
                  <a:pt x="20548" y="697"/>
                </a:lnTo>
                <a:lnTo>
                  <a:pt x="19619" y="473"/>
                </a:lnTo>
                <a:lnTo>
                  <a:pt x="18199" y="223"/>
                </a:lnTo>
                <a:lnTo>
                  <a:pt x="17253" y="98"/>
                </a:lnTo>
                <a:lnTo>
                  <a:pt x="16476" y="27"/>
                </a:lnTo>
                <a:lnTo>
                  <a:pt x="14922" y="0"/>
                </a:lnTo>
                <a:lnTo>
                  <a:pt x="14145" y="54"/>
                </a:lnTo>
                <a:lnTo>
                  <a:pt x="13065" y="170"/>
                </a:lnTo>
                <a:lnTo>
                  <a:pt x="10904" y="500"/>
                </a:lnTo>
                <a:lnTo>
                  <a:pt x="9823" y="661"/>
                </a:lnTo>
                <a:lnTo>
                  <a:pt x="9618" y="706"/>
                </a:lnTo>
                <a:lnTo>
                  <a:pt x="9439" y="804"/>
                </a:lnTo>
                <a:lnTo>
                  <a:pt x="7796" y="1795"/>
                </a:lnTo>
                <a:lnTo>
                  <a:pt x="6171" y="2804"/>
                </a:lnTo>
                <a:lnTo>
                  <a:pt x="5983" y="2920"/>
                </a:lnTo>
                <a:lnTo>
                  <a:pt x="5617" y="3206"/>
                </a:lnTo>
                <a:lnTo>
                  <a:pt x="5456" y="3367"/>
                </a:lnTo>
                <a:lnTo>
                  <a:pt x="4760" y="4099"/>
                </a:lnTo>
                <a:lnTo>
                  <a:pt x="4063" y="4831"/>
                </a:lnTo>
                <a:lnTo>
                  <a:pt x="3724" y="5162"/>
                </a:lnTo>
                <a:lnTo>
                  <a:pt x="3099" y="5867"/>
                </a:lnTo>
                <a:lnTo>
                  <a:pt x="2527" y="6617"/>
                </a:lnTo>
                <a:lnTo>
                  <a:pt x="2045" y="7421"/>
                </a:lnTo>
                <a:lnTo>
                  <a:pt x="1849" y="7859"/>
                </a:lnTo>
                <a:lnTo>
                  <a:pt x="1563" y="8582"/>
                </a:lnTo>
                <a:lnTo>
                  <a:pt x="1188" y="9689"/>
                </a:lnTo>
                <a:lnTo>
                  <a:pt x="893" y="10413"/>
                </a:lnTo>
                <a:lnTo>
                  <a:pt x="724" y="10752"/>
                </a:lnTo>
                <a:lnTo>
                  <a:pt x="572" y="11073"/>
                </a:lnTo>
                <a:lnTo>
                  <a:pt x="348" y="11716"/>
                </a:lnTo>
                <a:lnTo>
                  <a:pt x="206" y="12368"/>
                </a:lnTo>
                <a:lnTo>
                  <a:pt x="125" y="13029"/>
                </a:lnTo>
                <a:lnTo>
                  <a:pt x="81" y="14020"/>
                </a:lnTo>
                <a:lnTo>
                  <a:pt x="72" y="15351"/>
                </a:lnTo>
                <a:lnTo>
                  <a:pt x="36" y="16012"/>
                </a:lnTo>
                <a:lnTo>
                  <a:pt x="0" y="16556"/>
                </a:lnTo>
                <a:lnTo>
                  <a:pt x="45" y="17673"/>
                </a:lnTo>
                <a:lnTo>
                  <a:pt x="215" y="18780"/>
                </a:lnTo>
                <a:lnTo>
                  <a:pt x="527" y="19887"/>
                </a:lnTo>
                <a:lnTo>
                  <a:pt x="732" y="20432"/>
                </a:lnTo>
                <a:lnTo>
                  <a:pt x="1054" y="21209"/>
                </a:lnTo>
                <a:lnTo>
                  <a:pt x="1733" y="22736"/>
                </a:lnTo>
                <a:lnTo>
                  <a:pt x="2492" y="24218"/>
                </a:lnTo>
                <a:lnTo>
                  <a:pt x="3152" y="25272"/>
                </a:lnTo>
                <a:lnTo>
                  <a:pt x="3644" y="25951"/>
                </a:lnTo>
                <a:lnTo>
                  <a:pt x="3912" y="26272"/>
                </a:lnTo>
                <a:lnTo>
                  <a:pt x="4233" y="26656"/>
                </a:lnTo>
                <a:lnTo>
                  <a:pt x="4903" y="27388"/>
                </a:lnTo>
                <a:lnTo>
                  <a:pt x="5974" y="28442"/>
                </a:lnTo>
                <a:lnTo>
                  <a:pt x="6698" y="29130"/>
                </a:lnTo>
                <a:lnTo>
                  <a:pt x="6975" y="29406"/>
                </a:lnTo>
                <a:lnTo>
                  <a:pt x="7484" y="29978"/>
                </a:lnTo>
                <a:lnTo>
                  <a:pt x="7885" y="30603"/>
                </a:lnTo>
                <a:lnTo>
                  <a:pt x="8082" y="31121"/>
                </a:lnTo>
                <a:lnTo>
                  <a:pt x="8162" y="31487"/>
                </a:lnTo>
                <a:lnTo>
                  <a:pt x="8180" y="31684"/>
                </a:lnTo>
                <a:lnTo>
                  <a:pt x="8225" y="32362"/>
                </a:lnTo>
                <a:lnTo>
                  <a:pt x="8216" y="33702"/>
                </a:lnTo>
                <a:lnTo>
                  <a:pt x="8207" y="34336"/>
                </a:lnTo>
                <a:lnTo>
                  <a:pt x="8207" y="3478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1319249" y="2239180"/>
            <a:ext cx="434394" cy="491444"/>
          </a:xfrm>
          <a:custGeom>
            <a:avLst/>
            <a:gdLst/>
            <a:ahLst/>
            <a:cxnLst/>
            <a:rect l="l" t="t" r="r" b="b"/>
            <a:pathLst>
              <a:path w="10824" h="12244" fill="none" extrusionOk="0">
                <a:moveTo>
                  <a:pt x="3197" y="11993"/>
                </a:moveTo>
                <a:lnTo>
                  <a:pt x="3144" y="8091"/>
                </a:lnTo>
                <a:lnTo>
                  <a:pt x="3090" y="4180"/>
                </a:lnTo>
                <a:lnTo>
                  <a:pt x="3081" y="3349"/>
                </a:lnTo>
                <a:lnTo>
                  <a:pt x="2983" y="2028"/>
                </a:lnTo>
                <a:lnTo>
                  <a:pt x="2831" y="1411"/>
                </a:lnTo>
                <a:lnTo>
                  <a:pt x="2670" y="1027"/>
                </a:lnTo>
                <a:lnTo>
                  <a:pt x="2563" y="849"/>
                </a:lnTo>
                <a:lnTo>
                  <a:pt x="2483" y="724"/>
                </a:lnTo>
                <a:lnTo>
                  <a:pt x="2286" y="500"/>
                </a:lnTo>
                <a:lnTo>
                  <a:pt x="2054" y="313"/>
                </a:lnTo>
                <a:lnTo>
                  <a:pt x="1795" y="170"/>
                </a:lnTo>
                <a:lnTo>
                  <a:pt x="1519" y="63"/>
                </a:lnTo>
                <a:lnTo>
                  <a:pt x="1233" y="18"/>
                </a:lnTo>
                <a:lnTo>
                  <a:pt x="956" y="36"/>
                </a:lnTo>
                <a:lnTo>
                  <a:pt x="688" y="117"/>
                </a:lnTo>
                <a:lnTo>
                  <a:pt x="563" y="188"/>
                </a:lnTo>
                <a:lnTo>
                  <a:pt x="420" y="286"/>
                </a:lnTo>
                <a:lnTo>
                  <a:pt x="206" y="545"/>
                </a:lnTo>
                <a:lnTo>
                  <a:pt x="72" y="849"/>
                </a:lnTo>
                <a:lnTo>
                  <a:pt x="0" y="1179"/>
                </a:lnTo>
                <a:lnTo>
                  <a:pt x="0" y="1340"/>
                </a:lnTo>
                <a:lnTo>
                  <a:pt x="18" y="1510"/>
                </a:lnTo>
                <a:lnTo>
                  <a:pt x="108" y="1831"/>
                </a:lnTo>
                <a:lnTo>
                  <a:pt x="250" y="2135"/>
                </a:lnTo>
                <a:lnTo>
                  <a:pt x="456" y="2403"/>
                </a:lnTo>
                <a:lnTo>
                  <a:pt x="572" y="2528"/>
                </a:lnTo>
                <a:lnTo>
                  <a:pt x="733" y="2679"/>
                </a:lnTo>
                <a:lnTo>
                  <a:pt x="1081" y="2912"/>
                </a:lnTo>
                <a:lnTo>
                  <a:pt x="1447" y="3090"/>
                </a:lnTo>
                <a:lnTo>
                  <a:pt x="1840" y="3206"/>
                </a:lnTo>
                <a:lnTo>
                  <a:pt x="2438" y="3296"/>
                </a:lnTo>
                <a:lnTo>
                  <a:pt x="3278" y="3304"/>
                </a:lnTo>
                <a:lnTo>
                  <a:pt x="3688" y="3296"/>
                </a:lnTo>
                <a:lnTo>
                  <a:pt x="4465" y="3269"/>
                </a:lnTo>
                <a:lnTo>
                  <a:pt x="6010" y="3287"/>
                </a:lnTo>
                <a:lnTo>
                  <a:pt x="6787" y="3331"/>
                </a:lnTo>
                <a:lnTo>
                  <a:pt x="7314" y="3376"/>
                </a:lnTo>
                <a:lnTo>
                  <a:pt x="8296" y="3465"/>
                </a:lnTo>
                <a:lnTo>
                  <a:pt x="8975" y="3474"/>
                </a:lnTo>
                <a:lnTo>
                  <a:pt x="9618" y="3403"/>
                </a:lnTo>
                <a:lnTo>
                  <a:pt x="10047" y="3269"/>
                </a:lnTo>
                <a:lnTo>
                  <a:pt x="10288" y="3135"/>
                </a:lnTo>
                <a:lnTo>
                  <a:pt x="10493" y="2956"/>
                </a:lnTo>
                <a:lnTo>
                  <a:pt x="10654" y="2733"/>
                </a:lnTo>
                <a:lnTo>
                  <a:pt x="10770" y="2447"/>
                </a:lnTo>
                <a:lnTo>
                  <a:pt x="10824" y="2117"/>
                </a:lnTo>
                <a:lnTo>
                  <a:pt x="10815" y="1920"/>
                </a:lnTo>
                <a:lnTo>
                  <a:pt x="10806" y="1706"/>
                </a:lnTo>
                <a:lnTo>
                  <a:pt x="10681" y="1277"/>
                </a:lnTo>
                <a:lnTo>
                  <a:pt x="10475" y="884"/>
                </a:lnTo>
                <a:lnTo>
                  <a:pt x="10190" y="536"/>
                </a:lnTo>
                <a:lnTo>
                  <a:pt x="9841" y="259"/>
                </a:lnTo>
                <a:lnTo>
                  <a:pt x="9448" y="72"/>
                </a:lnTo>
                <a:lnTo>
                  <a:pt x="9029" y="0"/>
                </a:lnTo>
                <a:lnTo>
                  <a:pt x="8591" y="72"/>
                </a:lnTo>
                <a:lnTo>
                  <a:pt x="8368" y="170"/>
                </a:lnTo>
                <a:lnTo>
                  <a:pt x="8261" y="233"/>
                </a:lnTo>
                <a:lnTo>
                  <a:pt x="8064" y="402"/>
                </a:lnTo>
                <a:lnTo>
                  <a:pt x="7850" y="715"/>
                </a:lnTo>
                <a:lnTo>
                  <a:pt x="7689" y="1215"/>
                </a:lnTo>
                <a:lnTo>
                  <a:pt x="7618" y="1733"/>
                </a:lnTo>
                <a:lnTo>
                  <a:pt x="7618" y="1974"/>
                </a:lnTo>
                <a:lnTo>
                  <a:pt x="7662" y="4546"/>
                </a:lnTo>
                <a:lnTo>
                  <a:pt x="7716" y="8403"/>
                </a:lnTo>
                <a:lnTo>
                  <a:pt x="7671" y="10966"/>
                </a:lnTo>
                <a:lnTo>
                  <a:pt x="7591" y="12243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2634652" y="1452551"/>
            <a:ext cx="1690800" cy="2396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Esta es la habilidad de manejar las propias emociones, pensamientos y comportamientos de manera efectiva, en distintas situaciones, con el propósito de lograr las metas personales</a:t>
            </a:r>
            <a:r>
              <a:rPr lang="es-MX" dirty="0"/>
              <a:t>.</a:t>
            </a:r>
            <a:endParaRPr sz="12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82" name="Google Shape;182;p19"/>
          <p:cNvGrpSpPr/>
          <p:nvPr/>
        </p:nvGrpSpPr>
        <p:grpSpPr>
          <a:xfrm>
            <a:off x="2156379" y="2620679"/>
            <a:ext cx="160325" cy="174100"/>
            <a:chOff x="2944438" y="4888650"/>
            <a:chExt cx="98655" cy="107125"/>
          </a:xfrm>
        </p:grpSpPr>
        <p:sp>
          <p:nvSpPr>
            <p:cNvPr id="183" name="Google Shape;183;p19"/>
            <p:cNvSpPr/>
            <p:nvPr/>
          </p:nvSpPr>
          <p:spPr>
            <a:xfrm>
              <a:off x="2991397" y="4888650"/>
              <a:ext cx="4725" cy="107125"/>
            </a:xfrm>
            <a:custGeom>
              <a:avLst/>
              <a:gdLst/>
              <a:ahLst/>
              <a:cxnLst/>
              <a:rect l="l" t="t" r="r" b="b"/>
              <a:pathLst>
                <a:path w="189" h="4285" extrusionOk="0">
                  <a:moveTo>
                    <a:pt x="75" y="0"/>
                  </a:moveTo>
                  <a:cubicBezTo>
                    <a:pt x="-102" y="1418"/>
                    <a:pt x="94" y="2859"/>
                    <a:pt x="189" y="4285"/>
                  </a:cubicBezTo>
                </a:path>
              </a:pathLst>
            </a:custGeom>
            <a:noFill/>
            <a:ln w="38100" cap="flat" cmpd="sng">
              <a:solidFill>
                <a:srgbClr val="3EC0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" name="Google Shape;184;p19"/>
            <p:cNvSpPr/>
            <p:nvPr/>
          </p:nvSpPr>
          <p:spPr>
            <a:xfrm>
              <a:off x="2944438" y="4940788"/>
              <a:ext cx="98655" cy="2850"/>
            </a:xfrm>
            <a:custGeom>
              <a:avLst/>
              <a:gdLst/>
              <a:ahLst/>
              <a:cxnLst/>
              <a:rect l="l" t="t" r="r" b="b"/>
              <a:pathLst>
                <a:path w="4799" h="114" extrusionOk="0">
                  <a:moveTo>
                    <a:pt x="0" y="0"/>
                  </a:moveTo>
                  <a:cubicBezTo>
                    <a:pt x="1600" y="0"/>
                    <a:pt x="3202" y="8"/>
                    <a:pt x="4799" y="114"/>
                  </a:cubicBezTo>
                </a:path>
              </a:pathLst>
            </a:custGeom>
            <a:noFill/>
            <a:ln w="38100" cap="flat" cmpd="sng">
              <a:solidFill>
                <a:srgbClr val="3EC09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85" name="Google Shape;185;p19"/>
          <p:cNvGrpSpPr/>
          <p:nvPr/>
        </p:nvGrpSpPr>
        <p:grpSpPr>
          <a:xfrm>
            <a:off x="725729" y="1249429"/>
            <a:ext cx="160325" cy="174100"/>
            <a:chOff x="2944438" y="4888650"/>
            <a:chExt cx="98655" cy="107125"/>
          </a:xfrm>
        </p:grpSpPr>
        <p:sp>
          <p:nvSpPr>
            <p:cNvPr id="186" name="Google Shape;186;p19"/>
            <p:cNvSpPr/>
            <p:nvPr/>
          </p:nvSpPr>
          <p:spPr>
            <a:xfrm>
              <a:off x="2991397" y="4888650"/>
              <a:ext cx="4725" cy="107125"/>
            </a:xfrm>
            <a:custGeom>
              <a:avLst/>
              <a:gdLst/>
              <a:ahLst/>
              <a:cxnLst/>
              <a:rect l="l" t="t" r="r" b="b"/>
              <a:pathLst>
                <a:path w="189" h="4285" extrusionOk="0">
                  <a:moveTo>
                    <a:pt x="75" y="0"/>
                  </a:moveTo>
                  <a:cubicBezTo>
                    <a:pt x="-102" y="1418"/>
                    <a:pt x="94" y="2859"/>
                    <a:pt x="189" y="4285"/>
                  </a:cubicBezTo>
                </a:path>
              </a:pathLst>
            </a:custGeom>
            <a:noFill/>
            <a:ln w="38100" cap="flat" cmpd="sng">
              <a:solidFill>
                <a:srgbClr val="3EC0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7" name="Google Shape;187;p19"/>
            <p:cNvSpPr/>
            <p:nvPr/>
          </p:nvSpPr>
          <p:spPr>
            <a:xfrm>
              <a:off x="2944438" y="4940788"/>
              <a:ext cx="98655" cy="2850"/>
            </a:xfrm>
            <a:custGeom>
              <a:avLst/>
              <a:gdLst/>
              <a:ahLst/>
              <a:cxnLst/>
              <a:rect l="l" t="t" r="r" b="b"/>
              <a:pathLst>
                <a:path w="4799" h="114" extrusionOk="0">
                  <a:moveTo>
                    <a:pt x="0" y="0"/>
                  </a:moveTo>
                  <a:cubicBezTo>
                    <a:pt x="1600" y="0"/>
                    <a:pt x="3202" y="8"/>
                    <a:pt x="4799" y="114"/>
                  </a:cubicBezTo>
                </a:path>
              </a:pathLst>
            </a:custGeom>
            <a:noFill/>
            <a:ln w="38100" cap="flat" cmpd="sng">
              <a:solidFill>
                <a:srgbClr val="3EC09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94" name="Google Shape;194;p19"/>
          <p:cNvSpPr/>
          <p:nvPr/>
        </p:nvSpPr>
        <p:spPr>
          <a:xfrm>
            <a:off x="955675" y="2620675"/>
            <a:ext cx="106750" cy="105625"/>
          </a:xfrm>
          <a:custGeom>
            <a:avLst/>
            <a:gdLst/>
            <a:ahLst/>
            <a:cxnLst/>
            <a:rect l="l" t="t" r="r" b="b"/>
            <a:pathLst>
              <a:path w="4270" h="4225" extrusionOk="0">
                <a:moveTo>
                  <a:pt x="2340" y="0"/>
                </a:moveTo>
                <a:lnTo>
                  <a:pt x="2135" y="9"/>
                </a:lnTo>
                <a:lnTo>
                  <a:pt x="1733" y="107"/>
                </a:lnTo>
                <a:lnTo>
                  <a:pt x="1331" y="304"/>
                </a:lnTo>
                <a:lnTo>
                  <a:pt x="956" y="572"/>
                </a:lnTo>
                <a:lnTo>
                  <a:pt x="617" y="893"/>
                </a:lnTo>
                <a:lnTo>
                  <a:pt x="340" y="1259"/>
                </a:lnTo>
                <a:lnTo>
                  <a:pt x="135" y="1652"/>
                </a:lnTo>
                <a:lnTo>
                  <a:pt x="19" y="2063"/>
                </a:lnTo>
                <a:lnTo>
                  <a:pt x="1" y="2260"/>
                </a:lnTo>
                <a:lnTo>
                  <a:pt x="1" y="2447"/>
                </a:lnTo>
                <a:lnTo>
                  <a:pt x="81" y="2822"/>
                </a:lnTo>
                <a:lnTo>
                  <a:pt x="233" y="3162"/>
                </a:lnTo>
                <a:lnTo>
                  <a:pt x="447" y="3474"/>
                </a:lnTo>
                <a:lnTo>
                  <a:pt x="715" y="3751"/>
                </a:lnTo>
                <a:lnTo>
                  <a:pt x="1037" y="3965"/>
                </a:lnTo>
                <a:lnTo>
                  <a:pt x="1394" y="4126"/>
                </a:lnTo>
                <a:lnTo>
                  <a:pt x="1769" y="4215"/>
                </a:lnTo>
                <a:lnTo>
                  <a:pt x="1974" y="4224"/>
                </a:lnTo>
                <a:lnTo>
                  <a:pt x="2171" y="4224"/>
                </a:lnTo>
                <a:lnTo>
                  <a:pt x="2555" y="4162"/>
                </a:lnTo>
                <a:lnTo>
                  <a:pt x="2939" y="4037"/>
                </a:lnTo>
                <a:lnTo>
                  <a:pt x="3296" y="3840"/>
                </a:lnTo>
                <a:lnTo>
                  <a:pt x="3617" y="3563"/>
                </a:lnTo>
                <a:lnTo>
                  <a:pt x="3885" y="3215"/>
                </a:lnTo>
                <a:lnTo>
                  <a:pt x="4100" y="2795"/>
                </a:lnTo>
                <a:lnTo>
                  <a:pt x="4234" y="2295"/>
                </a:lnTo>
                <a:lnTo>
                  <a:pt x="4260" y="2010"/>
                </a:lnTo>
                <a:lnTo>
                  <a:pt x="4269" y="1876"/>
                </a:lnTo>
                <a:lnTo>
                  <a:pt x="4171" y="1563"/>
                </a:lnTo>
                <a:lnTo>
                  <a:pt x="3992" y="1233"/>
                </a:lnTo>
                <a:lnTo>
                  <a:pt x="3742" y="893"/>
                </a:lnTo>
                <a:lnTo>
                  <a:pt x="3439" y="590"/>
                </a:lnTo>
                <a:lnTo>
                  <a:pt x="3117" y="322"/>
                </a:lnTo>
                <a:lnTo>
                  <a:pt x="2787" y="116"/>
                </a:lnTo>
                <a:lnTo>
                  <a:pt x="2474" y="9"/>
                </a:lnTo>
                <a:lnTo>
                  <a:pt x="2340" y="0"/>
                </a:lnTo>
                <a:close/>
              </a:path>
            </a:pathLst>
          </a:custGeom>
          <a:solidFill>
            <a:srgbClr val="3EC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1221425" y="1733200"/>
            <a:ext cx="236685" cy="280192"/>
          </a:xfrm>
          <a:custGeom>
            <a:avLst/>
            <a:gdLst/>
            <a:ahLst/>
            <a:cxnLst/>
            <a:rect l="l" t="t" r="r" b="b"/>
            <a:pathLst>
              <a:path w="5734" h="6788" extrusionOk="0">
                <a:moveTo>
                  <a:pt x="4948" y="1"/>
                </a:moveTo>
                <a:lnTo>
                  <a:pt x="4698" y="72"/>
                </a:lnTo>
                <a:lnTo>
                  <a:pt x="4582" y="117"/>
                </a:lnTo>
                <a:lnTo>
                  <a:pt x="4278" y="242"/>
                </a:lnTo>
                <a:lnTo>
                  <a:pt x="3706" y="528"/>
                </a:lnTo>
                <a:lnTo>
                  <a:pt x="3180" y="858"/>
                </a:lnTo>
                <a:lnTo>
                  <a:pt x="2697" y="1233"/>
                </a:lnTo>
                <a:lnTo>
                  <a:pt x="2251" y="1653"/>
                </a:lnTo>
                <a:lnTo>
                  <a:pt x="1840" y="2108"/>
                </a:lnTo>
                <a:lnTo>
                  <a:pt x="1465" y="2600"/>
                </a:lnTo>
                <a:lnTo>
                  <a:pt x="1117" y="3126"/>
                </a:lnTo>
                <a:lnTo>
                  <a:pt x="956" y="3394"/>
                </a:lnTo>
                <a:lnTo>
                  <a:pt x="804" y="3680"/>
                </a:lnTo>
                <a:lnTo>
                  <a:pt x="554" y="4269"/>
                </a:lnTo>
                <a:lnTo>
                  <a:pt x="251" y="5198"/>
                </a:lnTo>
                <a:lnTo>
                  <a:pt x="72" y="5823"/>
                </a:lnTo>
                <a:lnTo>
                  <a:pt x="36" y="5948"/>
                </a:lnTo>
                <a:lnTo>
                  <a:pt x="0" y="6243"/>
                </a:lnTo>
                <a:lnTo>
                  <a:pt x="54" y="6448"/>
                </a:lnTo>
                <a:lnTo>
                  <a:pt x="134" y="6573"/>
                </a:lnTo>
                <a:lnTo>
                  <a:pt x="268" y="6681"/>
                </a:lnTo>
                <a:lnTo>
                  <a:pt x="465" y="6761"/>
                </a:lnTo>
                <a:lnTo>
                  <a:pt x="590" y="6788"/>
                </a:lnTo>
                <a:lnTo>
                  <a:pt x="956" y="5841"/>
                </a:lnTo>
                <a:lnTo>
                  <a:pt x="1349" y="4912"/>
                </a:lnTo>
                <a:lnTo>
                  <a:pt x="1706" y="4127"/>
                </a:lnTo>
                <a:lnTo>
                  <a:pt x="2206" y="3171"/>
                </a:lnTo>
                <a:lnTo>
                  <a:pt x="2447" y="2832"/>
                </a:lnTo>
                <a:lnTo>
                  <a:pt x="2742" y="2510"/>
                </a:lnTo>
                <a:lnTo>
                  <a:pt x="3090" y="2233"/>
                </a:lnTo>
                <a:lnTo>
                  <a:pt x="3287" y="2117"/>
                </a:lnTo>
                <a:lnTo>
                  <a:pt x="4278" y="1599"/>
                </a:lnTo>
                <a:lnTo>
                  <a:pt x="5260" y="1064"/>
                </a:lnTo>
                <a:lnTo>
                  <a:pt x="5403" y="956"/>
                </a:lnTo>
                <a:lnTo>
                  <a:pt x="5626" y="635"/>
                </a:lnTo>
                <a:lnTo>
                  <a:pt x="5734" y="474"/>
                </a:lnTo>
                <a:lnTo>
                  <a:pt x="5564" y="349"/>
                </a:lnTo>
                <a:lnTo>
                  <a:pt x="5233" y="108"/>
                </a:lnTo>
                <a:lnTo>
                  <a:pt x="5055" y="19"/>
                </a:lnTo>
                <a:lnTo>
                  <a:pt x="4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628997" y="1853308"/>
            <a:ext cx="160343" cy="160083"/>
          </a:xfrm>
          <a:custGeom>
            <a:avLst/>
            <a:gdLst/>
            <a:ahLst/>
            <a:cxnLst/>
            <a:rect l="l" t="t" r="r" b="b"/>
            <a:pathLst>
              <a:path w="16646" h="16619" fill="none" extrusionOk="0">
                <a:moveTo>
                  <a:pt x="8823" y="16619"/>
                </a:moveTo>
                <a:lnTo>
                  <a:pt x="9145" y="16619"/>
                </a:lnTo>
                <a:lnTo>
                  <a:pt x="9511" y="16565"/>
                </a:lnTo>
                <a:lnTo>
                  <a:pt x="10297" y="16360"/>
                </a:lnTo>
                <a:lnTo>
                  <a:pt x="11457" y="16003"/>
                </a:lnTo>
                <a:lnTo>
                  <a:pt x="12208" y="15672"/>
                </a:lnTo>
                <a:lnTo>
                  <a:pt x="12565" y="15440"/>
                </a:lnTo>
                <a:lnTo>
                  <a:pt x="13110" y="15056"/>
                </a:lnTo>
                <a:lnTo>
                  <a:pt x="14119" y="14199"/>
                </a:lnTo>
                <a:lnTo>
                  <a:pt x="14610" y="13752"/>
                </a:lnTo>
                <a:lnTo>
                  <a:pt x="14797" y="13574"/>
                </a:lnTo>
                <a:lnTo>
                  <a:pt x="15119" y="13172"/>
                </a:lnTo>
                <a:lnTo>
                  <a:pt x="15538" y="12538"/>
                </a:lnTo>
                <a:lnTo>
                  <a:pt x="15797" y="12100"/>
                </a:lnTo>
                <a:lnTo>
                  <a:pt x="16003" y="11761"/>
                </a:lnTo>
                <a:lnTo>
                  <a:pt x="16271" y="11225"/>
                </a:lnTo>
                <a:lnTo>
                  <a:pt x="16405" y="10859"/>
                </a:lnTo>
                <a:lnTo>
                  <a:pt x="16449" y="10671"/>
                </a:lnTo>
                <a:lnTo>
                  <a:pt x="16548" y="10189"/>
                </a:lnTo>
                <a:lnTo>
                  <a:pt x="16646" y="9234"/>
                </a:lnTo>
                <a:lnTo>
                  <a:pt x="16646" y="8278"/>
                </a:lnTo>
                <a:lnTo>
                  <a:pt x="16557" y="7314"/>
                </a:lnTo>
                <a:lnTo>
                  <a:pt x="16485" y="6832"/>
                </a:lnTo>
                <a:lnTo>
                  <a:pt x="16396" y="6340"/>
                </a:lnTo>
                <a:lnTo>
                  <a:pt x="16110" y="5421"/>
                </a:lnTo>
                <a:lnTo>
                  <a:pt x="15699" y="4572"/>
                </a:lnTo>
                <a:lnTo>
                  <a:pt x="15172" y="3778"/>
                </a:lnTo>
                <a:lnTo>
                  <a:pt x="14869" y="3403"/>
                </a:lnTo>
                <a:lnTo>
                  <a:pt x="14601" y="3090"/>
                </a:lnTo>
                <a:lnTo>
                  <a:pt x="14047" y="2483"/>
                </a:lnTo>
                <a:lnTo>
                  <a:pt x="13449" y="1929"/>
                </a:lnTo>
                <a:lnTo>
                  <a:pt x="12779" y="1456"/>
                </a:lnTo>
                <a:lnTo>
                  <a:pt x="12404" y="1259"/>
                </a:lnTo>
                <a:lnTo>
                  <a:pt x="11931" y="1018"/>
                </a:lnTo>
                <a:lnTo>
                  <a:pt x="11216" y="652"/>
                </a:lnTo>
                <a:lnTo>
                  <a:pt x="10734" y="456"/>
                </a:lnTo>
                <a:lnTo>
                  <a:pt x="10484" y="384"/>
                </a:lnTo>
                <a:lnTo>
                  <a:pt x="9761" y="206"/>
                </a:lnTo>
                <a:lnTo>
                  <a:pt x="8662" y="9"/>
                </a:lnTo>
                <a:lnTo>
                  <a:pt x="7912" y="0"/>
                </a:lnTo>
                <a:lnTo>
                  <a:pt x="7537" y="54"/>
                </a:lnTo>
                <a:lnTo>
                  <a:pt x="7100" y="161"/>
                </a:lnTo>
                <a:lnTo>
                  <a:pt x="6671" y="259"/>
                </a:lnTo>
                <a:lnTo>
                  <a:pt x="6162" y="357"/>
                </a:lnTo>
                <a:lnTo>
                  <a:pt x="5189" y="661"/>
                </a:lnTo>
                <a:lnTo>
                  <a:pt x="4278" y="1090"/>
                </a:lnTo>
                <a:lnTo>
                  <a:pt x="3429" y="1634"/>
                </a:lnTo>
                <a:lnTo>
                  <a:pt x="3037" y="1956"/>
                </a:lnTo>
                <a:lnTo>
                  <a:pt x="2626" y="2322"/>
                </a:lnTo>
                <a:lnTo>
                  <a:pt x="1893" y="3108"/>
                </a:lnTo>
                <a:lnTo>
                  <a:pt x="1259" y="3974"/>
                </a:lnTo>
                <a:lnTo>
                  <a:pt x="724" y="4921"/>
                </a:lnTo>
                <a:lnTo>
                  <a:pt x="491" y="5421"/>
                </a:lnTo>
                <a:lnTo>
                  <a:pt x="384" y="5662"/>
                </a:lnTo>
                <a:lnTo>
                  <a:pt x="224" y="6153"/>
                </a:lnTo>
                <a:lnTo>
                  <a:pt x="72" y="6894"/>
                </a:lnTo>
                <a:lnTo>
                  <a:pt x="0" y="7894"/>
                </a:lnTo>
                <a:lnTo>
                  <a:pt x="18" y="8903"/>
                </a:lnTo>
                <a:lnTo>
                  <a:pt x="45" y="9412"/>
                </a:lnTo>
                <a:lnTo>
                  <a:pt x="72" y="9591"/>
                </a:lnTo>
                <a:lnTo>
                  <a:pt x="188" y="9948"/>
                </a:lnTo>
                <a:lnTo>
                  <a:pt x="215" y="10136"/>
                </a:lnTo>
                <a:lnTo>
                  <a:pt x="268" y="10529"/>
                </a:lnTo>
                <a:lnTo>
                  <a:pt x="483" y="11270"/>
                </a:lnTo>
                <a:lnTo>
                  <a:pt x="804" y="11966"/>
                </a:lnTo>
                <a:lnTo>
                  <a:pt x="1206" y="12618"/>
                </a:lnTo>
                <a:lnTo>
                  <a:pt x="1420" y="12931"/>
                </a:lnTo>
                <a:lnTo>
                  <a:pt x="1786" y="13475"/>
                </a:lnTo>
                <a:lnTo>
                  <a:pt x="2438" y="14243"/>
                </a:lnTo>
                <a:lnTo>
                  <a:pt x="2831" y="14574"/>
                </a:lnTo>
                <a:lnTo>
                  <a:pt x="3126" y="14761"/>
                </a:lnTo>
                <a:lnTo>
                  <a:pt x="3287" y="14842"/>
                </a:lnTo>
                <a:lnTo>
                  <a:pt x="3546" y="14967"/>
                </a:lnTo>
                <a:lnTo>
                  <a:pt x="4055" y="15270"/>
                </a:lnTo>
                <a:lnTo>
                  <a:pt x="4546" y="15592"/>
                </a:lnTo>
                <a:lnTo>
                  <a:pt x="5055" y="15896"/>
                </a:lnTo>
                <a:lnTo>
                  <a:pt x="5314" y="16021"/>
                </a:lnTo>
                <a:lnTo>
                  <a:pt x="5724" y="16190"/>
                </a:lnTo>
                <a:lnTo>
                  <a:pt x="6573" y="16413"/>
                </a:lnTo>
                <a:lnTo>
                  <a:pt x="7457" y="16538"/>
                </a:lnTo>
                <a:lnTo>
                  <a:pt x="8359" y="16601"/>
                </a:lnTo>
                <a:lnTo>
                  <a:pt x="8823" y="16619"/>
                </a:lnTo>
                <a:close/>
              </a:path>
            </a:pathLst>
          </a:custGeom>
          <a:noFill/>
          <a:ln w="38100" cap="flat" cmpd="sng">
            <a:solidFill>
              <a:srgbClr val="3EC09C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1930872" y="1256433"/>
            <a:ext cx="160343" cy="160083"/>
          </a:xfrm>
          <a:custGeom>
            <a:avLst/>
            <a:gdLst/>
            <a:ahLst/>
            <a:cxnLst/>
            <a:rect l="l" t="t" r="r" b="b"/>
            <a:pathLst>
              <a:path w="16646" h="16619" fill="none" extrusionOk="0">
                <a:moveTo>
                  <a:pt x="8823" y="16619"/>
                </a:moveTo>
                <a:lnTo>
                  <a:pt x="9145" y="16619"/>
                </a:lnTo>
                <a:lnTo>
                  <a:pt x="9511" y="16565"/>
                </a:lnTo>
                <a:lnTo>
                  <a:pt x="10297" y="16360"/>
                </a:lnTo>
                <a:lnTo>
                  <a:pt x="11457" y="16003"/>
                </a:lnTo>
                <a:lnTo>
                  <a:pt x="12208" y="15672"/>
                </a:lnTo>
                <a:lnTo>
                  <a:pt x="12565" y="15440"/>
                </a:lnTo>
                <a:lnTo>
                  <a:pt x="13110" y="15056"/>
                </a:lnTo>
                <a:lnTo>
                  <a:pt x="14119" y="14199"/>
                </a:lnTo>
                <a:lnTo>
                  <a:pt x="14610" y="13752"/>
                </a:lnTo>
                <a:lnTo>
                  <a:pt x="14797" y="13574"/>
                </a:lnTo>
                <a:lnTo>
                  <a:pt x="15119" y="13172"/>
                </a:lnTo>
                <a:lnTo>
                  <a:pt x="15538" y="12538"/>
                </a:lnTo>
                <a:lnTo>
                  <a:pt x="15797" y="12100"/>
                </a:lnTo>
                <a:lnTo>
                  <a:pt x="16003" y="11761"/>
                </a:lnTo>
                <a:lnTo>
                  <a:pt x="16271" y="11225"/>
                </a:lnTo>
                <a:lnTo>
                  <a:pt x="16405" y="10859"/>
                </a:lnTo>
                <a:lnTo>
                  <a:pt x="16449" y="10671"/>
                </a:lnTo>
                <a:lnTo>
                  <a:pt x="16548" y="10189"/>
                </a:lnTo>
                <a:lnTo>
                  <a:pt x="16646" y="9234"/>
                </a:lnTo>
                <a:lnTo>
                  <a:pt x="16646" y="8278"/>
                </a:lnTo>
                <a:lnTo>
                  <a:pt x="16557" y="7314"/>
                </a:lnTo>
                <a:lnTo>
                  <a:pt x="16485" y="6832"/>
                </a:lnTo>
                <a:lnTo>
                  <a:pt x="16396" y="6340"/>
                </a:lnTo>
                <a:lnTo>
                  <a:pt x="16110" y="5421"/>
                </a:lnTo>
                <a:lnTo>
                  <a:pt x="15699" y="4572"/>
                </a:lnTo>
                <a:lnTo>
                  <a:pt x="15172" y="3778"/>
                </a:lnTo>
                <a:lnTo>
                  <a:pt x="14869" y="3403"/>
                </a:lnTo>
                <a:lnTo>
                  <a:pt x="14601" y="3090"/>
                </a:lnTo>
                <a:lnTo>
                  <a:pt x="14047" y="2483"/>
                </a:lnTo>
                <a:lnTo>
                  <a:pt x="13449" y="1929"/>
                </a:lnTo>
                <a:lnTo>
                  <a:pt x="12779" y="1456"/>
                </a:lnTo>
                <a:lnTo>
                  <a:pt x="12404" y="1259"/>
                </a:lnTo>
                <a:lnTo>
                  <a:pt x="11931" y="1018"/>
                </a:lnTo>
                <a:lnTo>
                  <a:pt x="11216" y="652"/>
                </a:lnTo>
                <a:lnTo>
                  <a:pt x="10734" y="456"/>
                </a:lnTo>
                <a:lnTo>
                  <a:pt x="10484" y="384"/>
                </a:lnTo>
                <a:lnTo>
                  <a:pt x="9761" y="206"/>
                </a:lnTo>
                <a:lnTo>
                  <a:pt x="8662" y="9"/>
                </a:lnTo>
                <a:lnTo>
                  <a:pt x="7912" y="0"/>
                </a:lnTo>
                <a:lnTo>
                  <a:pt x="7537" y="54"/>
                </a:lnTo>
                <a:lnTo>
                  <a:pt x="7100" y="161"/>
                </a:lnTo>
                <a:lnTo>
                  <a:pt x="6671" y="259"/>
                </a:lnTo>
                <a:lnTo>
                  <a:pt x="6162" y="357"/>
                </a:lnTo>
                <a:lnTo>
                  <a:pt x="5189" y="661"/>
                </a:lnTo>
                <a:lnTo>
                  <a:pt x="4278" y="1090"/>
                </a:lnTo>
                <a:lnTo>
                  <a:pt x="3429" y="1634"/>
                </a:lnTo>
                <a:lnTo>
                  <a:pt x="3037" y="1956"/>
                </a:lnTo>
                <a:lnTo>
                  <a:pt x="2626" y="2322"/>
                </a:lnTo>
                <a:lnTo>
                  <a:pt x="1893" y="3108"/>
                </a:lnTo>
                <a:lnTo>
                  <a:pt x="1259" y="3974"/>
                </a:lnTo>
                <a:lnTo>
                  <a:pt x="724" y="4921"/>
                </a:lnTo>
                <a:lnTo>
                  <a:pt x="491" y="5421"/>
                </a:lnTo>
                <a:lnTo>
                  <a:pt x="384" y="5662"/>
                </a:lnTo>
                <a:lnTo>
                  <a:pt x="224" y="6153"/>
                </a:lnTo>
                <a:lnTo>
                  <a:pt x="72" y="6894"/>
                </a:lnTo>
                <a:lnTo>
                  <a:pt x="0" y="7894"/>
                </a:lnTo>
                <a:lnTo>
                  <a:pt x="18" y="8903"/>
                </a:lnTo>
                <a:lnTo>
                  <a:pt x="45" y="9412"/>
                </a:lnTo>
                <a:lnTo>
                  <a:pt x="72" y="9591"/>
                </a:lnTo>
                <a:lnTo>
                  <a:pt x="188" y="9948"/>
                </a:lnTo>
                <a:lnTo>
                  <a:pt x="215" y="10136"/>
                </a:lnTo>
                <a:lnTo>
                  <a:pt x="268" y="10529"/>
                </a:lnTo>
                <a:lnTo>
                  <a:pt x="483" y="11270"/>
                </a:lnTo>
                <a:lnTo>
                  <a:pt x="804" y="11966"/>
                </a:lnTo>
                <a:lnTo>
                  <a:pt x="1206" y="12618"/>
                </a:lnTo>
                <a:lnTo>
                  <a:pt x="1420" y="12931"/>
                </a:lnTo>
                <a:lnTo>
                  <a:pt x="1786" y="13475"/>
                </a:lnTo>
                <a:lnTo>
                  <a:pt x="2438" y="14243"/>
                </a:lnTo>
                <a:lnTo>
                  <a:pt x="2831" y="14574"/>
                </a:lnTo>
                <a:lnTo>
                  <a:pt x="3126" y="14761"/>
                </a:lnTo>
                <a:lnTo>
                  <a:pt x="3287" y="14842"/>
                </a:lnTo>
                <a:lnTo>
                  <a:pt x="3546" y="14967"/>
                </a:lnTo>
                <a:lnTo>
                  <a:pt x="4055" y="15270"/>
                </a:lnTo>
                <a:lnTo>
                  <a:pt x="4546" y="15592"/>
                </a:lnTo>
                <a:lnTo>
                  <a:pt x="5055" y="15896"/>
                </a:lnTo>
                <a:lnTo>
                  <a:pt x="5314" y="16021"/>
                </a:lnTo>
                <a:lnTo>
                  <a:pt x="5724" y="16190"/>
                </a:lnTo>
                <a:lnTo>
                  <a:pt x="6573" y="16413"/>
                </a:lnTo>
                <a:lnTo>
                  <a:pt x="7457" y="16538"/>
                </a:lnTo>
                <a:lnTo>
                  <a:pt x="8359" y="16601"/>
                </a:lnTo>
                <a:lnTo>
                  <a:pt x="8823" y="16619"/>
                </a:lnTo>
                <a:close/>
              </a:path>
            </a:pathLst>
          </a:custGeom>
          <a:noFill/>
          <a:ln w="38100" cap="flat" cmpd="sng">
            <a:solidFill>
              <a:srgbClr val="3EC09C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4868882" y="1113905"/>
            <a:ext cx="3588539" cy="2975957"/>
            <a:chOff x="2667122" y="1078670"/>
            <a:chExt cx="3588539" cy="2975957"/>
          </a:xfrm>
        </p:grpSpPr>
        <p:sp>
          <p:nvSpPr>
            <p:cNvPr id="167" name="Google Shape;167;p19"/>
            <p:cNvSpPr txBox="1"/>
            <p:nvPr/>
          </p:nvSpPr>
          <p:spPr>
            <a:xfrm>
              <a:off x="4564861" y="1078670"/>
              <a:ext cx="1690800" cy="2975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MX" dirty="0"/>
                <a:t>Las habilidades para poder mantener relaciones sanas que sean una fuente de apoyo y la capacidad de navegar contextos variados compartiendo con diversas personas.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3023650" y="1543250"/>
              <a:ext cx="1151707" cy="1444979"/>
            </a:xfrm>
            <a:custGeom>
              <a:avLst/>
              <a:gdLst/>
              <a:ahLst/>
              <a:cxnLst/>
              <a:rect l="l" t="t" r="r" b="b"/>
              <a:pathLst>
                <a:path w="34578" h="43383" extrusionOk="0">
                  <a:moveTo>
                    <a:pt x="17432" y="1"/>
                  </a:moveTo>
                  <a:lnTo>
                    <a:pt x="16244" y="36"/>
                  </a:lnTo>
                  <a:lnTo>
                    <a:pt x="15056" y="135"/>
                  </a:lnTo>
                  <a:lnTo>
                    <a:pt x="13869" y="295"/>
                  </a:lnTo>
                  <a:lnTo>
                    <a:pt x="12690" y="528"/>
                  </a:lnTo>
                  <a:lnTo>
                    <a:pt x="11520" y="804"/>
                  </a:lnTo>
                  <a:lnTo>
                    <a:pt x="10931" y="965"/>
                  </a:lnTo>
                  <a:lnTo>
                    <a:pt x="10449" y="1099"/>
                  </a:lnTo>
                  <a:lnTo>
                    <a:pt x="9520" y="1421"/>
                  </a:lnTo>
                  <a:lnTo>
                    <a:pt x="8645" y="1787"/>
                  </a:lnTo>
                  <a:lnTo>
                    <a:pt x="7805" y="2197"/>
                  </a:lnTo>
                  <a:lnTo>
                    <a:pt x="7019" y="2653"/>
                  </a:lnTo>
                  <a:lnTo>
                    <a:pt x="6269" y="3153"/>
                  </a:lnTo>
                  <a:lnTo>
                    <a:pt x="5564" y="3698"/>
                  </a:lnTo>
                  <a:lnTo>
                    <a:pt x="4903" y="4278"/>
                  </a:lnTo>
                  <a:lnTo>
                    <a:pt x="4287" y="4903"/>
                  </a:lnTo>
                  <a:lnTo>
                    <a:pt x="3706" y="5573"/>
                  </a:lnTo>
                  <a:lnTo>
                    <a:pt x="3171" y="6287"/>
                  </a:lnTo>
                  <a:lnTo>
                    <a:pt x="2671" y="7029"/>
                  </a:lnTo>
                  <a:lnTo>
                    <a:pt x="2206" y="7823"/>
                  </a:lnTo>
                  <a:lnTo>
                    <a:pt x="1778" y="8645"/>
                  </a:lnTo>
                  <a:lnTo>
                    <a:pt x="1394" y="9511"/>
                  </a:lnTo>
                  <a:lnTo>
                    <a:pt x="1045" y="10413"/>
                  </a:lnTo>
                  <a:lnTo>
                    <a:pt x="885" y="10877"/>
                  </a:lnTo>
                  <a:lnTo>
                    <a:pt x="768" y="11243"/>
                  </a:lnTo>
                  <a:lnTo>
                    <a:pt x="572" y="11985"/>
                  </a:lnTo>
                  <a:lnTo>
                    <a:pt x="349" y="13110"/>
                  </a:lnTo>
                  <a:lnTo>
                    <a:pt x="179" y="14619"/>
                  </a:lnTo>
                  <a:lnTo>
                    <a:pt x="72" y="16146"/>
                  </a:lnTo>
                  <a:lnTo>
                    <a:pt x="36" y="16914"/>
                  </a:lnTo>
                  <a:lnTo>
                    <a:pt x="0" y="17593"/>
                  </a:lnTo>
                  <a:lnTo>
                    <a:pt x="0" y="18941"/>
                  </a:lnTo>
                  <a:lnTo>
                    <a:pt x="108" y="20281"/>
                  </a:lnTo>
                  <a:lnTo>
                    <a:pt x="286" y="21263"/>
                  </a:lnTo>
                  <a:lnTo>
                    <a:pt x="456" y="21924"/>
                  </a:lnTo>
                  <a:lnTo>
                    <a:pt x="554" y="22245"/>
                  </a:lnTo>
                  <a:lnTo>
                    <a:pt x="760" y="22852"/>
                  </a:lnTo>
                  <a:lnTo>
                    <a:pt x="1188" y="24067"/>
                  </a:lnTo>
                  <a:lnTo>
                    <a:pt x="1367" y="24683"/>
                  </a:lnTo>
                  <a:lnTo>
                    <a:pt x="1483" y="25085"/>
                  </a:lnTo>
                  <a:lnTo>
                    <a:pt x="1786" y="25853"/>
                  </a:lnTo>
                  <a:lnTo>
                    <a:pt x="2162" y="26567"/>
                  </a:lnTo>
                  <a:lnTo>
                    <a:pt x="2599" y="27237"/>
                  </a:lnTo>
                  <a:lnTo>
                    <a:pt x="3340" y="28184"/>
                  </a:lnTo>
                  <a:lnTo>
                    <a:pt x="4439" y="29371"/>
                  </a:lnTo>
                  <a:lnTo>
                    <a:pt x="5001" y="29961"/>
                  </a:lnTo>
                  <a:lnTo>
                    <a:pt x="5716" y="30702"/>
                  </a:lnTo>
                  <a:lnTo>
                    <a:pt x="7162" y="32175"/>
                  </a:lnTo>
                  <a:lnTo>
                    <a:pt x="7850" y="32943"/>
                  </a:lnTo>
                  <a:lnTo>
                    <a:pt x="7984" y="33122"/>
                  </a:lnTo>
                  <a:lnTo>
                    <a:pt x="8225" y="33515"/>
                  </a:lnTo>
                  <a:lnTo>
                    <a:pt x="8413" y="33943"/>
                  </a:lnTo>
                  <a:lnTo>
                    <a:pt x="8538" y="34390"/>
                  </a:lnTo>
                  <a:lnTo>
                    <a:pt x="8582" y="34613"/>
                  </a:lnTo>
                  <a:lnTo>
                    <a:pt x="8716" y="35506"/>
                  </a:lnTo>
                  <a:lnTo>
                    <a:pt x="8895" y="37319"/>
                  </a:lnTo>
                  <a:lnTo>
                    <a:pt x="8939" y="38230"/>
                  </a:lnTo>
                  <a:lnTo>
                    <a:pt x="8975" y="38801"/>
                  </a:lnTo>
                  <a:lnTo>
                    <a:pt x="9100" y="39623"/>
                  </a:lnTo>
                  <a:lnTo>
                    <a:pt x="9243" y="40150"/>
                  </a:lnTo>
                  <a:lnTo>
                    <a:pt x="9439" y="40659"/>
                  </a:lnTo>
                  <a:lnTo>
                    <a:pt x="9707" y="41132"/>
                  </a:lnTo>
                  <a:lnTo>
                    <a:pt x="10047" y="41587"/>
                  </a:lnTo>
                  <a:lnTo>
                    <a:pt x="10466" y="42007"/>
                  </a:lnTo>
                  <a:lnTo>
                    <a:pt x="10716" y="42204"/>
                  </a:lnTo>
                  <a:lnTo>
                    <a:pt x="12431" y="42596"/>
                  </a:lnTo>
                  <a:lnTo>
                    <a:pt x="15021" y="43114"/>
                  </a:lnTo>
                  <a:lnTo>
                    <a:pt x="16324" y="43293"/>
                  </a:lnTo>
                  <a:lnTo>
                    <a:pt x="17200" y="43364"/>
                  </a:lnTo>
                  <a:lnTo>
                    <a:pt x="17646" y="43373"/>
                  </a:lnTo>
                  <a:lnTo>
                    <a:pt x="18289" y="43382"/>
                  </a:lnTo>
                  <a:lnTo>
                    <a:pt x="19548" y="43257"/>
                  </a:lnTo>
                  <a:lnTo>
                    <a:pt x="20173" y="43168"/>
                  </a:lnTo>
                  <a:lnTo>
                    <a:pt x="20209" y="43141"/>
                  </a:lnTo>
                  <a:lnTo>
                    <a:pt x="20254" y="43114"/>
                  </a:lnTo>
                  <a:lnTo>
                    <a:pt x="20486" y="43043"/>
                  </a:lnTo>
                  <a:lnTo>
                    <a:pt x="20736" y="43007"/>
                  </a:lnTo>
                  <a:lnTo>
                    <a:pt x="21084" y="42927"/>
                  </a:lnTo>
                  <a:lnTo>
                    <a:pt x="21754" y="42722"/>
                  </a:lnTo>
                  <a:lnTo>
                    <a:pt x="22370" y="42463"/>
                  </a:lnTo>
                  <a:lnTo>
                    <a:pt x="22933" y="42123"/>
                  </a:lnTo>
                  <a:lnTo>
                    <a:pt x="23433" y="41721"/>
                  </a:lnTo>
                  <a:lnTo>
                    <a:pt x="23870" y="41248"/>
                  </a:lnTo>
                  <a:lnTo>
                    <a:pt x="24236" y="40685"/>
                  </a:lnTo>
                  <a:lnTo>
                    <a:pt x="24522" y="40043"/>
                  </a:lnTo>
                  <a:lnTo>
                    <a:pt x="24629" y="39685"/>
                  </a:lnTo>
                  <a:lnTo>
                    <a:pt x="24799" y="39016"/>
                  </a:lnTo>
                  <a:lnTo>
                    <a:pt x="25013" y="37649"/>
                  </a:lnTo>
                  <a:lnTo>
                    <a:pt x="25138" y="36962"/>
                  </a:lnTo>
                  <a:lnTo>
                    <a:pt x="25299" y="36087"/>
                  </a:lnTo>
                  <a:lnTo>
                    <a:pt x="25531" y="34756"/>
                  </a:lnTo>
                  <a:lnTo>
                    <a:pt x="25719" y="34140"/>
                  </a:lnTo>
                  <a:lnTo>
                    <a:pt x="25888" y="33747"/>
                  </a:lnTo>
                  <a:lnTo>
                    <a:pt x="25987" y="33559"/>
                  </a:lnTo>
                  <a:lnTo>
                    <a:pt x="26246" y="33113"/>
                  </a:lnTo>
                  <a:lnTo>
                    <a:pt x="26871" y="32273"/>
                  </a:lnTo>
                  <a:lnTo>
                    <a:pt x="27585" y="31488"/>
                  </a:lnTo>
                  <a:lnTo>
                    <a:pt x="28344" y="30755"/>
                  </a:lnTo>
                  <a:lnTo>
                    <a:pt x="28746" y="30425"/>
                  </a:lnTo>
                  <a:lnTo>
                    <a:pt x="29237" y="29996"/>
                  </a:lnTo>
                  <a:lnTo>
                    <a:pt x="30148" y="29103"/>
                  </a:lnTo>
                  <a:lnTo>
                    <a:pt x="30970" y="28139"/>
                  </a:lnTo>
                  <a:lnTo>
                    <a:pt x="31720" y="27112"/>
                  </a:lnTo>
                  <a:lnTo>
                    <a:pt x="32077" y="26567"/>
                  </a:lnTo>
                  <a:lnTo>
                    <a:pt x="32416" y="26031"/>
                  </a:lnTo>
                  <a:lnTo>
                    <a:pt x="33015" y="24924"/>
                  </a:lnTo>
                  <a:lnTo>
                    <a:pt x="33515" y="23799"/>
                  </a:lnTo>
                  <a:lnTo>
                    <a:pt x="33916" y="22647"/>
                  </a:lnTo>
                  <a:lnTo>
                    <a:pt x="34229" y="21468"/>
                  </a:lnTo>
                  <a:lnTo>
                    <a:pt x="34443" y="20272"/>
                  </a:lnTo>
                  <a:lnTo>
                    <a:pt x="34559" y="19048"/>
                  </a:lnTo>
                  <a:lnTo>
                    <a:pt x="34577" y="17798"/>
                  </a:lnTo>
                  <a:lnTo>
                    <a:pt x="34551" y="17164"/>
                  </a:lnTo>
                  <a:lnTo>
                    <a:pt x="34470" y="16048"/>
                  </a:lnTo>
                  <a:lnTo>
                    <a:pt x="34175" y="13824"/>
                  </a:lnTo>
                  <a:lnTo>
                    <a:pt x="34006" y="12708"/>
                  </a:lnTo>
                  <a:lnTo>
                    <a:pt x="33934" y="12226"/>
                  </a:lnTo>
                  <a:lnTo>
                    <a:pt x="33756" y="11494"/>
                  </a:lnTo>
                  <a:lnTo>
                    <a:pt x="33595" y="11029"/>
                  </a:lnTo>
                  <a:lnTo>
                    <a:pt x="33497" y="10806"/>
                  </a:lnTo>
                  <a:lnTo>
                    <a:pt x="33149" y="10083"/>
                  </a:lnTo>
                  <a:lnTo>
                    <a:pt x="32372" y="8690"/>
                  </a:lnTo>
                  <a:lnTo>
                    <a:pt x="31961" y="8002"/>
                  </a:lnTo>
                  <a:lnTo>
                    <a:pt x="31755" y="7645"/>
                  </a:lnTo>
                  <a:lnTo>
                    <a:pt x="31282" y="6975"/>
                  </a:lnTo>
                  <a:lnTo>
                    <a:pt x="31014" y="6671"/>
                  </a:lnTo>
                  <a:lnTo>
                    <a:pt x="30416" y="6011"/>
                  </a:lnTo>
                  <a:lnTo>
                    <a:pt x="29184" y="4725"/>
                  </a:lnTo>
                  <a:lnTo>
                    <a:pt x="28541" y="4117"/>
                  </a:lnTo>
                  <a:lnTo>
                    <a:pt x="27924" y="3546"/>
                  </a:lnTo>
                  <a:lnTo>
                    <a:pt x="26987" y="2724"/>
                  </a:lnTo>
                  <a:lnTo>
                    <a:pt x="26317" y="2224"/>
                  </a:lnTo>
                  <a:lnTo>
                    <a:pt x="25969" y="2001"/>
                  </a:lnTo>
                  <a:lnTo>
                    <a:pt x="25656" y="1813"/>
                  </a:lnTo>
                  <a:lnTo>
                    <a:pt x="25004" y="1492"/>
                  </a:lnTo>
                  <a:lnTo>
                    <a:pt x="24326" y="1224"/>
                  </a:lnTo>
                  <a:lnTo>
                    <a:pt x="23638" y="992"/>
                  </a:lnTo>
                  <a:lnTo>
                    <a:pt x="22575" y="706"/>
                  </a:lnTo>
                  <a:lnTo>
                    <a:pt x="21147" y="420"/>
                  </a:lnTo>
                  <a:lnTo>
                    <a:pt x="20432" y="286"/>
                  </a:lnTo>
                  <a:lnTo>
                    <a:pt x="19834" y="188"/>
                  </a:lnTo>
                  <a:lnTo>
                    <a:pt x="18628" y="54"/>
                  </a:lnTo>
                  <a:lnTo>
                    <a:pt x="17432" y="1"/>
                  </a:ln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2942900" y="1496725"/>
              <a:ext cx="1109547" cy="1765258"/>
            </a:xfrm>
            <a:custGeom>
              <a:avLst/>
              <a:gdLst/>
              <a:ahLst/>
              <a:cxnLst/>
              <a:rect l="l" t="t" r="r" b="b"/>
              <a:pathLst>
                <a:path w="30898" h="49151" fill="none" extrusionOk="0">
                  <a:moveTo>
                    <a:pt x="19727" y="48222"/>
                  </a:moveTo>
                  <a:lnTo>
                    <a:pt x="19700" y="48320"/>
                  </a:lnTo>
                  <a:lnTo>
                    <a:pt x="19619" y="48472"/>
                  </a:lnTo>
                  <a:lnTo>
                    <a:pt x="19414" y="48651"/>
                  </a:lnTo>
                  <a:lnTo>
                    <a:pt x="18842" y="48829"/>
                  </a:lnTo>
                  <a:lnTo>
                    <a:pt x="18485" y="48874"/>
                  </a:lnTo>
                  <a:lnTo>
                    <a:pt x="17467" y="48999"/>
                  </a:lnTo>
                  <a:lnTo>
                    <a:pt x="15413" y="49142"/>
                  </a:lnTo>
                  <a:lnTo>
                    <a:pt x="13359" y="49151"/>
                  </a:lnTo>
                  <a:lnTo>
                    <a:pt x="11832" y="49043"/>
                  </a:lnTo>
                  <a:lnTo>
                    <a:pt x="10814" y="48918"/>
                  </a:lnTo>
                  <a:lnTo>
                    <a:pt x="10305" y="48838"/>
                  </a:lnTo>
                  <a:lnTo>
                    <a:pt x="9984" y="48776"/>
                  </a:lnTo>
                  <a:lnTo>
                    <a:pt x="9511" y="48624"/>
                  </a:lnTo>
                  <a:lnTo>
                    <a:pt x="9207" y="48490"/>
                  </a:lnTo>
                  <a:lnTo>
                    <a:pt x="8948" y="48311"/>
                  </a:lnTo>
                  <a:lnTo>
                    <a:pt x="8734" y="48088"/>
                  </a:lnTo>
                  <a:lnTo>
                    <a:pt x="8582" y="47820"/>
                  </a:lnTo>
                  <a:lnTo>
                    <a:pt x="8510" y="47490"/>
                  </a:lnTo>
                  <a:lnTo>
                    <a:pt x="8510" y="47302"/>
                  </a:lnTo>
                  <a:lnTo>
                    <a:pt x="8537" y="47106"/>
                  </a:lnTo>
                  <a:lnTo>
                    <a:pt x="8653" y="46731"/>
                  </a:lnTo>
                  <a:lnTo>
                    <a:pt x="8868" y="46391"/>
                  </a:lnTo>
                  <a:lnTo>
                    <a:pt x="9144" y="46088"/>
                  </a:lnTo>
                  <a:lnTo>
                    <a:pt x="9296" y="45963"/>
                  </a:lnTo>
                  <a:lnTo>
                    <a:pt x="9457" y="45855"/>
                  </a:lnTo>
                  <a:lnTo>
                    <a:pt x="9814" y="45659"/>
                  </a:lnTo>
                  <a:lnTo>
                    <a:pt x="10377" y="45454"/>
                  </a:lnTo>
                  <a:lnTo>
                    <a:pt x="10761" y="45355"/>
                  </a:lnTo>
                  <a:lnTo>
                    <a:pt x="11136" y="45266"/>
                  </a:lnTo>
                  <a:lnTo>
                    <a:pt x="11877" y="45150"/>
                  </a:lnTo>
                  <a:lnTo>
                    <a:pt x="12993" y="45052"/>
                  </a:lnTo>
                  <a:lnTo>
                    <a:pt x="15262" y="45016"/>
                  </a:lnTo>
                  <a:lnTo>
                    <a:pt x="16762" y="44980"/>
                  </a:lnTo>
                  <a:lnTo>
                    <a:pt x="18066" y="44873"/>
                  </a:lnTo>
                  <a:lnTo>
                    <a:pt x="19369" y="44739"/>
                  </a:lnTo>
                  <a:lnTo>
                    <a:pt x="19628" y="44721"/>
                  </a:lnTo>
                  <a:lnTo>
                    <a:pt x="20164" y="44659"/>
                  </a:lnTo>
                  <a:lnTo>
                    <a:pt x="20691" y="44525"/>
                  </a:lnTo>
                  <a:lnTo>
                    <a:pt x="21039" y="44328"/>
                  </a:lnTo>
                  <a:lnTo>
                    <a:pt x="21245" y="44159"/>
                  </a:lnTo>
                  <a:lnTo>
                    <a:pt x="21325" y="44052"/>
                  </a:lnTo>
                  <a:lnTo>
                    <a:pt x="21450" y="43864"/>
                  </a:lnTo>
                  <a:lnTo>
                    <a:pt x="21548" y="43489"/>
                  </a:lnTo>
                  <a:lnTo>
                    <a:pt x="21486" y="43141"/>
                  </a:lnTo>
                  <a:lnTo>
                    <a:pt x="21289" y="42828"/>
                  </a:lnTo>
                  <a:lnTo>
                    <a:pt x="21012" y="42560"/>
                  </a:lnTo>
                  <a:lnTo>
                    <a:pt x="20664" y="42328"/>
                  </a:lnTo>
                  <a:lnTo>
                    <a:pt x="20298" y="42150"/>
                  </a:lnTo>
                  <a:lnTo>
                    <a:pt x="19941" y="42033"/>
                  </a:lnTo>
                  <a:lnTo>
                    <a:pt x="19780" y="41998"/>
                  </a:lnTo>
                  <a:lnTo>
                    <a:pt x="19521" y="41953"/>
                  </a:lnTo>
                  <a:lnTo>
                    <a:pt x="19003" y="41935"/>
                  </a:lnTo>
                  <a:lnTo>
                    <a:pt x="18217" y="41962"/>
                  </a:lnTo>
                  <a:lnTo>
                    <a:pt x="17699" y="42007"/>
                  </a:lnTo>
                  <a:lnTo>
                    <a:pt x="17039" y="42060"/>
                  </a:lnTo>
                  <a:lnTo>
                    <a:pt x="15735" y="42114"/>
                  </a:lnTo>
                  <a:lnTo>
                    <a:pt x="14422" y="42123"/>
                  </a:lnTo>
                  <a:lnTo>
                    <a:pt x="13109" y="42069"/>
                  </a:lnTo>
                  <a:lnTo>
                    <a:pt x="12458" y="42016"/>
                  </a:lnTo>
                  <a:lnTo>
                    <a:pt x="11815" y="41953"/>
                  </a:lnTo>
                  <a:lnTo>
                    <a:pt x="10529" y="41774"/>
                  </a:lnTo>
                  <a:lnTo>
                    <a:pt x="9895" y="41658"/>
                  </a:lnTo>
                  <a:lnTo>
                    <a:pt x="9350" y="41569"/>
                  </a:lnTo>
                  <a:lnTo>
                    <a:pt x="8466" y="41346"/>
                  </a:lnTo>
                  <a:lnTo>
                    <a:pt x="8091" y="41140"/>
                  </a:lnTo>
                  <a:lnTo>
                    <a:pt x="7885" y="40953"/>
                  </a:lnTo>
                  <a:lnTo>
                    <a:pt x="7796" y="40846"/>
                  </a:lnTo>
                  <a:lnTo>
                    <a:pt x="7716" y="40712"/>
                  </a:lnTo>
                  <a:lnTo>
                    <a:pt x="7626" y="40417"/>
                  </a:lnTo>
                  <a:lnTo>
                    <a:pt x="7617" y="40105"/>
                  </a:lnTo>
                  <a:lnTo>
                    <a:pt x="7689" y="39801"/>
                  </a:lnTo>
                  <a:lnTo>
                    <a:pt x="7751" y="39658"/>
                  </a:lnTo>
                  <a:lnTo>
                    <a:pt x="7823" y="39524"/>
                  </a:lnTo>
                  <a:lnTo>
                    <a:pt x="8019" y="39274"/>
                  </a:lnTo>
                  <a:lnTo>
                    <a:pt x="8251" y="39069"/>
                  </a:lnTo>
                  <a:lnTo>
                    <a:pt x="8519" y="38899"/>
                  </a:lnTo>
                  <a:lnTo>
                    <a:pt x="8662" y="38837"/>
                  </a:lnTo>
                  <a:lnTo>
                    <a:pt x="8859" y="38747"/>
                  </a:lnTo>
                  <a:lnTo>
                    <a:pt x="9296" y="38613"/>
                  </a:lnTo>
                  <a:lnTo>
                    <a:pt x="9966" y="38506"/>
                  </a:lnTo>
                  <a:lnTo>
                    <a:pt x="11386" y="38479"/>
                  </a:lnTo>
                  <a:lnTo>
                    <a:pt x="12279" y="38515"/>
                  </a:lnTo>
                  <a:lnTo>
                    <a:pt x="14386" y="38586"/>
                  </a:lnTo>
                  <a:lnTo>
                    <a:pt x="16503" y="38676"/>
                  </a:lnTo>
                  <a:lnTo>
                    <a:pt x="16681" y="38711"/>
                  </a:lnTo>
                  <a:lnTo>
                    <a:pt x="17842" y="38747"/>
                  </a:lnTo>
                  <a:lnTo>
                    <a:pt x="18601" y="38685"/>
                  </a:lnTo>
                  <a:lnTo>
                    <a:pt x="19137" y="38595"/>
                  </a:lnTo>
                  <a:lnTo>
                    <a:pt x="19682" y="38461"/>
                  </a:lnTo>
                  <a:lnTo>
                    <a:pt x="20218" y="38256"/>
                  </a:lnTo>
                  <a:lnTo>
                    <a:pt x="20727" y="37988"/>
                  </a:lnTo>
                  <a:lnTo>
                    <a:pt x="21182" y="37631"/>
                  </a:lnTo>
                  <a:lnTo>
                    <a:pt x="21584" y="37193"/>
                  </a:lnTo>
                  <a:lnTo>
                    <a:pt x="21905" y="36649"/>
                  </a:lnTo>
                  <a:lnTo>
                    <a:pt x="22138" y="35997"/>
                  </a:lnTo>
                  <a:lnTo>
                    <a:pt x="22245" y="35220"/>
                  </a:lnTo>
                  <a:lnTo>
                    <a:pt x="22245" y="34782"/>
                  </a:lnTo>
                  <a:lnTo>
                    <a:pt x="22280" y="34005"/>
                  </a:lnTo>
                  <a:lnTo>
                    <a:pt x="22423" y="32853"/>
                  </a:lnTo>
                  <a:lnTo>
                    <a:pt x="22593" y="32077"/>
                  </a:lnTo>
                  <a:lnTo>
                    <a:pt x="22709" y="31684"/>
                  </a:lnTo>
                  <a:lnTo>
                    <a:pt x="22798" y="31407"/>
                  </a:lnTo>
                  <a:lnTo>
                    <a:pt x="23004" y="30871"/>
                  </a:lnTo>
                  <a:lnTo>
                    <a:pt x="23388" y="30121"/>
                  </a:lnTo>
                  <a:lnTo>
                    <a:pt x="23986" y="29192"/>
                  </a:lnTo>
                  <a:lnTo>
                    <a:pt x="24656" y="28308"/>
                  </a:lnTo>
                  <a:lnTo>
                    <a:pt x="25004" y="27879"/>
                  </a:lnTo>
                  <a:lnTo>
                    <a:pt x="25406" y="27388"/>
                  </a:lnTo>
                  <a:lnTo>
                    <a:pt x="26299" y="26469"/>
                  </a:lnTo>
                  <a:lnTo>
                    <a:pt x="27219" y="25576"/>
                  </a:lnTo>
                  <a:lnTo>
                    <a:pt x="28094" y="24656"/>
                  </a:lnTo>
                  <a:lnTo>
                    <a:pt x="28487" y="24156"/>
                  </a:lnTo>
                  <a:lnTo>
                    <a:pt x="28799" y="23736"/>
                  </a:lnTo>
                  <a:lnTo>
                    <a:pt x="29344" y="22834"/>
                  </a:lnTo>
                  <a:lnTo>
                    <a:pt x="29817" y="21879"/>
                  </a:lnTo>
                  <a:lnTo>
                    <a:pt x="30210" y="20896"/>
                  </a:lnTo>
                  <a:lnTo>
                    <a:pt x="30380" y="20405"/>
                  </a:lnTo>
                  <a:lnTo>
                    <a:pt x="30496" y="19994"/>
                  </a:lnTo>
                  <a:lnTo>
                    <a:pt x="30621" y="19137"/>
                  </a:lnTo>
                  <a:lnTo>
                    <a:pt x="30701" y="17806"/>
                  </a:lnTo>
                  <a:lnTo>
                    <a:pt x="30764" y="16931"/>
                  </a:lnTo>
                  <a:lnTo>
                    <a:pt x="30844" y="16092"/>
                  </a:lnTo>
                  <a:lnTo>
                    <a:pt x="30898" y="14440"/>
                  </a:lnTo>
                  <a:lnTo>
                    <a:pt x="30835" y="13208"/>
                  </a:lnTo>
                  <a:lnTo>
                    <a:pt x="30737" y="12386"/>
                  </a:lnTo>
                  <a:lnTo>
                    <a:pt x="30594" y="11573"/>
                  </a:lnTo>
                  <a:lnTo>
                    <a:pt x="30398" y="10770"/>
                  </a:lnTo>
                  <a:lnTo>
                    <a:pt x="30273" y="10368"/>
                  </a:lnTo>
                  <a:lnTo>
                    <a:pt x="29960" y="9457"/>
                  </a:lnTo>
                  <a:lnTo>
                    <a:pt x="29255" y="7662"/>
                  </a:lnTo>
                  <a:lnTo>
                    <a:pt x="28898" y="6769"/>
                  </a:lnTo>
                  <a:lnTo>
                    <a:pt x="28871" y="6707"/>
                  </a:lnTo>
                  <a:lnTo>
                    <a:pt x="28817" y="6653"/>
                  </a:lnTo>
                  <a:lnTo>
                    <a:pt x="27799" y="5501"/>
                  </a:lnTo>
                  <a:lnTo>
                    <a:pt x="26236" y="3822"/>
                  </a:lnTo>
                  <a:lnTo>
                    <a:pt x="25370" y="3072"/>
                  </a:lnTo>
                  <a:lnTo>
                    <a:pt x="24754" y="2617"/>
                  </a:lnTo>
                  <a:lnTo>
                    <a:pt x="24424" y="2411"/>
                  </a:lnTo>
                  <a:lnTo>
                    <a:pt x="24022" y="2170"/>
                  </a:lnTo>
                  <a:lnTo>
                    <a:pt x="23191" y="1733"/>
                  </a:lnTo>
                  <a:lnTo>
                    <a:pt x="22325" y="1331"/>
                  </a:lnTo>
                  <a:lnTo>
                    <a:pt x="21450" y="982"/>
                  </a:lnTo>
                  <a:lnTo>
                    <a:pt x="21003" y="840"/>
                  </a:lnTo>
                  <a:lnTo>
                    <a:pt x="20548" y="697"/>
                  </a:lnTo>
                  <a:lnTo>
                    <a:pt x="19619" y="473"/>
                  </a:lnTo>
                  <a:lnTo>
                    <a:pt x="18199" y="223"/>
                  </a:lnTo>
                  <a:lnTo>
                    <a:pt x="17253" y="98"/>
                  </a:lnTo>
                  <a:lnTo>
                    <a:pt x="16476" y="27"/>
                  </a:lnTo>
                  <a:lnTo>
                    <a:pt x="14922" y="0"/>
                  </a:lnTo>
                  <a:lnTo>
                    <a:pt x="14145" y="54"/>
                  </a:lnTo>
                  <a:lnTo>
                    <a:pt x="13065" y="170"/>
                  </a:lnTo>
                  <a:lnTo>
                    <a:pt x="10904" y="500"/>
                  </a:lnTo>
                  <a:lnTo>
                    <a:pt x="9823" y="661"/>
                  </a:lnTo>
                  <a:lnTo>
                    <a:pt x="9618" y="706"/>
                  </a:lnTo>
                  <a:lnTo>
                    <a:pt x="9439" y="804"/>
                  </a:lnTo>
                  <a:lnTo>
                    <a:pt x="7796" y="1795"/>
                  </a:lnTo>
                  <a:lnTo>
                    <a:pt x="6171" y="2804"/>
                  </a:lnTo>
                  <a:lnTo>
                    <a:pt x="5983" y="2920"/>
                  </a:lnTo>
                  <a:lnTo>
                    <a:pt x="5617" y="3206"/>
                  </a:lnTo>
                  <a:lnTo>
                    <a:pt x="5456" y="3367"/>
                  </a:lnTo>
                  <a:lnTo>
                    <a:pt x="4760" y="4099"/>
                  </a:lnTo>
                  <a:lnTo>
                    <a:pt x="4063" y="4831"/>
                  </a:lnTo>
                  <a:lnTo>
                    <a:pt x="3724" y="5162"/>
                  </a:lnTo>
                  <a:lnTo>
                    <a:pt x="3099" y="5867"/>
                  </a:lnTo>
                  <a:lnTo>
                    <a:pt x="2527" y="6617"/>
                  </a:lnTo>
                  <a:lnTo>
                    <a:pt x="2045" y="7421"/>
                  </a:lnTo>
                  <a:lnTo>
                    <a:pt x="1849" y="7859"/>
                  </a:lnTo>
                  <a:lnTo>
                    <a:pt x="1563" y="8582"/>
                  </a:lnTo>
                  <a:lnTo>
                    <a:pt x="1188" y="9689"/>
                  </a:lnTo>
                  <a:lnTo>
                    <a:pt x="893" y="10413"/>
                  </a:lnTo>
                  <a:lnTo>
                    <a:pt x="724" y="10752"/>
                  </a:lnTo>
                  <a:lnTo>
                    <a:pt x="572" y="11073"/>
                  </a:lnTo>
                  <a:lnTo>
                    <a:pt x="348" y="11716"/>
                  </a:lnTo>
                  <a:lnTo>
                    <a:pt x="206" y="12368"/>
                  </a:lnTo>
                  <a:lnTo>
                    <a:pt x="125" y="13029"/>
                  </a:lnTo>
                  <a:lnTo>
                    <a:pt x="81" y="14020"/>
                  </a:lnTo>
                  <a:lnTo>
                    <a:pt x="72" y="15351"/>
                  </a:lnTo>
                  <a:lnTo>
                    <a:pt x="36" y="16012"/>
                  </a:lnTo>
                  <a:lnTo>
                    <a:pt x="0" y="16556"/>
                  </a:lnTo>
                  <a:lnTo>
                    <a:pt x="45" y="17673"/>
                  </a:lnTo>
                  <a:lnTo>
                    <a:pt x="215" y="18780"/>
                  </a:lnTo>
                  <a:lnTo>
                    <a:pt x="527" y="19887"/>
                  </a:lnTo>
                  <a:lnTo>
                    <a:pt x="732" y="20432"/>
                  </a:lnTo>
                  <a:lnTo>
                    <a:pt x="1054" y="21209"/>
                  </a:lnTo>
                  <a:lnTo>
                    <a:pt x="1733" y="22736"/>
                  </a:lnTo>
                  <a:lnTo>
                    <a:pt x="2492" y="24218"/>
                  </a:lnTo>
                  <a:lnTo>
                    <a:pt x="3152" y="25272"/>
                  </a:lnTo>
                  <a:lnTo>
                    <a:pt x="3644" y="25951"/>
                  </a:lnTo>
                  <a:lnTo>
                    <a:pt x="3912" y="26272"/>
                  </a:lnTo>
                  <a:lnTo>
                    <a:pt x="4233" y="26656"/>
                  </a:lnTo>
                  <a:lnTo>
                    <a:pt x="4903" y="27388"/>
                  </a:lnTo>
                  <a:lnTo>
                    <a:pt x="5974" y="28442"/>
                  </a:lnTo>
                  <a:lnTo>
                    <a:pt x="6698" y="29130"/>
                  </a:lnTo>
                  <a:lnTo>
                    <a:pt x="6975" y="29406"/>
                  </a:lnTo>
                  <a:lnTo>
                    <a:pt x="7484" y="29978"/>
                  </a:lnTo>
                  <a:lnTo>
                    <a:pt x="7885" y="30603"/>
                  </a:lnTo>
                  <a:lnTo>
                    <a:pt x="8082" y="31121"/>
                  </a:lnTo>
                  <a:lnTo>
                    <a:pt x="8162" y="31487"/>
                  </a:lnTo>
                  <a:lnTo>
                    <a:pt x="8180" y="31684"/>
                  </a:lnTo>
                  <a:lnTo>
                    <a:pt x="8225" y="32362"/>
                  </a:lnTo>
                  <a:lnTo>
                    <a:pt x="8216" y="33702"/>
                  </a:lnTo>
                  <a:lnTo>
                    <a:pt x="8207" y="34336"/>
                  </a:lnTo>
                  <a:lnTo>
                    <a:pt x="8207" y="3478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3280474" y="2239180"/>
              <a:ext cx="434394" cy="491444"/>
            </a:xfrm>
            <a:custGeom>
              <a:avLst/>
              <a:gdLst/>
              <a:ahLst/>
              <a:cxnLst/>
              <a:rect l="l" t="t" r="r" b="b"/>
              <a:pathLst>
                <a:path w="10824" h="12244" fill="none" extrusionOk="0">
                  <a:moveTo>
                    <a:pt x="3197" y="11993"/>
                  </a:moveTo>
                  <a:lnTo>
                    <a:pt x="3144" y="8091"/>
                  </a:lnTo>
                  <a:lnTo>
                    <a:pt x="3090" y="4180"/>
                  </a:lnTo>
                  <a:lnTo>
                    <a:pt x="3081" y="3349"/>
                  </a:lnTo>
                  <a:lnTo>
                    <a:pt x="2983" y="2028"/>
                  </a:lnTo>
                  <a:lnTo>
                    <a:pt x="2831" y="1411"/>
                  </a:lnTo>
                  <a:lnTo>
                    <a:pt x="2670" y="1027"/>
                  </a:lnTo>
                  <a:lnTo>
                    <a:pt x="2563" y="849"/>
                  </a:lnTo>
                  <a:lnTo>
                    <a:pt x="2483" y="724"/>
                  </a:lnTo>
                  <a:lnTo>
                    <a:pt x="2286" y="500"/>
                  </a:lnTo>
                  <a:lnTo>
                    <a:pt x="2054" y="313"/>
                  </a:lnTo>
                  <a:lnTo>
                    <a:pt x="1795" y="170"/>
                  </a:lnTo>
                  <a:lnTo>
                    <a:pt x="1519" y="63"/>
                  </a:lnTo>
                  <a:lnTo>
                    <a:pt x="1233" y="18"/>
                  </a:lnTo>
                  <a:lnTo>
                    <a:pt x="956" y="36"/>
                  </a:lnTo>
                  <a:lnTo>
                    <a:pt x="688" y="117"/>
                  </a:lnTo>
                  <a:lnTo>
                    <a:pt x="563" y="188"/>
                  </a:lnTo>
                  <a:lnTo>
                    <a:pt x="420" y="286"/>
                  </a:lnTo>
                  <a:lnTo>
                    <a:pt x="206" y="545"/>
                  </a:lnTo>
                  <a:lnTo>
                    <a:pt x="72" y="849"/>
                  </a:lnTo>
                  <a:lnTo>
                    <a:pt x="0" y="1179"/>
                  </a:lnTo>
                  <a:lnTo>
                    <a:pt x="0" y="1340"/>
                  </a:lnTo>
                  <a:lnTo>
                    <a:pt x="18" y="1510"/>
                  </a:lnTo>
                  <a:lnTo>
                    <a:pt x="108" y="1831"/>
                  </a:lnTo>
                  <a:lnTo>
                    <a:pt x="250" y="2135"/>
                  </a:lnTo>
                  <a:lnTo>
                    <a:pt x="456" y="2403"/>
                  </a:lnTo>
                  <a:lnTo>
                    <a:pt x="572" y="2528"/>
                  </a:lnTo>
                  <a:lnTo>
                    <a:pt x="733" y="2679"/>
                  </a:lnTo>
                  <a:lnTo>
                    <a:pt x="1081" y="2912"/>
                  </a:lnTo>
                  <a:lnTo>
                    <a:pt x="1447" y="3090"/>
                  </a:lnTo>
                  <a:lnTo>
                    <a:pt x="1840" y="3206"/>
                  </a:lnTo>
                  <a:lnTo>
                    <a:pt x="2438" y="3296"/>
                  </a:lnTo>
                  <a:lnTo>
                    <a:pt x="3278" y="3304"/>
                  </a:lnTo>
                  <a:lnTo>
                    <a:pt x="3688" y="3296"/>
                  </a:lnTo>
                  <a:lnTo>
                    <a:pt x="4465" y="3269"/>
                  </a:lnTo>
                  <a:lnTo>
                    <a:pt x="6010" y="3287"/>
                  </a:lnTo>
                  <a:lnTo>
                    <a:pt x="6787" y="3331"/>
                  </a:lnTo>
                  <a:lnTo>
                    <a:pt x="7314" y="3376"/>
                  </a:lnTo>
                  <a:lnTo>
                    <a:pt x="8296" y="3465"/>
                  </a:lnTo>
                  <a:lnTo>
                    <a:pt x="8975" y="3474"/>
                  </a:lnTo>
                  <a:lnTo>
                    <a:pt x="9618" y="3403"/>
                  </a:lnTo>
                  <a:lnTo>
                    <a:pt x="10047" y="3269"/>
                  </a:lnTo>
                  <a:lnTo>
                    <a:pt x="10288" y="3135"/>
                  </a:lnTo>
                  <a:lnTo>
                    <a:pt x="10493" y="2956"/>
                  </a:lnTo>
                  <a:lnTo>
                    <a:pt x="10654" y="2733"/>
                  </a:lnTo>
                  <a:lnTo>
                    <a:pt x="10770" y="2447"/>
                  </a:lnTo>
                  <a:lnTo>
                    <a:pt x="10824" y="2117"/>
                  </a:lnTo>
                  <a:lnTo>
                    <a:pt x="10815" y="1920"/>
                  </a:lnTo>
                  <a:lnTo>
                    <a:pt x="10806" y="1706"/>
                  </a:lnTo>
                  <a:lnTo>
                    <a:pt x="10681" y="1277"/>
                  </a:lnTo>
                  <a:lnTo>
                    <a:pt x="10475" y="884"/>
                  </a:lnTo>
                  <a:lnTo>
                    <a:pt x="10190" y="536"/>
                  </a:lnTo>
                  <a:lnTo>
                    <a:pt x="9841" y="259"/>
                  </a:lnTo>
                  <a:lnTo>
                    <a:pt x="9448" y="72"/>
                  </a:lnTo>
                  <a:lnTo>
                    <a:pt x="9029" y="0"/>
                  </a:lnTo>
                  <a:lnTo>
                    <a:pt x="8591" y="72"/>
                  </a:lnTo>
                  <a:lnTo>
                    <a:pt x="8368" y="170"/>
                  </a:lnTo>
                  <a:lnTo>
                    <a:pt x="8261" y="233"/>
                  </a:lnTo>
                  <a:lnTo>
                    <a:pt x="8064" y="402"/>
                  </a:lnTo>
                  <a:lnTo>
                    <a:pt x="7850" y="715"/>
                  </a:lnTo>
                  <a:lnTo>
                    <a:pt x="7689" y="1215"/>
                  </a:lnTo>
                  <a:lnTo>
                    <a:pt x="7618" y="1733"/>
                  </a:lnTo>
                  <a:lnTo>
                    <a:pt x="7618" y="1974"/>
                  </a:lnTo>
                  <a:lnTo>
                    <a:pt x="7662" y="4546"/>
                  </a:lnTo>
                  <a:lnTo>
                    <a:pt x="7716" y="8403"/>
                  </a:lnTo>
                  <a:lnTo>
                    <a:pt x="7671" y="10966"/>
                  </a:lnTo>
                  <a:lnTo>
                    <a:pt x="7591" y="1224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19"/>
            <p:cNvGrpSpPr/>
            <p:nvPr/>
          </p:nvGrpSpPr>
          <p:grpSpPr>
            <a:xfrm>
              <a:off x="4052454" y="1298929"/>
              <a:ext cx="160325" cy="174100"/>
              <a:chOff x="2944438" y="4888650"/>
              <a:chExt cx="98655" cy="107125"/>
            </a:xfrm>
          </p:grpSpPr>
          <p:sp>
            <p:nvSpPr>
              <p:cNvPr id="189" name="Google Shape;189;p19"/>
              <p:cNvSpPr/>
              <p:nvPr/>
            </p:nvSpPr>
            <p:spPr>
              <a:xfrm>
                <a:off x="2991397" y="4888650"/>
                <a:ext cx="4725" cy="107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285" extrusionOk="0">
                    <a:moveTo>
                      <a:pt x="75" y="0"/>
                    </a:moveTo>
                    <a:cubicBezTo>
                      <a:pt x="-102" y="1418"/>
                      <a:pt x="94" y="2859"/>
                      <a:pt x="189" y="4285"/>
                    </a:cubicBezTo>
                  </a:path>
                </a:pathLst>
              </a:custGeom>
              <a:noFill/>
              <a:ln w="38100" cap="flat" cmpd="sng">
                <a:solidFill>
                  <a:srgbClr val="F5887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0" name="Google Shape;190;p19"/>
              <p:cNvSpPr/>
              <p:nvPr/>
            </p:nvSpPr>
            <p:spPr>
              <a:xfrm>
                <a:off x="2944438" y="4940788"/>
                <a:ext cx="9865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14" extrusionOk="0">
                    <a:moveTo>
                      <a:pt x="0" y="0"/>
                    </a:moveTo>
                    <a:cubicBezTo>
                      <a:pt x="1600" y="0"/>
                      <a:pt x="3202" y="8"/>
                      <a:pt x="4799" y="114"/>
                    </a:cubicBezTo>
                  </a:path>
                </a:pathLst>
              </a:custGeom>
              <a:noFill/>
              <a:ln w="38100" cap="flat" cmpd="sng">
                <a:solidFill>
                  <a:srgbClr val="F5887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91" name="Google Shape;191;p19"/>
            <p:cNvGrpSpPr/>
            <p:nvPr/>
          </p:nvGrpSpPr>
          <p:grpSpPr>
            <a:xfrm>
              <a:off x="2863329" y="1473029"/>
              <a:ext cx="160325" cy="174100"/>
              <a:chOff x="2944438" y="4888650"/>
              <a:chExt cx="98655" cy="107125"/>
            </a:xfrm>
          </p:grpSpPr>
          <p:sp>
            <p:nvSpPr>
              <p:cNvPr id="192" name="Google Shape;192;p19"/>
              <p:cNvSpPr/>
              <p:nvPr/>
            </p:nvSpPr>
            <p:spPr>
              <a:xfrm>
                <a:off x="2991397" y="4888650"/>
                <a:ext cx="4725" cy="107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285" extrusionOk="0">
                    <a:moveTo>
                      <a:pt x="75" y="0"/>
                    </a:moveTo>
                    <a:cubicBezTo>
                      <a:pt x="-102" y="1418"/>
                      <a:pt x="94" y="2859"/>
                      <a:pt x="189" y="4285"/>
                    </a:cubicBezTo>
                  </a:path>
                </a:pathLst>
              </a:custGeom>
              <a:noFill/>
              <a:ln w="38100" cap="flat" cmpd="sng">
                <a:solidFill>
                  <a:srgbClr val="F5887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3" name="Google Shape;193;p19"/>
              <p:cNvSpPr/>
              <p:nvPr/>
            </p:nvSpPr>
            <p:spPr>
              <a:xfrm>
                <a:off x="2944438" y="4940788"/>
                <a:ext cx="9865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14" extrusionOk="0">
                    <a:moveTo>
                      <a:pt x="0" y="0"/>
                    </a:moveTo>
                    <a:cubicBezTo>
                      <a:pt x="1600" y="0"/>
                      <a:pt x="3202" y="8"/>
                      <a:pt x="4799" y="114"/>
                    </a:cubicBezTo>
                  </a:path>
                </a:pathLst>
              </a:custGeom>
              <a:noFill/>
              <a:ln w="38100" cap="flat" cmpd="sng">
                <a:solidFill>
                  <a:srgbClr val="F5887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5" name="Google Shape;195;p19"/>
            <p:cNvSpPr/>
            <p:nvPr/>
          </p:nvSpPr>
          <p:spPr>
            <a:xfrm>
              <a:off x="2918350" y="2680188"/>
              <a:ext cx="106750" cy="105625"/>
            </a:xfrm>
            <a:custGeom>
              <a:avLst/>
              <a:gdLst/>
              <a:ahLst/>
              <a:cxnLst/>
              <a:rect l="l" t="t" r="r" b="b"/>
              <a:pathLst>
                <a:path w="4270" h="4225" extrusionOk="0">
                  <a:moveTo>
                    <a:pt x="2340" y="0"/>
                  </a:moveTo>
                  <a:lnTo>
                    <a:pt x="2135" y="9"/>
                  </a:lnTo>
                  <a:lnTo>
                    <a:pt x="1733" y="107"/>
                  </a:lnTo>
                  <a:lnTo>
                    <a:pt x="1331" y="304"/>
                  </a:lnTo>
                  <a:lnTo>
                    <a:pt x="956" y="572"/>
                  </a:lnTo>
                  <a:lnTo>
                    <a:pt x="617" y="893"/>
                  </a:lnTo>
                  <a:lnTo>
                    <a:pt x="340" y="1259"/>
                  </a:lnTo>
                  <a:lnTo>
                    <a:pt x="135" y="1652"/>
                  </a:lnTo>
                  <a:lnTo>
                    <a:pt x="19" y="2063"/>
                  </a:lnTo>
                  <a:lnTo>
                    <a:pt x="1" y="2260"/>
                  </a:lnTo>
                  <a:lnTo>
                    <a:pt x="1" y="2447"/>
                  </a:lnTo>
                  <a:lnTo>
                    <a:pt x="81" y="2822"/>
                  </a:lnTo>
                  <a:lnTo>
                    <a:pt x="233" y="3162"/>
                  </a:lnTo>
                  <a:lnTo>
                    <a:pt x="447" y="3474"/>
                  </a:lnTo>
                  <a:lnTo>
                    <a:pt x="715" y="3751"/>
                  </a:lnTo>
                  <a:lnTo>
                    <a:pt x="1037" y="3965"/>
                  </a:lnTo>
                  <a:lnTo>
                    <a:pt x="1394" y="4126"/>
                  </a:lnTo>
                  <a:lnTo>
                    <a:pt x="1769" y="4215"/>
                  </a:lnTo>
                  <a:lnTo>
                    <a:pt x="1974" y="4224"/>
                  </a:lnTo>
                  <a:lnTo>
                    <a:pt x="2171" y="4224"/>
                  </a:lnTo>
                  <a:lnTo>
                    <a:pt x="2555" y="4162"/>
                  </a:lnTo>
                  <a:lnTo>
                    <a:pt x="2939" y="4037"/>
                  </a:lnTo>
                  <a:lnTo>
                    <a:pt x="3296" y="3840"/>
                  </a:lnTo>
                  <a:lnTo>
                    <a:pt x="3617" y="3563"/>
                  </a:lnTo>
                  <a:lnTo>
                    <a:pt x="3885" y="3215"/>
                  </a:lnTo>
                  <a:lnTo>
                    <a:pt x="4100" y="2795"/>
                  </a:lnTo>
                  <a:lnTo>
                    <a:pt x="4234" y="2295"/>
                  </a:lnTo>
                  <a:lnTo>
                    <a:pt x="4260" y="2010"/>
                  </a:lnTo>
                  <a:lnTo>
                    <a:pt x="4269" y="1876"/>
                  </a:lnTo>
                  <a:lnTo>
                    <a:pt x="4171" y="1563"/>
                  </a:lnTo>
                  <a:lnTo>
                    <a:pt x="3992" y="1233"/>
                  </a:lnTo>
                  <a:lnTo>
                    <a:pt x="3742" y="893"/>
                  </a:lnTo>
                  <a:lnTo>
                    <a:pt x="3439" y="590"/>
                  </a:lnTo>
                  <a:lnTo>
                    <a:pt x="3117" y="322"/>
                  </a:lnTo>
                  <a:lnTo>
                    <a:pt x="2787" y="116"/>
                  </a:lnTo>
                  <a:lnTo>
                    <a:pt x="2474" y="9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3197500" y="1733200"/>
              <a:ext cx="236685" cy="280192"/>
            </a:xfrm>
            <a:custGeom>
              <a:avLst/>
              <a:gdLst/>
              <a:ahLst/>
              <a:cxnLst/>
              <a:rect l="l" t="t" r="r" b="b"/>
              <a:pathLst>
                <a:path w="5734" h="6788" extrusionOk="0">
                  <a:moveTo>
                    <a:pt x="4948" y="1"/>
                  </a:moveTo>
                  <a:lnTo>
                    <a:pt x="4698" y="72"/>
                  </a:lnTo>
                  <a:lnTo>
                    <a:pt x="4582" y="117"/>
                  </a:lnTo>
                  <a:lnTo>
                    <a:pt x="4278" y="242"/>
                  </a:lnTo>
                  <a:lnTo>
                    <a:pt x="3706" y="528"/>
                  </a:lnTo>
                  <a:lnTo>
                    <a:pt x="3180" y="858"/>
                  </a:lnTo>
                  <a:lnTo>
                    <a:pt x="2697" y="1233"/>
                  </a:lnTo>
                  <a:lnTo>
                    <a:pt x="2251" y="1653"/>
                  </a:lnTo>
                  <a:lnTo>
                    <a:pt x="1840" y="2108"/>
                  </a:lnTo>
                  <a:lnTo>
                    <a:pt x="1465" y="2600"/>
                  </a:lnTo>
                  <a:lnTo>
                    <a:pt x="1117" y="3126"/>
                  </a:lnTo>
                  <a:lnTo>
                    <a:pt x="956" y="3394"/>
                  </a:lnTo>
                  <a:lnTo>
                    <a:pt x="804" y="3680"/>
                  </a:lnTo>
                  <a:lnTo>
                    <a:pt x="554" y="4269"/>
                  </a:lnTo>
                  <a:lnTo>
                    <a:pt x="251" y="5198"/>
                  </a:lnTo>
                  <a:lnTo>
                    <a:pt x="72" y="5823"/>
                  </a:lnTo>
                  <a:lnTo>
                    <a:pt x="36" y="5948"/>
                  </a:lnTo>
                  <a:lnTo>
                    <a:pt x="0" y="6243"/>
                  </a:lnTo>
                  <a:lnTo>
                    <a:pt x="54" y="6448"/>
                  </a:lnTo>
                  <a:lnTo>
                    <a:pt x="134" y="6573"/>
                  </a:lnTo>
                  <a:lnTo>
                    <a:pt x="268" y="6681"/>
                  </a:lnTo>
                  <a:lnTo>
                    <a:pt x="465" y="6761"/>
                  </a:lnTo>
                  <a:lnTo>
                    <a:pt x="590" y="6788"/>
                  </a:lnTo>
                  <a:lnTo>
                    <a:pt x="956" y="5841"/>
                  </a:lnTo>
                  <a:lnTo>
                    <a:pt x="1349" y="4912"/>
                  </a:lnTo>
                  <a:lnTo>
                    <a:pt x="1706" y="4127"/>
                  </a:lnTo>
                  <a:lnTo>
                    <a:pt x="2206" y="3171"/>
                  </a:lnTo>
                  <a:lnTo>
                    <a:pt x="2447" y="2832"/>
                  </a:lnTo>
                  <a:lnTo>
                    <a:pt x="2742" y="2510"/>
                  </a:lnTo>
                  <a:lnTo>
                    <a:pt x="3090" y="2233"/>
                  </a:lnTo>
                  <a:lnTo>
                    <a:pt x="3287" y="2117"/>
                  </a:lnTo>
                  <a:lnTo>
                    <a:pt x="4278" y="1599"/>
                  </a:lnTo>
                  <a:lnTo>
                    <a:pt x="5260" y="1064"/>
                  </a:lnTo>
                  <a:lnTo>
                    <a:pt x="5403" y="956"/>
                  </a:lnTo>
                  <a:lnTo>
                    <a:pt x="5626" y="635"/>
                  </a:lnTo>
                  <a:lnTo>
                    <a:pt x="5734" y="474"/>
                  </a:lnTo>
                  <a:lnTo>
                    <a:pt x="5564" y="349"/>
                  </a:lnTo>
                  <a:lnTo>
                    <a:pt x="5233" y="108"/>
                  </a:lnTo>
                  <a:lnTo>
                    <a:pt x="5055" y="19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2667122" y="2404858"/>
              <a:ext cx="160343" cy="160083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noFill/>
            <a:ln w="38100" cap="flat" cmpd="sng">
              <a:solidFill>
                <a:srgbClr val="F5887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4246997" y="1733208"/>
              <a:ext cx="160343" cy="160083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noFill/>
            <a:ln w="38100" cap="flat" cmpd="sng">
              <a:solidFill>
                <a:srgbClr val="F5887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307;p21"/>
          <p:cNvSpPr txBox="1"/>
          <p:nvPr/>
        </p:nvSpPr>
        <p:spPr>
          <a:xfrm>
            <a:off x="628997" y="3544059"/>
            <a:ext cx="16908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latin typeface="Fira Sans"/>
                <a:ea typeface="Fira Sans"/>
                <a:cs typeface="Fira Sans"/>
                <a:sym typeface="Fira Sans"/>
              </a:rPr>
              <a:t>Autogestión </a:t>
            </a:r>
            <a:endParaRPr sz="16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8" name="Google Shape;307;p21"/>
          <p:cNvSpPr txBox="1"/>
          <p:nvPr/>
        </p:nvSpPr>
        <p:spPr>
          <a:xfrm>
            <a:off x="4881069" y="3639836"/>
            <a:ext cx="16908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latin typeface="Fira Sans"/>
                <a:ea typeface="Fira Sans"/>
                <a:cs typeface="Fira Sans"/>
                <a:sym typeface="Fira Sans"/>
              </a:rPr>
              <a:t>Habilidades relacionales </a:t>
            </a:r>
            <a:endParaRPr sz="16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672716" y="1426710"/>
            <a:ext cx="3557252" cy="2318979"/>
            <a:chOff x="4779204" y="1256432"/>
            <a:chExt cx="3557252" cy="2318979"/>
          </a:xfrm>
        </p:grpSpPr>
        <p:sp>
          <p:nvSpPr>
            <p:cNvPr id="3" name="Google Shape;169;p19"/>
            <p:cNvSpPr txBox="1"/>
            <p:nvPr/>
          </p:nvSpPr>
          <p:spPr>
            <a:xfrm>
              <a:off x="6645656" y="1256432"/>
              <a:ext cx="1690800" cy="2318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dirty="0">
                  <a:solidFill>
                    <a:schemeClr val="dk1"/>
                  </a:solidFill>
                  <a:latin typeface="+mn-lt"/>
                  <a:ea typeface="Fira Sans"/>
                  <a:cs typeface="Fira Sans"/>
                  <a:sym typeface="Fira Sans"/>
                </a:rPr>
                <a:t>La capacidad de reconocer las emociones, valores y pensamientos propios, entendiendo cómo estos aspectos influencian el comportamiento en distintos contextos</a:t>
              </a:r>
              <a:r>
                <a:rPr lang="es-MX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.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" name="Google Shape;176;p19"/>
            <p:cNvSpPr/>
            <p:nvPr/>
          </p:nvSpPr>
          <p:spPr>
            <a:xfrm>
              <a:off x="5046325" y="1543250"/>
              <a:ext cx="1151707" cy="1444979"/>
            </a:xfrm>
            <a:custGeom>
              <a:avLst/>
              <a:gdLst/>
              <a:ahLst/>
              <a:cxnLst/>
              <a:rect l="l" t="t" r="r" b="b"/>
              <a:pathLst>
                <a:path w="34578" h="43383" extrusionOk="0">
                  <a:moveTo>
                    <a:pt x="17432" y="1"/>
                  </a:moveTo>
                  <a:lnTo>
                    <a:pt x="16244" y="36"/>
                  </a:lnTo>
                  <a:lnTo>
                    <a:pt x="15056" y="135"/>
                  </a:lnTo>
                  <a:lnTo>
                    <a:pt x="13869" y="295"/>
                  </a:lnTo>
                  <a:lnTo>
                    <a:pt x="12690" y="528"/>
                  </a:lnTo>
                  <a:lnTo>
                    <a:pt x="11520" y="804"/>
                  </a:lnTo>
                  <a:lnTo>
                    <a:pt x="10931" y="965"/>
                  </a:lnTo>
                  <a:lnTo>
                    <a:pt x="10449" y="1099"/>
                  </a:lnTo>
                  <a:lnTo>
                    <a:pt x="9520" y="1421"/>
                  </a:lnTo>
                  <a:lnTo>
                    <a:pt x="8645" y="1787"/>
                  </a:lnTo>
                  <a:lnTo>
                    <a:pt x="7805" y="2197"/>
                  </a:lnTo>
                  <a:lnTo>
                    <a:pt x="7019" y="2653"/>
                  </a:lnTo>
                  <a:lnTo>
                    <a:pt x="6269" y="3153"/>
                  </a:lnTo>
                  <a:lnTo>
                    <a:pt x="5564" y="3698"/>
                  </a:lnTo>
                  <a:lnTo>
                    <a:pt x="4903" y="4278"/>
                  </a:lnTo>
                  <a:lnTo>
                    <a:pt x="4287" y="4903"/>
                  </a:lnTo>
                  <a:lnTo>
                    <a:pt x="3706" y="5573"/>
                  </a:lnTo>
                  <a:lnTo>
                    <a:pt x="3171" y="6287"/>
                  </a:lnTo>
                  <a:lnTo>
                    <a:pt x="2671" y="7029"/>
                  </a:lnTo>
                  <a:lnTo>
                    <a:pt x="2206" y="7823"/>
                  </a:lnTo>
                  <a:lnTo>
                    <a:pt x="1778" y="8645"/>
                  </a:lnTo>
                  <a:lnTo>
                    <a:pt x="1394" y="9511"/>
                  </a:lnTo>
                  <a:lnTo>
                    <a:pt x="1045" y="10413"/>
                  </a:lnTo>
                  <a:lnTo>
                    <a:pt x="885" y="10877"/>
                  </a:lnTo>
                  <a:lnTo>
                    <a:pt x="768" y="11243"/>
                  </a:lnTo>
                  <a:lnTo>
                    <a:pt x="572" y="11985"/>
                  </a:lnTo>
                  <a:lnTo>
                    <a:pt x="349" y="13110"/>
                  </a:lnTo>
                  <a:lnTo>
                    <a:pt x="179" y="14619"/>
                  </a:lnTo>
                  <a:lnTo>
                    <a:pt x="72" y="16146"/>
                  </a:lnTo>
                  <a:lnTo>
                    <a:pt x="36" y="16914"/>
                  </a:lnTo>
                  <a:lnTo>
                    <a:pt x="0" y="17593"/>
                  </a:lnTo>
                  <a:lnTo>
                    <a:pt x="0" y="18941"/>
                  </a:lnTo>
                  <a:lnTo>
                    <a:pt x="108" y="20281"/>
                  </a:lnTo>
                  <a:lnTo>
                    <a:pt x="286" y="21263"/>
                  </a:lnTo>
                  <a:lnTo>
                    <a:pt x="456" y="21924"/>
                  </a:lnTo>
                  <a:lnTo>
                    <a:pt x="554" y="22245"/>
                  </a:lnTo>
                  <a:lnTo>
                    <a:pt x="760" y="22852"/>
                  </a:lnTo>
                  <a:lnTo>
                    <a:pt x="1188" y="24067"/>
                  </a:lnTo>
                  <a:lnTo>
                    <a:pt x="1367" y="24683"/>
                  </a:lnTo>
                  <a:lnTo>
                    <a:pt x="1483" y="25085"/>
                  </a:lnTo>
                  <a:lnTo>
                    <a:pt x="1786" y="25853"/>
                  </a:lnTo>
                  <a:lnTo>
                    <a:pt x="2162" y="26567"/>
                  </a:lnTo>
                  <a:lnTo>
                    <a:pt x="2599" y="27237"/>
                  </a:lnTo>
                  <a:lnTo>
                    <a:pt x="3340" y="28184"/>
                  </a:lnTo>
                  <a:lnTo>
                    <a:pt x="4439" y="29371"/>
                  </a:lnTo>
                  <a:lnTo>
                    <a:pt x="5001" y="29961"/>
                  </a:lnTo>
                  <a:lnTo>
                    <a:pt x="5716" y="30702"/>
                  </a:lnTo>
                  <a:lnTo>
                    <a:pt x="7162" y="32175"/>
                  </a:lnTo>
                  <a:lnTo>
                    <a:pt x="7850" y="32943"/>
                  </a:lnTo>
                  <a:lnTo>
                    <a:pt x="7984" y="33122"/>
                  </a:lnTo>
                  <a:lnTo>
                    <a:pt x="8225" y="33515"/>
                  </a:lnTo>
                  <a:lnTo>
                    <a:pt x="8413" y="33943"/>
                  </a:lnTo>
                  <a:lnTo>
                    <a:pt x="8538" y="34390"/>
                  </a:lnTo>
                  <a:lnTo>
                    <a:pt x="8582" y="34613"/>
                  </a:lnTo>
                  <a:lnTo>
                    <a:pt x="8716" y="35506"/>
                  </a:lnTo>
                  <a:lnTo>
                    <a:pt x="8895" y="37319"/>
                  </a:lnTo>
                  <a:lnTo>
                    <a:pt x="8939" y="38230"/>
                  </a:lnTo>
                  <a:lnTo>
                    <a:pt x="8975" y="38801"/>
                  </a:lnTo>
                  <a:lnTo>
                    <a:pt x="9100" y="39623"/>
                  </a:lnTo>
                  <a:lnTo>
                    <a:pt x="9243" y="40150"/>
                  </a:lnTo>
                  <a:lnTo>
                    <a:pt x="9439" y="40659"/>
                  </a:lnTo>
                  <a:lnTo>
                    <a:pt x="9707" y="41132"/>
                  </a:lnTo>
                  <a:lnTo>
                    <a:pt x="10047" y="41587"/>
                  </a:lnTo>
                  <a:lnTo>
                    <a:pt x="10466" y="42007"/>
                  </a:lnTo>
                  <a:lnTo>
                    <a:pt x="10716" y="42204"/>
                  </a:lnTo>
                  <a:lnTo>
                    <a:pt x="12431" y="42596"/>
                  </a:lnTo>
                  <a:lnTo>
                    <a:pt x="15021" y="43114"/>
                  </a:lnTo>
                  <a:lnTo>
                    <a:pt x="16324" y="43293"/>
                  </a:lnTo>
                  <a:lnTo>
                    <a:pt x="17200" y="43364"/>
                  </a:lnTo>
                  <a:lnTo>
                    <a:pt x="17646" y="43373"/>
                  </a:lnTo>
                  <a:lnTo>
                    <a:pt x="18289" y="43382"/>
                  </a:lnTo>
                  <a:lnTo>
                    <a:pt x="19548" y="43257"/>
                  </a:lnTo>
                  <a:lnTo>
                    <a:pt x="20173" y="43168"/>
                  </a:lnTo>
                  <a:lnTo>
                    <a:pt x="20209" y="43141"/>
                  </a:lnTo>
                  <a:lnTo>
                    <a:pt x="20254" y="43114"/>
                  </a:lnTo>
                  <a:lnTo>
                    <a:pt x="20486" y="43043"/>
                  </a:lnTo>
                  <a:lnTo>
                    <a:pt x="20736" y="43007"/>
                  </a:lnTo>
                  <a:lnTo>
                    <a:pt x="21084" y="42927"/>
                  </a:lnTo>
                  <a:lnTo>
                    <a:pt x="21754" y="42722"/>
                  </a:lnTo>
                  <a:lnTo>
                    <a:pt x="22370" y="42463"/>
                  </a:lnTo>
                  <a:lnTo>
                    <a:pt x="22933" y="42123"/>
                  </a:lnTo>
                  <a:lnTo>
                    <a:pt x="23433" y="41721"/>
                  </a:lnTo>
                  <a:lnTo>
                    <a:pt x="23870" y="41248"/>
                  </a:lnTo>
                  <a:lnTo>
                    <a:pt x="24236" y="40685"/>
                  </a:lnTo>
                  <a:lnTo>
                    <a:pt x="24522" y="40043"/>
                  </a:lnTo>
                  <a:lnTo>
                    <a:pt x="24629" y="39685"/>
                  </a:lnTo>
                  <a:lnTo>
                    <a:pt x="24799" y="39016"/>
                  </a:lnTo>
                  <a:lnTo>
                    <a:pt x="25013" y="37649"/>
                  </a:lnTo>
                  <a:lnTo>
                    <a:pt x="25138" y="36962"/>
                  </a:lnTo>
                  <a:lnTo>
                    <a:pt x="25299" y="36087"/>
                  </a:lnTo>
                  <a:lnTo>
                    <a:pt x="25531" y="34756"/>
                  </a:lnTo>
                  <a:lnTo>
                    <a:pt x="25719" y="34140"/>
                  </a:lnTo>
                  <a:lnTo>
                    <a:pt x="25888" y="33747"/>
                  </a:lnTo>
                  <a:lnTo>
                    <a:pt x="25987" y="33559"/>
                  </a:lnTo>
                  <a:lnTo>
                    <a:pt x="26246" y="33113"/>
                  </a:lnTo>
                  <a:lnTo>
                    <a:pt x="26871" y="32273"/>
                  </a:lnTo>
                  <a:lnTo>
                    <a:pt x="27585" y="31488"/>
                  </a:lnTo>
                  <a:lnTo>
                    <a:pt x="28344" y="30755"/>
                  </a:lnTo>
                  <a:lnTo>
                    <a:pt x="28746" y="30425"/>
                  </a:lnTo>
                  <a:lnTo>
                    <a:pt x="29237" y="29996"/>
                  </a:lnTo>
                  <a:lnTo>
                    <a:pt x="30148" y="29103"/>
                  </a:lnTo>
                  <a:lnTo>
                    <a:pt x="30970" y="28139"/>
                  </a:lnTo>
                  <a:lnTo>
                    <a:pt x="31720" y="27112"/>
                  </a:lnTo>
                  <a:lnTo>
                    <a:pt x="32077" y="26567"/>
                  </a:lnTo>
                  <a:lnTo>
                    <a:pt x="32416" y="26031"/>
                  </a:lnTo>
                  <a:lnTo>
                    <a:pt x="33015" y="24924"/>
                  </a:lnTo>
                  <a:lnTo>
                    <a:pt x="33515" y="23799"/>
                  </a:lnTo>
                  <a:lnTo>
                    <a:pt x="33916" y="22647"/>
                  </a:lnTo>
                  <a:lnTo>
                    <a:pt x="34229" y="21468"/>
                  </a:lnTo>
                  <a:lnTo>
                    <a:pt x="34443" y="20272"/>
                  </a:lnTo>
                  <a:lnTo>
                    <a:pt x="34559" y="19048"/>
                  </a:lnTo>
                  <a:lnTo>
                    <a:pt x="34577" y="17798"/>
                  </a:lnTo>
                  <a:lnTo>
                    <a:pt x="34551" y="17164"/>
                  </a:lnTo>
                  <a:lnTo>
                    <a:pt x="34470" y="16048"/>
                  </a:lnTo>
                  <a:lnTo>
                    <a:pt x="34175" y="13824"/>
                  </a:lnTo>
                  <a:lnTo>
                    <a:pt x="34006" y="12708"/>
                  </a:lnTo>
                  <a:lnTo>
                    <a:pt x="33934" y="12226"/>
                  </a:lnTo>
                  <a:lnTo>
                    <a:pt x="33756" y="11494"/>
                  </a:lnTo>
                  <a:lnTo>
                    <a:pt x="33595" y="11029"/>
                  </a:lnTo>
                  <a:lnTo>
                    <a:pt x="33497" y="10806"/>
                  </a:lnTo>
                  <a:lnTo>
                    <a:pt x="33149" y="10083"/>
                  </a:lnTo>
                  <a:lnTo>
                    <a:pt x="32372" y="8690"/>
                  </a:lnTo>
                  <a:lnTo>
                    <a:pt x="31961" y="8002"/>
                  </a:lnTo>
                  <a:lnTo>
                    <a:pt x="31755" y="7645"/>
                  </a:lnTo>
                  <a:lnTo>
                    <a:pt x="31282" y="6975"/>
                  </a:lnTo>
                  <a:lnTo>
                    <a:pt x="31014" y="6671"/>
                  </a:lnTo>
                  <a:lnTo>
                    <a:pt x="30416" y="6011"/>
                  </a:lnTo>
                  <a:lnTo>
                    <a:pt x="29184" y="4725"/>
                  </a:lnTo>
                  <a:lnTo>
                    <a:pt x="28541" y="4117"/>
                  </a:lnTo>
                  <a:lnTo>
                    <a:pt x="27924" y="3546"/>
                  </a:lnTo>
                  <a:lnTo>
                    <a:pt x="26987" y="2724"/>
                  </a:lnTo>
                  <a:lnTo>
                    <a:pt x="26317" y="2224"/>
                  </a:lnTo>
                  <a:lnTo>
                    <a:pt x="25969" y="2001"/>
                  </a:lnTo>
                  <a:lnTo>
                    <a:pt x="25656" y="1813"/>
                  </a:lnTo>
                  <a:lnTo>
                    <a:pt x="25004" y="1492"/>
                  </a:lnTo>
                  <a:lnTo>
                    <a:pt x="24326" y="1224"/>
                  </a:lnTo>
                  <a:lnTo>
                    <a:pt x="23638" y="992"/>
                  </a:lnTo>
                  <a:lnTo>
                    <a:pt x="22575" y="706"/>
                  </a:lnTo>
                  <a:lnTo>
                    <a:pt x="21147" y="420"/>
                  </a:lnTo>
                  <a:lnTo>
                    <a:pt x="20432" y="286"/>
                  </a:lnTo>
                  <a:lnTo>
                    <a:pt x="19834" y="188"/>
                  </a:lnTo>
                  <a:lnTo>
                    <a:pt x="18628" y="54"/>
                  </a:lnTo>
                  <a:lnTo>
                    <a:pt x="17432" y="1"/>
                  </a:lnTo>
                  <a:close/>
                </a:path>
              </a:pathLst>
            </a:custGeom>
            <a:solidFill>
              <a:srgbClr val="CB8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7;p19"/>
            <p:cNvSpPr/>
            <p:nvPr/>
          </p:nvSpPr>
          <p:spPr>
            <a:xfrm>
              <a:off x="4965575" y="1496725"/>
              <a:ext cx="1109547" cy="1765258"/>
            </a:xfrm>
            <a:custGeom>
              <a:avLst/>
              <a:gdLst/>
              <a:ahLst/>
              <a:cxnLst/>
              <a:rect l="l" t="t" r="r" b="b"/>
              <a:pathLst>
                <a:path w="30898" h="49151" fill="none" extrusionOk="0">
                  <a:moveTo>
                    <a:pt x="19727" y="48222"/>
                  </a:moveTo>
                  <a:lnTo>
                    <a:pt x="19700" y="48320"/>
                  </a:lnTo>
                  <a:lnTo>
                    <a:pt x="19619" y="48472"/>
                  </a:lnTo>
                  <a:lnTo>
                    <a:pt x="19414" y="48651"/>
                  </a:lnTo>
                  <a:lnTo>
                    <a:pt x="18842" y="48829"/>
                  </a:lnTo>
                  <a:lnTo>
                    <a:pt x="18485" y="48874"/>
                  </a:lnTo>
                  <a:lnTo>
                    <a:pt x="17467" y="48999"/>
                  </a:lnTo>
                  <a:lnTo>
                    <a:pt x="15413" y="49142"/>
                  </a:lnTo>
                  <a:lnTo>
                    <a:pt x="13359" y="49151"/>
                  </a:lnTo>
                  <a:lnTo>
                    <a:pt x="11832" y="49043"/>
                  </a:lnTo>
                  <a:lnTo>
                    <a:pt x="10814" y="48918"/>
                  </a:lnTo>
                  <a:lnTo>
                    <a:pt x="10305" y="48838"/>
                  </a:lnTo>
                  <a:lnTo>
                    <a:pt x="9984" y="48776"/>
                  </a:lnTo>
                  <a:lnTo>
                    <a:pt x="9511" y="48624"/>
                  </a:lnTo>
                  <a:lnTo>
                    <a:pt x="9207" y="48490"/>
                  </a:lnTo>
                  <a:lnTo>
                    <a:pt x="8948" y="48311"/>
                  </a:lnTo>
                  <a:lnTo>
                    <a:pt x="8734" y="48088"/>
                  </a:lnTo>
                  <a:lnTo>
                    <a:pt x="8582" y="47820"/>
                  </a:lnTo>
                  <a:lnTo>
                    <a:pt x="8510" y="47490"/>
                  </a:lnTo>
                  <a:lnTo>
                    <a:pt x="8510" y="47302"/>
                  </a:lnTo>
                  <a:lnTo>
                    <a:pt x="8537" y="47106"/>
                  </a:lnTo>
                  <a:lnTo>
                    <a:pt x="8653" y="46731"/>
                  </a:lnTo>
                  <a:lnTo>
                    <a:pt x="8868" y="46391"/>
                  </a:lnTo>
                  <a:lnTo>
                    <a:pt x="9144" y="46088"/>
                  </a:lnTo>
                  <a:lnTo>
                    <a:pt x="9296" y="45963"/>
                  </a:lnTo>
                  <a:lnTo>
                    <a:pt x="9457" y="45855"/>
                  </a:lnTo>
                  <a:lnTo>
                    <a:pt x="9814" y="45659"/>
                  </a:lnTo>
                  <a:lnTo>
                    <a:pt x="10377" y="45454"/>
                  </a:lnTo>
                  <a:lnTo>
                    <a:pt x="10761" y="45355"/>
                  </a:lnTo>
                  <a:lnTo>
                    <a:pt x="11136" y="45266"/>
                  </a:lnTo>
                  <a:lnTo>
                    <a:pt x="11877" y="45150"/>
                  </a:lnTo>
                  <a:lnTo>
                    <a:pt x="12993" y="45052"/>
                  </a:lnTo>
                  <a:lnTo>
                    <a:pt x="15262" y="45016"/>
                  </a:lnTo>
                  <a:lnTo>
                    <a:pt x="16762" y="44980"/>
                  </a:lnTo>
                  <a:lnTo>
                    <a:pt x="18066" y="44873"/>
                  </a:lnTo>
                  <a:lnTo>
                    <a:pt x="19369" y="44739"/>
                  </a:lnTo>
                  <a:lnTo>
                    <a:pt x="19628" y="44721"/>
                  </a:lnTo>
                  <a:lnTo>
                    <a:pt x="20164" y="44659"/>
                  </a:lnTo>
                  <a:lnTo>
                    <a:pt x="20691" y="44525"/>
                  </a:lnTo>
                  <a:lnTo>
                    <a:pt x="21039" y="44328"/>
                  </a:lnTo>
                  <a:lnTo>
                    <a:pt x="21245" y="44159"/>
                  </a:lnTo>
                  <a:lnTo>
                    <a:pt x="21325" y="44052"/>
                  </a:lnTo>
                  <a:lnTo>
                    <a:pt x="21450" y="43864"/>
                  </a:lnTo>
                  <a:lnTo>
                    <a:pt x="21548" y="43489"/>
                  </a:lnTo>
                  <a:lnTo>
                    <a:pt x="21486" y="43141"/>
                  </a:lnTo>
                  <a:lnTo>
                    <a:pt x="21289" y="42828"/>
                  </a:lnTo>
                  <a:lnTo>
                    <a:pt x="21012" y="42560"/>
                  </a:lnTo>
                  <a:lnTo>
                    <a:pt x="20664" y="42328"/>
                  </a:lnTo>
                  <a:lnTo>
                    <a:pt x="20298" y="42150"/>
                  </a:lnTo>
                  <a:lnTo>
                    <a:pt x="19941" y="42033"/>
                  </a:lnTo>
                  <a:lnTo>
                    <a:pt x="19780" y="41998"/>
                  </a:lnTo>
                  <a:lnTo>
                    <a:pt x="19521" y="41953"/>
                  </a:lnTo>
                  <a:lnTo>
                    <a:pt x="19003" y="41935"/>
                  </a:lnTo>
                  <a:lnTo>
                    <a:pt x="18217" y="41962"/>
                  </a:lnTo>
                  <a:lnTo>
                    <a:pt x="17699" y="42007"/>
                  </a:lnTo>
                  <a:lnTo>
                    <a:pt x="17039" y="42060"/>
                  </a:lnTo>
                  <a:lnTo>
                    <a:pt x="15735" y="42114"/>
                  </a:lnTo>
                  <a:lnTo>
                    <a:pt x="14422" y="42123"/>
                  </a:lnTo>
                  <a:lnTo>
                    <a:pt x="13109" y="42069"/>
                  </a:lnTo>
                  <a:lnTo>
                    <a:pt x="12458" y="42016"/>
                  </a:lnTo>
                  <a:lnTo>
                    <a:pt x="11815" y="41953"/>
                  </a:lnTo>
                  <a:lnTo>
                    <a:pt x="10529" y="41774"/>
                  </a:lnTo>
                  <a:lnTo>
                    <a:pt x="9895" y="41658"/>
                  </a:lnTo>
                  <a:lnTo>
                    <a:pt x="9350" y="41569"/>
                  </a:lnTo>
                  <a:lnTo>
                    <a:pt x="8466" y="41346"/>
                  </a:lnTo>
                  <a:lnTo>
                    <a:pt x="8091" y="41140"/>
                  </a:lnTo>
                  <a:lnTo>
                    <a:pt x="7885" y="40953"/>
                  </a:lnTo>
                  <a:lnTo>
                    <a:pt x="7796" y="40846"/>
                  </a:lnTo>
                  <a:lnTo>
                    <a:pt x="7716" y="40712"/>
                  </a:lnTo>
                  <a:lnTo>
                    <a:pt x="7626" y="40417"/>
                  </a:lnTo>
                  <a:lnTo>
                    <a:pt x="7617" y="40105"/>
                  </a:lnTo>
                  <a:lnTo>
                    <a:pt x="7689" y="39801"/>
                  </a:lnTo>
                  <a:lnTo>
                    <a:pt x="7751" y="39658"/>
                  </a:lnTo>
                  <a:lnTo>
                    <a:pt x="7823" y="39524"/>
                  </a:lnTo>
                  <a:lnTo>
                    <a:pt x="8019" y="39274"/>
                  </a:lnTo>
                  <a:lnTo>
                    <a:pt x="8251" y="39069"/>
                  </a:lnTo>
                  <a:lnTo>
                    <a:pt x="8519" y="38899"/>
                  </a:lnTo>
                  <a:lnTo>
                    <a:pt x="8662" y="38837"/>
                  </a:lnTo>
                  <a:lnTo>
                    <a:pt x="8859" y="38747"/>
                  </a:lnTo>
                  <a:lnTo>
                    <a:pt x="9296" y="38613"/>
                  </a:lnTo>
                  <a:lnTo>
                    <a:pt x="9966" y="38506"/>
                  </a:lnTo>
                  <a:lnTo>
                    <a:pt x="11386" y="38479"/>
                  </a:lnTo>
                  <a:lnTo>
                    <a:pt x="12279" y="38515"/>
                  </a:lnTo>
                  <a:lnTo>
                    <a:pt x="14386" y="38586"/>
                  </a:lnTo>
                  <a:lnTo>
                    <a:pt x="16503" y="38676"/>
                  </a:lnTo>
                  <a:lnTo>
                    <a:pt x="16681" y="38711"/>
                  </a:lnTo>
                  <a:lnTo>
                    <a:pt x="17842" y="38747"/>
                  </a:lnTo>
                  <a:lnTo>
                    <a:pt x="18601" y="38685"/>
                  </a:lnTo>
                  <a:lnTo>
                    <a:pt x="19137" y="38595"/>
                  </a:lnTo>
                  <a:lnTo>
                    <a:pt x="19682" y="38461"/>
                  </a:lnTo>
                  <a:lnTo>
                    <a:pt x="20218" y="38256"/>
                  </a:lnTo>
                  <a:lnTo>
                    <a:pt x="20727" y="37988"/>
                  </a:lnTo>
                  <a:lnTo>
                    <a:pt x="21182" y="37631"/>
                  </a:lnTo>
                  <a:lnTo>
                    <a:pt x="21584" y="37193"/>
                  </a:lnTo>
                  <a:lnTo>
                    <a:pt x="21905" y="36649"/>
                  </a:lnTo>
                  <a:lnTo>
                    <a:pt x="22138" y="35997"/>
                  </a:lnTo>
                  <a:lnTo>
                    <a:pt x="22245" y="35220"/>
                  </a:lnTo>
                  <a:lnTo>
                    <a:pt x="22245" y="34782"/>
                  </a:lnTo>
                  <a:lnTo>
                    <a:pt x="22280" y="34005"/>
                  </a:lnTo>
                  <a:lnTo>
                    <a:pt x="22423" y="32853"/>
                  </a:lnTo>
                  <a:lnTo>
                    <a:pt x="22593" y="32077"/>
                  </a:lnTo>
                  <a:lnTo>
                    <a:pt x="22709" y="31684"/>
                  </a:lnTo>
                  <a:lnTo>
                    <a:pt x="22798" y="31407"/>
                  </a:lnTo>
                  <a:lnTo>
                    <a:pt x="23004" y="30871"/>
                  </a:lnTo>
                  <a:lnTo>
                    <a:pt x="23388" y="30121"/>
                  </a:lnTo>
                  <a:lnTo>
                    <a:pt x="23986" y="29192"/>
                  </a:lnTo>
                  <a:lnTo>
                    <a:pt x="24656" y="28308"/>
                  </a:lnTo>
                  <a:lnTo>
                    <a:pt x="25004" y="27879"/>
                  </a:lnTo>
                  <a:lnTo>
                    <a:pt x="25406" y="27388"/>
                  </a:lnTo>
                  <a:lnTo>
                    <a:pt x="26299" y="26469"/>
                  </a:lnTo>
                  <a:lnTo>
                    <a:pt x="27219" y="25576"/>
                  </a:lnTo>
                  <a:lnTo>
                    <a:pt x="28094" y="24656"/>
                  </a:lnTo>
                  <a:lnTo>
                    <a:pt x="28487" y="24156"/>
                  </a:lnTo>
                  <a:lnTo>
                    <a:pt x="28799" y="23736"/>
                  </a:lnTo>
                  <a:lnTo>
                    <a:pt x="29344" y="22834"/>
                  </a:lnTo>
                  <a:lnTo>
                    <a:pt x="29817" y="21879"/>
                  </a:lnTo>
                  <a:lnTo>
                    <a:pt x="30210" y="20896"/>
                  </a:lnTo>
                  <a:lnTo>
                    <a:pt x="30380" y="20405"/>
                  </a:lnTo>
                  <a:lnTo>
                    <a:pt x="30496" y="19994"/>
                  </a:lnTo>
                  <a:lnTo>
                    <a:pt x="30621" y="19137"/>
                  </a:lnTo>
                  <a:lnTo>
                    <a:pt x="30701" y="17806"/>
                  </a:lnTo>
                  <a:lnTo>
                    <a:pt x="30764" y="16931"/>
                  </a:lnTo>
                  <a:lnTo>
                    <a:pt x="30844" y="16092"/>
                  </a:lnTo>
                  <a:lnTo>
                    <a:pt x="30898" y="14440"/>
                  </a:lnTo>
                  <a:lnTo>
                    <a:pt x="30835" y="13208"/>
                  </a:lnTo>
                  <a:lnTo>
                    <a:pt x="30737" y="12386"/>
                  </a:lnTo>
                  <a:lnTo>
                    <a:pt x="30594" y="11573"/>
                  </a:lnTo>
                  <a:lnTo>
                    <a:pt x="30398" y="10770"/>
                  </a:lnTo>
                  <a:lnTo>
                    <a:pt x="30273" y="10368"/>
                  </a:lnTo>
                  <a:lnTo>
                    <a:pt x="29960" y="9457"/>
                  </a:lnTo>
                  <a:lnTo>
                    <a:pt x="29255" y="7662"/>
                  </a:lnTo>
                  <a:lnTo>
                    <a:pt x="28898" y="6769"/>
                  </a:lnTo>
                  <a:lnTo>
                    <a:pt x="28871" y="6707"/>
                  </a:lnTo>
                  <a:lnTo>
                    <a:pt x="28817" y="6653"/>
                  </a:lnTo>
                  <a:lnTo>
                    <a:pt x="27799" y="5501"/>
                  </a:lnTo>
                  <a:lnTo>
                    <a:pt x="26236" y="3822"/>
                  </a:lnTo>
                  <a:lnTo>
                    <a:pt x="25370" y="3072"/>
                  </a:lnTo>
                  <a:lnTo>
                    <a:pt x="24754" y="2617"/>
                  </a:lnTo>
                  <a:lnTo>
                    <a:pt x="24424" y="2411"/>
                  </a:lnTo>
                  <a:lnTo>
                    <a:pt x="24022" y="2170"/>
                  </a:lnTo>
                  <a:lnTo>
                    <a:pt x="23191" y="1733"/>
                  </a:lnTo>
                  <a:lnTo>
                    <a:pt x="22325" y="1331"/>
                  </a:lnTo>
                  <a:lnTo>
                    <a:pt x="21450" y="982"/>
                  </a:lnTo>
                  <a:lnTo>
                    <a:pt x="21003" y="840"/>
                  </a:lnTo>
                  <a:lnTo>
                    <a:pt x="20548" y="697"/>
                  </a:lnTo>
                  <a:lnTo>
                    <a:pt x="19619" y="473"/>
                  </a:lnTo>
                  <a:lnTo>
                    <a:pt x="18199" y="223"/>
                  </a:lnTo>
                  <a:lnTo>
                    <a:pt x="17253" y="98"/>
                  </a:lnTo>
                  <a:lnTo>
                    <a:pt x="16476" y="27"/>
                  </a:lnTo>
                  <a:lnTo>
                    <a:pt x="14922" y="0"/>
                  </a:lnTo>
                  <a:lnTo>
                    <a:pt x="14145" y="54"/>
                  </a:lnTo>
                  <a:lnTo>
                    <a:pt x="13065" y="170"/>
                  </a:lnTo>
                  <a:lnTo>
                    <a:pt x="10904" y="500"/>
                  </a:lnTo>
                  <a:lnTo>
                    <a:pt x="9823" y="661"/>
                  </a:lnTo>
                  <a:lnTo>
                    <a:pt x="9618" y="706"/>
                  </a:lnTo>
                  <a:lnTo>
                    <a:pt x="9439" y="804"/>
                  </a:lnTo>
                  <a:lnTo>
                    <a:pt x="7796" y="1795"/>
                  </a:lnTo>
                  <a:lnTo>
                    <a:pt x="6171" y="2804"/>
                  </a:lnTo>
                  <a:lnTo>
                    <a:pt x="5983" y="2920"/>
                  </a:lnTo>
                  <a:lnTo>
                    <a:pt x="5617" y="3206"/>
                  </a:lnTo>
                  <a:lnTo>
                    <a:pt x="5456" y="3367"/>
                  </a:lnTo>
                  <a:lnTo>
                    <a:pt x="4760" y="4099"/>
                  </a:lnTo>
                  <a:lnTo>
                    <a:pt x="4063" y="4831"/>
                  </a:lnTo>
                  <a:lnTo>
                    <a:pt x="3724" y="5162"/>
                  </a:lnTo>
                  <a:lnTo>
                    <a:pt x="3099" y="5867"/>
                  </a:lnTo>
                  <a:lnTo>
                    <a:pt x="2527" y="6617"/>
                  </a:lnTo>
                  <a:lnTo>
                    <a:pt x="2045" y="7421"/>
                  </a:lnTo>
                  <a:lnTo>
                    <a:pt x="1849" y="7859"/>
                  </a:lnTo>
                  <a:lnTo>
                    <a:pt x="1563" y="8582"/>
                  </a:lnTo>
                  <a:lnTo>
                    <a:pt x="1188" y="9689"/>
                  </a:lnTo>
                  <a:lnTo>
                    <a:pt x="893" y="10413"/>
                  </a:lnTo>
                  <a:lnTo>
                    <a:pt x="724" y="10752"/>
                  </a:lnTo>
                  <a:lnTo>
                    <a:pt x="572" y="11073"/>
                  </a:lnTo>
                  <a:lnTo>
                    <a:pt x="348" y="11716"/>
                  </a:lnTo>
                  <a:lnTo>
                    <a:pt x="206" y="12368"/>
                  </a:lnTo>
                  <a:lnTo>
                    <a:pt x="125" y="13029"/>
                  </a:lnTo>
                  <a:lnTo>
                    <a:pt x="81" y="14020"/>
                  </a:lnTo>
                  <a:lnTo>
                    <a:pt x="72" y="15351"/>
                  </a:lnTo>
                  <a:lnTo>
                    <a:pt x="36" y="16012"/>
                  </a:lnTo>
                  <a:lnTo>
                    <a:pt x="0" y="16556"/>
                  </a:lnTo>
                  <a:lnTo>
                    <a:pt x="45" y="17673"/>
                  </a:lnTo>
                  <a:lnTo>
                    <a:pt x="215" y="18780"/>
                  </a:lnTo>
                  <a:lnTo>
                    <a:pt x="527" y="19887"/>
                  </a:lnTo>
                  <a:lnTo>
                    <a:pt x="732" y="20432"/>
                  </a:lnTo>
                  <a:lnTo>
                    <a:pt x="1054" y="21209"/>
                  </a:lnTo>
                  <a:lnTo>
                    <a:pt x="1733" y="22736"/>
                  </a:lnTo>
                  <a:lnTo>
                    <a:pt x="2492" y="24218"/>
                  </a:lnTo>
                  <a:lnTo>
                    <a:pt x="3152" y="25272"/>
                  </a:lnTo>
                  <a:lnTo>
                    <a:pt x="3644" y="25951"/>
                  </a:lnTo>
                  <a:lnTo>
                    <a:pt x="3912" y="26272"/>
                  </a:lnTo>
                  <a:lnTo>
                    <a:pt x="4233" y="26656"/>
                  </a:lnTo>
                  <a:lnTo>
                    <a:pt x="4903" y="27388"/>
                  </a:lnTo>
                  <a:lnTo>
                    <a:pt x="5974" y="28442"/>
                  </a:lnTo>
                  <a:lnTo>
                    <a:pt x="6698" y="29130"/>
                  </a:lnTo>
                  <a:lnTo>
                    <a:pt x="6975" y="29406"/>
                  </a:lnTo>
                  <a:lnTo>
                    <a:pt x="7484" y="29978"/>
                  </a:lnTo>
                  <a:lnTo>
                    <a:pt x="7885" y="30603"/>
                  </a:lnTo>
                  <a:lnTo>
                    <a:pt x="8082" y="31121"/>
                  </a:lnTo>
                  <a:lnTo>
                    <a:pt x="8162" y="31487"/>
                  </a:lnTo>
                  <a:lnTo>
                    <a:pt x="8180" y="31684"/>
                  </a:lnTo>
                  <a:lnTo>
                    <a:pt x="8225" y="32362"/>
                  </a:lnTo>
                  <a:lnTo>
                    <a:pt x="8216" y="33702"/>
                  </a:lnTo>
                  <a:lnTo>
                    <a:pt x="8207" y="34336"/>
                  </a:lnTo>
                  <a:lnTo>
                    <a:pt x="8207" y="3478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8;p19"/>
            <p:cNvSpPr/>
            <p:nvPr/>
          </p:nvSpPr>
          <p:spPr>
            <a:xfrm>
              <a:off x="5303149" y="2239180"/>
              <a:ext cx="434394" cy="491444"/>
            </a:xfrm>
            <a:custGeom>
              <a:avLst/>
              <a:gdLst/>
              <a:ahLst/>
              <a:cxnLst/>
              <a:rect l="l" t="t" r="r" b="b"/>
              <a:pathLst>
                <a:path w="10824" h="12244" fill="none" extrusionOk="0">
                  <a:moveTo>
                    <a:pt x="3197" y="11993"/>
                  </a:moveTo>
                  <a:lnTo>
                    <a:pt x="3144" y="8091"/>
                  </a:lnTo>
                  <a:lnTo>
                    <a:pt x="3090" y="4180"/>
                  </a:lnTo>
                  <a:lnTo>
                    <a:pt x="3081" y="3349"/>
                  </a:lnTo>
                  <a:lnTo>
                    <a:pt x="2983" y="2028"/>
                  </a:lnTo>
                  <a:lnTo>
                    <a:pt x="2831" y="1411"/>
                  </a:lnTo>
                  <a:lnTo>
                    <a:pt x="2670" y="1027"/>
                  </a:lnTo>
                  <a:lnTo>
                    <a:pt x="2563" y="849"/>
                  </a:lnTo>
                  <a:lnTo>
                    <a:pt x="2483" y="724"/>
                  </a:lnTo>
                  <a:lnTo>
                    <a:pt x="2286" y="500"/>
                  </a:lnTo>
                  <a:lnTo>
                    <a:pt x="2054" y="313"/>
                  </a:lnTo>
                  <a:lnTo>
                    <a:pt x="1795" y="170"/>
                  </a:lnTo>
                  <a:lnTo>
                    <a:pt x="1519" y="63"/>
                  </a:lnTo>
                  <a:lnTo>
                    <a:pt x="1233" y="18"/>
                  </a:lnTo>
                  <a:lnTo>
                    <a:pt x="956" y="36"/>
                  </a:lnTo>
                  <a:lnTo>
                    <a:pt x="688" y="117"/>
                  </a:lnTo>
                  <a:lnTo>
                    <a:pt x="563" y="188"/>
                  </a:lnTo>
                  <a:lnTo>
                    <a:pt x="420" y="286"/>
                  </a:lnTo>
                  <a:lnTo>
                    <a:pt x="206" y="545"/>
                  </a:lnTo>
                  <a:lnTo>
                    <a:pt x="72" y="849"/>
                  </a:lnTo>
                  <a:lnTo>
                    <a:pt x="0" y="1179"/>
                  </a:lnTo>
                  <a:lnTo>
                    <a:pt x="0" y="1340"/>
                  </a:lnTo>
                  <a:lnTo>
                    <a:pt x="18" y="1510"/>
                  </a:lnTo>
                  <a:lnTo>
                    <a:pt x="108" y="1831"/>
                  </a:lnTo>
                  <a:lnTo>
                    <a:pt x="250" y="2135"/>
                  </a:lnTo>
                  <a:lnTo>
                    <a:pt x="456" y="2403"/>
                  </a:lnTo>
                  <a:lnTo>
                    <a:pt x="572" y="2528"/>
                  </a:lnTo>
                  <a:lnTo>
                    <a:pt x="733" y="2679"/>
                  </a:lnTo>
                  <a:lnTo>
                    <a:pt x="1081" y="2912"/>
                  </a:lnTo>
                  <a:lnTo>
                    <a:pt x="1447" y="3090"/>
                  </a:lnTo>
                  <a:lnTo>
                    <a:pt x="1840" y="3206"/>
                  </a:lnTo>
                  <a:lnTo>
                    <a:pt x="2438" y="3296"/>
                  </a:lnTo>
                  <a:lnTo>
                    <a:pt x="3278" y="3304"/>
                  </a:lnTo>
                  <a:lnTo>
                    <a:pt x="3688" y="3296"/>
                  </a:lnTo>
                  <a:lnTo>
                    <a:pt x="4465" y="3269"/>
                  </a:lnTo>
                  <a:lnTo>
                    <a:pt x="6010" y="3287"/>
                  </a:lnTo>
                  <a:lnTo>
                    <a:pt x="6787" y="3331"/>
                  </a:lnTo>
                  <a:lnTo>
                    <a:pt x="7314" y="3376"/>
                  </a:lnTo>
                  <a:lnTo>
                    <a:pt x="8296" y="3465"/>
                  </a:lnTo>
                  <a:lnTo>
                    <a:pt x="8975" y="3474"/>
                  </a:lnTo>
                  <a:lnTo>
                    <a:pt x="9618" y="3403"/>
                  </a:lnTo>
                  <a:lnTo>
                    <a:pt x="10047" y="3269"/>
                  </a:lnTo>
                  <a:lnTo>
                    <a:pt x="10288" y="3135"/>
                  </a:lnTo>
                  <a:lnTo>
                    <a:pt x="10493" y="2956"/>
                  </a:lnTo>
                  <a:lnTo>
                    <a:pt x="10654" y="2733"/>
                  </a:lnTo>
                  <a:lnTo>
                    <a:pt x="10770" y="2447"/>
                  </a:lnTo>
                  <a:lnTo>
                    <a:pt x="10824" y="2117"/>
                  </a:lnTo>
                  <a:lnTo>
                    <a:pt x="10815" y="1920"/>
                  </a:lnTo>
                  <a:lnTo>
                    <a:pt x="10806" y="1706"/>
                  </a:lnTo>
                  <a:lnTo>
                    <a:pt x="10681" y="1277"/>
                  </a:lnTo>
                  <a:lnTo>
                    <a:pt x="10475" y="884"/>
                  </a:lnTo>
                  <a:lnTo>
                    <a:pt x="10190" y="536"/>
                  </a:lnTo>
                  <a:lnTo>
                    <a:pt x="9841" y="259"/>
                  </a:lnTo>
                  <a:lnTo>
                    <a:pt x="9448" y="72"/>
                  </a:lnTo>
                  <a:lnTo>
                    <a:pt x="9029" y="0"/>
                  </a:lnTo>
                  <a:lnTo>
                    <a:pt x="8591" y="72"/>
                  </a:lnTo>
                  <a:lnTo>
                    <a:pt x="8368" y="170"/>
                  </a:lnTo>
                  <a:lnTo>
                    <a:pt x="8261" y="233"/>
                  </a:lnTo>
                  <a:lnTo>
                    <a:pt x="8064" y="402"/>
                  </a:lnTo>
                  <a:lnTo>
                    <a:pt x="7850" y="715"/>
                  </a:lnTo>
                  <a:lnTo>
                    <a:pt x="7689" y="1215"/>
                  </a:lnTo>
                  <a:lnTo>
                    <a:pt x="7618" y="1733"/>
                  </a:lnTo>
                  <a:lnTo>
                    <a:pt x="7618" y="1974"/>
                  </a:lnTo>
                  <a:lnTo>
                    <a:pt x="7662" y="4546"/>
                  </a:lnTo>
                  <a:lnTo>
                    <a:pt x="7716" y="8403"/>
                  </a:lnTo>
                  <a:lnTo>
                    <a:pt x="7671" y="10966"/>
                  </a:lnTo>
                  <a:lnTo>
                    <a:pt x="7591" y="1224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96;p19"/>
            <p:cNvGrpSpPr/>
            <p:nvPr/>
          </p:nvGrpSpPr>
          <p:grpSpPr>
            <a:xfrm flipH="1">
              <a:off x="4779204" y="2620679"/>
              <a:ext cx="160325" cy="174100"/>
              <a:chOff x="2944438" y="4888650"/>
              <a:chExt cx="98655" cy="107125"/>
            </a:xfrm>
          </p:grpSpPr>
          <p:sp>
            <p:nvSpPr>
              <p:cNvPr id="14" name="Google Shape;197;p19"/>
              <p:cNvSpPr/>
              <p:nvPr/>
            </p:nvSpPr>
            <p:spPr>
              <a:xfrm>
                <a:off x="2991397" y="4888650"/>
                <a:ext cx="4725" cy="107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285" extrusionOk="0">
                    <a:moveTo>
                      <a:pt x="75" y="0"/>
                    </a:moveTo>
                    <a:cubicBezTo>
                      <a:pt x="-102" y="1418"/>
                      <a:pt x="94" y="2859"/>
                      <a:pt x="189" y="4285"/>
                    </a:cubicBezTo>
                  </a:path>
                </a:pathLst>
              </a:custGeom>
              <a:solidFill>
                <a:srgbClr val="CB87F1"/>
              </a:solidFill>
              <a:ln w="38100" cap="flat" cmpd="sng">
                <a:solidFill>
                  <a:srgbClr val="CB87F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98;p19"/>
              <p:cNvSpPr/>
              <p:nvPr/>
            </p:nvSpPr>
            <p:spPr>
              <a:xfrm>
                <a:off x="2944438" y="4940788"/>
                <a:ext cx="9865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14" extrusionOk="0">
                    <a:moveTo>
                      <a:pt x="0" y="0"/>
                    </a:moveTo>
                    <a:cubicBezTo>
                      <a:pt x="1600" y="0"/>
                      <a:pt x="3202" y="8"/>
                      <a:pt x="4799" y="114"/>
                    </a:cubicBezTo>
                  </a:path>
                </a:pathLst>
              </a:custGeom>
              <a:solidFill>
                <a:srgbClr val="CB87F1"/>
              </a:solidFill>
              <a:ln w="38100" cap="flat" cmpd="sng">
                <a:solidFill>
                  <a:srgbClr val="CB87F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6" name="Google Shape;199;p19"/>
            <p:cNvGrpSpPr/>
            <p:nvPr/>
          </p:nvGrpSpPr>
          <p:grpSpPr>
            <a:xfrm flipH="1">
              <a:off x="6198029" y="1473029"/>
              <a:ext cx="160325" cy="174100"/>
              <a:chOff x="2944438" y="4888650"/>
              <a:chExt cx="98655" cy="107125"/>
            </a:xfrm>
          </p:grpSpPr>
          <p:sp>
            <p:nvSpPr>
              <p:cNvPr id="17" name="Google Shape;200;p19"/>
              <p:cNvSpPr/>
              <p:nvPr/>
            </p:nvSpPr>
            <p:spPr>
              <a:xfrm>
                <a:off x="2991397" y="4888650"/>
                <a:ext cx="4725" cy="107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285" extrusionOk="0">
                    <a:moveTo>
                      <a:pt x="75" y="0"/>
                    </a:moveTo>
                    <a:cubicBezTo>
                      <a:pt x="-102" y="1418"/>
                      <a:pt x="94" y="2859"/>
                      <a:pt x="189" y="4285"/>
                    </a:cubicBezTo>
                  </a:path>
                </a:pathLst>
              </a:custGeom>
              <a:solidFill>
                <a:srgbClr val="CB87F1"/>
              </a:solidFill>
              <a:ln w="38100" cap="flat" cmpd="sng">
                <a:solidFill>
                  <a:srgbClr val="CB87F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" name="Google Shape;201;p19"/>
              <p:cNvSpPr/>
              <p:nvPr/>
            </p:nvSpPr>
            <p:spPr>
              <a:xfrm>
                <a:off x="2944438" y="4940788"/>
                <a:ext cx="9865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14" extrusionOk="0">
                    <a:moveTo>
                      <a:pt x="0" y="0"/>
                    </a:moveTo>
                    <a:cubicBezTo>
                      <a:pt x="1600" y="0"/>
                      <a:pt x="3202" y="8"/>
                      <a:pt x="4799" y="114"/>
                    </a:cubicBezTo>
                  </a:path>
                </a:pathLst>
              </a:custGeom>
              <a:noFill/>
              <a:ln w="38100" cap="flat" cmpd="sng">
                <a:solidFill>
                  <a:srgbClr val="CB87F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" name="Google Shape;202;p19"/>
            <p:cNvSpPr/>
            <p:nvPr/>
          </p:nvSpPr>
          <p:spPr>
            <a:xfrm flipH="1">
              <a:off x="6079308" y="2680200"/>
              <a:ext cx="106750" cy="105625"/>
            </a:xfrm>
            <a:custGeom>
              <a:avLst/>
              <a:gdLst/>
              <a:ahLst/>
              <a:cxnLst/>
              <a:rect l="l" t="t" r="r" b="b"/>
              <a:pathLst>
                <a:path w="4270" h="4225" extrusionOk="0">
                  <a:moveTo>
                    <a:pt x="2340" y="0"/>
                  </a:moveTo>
                  <a:lnTo>
                    <a:pt x="2135" y="9"/>
                  </a:lnTo>
                  <a:lnTo>
                    <a:pt x="1733" y="107"/>
                  </a:lnTo>
                  <a:lnTo>
                    <a:pt x="1331" y="304"/>
                  </a:lnTo>
                  <a:lnTo>
                    <a:pt x="956" y="572"/>
                  </a:lnTo>
                  <a:lnTo>
                    <a:pt x="617" y="893"/>
                  </a:lnTo>
                  <a:lnTo>
                    <a:pt x="340" y="1259"/>
                  </a:lnTo>
                  <a:lnTo>
                    <a:pt x="135" y="1652"/>
                  </a:lnTo>
                  <a:lnTo>
                    <a:pt x="19" y="2063"/>
                  </a:lnTo>
                  <a:lnTo>
                    <a:pt x="1" y="2260"/>
                  </a:lnTo>
                  <a:lnTo>
                    <a:pt x="1" y="2447"/>
                  </a:lnTo>
                  <a:lnTo>
                    <a:pt x="81" y="2822"/>
                  </a:lnTo>
                  <a:lnTo>
                    <a:pt x="233" y="3162"/>
                  </a:lnTo>
                  <a:lnTo>
                    <a:pt x="447" y="3474"/>
                  </a:lnTo>
                  <a:lnTo>
                    <a:pt x="715" y="3751"/>
                  </a:lnTo>
                  <a:lnTo>
                    <a:pt x="1037" y="3965"/>
                  </a:lnTo>
                  <a:lnTo>
                    <a:pt x="1394" y="4126"/>
                  </a:lnTo>
                  <a:lnTo>
                    <a:pt x="1769" y="4215"/>
                  </a:lnTo>
                  <a:lnTo>
                    <a:pt x="1974" y="4224"/>
                  </a:lnTo>
                  <a:lnTo>
                    <a:pt x="2171" y="4224"/>
                  </a:lnTo>
                  <a:lnTo>
                    <a:pt x="2555" y="4162"/>
                  </a:lnTo>
                  <a:lnTo>
                    <a:pt x="2939" y="4037"/>
                  </a:lnTo>
                  <a:lnTo>
                    <a:pt x="3296" y="3840"/>
                  </a:lnTo>
                  <a:lnTo>
                    <a:pt x="3617" y="3563"/>
                  </a:lnTo>
                  <a:lnTo>
                    <a:pt x="3885" y="3215"/>
                  </a:lnTo>
                  <a:lnTo>
                    <a:pt x="4100" y="2795"/>
                  </a:lnTo>
                  <a:lnTo>
                    <a:pt x="4234" y="2295"/>
                  </a:lnTo>
                  <a:lnTo>
                    <a:pt x="4260" y="2010"/>
                  </a:lnTo>
                  <a:lnTo>
                    <a:pt x="4269" y="1876"/>
                  </a:lnTo>
                  <a:lnTo>
                    <a:pt x="4171" y="1563"/>
                  </a:lnTo>
                  <a:lnTo>
                    <a:pt x="3992" y="1233"/>
                  </a:lnTo>
                  <a:lnTo>
                    <a:pt x="3742" y="893"/>
                  </a:lnTo>
                  <a:lnTo>
                    <a:pt x="3439" y="590"/>
                  </a:lnTo>
                  <a:lnTo>
                    <a:pt x="3117" y="322"/>
                  </a:lnTo>
                  <a:lnTo>
                    <a:pt x="2787" y="116"/>
                  </a:lnTo>
                  <a:lnTo>
                    <a:pt x="2474" y="9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CB8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2;p19"/>
            <p:cNvSpPr/>
            <p:nvPr/>
          </p:nvSpPr>
          <p:spPr>
            <a:xfrm>
              <a:off x="5220175" y="1733200"/>
              <a:ext cx="236685" cy="280192"/>
            </a:xfrm>
            <a:custGeom>
              <a:avLst/>
              <a:gdLst/>
              <a:ahLst/>
              <a:cxnLst/>
              <a:rect l="l" t="t" r="r" b="b"/>
              <a:pathLst>
                <a:path w="5734" h="6788" extrusionOk="0">
                  <a:moveTo>
                    <a:pt x="4948" y="1"/>
                  </a:moveTo>
                  <a:lnTo>
                    <a:pt x="4698" y="72"/>
                  </a:lnTo>
                  <a:lnTo>
                    <a:pt x="4582" y="117"/>
                  </a:lnTo>
                  <a:lnTo>
                    <a:pt x="4278" y="242"/>
                  </a:lnTo>
                  <a:lnTo>
                    <a:pt x="3706" y="528"/>
                  </a:lnTo>
                  <a:lnTo>
                    <a:pt x="3180" y="858"/>
                  </a:lnTo>
                  <a:lnTo>
                    <a:pt x="2697" y="1233"/>
                  </a:lnTo>
                  <a:lnTo>
                    <a:pt x="2251" y="1653"/>
                  </a:lnTo>
                  <a:lnTo>
                    <a:pt x="1840" y="2108"/>
                  </a:lnTo>
                  <a:lnTo>
                    <a:pt x="1465" y="2600"/>
                  </a:lnTo>
                  <a:lnTo>
                    <a:pt x="1117" y="3126"/>
                  </a:lnTo>
                  <a:lnTo>
                    <a:pt x="956" y="3394"/>
                  </a:lnTo>
                  <a:lnTo>
                    <a:pt x="804" y="3680"/>
                  </a:lnTo>
                  <a:lnTo>
                    <a:pt x="554" y="4269"/>
                  </a:lnTo>
                  <a:lnTo>
                    <a:pt x="251" y="5198"/>
                  </a:lnTo>
                  <a:lnTo>
                    <a:pt x="72" y="5823"/>
                  </a:lnTo>
                  <a:lnTo>
                    <a:pt x="36" y="5948"/>
                  </a:lnTo>
                  <a:lnTo>
                    <a:pt x="0" y="6243"/>
                  </a:lnTo>
                  <a:lnTo>
                    <a:pt x="54" y="6448"/>
                  </a:lnTo>
                  <a:lnTo>
                    <a:pt x="134" y="6573"/>
                  </a:lnTo>
                  <a:lnTo>
                    <a:pt x="268" y="6681"/>
                  </a:lnTo>
                  <a:lnTo>
                    <a:pt x="465" y="6761"/>
                  </a:lnTo>
                  <a:lnTo>
                    <a:pt x="590" y="6788"/>
                  </a:lnTo>
                  <a:lnTo>
                    <a:pt x="956" y="5841"/>
                  </a:lnTo>
                  <a:lnTo>
                    <a:pt x="1349" y="4912"/>
                  </a:lnTo>
                  <a:lnTo>
                    <a:pt x="1706" y="4127"/>
                  </a:lnTo>
                  <a:lnTo>
                    <a:pt x="2206" y="3171"/>
                  </a:lnTo>
                  <a:lnTo>
                    <a:pt x="2447" y="2832"/>
                  </a:lnTo>
                  <a:lnTo>
                    <a:pt x="2742" y="2510"/>
                  </a:lnTo>
                  <a:lnTo>
                    <a:pt x="3090" y="2233"/>
                  </a:lnTo>
                  <a:lnTo>
                    <a:pt x="3287" y="2117"/>
                  </a:lnTo>
                  <a:lnTo>
                    <a:pt x="4278" y="1599"/>
                  </a:lnTo>
                  <a:lnTo>
                    <a:pt x="5260" y="1064"/>
                  </a:lnTo>
                  <a:lnTo>
                    <a:pt x="5403" y="956"/>
                  </a:lnTo>
                  <a:lnTo>
                    <a:pt x="5626" y="635"/>
                  </a:lnTo>
                  <a:lnTo>
                    <a:pt x="5734" y="474"/>
                  </a:lnTo>
                  <a:lnTo>
                    <a:pt x="5564" y="349"/>
                  </a:lnTo>
                  <a:lnTo>
                    <a:pt x="5233" y="108"/>
                  </a:lnTo>
                  <a:lnTo>
                    <a:pt x="5055" y="19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8;p19"/>
            <p:cNvSpPr/>
            <p:nvPr/>
          </p:nvSpPr>
          <p:spPr>
            <a:xfrm>
              <a:off x="6282722" y="2333558"/>
              <a:ext cx="160343" cy="160083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solidFill>
              <a:srgbClr val="CB87F1"/>
            </a:solidFill>
            <a:ln w="38100" cap="flat" cmpd="sng">
              <a:solidFill>
                <a:srgbClr val="CB87F1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9;p19"/>
            <p:cNvSpPr/>
            <p:nvPr/>
          </p:nvSpPr>
          <p:spPr>
            <a:xfrm>
              <a:off x="4939522" y="1256433"/>
              <a:ext cx="160343" cy="160083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solidFill>
              <a:srgbClr val="CB87F1"/>
            </a:solidFill>
            <a:ln w="38100" cap="flat" cmpd="sng">
              <a:solidFill>
                <a:srgbClr val="CB87F1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4971181" y="1250844"/>
            <a:ext cx="3230291" cy="2593400"/>
            <a:chOff x="6929754" y="1031642"/>
            <a:chExt cx="3230291" cy="2593400"/>
          </a:xfrm>
        </p:grpSpPr>
        <p:sp>
          <p:nvSpPr>
            <p:cNvPr id="5" name="Google Shape;171;p19"/>
            <p:cNvSpPr txBox="1"/>
            <p:nvPr/>
          </p:nvSpPr>
          <p:spPr>
            <a:xfrm>
              <a:off x="8469245" y="1031642"/>
              <a:ext cx="1690800" cy="25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dirty="0"/>
                <a:t>Esta competencia significa poder entender distintas perspectivas y tener la capacidad de empatizar con otros, incluyendo a aquellos que provienen de orígenes y culturas distintas.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" name="Google Shape;179;p19"/>
            <p:cNvSpPr/>
            <p:nvPr/>
          </p:nvSpPr>
          <p:spPr>
            <a:xfrm>
              <a:off x="7069000" y="1543250"/>
              <a:ext cx="1151707" cy="1444979"/>
            </a:xfrm>
            <a:custGeom>
              <a:avLst/>
              <a:gdLst/>
              <a:ahLst/>
              <a:cxnLst/>
              <a:rect l="l" t="t" r="r" b="b"/>
              <a:pathLst>
                <a:path w="34578" h="43383" extrusionOk="0">
                  <a:moveTo>
                    <a:pt x="17432" y="1"/>
                  </a:moveTo>
                  <a:lnTo>
                    <a:pt x="16244" y="36"/>
                  </a:lnTo>
                  <a:lnTo>
                    <a:pt x="15056" y="135"/>
                  </a:lnTo>
                  <a:lnTo>
                    <a:pt x="13869" y="295"/>
                  </a:lnTo>
                  <a:lnTo>
                    <a:pt x="12690" y="528"/>
                  </a:lnTo>
                  <a:lnTo>
                    <a:pt x="11520" y="804"/>
                  </a:lnTo>
                  <a:lnTo>
                    <a:pt x="10931" y="965"/>
                  </a:lnTo>
                  <a:lnTo>
                    <a:pt x="10449" y="1099"/>
                  </a:lnTo>
                  <a:lnTo>
                    <a:pt x="9520" y="1421"/>
                  </a:lnTo>
                  <a:lnTo>
                    <a:pt x="8645" y="1787"/>
                  </a:lnTo>
                  <a:lnTo>
                    <a:pt x="7805" y="2197"/>
                  </a:lnTo>
                  <a:lnTo>
                    <a:pt x="7019" y="2653"/>
                  </a:lnTo>
                  <a:lnTo>
                    <a:pt x="6269" y="3153"/>
                  </a:lnTo>
                  <a:lnTo>
                    <a:pt x="5564" y="3698"/>
                  </a:lnTo>
                  <a:lnTo>
                    <a:pt x="4903" y="4278"/>
                  </a:lnTo>
                  <a:lnTo>
                    <a:pt x="4287" y="4903"/>
                  </a:lnTo>
                  <a:lnTo>
                    <a:pt x="3706" y="5573"/>
                  </a:lnTo>
                  <a:lnTo>
                    <a:pt x="3171" y="6287"/>
                  </a:lnTo>
                  <a:lnTo>
                    <a:pt x="2671" y="7029"/>
                  </a:lnTo>
                  <a:lnTo>
                    <a:pt x="2206" y="7823"/>
                  </a:lnTo>
                  <a:lnTo>
                    <a:pt x="1778" y="8645"/>
                  </a:lnTo>
                  <a:lnTo>
                    <a:pt x="1394" y="9511"/>
                  </a:lnTo>
                  <a:lnTo>
                    <a:pt x="1045" y="10413"/>
                  </a:lnTo>
                  <a:lnTo>
                    <a:pt x="885" y="10877"/>
                  </a:lnTo>
                  <a:lnTo>
                    <a:pt x="768" y="11243"/>
                  </a:lnTo>
                  <a:lnTo>
                    <a:pt x="572" y="11985"/>
                  </a:lnTo>
                  <a:lnTo>
                    <a:pt x="349" y="13110"/>
                  </a:lnTo>
                  <a:lnTo>
                    <a:pt x="179" y="14619"/>
                  </a:lnTo>
                  <a:lnTo>
                    <a:pt x="72" y="16146"/>
                  </a:lnTo>
                  <a:lnTo>
                    <a:pt x="36" y="16914"/>
                  </a:lnTo>
                  <a:lnTo>
                    <a:pt x="0" y="17593"/>
                  </a:lnTo>
                  <a:lnTo>
                    <a:pt x="0" y="18941"/>
                  </a:lnTo>
                  <a:lnTo>
                    <a:pt x="108" y="20281"/>
                  </a:lnTo>
                  <a:lnTo>
                    <a:pt x="286" y="21263"/>
                  </a:lnTo>
                  <a:lnTo>
                    <a:pt x="456" y="21924"/>
                  </a:lnTo>
                  <a:lnTo>
                    <a:pt x="554" y="22245"/>
                  </a:lnTo>
                  <a:lnTo>
                    <a:pt x="760" y="22852"/>
                  </a:lnTo>
                  <a:lnTo>
                    <a:pt x="1188" y="24067"/>
                  </a:lnTo>
                  <a:lnTo>
                    <a:pt x="1367" y="24683"/>
                  </a:lnTo>
                  <a:lnTo>
                    <a:pt x="1483" y="25085"/>
                  </a:lnTo>
                  <a:lnTo>
                    <a:pt x="1786" y="25853"/>
                  </a:lnTo>
                  <a:lnTo>
                    <a:pt x="2162" y="26567"/>
                  </a:lnTo>
                  <a:lnTo>
                    <a:pt x="2599" y="27237"/>
                  </a:lnTo>
                  <a:lnTo>
                    <a:pt x="3340" y="28184"/>
                  </a:lnTo>
                  <a:lnTo>
                    <a:pt x="4439" y="29371"/>
                  </a:lnTo>
                  <a:lnTo>
                    <a:pt x="5001" y="29961"/>
                  </a:lnTo>
                  <a:lnTo>
                    <a:pt x="5716" y="30702"/>
                  </a:lnTo>
                  <a:lnTo>
                    <a:pt x="7162" y="32175"/>
                  </a:lnTo>
                  <a:lnTo>
                    <a:pt x="7850" y="32943"/>
                  </a:lnTo>
                  <a:lnTo>
                    <a:pt x="7984" y="33122"/>
                  </a:lnTo>
                  <a:lnTo>
                    <a:pt x="8225" y="33515"/>
                  </a:lnTo>
                  <a:lnTo>
                    <a:pt x="8413" y="33943"/>
                  </a:lnTo>
                  <a:lnTo>
                    <a:pt x="8538" y="34390"/>
                  </a:lnTo>
                  <a:lnTo>
                    <a:pt x="8582" y="34613"/>
                  </a:lnTo>
                  <a:lnTo>
                    <a:pt x="8716" y="35506"/>
                  </a:lnTo>
                  <a:lnTo>
                    <a:pt x="8895" y="37319"/>
                  </a:lnTo>
                  <a:lnTo>
                    <a:pt x="8939" y="38230"/>
                  </a:lnTo>
                  <a:lnTo>
                    <a:pt x="8975" y="38801"/>
                  </a:lnTo>
                  <a:lnTo>
                    <a:pt x="9100" y="39623"/>
                  </a:lnTo>
                  <a:lnTo>
                    <a:pt x="9243" y="40150"/>
                  </a:lnTo>
                  <a:lnTo>
                    <a:pt x="9439" y="40659"/>
                  </a:lnTo>
                  <a:lnTo>
                    <a:pt x="9707" y="41132"/>
                  </a:lnTo>
                  <a:lnTo>
                    <a:pt x="10047" y="41587"/>
                  </a:lnTo>
                  <a:lnTo>
                    <a:pt x="10466" y="42007"/>
                  </a:lnTo>
                  <a:lnTo>
                    <a:pt x="10716" y="42204"/>
                  </a:lnTo>
                  <a:lnTo>
                    <a:pt x="12431" y="42596"/>
                  </a:lnTo>
                  <a:lnTo>
                    <a:pt x="15021" y="43114"/>
                  </a:lnTo>
                  <a:lnTo>
                    <a:pt x="16324" y="43293"/>
                  </a:lnTo>
                  <a:lnTo>
                    <a:pt x="17200" y="43364"/>
                  </a:lnTo>
                  <a:lnTo>
                    <a:pt x="17646" y="43373"/>
                  </a:lnTo>
                  <a:lnTo>
                    <a:pt x="18289" y="43382"/>
                  </a:lnTo>
                  <a:lnTo>
                    <a:pt x="19548" y="43257"/>
                  </a:lnTo>
                  <a:lnTo>
                    <a:pt x="20173" y="43168"/>
                  </a:lnTo>
                  <a:lnTo>
                    <a:pt x="20209" y="43141"/>
                  </a:lnTo>
                  <a:lnTo>
                    <a:pt x="20254" y="43114"/>
                  </a:lnTo>
                  <a:lnTo>
                    <a:pt x="20486" y="43043"/>
                  </a:lnTo>
                  <a:lnTo>
                    <a:pt x="20736" y="43007"/>
                  </a:lnTo>
                  <a:lnTo>
                    <a:pt x="21084" y="42927"/>
                  </a:lnTo>
                  <a:lnTo>
                    <a:pt x="21754" y="42722"/>
                  </a:lnTo>
                  <a:lnTo>
                    <a:pt x="22370" y="42463"/>
                  </a:lnTo>
                  <a:lnTo>
                    <a:pt x="22933" y="42123"/>
                  </a:lnTo>
                  <a:lnTo>
                    <a:pt x="23433" y="41721"/>
                  </a:lnTo>
                  <a:lnTo>
                    <a:pt x="23870" y="41248"/>
                  </a:lnTo>
                  <a:lnTo>
                    <a:pt x="24236" y="40685"/>
                  </a:lnTo>
                  <a:lnTo>
                    <a:pt x="24522" y="40043"/>
                  </a:lnTo>
                  <a:lnTo>
                    <a:pt x="24629" y="39685"/>
                  </a:lnTo>
                  <a:lnTo>
                    <a:pt x="24799" y="39016"/>
                  </a:lnTo>
                  <a:lnTo>
                    <a:pt x="25013" y="37649"/>
                  </a:lnTo>
                  <a:lnTo>
                    <a:pt x="25138" y="36962"/>
                  </a:lnTo>
                  <a:lnTo>
                    <a:pt x="25299" y="36087"/>
                  </a:lnTo>
                  <a:lnTo>
                    <a:pt x="25531" y="34756"/>
                  </a:lnTo>
                  <a:lnTo>
                    <a:pt x="25719" y="34140"/>
                  </a:lnTo>
                  <a:lnTo>
                    <a:pt x="25888" y="33747"/>
                  </a:lnTo>
                  <a:lnTo>
                    <a:pt x="25987" y="33559"/>
                  </a:lnTo>
                  <a:lnTo>
                    <a:pt x="26246" y="33113"/>
                  </a:lnTo>
                  <a:lnTo>
                    <a:pt x="26871" y="32273"/>
                  </a:lnTo>
                  <a:lnTo>
                    <a:pt x="27585" y="31488"/>
                  </a:lnTo>
                  <a:lnTo>
                    <a:pt x="28344" y="30755"/>
                  </a:lnTo>
                  <a:lnTo>
                    <a:pt x="28746" y="30425"/>
                  </a:lnTo>
                  <a:lnTo>
                    <a:pt x="29237" y="29996"/>
                  </a:lnTo>
                  <a:lnTo>
                    <a:pt x="30148" y="29103"/>
                  </a:lnTo>
                  <a:lnTo>
                    <a:pt x="30970" y="28139"/>
                  </a:lnTo>
                  <a:lnTo>
                    <a:pt x="31720" y="27112"/>
                  </a:lnTo>
                  <a:lnTo>
                    <a:pt x="32077" y="26567"/>
                  </a:lnTo>
                  <a:lnTo>
                    <a:pt x="32416" y="26031"/>
                  </a:lnTo>
                  <a:lnTo>
                    <a:pt x="33015" y="24924"/>
                  </a:lnTo>
                  <a:lnTo>
                    <a:pt x="33515" y="23799"/>
                  </a:lnTo>
                  <a:lnTo>
                    <a:pt x="33916" y="22647"/>
                  </a:lnTo>
                  <a:lnTo>
                    <a:pt x="34229" y="21468"/>
                  </a:lnTo>
                  <a:lnTo>
                    <a:pt x="34443" y="20272"/>
                  </a:lnTo>
                  <a:lnTo>
                    <a:pt x="34559" y="19048"/>
                  </a:lnTo>
                  <a:lnTo>
                    <a:pt x="34577" y="17798"/>
                  </a:lnTo>
                  <a:lnTo>
                    <a:pt x="34551" y="17164"/>
                  </a:lnTo>
                  <a:lnTo>
                    <a:pt x="34470" y="16048"/>
                  </a:lnTo>
                  <a:lnTo>
                    <a:pt x="34175" y="13824"/>
                  </a:lnTo>
                  <a:lnTo>
                    <a:pt x="34006" y="12708"/>
                  </a:lnTo>
                  <a:lnTo>
                    <a:pt x="33934" y="12226"/>
                  </a:lnTo>
                  <a:lnTo>
                    <a:pt x="33756" y="11494"/>
                  </a:lnTo>
                  <a:lnTo>
                    <a:pt x="33595" y="11029"/>
                  </a:lnTo>
                  <a:lnTo>
                    <a:pt x="33497" y="10806"/>
                  </a:lnTo>
                  <a:lnTo>
                    <a:pt x="33149" y="10083"/>
                  </a:lnTo>
                  <a:lnTo>
                    <a:pt x="32372" y="8690"/>
                  </a:lnTo>
                  <a:lnTo>
                    <a:pt x="31961" y="8002"/>
                  </a:lnTo>
                  <a:lnTo>
                    <a:pt x="31755" y="7645"/>
                  </a:lnTo>
                  <a:lnTo>
                    <a:pt x="31282" y="6975"/>
                  </a:lnTo>
                  <a:lnTo>
                    <a:pt x="31014" y="6671"/>
                  </a:lnTo>
                  <a:lnTo>
                    <a:pt x="30416" y="6011"/>
                  </a:lnTo>
                  <a:lnTo>
                    <a:pt x="29184" y="4725"/>
                  </a:lnTo>
                  <a:lnTo>
                    <a:pt x="28541" y="4117"/>
                  </a:lnTo>
                  <a:lnTo>
                    <a:pt x="27924" y="3546"/>
                  </a:lnTo>
                  <a:lnTo>
                    <a:pt x="26987" y="2724"/>
                  </a:lnTo>
                  <a:lnTo>
                    <a:pt x="26317" y="2224"/>
                  </a:lnTo>
                  <a:lnTo>
                    <a:pt x="25969" y="2001"/>
                  </a:lnTo>
                  <a:lnTo>
                    <a:pt x="25656" y="1813"/>
                  </a:lnTo>
                  <a:lnTo>
                    <a:pt x="25004" y="1492"/>
                  </a:lnTo>
                  <a:lnTo>
                    <a:pt x="24326" y="1224"/>
                  </a:lnTo>
                  <a:lnTo>
                    <a:pt x="23638" y="992"/>
                  </a:lnTo>
                  <a:lnTo>
                    <a:pt x="22575" y="706"/>
                  </a:lnTo>
                  <a:lnTo>
                    <a:pt x="21147" y="420"/>
                  </a:lnTo>
                  <a:lnTo>
                    <a:pt x="20432" y="286"/>
                  </a:lnTo>
                  <a:lnTo>
                    <a:pt x="19834" y="188"/>
                  </a:lnTo>
                  <a:lnTo>
                    <a:pt x="18628" y="54"/>
                  </a:lnTo>
                  <a:lnTo>
                    <a:pt x="17432" y="1"/>
                  </a:lnTo>
                  <a:close/>
                </a:path>
              </a:pathLst>
            </a:custGeom>
            <a:solidFill>
              <a:srgbClr val="F2D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0;p19"/>
            <p:cNvSpPr/>
            <p:nvPr/>
          </p:nvSpPr>
          <p:spPr>
            <a:xfrm>
              <a:off x="6988250" y="1496725"/>
              <a:ext cx="1109547" cy="1765258"/>
            </a:xfrm>
            <a:custGeom>
              <a:avLst/>
              <a:gdLst/>
              <a:ahLst/>
              <a:cxnLst/>
              <a:rect l="l" t="t" r="r" b="b"/>
              <a:pathLst>
                <a:path w="30898" h="49151" fill="none" extrusionOk="0">
                  <a:moveTo>
                    <a:pt x="19727" y="48222"/>
                  </a:moveTo>
                  <a:lnTo>
                    <a:pt x="19700" y="48320"/>
                  </a:lnTo>
                  <a:lnTo>
                    <a:pt x="19619" y="48472"/>
                  </a:lnTo>
                  <a:lnTo>
                    <a:pt x="19414" y="48651"/>
                  </a:lnTo>
                  <a:lnTo>
                    <a:pt x="18842" y="48829"/>
                  </a:lnTo>
                  <a:lnTo>
                    <a:pt x="18485" y="48874"/>
                  </a:lnTo>
                  <a:lnTo>
                    <a:pt x="17467" y="48999"/>
                  </a:lnTo>
                  <a:lnTo>
                    <a:pt x="15413" y="49142"/>
                  </a:lnTo>
                  <a:lnTo>
                    <a:pt x="13359" y="49151"/>
                  </a:lnTo>
                  <a:lnTo>
                    <a:pt x="11832" y="49043"/>
                  </a:lnTo>
                  <a:lnTo>
                    <a:pt x="10814" y="48918"/>
                  </a:lnTo>
                  <a:lnTo>
                    <a:pt x="10305" y="48838"/>
                  </a:lnTo>
                  <a:lnTo>
                    <a:pt x="9984" y="48776"/>
                  </a:lnTo>
                  <a:lnTo>
                    <a:pt x="9511" y="48624"/>
                  </a:lnTo>
                  <a:lnTo>
                    <a:pt x="9207" y="48490"/>
                  </a:lnTo>
                  <a:lnTo>
                    <a:pt x="8948" y="48311"/>
                  </a:lnTo>
                  <a:lnTo>
                    <a:pt x="8734" y="48088"/>
                  </a:lnTo>
                  <a:lnTo>
                    <a:pt x="8582" y="47820"/>
                  </a:lnTo>
                  <a:lnTo>
                    <a:pt x="8510" y="47490"/>
                  </a:lnTo>
                  <a:lnTo>
                    <a:pt x="8510" y="47302"/>
                  </a:lnTo>
                  <a:lnTo>
                    <a:pt x="8537" y="47106"/>
                  </a:lnTo>
                  <a:lnTo>
                    <a:pt x="8653" y="46731"/>
                  </a:lnTo>
                  <a:lnTo>
                    <a:pt x="8868" y="46391"/>
                  </a:lnTo>
                  <a:lnTo>
                    <a:pt x="9144" y="46088"/>
                  </a:lnTo>
                  <a:lnTo>
                    <a:pt x="9296" y="45963"/>
                  </a:lnTo>
                  <a:lnTo>
                    <a:pt x="9457" y="45855"/>
                  </a:lnTo>
                  <a:lnTo>
                    <a:pt x="9814" y="45659"/>
                  </a:lnTo>
                  <a:lnTo>
                    <a:pt x="10377" y="45454"/>
                  </a:lnTo>
                  <a:lnTo>
                    <a:pt x="10761" y="45355"/>
                  </a:lnTo>
                  <a:lnTo>
                    <a:pt x="11136" y="45266"/>
                  </a:lnTo>
                  <a:lnTo>
                    <a:pt x="11877" y="45150"/>
                  </a:lnTo>
                  <a:lnTo>
                    <a:pt x="12993" y="45052"/>
                  </a:lnTo>
                  <a:lnTo>
                    <a:pt x="15262" y="45016"/>
                  </a:lnTo>
                  <a:lnTo>
                    <a:pt x="16762" y="44980"/>
                  </a:lnTo>
                  <a:lnTo>
                    <a:pt x="18066" y="44873"/>
                  </a:lnTo>
                  <a:lnTo>
                    <a:pt x="19369" y="44739"/>
                  </a:lnTo>
                  <a:lnTo>
                    <a:pt x="19628" y="44721"/>
                  </a:lnTo>
                  <a:lnTo>
                    <a:pt x="20164" y="44659"/>
                  </a:lnTo>
                  <a:lnTo>
                    <a:pt x="20691" y="44525"/>
                  </a:lnTo>
                  <a:lnTo>
                    <a:pt x="21039" y="44328"/>
                  </a:lnTo>
                  <a:lnTo>
                    <a:pt x="21245" y="44159"/>
                  </a:lnTo>
                  <a:lnTo>
                    <a:pt x="21325" y="44052"/>
                  </a:lnTo>
                  <a:lnTo>
                    <a:pt x="21450" y="43864"/>
                  </a:lnTo>
                  <a:lnTo>
                    <a:pt x="21548" y="43489"/>
                  </a:lnTo>
                  <a:lnTo>
                    <a:pt x="21486" y="43141"/>
                  </a:lnTo>
                  <a:lnTo>
                    <a:pt x="21289" y="42828"/>
                  </a:lnTo>
                  <a:lnTo>
                    <a:pt x="21012" y="42560"/>
                  </a:lnTo>
                  <a:lnTo>
                    <a:pt x="20664" y="42328"/>
                  </a:lnTo>
                  <a:lnTo>
                    <a:pt x="20298" y="42150"/>
                  </a:lnTo>
                  <a:lnTo>
                    <a:pt x="19941" y="42033"/>
                  </a:lnTo>
                  <a:lnTo>
                    <a:pt x="19780" y="41998"/>
                  </a:lnTo>
                  <a:lnTo>
                    <a:pt x="19521" y="41953"/>
                  </a:lnTo>
                  <a:lnTo>
                    <a:pt x="19003" y="41935"/>
                  </a:lnTo>
                  <a:lnTo>
                    <a:pt x="18217" y="41962"/>
                  </a:lnTo>
                  <a:lnTo>
                    <a:pt x="17699" y="42007"/>
                  </a:lnTo>
                  <a:lnTo>
                    <a:pt x="17039" y="42060"/>
                  </a:lnTo>
                  <a:lnTo>
                    <a:pt x="15735" y="42114"/>
                  </a:lnTo>
                  <a:lnTo>
                    <a:pt x="14422" y="42123"/>
                  </a:lnTo>
                  <a:lnTo>
                    <a:pt x="13109" y="42069"/>
                  </a:lnTo>
                  <a:lnTo>
                    <a:pt x="12458" y="42016"/>
                  </a:lnTo>
                  <a:lnTo>
                    <a:pt x="11815" y="41953"/>
                  </a:lnTo>
                  <a:lnTo>
                    <a:pt x="10529" y="41774"/>
                  </a:lnTo>
                  <a:lnTo>
                    <a:pt x="9895" y="41658"/>
                  </a:lnTo>
                  <a:lnTo>
                    <a:pt x="9350" y="41569"/>
                  </a:lnTo>
                  <a:lnTo>
                    <a:pt x="8466" y="41346"/>
                  </a:lnTo>
                  <a:lnTo>
                    <a:pt x="8091" y="41140"/>
                  </a:lnTo>
                  <a:lnTo>
                    <a:pt x="7885" y="40953"/>
                  </a:lnTo>
                  <a:lnTo>
                    <a:pt x="7796" y="40846"/>
                  </a:lnTo>
                  <a:lnTo>
                    <a:pt x="7716" y="40712"/>
                  </a:lnTo>
                  <a:lnTo>
                    <a:pt x="7626" y="40417"/>
                  </a:lnTo>
                  <a:lnTo>
                    <a:pt x="7617" y="40105"/>
                  </a:lnTo>
                  <a:lnTo>
                    <a:pt x="7689" y="39801"/>
                  </a:lnTo>
                  <a:lnTo>
                    <a:pt x="7751" y="39658"/>
                  </a:lnTo>
                  <a:lnTo>
                    <a:pt x="7823" y="39524"/>
                  </a:lnTo>
                  <a:lnTo>
                    <a:pt x="8019" y="39274"/>
                  </a:lnTo>
                  <a:lnTo>
                    <a:pt x="8251" y="39069"/>
                  </a:lnTo>
                  <a:lnTo>
                    <a:pt x="8519" y="38899"/>
                  </a:lnTo>
                  <a:lnTo>
                    <a:pt x="8662" y="38837"/>
                  </a:lnTo>
                  <a:lnTo>
                    <a:pt x="8859" y="38747"/>
                  </a:lnTo>
                  <a:lnTo>
                    <a:pt x="9296" y="38613"/>
                  </a:lnTo>
                  <a:lnTo>
                    <a:pt x="9966" y="38506"/>
                  </a:lnTo>
                  <a:lnTo>
                    <a:pt x="11386" y="38479"/>
                  </a:lnTo>
                  <a:lnTo>
                    <a:pt x="12279" y="38515"/>
                  </a:lnTo>
                  <a:lnTo>
                    <a:pt x="14386" y="38586"/>
                  </a:lnTo>
                  <a:lnTo>
                    <a:pt x="16503" y="38676"/>
                  </a:lnTo>
                  <a:lnTo>
                    <a:pt x="16681" y="38711"/>
                  </a:lnTo>
                  <a:lnTo>
                    <a:pt x="17842" y="38747"/>
                  </a:lnTo>
                  <a:lnTo>
                    <a:pt x="18601" y="38685"/>
                  </a:lnTo>
                  <a:lnTo>
                    <a:pt x="19137" y="38595"/>
                  </a:lnTo>
                  <a:lnTo>
                    <a:pt x="19682" y="38461"/>
                  </a:lnTo>
                  <a:lnTo>
                    <a:pt x="20218" y="38256"/>
                  </a:lnTo>
                  <a:lnTo>
                    <a:pt x="20727" y="37988"/>
                  </a:lnTo>
                  <a:lnTo>
                    <a:pt x="21182" y="37631"/>
                  </a:lnTo>
                  <a:lnTo>
                    <a:pt x="21584" y="37193"/>
                  </a:lnTo>
                  <a:lnTo>
                    <a:pt x="21905" y="36649"/>
                  </a:lnTo>
                  <a:lnTo>
                    <a:pt x="22138" y="35997"/>
                  </a:lnTo>
                  <a:lnTo>
                    <a:pt x="22245" y="35220"/>
                  </a:lnTo>
                  <a:lnTo>
                    <a:pt x="22245" y="34782"/>
                  </a:lnTo>
                  <a:lnTo>
                    <a:pt x="22280" y="34005"/>
                  </a:lnTo>
                  <a:lnTo>
                    <a:pt x="22423" y="32853"/>
                  </a:lnTo>
                  <a:lnTo>
                    <a:pt x="22593" y="32077"/>
                  </a:lnTo>
                  <a:lnTo>
                    <a:pt x="22709" y="31684"/>
                  </a:lnTo>
                  <a:lnTo>
                    <a:pt x="22798" y="31407"/>
                  </a:lnTo>
                  <a:lnTo>
                    <a:pt x="23004" y="30871"/>
                  </a:lnTo>
                  <a:lnTo>
                    <a:pt x="23388" y="30121"/>
                  </a:lnTo>
                  <a:lnTo>
                    <a:pt x="23986" y="29192"/>
                  </a:lnTo>
                  <a:lnTo>
                    <a:pt x="24656" y="28308"/>
                  </a:lnTo>
                  <a:lnTo>
                    <a:pt x="25004" y="27879"/>
                  </a:lnTo>
                  <a:lnTo>
                    <a:pt x="25406" y="27388"/>
                  </a:lnTo>
                  <a:lnTo>
                    <a:pt x="26299" y="26469"/>
                  </a:lnTo>
                  <a:lnTo>
                    <a:pt x="27219" y="25576"/>
                  </a:lnTo>
                  <a:lnTo>
                    <a:pt x="28094" y="24656"/>
                  </a:lnTo>
                  <a:lnTo>
                    <a:pt x="28487" y="24156"/>
                  </a:lnTo>
                  <a:lnTo>
                    <a:pt x="28799" y="23736"/>
                  </a:lnTo>
                  <a:lnTo>
                    <a:pt x="29344" y="22834"/>
                  </a:lnTo>
                  <a:lnTo>
                    <a:pt x="29817" y="21879"/>
                  </a:lnTo>
                  <a:lnTo>
                    <a:pt x="30210" y="20896"/>
                  </a:lnTo>
                  <a:lnTo>
                    <a:pt x="30380" y="20405"/>
                  </a:lnTo>
                  <a:lnTo>
                    <a:pt x="30496" y="19994"/>
                  </a:lnTo>
                  <a:lnTo>
                    <a:pt x="30621" y="19137"/>
                  </a:lnTo>
                  <a:lnTo>
                    <a:pt x="30701" y="17806"/>
                  </a:lnTo>
                  <a:lnTo>
                    <a:pt x="30764" y="16931"/>
                  </a:lnTo>
                  <a:lnTo>
                    <a:pt x="30844" y="16092"/>
                  </a:lnTo>
                  <a:lnTo>
                    <a:pt x="30898" y="14440"/>
                  </a:lnTo>
                  <a:lnTo>
                    <a:pt x="30835" y="13208"/>
                  </a:lnTo>
                  <a:lnTo>
                    <a:pt x="30737" y="12386"/>
                  </a:lnTo>
                  <a:lnTo>
                    <a:pt x="30594" y="11573"/>
                  </a:lnTo>
                  <a:lnTo>
                    <a:pt x="30398" y="10770"/>
                  </a:lnTo>
                  <a:lnTo>
                    <a:pt x="30273" y="10368"/>
                  </a:lnTo>
                  <a:lnTo>
                    <a:pt x="29960" y="9457"/>
                  </a:lnTo>
                  <a:lnTo>
                    <a:pt x="29255" y="7662"/>
                  </a:lnTo>
                  <a:lnTo>
                    <a:pt x="28898" y="6769"/>
                  </a:lnTo>
                  <a:lnTo>
                    <a:pt x="28871" y="6707"/>
                  </a:lnTo>
                  <a:lnTo>
                    <a:pt x="28817" y="6653"/>
                  </a:lnTo>
                  <a:lnTo>
                    <a:pt x="27799" y="5501"/>
                  </a:lnTo>
                  <a:lnTo>
                    <a:pt x="26236" y="3822"/>
                  </a:lnTo>
                  <a:lnTo>
                    <a:pt x="25370" y="3072"/>
                  </a:lnTo>
                  <a:lnTo>
                    <a:pt x="24754" y="2617"/>
                  </a:lnTo>
                  <a:lnTo>
                    <a:pt x="24424" y="2411"/>
                  </a:lnTo>
                  <a:lnTo>
                    <a:pt x="24022" y="2170"/>
                  </a:lnTo>
                  <a:lnTo>
                    <a:pt x="23191" y="1733"/>
                  </a:lnTo>
                  <a:lnTo>
                    <a:pt x="22325" y="1331"/>
                  </a:lnTo>
                  <a:lnTo>
                    <a:pt x="21450" y="982"/>
                  </a:lnTo>
                  <a:lnTo>
                    <a:pt x="21003" y="840"/>
                  </a:lnTo>
                  <a:lnTo>
                    <a:pt x="20548" y="697"/>
                  </a:lnTo>
                  <a:lnTo>
                    <a:pt x="19619" y="473"/>
                  </a:lnTo>
                  <a:lnTo>
                    <a:pt x="18199" y="223"/>
                  </a:lnTo>
                  <a:lnTo>
                    <a:pt x="17253" y="98"/>
                  </a:lnTo>
                  <a:lnTo>
                    <a:pt x="16476" y="27"/>
                  </a:lnTo>
                  <a:lnTo>
                    <a:pt x="14922" y="0"/>
                  </a:lnTo>
                  <a:lnTo>
                    <a:pt x="14145" y="54"/>
                  </a:lnTo>
                  <a:lnTo>
                    <a:pt x="13065" y="170"/>
                  </a:lnTo>
                  <a:lnTo>
                    <a:pt x="10904" y="500"/>
                  </a:lnTo>
                  <a:lnTo>
                    <a:pt x="9823" y="661"/>
                  </a:lnTo>
                  <a:lnTo>
                    <a:pt x="9618" y="706"/>
                  </a:lnTo>
                  <a:lnTo>
                    <a:pt x="9439" y="804"/>
                  </a:lnTo>
                  <a:lnTo>
                    <a:pt x="7796" y="1795"/>
                  </a:lnTo>
                  <a:lnTo>
                    <a:pt x="6171" y="2804"/>
                  </a:lnTo>
                  <a:lnTo>
                    <a:pt x="5983" y="2920"/>
                  </a:lnTo>
                  <a:lnTo>
                    <a:pt x="5617" y="3206"/>
                  </a:lnTo>
                  <a:lnTo>
                    <a:pt x="5456" y="3367"/>
                  </a:lnTo>
                  <a:lnTo>
                    <a:pt x="4760" y="4099"/>
                  </a:lnTo>
                  <a:lnTo>
                    <a:pt x="4063" y="4831"/>
                  </a:lnTo>
                  <a:lnTo>
                    <a:pt x="3724" y="5162"/>
                  </a:lnTo>
                  <a:lnTo>
                    <a:pt x="3099" y="5867"/>
                  </a:lnTo>
                  <a:lnTo>
                    <a:pt x="2527" y="6617"/>
                  </a:lnTo>
                  <a:lnTo>
                    <a:pt x="2045" y="7421"/>
                  </a:lnTo>
                  <a:lnTo>
                    <a:pt x="1849" y="7859"/>
                  </a:lnTo>
                  <a:lnTo>
                    <a:pt x="1563" y="8582"/>
                  </a:lnTo>
                  <a:lnTo>
                    <a:pt x="1188" y="9689"/>
                  </a:lnTo>
                  <a:lnTo>
                    <a:pt x="893" y="10413"/>
                  </a:lnTo>
                  <a:lnTo>
                    <a:pt x="724" y="10752"/>
                  </a:lnTo>
                  <a:lnTo>
                    <a:pt x="572" y="11073"/>
                  </a:lnTo>
                  <a:lnTo>
                    <a:pt x="348" y="11716"/>
                  </a:lnTo>
                  <a:lnTo>
                    <a:pt x="206" y="12368"/>
                  </a:lnTo>
                  <a:lnTo>
                    <a:pt x="125" y="13029"/>
                  </a:lnTo>
                  <a:lnTo>
                    <a:pt x="81" y="14020"/>
                  </a:lnTo>
                  <a:lnTo>
                    <a:pt x="72" y="15351"/>
                  </a:lnTo>
                  <a:lnTo>
                    <a:pt x="36" y="16012"/>
                  </a:lnTo>
                  <a:lnTo>
                    <a:pt x="0" y="16556"/>
                  </a:lnTo>
                  <a:lnTo>
                    <a:pt x="45" y="17673"/>
                  </a:lnTo>
                  <a:lnTo>
                    <a:pt x="215" y="18780"/>
                  </a:lnTo>
                  <a:lnTo>
                    <a:pt x="527" y="19887"/>
                  </a:lnTo>
                  <a:lnTo>
                    <a:pt x="732" y="20432"/>
                  </a:lnTo>
                  <a:lnTo>
                    <a:pt x="1054" y="21209"/>
                  </a:lnTo>
                  <a:lnTo>
                    <a:pt x="1733" y="22736"/>
                  </a:lnTo>
                  <a:lnTo>
                    <a:pt x="2492" y="24218"/>
                  </a:lnTo>
                  <a:lnTo>
                    <a:pt x="3152" y="25272"/>
                  </a:lnTo>
                  <a:lnTo>
                    <a:pt x="3644" y="25951"/>
                  </a:lnTo>
                  <a:lnTo>
                    <a:pt x="3912" y="26272"/>
                  </a:lnTo>
                  <a:lnTo>
                    <a:pt x="4233" y="26656"/>
                  </a:lnTo>
                  <a:lnTo>
                    <a:pt x="4903" y="27388"/>
                  </a:lnTo>
                  <a:lnTo>
                    <a:pt x="5974" y="28442"/>
                  </a:lnTo>
                  <a:lnTo>
                    <a:pt x="6698" y="29130"/>
                  </a:lnTo>
                  <a:lnTo>
                    <a:pt x="6975" y="29406"/>
                  </a:lnTo>
                  <a:lnTo>
                    <a:pt x="7484" y="29978"/>
                  </a:lnTo>
                  <a:lnTo>
                    <a:pt x="7885" y="30603"/>
                  </a:lnTo>
                  <a:lnTo>
                    <a:pt x="8082" y="31121"/>
                  </a:lnTo>
                  <a:lnTo>
                    <a:pt x="8162" y="31487"/>
                  </a:lnTo>
                  <a:lnTo>
                    <a:pt x="8180" y="31684"/>
                  </a:lnTo>
                  <a:lnTo>
                    <a:pt x="8225" y="32362"/>
                  </a:lnTo>
                  <a:lnTo>
                    <a:pt x="8216" y="33702"/>
                  </a:lnTo>
                  <a:lnTo>
                    <a:pt x="8207" y="34336"/>
                  </a:lnTo>
                  <a:lnTo>
                    <a:pt x="8207" y="3478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1;p19"/>
            <p:cNvSpPr/>
            <p:nvPr/>
          </p:nvSpPr>
          <p:spPr>
            <a:xfrm>
              <a:off x="7325824" y="2239180"/>
              <a:ext cx="434394" cy="491444"/>
            </a:xfrm>
            <a:custGeom>
              <a:avLst/>
              <a:gdLst/>
              <a:ahLst/>
              <a:cxnLst/>
              <a:rect l="l" t="t" r="r" b="b"/>
              <a:pathLst>
                <a:path w="10824" h="12244" fill="none" extrusionOk="0">
                  <a:moveTo>
                    <a:pt x="3197" y="11993"/>
                  </a:moveTo>
                  <a:lnTo>
                    <a:pt x="3144" y="8091"/>
                  </a:lnTo>
                  <a:lnTo>
                    <a:pt x="3090" y="4180"/>
                  </a:lnTo>
                  <a:lnTo>
                    <a:pt x="3081" y="3349"/>
                  </a:lnTo>
                  <a:lnTo>
                    <a:pt x="2983" y="2028"/>
                  </a:lnTo>
                  <a:lnTo>
                    <a:pt x="2831" y="1411"/>
                  </a:lnTo>
                  <a:lnTo>
                    <a:pt x="2670" y="1027"/>
                  </a:lnTo>
                  <a:lnTo>
                    <a:pt x="2563" y="849"/>
                  </a:lnTo>
                  <a:lnTo>
                    <a:pt x="2483" y="724"/>
                  </a:lnTo>
                  <a:lnTo>
                    <a:pt x="2286" y="500"/>
                  </a:lnTo>
                  <a:lnTo>
                    <a:pt x="2054" y="313"/>
                  </a:lnTo>
                  <a:lnTo>
                    <a:pt x="1795" y="170"/>
                  </a:lnTo>
                  <a:lnTo>
                    <a:pt x="1519" y="63"/>
                  </a:lnTo>
                  <a:lnTo>
                    <a:pt x="1233" y="18"/>
                  </a:lnTo>
                  <a:lnTo>
                    <a:pt x="956" y="36"/>
                  </a:lnTo>
                  <a:lnTo>
                    <a:pt x="688" y="117"/>
                  </a:lnTo>
                  <a:lnTo>
                    <a:pt x="563" y="188"/>
                  </a:lnTo>
                  <a:lnTo>
                    <a:pt x="420" y="286"/>
                  </a:lnTo>
                  <a:lnTo>
                    <a:pt x="206" y="545"/>
                  </a:lnTo>
                  <a:lnTo>
                    <a:pt x="72" y="849"/>
                  </a:lnTo>
                  <a:lnTo>
                    <a:pt x="0" y="1179"/>
                  </a:lnTo>
                  <a:lnTo>
                    <a:pt x="0" y="1340"/>
                  </a:lnTo>
                  <a:lnTo>
                    <a:pt x="18" y="1510"/>
                  </a:lnTo>
                  <a:lnTo>
                    <a:pt x="108" y="1831"/>
                  </a:lnTo>
                  <a:lnTo>
                    <a:pt x="250" y="2135"/>
                  </a:lnTo>
                  <a:lnTo>
                    <a:pt x="456" y="2403"/>
                  </a:lnTo>
                  <a:lnTo>
                    <a:pt x="572" y="2528"/>
                  </a:lnTo>
                  <a:lnTo>
                    <a:pt x="733" y="2679"/>
                  </a:lnTo>
                  <a:lnTo>
                    <a:pt x="1081" y="2912"/>
                  </a:lnTo>
                  <a:lnTo>
                    <a:pt x="1447" y="3090"/>
                  </a:lnTo>
                  <a:lnTo>
                    <a:pt x="1840" y="3206"/>
                  </a:lnTo>
                  <a:lnTo>
                    <a:pt x="2438" y="3296"/>
                  </a:lnTo>
                  <a:lnTo>
                    <a:pt x="3278" y="3304"/>
                  </a:lnTo>
                  <a:lnTo>
                    <a:pt x="3688" y="3296"/>
                  </a:lnTo>
                  <a:lnTo>
                    <a:pt x="4465" y="3269"/>
                  </a:lnTo>
                  <a:lnTo>
                    <a:pt x="6010" y="3287"/>
                  </a:lnTo>
                  <a:lnTo>
                    <a:pt x="6787" y="3331"/>
                  </a:lnTo>
                  <a:lnTo>
                    <a:pt x="7314" y="3376"/>
                  </a:lnTo>
                  <a:lnTo>
                    <a:pt x="8296" y="3465"/>
                  </a:lnTo>
                  <a:lnTo>
                    <a:pt x="8975" y="3474"/>
                  </a:lnTo>
                  <a:lnTo>
                    <a:pt x="9618" y="3403"/>
                  </a:lnTo>
                  <a:lnTo>
                    <a:pt x="10047" y="3269"/>
                  </a:lnTo>
                  <a:lnTo>
                    <a:pt x="10288" y="3135"/>
                  </a:lnTo>
                  <a:lnTo>
                    <a:pt x="10493" y="2956"/>
                  </a:lnTo>
                  <a:lnTo>
                    <a:pt x="10654" y="2733"/>
                  </a:lnTo>
                  <a:lnTo>
                    <a:pt x="10770" y="2447"/>
                  </a:lnTo>
                  <a:lnTo>
                    <a:pt x="10824" y="2117"/>
                  </a:lnTo>
                  <a:lnTo>
                    <a:pt x="10815" y="1920"/>
                  </a:lnTo>
                  <a:lnTo>
                    <a:pt x="10806" y="1706"/>
                  </a:lnTo>
                  <a:lnTo>
                    <a:pt x="10681" y="1277"/>
                  </a:lnTo>
                  <a:lnTo>
                    <a:pt x="10475" y="884"/>
                  </a:lnTo>
                  <a:lnTo>
                    <a:pt x="10190" y="536"/>
                  </a:lnTo>
                  <a:lnTo>
                    <a:pt x="9841" y="259"/>
                  </a:lnTo>
                  <a:lnTo>
                    <a:pt x="9448" y="72"/>
                  </a:lnTo>
                  <a:lnTo>
                    <a:pt x="9029" y="0"/>
                  </a:lnTo>
                  <a:lnTo>
                    <a:pt x="8591" y="72"/>
                  </a:lnTo>
                  <a:lnTo>
                    <a:pt x="8368" y="170"/>
                  </a:lnTo>
                  <a:lnTo>
                    <a:pt x="8261" y="233"/>
                  </a:lnTo>
                  <a:lnTo>
                    <a:pt x="8064" y="402"/>
                  </a:lnTo>
                  <a:lnTo>
                    <a:pt x="7850" y="715"/>
                  </a:lnTo>
                  <a:lnTo>
                    <a:pt x="7689" y="1215"/>
                  </a:lnTo>
                  <a:lnTo>
                    <a:pt x="7618" y="1733"/>
                  </a:lnTo>
                  <a:lnTo>
                    <a:pt x="7618" y="1974"/>
                  </a:lnTo>
                  <a:lnTo>
                    <a:pt x="7662" y="4546"/>
                  </a:lnTo>
                  <a:lnTo>
                    <a:pt x="7716" y="8403"/>
                  </a:lnTo>
                  <a:lnTo>
                    <a:pt x="7671" y="10966"/>
                  </a:lnTo>
                  <a:lnTo>
                    <a:pt x="7591" y="1224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3;p19"/>
            <p:cNvGrpSpPr/>
            <p:nvPr/>
          </p:nvGrpSpPr>
          <p:grpSpPr>
            <a:xfrm>
              <a:off x="8118879" y="1298929"/>
              <a:ext cx="160325" cy="174100"/>
              <a:chOff x="2944438" y="4888650"/>
              <a:chExt cx="98655" cy="107125"/>
            </a:xfrm>
          </p:grpSpPr>
          <p:sp>
            <p:nvSpPr>
              <p:cNvPr id="21" name="Google Shape;204;p19"/>
              <p:cNvSpPr/>
              <p:nvPr/>
            </p:nvSpPr>
            <p:spPr>
              <a:xfrm>
                <a:off x="2991397" y="4888650"/>
                <a:ext cx="4725" cy="107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285" extrusionOk="0">
                    <a:moveTo>
                      <a:pt x="75" y="0"/>
                    </a:moveTo>
                    <a:cubicBezTo>
                      <a:pt x="-102" y="1418"/>
                      <a:pt x="94" y="2859"/>
                      <a:pt x="189" y="4285"/>
                    </a:cubicBezTo>
                  </a:path>
                </a:pathLst>
              </a:custGeom>
              <a:noFill/>
              <a:ln w="38100" cap="flat" cmpd="sng">
                <a:solidFill>
                  <a:srgbClr val="F2D78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" name="Google Shape;205;p19"/>
              <p:cNvSpPr/>
              <p:nvPr/>
            </p:nvSpPr>
            <p:spPr>
              <a:xfrm>
                <a:off x="2944438" y="4940788"/>
                <a:ext cx="9865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14" extrusionOk="0">
                    <a:moveTo>
                      <a:pt x="0" y="0"/>
                    </a:moveTo>
                    <a:cubicBezTo>
                      <a:pt x="1600" y="0"/>
                      <a:pt x="3202" y="8"/>
                      <a:pt x="4799" y="114"/>
                    </a:cubicBezTo>
                  </a:path>
                </a:pathLst>
              </a:custGeom>
              <a:noFill/>
              <a:ln w="38100" cap="flat" cmpd="sng">
                <a:solidFill>
                  <a:srgbClr val="F2D78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3" name="Google Shape;206;p19"/>
            <p:cNvGrpSpPr/>
            <p:nvPr/>
          </p:nvGrpSpPr>
          <p:grpSpPr>
            <a:xfrm>
              <a:off x="6929754" y="1473029"/>
              <a:ext cx="160325" cy="174100"/>
              <a:chOff x="2944438" y="4888650"/>
              <a:chExt cx="98655" cy="107125"/>
            </a:xfrm>
          </p:grpSpPr>
          <p:sp>
            <p:nvSpPr>
              <p:cNvPr id="24" name="Google Shape;207;p19"/>
              <p:cNvSpPr/>
              <p:nvPr/>
            </p:nvSpPr>
            <p:spPr>
              <a:xfrm>
                <a:off x="2991397" y="4888650"/>
                <a:ext cx="4725" cy="107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285" extrusionOk="0">
                    <a:moveTo>
                      <a:pt x="75" y="0"/>
                    </a:moveTo>
                    <a:cubicBezTo>
                      <a:pt x="-102" y="1418"/>
                      <a:pt x="94" y="2859"/>
                      <a:pt x="189" y="4285"/>
                    </a:cubicBezTo>
                  </a:path>
                </a:pathLst>
              </a:custGeom>
              <a:noFill/>
              <a:ln w="38100" cap="flat" cmpd="sng">
                <a:solidFill>
                  <a:srgbClr val="F2D78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08;p19"/>
              <p:cNvSpPr/>
              <p:nvPr/>
            </p:nvSpPr>
            <p:spPr>
              <a:xfrm>
                <a:off x="2944438" y="4940788"/>
                <a:ext cx="9865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14" extrusionOk="0">
                    <a:moveTo>
                      <a:pt x="0" y="0"/>
                    </a:moveTo>
                    <a:cubicBezTo>
                      <a:pt x="1600" y="0"/>
                      <a:pt x="3202" y="8"/>
                      <a:pt x="4799" y="114"/>
                    </a:cubicBezTo>
                  </a:path>
                </a:pathLst>
              </a:custGeom>
              <a:noFill/>
              <a:ln w="38100" cap="flat" cmpd="sng">
                <a:solidFill>
                  <a:srgbClr val="F2D78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6" name="Google Shape;209;p19"/>
            <p:cNvSpPr/>
            <p:nvPr/>
          </p:nvSpPr>
          <p:spPr>
            <a:xfrm>
              <a:off x="6988238" y="2533388"/>
              <a:ext cx="106750" cy="105625"/>
            </a:xfrm>
            <a:custGeom>
              <a:avLst/>
              <a:gdLst/>
              <a:ahLst/>
              <a:cxnLst/>
              <a:rect l="l" t="t" r="r" b="b"/>
              <a:pathLst>
                <a:path w="4270" h="4225" extrusionOk="0">
                  <a:moveTo>
                    <a:pt x="2340" y="0"/>
                  </a:moveTo>
                  <a:lnTo>
                    <a:pt x="2135" y="9"/>
                  </a:lnTo>
                  <a:lnTo>
                    <a:pt x="1733" y="107"/>
                  </a:lnTo>
                  <a:lnTo>
                    <a:pt x="1331" y="304"/>
                  </a:lnTo>
                  <a:lnTo>
                    <a:pt x="956" y="572"/>
                  </a:lnTo>
                  <a:lnTo>
                    <a:pt x="617" y="893"/>
                  </a:lnTo>
                  <a:lnTo>
                    <a:pt x="340" y="1259"/>
                  </a:lnTo>
                  <a:lnTo>
                    <a:pt x="135" y="1652"/>
                  </a:lnTo>
                  <a:lnTo>
                    <a:pt x="19" y="2063"/>
                  </a:lnTo>
                  <a:lnTo>
                    <a:pt x="1" y="2260"/>
                  </a:lnTo>
                  <a:lnTo>
                    <a:pt x="1" y="2447"/>
                  </a:lnTo>
                  <a:lnTo>
                    <a:pt x="81" y="2822"/>
                  </a:lnTo>
                  <a:lnTo>
                    <a:pt x="233" y="3162"/>
                  </a:lnTo>
                  <a:lnTo>
                    <a:pt x="447" y="3474"/>
                  </a:lnTo>
                  <a:lnTo>
                    <a:pt x="715" y="3751"/>
                  </a:lnTo>
                  <a:lnTo>
                    <a:pt x="1037" y="3965"/>
                  </a:lnTo>
                  <a:lnTo>
                    <a:pt x="1394" y="4126"/>
                  </a:lnTo>
                  <a:lnTo>
                    <a:pt x="1769" y="4215"/>
                  </a:lnTo>
                  <a:lnTo>
                    <a:pt x="1974" y="4224"/>
                  </a:lnTo>
                  <a:lnTo>
                    <a:pt x="2171" y="4224"/>
                  </a:lnTo>
                  <a:lnTo>
                    <a:pt x="2555" y="4162"/>
                  </a:lnTo>
                  <a:lnTo>
                    <a:pt x="2939" y="4037"/>
                  </a:lnTo>
                  <a:lnTo>
                    <a:pt x="3296" y="3840"/>
                  </a:lnTo>
                  <a:lnTo>
                    <a:pt x="3617" y="3563"/>
                  </a:lnTo>
                  <a:lnTo>
                    <a:pt x="3885" y="3215"/>
                  </a:lnTo>
                  <a:lnTo>
                    <a:pt x="4100" y="2795"/>
                  </a:lnTo>
                  <a:lnTo>
                    <a:pt x="4234" y="2295"/>
                  </a:lnTo>
                  <a:lnTo>
                    <a:pt x="4260" y="2010"/>
                  </a:lnTo>
                  <a:lnTo>
                    <a:pt x="4269" y="1876"/>
                  </a:lnTo>
                  <a:lnTo>
                    <a:pt x="4171" y="1563"/>
                  </a:lnTo>
                  <a:lnTo>
                    <a:pt x="3992" y="1233"/>
                  </a:lnTo>
                  <a:lnTo>
                    <a:pt x="3742" y="893"/>
                  </a:lnTo>
                  <a:lnTo>
                    <a:pt x="3439" y="590"/>
                  </a:lnTo>
                  <a:lnTo>
                    <a:pt x="3117" y="322"/>
                  </a:lnTo>
                  <a:lnTo>
                    <a:pt x="2787" y="116"/>
                  </a:lnTo>
                  <a:lnTo>
                    <a:pt x="2474" y="9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F2D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3;p19"/>
            <p:cNvSpPr/>
            <p:nvPr/>
          </p:nvSpPr>
          <p:spPr>
            <a:xfrm>
              <a:off x="7242850" y="1733200"/>
              <a:ext cx="236685" cy="280192"/>
            </a:xfrm>
            <a:custGeom>
              <a:avLst/>
              <a:gdLst/>
              <a:ahLst/>
              <a:cxnLst/>
              <a:rect l="l" t="t" r="r" b="b"/>
              <a:pathLst>
                <a:path w="5734" h="6788" extrusionOk="0">
                  <a:moveTo>
                    <a:pt x="4948" y="1"/>
                  </a:moveTo>
                  <a:lnTo>
                    <a:pt x="4698" y="72"/>
                  </a:lnTo>
                  <a:lnTo>
                    <a:pt x="4582" y="117"/>
                  </a:lnTo>
                  <a:lnTo>
                    <a:pt x="4278" y="242"/>
                  </a:lnTo>
                  <a:lnTo>
                    <a:pt x="3706" y="528"/>
                  </a:lnTo>
                  <a:lnTo>
                    <a:pt x="3180" y="858"/>
                  </a:lnTo>
                  <a:lnTo>
                    <a:pt x="2697" y="1233"/>
                  </a:lnTo>
                  <a:lnTo>
                    <a:pt x="2251" y="1653"/>
                  </a:lnTo>
                  <a:lnTo>
                    <a:pt x="1840" y="2108"/>
                  </a:lnTo>
                  <a:lnTo>
                    <a:pt x="1465" y="2600"/>
                  </a:lnTo>
                  <a:lnTo>
                    <a:pt x="1117" y="3126"/>
                  </a:lnTo>
                  <a:lnTo>
                    <a:pt x="956" y="3394"/>
                  </a:lnTo>
                  <a:lnTo>
                    <a:pt x="804" y="3680"/>
                  </a:lnTo>
                  <a:lnTo>
                    <a:pt x="554" y="4269"/>
                  </a:lnTo>
                  <a:lnTo>
                    <a:pt x="251" y="5198"/>
                  </a:lnTo>
                  <a:lnTo>
                    <a:pt x="72" y="5823"/>
                  </a:lnTo>
                  <a:lnTo>
                    <a:pt x="36" y="5948"/>
                  </a:lnTo>
                  <a:lnTo>
                    <a:pt x="0" y="6243"/>
                  </a:lnTo>
                  <a:lnTo>
                    <a:pt x="54" y="6448"/>
                  </a:lnTo>
                  <a:lnTo>
                    <a:pt x="134" y="6573"/>
                  </a:lnTo>
                  <a:lnTo>
                    <a:pt x="268" y="6681"/>
                  </a:lnTo>
                  <a:lnTo>
                    <a:pt x="465" y="6761"/>
                  </a:lnTo>
                  <a:lnTo>
                    <a:pt x="590" y="6788"/>
                  </a:lnTo>
                  <a:lnTo>
                    <a:pt x="956" y="5841"/>
                  </a:lnTo>
                  <a:lnTo>
                    <a:pt x="1349" y="4912"/>
                  </a:lnTo>
                  <a:lnTo>
                    <a:pt x="1706" y="4127"/>
                  </a:lnTo>
                  <a:lnTo>
                    <a:pt x="2206" y="3171"/>
                  </a:lnTo>
                  <a:lnTo>
                    <a:pt x="2447" y="2832"/>
                  </a:lnTo>
                  <a:lnTo>
                    <a:pt x="2742" y="2510"/>
                  </a:lnTo>
                  <a:lnTo>
                    <a:pt x="3090" y="2233"/>
                  </a:lnTo>
                  <a:lnTo>
                    <a:pt x="3287" y="2117"/>
                  </a:lnTo>
                  <a:lnTo>
                    <a:pt x="4278" y="1599"/>
                  </a:lnTo>
                  <a:lnTo>
                    <a:pt x="5260" y="1064"/>
                  </a:lnTo>
                  <a:lnTo>
                    <a:pt x="5403" y="956"/>
                  </a:lnTo>
                  <a:lnTo>
                    <a:pt x="5626" y="635"/>
                  </a:lnTo>
                  <a:lnTo>
                    <a:pt x="5734" y="474"/>
                  </a:lnTo>
                  <a:lnTo>
                    <a:pt x="5564" y="349"/>
                  </a:lnTo>
                  <a:lnTo>
                    <a:pt x="5233" y="108"/>
                  </a:lnTo>
                  <a:lnTo>
                    <a:pt x="5055" y="19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0;p19"/>
            <p:cNvSpPr/>
            <p:nvPr/>
          </p:nvSpPr>
          <p:spPr>
            <a:xfrm>
              <a:off x="7325822" y="1157633"/>
              <a:ext cx="160343" cy="160083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noFill/>
            <a:ln w="38100" cap="flat" cmpd="sng">
              <a:solidFill>
                <a:srgbClr val="F2D785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1;p19"/>
            <p:cNvSpPr/>
            <p:nvPr/>
          </p:nvSpPr>
          <p:spPr>
            <a:xfrm>
              <a:off x="8089997" y="2785833"/>
              <a:ext cx="160343" cy="160083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noFill/>
            <a:ln w="38100" cap="flat" cmpd="sng">
              <a:solidFill>
                <a:srgbClr val="F2D785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07;p21"/>
          <p:cNvSpPr txBox="1"/>
          <p:nvPr/>
        </p:nvSpPr>
        <p:spPr>
          <a:xfrm>
            <a:off x="532517" y="3607720"/>
            <a:ext cx="1767113" cy="24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ctr"/>
            <a:r>
              <a:rPr lang="en" sz="1600" b="1" dirty="0">
                <a:latin typeface="Fira Sans"/>
                <a:ea typeface="Fira Sans"/>
                <a:cs typeface="Fira Sans"/>
                <a:sym typeface="Fira Sans"/>
              </a:rPr>
              <a:t>A</a:t>
            </a:r>
            <a:r>
              <a:rPr lang="en" sz="1600" b="1" dirty="0" smtClean="0">
                <a:latin typeface="Fira Sans"/>
                <a:ea typeface="Fira Sans"/>
                <a:cs typeface="Fira Sans"/>
                <a:sym typeface="Fira Sans"/>
              </a:rPr>
              <a:t>utoconsciencia</a:t>
            </a:r>
            <a:endParaRPr sz="16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" name="Google Shape;307;p21"/>
          <p:cNvSpPr txBox="1"/>
          <p:nvPr/>
        </p:nvSpPr>
        <p:spPr>
          <a:xfrm>
            <a:off x="4517270" y="3644235"/>
            <a:ext cx="2143890" cy="27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 smtClean="0">
                <a:latin typeface="Fira Sans"/>
                <a:ea typeface="Fira Sans"/>
                <a:cs typeface="Fira Sans"/>
                <a:sym typeface="Fira Sans"/>
              </a:rPr>
              <a:t>Conciencia social</a:t>
            </a:r>
            <a:endParaRPr sz="16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62773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672716" y="1426711"/>
            <a:ext cx="6758861" cy="2396697"/>
            <a:chOff x="4779204" y="1256433"/>
            <a:chExt cx="6758861" cy="2396697"/>
          </a:xfrm>
        </p:grpSpPr>
        <p:sp>
          <p:nvSpPr>
            <p:cNvPr id="4" name="Google Shape;169;p19"/>
            <p:cNvSpPr txBox="1"/>
            <p:nvPr/>
          </p:nvSpPr>
          <p:spPr>
            <a:xfrm>
              <a:off x="7227546" y="1334151"/>
              <a:ext cx="4310519" cy="2318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MX" dirty="0"/>
                <a:t>Las capacidades para tomar decisiones constructivas y cuidadosas con respecto al comportamiento personal y las interacciones sociales a través de situaciones diversas.</a:t>
              </a:r>
            </a:p>
            <a:p>
              <a:r>
                <a:rPr lang="es-MX" dirty="0"/>
                <a:t>Las estrategias para implementar estas habilidades en el marco educacional dependen de la construcción de ambientes de aprendizaje equitativos, donde se establezcan programas y proyectos educacionales basados en evidencia.</a:t>
              </a:r>
            </a:p>
            <a:p>
              <a:pPr lvl="0" algn="ctr"/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" name="Google Shape;176;p19"/>
            <p:cNvSpPr/>
            <p:nvPr/>
          </p:nvSpPr>
          <p:spPr>
            <a:xfrm>
              <a:off x="5046325" y="1543250"/>
              <a:ext cx="1151707" cy="1444979"/>
            </a:xfrm>
            <a:custGeom>
              <a:avLst/>
              <a:gdLst/>
              <a:ahLst/>
              <a:cxnLst/>
              <a:rect l="l" t="t" r="r" b="b"/>
              <a:pathLst>
                <a:path w="34578" h="43383" extrusionOk="0">
                  <a:moveTo>
                    <a:pt x="17432" y="1"/>
                  </a:moveTo>
                  <a:lnTo>
                    <a:pt x="16244" y="36"/>
                  </a:lnTo>
                  <a:lnTo>
                    <a:pt x="15056" y="135"/>
                  </a:lnTo>
                  <a:lnTo>
                    <a:pt x="13869" y="295"/>
                  </a:lnTo>
                  <a:lnTo>
                    <a:pt x="12690" y="528"/>
                  </a:lnTo>
                  <a:lnTo>
                    <a:pt x="11520" y="804"/>
                  </a:lnTo>
                  <a:lnTo>
                    <a:pt x="10931" y="965"/>
                  </a:lnTo>
                  <a:lnTo>
                    <a:pt x="10449" y="1099"/>
                  </a:lnTo>
                  <a:lnTo>
                    <a:pt x="9520" y="1421"/>
                  </a:lnTo>
                  <a:lnTo>
                    <a:pt x="8645" y="1787"/>
                  </a:lnTo>
                  <a:lnTo>
                    <a:pt x="7805" y="2197"/>
                  </a:lnTo>
                  <a:lnTo>
                    <a:pt x="7019" y="2653"/>
                  </a:lnTo>
                  <a:lnTo>
                    <a:pt x="6269" y="3153"/>
                  </a:lnTo>
                  <a:lnTo>
                    <a:pt x="5564" y="3698"/>
                  </a:lnTo>
                  <a:lnTo>
                    <a:pt x="4903" y="4278"/>
                  </a:lnTo>
                  <a:lnTo>
                    <a:pt x="4287" y="4903"/>
                  </a:lnTo>
                  <a:lnTo>
                    <a:pt x="3706" y="5573"/>
                  </a:lnTo>
                  <a:lnTo>
                    <a:pt x="3171" y="6287"/>
                  </a:lnTo>
                  <a:lnTo>
                    <a:pt x="2671" y="7029"/>
                  </a:lnTo>
                  <a:lnTo>
                    <a:pt x="2206" y="7823"/>
                  </a:lnTo>
                  <a:lnTo>
                    <a:pt x="1778" y="8645"/>
                  </a:lnTo>
                  <a:lnTo>
                    <a:pt x="1394" y="9511"/>
                  </a:lnTo>
                  <a:lnTo>
                    <a:pt x="1045" y="10413"/>
                  </a:lnTo>
                  <a:lnTo>
                    <a:pt x="885" y="10877"/>
                  </a:lnTo>
                  <a:lnTo>
                    <a:pt x="768" y="11243"/>
                  </a:lnTo>
                  <a:lnTo>
                    <a:pt x="572" y="11985"/>
                  </a:lnTo>
                  <a:lnTo>
                    <a:pt x="349" y="13110"/>
                  </a:lnTo>
                  <a:lnTo>
                    <a:pt x="179" y="14619"/>
                  </a:lnTo>
                  <a:lnTo>
                    <a:pt x="72" y="16146"/>
                  </a:lnTo>
                  <a:lnTo>
                    <a:pt x="36" y="16914"/>
                  </a:lnTo>
                  <a:lnTo>
                    <a:pt x="0" y="17593"/>
                  </a:lnTo>
                  <a:lnTo>
                    <a:pt x="0" y="18941"/>
                  </a:lnTo>
                  <a:lnTo>
                    <a:pt x="108" y="20281"/>
                  </a:lnTo>
                  <a:lnTo>
                    <a:pt x="286" y="21263"/>
                  </a:lnTo>
                  <a:lnTo>
                    <a:pt x="456" y="21924"/>
                  </a:lnTo>
                  <a:lnTo>
                    <a:pt x="554" y="22245"/>
                  </a:lnTo>
                  <a:lnTo>
                    <a:pt x="760" y="22852"/>
                  </a:lnTo>
                  <a:lnTo>
                    <a:pt x="1188" y="24067"/>
                  </a:lnTo>
                  <a:lnTo>
                    <a:pt x="1367" y="24683"/>
                  </a:lnTo>
                  <a:lnTo>
                    <a:pt x="1483" y="25085"/>
                  </a:lnTo>
                  <a:lnTo>
                    <a:pt x="1786" y="25853"/>
                  </a:lnTo>
                  <a:lnTo>
                    <a:pt x="2162" y="26567"/>
                  </a:lnTo>
                  <a:lnTo>
                    <a:pt x="2599" y="27237"/>
                  </a:lnTo>
                  <a:lnTo>
                    <a:pt x="3340" y="28184"/>
                  </a:lnTo>
                  <a:lnTo>
                    <a:pt x="4439" y="29371"/>
                  </a:lnTo>
                  <a:lnTo>
                    <a:pt x="5001" y="29961"/>
                  </a:lnTo>
                  <a:lnTo>
                    <a:pt x="5716" y="30702"/>
                  </a:lnTo>
                  <a:lnTo>
                    <a:pt x="7162" y="32175"/>
                  </a:lnTo>
                  <a:lnTo>
                    <a:pt x="7850" y="32943"/>
                  </a:lnTo>
                  <a:lnTo>
                    <a:pt x="7984" y="33122"/>
                  </a:lnTo>
                  <a:lnTo>
                    <a:pt x="8225" y="33515"/>
                  </a:lnTo>
                  <a:lnTo>
                    <a:pt x="8413" y="33943"/>
                  </a:lnTo>
                  <a:lnTo>
                    <a:pt x="8538" y="34390"/>
                  </a:lnTo>
                  <a:lnTo>
                    <a:pt x="8582" y="34613"/>
                  </a:lnTo>
                  <a:lnTo>
                    <a:pt x="8716" y="35506"/>
                  </a:lnTo>
                  <a:lnTo>
                    <a:pt x="8895" y="37319"/>
                  </a:lnTo>
                  <a:lnTo>
                    <a:pt x="8939" y="38230"/>
                  </a:lnTo>
                  <a:lnTo>
                    <a:pt x="8975" y="38801"/>
                  </a:lnTo>
                  <a:lnTo>
                    <a:pt x="9100" y="39623"/>
                  </a:lnTo>
                  <a:lnTo>
                    <a:pt x="9243" y="40150"/>
                  </a:lnTo>
                  <a:lnTo>
                    <a:pt x="9439" y="40659"/>
                  </a:lnTo>
                  <a:lnTo>
                    <a:pt x="9707" y="41132"/>
                  </a:lnTo>
                  <a:lnTo>
                    <a:pt x="10047" y="41587"/>
                  </a:lnTo>
                  <a:lnTo>
                    <a:pt x="10466" y="42007"/>
                  </a:lnTo>
                  <a:lnTo>
                    <a:pt x="10716" y="42204"/>
                  </a:lnTo>
                  <a:lnTo>
                    <a:pt x="12431" y="42596"/>
                  </a:lnTo>
                  <a:lnTo>
                    <a:pt x="15021" y="43114"/>
                  </a:lnTo>
                  <a:lnTo>
                    <a:pt x="16324" y="43293"/>
                  </a:lnTo>
                  <a:lnTo>
                    <a:pt x="17200" y="43364"/>
                  </a:lnTo>
                  <a:lnTo>
                    <a:pt x="17646" y="43373"/>
                  </a:lnTo>
                  <a:lnTo>
                    <a:pt x="18289" y="43382"/>
                  </a:lnTo>
                  <a:lnTo>
                    <a:pt x="19548" y="43257"/>
                  </a:lnTo>
                  <a:lnTo>
                    <a:pt x="20173" y="43168"/>
                  </a:lnTo>
                  <a:lnTo>
                    <a:pt x="20209" y="43141"/>
                  </a:lnTo>
                  <a:lnTo>
                    <a:pt x="20254" y="43114"/>
                  </a:lnTo>
                  <a:lnTo>
                    <a:pt x="20486" y="43043"/>
                  </a:lnTo>
                  <a:lnTo>
                    <a:pt x="20736" y="43007"/>
                  </a:lnTo>
                  <a:lnTo>
                    <a:pt x="21084" y="42927"/>
                  </a:lnTo>
                  <a:lnTo>
                    <a:pt x="21754" y="42722"/>
                  </a:lnTo>
                  <a:lnTo>
                    <a:pt x="22370" y="42463"/>
                  </a:lnTo>
                  <a:lnTo>
                    <a:pt x="22933" y="42123"/>
                  </a:lnTo>
                  <a:lnTo>
                    <a:pt x="23433" y="41721"/>
                  </a:lnTo>
                  <a:lnTo>
                    <a:pt x="23870" y="41248"/>
                  </a:lnTo>
                  <a:lnTo>
                    <a:pt x="24236" y="40685"/>
                  </a:lnTo>
                  <a:lnTo>
                    <a:pt x="24522" y="40043"/>
                  </a:lnTo>
                  <a:lnTo>
                    <a:pt x="24629" y="39685"/>
                  </a:lnTo>
                  <a:lnTo>
                    <a:pt x="24799" y="39016"/>
                  </a:lnTo>
                  <a:lnTo>
                    <a:pt x="25013" y="37649"/>
                  </a:lnTo>
                  <a:lnTo>
                    <a:pt x="25138" y="36962"/>
                  </a:lnTo>
                  <a:lnTo>
                    <a:pt x="25299" y="36087"/>
                  </a:lnTo>
                  <a:lnTo>
                    <a:pt x="25531" y="34756"/>
                  </a:lnTo>
                  <a:lnTo>
                    <a:pt x="25719" y="34140"/>
                  </a:lnTo>
                  <a:lnTo>
                    <a:pt x="25888" y="33747"/>
                  </a:lnTo>
                  <a:lnTo>
                    <a:pt x="25987" y="33559"/>
                  </a:lnTo>
                  <a:lnTo>
                    <a:pt x="26246" y="33113"/>
                  </a:lnTo>
                  <a:lnTo>
                    <a:pt x="26871" y="32273"/>
                  </a:lnTo>
                  <a:lnTo>
                    <a:pt x="27585" y="31488"/>
                  </a:lnTo>
                  <a:lnTo>
                    <a:pt x="28344" y="30755"/>
                  </a:lnTo>
                  <a:lnTo>
                    <a:pt x="28746" y="30425"/>
                  </a:lnTo>
                  <a:lnTo>
                    <a:pt x="29237" y="29996"/>
                  </a:lnTo>
                  <a:lnTo>
                    <a:pt x="30148" y="29103"/>
                  </a:lnTo>
                  <a:lnTo>
                    <a:pt x="30970" y="28139"/>
                  </a:lnTo>
                  <a:lnTo>
                    <a:pt x="31720" y="27112"/>
                  </a:lnTo>
                  <a:lnTo>
                    <a:pt x="32077" y="26567"/>
                  </a:lnTo>
                  <a:lnTo>
                    <a:pt x="32416" y="26031"/>
                  </a:lnTo>
                  <a:lnTo>
                    <a:pt x="33015" y="24924"/>
                  </a:lnTo>
                  <a:lnTo>
                    <a:pt x="33515" y="23799"/>
                  </a:lnTo>
                  <a:lnTo>
                    <a:pt x="33916" y="22647"/>
                  </a:lnTo>
                  <a:lnTo>
                    <a:pt x="34229" y="21468"/>
                  </a:lnTo>
                  <a:lnTo>
                    <a:pt x="34443" y="20272"/>
                  </a:lnTo>
                  <a:lnTo>
                    <a:pt x="34559" y="19048"/>
                  </a:lnTo>
                  <a:lnTo>
                    <a:pt x="34577" y="17798"/>
                  </a:lnTo>
                  <a:lnTo>
                    <a:pt x="34551" y="17164"/>
                  </a:lnTo>
                  <a:lnTo>
                    <a:pt x="34470" y="16048"/>
                  </a:lnTo>
                  <a:lnTo>
                    <a:pt x="34175" y="13824"/>
                  </a:lnTo>
                  <a:lnTo>
                    <a:pt x="34006" y="12708"/>
                  </a:lnTo>
                  <a:lnTo>
                    <a:pt x="33934" y="12226"/>
                  </a:lnTo>
                  <a:lnTo>
                    <a:pt x="33756" y="11494"/>
                  </a:lnTo>
                  <a:lnTo>
                    <a:pt x="33595" y="11029"/>
                  </a:lnTo>
                  <a:lnTo>
                    <a:pt x="33497" y="10806"/>
                  </a:lnTo>
                  <a:lnTo>
                    <a:pt x="33149" y="10083"/>
                  </a:lnTo>
                  <a:lnTo>
                    <a:pt x="32372" y="8690"/>
                  </a:lnTo>
                  <a:lnTo>
                    <a:pt x="31961" y="8002"/>
                  </a:lnTo>
                  <a:lnTo>
                    <a:pt x="31755" y="7645"/>
                  </a:lnTo>
                  <a:lnTo>
                    <a:pt x="31282" y="6975"/>
                  </a:lnTo>
                  <a:lnTo>
                    <a:pt x="31014" y="6671"/>
                  </a:lnTo>
                  <a:lnTo>
                    <a:pt x="30416" y="6011"/>
                  </a:lnTo>
                  <a:lnTo>
                    <a:pt x="29184" y="4725"/>
                  </a:lnTo>
                  <a:lnTo>
                    <a:pt x="28541" y="4117"/>
                  </a:lnTo>
                  <a:lnTo>
                    <a:pt x="27924" y="3546"/>
                  </a:lnTo>
                  <a:lnTo>
                    <a:pt x="26987" y="2724"/>
                  </a:lnTo>
                  <a:lnTo>
                    <a:pt x="26317" y="2224"/>
                  </a:lnTo>
                  <a:lnTo>
                    <a:pt x="25969" y="2001"/>
                  </a:lnTo>
                  <a:lnTo>
                    <a:pt x="25656" y="1813"/>
                  </a:lnTo>
                  <a:lnTo>
                    <a:pt x="25004" y="1492"/>
                  </a:lnTo>
                  <a:lnTo>
                    <a:pt x="24326" y="1224"/>
                  </a:lnTo>
                  <a:lnTo>
                    <a:pt x="23638" y="992"/>
                  </a:lnTo>
                  <a:lnTo>
                    <a:pt x="22575" y="706"/>
                  </a:lnTo>
                  <a:lnTo>
                    <a:pt x="21147" y="420"/>
                  </a:lnTo>
                  <a:lnTo>
                    <a:pt x="20432" y="286"/>
                  </a:lnTo>
                  <a:lnTo>
                    <a:pt x="19834" y="188"/>
                  </a:lnTo>
                  <a:lnTo>
                    <a:pt x="18628" y="54"/>
                  </a:lnTo>
                  <a:lnTo>
                    <a:pt x="174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7;p19"/>
            <p:cNvSpPr/>
            <p:nvPr/>
          </p:nvSpPr>
          <p:spPr>
            <a:xfrm>
              <a:off x="4965575" y="1496725"/>
              <a:ext cx="1109547" cy="1765258"/>
            </a:xfrm>
            <a:custGeom>
              <a:avLst/>
              <a:gdLst/>
              <a:ahLst/>
              <a:cxnLst/>
              <a:rect l="l" t="t" r="r" b="b"/>
              <a:pathLst>
                <a:path w="30898" h="49151" fill="none" extrusionOk="0">
                  <a:moveTo>
                    <a:pt x="19727" y="48222"/>
                  </a:moveTo>
                  <a:lnTo>
                    <a:pt x="19700" y="48320"/>
                  </a:lnTo>
                  <a:lnTo>
                    <a:pt x="19619" y="48472"/>
                  </a:lnTo>
                  <a:lnTo>
                    <a:pt x="19414" y="48651"/>
                  </a:lnTo>
                  <a:lnTo>
                    <a:pt x="18842" y="48829"/>
                  </a:lnTo>
                  <a:lnTo>
                    <a:pt x="18485" y="48874"/>
                  </a:lnTo>
                  <a:lnTo>
                    <a:pt x="17467" y="48999"/>
                  </a:lnTo>
                  <a:lnTo>
                    <a:pt x="15413" y="49142"/>
                  </a:lnTo>
                  <a:lnTo>
                    <a:pt x="13359" y="49151"/>
                  </a:lnTo>
                  <a:lnTo>
                    <a:pt x="11832" y="49043"/>
                  </a:lnTo>
                  <a:lnTo>
                    <a:pt x="10814" y="48918"/>
                  </a:lnTo>
                  <a:lnTo>
                    <a:pt x="10305" y="48838"/>
                  </a:lnTo>
                  <a:lnTo>
                    <a:pt x="9984" y="48776"/>
                  </a:lnTo>
                  <a:lnTo>
                    <a:pt x="9511" y="48624"/>
                  </a:lnTo>
                  <a:lnTo>
                    <a:pt x="9207" y="48490"/>
                  </a:lnTo>
                  <a:lnTo>
                    <a:pt x="8948" y="48311"/>
                  </a:lnTo>
                  <a:lnTo>
                    <a:pt x="8734" y="48088"/>
                  </a:lnTo>
                  <a:lnTo>
                    <a:pt x="8582" y="47820"/>
                  </a:lnTo>
                  <a:lnTo>
                    <a:pt x="8510" y="47490"/>
                  </a:lnTo>
                  <a:lnTo>
                    <a:pt x="8510" y="47302"/>
                  </a:lnTo>
                  <a:lnTo>
                    <a:pt x="8537" y="47106"/>
                  </a:lnTo>
                  <a:lnTo>
                    <a:pt x="8653" y="46731"/>
                  </a:lnTo>
                  <a:lnTo>
                    <a:pt x="8868" y="46391"/>
                  </a:lnTo>
                  <a:lnTo>
                    <a:pt x="9144" y="46088"/>
                  </a:lnTo>
                  <a:lnTo>
                    <a:pt x="9296" y="45963"/>
                  </a:lnTo>
                  <a:lnTo>
                    <a:pt x="9457" y="45855"/>
                  </a:lnTo>
                  <a:lnTo>
                    <a:pt x="9814" y="45659"/>
                  </a:lnTo>
                  <a:lnTo>
                    <a:pt x="10377" y="45454"/>
                  </a:lnTo>
                  <a:lnTo>
                    <a:pt x="10761" y="45355"/>
                  </a:lnTo>
                  <a:lnTo>
                    <a:pt x="11136" y="45266"/>
                  </a:lnTo>
                  <a:lnTo>
                    <a:pt x="11877" y="45150"/>
                  </a:lnTo>
                  <a:lnTo>
                    <a:pt x="12993" y="45052"/>
                  </a:lnTo>
                  <a:lnTo>
                    <a:pt x="15262" y="45016"/>
                  </a:lnTo>
                  <a:lnTo>
                    <a:pt x="16762" y="44980"/>
                  </a:lnTo>
                  <a:lnTo>
                    <a:pt x="18066" y="44873"/>
                  </a:lnTo>
                  <a:lnTo>
                    <a:pt x="19369" y="44739"/>
                  </a:lnTo>
                  <a:lnTo>
                    <a:pt x="19628" y="44721"/>
                  </a:lnTo>
                  <a:lnTo>
                    <a:pt x="20164" y="44659"/>
                  </a:lnTo>
                  <a:lnTo>
                    <a:pt x="20691" y="44525"/>
                  </a:lnTo>
                  <a:lnTo>
                    <a:pt x="21039" y="44328"/>
                  </a:lnTo>
                  <a:lnTo>
                    <a:pt x="21245" y="44159"/>
                  </a:lnTo>
                  <a:lnTo>
                    <a:pt x="21325" y="44052"/>
                  </a:lnTo>
                  <a:lnTo>
                    <a:pt x="21450" y="43864"/>
                  </a:lnTo>
                  <a:lnTo>
                    <a:pt x="21548" y="43489"/>
                  </a:lnTo>
                  <a:lnTo>
                    <a:pt x="21486" y="43141"/>
                  </a:lnTo>
                  <a:lnTo>
                    <a:pt x="21289" y="42828"/>
                  </a:lnTo>
                  <a:lnTo>
                    <a:pt x="21012" y="42560"/>
                  </a:lnTo>
                  <a:lnTo>
                    <a:pt x="20664" y="42328"/>
                  </a:lnTo>
                  <a:lnTo>
                    <a:pt x="20298" y="42150"/>
                  </a:lnTo>
                  <a:lnTo>
                    <a:pt x="19941" y="42033"/>
                  </a:lnTo>
                  <a:lnTo>
                    <a:pt x="19780" y="41998"/>
                  </a:lnTo>
                  <a:lnTo>
                    <a:pt x="19521" y="41953"/>
                  </a:lnTo>
                  <a:lnTo>
                    <a:pt x="19003" y="41935"/>
                  </a:lnTo>
                  <a:lnTo>
                    <a:pt x="18217" y="41962"/>
                  </a:lnTo>
                  <a:lnTo>
                    <a:pt x="17699" y="42007"/>
                  </a:lnTo>
                  <a:lnTo>
                    <a:pt x="17039" y="42060"/>
                  </a:lnTo>
                  <a:lnTo>
                    <a:pt x="15735" y="42114"/>
                  </a:lnTo>
                  <a:lnTo>
                    <a:pt x="14422" y="42123"/>
                  </a:lnTo>
                  <a:lnTo>
                    <a:pt x="13109" y="42069"/>
                  </a:lnTo>
                  <a:lnTo>
                    <a:pt x="12458" y="42016"/>
                  </a:lnTo>
                  <a:lnTo>
                    <a:pt x="11815" y="41953"/>
                  </a:lnTo>
                  <a:lnTo>
                    <a:pt x="10529" y="41774"/>
                  </a:lnTo>
                  <a:lnTo>
                    <a:pt x="9895" y="41658"/>
                  </a:lnTo>
                  <a:lnTo>
                    <a:pt x="9350" y="41569"/>
                  </a:lnTo>
                  <a:lnTo>
                    <a:pt x="8466" y="41346"/>
                  </a:lnTo>
                  <a:lnTo>
                    <a:pt x="8091" y="41140"/>
                  </a:lnTo>
                  <a:lnTo>
                    <a:pt x="7885" y="40953"/>
                  </a:lnTo>
                  <a:lnTo>
                    <a:pt x="7796" y="40846"/>
                  </a:lnTo>
                  <a:lnTo>
                    <a:pt x="7716" y="40712"/>
                  </a:lnTo>
                  <a:lnTo>
                    <a:pt x="7626" y="40417"/>
                  </a:lnTo>
                  <a:lnTo>
                    <a:pt x="7617" y="40105"/>
                  </a:lnTo>
                  <a:lnTo>
                    <a:pt x="7689" y="39801"/>
                  </a:lnTo>
                  <a:lnTo>
                    <a:pt x="7751" y="39658"/>
                  </a:lnTo>
                  <a:lnTo>
                    <a:pt x="7823" y="39524"/>
                  </a:lnTo>
                  <a:lnTo>
                    <a:pt x="8019" y="39274"/>
                  </a:lnTo>
                  <a:lnTo>
                    <a:pt x="8251" y="39069"/>
                  </a:lnTo>
                  <a:lnTo>
                    <a:pt x="8519" y="38899"/>
                  </a:lnTo>
                  <a:lnTo>
                    <a:pt x="8662" y="38837"/>
                  </a:lnTo>
                  <a:lnTo>
                    <a:pt x="8859" y="38747"/>
                  </a:lnTo>
                  <a:lnTo>
                    <a:pt x="9296" y="38613"/>
                  </a:lnTo>
                  <a:lnTo>
                    <a:pt x="9966" y="38506"/>
                  </a:lnTo>
                  <a:lnTo>
                    <a:pt x="11386" y="38479"/>
                  </a:lnTo>
                  <a:lnTo>
                    <a:pt x="12279" y="38515"/>
                  </a:lnTo>
                  <a:lnTo>
                    <a:pt x="14386" y="38586"/>
                  </a:lnTo>
                  <a:lnTo>
                    <a:pt x="16503" y="38676"/>
                  </a:lnTo>
                  <a:lnTo>
                    <a:pt x="16681" y="38711"/>
                  </a:lnTo>
                  <a:lnTo>
                    <a:pt x="17842" y="38747"/>
                  </a:lnTo>
                  <a:lnTo>
                    <a:pt x="18601" y="38685"/>
                  </a:lnTo>
                  <a:lnTo>
                    <a:pt x="19137" y="38595"/>
                  </a:lnTo>
                  <a:lnTo>
                    <a:pt x="19682" y="38461"/>
                  </a:lnTo>
                  <a:lnTo>
                    <a:pt x="20218" y="38256"/>
                  </a:lnTo>
                  <a:lnTo>
                    <a:pt x="20727" y="37988"/>
                  </a:lnTo>
                  <a:lnTo>
                    <a:pt x="21182" y="37631"/>
                  </a:lnTo>
                  <a:lnTo>
                    <a:pt x="21584" y="37193"/>
                  </a:lnTo>
                  <a:lnTo>
                    <a:pt x="21905" y="36649"/>
                  </a:lnTo>
                  <a:lnTo>
                    <a:pt x="22138" y="35997"/>
                  </a:lnTo>
                  <a:lnTo>
                    <a:pt x="22245" y="35220"/>
                  </a:lnTo>
                  <a:lnTo>
                    <a:pt x="22245" y="34782"/>
                  </a:lnTo>
                  <a:lnTo>
                    <a:pt x="22280" y="34005"/>
                  </a:lnTo>
                  <a:lnTo>
                    <a:pt x="22423" y="32853"/>
                  </a:lnTo>
                  <a:lnTo>
                    <a:pt x="22593" y="32077"/>
                  </a:lnTo>
                  <a:lnTo>
                    <a:pt x="22709" y="31684"/>
                  </a:lnTo>
                  <a:lnTo>
                    <a:pt x="22798" y="31407"/>
                  </a:lnTo>
                  <a:lnTo>
                    <a:pt x="23004" y="30871"/>
                  </a:lnTo>
                  <a:lnTo>
                    <a:pt x="23388" y="30121"/>
                  </a:lnTo>
                  <a:lnTo>
                    <a:pt x="23986" y="29192"/>
                  </a:lnTo>
                  <a:lnTo>
                    <a:pt x="24656" y="28308"/>
                  </a:lnTo>
                  <a:lnTo>
                    <a:pt x="25004" y="27879"/>
                  </a:lnTo>
                  <a:lnTo>
                    <a:pt x="25406" y="27388"/>
                  </a:lnTo>
                  <a:lnTo>
                    <a:pt x="26299" y="26469"/>
                  </a:lnTo>
                  <a:lnTo>
                    <a:pt x="27219" y="25576"/>
                  </a:lnTo>
                  <a:lnTo>
                    <a:pt x="28094" y="24656"/>
                  </a:lnTo>
                  <a:lnTo>
                    <a:pt x="28487" y="24156"/>
                  </a:lnTo>
                  <a:lnTo>
                    <a:pt x="28799" y="23736"/>
                  </a:lnTo>
                  <a:lnTo>
                    <a:pt x="29344" y="22834"/>
                  </a:lnTo>
                  <a:lnTo>
                    <a:pt x="29817" y="21879"/>
                  </a:lnTo>
                  <a:lnTo>
                    <a:pt x="30210" y="20896"/>
                  </a:lnTo>
                  <a:lnTo>
                    <a:pt x="30380" y="20405"/>
                  </a:lnTo>
                  <a:lnTo>
                    <a:pt x="30496" y="19994"/>
                  </a:lnTo>
                  <a:lnTo>
                    <a:pt x="30621" y="19137"/>
                  </a:lnTo>
                  <a:lnTo>
                    <a:pt x="30701" y="17806"/>
                  </a:lnTo>
                  <a:lnTo>
                    <a:pt x="30764" y="16931"/>
                  </a:lnTo>
                  <a:lnTo>
                    <a:pt x="30844" y="16092"/>
                  </a:lnTo>
                  <a:lnTo>
                    <a:pt x="30898" y="14440"/>
                  </a:lnTo>
                  <a:lnTo>
                    <a:pt x="30835" y="13208"/>
                  </a:lnTo>
                  <a:lnTo>
                    <a:pt x="30737" y="12386"/>
                  </a:lnTo>
                  <a:lnTo>
                    <a:pt x="30594" y="11573"/>
                  </a:lnTo>
                  <a:lnTo>
                    <a:pt x="30398" y="10770"/>
                  </a:lnTo>
                  <a:lnTo>
                    <a:pt x="30273" y="10368"/>
                  </a:lnTo>
                  <a:lnTo>
                    <a:pt x="29960" y="9457"/>
                  </a:lnTo>
                  <a:lnTo>
                    <a:pt x="29255" y="7662"/>
                  </a:lnTo>
                  <a:lnTo>
                    <a:pt x="28898" y="6769"/>
                  </a:lnTo>
                  <a:lnTo>
                    <a:pt x="28871" y="6707"/>
                  </a:lnTo>
                  <a:lnTo>
                    <a:pt x="28817" y="6653"/>
                  </a:lnTo>
                  <a:lnTo>
                    <a:pt x="27799" y="5501"/>
                  </a:lnTo>
                  <a:lnTo>
                    <a:pt x="26236" y="3822"/>
                  </a:lnTo>
                  <a:lnTo>
                    <a:pt x="25370" y="3072"/>
                  </a:lnTo>
                  <a:lnTo>
                    <a:pt x="24754" y="2617"/>
                  </a:lnTo>
                  <a:lnTo>
                    <a:pt x="24424" y="2411"/>
                  </a:lnTo>
                  <a:lnTo>
                    <a:pt x="24022" y="2170"/>
                  </a:lnTo>
                  <a:lnTo>
                    <a:pt x="23191" y="1733"/>
                  </a:lnTo>
                  <a:lnTo>
                    <a:pt x="22325" y="1331"/>
                  </a:lnTo>
                  <a:lnTo>
                    <a:pt x="21450" y="982"/>
                  </a:lnTo>
                  <a:lnTo>
                    <a:pt x="21003" y="840"/>
                  </a:lnTo>
                  <a:lnTo>
                    <a:pt x="20548" y="697"/>
                  </a:lnTo>
                  <a:lnTo>
                    <a:pt x="19619" y="473"/>
                  </a:lnTo>
                  <a:lnTo>
                    <a:pt x="18199" y="223"/>
                  </a:lnTo>
                  <a:lnTo>
                    <a:pt x="17253" y="98"/>
                  </a:lnTo>
                  <a:lnTo>
                    <a:pt x="16476" y="27"/>
                  </a:lnTo>
                  <a:lnTo>
                    <a:pt x="14922" y="0"/>
                  </a:lnTo>
                  <a:lnTo>
                    <a:pt x="14145" y="54"/>
                  </a:lnTo>
                  <a:lnTo>
                    <a:pt x="13065" y="170"/>
                  </a:lnTo>
                  <a:lnTo>
                    <a:pt x="10904" y="500"/>
                  </a:lnTo>
                  <a:lnTo>
                    <a:pt x="9823" y="661"/>
                  </a:lnTo>
                  <a:lnTo>
                    <a:pt x="9618" y="706"/>
                  </a:lnTo>
                  <a:lnTo>
                    <a:pt x="9439" y="804"/>
                  </a:lnTo>
                  <a:lnTo>
                    <a:pt x="7796" y="1795"/>
                  </a:lnTo>
                  <a:lnTo>
                    <a:pt x="6171" y="2804"/>
                  </a:lnTo>
                  <a:lnTo>
                    <a:pt x="5983" y="2920"/>
                  </a:lnTo>
                  <a:lnTo>
                    <a:pt x="5617" y="3206"/>
                  </a:lnTo>
                  <a:lnTo>
                    <a:pt x="5456" y="3367"/>
                  </a:lnTo>
                  <a:lnTo>
                    <a:pt x="4760" y="4099"/>
                  </a:lnTo>
                  <a:lnTo>
                    <a:pt x="4063" y="4831"/>
                  </a:lnTo>
                  <a:lnTo>
                    <a:pt x="3724" y="5162"/>
                  </a:lnTo>
                  <a:lnTo>
                    <a:pt x="3099" y="5867"/>
                  </a:lnTo>
                  <a:lnTo>
                    <a:pt x="2527" y="6617"/>
                  </a:lnTo>
                  <a:lnTo>
                    <a:pt x="2045" y="7421"/>
                  </a:lnTo>
                  <a:lnTo>
                    <a:pt x="1849" y="7859"/>
                  </a:lnTo>
                  <a:lnTo>
                    <a:pt x="1563" y="8582"/>
                  </a:lnTo>
                  <a:lnTo>
                    <a:pt x="1188" y="9689"/>
                  </a:lnTo>
                  <a:lnTo>
                    <a:pt x="893" y="10413"/>
                  </a:lnTo>
                  <a:lnTo>
                    <a:pt x="724" y="10752"/>
                  </a:lnTo>
                  <a:lnTo>
                    <a:pt x="572" y="11073"/>
                  </a:lnTo>
                  <a:lnTo>
                    <a:pt x="348" y="11716"/>
                  </a:lnTo>
                  <a:lnTo>
                    <a:pt x="206" y="12368"/>
                  </a:lnTo>
                  <a:lnTo>
                    <a:pt x="125" y="13029"/>
                  </a:lnTo>
                  <a:lnTo>
                    <a:pt x="81" y="14020"/>
                  </a:lnTo>
                  <a:lnTo>
                    <a:pt x="72" y="15351"/>
                  </a:lnTo>
                  <a:lnTo>
                    <a:pt x="36" y="16012"/>
                  </a:lnTo>
                  <a:lnTo>
                    <a:pt x="0" y="16556"/>
                  </a:lnTo>
                  <a:lnTo>
                    <a:pt x="45" y="17673"/>
                  </a:lnTo>
                  <a:lnTo>
                    <a:pt x="215" y="18780"/>
                  </a:lnTo>
                  <a:lnTo>
                    <a:pt x="527" y="19887"/>
                  </a:lnTo>
                  <a:lnTo>
                    <a:pt x="732" y="20432"/>
                  </a:lnTo>
                  <a:lnTo>
                    <a:pt x="1054" y="21209"/>
                  </a:lnTo>
                  <a:lnTo>
                    <a:pt x="1733" y="22736"/>
                  </a:lnTo>
                  <a:lnTo>
                    <a:pt x="2492" y="24218"/>
                  </a:lnTo>
                  <a:lnTo>
                    <a:pt x="3152" y="25272"/>
                  </a:lnTo>
                  <a:lnTo>
                    <a:pt x="3644" y="25951"/>
                  </a:lnTo>
                  <a:lnTo>
                    <a:pt x="3912" y="26272"/>
                  </a:lnTo>
                  <a:lnTo>
                    <a:pt x="4233" y="26656"/>
                  </a:lnTo>
                  <a:lnTo>
                    <a:pt x="4903" y="27388"/>
                  </a:lnTo>
                  <a:lnTo>
                    <a:pt x="5974" y="28442"/>
                  </a:lnTo>
                  <a:lnTo>
                    <a:pt x="6698" y="29130"/>
                  </a:lnTo>
                  <a:lnTo>
                    <a:pt x="6975" y="29406"/>
                  </a:lnTo>
                  <a:lnTo>
                    <a:pt x="7484" y="29978"/>
                  </a:lnTo>
                  <a:lnTo>
                    <a:pt x="7885" y="30603"/>
                  </a:lnTo>
                  <a:lnTo>
                    <a:pt x="8082" y="31121"/>
                  </a:lnTo>
                  <a:lnTo>
                    <a:pt x="8162" y="31487"/>
                  </a:lnTo>
                  <a:lnTo>
                    <a:pt x="8180" y="31684"/>
                  </a:lnTo>
                  <a:lnTo>
                    <a:pt x="8225" y="32362"/>
                  </a:lnTo>
                  <a:lnTo>
                    <a:pt x="8216" y="33702"/>
                  </a:lnTo>
                  <a:lnTo>
                    <a:pt x="8207" y="34336"/>
                  </a:lnTo>
                  <a:lnTo>
                    <a:pt x="8207" y="3478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8;p19"/>
            <p:cNvSpPr/>
            <p:nvPr/>
          </p:nvSpPr>
          <p:spPr>
            <a:xfrm>
              <a:off x="5303149" y="2239180"/>
              <a:ext cx="434394" cy="491444"/>
            </a:xfrm>
            <a:custGeom>
              <a:avLst/>
              <a:gdLst/>
              <a:ahLst/>
              <a:cxnLst/>
              <a:rect l="l" t="t" r="r" b="b"/>
              <a:pathLst>
                <a:path w="10824" h="12244" fill="none" extrusionOk="0">
                  <a:moveTo>
                    <a:pt x="3197" y="11993"/>
                  </a:moveTo>
                  <a:lnTo>
                    <a:pt x="3144" y="8091"/>
                  </a:lnTo>
                  <a:lnTo>
                    <a:pt x="3090" y="4180"/>
                  </a:lnTo>
                  <a:lnTo>
                    <a:pt x="3081" y="3349"/>
                  </a:lnTo>
                  <a:lnTo>
                    <a:pt x="2983" y="2028"/>
                  </a:lnTo>
                  <a:lnTo>
                    <a:pt x="2831" y="1411"/>
                  </a:lnTo>
                  <a:lnTo>
                    <a:pt x="2670" y="1027"/>
                  </a:lnTo>
                  <a:lnTo>
                    <a:pt x="2563" y="849"/>
                  </a:lnTo>
                  <a:lnTo>
                    <a:pt x="2483" y="724"/>
                  </a:lnTo>
                  <a:lnTo>
                    <a:pt x="2286" y="500"/>
                  </a:lnTo>
                  <a:lnTo>
                    <a:pt x="2054" y="313"/>
                  </a:lnTo>
                  <a:lnTo>
                    <a:pt x="1795" y="170"/>
                  </a:lnTo>
                  <a:lnTo>
                    <a:pt x="1519" y="63"/>
                  </a:lnTo>
                  <a:lnTo>
                    <a:pt x="1233" y="18"/>
                  </a:lnTo>
                  <a:lnTo>
                    <a:pt x="956" y="36"/>
                  </a:lnTo>
                  <a:lnTo>
                    <a:pt x="688" y="117"/>
                  </a:lnTo>
                  <a:lnTo>
                    <a:pt x="563" y="188"/>
                  </a:lnTo>
                  <a:lnTo>
                    <a:pt x="420" y="286"/>
                  </a:lnTo>
                  <a:lnTo>
                    <a:pt x="206" y="545"/>
                  </a:lnTo>
                  <a:lnTo>
                    <a:pt x="72" y="849"/>
                  </a:lnTo>
                  <a:lnTo>
                    <a:pt x="0" y="1179"/>
                  </a:lnTo>
                  <a:lnTo>
                    <a:pt x="0" y="1340"/>
                  </a:lnTo>
                  <a:lnTo>
                    <a:pt x="18" y="1510"/>
                  </a:lnTo>
                  <a:lnTo>
                    <a:pt x="108" y="1831"/>
                  </a:lnTo>
                  <a:lnTo>
                    <a:pt x="250" y="2135"/>
                  </a:lnTo>
                  <a:lnTo>
                    <a:pt x="456" y="2403"/>
                  </a:lnTo>
                  <a:lnTo>
                    <a:pt x="572" y="2528"/>
                  </a:lnTo>
                  <a:lnTo>
                    <a:pt x="733" y="2679"/>
                  </a:lnTo>
                  <a:lnTo>
                    <a:pt x="1081" y="2912"/>
                  </a:lnTo>
                  <a:lnTo>
                    <a:pt x="1447" y="3090"/>
                  </a:lnTo>
                  <a:lnTo>
                    <a:pt x="1840" y="3206"/>
                  </a:lnTo>
                  <a:lnTo>
                    <a:pt x="2438" y="3296"/>
                  </a:lnTo>
                  <a:lnTo>
                    <a:pt x="3278" y="3304"/>
                  </a:lnTo>
                  <a:lnTo>
                    <a:pt x="3688" y="3296"/>
                  </a:lnTo>
                  <a:lnTo>
                    <a:pt x="4465" y="3269"/>
                  </a:lnTo>
                  <a:lnTo>
                    <a:pt x="6010" y="3287"/>
                  </a:lnTo>
                  <a:lnTo>
                    <a:pt x="6787" y="3331"/>
                  </a:lnTo>
                  <a:lnTo>
                    <a:pt x="7314" y="3376"/>
                  </a:lnTo>
                  <a:lnTo>
                    <a:pt x="8296" y="3465"/>
                  </a:lnTo>
                  <a:lnTo>
                    <a:pt x="8975" y="3474"/>
                  </a:lnTo>
                  <a:lnTo>
                    <a:pt x="9618" y="3403"/>
                  </a:lnTo>
                  <a:lnTo>
                    <a:pt x="10047" y="3269"/>
                  </a:lnTo>
                  <a:lnTo>
                    <a:pt x="10288" y="3135"/>
                  </a:lnTo>
                  <a:lnTo>
                    <a:pt x="10493" y="2956"/>
                  </a:lnTo>
                  <a:lnTo>
                    <a:pt x="10654" y="2733"/>
                  </a:lnTo>
                  <a:lnTo>
                    <a:pt x="10770" y="2447"/>
                  </a:lnTo>
                  <a:lnTo>
                    <a:pt x="10824" y="2117"/>
                  </a:lnTo>
                  <a:lnTo>
                    <a:pt x="10815" y="1920"/>
                  </a:lnTo>
                  <a:lnTo>
                    <a:pt x="10806" y="1706"/>
                  </a:lnTo>
                  <a:lnTo>
                    <a:pt x="10681" y="1277"/>
                  </a:lnTo>
                  <a:lnTo>
                    <a:pt x="10475" y="884"/>
                  </a:lnTo>
                  <a:lnTo>
                    <a:pt x="10190" y="536"/>
                  </a:lnTo>
                  <a:lnTo>
                    <a:pt x="9841" y="259"/>
                  </a:lnTo>
                  <a:lnTo>
                    <a:pt x="9448" y="72"/>
                  </a:lnTo>
                  <a:lnTo>
                    <a:pt x="9029" y="0"/>
                  </a:lnTo>
                  <a:lnTo>
                    <a:pt x="8591" y="72"/>
                  </a:lnTo>
                  <a:lnTo>
                    <a:pt x="8368" y="170"/>
                  </a:lnTo>
                  <a:lnTo>
                    <a:pt x="8261" y="233"/>
                  </a:lnTo>
                  <a:lnTo>
                    <a:pt x="8064" y="402"/>
                  </a:lnTo>
                  <a:lnTo>
                    <a:pt x="7850" y="715"/>
                  </a:lnTo>
                  <a:lnTo>
                    <a:pt x="7689" y="1215"/>
                  </a:lnTo>
                  <a:lnTo>
                    <a:pt x="7618" y="1733"/>
                  </a:lnTo>
                  <a:lnTo>
                    <a:pt x="7618" y="1974"/>
                  </a:lnTo>
                  <a:lnTo>
                    <a:pt x="7662" y="4546"/>
                  </a:lnTo>
                  <a:lnTo>
                    <a:pt x="7716" y="8403"/>
                  </a:lnTo>
                  <a:lnTo>
                    <a:pt x="7671" y="10966"/>
                  </a:lnTo>
                  <a:lnTo>
                    <a:pt x="7591" y="12243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96;p19"/>
            <p:cNvGrpSpPr/>
            <p:nvPr/>
          </p:nvGrpSpPr>
          <p:grpSpPr>
            <a:xfrm flipH="1">
              <a:off x="4779204" y="2620679"/>
              <a:ext cx="160325" cy="174100"/>
              <a:chOff x="2944438" y="4888650"/>
              <a:chExt cx="98655" cy="107125"/>
            </a:xfrm>
          </p:grpSpPr>
          <p:sp>
            <p:nvSpPr>
              <p:cNvPr id="16" name="Google Shape;197;p19"/>
              <p:cNvSpPr/>
              <p:nvPr/>
            </p:nvSpPr>
            <p:spPr>
              <a:xfrm>
                <a:off x="2991397" y="4888650"/>
                <a:ext cx="4725" cy="107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285" extrusionOk="0">
                    <a:moveTo>
                      <a:pt x="75" y="0"/>
                    </a:moveTo>
                    <a:cubicBezTo>
                      <a:pt x="-102" y="1418"/>
                      <a:pt x="94" y="2859"/>
                      <a:pt x="189" y="4285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" name="Google Shape;198;p19"/>
              <p:cNvSpPr/>
              <p:nvPr/>
            </p:nvSpPr>
            <p:spPr>
              <a:xfrm>
                <a:off x="2944438" y="4940788"/>
                <a:ext cx="9865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14" extrusionOk="0">
                    <a:moveTo>
                      <a:pt x="0" y="0"/>
                    </a:moveTo>
                    <a:cubicBezTo>
                      <a:pt x="1600" y="0"/>
                      <a:pt x="3202" y="8"/>
                      <a:pt x="4799" y="114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" name="Google Shape;199;p19"/>
            <p:cNvGrpSpPr/>
            <p:nvPr/>
          </p:nvGrpSpPr>
          <p:grpSpPr>
            <a:xfrm flipH="1">
              <a:off x="6198029" y="1473029"/>
              <a:ext cx="160325" cy="174100"/>
              <a:chOff x="2944438" y="4888650"/>
              <a:chExt cx="98655" cy="107125"/>
            </a:xfrm>
          </p:grpSpPr>
          <p:sp>
            <p:nvSpPr>
              <p:cNvPr id="14" name="Google Shape;200;p19"/>
              <p:cNvSpPr/>
              <p:nvPr/>
            </p:nvSpPr>
            <p:spPr>
              <a:xfrm>
                <a:off x="2991397" y="4888650"/>
                <a:ext cx="4725" cy="1071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285" extrusionOk="0">
                    <a:moveTo>
                      <a:pt x="75" y="0"/>
                    </a:moveTo>
                    <a:cubicBezTo>
                      <a:pt x="-102" y="1418"/>
                      <a:pt x="94" y="2859"/>
                      <a:pt x="189" y="4285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201;p19"/>
              <p:cNvSpPr/>
              <p:nvPr/>
            </p:nvSpPr>
            <p:spPr>
              <a:xfrm>
                <a:off x="2944438" y="4940788"/>
                <a:ext cx="9865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14" extrusionOk="0">
                    <a:moveTo>
                      <a:pt x="0" y="0"/>
                    </a:moveTo>
                    <a:cubicBezTo>
                      <a:pt x="1600" y="0"/>
                      <a:pt x="3202" y="8"/>
                      <a:pt x="4799" y="114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0" name="Google Shape;202;p19"/>
            <p:cNvSpPr/>
            <p:nvPr/>
          </p:nvSpPr>
          <p:spPr>
            <a:xfrm flipH="1">
              <a:off x="6079308" y="2680200"/>
              <a:ext cx="106750" cy="105625"/>
            </a:xfrm>
            <a:custGeom>
              <a:avLst/>
              <a:gdLst/>
              <a:ahLst/>
              <a:cxnLst/>
              <a:rect l="l" t="t" r="r" b="b"/>
              <a:pathLst>
                <a:path w="4270" h="4225" extrusionOk="0">
                  <a:moveTo>
                    <a:pt x="2340" y="0"/>
                  </a:moveTo>
                  <a:lnTo>
                    <a:pt x="2135" y="9"/>
                  </a:lnTo>
                  <a:lnTo>
                    <a:pt x="1733" y="107"/>
                  </a:lnTo>
                  <a:lnTo>
                    <a:pt x="1331" y="304"/>
                  </a:lnTo>
                  <a:lnTo>
                    <a:pt x="956" y="572"/>
                  </a:lnTo>
                  <a:lnTo>
                    <a:pt x="617" y="893"/>
                  </a:lnTo>
                  <a:lnTo>
                    <a:pt x="340" y="1259"/>
                  </a:lnTo>
                  <a:lnTo>
                    <a:pt x="135" y="1652"/>
                  </a:lnTo>
                  <a:lnTo>
                    <a:pt x="19" y="2063"/>
                  </a:lnTo>
                  <a:lnTo>
                    <a:pt x="1" y="2260"/>
                  </a:lnTo>
                  <a:lnTo>
                    <a:pt x="1" y="2447"/>
                  </a:lnTo>
                  <a:lnTo>
                    <a:pt x="81" y="2822"/>
                  </a:lnTo>
                  <a:lnTo>
                    <a:pt x="233" y="3162"/>
                  </a:lnTo>
                  <a:lnTo>
                    <a:pt x="447" y="3474"/>
                  </a:lnTo>
                  <a:lnTo>
                    <a:pt x="715" y="3751"/>
                  </a:lnTo>
                  <a:lnTo>
                    <a:pt x="1037" y="3965"/>
                  </a:lnTo>
                  <a:lnTo>
                    <a:pt x="1394" y="4126"/>
                  </a:lnTo>
                  <a:lnTo>
                    <a:pt x="1769" y="4215"/>
                  </a:lnTo>
                  <a:lnTo>
                    <a:pt x="1974" y="4224"/>
                  </a:lnTo>
                  <a:lnTo>
                    <a:pt x="2171" y="4224"/>
                  </a:lnTo>
                  <a:lnTo>
                    <a:pt x="2555" y="4162"/>
                  </a:lnTo>
                  <a:lnTo>
                    <a:pt x="2939" y="4037"/>
                  </a:lnTo>
                  <a:lnTo>
                    <a:pt x="3296" y="3840"/>
                  </a:lnTo>
                  <a:lnTo>
                    <a:pt x="3617" y="3563"/>
                  </a:lnTo>
                  <a:lnTo>
                    <a:pt x="3885" y="3215"/>
                  </a:lnTo>
                  <a:lnTo>
                    <a:pt x="4100" y="2795"/>
                  </a:lnTo>
                  <a:lnTo>
                    <a:pt x="4234" y="2295"/>
                  </a:lnTo>
                  <a:lnTo>
                    <a:pt x="4260" y="2010"/>
                  </a:lnTo>
                  <a:lnTo>
                    <a:pt x="4269" y="1876"/>
                  </a:lnTo>
                  <a:lnTo>
                    <a:pt x="4171" y="1563"/>
                  </a:lnTo>
                  <a:lnTo>
                    <a:pt x="3992" y="1233"/>
                  </a:lnTo>
                  <a:lnTo>
                    <a:pt x="3742" y="893"/>
                  </a:lnTo>
                  <a:lnTo>
                    <a:pt x="3439" y="590"/>
                  </a:lnTo>
                  <a:lnTo>
                    <a:pt x="3117" y="322"/>
                  </a:lnTo>
                  <a:lnTo>
                    <a:pt x="2787" y="116"/>
                  </a:lnTo>
                  <a:lnTo>
                    <a:pt x="2474" y="9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2;p19"/>
            <p:cNvSpPr/>
            <p:nvPr/>
          </p:nvSpPr>
          <p:spPr>
            <a:xfrm>
              <a:off x="5220175" y="1733200"/>
              <a:ext cx="236685" cy="280192"/>
            </a:xfrm>
            <a:custGeom>
              <a:avLst/>
              <a:gdLst/>
              <a:ahLst/>
              <a:cxnLst/>
              <a:rect l="l" t="t" r="r" b="b"/>
              <a:pathLst>
                <a:path w="5734" h="6788" extrusionOk="0">
                  <a:moveTo>
                    <a:pt x="4948" y="1"/>
                  </a:moveTo>
                  <a:lnTo>
                    <a:pt x="4698" y="72"/>
                  </a:lnTo>
                  <a:lnTo>
                    <a:pt x="4582" y="117"/>
                  </a:lnTo>
                  <a:lnTo>
                    <a:pt x="4278" y="242"/>
                  </a:lnTo>
                  <a:lnTo>
                    <a:pt x="3706" y="528"/>
                  </a:lnTo>
                  <a:lnTo>
                    <a:pt x="3180" y="858"/>
                  </a:lnTo>
                  <a:lnTo>
                    <a:pt x="2697" y="1233"/>
                  </a:lnTo>
                  <a:lnTo>
                    <a:pt x="2251" y="1653"/>
                  </a:lnTo>
                  <a:lnTo>
                    <a:pt x="1840" y="2108"/>
                  </a:lnTo>
                  <a:lnTo>
                    <a:pt x="1465" y="2600"/>
                  </a:lnTo>
                  <a:lnTo>
                    <a:pt x="1117" y="3126"/>
                  </a:lnTo>
                  <a:lnTo>
                    <a:pt x="956" y="3394"/>
                  </a:lnTo>
                  <a:lnTo>
                    <a:pt x="804" y="3680"/>
                  </a:lnTo>
                  <a:lnTo>
                    <a:pt x="554" y="4269"/>
                  </a:lnTo>
                  <a:lnTo>
                    <a:pt x="251" y="5198"/>
                  </a:lnTo>
                  <a:lnTo>
                    <a:pt x="72" y="5823"/>
                  </a:lnTo>
                  <a:lnTo>
                    <a:pt x="36" y="5948"/>
                  </a:lnTo>
                  <a:lnTo>
                    <a:pt x="0" y="6243"/>
                  </a:lnTo>
                  <a:lnTo>
                    <a:pt x="54" y="6448"/>
                  </a:lnTo>
                  <a:lnTo>
                    <a:pt x="134" y="6573"/>
                  </a:lnTo>
                  <a:lnTo>
                    <a:pt x="268" y="6681"/>
                  </a:lnTo>
                  <a:lnTo>
                    <a:pt x="465" y="6761"/>
                  </a:lnTo>
                  <a:lnTo>
                    <a:pt x="590" y="6788"/>
                  </a:lnTo>
                  <a:lnTo>
                    <a:pt x="956" y="5841"/>
                  </a:lnTo>
                  <a:lnTo>
                    <a:pt x="1349" y="4912"/>
                  </a:lnTo>
                  <a:lnTo>
                    <a:pt x="1706" y="4127"/>
                  </a:lnTo>
                  <a:lnTo>
                    <a:pt x="2206" y="3171"/>
                  </a:lnTo>
                  <a:lnTo>
                    <a:pt x="2447" y="2832"/>
                  </a:lnTo>
                  <a:lnTo>
                    <a:pt x="2742" y="2510"/>
                  </a:lnTo>
                  <a:lnTo>
                    <a:pt x="3090" y="2233"/>
                  </a:lnTo>
                  <a:lnTo>
                    <a:pt x="3287" y="2117"/>
                  </a:lnTo>
                  <a:lnTo>
                    <a:pt x="4278" y="1599"/>
                  </a:lnTo>
                  <a:lnTo>
                    <a:pt x="5260" y="1064"/>
                  </a:lnTo>
                  <a:lnTo>
                    <a:pt x="5403" y="956"/>
                  </a:lnTo>
                  <a:lnTo>
                    <a:pt x="5626" y="635"/>
                  </a:lnTo>
                  <a:lnTo>
                    <a:pt x="5734" y="474"/>
                  </a:lnTo>
                  <a:lnTo>
                    <a:pt x="5564" y="349"/>
                  </a:lnTo>
                  <a:lnTo>
                    <a:pt x="5233" y="108"/>
                  </a:lnTo>
                  <a:lnTo>
                    <a:pt x="5055" y="19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8;p19"/>
            <p:cNvSpPr/>
            <p:nvPr/>
          </p:nvSpPr>
          <p:spPr>
            <a:xfrm>
              <a:off x="6282722" y="2333558"/>
              <a:ext cx="160343" cy="160083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9;p19"/>
            <p:cNvSpPr/>
            <p:nvPr/>
          </p:nvSpPr>
          <p:spPr>
            <a:xfrm>
              <a:off x="4939522" y="1256433"/>
              <a:ext cx="160343" cy="160083"/>
            </a:xfrm>
            <a:custGeom>
              <a:avLst/>
              <a:gdLst/>
              <a:ahLst/>
              <a:cxnLst/>
              <a:rect l="l" t="t" r="r" b="b"/>
              <a:pathLst>
                <a:path w="16646" h="16619" fill="none" extrusionOk="0">
                  <a:moveTo>
                    <a:pt x="8823" y="16619"/>
                  </a:moveTo>
                  <a:lnTo>
                    <a:pt x="9145" y="16619"/>
                  </a:lnTo>
                  <a:lnTo>
                    <a:pt x="9511" y="16565"/>
                  </a:lnTo>
                  <a:lnTo>
                    <a:pt x="10297" y="16360"/>
                  </a:lnTo>
                  <a:lnTo>
                    <a:pt x="11457" y="16003"/>
                  </a:lnTo>
                  <a:lnTo>
                    <a:pt x="12208" y="15672"/>
                  </a:lnTo>
                  <a:lnTo>
                    <a:pt x="12565" y="15440"/>
                  </a:lnTo>
                  <a:lnTo>
                    <a:pt x="13110" y="15056"/>
                  </a:lnTo>
                  <a:lnTo>
                    <a:pt x="14119" y="14199"/>
                  </a:lnTo>
                  <a:lnTo>
                    <a:pt x="14610" y="13752"/>
                  </a:lnTo>
                  <a:lnTo>
                    <a:pt x="14797" y="13574"/>
                  </a:lnTo>
                  <a:lnTo>
                    <a:pt x="15119" y="13172"/>
                  </a:lnTo>
                  <a:lnTo>
                    <a:pt x="15538" y="12538"/>
                  </a:lnTo>
                  <a:lnTo>
                    <a:pt x="15797" y="12100"/>
                  </a:lnTo>
                  <a:lnTo>
                    <a:pt x="16003" y="11761"/>
                  </a:lnTo>
                  <a:lnTo>
                    <a:pt x="16271" y="11225"/>
                  </a:lnTo>
                  <a:lnTo>
                    <a:pt x="16405" y="10859"/>
                  </a:lnTo>
                  <a:lnTo>
                    <a:pt x="16449" y="10671"/>
                  </a:lnTo>
                  <a:lnTo>
                    <a:pt x="16548" y="10189"/>
                  </a:lnTo>
                  <a:lnTo>
                    <a:pt x="16646" y="9234"/>
                  </a:lnTo>
                  <a:lnTo>
                    <a:pt x="16646" y="8278"/>
                  </a:lnTo>
                  <a:lnTo>
                    <a:pt x="16557" y="7314"/>
                  </a:lnTo>
                  <a:lnTo>
                    <a:pt x="16485" y="6832"/>
                  </a:lnTo>
                  <a:lnTo>
                    <a:pt x="16396" y="6340"/>
                  </a:lnTo>
                  <a:lnTo>
                    <a:pt x="16110" y="5421"/>
                  </a:lnTo>
                  <a:lnTo>
                    <a:pt x="15699" y="4572"/>
                  </a:lnTo>
                  <a:lnTo>
                    <a:pt x="15172" y="3778"/>
                  </a:lnTo>
                  <a:lnTo>
                    <a:pt x="14869" y="3403"/>
                  </a:lnTo>
                  <a:lnTo>
                    <a:pt x="14601" y="3090"/>
                  </a:lnTo>
                  <a:lnTo>
                    <a:pt x="14047" y="2483"/>
                  </a:lnTo>
                  <a:lnTo>
                    <a:pt x="13449" y="1929"/>
                  </a:lnTo>
                  <a:lnTo>
                    <a:pt x="12779" y="1456"/>
                  </a:lnTo>
                  <a:lnTo>
                    <a:pt x="12404" y="1259"/>
                  </a:lnTo>
                  <a:lnTo>
                    <a:pt x="11931" y="1018"/>
                  </a:lnTo>
                  <a:lnTo>
                    <a:pt x="11216" y="652"/>
                  </a:lnTo>
                  <a:lnTo>
                    <a:pt x="10734" y="456"/>
                  </a:lnTo>
                  <a:lnTo>
                    <a:pt x="10484" y="384"/>
                  </a:lnTo>
                  <a:lnTo>
                    <a:pt x="9761" y="206"/>
                  </a:lnTo>
                  <a:lnTo>
                    <a:pt x="8662" y="9"/>
                  </a:lnTo>
                  <a:lnTo>
                    <a:pt x="7912" y="0"/>
                  </a:lnTo>
                  <a:lnTo>
                    <a:pt x="7537" y="54"/>
                  </a:lnTo>
                  <a:lnTo>
                    <a:pt x="7100" y="161"/>
                  </a:lnTo>
                  <a:lnTo>
                    <a:pt x="6671" y="259"/>
                  </a:lnTo>
                  <a:lnTo>
                    <a:pt x="6162" y="357"/>
                  </a:lnTo>
                  <a:lnTo>
                    <a:pt x="5189" y="661"/>
                  </a:lnTo>
                  <a:lnTo>
                    <a:pt x="4278" y="1090"/>
                  </a:lnTo>
                  <a:lnTo>
                    <a:pt x="3429" y="1634"/>
                  </a:lnTo>
                  <a:lnTo>
                    <a:pt x="3037" y="1956"/>
                  </a:lnTo>
                  <a:lnTo>
                    <a:pt x="2626" y="2322"/>
                  </a:lnTo>
                  <a:lnTo>
                    <a:pt x="1893" y="3108"/>
                  </a:lnTo>
                  <a:lnTo>
                    <a:pt x="1259" y="3974"/>
                  </a:lnTo>
                  <a:lnTo>
                    <a:pt x="724" y="4921"/>
                  </a:lnTo>
                  <a:lnTo>
                    <a:pt x="491" y="5421"/>
                  </a:lnTo>
                  <a:lnTo>
                    <a:pt x="384" y="5662"/>
                  </a:lnTo>
                  <a:lnTo>
                    <a:pt x="224" y="6153"/>
                  </a:lnTo>
                  <a:lnTo>
                    <a:pt x="72" y="6894"/>
                  </a:lnTo>
                  <a:lnTo>
                    <a:pt x="0" y="7894"/>
                  </a:lnTo>
                  <a:lnTo>
                    <a:pt x="18" y="8903"/>
                  </a:lnTo>
                  <a:lnTo>
                    <a:pt x="45" y="9412"/>
                  </a:lnTo>
                  <a:lnTo>
                    <a:pt x="72" y="9591"/>
                  </a:lnTo>
                  <a:lnTo>
                    <a:pt x="188" y="9948"/>
                  </a:lnTo>
                  <a:lnTo>
                    <a:pt x="215" y="10136"/>
                  </a:lnTo>
                  <a:lnTo>
                    <a:pt x="268" y="10529"/>
                  </a:lnTo>
                  <a:lnTo>
                    <a:pt x="483" y="11270"/>
                  </a:lnTo>
                  <a:lnTo>
                    <a:pt x="804" y="11966"/>
                  </a:lnTo>
                  <a:lnTo>
                    <a:pt x="1206" y="12618"/>
                  </a:lnTo>
                  <a:lnTo>
                    <a:pt x="1420" y="12931"/>
                  </a:lnTo>
                  <a:lnTo>
                    <a:pt x="1786" y="13475"/>
                  </a:lnTo>
                  <a:lnTo>
                    <a:pt x="2438" y="14243"/>
                  </a:lnTo>
                  <a:lnTo>
                    <a:pt x="2831" y="14574"/>
                  </a:lnTo>
                  <a:lnTo>
                    <a:pt x="3126" y="14761"/>
                  </a:lnTo>
                  <a:lnTo>
                    <a:pt x="3287" y="14842"/>
                  </a:lnTo>
                  <a:lnTo>
                    <a:pt x="3546" y="14967"/>
                  </a:lnTo>
                  <a:lnTo>
                    <a:pt x="4055" y="15270"/>
                  </a:lnTo>
                  <a:lnTo>
                    <a:pt x="4546" y="15592"/>
                  </a:lnTo>
                  <a:lnTo>
                    <a:pt x="5055" y="15896"/>
                  </a:lnTo>
                  <a:lnTo>
                    <a:pt x="5314" y="16021"/>
                  </a:lnTo>
                  <a:lnTo>
                    <a:pt x="5724" y="16190"/>
                  </a:lnTo>
                  <a:lnTo>
                    <a:pt x="6573" y="16413"/>
                  </a:lnTo>
                  <a:lnTo>
                    <a:pt x="7457" y="16538"/>
                  </a:lnTo>
                  <a:lnTo>
                    <a:pt x="8359" y="16601"/>
                  </a:lnTo>
                  <a:lnTo>
                    <a:pt x="8823" y="16619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307;p21"/>
          <p:cNvSpPr txBox="1"/>
          <p:nvPr/>
        </p:nvSpPr>
        <p:spPr>
          <a:xfrm>
            <a:off x="243922" y="3903566"/>
            <a:ext cx="2212899" cy="26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algn="ctr"/>
            <a:r>
              <a:rPr lang="en" sz="1600" b="1" dirty="0" smtClean="0">
                <a:latin typeface="Fira Sans"/>
                <a:ea typeface="Fira Sans"/>
                <a:cs typeface="Fira Sans"/>
                <a:sym typeface="Fira Sans"/>
              </a:rPr>
              <a:t>Toma de decisiones responsables </a:t>
            </a:r>
            <a:endParaRPr sz="16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594802548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Brainstorming Infographics by Slidesgo">
  <a:themeElements>
    <a:clrScheme name="Simple Light">
      <a:dk1>
        <a:srgbClr val="000000"/>
      </a:dk1>
      <a:lt1>
        <a:srgbClr val="FFFFFF"/>
      </a:lt1>
      <a:dk2>
        <a:srgbClr val="F2762E"/>
      </a:dk2>
      <a:lt2>
        <a:srgbClr val="F27166"/>
      </a:lt2>
      <a:accent1>
        <a:srgbClr val="3FBF9B"/>
      </a:accent1>
      <a:accent2>
        <a:srgbClr val="B3E7F2"/>
      </a:accent2>
      <a:accent3>
        <a:srgbClr val="F2D785"/>
      </a:accent3>
      <a:accent4>
        <a:srgbClr val="F2B84B"/>
      </a:accent4>
      <a:accent5>
        <a:srgbClr val="F25270"/>
      </a:accent5>
      <a:accent6>
        <a:srgbClr val="3FBF9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195</Words>
  <Application>Microsoft Office PowerPoint</Application>
  <PresentationFormat>Presentación en pantalla (16:9)</PresentationFormat>
  <Paragraphs>20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Roboto</vt:lpstr>
      <vt:lpstr>Fira Sans</vt:lpstr>
      <vt:lpstr>Arial</vt:lpstr>
      <vt:lpstr>Fira Sans Condensed SemiBold</vt:lpstr>
      <vt:lpstr>Fira Sans Condensed</vt:lpstr>
      <vt:lpstr>Doodle Brainstorming Infographics by Slidesgo</vt:lpstr>
      <vt:lpstr>Estrategias socioemocionales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socioemocionales</dc:title>
  <dc:creator>ENEP</dc:creator>
  <cp:lastModifiedBy>ENEP</cp:lastModifiedBy>
  <cp:revision>4</cp:revision>
  <dcterms:modified xsi:type="dcterms:W3CDTF">2022-06-08T14:01:43Z</dcterms:modified>
</cp:coreProperties>
</file>