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256" r:id="rId2"/>
    <p:sldId id="260" r:id="rId3"/>
    <p:sldId id="261" r:id="rId4"/>
    <p:sldId id="262" r:id="rId5"/>
    <p:sldId id="286" r:id="rId6"/>
    <p:sldId id="264" r:id="rId7"/>
    <p:sldId id="287" r:id="rId8"/>
    <p:sldId id="268" r:id="rId9"/>
    <p:sldId id="284" r:id="rId10"/>
    <p:sldId id="288" r:id="rId11"/>
    <p:sldId id="269" r:id="rId12"/>
    <p:sldId id="283" r:id="rId13"/>
    <p:sldId id="289" r:id="rId14"/>
    <p:sldId id="290" r:id="rId15"/>
    <p:sldId id="291" r:id="rId16"/>
    <p:sldId id="292" r:id="rId17"/>
    <p:sldId id="293" r:id="rId18"/>
    <p:sldId id="294" r:id="rId19"/>
    <p:sldId id="295" r:id="rId20"/>
  </p:sldIdLst>
  <p:sldSz cx="9144000" cy="5143500" type="screen16x9"/>
  <p:notesSz cx="6858000" cy="9144000"/>
  <p:embeddedFontLst>
    <p:embeddedFont>
      <p:font typeface="Libre Baskerville" panose="02000000000000000000" pitchFamily="2" charset="0"/>
      <p:regular r:id="rId22"/>
      <p:bold r:id="rId23"/>
      <p:italic r:id="rId24"/>
    </p:embeddedFont>
    <p:embeddedFont>
      <p:font typeface="Londrina Solid" panose="020B0604020202020204" charset="0"/>
      <p:regular r:id="rId25"/>
    </p:embeddedFont>
    <p:embeddedFont>
      <p:font typeface="Montserrat" panose="00000500000000000000" pitchFamily="2" charset="0"/>
      <p:regular r:id="rId26"/>
      <p:bold r:id="rId27"/>
      <p:italic r:id="rId28"/>
      <p:boldItalic r:id="rId29"/>
    </p:embeddedFont>
    <p:embeddedFont>
      <p:font typeface="Raleway" pitchFamily="2" charset="0"/>
      <p:regular r:id="rId30"/>
      <p:bold r:id="rId31"/>
      <p:italic r:id="rId32"/>
      <p:boldItalic r:id="rId33"/>
    </p:embeddedFont>
    <p:embeddedFont>
      <p:font typeface="Rubik" panose="020B0604020202020204" charset="-79"/>
      <p:regular r:id="rId34"/>
      <p:bold r:id="rId35"/>
      <p:italic r:id="rId36"/>
      <p:boldItalic r:id="rId37"/>
    </p:embeddedFont>
    <p:embeddedFont>
      <p:font typeface="verdana" panose="020B060403050404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3A8A9E-81E1-4CF6-93AC-5D3C8160BFFC}">
  <a:tblStyle styleId="{103A8A9E-81E1-4CF6-93AC-5D3C8160BFF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2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160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9"/>
        <p:cNvGrpSpPr/>
        <p:nvPr/>
      </p:nvGrpSpPr>
      <p:grpSpPr>
        <a:xfrm>
          <a:off x="0" y="0"/>
          <a:ext cx="0" cy="0"/>
          <a:chOff x="0" y="0"/>
          <a:chExt cx="0" cy="0"/>
        </a:xfrm>
      </p:grpSpPr>
      <p:sp>
        <p:nvSpPr>
          <p:cNvPr id="1070" name="Google Shape;1070;gc778e9cdd6_1_1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1" name="Google Shape;1071;gc778e9cdd6_1_1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3"/>
        <p:cNvGrpSpPr/>
        <p:nvPr/>
      </p:nvGrpSpPr>
      <p:grpSpPr>
        <a:xfrm>
          <a:off x="0" y="0"/>
          <a:ext cx="0" cy="0"/>
          <a:chOff x="0" y="0"/>
          <a:chExt cx="0" cy="0"/>
        </a:xfrm>
      </p:grpSpPr>
      <p:sp>
        <p:nvSpPr>
          <p:cNvPr id="1614" name="Google Shape;1614;gc8492cb065_0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5" name="Google Shape;1615;gc8492cb065_0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gbee80388c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8" name="Google Shape;648;gbee80388c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gbee80388c8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6" name="Google Shape;656;gbee80388c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1651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gc5aca789a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4" name="Google Shape;684;gc5aca789a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gc0248371d8_2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0" name="Google Shape;640;gc0248371d8_2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20452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c778e9cdd6_1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c778e9cdd6_1_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8"/>
        <p:cNvGrpSpPr/>
        <p:nvPr/>
      </p:nvGrpSpPr>
      <p:grpSpPr>
        <a:xfrm>
          <a:off x="0" y="0"/>
          <a:ext cx="0" cy="0"/>
          <a:chOff x="0" y="0"/>
          <a:chExt cx="0" cy="0"/>
        </a:xfrm>
      </p:grpSpPr>
      <p:sp>
        <p:nvSpPr>
          <p:cNvPr id="1699" name="Google Shape;1699;gc8492cb065_0_6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0" name="Google Shape;1700;gc8492cb065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12800" y="201450"/>
            <a:ext cx="5817900" cy="2349300"/>
          </a:xfrm>
          <a:prstGeom prst="rect">
            <a:avLst/>
          </a:prstGeom>
        </p:spPr>
        <p:txBody>
          <a:bodyPr spcFirstLastPara="1" wrap="square" lIns="91425" tIns="91425" rIns="91425" bIns="91425" anchor="t" anchorCtr="0">
            <a:noAutofit/>
          </a:bodyPr>
          <a:lstStyle>
            <a:lvl1pPr lvl="0" algn="l">
              <a:spcBef>
                <a:spcPts val="0"/>
              </a:spcBef>
              <a:spcAft>
                <a:spcPts val="0"/>
              </a:spcAft>
              <a:buSzPts val="5200"/>
              <a:buNone/>
              <a:defRPr sz="8000"/>
            </a:lvl1pPr>
            <a:lvl2pPr lvl="1" algn="l">
              <a:spcBef>
                <a:spcPts val="0"/>
              </a:spcBef>
              <a:spcAft>
                <a:spcPts val="0"/>
              </a:spcAft>
              <a:buSzPts val="5200"/>
              <a:buNone/>
              <a:defRPr sz="5200"/>
            </a:lvl2pPr>
            <a:lvl3pPr lvl="2" algn="l">
              <a:spcBef>
                <a:spcPts val="0"/>
              </a:spcBef>
              <a:spcAft>
                <a:spcPts val="0"/>
              </a:spcAft>
              <a:buSzPts val="5200"/>
              <a:buNone/>
              <a:defRPr sz="5200"/>
            </a:lvl3pPr>
            <a:lvl4pPr lvl="3" algn="l">
              <a:spcBef>
                <a:spcPts val="0"/>
              </a:spcBef>
              <a:spcAft>
                <a:spcPts val="0"/>
              </a:spcAft>
              <a:buSzPts val="5200"/>
              <a:buNone/>
              <a:defRPr sz="5200"/>
            </a:lvl4pPr>
            <a:lvl5pPr lvl="4" algn="l">
              <a:spcBef>
                <a:spcPts val="0"/>
              </a:spcBef>
              <a:spcAft>
                <a:spcPts val="0"/>
              </a:spcAft>
              <a:buSzPts val="5200"/>
              <a:buNone/>
              <a:defRPr sz="5200"/>
            </a:lvl5pPr>
            <a:lvl6pPr lvl="5" algn="l">
              <a:spcBef>
                <a:spcPts val="0"/>
              </a:spcBef>
              <a:spcAft>
                <a:spcPts val="0"/>
              </a:spcAft>
              <a:buSzPts val="5200"/>
              <a:buNone/>
              <a:defRPr sz="5200"/>
            </a:lvl6pPr>
            <a:lvl7pPr lvl="6" algn="l">
              <a:spcBef>
                <a:spcPts val="0"/>
              </a:spcBef>
              <a:spcAft>
                <a:spcPts val="0"/>
              </a:spcAft>
              <a:buSzPts val="5200"/>
              <a:buNone/>
              <a:defRPr sz="5200"/>
            </a:lvl7pPr>
            <a:lvl8pPr lvl="7" algn="l">
              <a:spcBef>
                <a:spcPts val="0"/>
              </a:spcBef>
              <a:spcAft>
                <a:spcPts val="0"/>
              </a:spcAft>
              <a:buSzPts val="5200"/>
              <a:buNone/>
              <a:defRPr sz="5200"/>
            </a:lvl8pPr>
            <a:lvl9pPr lvl="8" algn="l">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5366800" y="3215075"/>
            <a:ext cx="1464000" cy="1108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lt1"/>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txBox="1">
            <a:spLocks noGrp="1"/>
          </p:cNvSpPr>
          <p:nvPr>
            <p:ph type="ctrTitle" idx="2"/>
          </p:nvPr>
        </p:nvSpPr>
        <p:spPr>
          <a:xfrm>
            <a:off x="722375" y="2670800"/>
            <a:ext cx="2295000" cy="1842900"/>
          </a:xfrm>
          <a:prstGeom prst="rect">
            <a:avLst/>
          </a:prstGeom>
        </p:spPr>
        <p:txBody>
          <a:bodyPr spcFirstLastPara="1" wrap="square" lIns="91425" tIns="91425" rIns="91425" bIns="91425" anchor="b" anchorCtr="0">
            <a:noAutofit/>
          </a:bodyPr>
          <a:lstStyle>
            <a:lvl1pPr lvl="0" algn="l" rtl="0">
              <a:spcBef>
                <a:spcPts val="0"/>
              </a:spcBef>
              <a:spcAft>
                <a:spcPts val="0"/>
              </a:spcAft>
              <a:buSzPts val="4800"/>
              <a:buNone/>
              <a:defRPr sz="4800"/>
            </a:lvl1pPr>
            <a:lvl2pPr lvl="1"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2pPr>
            <a:lvl3pPr lvl="2"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3pPr>
            <a:lvl4pPr lvl="3"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4pPr>
            <a:lvl5pPr lvl="4"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5pPr>
            <a:lvl6pPr lvl="5"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6pPr>
            <a:lvl7pPr lvl="6"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7pPr>
            <a:lvl8pPr lvl="7"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8pPr>
            <a:lvl9pPr lvl="8" algn="l" rtl="0">
              <a:spcBef>
                <a:spcPts val="0"/>
              </a:spcBef>
              <a:spcAft>
                <a:spcPts val="0"/>
              </a:spcAft>
              <a:buSzPts val="4800"/>
              <a:buFont typeface="Libre Baskerville"/>
              <a:buNone/>
              <a:defRPr sz="4800">
                <a:latin typeface="Libre Baskerville"/>
                <a:ea typeface="Libre Baskerville"/>
                <a:cs typeface="Libre Baskerville"/>
                <a:sym typeface="Libre Baskervill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1">
  <p:cSld name="CUSTOM_14_1">
    <p:spTree>
      <p:nvGrpSpPr>
        <p:cNvPr id="1" name="Shape 286"/>
        <p:cNvGrpSpPr/>
        <p:nvPr/>
      </p:nvGrpSpPr>
      <p:grpSpPr>
        <a:xfrm>
          <a:off x="0" y="0"/>
          <a:ext cx="0" cy="0"/>
          <a:chOff x="0" y="0"/>
          <a:chExt cx="0" cy="0"/>
        </a:xfrm>
      </p:grpSpPr>
      <p:sp>
        <p:nvSpPr>
          <p:cNvPr id="287" name="Google Shape;287;p23"/>
          <p:cNvSpPr/>
          <p:nvPr/>
        </p:nvSpPr>
        <p:spPr>
          <a:xfrm rot="10800000">
            <a:off x="8430786" y="4978438"/>
            <a:ext cx="344101" cy="34103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3"/>
          <p:cNvSpPr/>
          <p:nvPr/>
        </p:nvSpPr>
        <p:spPr>
          <a:xfrm rot="2071961">
            <a:off x="142513" y="989929"/>
            <a:ext cx="624005" cy="1029393"/>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3"/>
          <p:cNvSpPr/>
          <p:nvPr/>
        </p:nvSpPr>
        <p:spPr>
          <a:xfrm rot="-6415773">
            <a:off x="245899" y="2092935"/>
            <a:ext cx="417251" cy="598670"/>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3"/>
          <p:cNvSpPr/>
          <p:nvPr/>
        </p:nvSpPr>
        <p:spPr>
          <a:xfrm rot="-8387791">
            <a:off x="733695" y="-194484"/>
            <a:ext cx="455796" cy="45167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rot="8420448">
            <a:off x="-59081" y="253218"/>
            <a:ext cx="287219" cy="683009"/>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rot="-6415813">
            <a:off x="6887311" y="4769352"/>
            <a:ext cx="580015" cy="83228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rot="-6415760">
            <a:off x="8919195" y="3814359"/>
            <a:ext cx="532637" cy="764284"/>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rot="10800000">
            <a:off x="8801101" y="2282727"/>
            <a:ext cx="411700" cy="407998"/>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10800000">
            <a:off x="5557706" y="4900661"/>
            <a:ext cx="501096" cy="496590"/>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3"/>
          <p:cNvSpPr/>
          <p:nvPr/>
        </p:nvSpPr>
        <p:spPr>
          <a:xfrm rot="7080509">
            <a:off x="8661643" y="3151496"/>
            <a:ext cx="277936" cy="52086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3"/>
          <p:cNvSpPr/>
          <p:nvPr/>
        </p:nvSpPr>
        <p:spPr>
          <a:xfrm rot="-6415482">
            <a:off x="1571231" y="74964"/>
            <a:ext cx="473155" cy="678909"/>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3"/>
          <p:cNvSpPr txBox="1">
            <a:spLocks noGrp="1"/>
          </p:cNvSpPr>
          <p:nvPr>
            <p:ph type="subTitle" idx="1"/>
          </p:nvPr>
        </p:nvSpPr>
        <p:spPr>
          <a:xfrm>
            <a:off x="2357703" y="1569337"/>
            <a:ext cx="4428600" cy="156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solidFill>
                  <a:schemeClr val="dk2"/>
                </a:solidFill>
                <a:latin typeface="Londrina Solid"/>
                <a:ea typeface="Londrina Solid"/>
                <a:cs typeface="Londrina Solid"/>
                <a:sym typeface="Londrina Solid"/>
              </a:defRPr>
            </a:lvl1pPr>
            <a:lvl2pPr lvl="1"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2pPr>
            <a:lvl3pPr lvl="2"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3pPr>
            <a:lvl4pPr lvl="3"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4pPr>
            <a:lvl5pPr lvl="4"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5pPr>
            <a:lvl6pPr lvl="5"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6pPr>
            <a:lvl7pPr lvl="6"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7pPr>
            <a:lvl8pPr lvl="7" algn="ctr" rtl="0">
              <a:lnSpc>
                <a:spcPct val="100000"/>
              </a:lnSpc>
              <a:spcBef>
                <a:spcPts val="800"/>
              </a:spcBef>
              <a:spcAft>
                <a:spcPts val="0"/>
              </a:spcAft>
              <a:buNone/>
              <a:defRPr sz="3000">
                <a:solidFill>
                  <a:schemeClr val="dk2"/>
                </a:solidFill>
                <a:latin typeface="Londrina Solid"/>
                <a:ea typeface="Londrina Solid"/>
                <a:cs typeface="Londrina Solid"/>
                <a:sym typeface="Londrina Solid"/>
              </a:defRPr>
            </a:lvl8pPr>
            <a:lvl9pPr lvl="8" algn="ctr" rtl="0">
              <a:lnSpc>
                <a:spcPct val="100000"/>
              </a:lnSpc>
              <a:spcBef>
                <a:spcPts val="800"/>
              </a:spcBef>
              <a:spcAft>
                <a:spcPts val="800"/>
              </a:spcAft>
              <a:buNone/>
              <a:defRPr sz="3000">
                <a:solidFill>
                  <a:schemeClr val="dk2"/>
                </a:solidFill>
                <a:latin typeface="Londrina Solid"/>
                <a:ea typeface="Londrina Solid"/>
                <a:cs typeface="Londrina Solid"/>
                <a:sym typeface="Londrina Solid"/>
              </a:defRPr>
            </a:lvl9pPr>
          </a:lstStyle>
          <a:p>
            <a:endParaRPr/>
          </a:p>
        </p:txBody>
      </p:sp>
      <p:sp>
        <p:nvSpPr>
          <p:cNvPr id="299" name="Google Shape;299;p23"/>
          <p:cNvSpPr txBox="1">
            <a:spLocks noGrp="1"/>
          </p:cNvSpPr>
          <p:nvPr>
            <p:ph type="title"/>
          </p:nvPr>
        </p:nvSpPr>
        <p:spPr>
          <a:xfrm>
            <a:off x="713400" y="381209"/>
            <a:ext cx="7717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300" name="Google Shape;300;p23"/>
          <p:cNvSpPr txBox="1">
            <a:spLocks noGrp="1"/>
          </p:cNvSpPr>
          <p:nvPr>
            <p:ph type="subTitle" idx="2"/>
          </p:nvPr>
        </p:nvSpPr>
        <p:spPr>
          <a:xfrm>
            <a:off x="2524125" y="3535500"/>
            <a:ext cx="4095900" cy="931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800"/>
              </a:spcBef>
              <a:spcAft>
                <a:spcPts val="0"/>
              </a:spcAft>
              <a:buNone/>
              <a:defRPr sz="1600"/>
            </a:lvl2pPr>
            <a:lvl3pPr lvl="2" algn="ctr" rtl="0">
              <a:lnSpc>
                <a:spcPct val="100000"/>
              </a:lnSpc>
              <a:spcBef>
                <a:spcPts val="800"/>
              </a:spcBef>
              <a:spcAft>
                <a:spcPts val="0"/>
              </a:spcAft>
              <a:buNone/>
              <a:defRPr sz="1600"/>
            </a:lvl3pPr>
            <a:lvl4pPr lvl="3" algn="ctr" rtl="0">
              <a:lnSpc>
                <a:spcPct val="100000"/>
              </a:lnSpc>
              <a:spcBef>
                <a:spcPts val="800"/>
              </a:spcBef>
              <a:spcAft>
                <a:spcPts val="0"/>
              </a:spcAft>
              <a:buNone/>
              <a:defRPr sz="1600"/>
            </a:lvl4pPr>
            <a:lvl5pPr lvl="4" algn="ctr" rtl="0">
              <a:lnSpc>
                <a:spcPct val="100000"/>
              </a:lnSpc>
              <a:spcBef>
                <a:spcPts val="800"/>
              </a:spcBef>
              <a:spcAft>
                <a:spcPts val="0"/>
              </a:spcAft>
              <a:buNone/>
              <a:defRPr sz="1600"/>
            </a:lvl5pPr>
            <a:lvl6pPr lvl="5" algn="ctr" rtl="0">
              <a:lnSpc>
                <a:spcPct val="100000"/>
              </a:lnSpc>
              <a:spcBef>
                <a:spcPts val="800"/>
              </a:spcBef>
              <a:spcAft>
                <a:spcPts val="0"/>
              </a:spcAft>
              <a:buNone/>
              <a:defRPr sz="1600"/>
            </a:lvl6pPr>
            <a:lvl7pPr lvl="6" algn="ctr" rtl="0">
              <a:lnSpc>
                <a:spcPct val="100000"/>
              </a:lnSpc>
              <a:spcBef>
                <a:spcPts val="800"/>
              </a:spcBef>
              <a:spcAft>
                <a:spcPts val="0"/>
              </a:spcAft>
              <a:buNone/>
              <a:defRPr sz="1600"/>
            </a:lvl7pPr>
            <a:lvl8pPr lvl="7" algn="ctr" rtl="0">
              <a:lnSpc>
                <a:spcPct val="100000"/>
              </a:lnSpc>
              <a:spcBef>
                <a:spcPts val="800"/>
              </a:spcBef>
              <a:spcAft>
                <a:spcPts val="0"/>
              </a:spcAft>
              <a:buNone/>
              <a:defRPr sz="1600"/>
            </a:lvl8pPr>
            <a:lvl9pPr lvl="8" algn="ctr" rtl="0">
              <a:lnSpc>
                <a:spcPct val="100000"/>
              </a:lnSpc>
              <a:spcBef>
                <a:spcPts val="800"/>
              </a:spcBef>
              <a:spcAft>
                <a:spcPts val="800"/>
              </a:spcAft>
              <a:buNone/>
              <a:defRPr sz="16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14_1_1">
    <p:spTree>
      <p:nvGrpSpPr>
        <p:cNvPr id="1" name="Shape 397"/>
        <p:cNvGrpSpPr/>
        <p:nvPr/>
      </p:nvGrpSpPr>
      <p:grpSpPr>
        <a:xfrm>
          <a:off x="0" y="0"/>
          <a:ext cx="0" cy="0"/>
          <a:chOff x="0" y="0"/>
          <a:chExt cx="0" cy="0"/>
        </a:xfrm>
      </p:grpSpPr>
      <p:sp>
        <p:nvSpPr>
          <p:cNvPr id="398" name="Google Shape;398;p29"/>
          <p:cNvSpPr/>
          <p:nvPr/>
        </p:nvSpPr>
        <p:spPr>
          <a:xfrm rot="10800000">
            <a:off x="8430786" y="4978438"/>
            <a:ext cx="344101" cy="34103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9"/>
          <p:cNvSpPr/>
          <p:nvPr/>
        </p:nvSpPr>
        <p:spPr>
          <a:xfrm rot="2071961">
            <a:off x="142513" y="989929"/>
            <a:ext cx="624005" cy="1029393"/>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9"/>
          <p:cNvSpPr/>
          <p:nvPr/>
        </p:nvSpPr>
        <p:spPr>
          <a:xfrm rot="-6415773">
            <a:off x="245899" y="2092935"/>
            <a:ext cx="417251" cy="598670"/>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9"/>
          <p:cNvSpPr/>
          <p:nvPr/>
        </p:nvSpPr>
        <p:spPr>
          <a:xfrm rot="-8387791">
            <a:off x="733695" y="-194484"/>
            <a:ext cx="455796" cy="45167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9"/>
          <p:cNvSpPr/>
          <p:nvPr/>
        </p:nvSpPr>
        <p:spPr>
          <a:xfrm rot="8420448">
            <a:off x="-59081" y="253218"/>
            <a:ext cx="287219" cy="683009"/>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9"/>
          <p:cNvSpPr/>
          <p:nvPr/>
        </p:nvSpPr>
        <p:spPr>
          <a:xfrm rot="-6415813">
            <a:off x="6887311" y="4769352"/>
            <a:ext cx="580015" cy="83228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9"/>
          <p:cNvSpPr/>
          <p:nvPr/>
        </p:nvSpPr>
        <p:spPr>
          <a:xfrm rot="-6415760">
            <a:off x="8919195" y="3814359"/>
            <a:ext cx="532637" cy="764284"/>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9"/>
          <p:cNvSpPr/>
          <p:nvPr/>
        </p:nvSpPr>
        <p:spPr>
          <a:xfrm rot="10800000">
            <a:off x="8801101" y="2282727"/>
            <a:ext cx="411700" cy="407998"/>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9"/>
          <p:cNvSpPr/>
          <p:nvPr/>
        </p:nvSpPr>
        <p:spPr>
          <a:xfrm rot="10800000">
            <a:off x="5557706" y="4900661"/>
            <a:ext cx="501096" cy="496590"/>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9"/>
          <p:cNvSpPr/>
          <p:nvPr/>
        </p:nvSpPr>
        <p:spPr>
          <a:xfrm rot="7080509">
            <a:off x="8661643" y="3151496"/>
            <a:ext cx="277936" cy="52086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9"/>
          <p:cNvSpPr/>
          <p:nvPr/>
        </p:nvSpPr>
        <p:spPr>
          <a:xfrm rot="-6415482">
            <a:off x="1571231" y="74964"/>
            <a:ext cx="473155" cy="678909"/>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13_1_1_1_1_1">
    <p:spTree>
      <p:nvGrpSpPr>
        <p:cNvPr id="1" name="Shape 409"/>
        <p:cNvGrpSpPr/>
        <p:nvPr/>
      </p:nvGrpSpPr>
      <p:grpSpPr>
        <a:xfrm>
          <a:off x="0" y="0"/>
          <a:ext cx="0" cy="0"/>
          <a:chOff x="0" y="0"/>
          <a:chExt cx="0" cy="0"/>
        </a:xfrm>
      </p:grpSpPr>
      <p:sp>
        <p:nvSpPr>
          <p:cNvPr id="410" name="Google Shape;410;p30"/>
          <p:cNvSpPr/>
          <p:nvPr/>
        </p:nvSpPr>
        <p:spPr>
          <a:xfrm rot="7224123">
            <a:off x="8128077" y="4577048"/>
            <a:ext cx="750758" cy="1238546"/>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rot="-471767">
            <a:off x="8806188" y="3967718"/>
            <a:ext cx="692276" cy="993479"/>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rot="10800000">
            <a:off x="7216491" y="4955812"/>
            <a:ext cx="479019" cy="474712"/>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rot="3807286">
            <a:off x="2124284" y="4609050"/>
            <a:ext cx="750736" cy="1238541"/>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rot="10800000">
            <a:off x="3527216" y="5003887"/>
            <a:ext cx="479019" cy="474712"/>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rot="-6259666">
            <a:off x="8159267" y="-654483"/>
            <a:ext cx="750748" cy="1238569"/>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rot="9655348">
            <a:off x="-104554" y="4874042"/>
            <a:ext cx="344445" cy="529447"/>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rot="-6415973">
            <a:off x="495076" y="4734451"/>
            <a:ext cx="562675" cy="80737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rot="-8387824">
            <a:off x="1427826" y="4620430"/>
            <a:ext cx="297773" cy="29509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rot="8420573">
            <a:off x="-101892" y="3679420"/>
            <a:ext cx="339103" cy="806330"/>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
        <p:cNvGrpSpPr/>
        <p:nvPr/>
      </p:nvGrpSpPr>
      <p:grpSpPr>
        <a:xfrm>
          <a:off x="0" y="0"/>
          <a:ext cx="0" cy="0"/>
          <a:chOff x="0" y="0"/>
          <a:chExt cx="0" cy="0"/>
        </a:xfrm>
      </p:grpSpPr>
      <p:sp>
        <p:nvSpPr>
          <p:cNvPr id="13" name="Google Shape;13;p3"/>
          <p:cNvSpPr/>
          <p:nvPr/>
        </p:nvSpPr>
        <p:spPr>
          <a:xfrm rot="-1346985">
            <a:off x="6085228" y="53625"/>
            <a:ext cx="1144605" cy="2293072"/>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p:nvPr/>
        </p:nvSpPr>
        <p:spPr>
          <a:xfrm>
            <a:off x="6818700" y="-170552"/>
            <a:ext cx="919926" cy="911685"/>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7076758">
            <a:off x="7772575" y="253256"/>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3556943">
            <a:off x="7661002" y="2921480"/>
            <a:ext cx="344441" cy="52944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3575950">
            <a:off x="8080905" y="1670691"/>
            <a:ext cx="896385" cy="1478725"/>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8678945" y="1155801"/>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4190915">
            <a:off x="6183751" y="3787052"/>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7624320" y="3902026"/>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4190915">
            <a:off x="8589889" y="3857077"/>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3188163">
            <a:off x="7522380" y="4520413"/>
            <a:ext cx="28692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9453015">
            <a:off x="1819799" y="2911570"/>
            <a:ext cx="1144605" cy="2293072"/>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10800000">
            <a:off x="1311006" y="4517135"/>
            <a:ext cx="919926" cy="911685"/>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3723242">
            <a:off x="584818" y="4011540"/>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7243057">
            <a:off x="1044189" y="1807347"/>
            <a:ext cx="344441" cy="52944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7224050">
            <a:off x="72343" y="2108852"/>
            <a:ext cx="896385" cy="1478725"/>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10800000">
            <a:off x="-257761" y="3479670"/>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6609085">
            <a:off x="2173619" y="477774"/>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a:off x="796864" y="733445"/>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6609085">
            <a:off x="-232519" y="407749"/>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7611850">
            <a:off x="1214265" y="-306354"/>
            <a:ext cx="41723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txBox="1">
            <a:spLocks noGrp="1"/>
          </p:cNvSpPr>
          <p:nvPr>
            <p:ph type="title"/>
          </p:nvPr>
        </p:nvSpPr>
        <p:spPr>
          <a:xfrm>
            <a:off x="2866950" y="2523319"/>
            <a:ext cx="3410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4" name="Google Shape;34;p3"/>
          <p:cNvSpPr txBox="1">
            <a:spLocks noGrp="1"/>
          </p:cNvSpPr>
          <p:nvPr>
            <p:ph type="title" idx="2" hasCustomPrompt="1"/>
          </p:nvPr>
        </p:nvSpPr>
        <p:spPr>
          <a:xfrm>
            <a:off x="3952500" y="1328321"/>
            <a:ext cx="1239000" cy="756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4700"/>
              <a:buNone/>
              <a:defRPr sz="6000">
                <a:solidFill>
                  <a:schemeClr val="lt1"/>
                </a:solidFill>
              </a:defRPr>
            </a:lvl1pPr>
            <a:lvl2pPr lvl="1"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2pPr>
            <a:lvl3pPr lvl="2"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3pPr>
            <a:lvl4pPr lvl="3"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4pPr>
            <a:lvl5pPr lvl="4"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5pPr>
            <a:lvl6pPr lvl="5"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6pPr>
            <a:lvl7pPr lvl="6"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7pPr>
            <a:lvl8pPr lvl="7"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8pPr>
            <a:lvl9pPr lvl="8" algn="r" rtl="0">
              <a:spcBef>
                <a:spcPts val="0"/>
              </a:spcBef>
              <a:spcAft>
                <a:spcPts val="0"/>
              </a:spcAft>
              <a:buSzPts val="4700"/>
              <a:buFont typeface="Libre Baskerville"/>
              <a:buNone/>
              <a:defRPr sz="4700">
                <a:latin typeface="Libre Baskerville"/>
                <a:ea typeface="Libre Baskerville"/>
                <a:cs typeface="Libre Baskerville"/>
                <a:sym typeface="Libre Baskerville"/>
              </a:defRPr>
            </a:lvl9pPr>
          </a:lstStyle>
          <a:p>
            <a:r>
              <a:t>xx%</a:t>
            </a:r>
          </a:p>
        </p:txBody>
      </p:sp>
      <p:sp>
        <p:nvSpPr>
          <p:cNvPr id="35" name="Google Shape;35;p3"/>
          <p:cNvSpPr txBox="1">
            <a:spLocks noGrp="1"/>
          </p:cNvSpPr>
          <p:nvPr>
            <p:ph type="subTitle" idx="1"/>
          </p:nvPr>
        </p:nvSpPr>
        <p:spPr>
          <a:xfrm>
            <a:off x="2866975" y="3474069"/>
            <a:ext cx="3410100" cy="6228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title"/>
          </p:nvPr>
        </p:nvSpPr>
        <p:spPr>
          <a:xfrm>
            <a:off x="2533050" y="381209"/>
            <a:ext cx="4077900" cy="1966800"/>
          </a:xfrm>
          <a:prstGeom prst="rect">
            <a:avLst/>
          </a:prstGeom>
        </p:spPr>
        <p:txBody>
          <a:bodyPr spcFirstLastPara="1" wrap="square" lIns="91425" tIns="91425" rIns="91425" bIns="91425" anchor="t" anchorCtr="0">
            <a:noAutofit/>
          </a:bodyPr>
          <a:lstStyle>
            <a:lvl1pPr lvl="0" algn="ctr">
              <a:spcBef>
                <a:spcPts val="0"/>
              </a:spcBef>
              <a:spcAft>
                <a:spcPts val="0"/>
              </a:spcAft>
              <a:buSzPts val="4200"/>
              <a:buNone/>
              <a:defRPr sz="6000"/>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46" name="Google Shape;46;p5"/>
          <p:cNvSpPr txBox="1">
            <a:spLocks noGrp="1"/>
          </p:cNvSpPr>
          <p:nvPr>
            <p:ph type="ctrTitle" idx="2"/>
          </p:nvPr>
        </p:nvSpPr>
        <p:spPr>
          <a:xfrm>
            <a:off x="990838" y="2915388"/>
            <a:ext cx="29142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solidFill>
                  <a:schemeClr val="lt1"/>
                </a:solidFill>
              </a:defRPr>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47" name="Google Shape;47;p5"/>
          <p:cNvSpPr txBox="1">
            <a:spLocks noGrp="1"/>
          </p:cNvSpPr>
          <p:nvPr>
            <p:ph type="ctrTitle" idx="3"/>
          </p:nvPr>
        </p:nvSpPr>
        <p:spPr>
          <a:xfrm>
            <a:off x="5238988" y="2915388"/>
            <a:ext cx="2914200" cy="4389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None/>
              <a:defRPr sz="1800">
                <a:solidFill>
                  <a:schemeClr val="lt1"/>
                </a:solidFill>
              </a:defRPr>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48" name="Google Shape;48;p5"/>
          <p:cNvSpPr txBox="1">
            <a:spLocks noGrp="1"/>
          </p:cNvSpPr>
          <p:nvPr>
            <p:ph type="subTitle" idx="1"/>
          </p:nvPr>
        </p:nvSpPr>
        <p:spPr>
          <a:xfrm>
            <a:off x="990838" y="3340600"/>
            <a:ext cx="2914200" cy="7977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1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5"/>
          <p:cNvSpPr txBox="1">
            <a:spLocks noGrp="1"/>
          </p:cNvSpPr>
          <p:nvPr>
            <p:ph type="subTitle" idx="4"/>
          </p:nvPr>
        </p:nvSpPr>
        <p:spPr>
          <a:xfrm>
            <a:off x="5238975" y="3341650"/>
            <a:ext cx="2914200" cy="795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16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9"/>
        <p:cNvGrpSpPr/>
        <p:nvPr/>
      </p:nvGrpSpPr>
      <p:grpSpPr>
        <a:xfrm>
          <a:off x="0" y="0"/>
          <a:ext cx="0" cy="0"/>
          <a:chOff x="0" y="0"/>
          <a:chExt cx="0" cy="0"/>
        </a:xfrm>
      </p:grpSpPr>
      <p:sp>
        <p:nvSpPr>
          <p:cNvPr id="90" name="Google Shape;90;p9"/>
          <p:cNvSpPr txBox="1">
            <a:spLocks noGrp="1"/>
          </p:cNvSpPr>
          <p:nvPr>
            <p:ph type="subTitle" idx="1"/>
          </p:nvPr>
        </p:nvSpPr>
        <p:spPr>
          <a:xfrm>
            <a:off x="1600200" y="2147738"/>
            <a:ext cx="2020800" cy="9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a:lvl2pPr>
            <a:lvl3pPr lvl="2" rtl="0">
              <a:lnSpc>
                <a:spcPct val="100000"/>
              </a:lnSpc>
              <a:spcBef>
                <a:spcPts val="1200"/>
              </a:spcBef>
              <a:spcAft>
                <a:spcPts val="0"/>
              </a:spcAft>
              <a:buNone/>
              <a:defRPr sz="1600"/>
            </a:lvl3pPr>
            <a:lvl4pPr lvl="3" rtl="0">
              <a:lnSpc>
                <a:spcPct val="100000"/>
              </a:lnSpc>
              <a:spcBef>
                <a:spcPts val="1200"/>
              </a:spcBef>
              <a:spcAft>
                <a:spcPts val="0"/>
              </a:spcAft>
              <a:buNone/>
              <a:defRPr sz="1600"/>
            </a:lvl4pPr>
            <a:lvl5pPr lvl="4" rtl="0">
              <a:lnSpc>
                <a:spcPct val="100000"/>
              </a:lnSpc>
              <a:spcBef>
                <a:spcPts val="1200"/>
              </a:spcBef>
              <a:spcAft>
                <a:spcPts val="0"/>
              </a:spcAft>
              <a:buNone/>
              <a:defRPr sz="1600"/>
            </a:lvl5pPr>
            <a:lvl6pPr lvl="5" rtl="0">
              <a:lnSpc>
                <a:spcPct val="100000"/>
              </a:lnSpc>
              <a:spcBef>
                <a:spcPts val="1200"/>
              </a:spcBef>
              <a:spcAft>
                <a:spcPts val="0"/>
              </a:spcAft>
              <a:buNone/>
              <a:defRPr sz="1600"/>
            </a:lvl6pPr>
            <a:lvl7pPr lvl="6" rtl="0">
              <a:lnSpc>
                <a:spcPct val="100000"/>
              </a:lnSpc>
              <a:spcBef>
                <a:spcPts val="1200"/>
              </a:spcBef>
              <a:spcAft>
                <a:spcPts val="0"/>
              </a:spcAft>
              <a:buNone/>
              <a:defRPr sz="1600"/>
            </a:lvl7pPr>
            <a:lvl8pPr lvl="7" rtl="0">
              <a:lnSpc>
                <a:spcPct val="100000"/>
              </a:lnSpc>
              <a:spcBef>
                <a:spcPts val="1200"/>
              </a:spcBef>
              <a:spcAft>
                <a:spcPts val="0"/>
              </a:spcAft>
              <a:buNone/>
              <a:defRPr sz="1600"/>
            </a:lvl8pPr>
            <a:lvl9pPr lvl="8" rtl="0">
              <a:lnSpc>
                <a:spcPct val="100000"/>
              </a:lnSpc>
              <a:spcBef>
                <a:spcPts val="1200"/>
              </a:spcBef>
              <a:spcAft>
                <a:spcPts val="1200"/>
              </a:spcAft>
              <a:buNone/>
              <a:defRPr sz="1600"/>
            </a:lvl9pPr>
          </a:lstStyle>
          <a:p>
            <a:endParaRPr/>
          </a:p>
        </p:txBody>
      </p:sp>
      <p:sp>
        <p:nvSpPr>
          <p:cNvPr id="91" name="Google Shape;91;p9"/>
          <p:cNvSpPr txBox="1">
            <a:spLocks noGrp="1"/>
          </p:cNvSpPr>
          <p:nvPr>
            <p:ph type="subTitle" idx="2"/>
          </p:nvPr>
        </p:nvSpPr>
        <p:spPr>
          <a:xfrm>
            <a:off x="1600200" y="3198825"/>
            <a:ext cx="2020800" cy="90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None/>
              <a:defRPr sz="1600"/>
            </a:lvl1pPr>
            <a:lvl2pPr lvl="1" rtl="0">
              <a:lnSpc>
                <a:spcPct val="100000"/>
              </a:lnSpc>
              <a:spcBef>
                <a:spcPts val="1200"/>
              </a:spcBef>
              <a:spcAft>
                <a:spcPts val="0"/>
              </a:spcAft>
              <a:buNone/>
              <a:defRPr sz="1600"/>
            </a:lvl2pPr>
            <a:lvl3pPr lvl="2" rtl="0">
              <a:lnSpc>
                <a:spcPct val="100000"/>
              </a:lnSpc>
              <a:spcBef>
                <a:spcPts val="1200"/>
              </a:spcBef>
              <a:spcAft>
                <a:spcPts val="0"/>
              </a:spcAft>
              <a:buNone/>
              <a:defRPr sz="1600"/>
            </a:lvl3pPr>
            <a:lvl4pPr lvl="3" rtl="0">
              <a:lnSpc>
                <a:spcPct val="100000"/>
              </a:lnSpc>
              <a:spcBef>
                <a:spcPts val="1200"/>
              </a:spcBef>
              <a:spcAft>
                <a:spcPts val="0"/>
              </a:spcAft>
              <a:buNone/>
              <a:defRPr sz="1600"/>
            </a:lvl4pPr>
            <a:lvl5pPr lvl="4" rtl="0">
              <a:lnSpc>
                <a:spcPct val="100000"/>
              </a:lnSpc>
              <a:spcBef>
                <a:spcPts val="1200"/>
              </a:spcBef>
              <a:spcAft>
                <a:spcPts val="0"/>
              </a:spcAft>
              <a:buNone/>
              <a:defRPr sz="1600"/>
            </a:lvl5pPr>
            <a:lvl6pPr lvl="5" rtl="0">
              <a:lnSpc>
                <a:spcPct val="100000"/>
              </a:lnSpc>
              <a:spcBef>
                <a:spcPts val="1200"/>
              </a:spcBef>
              <a:spcAft>
                <a:spcPts val="0"/>
              </a:spcAft>
              <a:buNone/>
              <a:defRPr sz="1600"/>
            </a:lvl6pPr>
            <a:lvl7pPr lvl="6" rtl="0">
              <a:lnSpc>
                <a:spcPct val="100000"/>
              </a:lnSpc>
              <a:spcBef>
                <a:spcPts val="1200"/>
              </a:spcBef>
              <a:spcAft>
                <a:spcPts val="0"/>
              </a:spcAft>
              <a:buNone/>
              <a:defRPr sz="1600"/>
            </a:lvl7pPr>
            <a:lvl8pPr lvl="7" rtl="0">
              <a:lnSpc>
                <a:spcPct val="100000"/>
              </a:lnSpc>
              <a:spcBef>
                <a:spcPts val="1200"/>
              </a:spcBef>
              <a:spcAft>
                <a:spcPts val="0"/>
              </a:spcAft>
              <a:buNone/>
              <a:defRPr sz="1600"/>
            </a:lvl8pPr>
            <a:lvl9pPr lvl="8" rtl="0">
              <a:lnSpc>
                <a:spcPct val="100000"/>
              </a:lnSpc>
              <a:spcBef>
                <a:spcPts val="1200"/>
              </a:spcBef>
              <a:spcAft>
                <a:spcPts val="1200"/>
              </a:spcAft>
              <a:buNone/>
              <a:defRPr sz="1600"/>
            </a:lvl9pPr>
          </a:lstStyle>
          <a:p>
            <a:endParaRPr/>
          </a:p>
        </p:txBody>
      </p:sp>
      <p:sp>
        <p:nvSpPr>
          <p:cNvPr id="92" name="Google Shape;92;p9"/>
          <p:cNvSpPr txBox="1">
            <a:spLocks noGrp="1"/>
          </p:cNvSpPr>
          <p:nvPr>
            <p:ph type="title" hasCustomPrompt="1"/>
          </p:nvPr>
        </p:nvSpPr>
        <p:spPr>
          <a:xfrm>
            <a:off x="722374" y="2381128"/>
            <a:ext cx="6585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3200">
                <a:solidFill>
                  <a:schemeClr val="lt1"/>
                </a:solidFill>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r>
              <a:t>xx%</a:t>
            </a:r>
          </a:p>
        </p:txBody>
      </p:sp>
      <p:sp>
        <p:nvSpPr>
          <p:cNvPr id="93" name="Google Shape;93;p9"/>
          <p:cNvSpPr txBox="1">
            <a:spLocks noGrp="1"/>
          </p:cNvSpPr>
          <p:nvPr>
            <p:ph type="title" idx="3" hasCustomPrompt="1"/>
          </p:nvPr>
        </p:nvSpPr>
        <p:spPr>
          <a:xfrm>
            <a:off x="722374" y="3432215"/>
            <a:ext cx="658500" cy="438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3200">
                <a:solidFill>
                  <a:schemeClr val="lt1"/>
                </a:solidFill>
              </a:defRPr>
            </a:lvl1pPr>
            <a:lvl2pPr lvl="1" algn="ctr" rtl="0">
              <a:spcBef>
                <a:spcPts val="0"/>
              </a:spcBef>
              <a:spcAft>
                <a:spcPts val="0"/>
              </a:spcAft>
              <a:buSzPts val="4200"/>
              <a:buNone/>
              <a:defRPr/>
            </a:lvl2pPr>
            <a:lvl3pPr lvl="2" algn="ctr" rtl="0">
              <a:spcBef>
                <a:spcPts val="0"/>
              </a:spcBef>
              <a:spcAft>
                <a:spcPts val="0"/>
              </a:spcAft>
              <a:buSzPts val="4200"/>
              <a:buNone/>
              <a:defRPr/>
            </a:lvl3pPr>
            <a:lvl4pPr lvl="3" algn="ctr" rtl="0">
              <a:spcBef>
                <a:spcPts val="0"/>
              </a:spcBef>
              <a:spcAft>
                <a:spcPts val="0"/>
              </a:spcAft>
              <a:buSzPts val="4200"/>
              <a:buNone/>
              <a:defRPr/>
            </a:lvl4pPr>
            <a:lvl5pPr lvl="4" algn="ctr" rtl="0">
              <a:spcBef>
                <a:spcPts val="0"/>
              </a:spcBef>
              <a:spcAft>
                <a:spcPts val="0"/>
              </a:spcAft>
              <a:buSzPts val="4200"/>
              <a:buNone/>
              <a:defRPr/>
            </a:lvl5pPr>
            <a:lvl6pPr lvl="5" algn="ctr" rtl="0">
              <a:spcBef>
                <a:spcPts val="0"/>
              </a:spcBef>
              <a:spcAft>
                <a:spcPts val="0"/>
              </a:spcAft>
              <a:buSzPts val="4200"/>
              <a:buNone/>
              <a:defRPr/>
            </a:lvl6pPr>
            <a:lvl7pPr lvl="6" algn="ctr" rtl="0">
              <a:spcBef>
                <a:spcPts val="0"/>
              </a:spcBef>
              <a:spcAft>
                <a:spcPts val="0"/>
              </a:spcAft>
              <a:buSzPts val="4200"/>
              <a:buNone/>
              <a:defRPr/>
            </a:lvl7pPr>
            <a:lvl8pPr lvl="7" algn="ctr" rtl="0">
              <a:spcBef>
                <a:spcPts val="0"/>
              </a:spcBef>
              <a:spcAft>
                <a:spcPts val="0"/>
              </a:spcAft>
              <a:buSzPts val="4200"/>
              <a:buNone/>
              <a:defRPr/>
            </a:lvl8pPr>
            <a:lvl9pPr lvl="8" algn="ctr" rtl="0">
              <a:spcBef>
                <a:spcPts val="0"/>
              </a:spcBef>
              <a:spcAft>
                <a:spcPts val="0"/>
              </a:spcAft>
              <a:buSzPts val="4200"/>
              <a:buNone/>
              <a:defRPr/>
            </a:lvl9pPr>
          </a:lstStyle>
          <a:p>
            <a:r>
              <a:t>xx%</a:t>
            </a:r>
          </a:p>
        </p:txBody>
      </p:sp>
      <p:sp>
        <p:nvSpPr>
          <p:cNvPr id="94" name="Google Shape;94;p9"/>
          <p:cNvSpPr/>
          <p:nvPr/>
        </p:nvSpPr>
        <p:spPr>
          <a:xfrm rot="7028735">
            <a:off x="5069101" y="-285111"/>
            <a:ext cx="642226" cy="1059451"/>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rot="1738602">
            <a:off x="6446849" y="195691"/>
            <a:ext cx="311339" cy="478560"/>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6609267">
            <a:off x="7464291" y="472900"/>
            <a:ext cx="371196" cy="532684"/>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7544588" y="-218973"/>
            <a:ext cx="442900" cy="43888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1346880">
            <a:off x="8378745" y="418153"/>
            <a:ext cx="595177" cy="1192366"/>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7611852">
            <a:off x="8941509" y="90085"/>
            <a:ext cx="239631" cy="779959"/>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B26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6609344">
            <a:off x="8449384" y="2012151"/>
            <a:ext cx="477812" cy="685710"/>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rot="7028753">
            <a:off x="8651613" y="3009684"/>
            <a:ext cx="571908" cy="943450"/>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a:off x="5907538" y="4895952"/>
            <a:ext cx="442900" cy="43888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rot="3949060">
            <a:off x="7716392" y="4465859"/>
            <a:ext cx="686253" cy="984949"/>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8747105" y="4265424"/>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title" idx="4"/>
          </p:nvPr>
        </p:nvSpPr>
        <p:spPr>
          <a:xfrm>
            <a:off x="713400" y="381209"/>
            <a:ext cx="7717200" cy="572700"/>
          </a:xfrm>
          <a:prstGeom prst="rect">
            <a:avLst/>
          </a:prstGeom>
        </p:spPr>
        <p:txBody>
          <a:bodyPr spcFirstLastPara="1" wrap="square" lIns="91425" tIns="91425" rIns="91425" bIns="91425" anchor="t" anchorCtr="0">
            <a:noAutofit/>
          </a:bodyPr>
          <a:lstStyle>
            <a:lvl1pPr lvl="0" algn="l" rtl="0">
              <a:spcBef>
                <a:spcPts val="0"/>
              </a:spcBef>
              <a:spcAft>
                <a:spcPts val="0"/>
              </a:spcAft>
              <a:buSzPts val="4200"/>
              <a:buNone/>
              <a:defRPr/>
            </a:lvl1pPr>
            <a:lvl2pPr lvl="1" algn="l" rtl="0">
              <a:spcBef>
                <a:spcPts val="0"/>
              </a:spcBef>
              <a:spcAft>
                <a:spcPts val="0"/>
              </a:spcAft>
              <a:buSzPts val="4200"/>
              <a:buNone/>
              <a:defRPr/>
            </a:lvl2pPr>
            <a:lvl3pPr lvl="2" algn="l" rtl="0">
              <a:spcBef>
                <a:spcPts val="0"/>
              </a:spcBef>
              <a:spcAft>
                <a:spcPts val="0"/>
              </a:spcAft>
              <a:buSzPts val="4200"/>
              <a:buNone/>
              <a:defRPr/>
            </a:lvl3pPr>
            <a:lvl4pPr lvl="3" algn="l" rtl="0">
              <a:spcBef>
                <a:spcPts val="0"/>
              </a:spcBef>
              <a:spcAft>
                <a:spcPts val="0"/>
              </a:spcAft>
              <a:buSzPts val="4200"/>
              <a:buNone/>
              <a:defRPr/>
            </a:lvl4pPr>
            <a:lvl5pPr lvl="4" algn="l" rtl="0">
              <a:spcBef>
                <a:spcPts val="0"/>
              </a:spcBef>
              <a:spcAft>
                <a:spcPts val="0"/>
              </a:spcAft>
              <a:buSzPts val="4200"/>
              <a:buNone/>
              <a:defRPr/>
            </a:lvl5pPr>
            <a:lvl6pPr lvl="5" algn="l" rtl="0">
              <a:spcBef>
                <a:spcPts val="0"/>
              </a:spcBef>
              <a:spcAft>
                <a:spcPts val="0"/>
              </a:spcAft>
              <a:buSzPts val="4200"/>
              <a:buNone/>
              <a:defRPr/>
            </a:lvl6pPr>
            <a:lvl7pPr lvl="6" algn="l" rtl="0">
              <a:spcBef>
                <a:spcPts val="0"/>
              </a:spcBef>
              <a:spcAft>
                <a:spcPts val="0"/>
              </a:spcAft>
              <a:buSzPts val="4200"/>
              <a:buNone/>
              <a:defRPr/>
            </a:lvl7pPr>
            <a:lvl8pPr lvl="7" algn="l" rtl="0">
              <a:spcBef>
                <a:spcPts val="0"/>
              </a:spcBef>
              <a:spcAft>
                <a:spcPts val="0"/>
              </a:spcAft>
              <a:buSzPts val="4200"/>
              <a:buNone/>
              <a:defRPr/>
            </a:lvl8pPr>
            <a:lvl9pPr lvl="8" algn="l" rtl="0">
              <a:spcBef>
                <a:spcPts val="0"/>
              </a:spcBef>
              <a:spcAft>
                <a:spcPts val="0"/>
              </a:spcAft>
              <a:buSzPts val="42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54"/>
        <p:cNvGrpSpPr/>
        <p:nvPr/>
      </p:nvGrpSpPr>
      <p:grpSpPr>
        <a:xfrm>
          <a:off x="0" y="0"/>
          <a:ext cx="0" cy="0"/>
          <a:chOff x="0" y="0"/>
          <a:chExt cx="0" cy="0"/>
        </a:xfrm>
      </p:grpSpPr>
      <p:sp>
        <p:nvSpPr>
          <p:cNvPr id="155" name="Google Shape;155;p14"/>
          <p:cNvSpPr/>
          <p:nvPr/>
        </p:nvSpPr>
        <p:spPr>
          <a:xfrm rot="5400000">
            <a:off x="3263425" y="-1384772"/>
            <a:ext cx="2657479" cy="7713022"/>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rot="-2020305">
            <a:off x="-250756" y="-381838"/>
            <a:ext cx="817684" cy="1638087"/>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rot="-2493255">
            <a:off x="257584" y="954988"/>
            <a:ext cx="514695" cy="738638"/>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3188163">
            <a:off x="7922430" y="4441138"/>
            <a:ext cx="28692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4"/>
          <p:cNvSpPr/>
          <p:nvPr/>
        </p:nvSpPr>
        <p:spPr>
          <a:xfrm>
            <a:off x="485100" y="-361046"/>
            <a:ext cx="467405" cy="463202"/>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4"/>
          <p:cNvSpPr/>
          <p:nvPr/>
        </p:nvSpPr>
        <p:spPr>
          <a:xfrm rot="4649669">
            <a:off x="1111423" y="-149931"/>
            <a:ext cx="514712" cy="738623"/>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4"/>
          <p:cNvSpPr/>
          <p:nvPr/>
        </p:nvSpPr>
        <p:spPr>
          <a:xfrm>
            <a:off x="-172125" y="1534429"/>
            <a:ext cx="467405" cy="463202"/>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4"/>
          <p:cNvSpPr/>
          <p:nvPr/>
        </p:nvSpPr>
        <p:spPr>
          <a:xfrm rot="2039795">
            <a:off x="8039810" y="3285882"/>
            <a:ext cx="656028" cy="1082219"/>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4"/>
          <p:cNvSpPr/>
          <p:nvPr/>
        </p:nvSpPr>
        <p:spPr>
          <a:xfrm>
            <a:off x="8364624" y="4141750"/>
            <a:ext cx="512679" cy="508069"/>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4"/>
          <p:cNvSpPr/>
          <p:nvPr/>
        </p:nvSpPr>
        <p:spPr>
          <a:xfrm>
            <a:off x="8668300" y="2352973"/>
            <a:ext cx="919926" cy="911685"/>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4"/>
          <p:cNvSpPr txBox="1">
            <a:spLocks noGrp="1"/>
          </p:cNvSpPr>
          <p:nvPr>
            <p:ph type="subTitle" idx="1"/>
          </p:nvPr>
        </p:nvSpPr>
        <p:spPr>
          <a:xfrm>
            <a:off x="1038225" y="1690313"/>
            <a:ext cx="7067700" cy="1641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a:lvl1pPr>
            <a:lvl2pPr lvl="1" algn="ctr" rtl="0">
              <a:lnSpc>
                <a:spcPct val="100000"/>
              </a:lnSpc>
              <a:spcBef>
                <a:spcPts val="0"/>
              </a:spcBef>
              <a:spcAft>
                <a:spcPts val="0"/>
              </a:spcAft>
              <a:buNone/>
              <a:defRPr sz="3000"/>
            </a:lvl2pPr>
            <a:lvl3pPr lvl="2" algn="ctr" rtl="0">
              <a:lnSpc>
                <a:spcPct val="100000"/>
              </a:lnSpc>
              <a:spcBef>
                <a:spcPts val="0"/>
              </a:spcBef>
              <a:spcAft>
                <a:spcPts val="0"/>
              </a:spcAft>
              <a:buNone/>
              <a:defRPr sz="3000"/>
            </a:lvl3pPr>
            <a:lvl4pPr lvl="3" algn="ctr" rtl="0">
              <a:lnSpc>
                <a:spcPct val="100000"/>
              </a:lnSpc>
              <a:spcBef>
                <a:spcPts val="0"/>
              </a:spcBef>
              <a:spcAft>
                <a:spcPts val="0"/>
              </a:spcAft>
              <a:buNone/>
              <a:defRPr sz="3000"/>
            </a:lvl4pPr>
            <a:lvl5pPr lvl="4" algn="ctr" rtl="0">
              <a:lnSpc>
                <a:spcPct val="100000"/>
              </a:lnSpc>
              <a:spcBef>
                <a:spcPts val="0"/>
              </a:spcBef>
              <a:spcAft>
                <a:spcPts val="0"/>
              </a:spcAft>
              <a:buNone/>
              <a:defRPr sz="3000"/>
            </a:lvl5pPr>
            <a:lvl6pPr lvl="5" algn="ctr" rtl="0">
              <a:lnSpc>
                <a:spcPct val="100000"/>
              </a:lnSpc>
              <a:spcBef>
                <a:spcPts val="0"/>
              </a:spcBef>
              <a:spcAft>
                <a:spcPts val="0"/>
              </a:spcAft>
              <a:buNone/>
              <a:defRPr sz="3000"/>
            </a:lvl6pPr>
            <a:lvl7pPr lvl="6" algn="ctr" rtl="0">
              <a:lnSpc>
                <a:spcPct val="100000"/>
              </a:lnSpc>
              <a:spcBef>
                <a:spcPts val="0"/>
              </a:spcBef>
              <a:spcAft>
                <a:spcPts val="0"/>
              </a:spcAft>
              <a:buNone/>
              <a:defRPr sz="3000"/>
            </a:lvl7pPr>
            <a:lvl8pPr lvl="7" algn="ctr" rtl="0">
              <a:lnSpc>
                <a:spcPct val="100000"/>
              </a:lnSpc>
              <a:spcBef>
                <a:spcPts val="0"/>
              </a:spcBef>
              <a:spcAft>
                <a:spcPts val="0"/>
              </a:spcAft>
              <a:buNone/>
              <a:defRPr sz="3000"/>
            </a:lvl8pPr>
            <a:lvl9pPr lvl="8" algn="ctr" rtl="0">
              <a:lnSpc>
                <a:spcPct val="100000"/>
              </a:lnSpc>
              <a:spcBef>
                <a:spcPts val="0"/>
              </a:spcBef>
              <a:spcAft>
                <a:spcPts val="0"/>
              </a:spcAft>
              <a:buNone/>
              <a:defRPr sz="3000"/>
            </a:lvl9pPr>
          </a:lstStyle>
          <a:p>
            <a:endParaRPr/>
          </a:p>
        </p:txBody>
      </p:sp>
      <p:sp>
        <p:nvSpPr>
          <p:cNvPr id="166" name="Google Shape;166;p14"/>
          <p:cNvSpPr txBox="1">
            <a:spLocks noGrp="1"/>
          </p:cNvSpPr>
          <p:nvPr>
            <p:ph type="subTitle" idx="2"/>
          </p:nvPr>
        </p:nvSpPr>
        <p:spPr>
          <a:xfrm>
            <a:off x="3083250" y="3641275"/>
            <a:ext cx="2977500" cy="371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1pPr>
            <a:lvl2pPr lvl="1"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2pPr>
            <a:lvl3pPr lvl="2"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3pPr>
            <a:lvl4pPr lvl="3"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4pPr>
            <a:lvl5pPr lvl="4"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5pPr>
            <a:lvl6pPr lvl="5"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6pPr>
            <a:lvl7pPr lvl="6"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7pPr>
            <a:lvl8pPr lvl="7"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8pPr>
            <a:lvl9pPr lvl="8" algn="ctr" rtl="0">
              <a:lnSpc>
                <a:spcPct val="100000"/>
              </a:lnSpc>
              <a:spcBef>
                <a:spcPts val="0"/>
              </a:spcBef>
              <a:spcAft>
                <a:spcPts val="0"/>
              </a:spcAft>
              <a:buNone/>
              <a:defRPr sz="1800">
                <a:solidFill>
                  <a:schemeClr val="lt1"/>
                </a:solidFill>
                <a:latin typeface="Londrina Solid"/>
                <a:ea typeface="Londrina Solid"/>
                <a:cs typeface="Londrina Solid"/>
                <a:sym typeface="Londrina Soli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78"/>
        <p:cNvGrpSpPr/>
        <p:nvPr/>
      </p:nvGrpSpPr>
      <p:grpSpPr>
        <a:xfrm>
          <a:off x="0" y="0"/>
          <a:ext cx="0" cy="0"/>
          <a:chOff x="0" y="0"/>
          <a:chExt cx="0" cy="0"/>
        </a:xfrm>
      </p:grpSpPr>
      <p:sp>
        <p:nvSpPr>
          <p:cNvPr id="179" name="Google Shape;179;p16"/>
          <p:cNvSpPr/>
          <p:nvPr/>
        </p:nvSpPr>
        <p:spPr>
          <a:xfrm rot="9452970">
            <a:off x="1674831" y="3854561"/>
            <a:ext cx="928921" cy="1861044"/>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rot="10800000">
            <a:off x="7953381" y="4788271"/>
            <a:ext cx="657842" cy="65195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rot="3723242">
            <a:off x="407406" y="4697340"/>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rot="8400867">
            <a:off x="2549790" y="150731"/>
            <a:ext cx="344443" cy="529443"/>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rot="6442254">
            <a:off x="-155165" y="3015408"/>
            <a:ext cx="689944" cy="1138168"/>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rot="10800000">
            <a:off x="-435173" y="4165470"/>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6"/>
          <p:cNvSpPr/>
          <p:nvPr/>
        </p:nvSpPr>
        <p:spPr>
          <a:xfrm rot="-6609085">
            <a:off x="8783969" y="3795511"/>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6"/>
          <p:cNvSpPr/>
          <p:nvPr/>
        </p:nvSpPr>
        <p:spPr>
          <a:xfrm rot="10800000">
            <a:off x="977039" y="685820"/>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6"/>
          <p:cNvSpPr/>
          <p:nvPr/>
        </p:nvSpPr>
        <p:spPr>
          <a:xfrm rot="-6609085">
            <a:off x="-156319" y="179149"/>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6"/>
          <p:cNvSpPr/>
          <p:nvPr/>
        </p:nvSpPr>
        <p:spPr>
          <a:xfrm rot="7611850">
            <a:off x="1290465" y="-534954"/>
            <a:ext cx="41723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6"/>
          <p:cNvSpPr/>
          <p:nvPr/>
        </p:nvSpPr>
        <p:spPr>
          <a:xfrm rot="4637003">
            <a:off x="8624994" y="-168135"/>
            <a:ext cx="626426" cy="89902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6"/>
          <p:cNvSpPr txBox="1">
            <a:spLocks noGrp="1"/>
          </p:cNvSpPr>
          <p:nvPr>
            <p:ph type="title"/>
          </p:nvPr>
        </p:nvSpPr>
        <p:spPr>
          <a:xfrm>
            <a:off x="859313" y="1877850"/>
            <a:ext cx="3062100" cy="1387800"/>
          </a:xfrm>
          <a:prstGeom prst="rect">
            <a:avLst/>
          </a:prstGeom>
        </p:spPr>
        <p:txBody>
          <a:bodyPr spcFirstLastPara="1" wrap="square" lIns="91425" tIns="91425" rIns="91425" bIns="91425" anchor="t" anchorCtr="0">
            <a:noAutofit/>
          </a:bodyPr>
          <a:lstStyle>
            <a:lvl1pPr lvl="0" algn="l">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a:endParaRPr/>
          </a:p>
        </p:txBody>
      </p:sp>
      <p:sp>
        <p:nvSpPr>
          <p:cNvPr id="191" name="Google Shape;191;p16"/>
          <p:cNvSpPr txBox="1">
            <a:spLocks noGrp="1"/>
          </p:cNvSpPr>
          <p:nvPr>
            <p:ph type="body" idx="1"/>
          </p:nvPr>
        </p:nvSpPr>
        <p:spPr>
          <a:xfrm>
            <a:off x="4085288" y="1118550"/>
            <a:ext cx="4199400" cy="29064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Clr>
                <a:schemeClr val="accent1"/>
              </a:buClr>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3">
  <p:cSld name="CUSTOM_13_1_1">
    <p:spTree>
      <p:nvGrpSpPr>
        <p:cNvPr id="1" name="Shape 225"/>
        <p:cNvGrpSpPr/>
        <p:nvPr/>
      </p:nvGrpSpPr>
      <p:grpSpPr>
        <a:xfrm>
          <a:off x="0" y="0"/>
          <a:ext cx="0" cy="0"/>
          <a:chOff x="0" y="0"/>
          <a:chExt cx="0" cy="0"/>
        </a:xfrm>
      </p:grpSpPr>
      <p:sp>
        <p:nvSpPr>
          <p:cNvPr id="226" name="Google Shape;226;p19"/>
          <p:cNvSpPr/>
          <p:nvPr/>
        </p:nvSpPr>
        <p:spPr>
          <a:xfrm rot="9452970">
            <a:off x="1674831" y="3560011"/>
            <a:ext cx="928921" cy="1861044"/>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rot="3723242">
            <a:off x="407406" y="4402790"/>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rot="8400867">
            <a:off x="2549790" y="150731"/>
            <a:ext cx="344443" cy="529443"/>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19"/>
          <p:cNvSpPr/>
          <p:nvPr/>
        </p:nvSpPr>
        <p:spPr>
          <a:xfrm rot="6442254">
            <a:off x="-155165" y="2720858"/>
            <a:ext cx="689944" cy="1138168"/>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9"/>
          <p:cNvSpPr/>
          <p:nvPr/>
        </p:nvSpPr>
        <p:spPr>
          <a:xfrm rot="10800000">
            <a:off x="-435173" y="3870920"/>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9"/>
          <p:cNvSpPr/>
          <p:nvPr/>
        </p:nvSpPr>
        <p:spPr>
          <a:xfrm rot="10800000">
            <a:off x="977039" y="1102095"/>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9"/>
          <p:cNvSpPr/>
          <p:nvPr/>
        </p:nvSpPr>
        <p:spPr>
          <a:xfrm rot="-6609085">
            <a:off x="-156319" y="179149"/>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9"/>
          <p:cNvSpPr/>
          <p:nvPr/>
        </p:nvSpPr>
        <p:spPr>
          <a:xfrm rot="7611850">
            <a:off x="1290465" y="-534954"/>
            <a:ext cx="41723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9"/>
          <p:cNvSpPr/>
          <p:nvPr/>
        </p:nvSpPr>
        <p:spPr>
          <a:xfrm rot="-2700000">
            <a:off x="859507" y="2087224"/>
            <a:ext cx="559270" cy="80261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9"/>
          <p:cNvSpPr/>
          <p:nvPr/>
        </p:nvSpPr>
        <p:spPr>
          <a:xfrm rot="-1347030">
            <a:off x="6588785" y="-396563"/>
            <a:ext cx="928921" cy="1861044"/>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9"/>
          <p:cNvSpPr/>
          <p:nvPr/>
        </p:nvSpPr>
        <p:spPr>
          <a:xfrm rot="-7076758">
            <a:off x="8092893" y="-371769"/>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9"/>
          <p:cNvSpPr/>
          <p:nvPr/>
        </p:nvSpPr>
        <p:spPr>
          <a:xfrm rot="-2399133">
            <a:off x="6298304" y="4344317"/>
            <a:ext cx="344443" cy="529443"/>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9"/>
          <p:cNvSpPr/>
          <p:nvPr/>
        </p:nvSpPr>
        <p:spPr>
          <a:xfrm rot="-4357746">
            <a:off x="8657758" y="1165466"/>
            <a:ext cx="689944" cy="1138168"/>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9"/>
          <p:cNvSpPr/>
          <p:nvPr/>
        </p:nvSpPr>
        <p:spPr>
          <a:xfrm>
            <a:off x="8999262" y="530776"/>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9"/>
          <p:cNvSpPr/>
          <p:nvPr/>
        </p:nvSpPr>
        <p:spPr>
          <a:xfrm>
            <a:off x="7587050" y="3299601"/>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9"/>
          <p:cNvSpPr/>
          <p:nvPr/>
        </p:nvSpPr>
        <p:spPr>
          <a:xfrm rot="4190915">
            <a:off x="8656594" y="3851902"/>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
          <p:cNvSpPr/>
          <p:nvPr/>
        </p:nvSpPr>
        <p:spPr>
          <a:xfrm rot="-3188150">
            <a:off x="7484840" y="4567359"/>
            <a:ext cx="41723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19"/>
          <p:cNvSpPr/>
          <p:nvPr/>
        </p:nvSpPr>
        <p:spPr>
          <a:xfrm rot="8100000">
            <a:off x="7773761" y="2134652"/>
            <a:ext cx="559270" cy="80261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9"/>
          <p:cNvSpPr txBox="1">
            <a:spLocks noGrp="1"/>
          </p:cNvSpPr>
          <p:nvPr>
            <p:ph type="title"/>
          </p:nvPr>
        </p:nvSpPr>
        <p:spPr>
          <a:xfrm>
            <a:off x="2838450" y="1446375"/>
            <a:ext cx="3467100" cy="627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45" name="Google Shape;245;p19"/>
          <p:cNvSpPr txBox="1">
            <a:spLocks noGrp="1"/>
          </p:cNvSpPr>
          <p:nvPr>
            <p:ph type="subTitle" idx="1"/>
          </p:nvPr>
        </p:nvSpPr>
        <p:spPr>
          <a:xfrm>
            <a:off x="2737575" y="2277050"/>
            <a:ext cx="3669000" cy="1161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800"/>
              </a:spcBef>
              <a:spcAft>
                <a:spcPts val="0"/>
              </a:spcAft>
              <a:buNone/>
              <a:defRPr sz="1600"/>
            </a:lvl2pPr>
            <a:lvl3pPr lvl="2" algn="ctr" rtl="0">
              <a:lnSpc>
                <a:spcPct val="100000"/>
              </a:lnSpc>
              <a:spcBef>
                <a:spcPts val="800"/>
              </a:spcBef>
              <a:spcAft>
                <a:spcPts val="0"/>
              </a:spcAft>
              <a:buNone/>
              <a:defRPr sz="1600"/>
            </a:lvl3pPr>
            <a:lvl4pPr lvl="3" algn="ctr" rtl="0">
              <a:lnSpc>
                <a:spcPct val="100000"/>
              </a:lnSpc>
              <a:spcBef>
                <a:spcPts val="800"/>
              </a:spcBef>
              <a:spcAft>
                <a:spcPts val="0"/>
              </a:spcAft>
              <a:buNone/>
              <a:defRPr sz="1600"/>
            </a:lvl4pPr>
            <a:lvl5pPr lvl="4" algn="ctr" rtl="0">
              <a:lnSpc>
                <a:spcPct val="100000"/>
              </a:lnSpc>
              <a:spcBef>
                <a:spcPts val="800"/>
              </a:spcBef>
              <a:spcAft>
                <a:spcPts val="0"/>
              </a:spcAft>
              <a:buNone/>
              <a:defRPr sz="1600"/>
            </a:lvl5pPr>
            <a:lvl6pPr lvl="5" algn="ctr" rtl="0">
              <a:lnSpc>
                <a:spcPct val="100000"/>
              </a:lnSpc>
              <a:spcBef>
                <a:spcPts val="800"/>
              </a:spcBef>
              <a:spcAft>
                <a:spcPts val="0"/>
              </a:spcAft>
              <a:buNone/>
              <a:defRPr sz="1600"/>
            </a:lvl6pPr>
            <a:lvl7pPr lvl="6" algn="ctr" rtl="0">
              <a:lnSpc>
                <a:spcPct val="100000"/>
              </a:lnSpc>
              <a:spcBef>
                <a:spcPts val="800"/>
              </a:spcBef>
              <a:spcAft>
                <a:spcPts val="0"/>
              </a:spcAft>
              <a:buNone/>
              <a:defRPr sz="1600"/>
            </a:lvl7pPr>
            <a:lvl8pPr lvl="7" algn="ctr" rtl="0">
              <a:lnSpc>
                <a:spcPct val="100000"/>
              </a:lnSpc>
              <a:spcBef>
                <a:spcPts val="800"/>
              </a:spcBef>
              <a:spcAft>
                <a:spcPts val="0"/>
              </a:spcAft>
              <a:buNone/>
              <a:defRPr sz="1600"/>
            </a:lvl8pPr>
            <a:lvl9pPr lvl="8" algn="ctr" rtl="0">
              <a:lnSpc>
                <a:spcPct val="100000"/>
              </a:lnSpc>
              <a:spcBef>
                <a:spcPts val="800"/>
              </a:spcBef>
              <a:spcAft>
                <a:spcPts val="800"/>
              </a:spcAft>
              <a:buNone/>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wo columns">
  <p:cSld name="CUSTOM_14">
    <p:spTree>
      <p:nvGrpSpPr>
        <p:cNvPr id="1" name="Shape 268"/>
        <p:cNvGrpSpPr/>
        <p:nvPr/>
      </p:nvGrpSpPr>
      <p:grpSpPr>
        <a:xfrm>
          <a:off x="0" y="0"/>
          <a:ext cx="0" cy="0"/>
          <a:chOff x="0" y="0"/>
          <a:chExt cx="0" cy="0"/>
        </a:xfrm>
      </p:grpSpPr>
      <p:sp>
        <p:nvSpPr>
          <p:cNvPr id="269" name="Google Shape;269;p22"/>
          <p:cNvSpPr/>
          <p:nvPr/>
        </p:nvSpPr>
        <p:spPr>
          <a:xfrm rot="-1869746">
            <a:off x="8693196" y="736798"/>
            <a:ext cx="627509" cy="900600"/>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rot="10800000">
            <a:off x="8953661" y="4900650"/>
            <a:ext cx="344101" cy="34103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2"/>
          <p:cNvSpPr/>
          <p:nvPr/>
        </p:nvSpPr>
        <p:spPr>
          <a:xfrm rot="2071961">
            <a:off x="-224362" y="1167154"/>
            <a:ext cx="624005" cy="1029393"/>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2"/>
          <p:cNvSpPr/>
          <p:nvPr/>
        </p:nvSpPr>
        <p:spPr>
          <a:xfrm rot="-6415773">
            <a:off x="-267214" y="2645735"/>
            <a:ext cx="417251" cy="598670"/>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2"/>
          <p:cNvSpPr/>
          <p:nvPr/>
        </p:nvSpPr>
        <p:spPr>
          <a:xfrm rot="-8387791">
            <a:off x="733695" y="-194484"/>
            <a:ext cx="455796" cy="45167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2"/>
          <p:cNvSpPr/>
          <p:nvPr/>
        </p:nvSpPr>
        <p:spPr>
          <a:xfrm rot="8420448">
            <a:off x="-59081" y="253218"/>
            <a:ext cx="287219" cy="683009"/>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2"/>
          <p:cNvSpPr/>
          <p:nvPr/>
        </p:nvSpPr>
        <p:spPr>
          <a:xfrm rot="-6415813">
            <a:off x="6887311" y="4769352"/>
            <a:ext cx="580015" cy="832286"/>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rot="-6415760">
            <a:off x="8919195" y="3814359"/>
            <a:ext cx="532637" cy="764284"/>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rot="-8387824">
            <a:off x="2439014" y="-116195"/>
            <a:ext cx="297773" cy="29509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rot="10800000">
            <a:off x="8801101" y="2282727"/>
            <a:ext cx="411700" cy="407998"/>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2"/>
          <p:cNvSpPr/>
          <p:nvPr/>
        </p:nvSpPr>
        <p:spPr>
          <a:xfrm rot="10800000">
            <a:off x="5557706" y="4900661"/>
            <a:ext cx="501096" cy="496590"/>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2"/>
          <p:cNvSpPr/>
          <p:nvPr/>
        </p:nvSpPr>
        <p:spPr>
          <a:xfrm rot="7080509">
            <a:off x="8661643" y="3151496"/>
            <a:ext cx="277936" cy="52086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2"/>
          <p:cNvSpPr/>
          <p:nvPr/>
        </p:nvSpPr>
        <p:spPr>
          <a:xfrm rot="-6415482">
            <a:off x="1571231" y="74964"/>
            <a:ext cx="473155" cy="678909"/>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2"/>
          <p:cNvSpPr txBox="1">
            <a:spLocks noGrp="1"/>
          </p:cNvSpPr>
          <p:nvPr>
            <p:ph type="subTitle" idx="1"/>
          </p:nvPr>
        </p:nvSpPr>
        <p:spPr>
          <a:xfrm>
            <a:off x="1708875" y="2488450"/>
            <a:ext cx="2565000" cy="143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
        <p:nvSpPr>
          <p:cNvPr id="283" name="Google Shape;283;p22"/>
          <p:cNvSpPr txBox="1">
            <a:spLocks noGrp="1"/>
          </p:cNvSpPr>
          <p:nvPr>
            <p:ph type="ctrTitle"/>
          </p:nvPr>
        </p:nvSpPr>
        <p:spPr>
          <a:xfrm>
            <a:off x="1706075" y="1234075"/>
            <a:ext cx="2565000" cy="7599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1800"/>
              <a:buNone/>
              <a:defRPr/>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284" name="Google Shape;284;p22"/>
          <p:cNvSpPr txBox="1">
            <a:spLocks noGrp="1"/>
          </p:cNvSpPr>
          <p:nvPr>
            <p:ph type="ctrTitle" idx="2"/>
          </p:nvPr>
        </p:nvSpPr>
        <p:spPr>
          <a:xfrm>
            <a:off x="4956150" y="1234075"/>
            <a:ext cx="2565000" cy="759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800"/>
              <a:buNone/>
              <a:defRPr/>
            </a:lvl1pPr>
            <a:lvl2pPr lvl="1"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2pPr>
            <a:lvl3pPr lvl="2"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3pPr>
            <a:lvl4pPr lvl="3"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4pPr>
            <a:lvl5pPr lvl="4"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5pPr>
            <a:lvl6pPr lvl="5"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6pPr>
            <a:lvl7pPr lvl="6"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7pPr>
            <a:lvl8pPr lvl="7"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8pPr>
            <a:lvl9pPr lvl="8" algn="ctr" rtl="0">
              <a:spcBef>
                <a:spcPts val="0"/>
              </a:spcBef>
              <a:spcAft>
                <a:spcPts val="0"/>
              </a:spcAft>
              <a:buSzPts val="1800"/>
              <a:buFont typeface="Libre Baskerville"/>
              <a:buNone/>
              <a:defRPr sz="1800">
                <a:latin typeface="Libre Baskerville"/>
                <a:ea typeface="Libre Baskerville"/>
                <a:cs typeface="Libre Baskerville"/>
                <a:sym typeface="Libre Baskerville"/>
              </a:defRPr>
            </a:lvl9pPr>
          </a:lstStyle>
          <a:p>
            <a:endParaRPr/>
          </a:p>
        </p:txBody>
      </p:sp>
      <p:sp>
        <p:nvSpPr>
          <p:cNvPr id="285" name="Google Shape;285;p22"/>
          <p:cNvSpPr txBox="1">
            <a:spLocks noGrp="1"/>
          </p:cNvSpPr>
          <p:nvPr>
            <p:ph type="subTitle" idx="3"/>
          </p:nvPr>
        </p:nvSpPr>
        <p:spPr>
          <a:xfrm>
            <a:off x="4954375" y="2488450"/>
            <a:ext cx="2565000" cy="143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600"/>
            </a:lvl1pPr>
            <a:lvl2pPr lvl="1" algn="ctr" rtl="0">
              <a:lnSpc>
                <a:spcPct val="100000"/>
              </a:lnSpc>
              <a:spcBef>
                <a:spcPts val="0"/>
              </a:spcBef>
              <a:spcAft>
                <a:spcPts val="0"/>
              </a:spcAft>
              <a:buNone/>
              <a:defRPr sz="1600"/>
            </a:lvl2pPr>
            <a:lvl3pPr lvl="2" algn="ctr" rtl="0">
              <a:lnSpc>
                <a:spcPct val="100000"/>
              </a:lnSpc>
              <a:spcBef>
                <a:spcPts val="0"/>
              </a:spcBef>
              <a:spcAft>
                <a:spcPts val="0"/>
              </a:spcAft>
              <a:buNone/>
              <a:defRPr sz="1600"/>
            </a:lvl3pPr>
            <a:lvl4pPr lvl="3" algn="ctr" rtl="0">
              <a:lnSpc>
                <a:spcPct val="100000"/>
              </a:lnSpc>
              <a:spcBef>
                <a:spcPts val="0"/>
              </a:spcBef>
              <a:spcAft>
                <a:spcPts val="0"/>
              </a:spcAft>
              <a:buNone/>
              <a:defRPr sz="1600"/>
            </a:lvl4pPr>
            <a:lvl5pPr lvl="4" algn="ctr" rtl="0">
              <a:lnSpc>
                <a:spcPct val="100000"/>
              </a:lnSpc>
              <a:spcBef>
                <a:spcPts val="0"/>
              </a:spcBef>
              <a:spcAft>
                <a:spcPts val="0"/>
              </a:spcAft>
              <a:buNone/>
              <a:defRPr sz="1600"/>
            </a:lvl5pPr>
            <a:lvl6pPr lvl="5" algn="ctr" rtl="0">
              <a:lnSpc>
                <a:spcPct val="100000"/>
              </a:lnSpc>
              <a:spcBef>
                <a:spcPts val="0"/>
              </a:spcBef>
              <a:spcAft>
                <a:spcPts val="0"/>
              </a:spcAft>
              <a:buNone/>
              <a:defRPr sz="1600"/>
            </a:lvl6pPr>
            <a:lvl7pPr lvl="6" algn="ctr" rtl="0">
              <a:lnSpc>
                <a:spcPct val="100000"/>
              </a:lnSpc>
              <a:spcBef>
                <a:spcPts val="0"/>
              </a:spcBef>
              <a:spcAft>
                <a:spcPts val="0"/>
              </a:spcAft>
              <a:buNone/>
              <a:defRPr sz="1600"/>
            </a:lvl7pPr>
            <a:lvl8pPr lvl="7" algn="ctr" rtl="0">
              <a:lnSpc>
                <a:spcPct val="100000"/>
              </a:lnSpc>
              <a:spcBef>
                <a:spcPts val="0"/>
              </a:spcBef>
              <a:spcAft>
                <a:spcPts val="0"/>
              </a:spcAft>
              <a:buNone/>
              <a:defRPr sz="1600"/>
            </a:lvl8pPr>
            <a:lvl9pPr lvl="8" algn="ctr" rtl="0">
              <a:lnSpc>
                <a:spcPct val="100000"/>
              </a:lnSpc>
              <a:spcBef>
                <a:spcPts val="0"/>
              </a:spcBef>
              <a:spcAft>
                <a:spcPts val="0"/>
              </a:spcAft>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381209"/>
            <a:ext cx="7717200" cy="5727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1pPr>
            <a:lvl2pPr lvl="1"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2pPr>
            <a:lvl3pPr lvl="2"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3pPr>
            <a:lvl4pPr lvl="3"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4pPr>
            <a:lvl5pPr lvl="4"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5pPr>
            <a:lvl6pPr lvl="5"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6pPr>
            <a:lvl7pPr lvl="6"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7pPr>
            <a:lvl8pPr lvl="7"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8pPr>
            <a:lvl9pPr lvl="8" algn="ctr">
              <a:spcBef>
                <a:spcPts val="0"/>
              </a:spcBef>
              <a:spcAft>
                <a:spcPts val="0"/>
              </a:spcAft>
              <a:buClr>
                <a:schemeClr val="dk2"/>
              </a:buClr>
              <a:buSzPts val="4200"/>
              <a:buFont typeface="Londrina Solid"/>
              <a:buNone/>
              <a:defRPr sz="4200">
                <a:solidFill>
                  <a:schemeClr val="dk2"/>
                </a:solidFill>
                <a:latin typeface="Londrina Solid"/>
                <a:ea typeface="Londrina Solid"/>
                <a:cs typeface="Londrina Solid"/>
                <a:sym typeface="Londrina Solid"/>
              </a:defRPr>
            </a:lvl9pPr>
          </a:lstStyle>
          <a:p>
            <a:endParaRPr/>
          </a:p>
        </p:txBody>
      </p:sp>
      <p:sp>
        <p:nvSpPr>
          <p:cNvPr id="7" name="Google Shape;7;p1"/>
          <p:cNvSpPr txBox="1">
            <a:spLocks noGrp="1"/>
          </p:cNvSpPr>
          <p:nvPr>
            <p:ph type="body" idx="1"/>
          </p:nvPr>
        </p:nvSpPr>
        <p:spPr>
          <a:xfrm>
            <a:off x="713400" y="1152475"/>
            <a:ext cx="77172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Rubik"/>
              <a:buChar char="●"/>
              <a:defRPr sz="1800">
                <a:solidFill>
                  <a:schemeClr val="dk1"/>
                </a:solidFill>
                <a:latin typeface="Rubik"/>
                <a:ea typeface="Rubik"/>
                <a:cs typeface="Rubik"/>
                <a:sym typeface="Rubik"/>
              </a:defRPr>
            </a:lvl1pPr>
            <a:lvl2pPr marL="914400" lvl="1"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2pPr>
            <a:lvl3pPr marL="1371600" lvl="2"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3pPr>
            <a:lvl4pPr marL="1828800" lvl="3"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4pPr>
            <a:lvl5pPr marL="2286000" lvl="4"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5pPr>
            <a:lvl6pPr marL="2743200" lvl="5"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6pPr>
            <a:lvl7pPr marL="3200400" lvl="6"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7pPr>
            <a:lvl8pPr marL="3657600" lvl="7"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8pPr>
            <a:lvl9pPr marL="4114800" lvl="8" indent="-317500">
              <a:lnSpc>
                <a:spcPct val="100000"/>
              </a:lnSpc>
              <a:spcBef>
                <a:spcPts val="0"/>
              </a:spcBef>
              <a:spcAft>
                <a:spcPts val="0"/>
              </a:spcAft>
              <a:buClr>
                <a:schemeClr val="dk1"/>
              </a:buClr>
              <a:buSzPts val="1400"/>
              <a:buFont typeface="Rubik"/>
              <a:buChar char="■"/>
              <a:defRPr>
                <a:solidFill>
                  <a:schemeClr val="dk1"/>
                </a:solidFill>
                <a:latin typeface="Rubik"/>
                <a:ea typeface="Rubik"/>
                <a:cs typeface="Rubik"/>
                <a:sym typeface="Rubi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5" r:id="rId4"/>
    <p:sldLayoutId id="2147483658" r:id="rId5"/>
    <p:sldLayoutId id="2147483660" r:id="rId6"/>
    <p:sldLayoutId id="2147483662" r:id="rId7"/>
    <p:sldLayoutId id="2147483665" r:id="rId8"/>
    <p:sldLayoutId id="2147483668" r:id="rId9"/>
    <p:sldLayoutId id="2147483669" r:id="rId10"/>
    <p:sldLayoutId id="2147483675" r:id="rId11"/>
    <p:sldLayoutId id="214748367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3"/>
          <p:cNvSpPr txBox="1">
            <a:spLocks noGrp="1"/>
          </p:cNvSpPr>
          <p:nvPr>
            <p:ph type="ctrTitle" idx="2"/>
          </p:nvPr>
        </p:nvSpPr>
        <p:spPr>
          <a:xfrm>
            <a:off x="626957" y="3140287"/>
            <a:ext cx="2295000" cy="1842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MX" sz="3000" dirty="0"/>
              <a:t>FILOSOFÍA DE LA EDUCACIÓN.</a:t>
            </a:r>
            <a:endParaRPr sz="3000" dirty="0"/>
          </a:p>
        </p:txBody>
      </p:sp>
      <p:grpSp>
        <p:nvGrpSpPr>
          <p:cNvPr id="429" name="Google Shape;429;p33"/>
          <p:cNvGrpSpPr/>
          <p:nvPr/>
        </p:nvGrpSpPr>
        <p:grpSpPr>
          <a:xfrm>
            <a:off x="2725566" y="3198732"/>
            <a:ext cx="1842197" cy="1892520"/>
            <a:chOff x="3839750" y="1196200"/>
            <a:chExt cx="650700" cy="668475"/>
          </a:xfrm>
        </p:grpSpPr>
        <p:sp>
          <p:nvSpPr>
            <p:cNvPr id="430" name="Google Shape;430;p33"/>
            <p:cNvSpPr/>
            <p:nvPr/>
          </p:nvSpPr>
          <p:spPr>
            <a:xfrm>
              <a:off x="4081625" y="1215450"/>
              <a:ext cx="307625" cy="356025"/>
            </a:xfrm>
            <a:custGeom>
              <a:avLst/>
              <a:gdLst/>
              <a:ahLst/>
              <a:cxnLst/>
              <a:rect l="l" t="t" r="r" b="b"/>
              <a:pathLst>
                <a:path w="12305" h="14241" extrusionOk="0">
                  <a:moveTo>
                    <a:pt x="5482" y="1"/>
                  </a:moveTo>
                  <a:cubicBezTo>
                    <a:pt x="929" y="478"/>
                    <a:pt x="1" y="14240"/>
                    <a:pt x="3238" y="14240"/>
                  </a:cubicBezTo>
                  <a:cubicBezTo>
                    <a:pt x="3962" y="14240"/>
                    <a:pt x="4895" y="13552"/>
                    <a:pt x="6042" y="11871"/>
                  </a:cubicBezTo>
                  <a:cubicBezTo>
                    <a:pt x="12305" y="2692"/>
                    <a:pt x="5482" y="1"/>
                    <a:pt x="5482" y="1"/>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3"/>
            <p:cNvSpPr/>
            <p:nvPr/>
          </p:nvSpPr>
          <p:spPr>
            <a:xfrm>
              <a:off x="3840050" y="1244050"/>
              <a:ext cx="649800" cy="545375"/>
            </a:xfrm>
            <a:custGeom>
              <a:avLst/>
              <a:gdLst/>
              <a:ahLst/>
              <a:cxnLst/>
              <a:rect l="l" t="t" r="r" b="b"/>
              <a:pathLst>
                <a:path w="25992" h="21815" extrusionOk="0">
                  <a:moveTo>
                    <a:pt x="12854" y="0"/>
                  </a:moveTo>
                  <a:cubicBezTo>
                    <a:pt x="10759" y="0"/>
                    <a:pt x="9075" y="1123"/>
                    <a:pt x="8454" y="2619"/>
                  </a:cubicBezTo>
                  <a:cubicBezTo>
                    <a:pt x="8454" y="2619"/>
                    <a:pt x="7656" y="5727"/>
                    <a:pt x="8299" y="8989"/>
                  </a:cubicBezTo>
                  <a:cubicBezTo>
                    <a:pt x="8299" y="8989"/>
                    <a:pt x="9073" y="11323"/>
                    <a:pt x="10990" y="11323"/>
                  </a:cubicBezTo>
                  <a:cubicBezTo>
                    <a:pt x="10990" y="11323"/>
                    <a:pt x="10776" y="13454"/>
                    <a:pt x="8930" y="14585"/>
                  </a:cubicBezTo>
                  <a:cubicBezTo>
                    <a:pt x="7085" y="15716"/>
                    <a:pt x="1834" y="15585"/>
                    <a:pt x="1" y="19836"/>
                  </a:cubicBezTo>
                  <a:cubicBezTo>
                    <a:pt x="1" y="19836"/>
                    <a:pt x="4107" y="21815"/>
                    <a:pt x="9070" y="21815"/>
                  </a:cubicBezTo>
                  <a:cubicBezTo>
                    <a:pt x="10696" y="21815"/>
                    <a:pt x="12414" y="21602"/>
                    <a:pt x="14109" y="21038"/>
                  </a:cubicBezTo>
                  <a:cubicBezTo>
                    <a:pt x="16083" y="20389"/>
                    <a:pt x="17720" y="20179"/>
                    <a:pt x="19105" y="20179"/>
                  </a:cubicBezTo>
                  <a:cubicBezTo>
                    <a:pt x="21649" y="20179"/>
                    <a:pt x="23337" y="20889"/>
                    <a:pt x="24678" y="20889"/>
                  </a:cubicBezTo>
                  <a:cubicBezTo>
                    <a:pt x="25152" y="20889"/>
                    <a:pt x="25582" y="20801"/>
                    <a:pt x="25992" y="20562"/>
                  </a:cubicBezTo>
                  <a:cubicBezTo>
                    <a:pt x="25992" y="20562"/>
                    <a:pt x="25087" y="18145"/>
                    <a:pt x="22480" y="16383"/>
                  </a:cubicBezTo>
                  <a:cubicBezTo>
                    <a:pt x="21372" y="15645"/>
                    <a:pt x="20098" y="15180"/>
                    <a:pt x="18777" y="14966"/>
                  </a:cubicBezTo>
                  <a:cubicBezTo>
                    <a:pt x="18550" y="14942"/>
                    <a:pt x="18336" y="14894"/>
                    <a:pt x="18181" y="14847"/>
                  </a:cubicBezTo>
                  <a:cubicBezTo>
                    <a:pt x="16753" y="14430"/>
                    <a:pt x="15955" y="14192"/>
                    <a:pt x="16181" y="9775"/>
                  </a:cubicBezTo>
                  <a:lnTo>
                    <a:pt x="16395" y="6298"/>
                  </a:lnTo>
                  <a:cubicBezTo>
                    <a:pt x="16395" y="6298"/>
                    <a:pt x="16729" y="6482"/>
                    <a:pt x="17096" y="6482"/>
                  </a:cubicBezTo>
                  <a:cubicBezTo>
                    <a:pt x="17484" y="6482"/>
                    <a:pt x="17911" y="6278"/>
                    <a:pt x="18027" y="5441"/>
                  </a:cubicBezTo>
                  <a:cubicBezTo>
                    <a:pt x="18194" y="4168"/>
                    <a:pt x="17541" y="3808"/>
                    <a:pt x="16941" y="3808"/>
                  </a:cubicBezTo>
                  <a:cubicBezTo>
                    <a:pt x="16772" y="3808"/>
                    <a:pt x="16608" y="3837"/>
                    <a:pt x="16467" y="3881"/>
                  </a:cubicBezTo>
                  <a:cubicBezTo>
                    <a:pt x="16467" y="3881"/>
                    <a:pt x="16181" y="405"/>
                    <a:pt x="13693" y="59"/>
                  </a:cubicBezTo>
                  <a:cubicBezTo>
                    <a:pt x="13407" y="20"/>
                    <a:pt x="13127" y="0"/>
                    <a:pt x="12854" y="0"/>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3"/>
            <p:cNvSpPr/>
            <p:nvPr/>
          </p:nvSpPr>
          <p:spPr>
            <a:xfrm>
              <a:off x="3839750" y="1608950"/>
              <a:ext cx="650700" cy="183000"/>
            </a:xfrm>
            <a:custGeom>
              <a:avLst/>
              <a:gdLst/>
              <a:ahLst/>
              <a:cxnLst/>
              <a:rect l="l" t="t" r="r" b="b"/>
              <a:pathLst>
                <a:path w="26028" h="7320" extrusionOk="0">
                  <a:moveTo>
                    <a:pt x="8942" y="1"/>
                  </a:moveTo>
                  <a:cubicBezTo>
                    <a:pt x="8942" y="1"/>
                    <a:pt x="6061" y="668"/>
                    <a:pt x="3382" y="1882"/>
                  </a:cubicBezTo>
                  <a:cubicBezTo>
                    <a:pt x="703" y="3085"/>
                    <a:pt x="1" y="5228"/>
                    <a:pt x="1" y="5228"/>
                  </a:cubicBezTo>
                  <a:cubicBezTo>
                    <a:pt x="1048" y="5918"/>
                    <a:pt x="4477" y="6692"/>
                    <a:pt x="4477" y="6692"/>
                  </a:cubicBezTo>
                  <a:cubicBezTo>
                    <a:pt x="5978" y="7150"/>
                    <a:pt x="7458" y="7319"/>
                    <a:pt x="8833" y="7319"/>
                  </a:cubicBezTo>
                  <a:cubicBezTo>
                    <a:pt x="12684" y="7319"/>
                    <a:pt x="15711" y="5988"/>
                    <a:pt x="16062" y="5918"/>
                  </a:cubicBezTo>
                  <a:cubicBezTo>
                    <a:pt x="16341" y="5857"/>
                    <a:pt x="17862" y="5698"/>
                    <a:pt x="19531" y="5698"/>
                  </a:cubicBezTo>
                  <a:cubicBezTo>
                    <a:pt x="20782" y="5698"/>
                    <a:pt x="22116" y="5787"/>
                    <a:pt x="23075" y="6073"/>
                  </a:cubicBezTo>
                  <a:cubicBezTo>
                    <a:pt x="23754" y="6280"/>
                    <a:pt x="24288" y="6352"/>
                    <a:pt x="24704" y="6352"/>
                  </a:cubicBezTo>
                  <a:cubicBezTo>
                    <a:pt x="25652" y="6352"/>
                    <a:pt x="25980" y="5978"/>
                    <a:pt x="25980" y="5978"/>
                  </a:cubicBezTo>
                  <a:cubicBezTo>
                    <a:pt x="25980" y="5978"/>
                    <a:pt x="26028" y="5156"/>
                    <a:pt x="24063" y="3132"/>
                  </a:cubicBezTo>
                  <a:cubicBezTo>
                    <a:pt x="22099" y="1108"/>
                    <a:pt x="20051" y="656"/>
                    <a:pt x="20051" y="656"/>
                  </a:cubicBezTo>
                  <a:lnTo>
                    <a:pt x="17431" y="1"/>
                  </a:lnTo>
                  <a:cubicBezTo>
                    <a:pt x="17431" y="1"/>
                    <a:pt x="15895" y="1703"/>
                    <a:pt x="12669" y="1703"/>
                  </a:cubicBezTo>
                  <a:cubicBezTo>
                    <a:pt x="9430" y="1703"/>
                    <a:pt x="8942" y="1"/>
                    <a:pt x="8942" y="1"/>
                  </a:cubicBezTo>
                  <a:close/>
                </a:path>
              </a:pathLst>
            </a:custGeom>
            <a:solidFill>
              <a:srgbClr val="B26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3"/>
            <p:cNvSpPr/>
            <p:nvPr/>
          </p:nvSpPr>
          <p:spPr>
            <a:xfrm>
              <a:off x="4088600" y="1371425"/>
              <a:ext cx="28600" cy="57175"/>
            </a:xfrm>
            <a:custGeom>
              <a:avLst/>
              <a:gdLst/>
              <a:ahLst/>
              <a:cxnLst/>
              <a:rect l="l" t="t" r="r" b="b"/>
              <a:pathLst>
                <a:path w="1144" h="2287" extrusionOk="0">
                  <a:moveTo>
                    <a:pt x="465" y="1"/>
                  </a:moveTo>
                  <a:cubicBezTo>
                    <a:pt x="453" y="1"/>
                    <a:pt x="417" y="13"/>
                    <a:pt x="417" y="24"/>
                  </a:cubicBezTo>
                  <a:lnTo>
                    <a:pt x="24" y="1977"/>
                  </a:lnTo>
                  <a:cubicBezTo>
                    <a:pt x="0" y="2049"/>
                    <a:pt x="24" y="2144"/>
                    <a:pt x="84" y="2203"/>
                  </a:cubicBezTo>
                  <a:cubicBezTo>
                    <a:pt x="119" y="2263"/>
                    <a:pt x="203" y="2287"/>
                    <a:pt x="274" y="2287"/>
                  </a:cubicBezTo>
                  <a:lnTo>
                    <a:pt x="310" y="2287"/>
                  </a:lnTo>
                  <a:lnTo>
                    <a:pt x="1119" y="2215"/>
                  </a:lnTo>
                  <a:cubicBezTo>
                    <a:pt x="1131" y="2215"/>
                    <a:pt x="1143" y="2180"/>
                    <a:pt x="1143" y="2168"/>
                  </a:cubicBezTo>
                  <a:cubicBezTo>
                    <a:pt x="1143" y="2156"/>
                    <a:pt x="1119" y="2144"/>
                    <a:pt x="1108" y="2144"/>
                  </a:cubicBezTo>
                  <a:lnTo>
                    <a:pt x="298" y="2215"/>
                  </a:lnTo>
                  <a:cubicBezTo>
                    <a:pt x="288" y="2217"/>
                    <a:pt x="277" y="2218"/>
                    <a:pt x="267" y="2218"/>
                  </a:cubicBezTo>
                  <a:cubicBezTo>
                    <a:pt x="219" y="2218"/>
                    <a:pt x="173" y="2195"/>
                    <a:pt x="143" y="2156"/>
                  </a:cubicBezTo>
                  <a:cubicBezTo>
                    <a:pt x="96" y="2108"/>
                    <a:pt x="84" y="2049"/>
                    <a:pt x="96" y="1989"/>
                  </a:cubicBezTo>
                  <a:lnTo>
                    <a:pt x="500" y="36"/>
                  </a:lnTo>
                  <a:cubicBezTo>
                    <a:pt x="500" y="24"/>
                    <a:pt x="477" y="1"/>
                    <a:pt x="465"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3"/>
            <p:cNvSpPr/>
            <p:nvPr/>
          </p:nvSpPr>
          <p:spPr>
            <a:xfrm>
              <a:off x="4079375" y="1442825"/>
              <a:ext cx="57750" cy="24525"/>
            </a:xfrm>
            <a:custGeom>
              <a:avLst/>
              <a:gdLst/>
              <a:ahLst/>
              <a:cxnLst/>
              <a:rect l="l" t="t" r="r" b="b"/>
              <a:pathLst>
                <a:path w="2310" h="981" extrusionOk="0">
                  <a:moveTo>
                    <a:pt x="1684" y="0"/>
                  </a:moveTo>
                  <a:cubicBezTo>
                    <a:pt x="1458" y="0"/>
                    <a:pt x="1371" y="178"/>
                    <a:pt x="1099" y="178"/>
                  </a:cubicBezTo>
                  <a:cubicBezTo>
                    <a:pt x="1026" y="178"/>
                    <a:pt x="940" y="166"/>
                    <a:pt x="834" y="133"/>
                  </a:cubicBezTo>
                  <a:cubicBezTo>
                    <a:pt x="715" y="86"/>
                    <a:pt x="595" y="74"/>
                    <a:pt x="512" y="74"/>
                  </a:cubicBezTo>
                  <a:cubicBezTo>
                    <a:pt x="155" y="74"/>
                    <a:pt x="0" y="562"/>
                    <a:pt x="298" y="776"/>
                  </a:cubicBezTo>
                  <a:cubicBezTo>
                    <a:pt x="520" y="921"/>
                    <a:pt x="852" y="981"/>
                    <a:pt x="1150" y="981"/>
                  </a:cubicBezTo>
                  <a:cubicBezTo>
                    <a:pt x="1267" y="981"/>
                    <a:pt x="1379" y="971"/>
                    <a:pt x="1477" y="955"/>
                  </a:cubicBezTo>
                  <a:cubicBezTo>
                    <a:pt x="2024" y="848"/>
                    <a:pt x="2310" y="157"/>
                    <a:pt x="1846" y="26"/>
                  </a:cubicBezTo>
                  <a:cubicBezTo>
                    <a:pt x="1784" y="8"/>
                    <a:pt x="1731" y="0"/>
                    <a:pt x="1684" y="0"/>
                  </a:cubicBezTo>
                  <a:close/>
                </a:path>
              </a:pathLst>
            </a:custGeom>
            <a:solidFill>
              <a:srgbClr val="751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3"/>
            <p:cNvSpPr/>
            <p:nvPr/>
          </p:nvSpPr>
          <p:spPr>
            <a:xfrm>
              <a:off x="3959125" y="1512225"/>
              <a:ext cx="184250" cy="352450"/>
            </a:xfrm>
            <a:custGeom>
              <a:avLst/>
              <a:gdLst/>
              <a:ahLst/>
              <a:cxnLst/>
              <a:rect l="l" t="t" r="r" b="b"/>
              <a:pathLst>
                <a:path w="7370" h="14098" extrusionOk="0">
                  <a:moveTo>
                    <a:pt x="4679" y="0"/>
                  </a:moveTo>
                  <a:cubicBezTo>
                    <a:pt x="4679" y="0"/>
                    <a:pt x="714" y="1489"/>
                    <a:pt x="357" y="3858"/>
                  </a:cubicBezTo>
                  <a:cubicBezTo>
                    <a:pt x="0" y="6239"/>
                    <a:pt x="441" y="6573"/>
                    <a:pt x="1881" y="8370"/>
                  </a:cubicBezTo>
                  <a:cubicBezTo>
                    <a:pt x="3310" y="10168"/>
                    <a:pt x="4727" y="10180"/>
                    <a:pt x="2738" y="12740"/>
                  </a:cubicBezTo>
                  <a:cubicBezTo>
                    <a:pt x="2738" y="12740"/>
                    <a:pt x="4036" y="12657"/>
                    <a:pt x="4501" y="11454"/>
                  </a:cubicBezTo>
                  <a:lnTo>
                    <a:pt x="4501" y="11454"/>
                  </a:lnTo>
                  <a:cubicBezTo>
                    <a:pt x="4501" y="11454"/>
                    <a:pt x="4727" y="13252"/>
                    <a:pt x="3608" y="14097"/>
                  </a:cubicBezTo>
                  <a:cubicBezTo>
                    <a:pt x="3608" y="14097"/>
                    <a:pt x="6298" y="13478"/>
                    <a:pt x="6834" y="8930"/>
                  </a:cubicBezTo>
                  <a:cubicBezTo>
                    <a:pt x="7370" y="4394"/>
                    <a:pt x="5084" y="3144"/>
                    <a:pt x="5084" y="3144"/>
                  </a:cubicBezTo>
                  <a:cubicBezTo>
                    <a:pt x="5644" y="2441"/>
                    <a:pt x="6037" y="1631"/>
                    <a:pt x="6191" y="750"/>
                  </a:cubicBezTo>
                  <a:lnTo>
                    <a:pt x="6227" y="596"/>
                  </a:lnTo>
                  <a:cubicBezTo>
                    <a:pt x="5763" y="524"/>
                    <a:pt x="5298" y="358"/>
                    <a:pt x="4905" y="119"/>
                  </a:cubicBezTo>
                  <a:lnTo>
                    <a:pt x="4679" y="0"/>
                  </a:ln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3"/>
            <p:cNvSpPr/>
            <p:nvPr/>
          </p:nvSpPr>
          <p:spPr>
            <a:xfrm>
              <a:off x="3997225" y="1196200"/>
              <a:ext cx="278925" cy="203825"/>
            </a:xfrm>
            <a:custGeom>
              <a:avLst/>
              <a:gdLst/>
              <a:ahLst/>
              <a:cxnLst/>
              <a:rect l="l" t="t" r="r" b="b"/>
              <a:pathLst>
                <a:path w="11157" h="8153" extrusionOk="0">
                  <a:moveTo>
                    <a:pt x="5733" y="1"/>
                  </a:moveTo>
                  <a:cubicBezTo>
                    <a:pt x="4348" y="1"/>
                    <a:pt x="1613" y="976"/>
                    <a:pt x="822" y="3509"/>
                  </a:cubicBezTo>
                  <a:cubicBezTo>
                    <a:pt x="0" y="6164"/>
                    <a:pt x="1726" y="8153"/>
                    <a:pt x="1726" y="8153"/>
                  </a:cubicBezTo>
                  <a:cubicBezTo>
                    <a:pt x="1726" y="8153"/>
                    <a:pt x="2488" y="6450"/>
                    <a:pt x="4846" y="5545"/>
                  </a:cubicBezTo>
                  <a:cubicBezTo>
                    <a:pt x="7227" y="4652"/>
                    <a:pt x="7310" y="3212"/>
                    <a:pt x="7310" y="3212"/>
                  </a:cubicBezTo>
                  <a:cubicBezTo>
                    <a:pt x="7525" y="5486"/>
                    <a:pt x="9763" y="7033"/>
                    <a:pt x="9763" y="7033"/>
                  </a:cubicBezTo>
                  <a:cubicBezTo>
                    <a:pt x="11156" y="5890"/>
                    <a:pt x="10358" y="1307"/>
                    <a:pt x="8858" y="771"/>
                  </a:cubicBezTo>
                  <a:cubicBezTo>
                    <a:pt x="8644" y="693"/>
                    <a:pt x="8461" y="663"/>
                    <a:pt x="8305" y="663"/>
                  </a:cubicBezTo>
                  <a:cubicBezTo>
                    <a:pt x="7768" y="663"/>
                    <a:pt x="7561" y="1021"/>
                    <a:pt x="7561" y="1021"/>
                  </a:cubicBezTo>
                  <a:cubicBezTo>
                    <a:pt x="7561" y="1021"/>
                    <a:pt x="7227" y="116"/>
                    <a:pt x="5941" y="9"/>
                  </a:cubicBezTo>
                  <a:cubicBezTo>
                    <a:pt x="5876" y="3"/>
                    <a:pt x="5806" y="1"/>
                    <a:pt x="5733" y="1"/>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3"/>
            <p:cNvSpPr/>
            <p:nvPr/>
          </p:nvSpPr>
          <p:spPr>
            <a:xfrm>
              <a:off x="3990375" y="1247000"/>
              <a:ext cx="207475" cy="230725"/>
            </a:xfrm>
            <a:custGeom>
              <a:avLst/>
              <a:gdLst/>
              <a:ahLst/>
              <a:cxnLst/>
              <a:rect l="l" t="t" r="r" b="b"/>
              <a:pathLst>
                <a:path w="8299" h="9229" extrusionOk="0">
                  <a:moveTo>
                    <a:pt x="7489" y="1"/>
                  </a:moveTo>
                  <a:cubicBezTo>
                    <a:pt x="7489" y="2"/>
                    <a:pt x="7751" y="1275"/>
                    <a:pt x="6465" y="1942"/>
                  </a:cubicBezTo>
                  <a:cubicBezTo>
                    <a:pt x="5179" y="2573"/>
                    <a:pt x="2024" y="2811"/>
                    <a:pt x="1012" y="4930"/>
                  </a:cubicBezTo>
                  <a:cubicBezTo>
                    <a:pt x="0" y="7037"/>
                    <a:pt x="2322" y="9228"/>
                    <a:pt x="2322" y="9228"/>
                  </a:cubicBezTo>
                  <a:cubicBezTo>
                    <a:pt x="2322" y="9228"/>
                    <a:pt x="1608" y="5740"/>
                    <a:pt x="2727" y="5049"/>
                  </a:cubicBezTo>
                  <a:cubicBezTo>
                    <a:pt x="4751" y="3787"/>
                    <a:pt x="8299" y="2989"/>
                    <a:pt x="7489" y="1"/>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3"/>
            <p:cNvSpPr/>
            <p:nvPr/>
          </p:nvSpPr>
          <p:spPr>
            <a:xfrm>
              <a:off x="4066875" y="1361300"/>
              <a:ext cx="12525" cy="22350"/>
            </a:xfrm>
            <a:custGeom>
              <a:avLst/>
              <a:gdLst/>
              <a:ahLst/>
              <a:cxnLst/>
              <a:rect l="l" t="t" r="r" b="b"/>
              <a:pathLst>
                <a:path w="501" h="894" extrusionOk="0">
                  <a:moveTo>
                    <a:pt x="250" y="1"/>
                  </a:moveTo>
                  <a:cubicBezTo>
                    <a:pt x="119" y="1"/>
                    <a:pt x="0" y="203"/>
                    <a:pt x="0" y="441"/>
                  </a:cubicBezTo>
                  <a:cubicBezTo>
                    <a:pt x="0" y="703"/>
                    <a:pt x="95" y="894"/>
                    <a:pt x="250" y="894"/>
                  </a:cubicBezTo>
                  <a:cubicBezTo>
                    <a:pt x="381" y="894"/>
                    <a:pt x="500" y="680"/>
                    <a:pt x="500" y="441"/>
                  </a:cubicBezTo>
                  <a:cubicBezTo>
                    <a:pt x="500" y="203"/>
                    <a:pt x="393" y="1"/>
                    <a:pt x="250"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3"/>
            <p:cNvSpPr/>
            <p:nvPr/>
          </p:nvSpPr>
          <p:spPr>
            <a:xfrm>
              <a:off x="4135025" y="1361300"/>
              <a:ext cx="12825" cy="22350"/>
            </a:xfrm>
            <a:custGeom>
              <a:avLst/>
              <a:gdLst/>
              <a:ahLst/>
              <a:cxnLst/>
              <a:rect l="l" t="t" r="r" b="b"/>
              <a:pathLst>
                <a:path w="513" h="894" extrusionOk="0">
                  <a:moveTo>
                    <a:pt x="263" y="1"/>
                  </a:moveTo>
                  <a:cubicBezTo>
                    <a:pt x="120" y="1"/>
                    <a:pt x="1" y="203"/>
                    <a:pt x="1" y="441"/>
                  </a:cubicBezTo>
                  <a:cubicBezTo>
                    <a:pt x="1" y="703"/>
                    <a:pt x="120" y="894"/>
                    <a:pt x="263" y="894"/>
                  </a:cubicBezTo>
                  <a:cubicBezTo>
                    <a:pt x="394" y="894"/>
                    <a:pt x="513" y="680"/>
                    <a:pt x="513" y="441"/>
                  </a:cubicBezTo>
                  <a:cubicBezTo>
                    <a:pt x="513" y="203"/>
                    <a:pt x="394" y="1"/>
                    <a:pt x="263"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3"/>
            <p:cNvSpPr/>
            <p:nvPr/>
          </p:nvSpPr>
          <p:spPr>
            <a:xfrm>
              <a:off x="4254675" y="1354175"/>
              <a:ext cx="26825" cy="39600"/>
            </a:xfrm>
            <a:custGeom>
              <a:avLst/>
              <a:gdLst/>
              <a:ahLst/>
              <a:cxnLst/>
              <a:rect l="l" t="t" r="r" b="b"/>
              <a:pathLst>
                <a:path w="1073" h="1584" extrusionOk="0">
                  <a:moveTo>
                    <a:pt x="263" y="0"/>
                  </a:moveTo>
                  <a:cubicBezTo>
                    <a:pt x="239" y="0"/>
                    <a:pt x="227" y="12"/>
                    <a:pt x="227" y="36"/>
                  </a:cubicBezTo>
                  <a:cubicBezTo>
                    <a:pt x="227" y="60"/>
                    <a:pt x="239" y="72"/>
                    <a:pt x="251" y="72"/>
                  </a:cubicBezTo>
                  <a:cubicBezTo>
                    <a:pt x="251" y="72"/>
                    <a:pt x="596" y="95"/>
                    <a:pt x="787" y="369"/>
                  </a:cubicBezTo>
                  <a:cubicBezTo>
                    <a:pt x="977" y="667"/>
                    <a:pt x="965" y="988"/>
                    <a:pt x="727" y="1322"/>
                  </a:cubicBezTo>
                  <a:cubicBezTo>
                    <a:pt x="648" y="1437"/>
                    <a:pt x="555" y="1499"/>
                    <a:pt x="459" y="1499"/>
                  </a:cubicBezTo>
                  <a:cubicBezTo>
                    <a:pt x="425" y="1499"/>
                    <a:pt x="392" y="1492"/>
                    <a:pt x="358" y="1476"/>
                  </a:cubicBezTo>
                  <a:cubicBezTo>
                    <a:pt x="251" y="1417"/>
                    <a:pt x="180" y="1298"/>
                    <a:pt x="203" y="1179"/>
                  </a:cubicBezTo>
                  <a:cubicBezTo>
                    <a:pt x="263" y="953"/>
                    <a:pt x="263" y="810"/>
                    <a:pt x="203" y="714"/>
                  </a:cubicBezTo>
                  <a:cubicBezTo>
                    <a:pt x="180" y="655"/>
                    <a:pt x="120" y="631"/>
                    <a:pt x="49" y="607"/>
                  </a:cubicBezTo>
                  <a:cubicBezTo>
                    <a:pt x="25" y="607"/>
                    <a:pt x="1" y="631"/>
                    <a:pt x="1" y="643"/>
                  </a:cubicBezTo>
                  <a:cubicBezTo>
                    <a:pt x="1" y="655"/>
                    <a:pt x="13" y="691"/>
                    <a:pt x="25" y="691"/>
                  </a:cubicBezTo>
                  <a:cubicBezTo>
                    <a:pt x="84" y="703"/>
                    <a:pt x="120" y="726"/>
                    <a:pt x="144" y="762"/>
                  </a:cubicBezTo>
                  <a:cubicBezTo>
                    <a:pt x="191" y="834"/>
                    <a:pt x="191" y="965"/>
                    <a:pt x="144" y="1167"/>
                  </a:cubicBezTo>
                  <a:cubicBezTo>
                    <a:pt x="108" y="1310"/>
                    <a:pt x="191" y="1476"/>
                    <a:pt x="346" y="1548"/>
                  </a:cubicBezTo>
                  <a:cubicBezTo>
                    <a:pt x="382" y="1560"/>
                    <a:pt x="430" y="1584"/>
                    <a:pt x="477" y="1584"/>
                  </a:cubicBezTo>
                  <a:cubicBezTo>
                    <a:pt x="596" y="1584"/>
                    <a:pt x="715" y="1500"/>
                    <a:pt x="799" y="1357"/>
                  </a:cubicBezTo>
                  <a:cubicBezTo>
                    <a:pt x="1049" y="1000"/>
                    <a:pt x="1073" y="643"/>
                    <a:pt x="858" y="333"/>
                  </a:cubicBezTo>
                  <a:cubicBezTo>
                    <a:pt x="656" y="12"/>
                    <a:pt x="275" y="0"/>
                    <a:pt x="263" y="0"/>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3"/>
            <p:cNvSpPr/>
            <p:nvPr/>
          </p:nvSpPr>
          <p:spPr>
            <a:xfrm>
              <a:off x="4254675" y="1392850"/>
              <a:ext cx="25325" cy="25325"/>
            </a:xfrm>
            <a:custGeom>
              <a:avLst/>
              <a:gdLst/>
              <a:ahLst/>
              <a:cxnLst/>
              <a:rect l="l" t="t" r="r" b="b"/>
              <a:pathLst>
                <a:path w="1013" h="1013" extrusionOk="0">
                  <a:moveTo>
                    <a:pt x="501" y="1"/>
                  </a:moveTo>
                  <a:cubicBezTo>
                    <a:pt x="227" y="1"/>
                    <a:pt x="1" y="227"/>
                    <a:pt x="1" y="501"/>
                  </a:cubicBezTo>
                  <a:cubicBezTo>
                    <a:pt x="1" y="787"/>
                    <a:pt x="227" y="1013"/>
                    <a:pt x="501" y="1013"/>
                  </a:cubicBezTo>
                  <a:cubicBezTo>
                    <a:pt x="787" y="1013"/>
                    <a:pt x="1013" y="787"/>
                    <a:pt x="1013" y="501"/>
                  </a:cubicBezTo>
                  <a:cubicBezTo>
                    <a:pt x="1013" y="227"/>
                    <a:pt x="787"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3"/>
            <p:cNvSpPr/>
            <p:nvPr/>
          </p:nvSpPr>
          <p:spPr>
            <a:xfrm>
              <a:off x="4113900" y="1337500"/>
              <a:ext cx="67000" cy="72050"/>
            </a:xfrm>
            <a:custGeom>
              <a:avLst/>
              <a:gdLst/>
              <a:ahLst/>
              <a:cxnLst/>
              <a:rect l="l" t="t" r="r" b="b"/>
              <a:pathLst>
                <a:path w="2680" h="2882" extrusionOk="0">
                  <a:moveTo>
                    <a:pt x="1346" y="143"/>
                  </a:moveTo>
                  <a:cubicBezTo>
                    <a:pt x="2001" y="143"/>
                    <a:pt x="2536" y="727"/>
                    <a:pt x="2536" y="1441"/>
                  </a:cubicBezTo>
                  <a:cubicBezTo>
                    <a:pt x="2536" y="2155"/>
                    <a:pt x="2001" y="2739"/>
                    <a:pt x="1346" y="2739"/>
                  </a:cubicBezTo>
                  <a:cubicBezTo>
                    <a:pt x="691" y="2739"/>
                    <a:pt x="155" y="2155"/>
                    <a:pt x="155" y="1441"/>
                  </a:cubicBezTo>
                  <a:cubicBezTo>
                    <a:pt x="155" y="727"/>
                    <a:pt x="691" y="143"/>
                    <a:pt x="1346" y="143"/>
                  </a:cubicBezTo>
                  <a:close/>
                  <a:moveTo>
                    <a:pt x="1346" y="0"/>
                  </a:moveTo>
                  <a:cubicBezTo>
                    <a:pt x="596" y="0"/>
                    <a:pt x="0" y="643"/>
                    <a:pt x="0" y="1441"/>
                  </a:cubicBezTo>
                  <a:cubicBezTo>
                    <a:pt x="0" y="2251"/>
                    <a:pt x="596" y="2882"/>
                    <a:pt x="1346" y="2882"/>
                  </a:cubicBezTo>
                  <a:cubicBezTo>
                    <a:pt x="2084" y="2882"/>
                    <a:pt x="2679" y="2251"/>
                    <a:pt x="2679" y="1441"/>
                  </a:cubicBezTo>
                  <a:cubicBezTo>
                    <a:pt x="2679" y="643"/>
                    <a:pt x="2084" y="0"/>
                    <a:pt x="1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3"/>
            <p:cNvSpPr/>
            <p:nvPr/>
          </p:nvSpPr>
          <p:spPr>
            <a:xfrm>
              <a:off x="4032050" y="1337500"/>
              <a:ext cx="59550" cy="72050"/>
            </a:xfrm>
            <a:custGeom>
              <a:avLst/>
              <a:gdLst/>
              <a:ahLst/>
              <a:cxnLst/>
              <a:rect l="l" t="t" r="r" b="b"/>
              <a:pathLst>
                <a:path w="2382" h="2882" extrusionOk="0">
                  <a:moveTo>
                    <a:pt x="1191" y="143"/>
                  </a:moveTo>
                  <a:cubicBezTo>
                    <a:pt x="1762" y="143"/>
                    <a:pt x="2238" y="727"/>
                    <a:pt x="2238" y="1441"/>
                  </a:cubicBezTo>
                  <a:cubicBezTo>
                    <a:pt x="2238" y="2155"/>
                    <a:pt x="1774" y="2739"/>
                    <a:pt x="1191" y="2739"/>
                  </a:cubicBezTo>
                  <a:cubicBezTo>
                    <a:pt x="619" y="2739"/>
                    <a:pt x="155" y="2155"/>
                    <a:pt x="155" y="1441"/>
                  </a:cubicBezTo>
                  <a:cubicBezTo>
                    <a:pt x="155" y="727"/>
                    <a:pt x="619" y="143"/>
                    <a:pt x="1191" y="143"/>
                  </a:cubicBezTo>
                  <a:close/>
                  <a:moveTo>
                    <a:pt x="1191" y="0"/>
                  </a:moveTo>
                  <a:cubicBezTo>
                    <a:pt x="536" y="0"/>
                    <a:pt x="0" y="643"/>
                    <a:pt x="0" y="1441"/>
                  </a:cubicBezTo>
                  <a:cubicBezTo>
                    <a:pt x="0" y="2251"/>
                    <a:pt x="536" y="2882"/>
                    <a:pt x="1191" y="2882"/>
                  </a:cubicBezTo>
                  <a:cubicBezTo>
                    <a:pt x="1846" y="2882"/>
                    <a:pt x="2381" y="2251"/>
                    <a:pt x="2381" y="1441"/>
                  </a:cubicBezTo>
                  <a:cubicBezTo>
                    <a:pt x="2381" y="643"/>
                    <a:pt x="1846" y="0"/>
                    <a:pt x="1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3"/>
            <p:cNvSpPr/>
            <p:nvPr/>
          </p:nvSpPr>
          <p:spPr>
            <a:xfrm>
              <a:off x="4082350" y="1351200"/>
              <a:ext cx="40500" cy="3875"/>
            </a:xfrm>
            <a:custGeom>
              <a:avLst/>
              <a:gdLst/>
              <a:ahLst/>
              <a:cxnLst/>
              <a:rect l="l" t="t" r="r" b="b"/>
              <a:pathLst>
                <a:path w="1620" h="155" extrusionOk="0">
                  <a:moveTo>
                    <a:pt x="72" y="0"/>
                  </a:moveTo>
                  <a:cubicBezTo>
                    <a:pt x="24" y="0"/>
                    <a:pt x="0" y="24"/>
                    <a:pt x="0" y="71"/>
                  </a:cubicBezTo>
                  <a:cubicBezTo>
                    <a:pt x="0" y="119"/>
                    <a:pt x="24" y="155"/>
                    <a:pt x="72" y="155"/>
                  </a:cubicBezTo>
                  <a:lnTo>
                    <a:pt x="1548" y="155"/>
                  </a:lnTo>
                  <a:cubicBezTo>
                    <a:pt x="1584" y="155"/>
                    <a:pt x="1619" y="119"/>
                    <a:pt x="1619" y="71"/>
                  </a:cubicBezTo>
                  <a:cubicBezTo>
                    <a:pt x="1619" y="24"/>
                    <a:pt x="1596" y="0"/>
                    <a:pt x="1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3"/>
            <p:cNvSpPr/>
            <p:nvPr/>
          </p:nvSpPr>
          <p:spPr>
            <a:xfrm>
              <a:off x="4174625" y="1358025"/>
              <a:ext cx="59850" cy="3600"/>
            </a:xfrm>
            <a:custGeom>
              <a:avLst/>
              <a:gdLst/>
              <a:ahLst/>
              <a:cxnLst/>
              <a:rect l="l" t="t" r="r" b="b"/>
              <a:pathLst>
                <a:path w="2394" h="144" extrusionOk="0">
                  <a:moveTo>
                    <a:pt x="72" y="1"/>
                  </a:moveTo>
                  <a:cubicBezTo>
                    <a:pt x="36" y="1"/>
                    <a:pt x="0" y="25"/>
                    <a:pt x="0" y="72"/>
                  </a:cubicBezTo>
                  <a:cubicBezTo>
                    <a:pt x="0" y="120"/>
                    <a:pt x="36" y="144"/>
                    <a:pt x="72" y="144"/>
                  </a:cubicBezTo>
                  <a:lnTo>
                    <a:pt x="2322" y="144"/>
                  </a:lnTo>
                  <a:cubicBezTo>
                    <a:pt x="2370" y="144"/>
                    <a:pt x="2393" y="108"/>
                    <a:pt x="2393" y="72"/>
                  </a:cubicBezTo>
                  <a:cubicBezTo>
                    <a:pt x="2393" y="25"/>
                    <a:pt x="2370" y="1"/>
                    <a:pt x="23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3"/>
            <p:cNvSpPr/>
            <p:nvPr/>
          </p:nvSpPr>
          <p:spPr>
            <a:xfrm>
              <a:off x="4171950" y="1275275"/>
              <a:ext cx="82750" cy="214050"/>
            </a:xfrm>
            <a:custGeom>
              <a:avLst/>
              <a:gdLst/>
              <a:ahLst/>
              <a:cxnLst/>
              <a:rect l="l" t="t" r="r" b="b"/>
              <a:pathLst>
                <a:path w="3310" h="8562" extrusionOk="0">
                  <a:moveTo>
                    <a:pt x="345" y="1"/>
                  </a:moveTo>
                  <a:lnTo>
                    <a:pt x="345" y="1"/>
                  </a:lnTo>
                  <a:cubicBezTo>
                    <a:pt x="345" y="1"/>
                    <a:pt x="0" y="1442"/>
                    <a:pt x="1072" y="2847"/>
                  </a:cubicBezTo>
                  <a:cubicBezTo>
                    <a:pt x="2131" y="4240"/>
                    <a:pt x="2346" y="6788"/>
                    <a:pt x="691" y="8562"/>
                  </a:cubicBezTo>
                  <a:cubicBezTo>
                    <a:pt x="691" y="8562"/>
                    <a:pt x="3310" y="7311"/>
                    <a:pt x="3310" y="4704"/>
                  </a:cubicBezTo>
                  <a:cubicBezTo>
                    <a:pt x="3298" y="2085"/>
                    <a:pt x="941" y="2275"/>
                    <a:pt x="345" y="1"/>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3"/>
            <p:cNvSpPr/>
            <p:nvPr/>
          </p:nvSpPr>
          <p:spPr>
            <a:xfrm>
              <a:off x="4091275" y="1455075"/>
              <a:ext cx="33950" cy="12100"/>
            </a:xfrm>
            <a:custGeom>
              <a:avLst/>
              <a:gdLst/>
              <a:ahLst/>
              <a:cxnLst/>
              <a:rect l="l" t="t" r="r" b="b"/>
              <a:pathLst>
                <a:path w="1358" h="484" extrusionOk="0">
                  <a:moveTo>
                    <a:pt x="643" y="0"/>
                  </a:moveTo>
                  <a:cubicBezTo>
                    <a:pt x="215" y="0"/>
                    <a:pt x="0" y="369"/>
                    <a:pt x="0" y="369"/>
                  </a:cubicBezTo>
                  <a:cubicBezTo>
                    <a:pt x="109" y="424"/>
                    <a:pt x="466" y="478"/>
                    <a:pt x="527" y="478"/>
                  </a:cubicBezTo>
                  <a:cubicBezTo>
                    <a:pt x="533" y="478"/>
                    <a:pt x="536" y="478"/>
                    <a:pt x="536" y="477"/>
                  </a:cubicBezTo>
                  <a:cubicBezTo>
                    <a:pt x="592" y="481"/>
                    <a:pt x="644" y="483"/>
                    <a:pt x="694" y="483"/>
                  </a:cubicBezTo>
                  <a:cubicBezTo>
                    <a:pt x="1163" y="483"/>
                    <a:pt x="1358" y="298"/>
                    <a:pt x="1358" y="298"/>
                  </a:cubicBezTo>
                  <a:cubicBezTo>
                    <a:pt x="1358" y="298"/>
                    <a:pt x="1072" y="0"/>
                    <a:pt x="643" y="0"/>
                  </a:cubicBezTo>
                  <a:close/>
                </a:path>
              </a:pathLst>
            </a:custGeom>
            <a:solidFill>
              <a:srgbClr val="FF78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33"/>
          <p:cNvGrpSpPr/>
          <p:nvPr/>
        </p:nvGrpSpPr>
        <p:grpSpPr>
          <a:xfrm rot="-659109">
            <a:off x="6502453" y="2886550"/>
            <a:ext cx="2648692" cy="2227688"/>
            <a:chOff x="4623475" y="1261425"/>
            <a:chExt cx="651000" cy="547525"/>
          </a:xfrm>
        </p:grpSpPr>
        <p:sp>
          <p:nvSpPr>
            <p:cNvPr id="449" name="Google Shape;449;p33"/>
            <p:cNvSpPr/>
            <p:nvPr/>
          </p:nvSpPr>
          <p:spPr>
            <a:xfrm>
              <a:off x="4623775" y="1261425"/>
              <a:ext cx="649525" cy="545450"/>
            </a:xfrm>
            <a:custGeom>
              <a:avLst/>
              <a:gdLst/>
              <a:ahLst/>
              <a:cxnLst/>
              <a:rect l="l" t="t" r="r" b="b"/>
              <a:pathLst>
                <a:path w="25981" h="21818" extrusionOk="0">
                  <a:moveTo>
                    <a:pt x="12803" y="0"/>
                  </a:moveTo>
                  <a:cubicBezTo>
                    <a:pt x="10717" y="0"/>
                    <a:pt x="9071" y="1121"/>
                    <a:pt x="8454" y="2627"/>
                  </a:cubicBezTo>
                  <a:cubicBezTo>
                    <a:pt x="8454" y="2627"/>
                    <a:pt x="7645" y="5734"/>
                    <a:pt x="8287" y="8996"/>
                  </a:cubicBezTo>
                  <a:cubicBezTo>
                    <a:pt x="8287" y="8996"/>
                    <a:pt x="9061" y="11330"/>
                    <a:pt x="10978" y="11330"/>
                  </a:cubicBezTo>
                  <a:cubicBezTo>
                    <a:pt x="10978" y="11330"/>
                    <a:pt x="10776" y="13461"/>
                    <a:pt x="8930" y="14592"/>
                  </a:cubicBezTo>
                  <a:cubicBezTo>
                    <a:pt x="7085" y="15723"/>
                    <a:pt x="1834" y="15581"/>
                    <a:pt x="1" y="19843"/>
                  </a:cubicBezTo>
                  <a:cubicBezTo>
                    <a:pt x="1" y="19843"/>
                    <a:pt x="4104" y="21817"/>
                    <a:pt x="9072" y="21817"/>
                  </a:cubicBezTo>
                  <a:cubicBezTo>
                    <a:pt x="10697" y="21817"/>
                    <a:pt x="12414" y="21606"/>
                    <a:pt x="14110" y="21046"/>
                  </a:cubicBezTo>
                  <a:cubicBezTo>
                    <a:pt x="16080" y="20397"/>
                    <a:pt x="17715" y="20187"/>
                    <a:pt x="19097" y="20187"/>
                  </a:cubicBezTo>
                  <a:cubicBezTo>
                    <a:pt x="21639" y="20187"/>
                    <a:pt x="23325" y="20897"/>
                    <a:pt x="24667" y="20897"/>
                  </a:cubicBezTo>
                  <a:cubicBezTo>
                    <a:pt x="25140" y="20897"/>
                    <a:pt x="25570" y="20809"/>
                    <a:pt x="25980" y="20569"/>
                  </a:cubicBezTo>
                  <a:cubicBezTo>
                    <a:pt x="25980" y="20569"/>
                    <a:pt x="25075" y="18140"/>
                    <a:pt x="22468" y="16390"/>
                  </a:cubicBezTo>
                  <a:cubicBezTo>
                    <a:pt x="21372" y="15640"/>
                    <a:pt x="20087" y="15188"/>
                    <a:pt x="18765" y="14973"/>
                  </a:cubicBezTo>
                  <a:cubicBezTo>
                    <a:pt x="18539" y="14950"/>
                    <a:pt x="18336" y="14902"/>
                    <a:pt x="18170" y="14854"/>
                  </a:cubicBezTo>
                  <a:cubicBezTo>
                    <a:pt x="16741" y="14438"/>
                    <a:pt x="15955" y="14199"/>
                    <a:pt x="16169" y="9782"/>
                  </a:cubicBezTo>
                  <a:lnTo>
                    <a:pt x="16384" y="6294"/>
                  </a:lnTo>
                  <a:cubicBezTo>
                    <a:pt x="16384" y="6294"/>
                    <a:pt x="16722" y="6479"/>
                    <a:pt x="17095" y="6479"/>
                  </a:cubicBezTo>
                  <a:cubicBezTo>
                    <a:pt x="17484" y="6479"/>
                    <a:pt x="17911" y="6276"/>
                    <a:pt x="18027" y="5448"/>
                  </a:cubicBezTo>
                  <a:cubicBezTo>
                    <a:pt x="18184" y="4179"/>
                    <a:pt x="17535" y="3811"/>
                    <a:pt x="16936" y="3811"/>
                  </a:cubicBezTo>
                  <a:cubicBezTo>
                    <a:pt x="16765" y="3811"/>
                    <a:pt x="16598" y="3841"/>
                    <a:pt x="16455" y="3889"/>
                  </a:cubicBezTo>
                  <a:cubicBezTo>
                    <a:pt x="16455" y="3889"/>
                    <a:pt x="16169" y="400"/>
                    <a:pt x="13693" y="67"/>
                  </a:cubicBezTo>
                  <a:cubicBezTo>
                    <a:pt x="13389" y="22"/>
                    <a:pt x="13092" y="0"/>
                    <a:pt x="12803" y="0"/>
                  </a:cubicBezTo>
                  <a:close/>
                </a:path>
              </a:pathLst>
            </a:custGeom>
            <a:solidFill>
              <a:srgbClr val="AF65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3"/>
            <p:cNvSpPr/>
            <p:nvPr/>
          </p:nvSpPr>
          <p:spPr>
            <a:xfrm>
              <a:off x="4823325" y="1380350"/>
              <a:ext cx="198450" cy="166650"/>
            </a:xfrm>
            <a:custGeom>
              <a:avLst/>
              <a:gdLst/>
              <a:ahLst/>
              <a:cxnLst/>
              <a:rect l="l" t="t" r="r" b="b"/>
              <a:pathLst>
                <a:path w="7938" h="6666" extrusionOk="0">
                  <a:moveTo>
                    <a:pt x="103" y="2763"/>
                  </a:moveTo>
                  <a:cubicBezTo>
                    <a:pt x="103" y="2763"/>
                    <a:pt x="100" y="2773"/>
                    <a:pt x="101" y="2788"/>
                  </a:cubicBezTo>
                  <a:lnTo>
                    <a:pt x="101" y="2788"/>
                  </a:lnTo>
                  <a:cubicBezTo>
                    <a:pt x="102" y="2772"/>
                    <a:pt x="103" y="2763"/>
                    <a:pt x="103" y="2763"/>
                  </a:cubicBezTo>
                  <a:close/>
                  <a:moveTo>
                    <a:pt x="7128" y="1"/>
                  </a:moveTo>
                  <a:cubicBezTo>
                    <a:pt x="7128" y="1"/>
                    <a:pt x="6794" y="1977"/>
                    <a:pt x="5997" y="2775"/>
                  </a:cubicBezTo>
                  <a:cubicBezTo>
                    <a:pt x="5814" y="2958"/>
                    <a:pt x="5612" y="3025"/>
                    <a:pt x="5386" y="3025"/>
                  </a:cubicBezTo>
                  <a:cubicBezTo>
                    <a:pt x="4773" y="3025"/>
                    <a:pt x="3982" y="2535"/>
                    <a:pt x="2903" y="2535"/>
                  </a:cubicBezTo>
                  <a:cubicBezTo>
                    <a:pt x="2618" y="2535"/>
                    <a:pt x="2312" y="2569"/>
                    <a:pt x="1984" y="2656"/>
                  </a:cubicBezTo>
                  <a:cubicBezTo>
                    <a:pt x="1203" y="2858"/>
                    <a:pt x="745" y="2920"/>
                    <a:pt x="476" y="2920"/>
                  </a:cubicBezTo>
                  <a:cubicBezTo>
                    <a:pt x="157" y="2920"/>
                    <a:pt x="106" y="2832"/>
                    <a:pt x="101" y="2788"/>
                  </a:cubicBezTo>
                  <a:lnTo>
                    <a:pt x="101" y="2788"/>
                  </a:lnTo>
                  <a:cubicBezTo>
                    <a:pt x="85" y="3064"/>
                    <a:pt x="1" y="5567"/>
                    <a:pt x="2306" y="6478"/>
                  </a:cubicBezTo>
                  <a:cubicBezTo>
                    <a:pt x="2641" y="6609"/>
                    <a:pt x="2999" y="6666"/>
                    <a:pt x="3367" y="6666"/>
                  </a:cubicBezTo>
                  <a:cubicBezTo>
                    <a:pt x="5496" y="6666"/>
                    <a:pt x="7937" y="4787"/>
                    <a:pt x="7937" y="4787"/>
                  </a:cubicBezTo>
                  <a:lnTo>
                    <a:pt x="7818" y="429"/>
                  </a:lnTo>
                  <a:lnTo>
                    <a:pt x="7128" y="1"/>
                  </a:ln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3"/>
            <p:cNvSpPr/>
            <p:nvPr/>
          </p:nvSpPr>
          <p:spPr>
            <a:xfrm>
              <a:off x="4623475" y="1626225"/>
              <a:ext cx="651000" cy="182725"/>
            </a:xfrm>
            <a:custGeom>
              <a:avLst/>
              <a:gdLst/>
              <a:ahLst/>
              <a:cxnLst/>
              <a:rect l="l" t="t" r="r" b="b"/>
              <a:pathLst>
                <a:path w="26040" h="7309" extrusionOk="0">
                  <a:moveTo>
                    <a:pt x="8942" y="0"/>
                  </a:moveTo>
                  <a:cubicBezTo>
                    <a:pt x="8942" y="0"/>
                    <a:pt x="6049" y="703"/>
                    <a:pt x="3370" y="1870"/>
                  </a:cubicBezTo>
                  <a:cubicBezTo>
                    <a:pt x="691" y="3072"/>
                    <a:pt x="1" y="5215"/>
                    <a:pt x="1" y="5215"/>
                  </a:cubicBezTo>
                  <a:cubicBezTo>
                    <a:pt x="1037" y="5906"/>
                    <a:pt x="4478" y="6680"/>
                    <a:pt x="4478" y="6680"/>
                  </a:cubicBezTo>
                  <a:cubicBezTo>
                    <a:pt x="5983" y="7139"/>
                    <a:pt x="7466" y="7309"/>
                    <a:pt x="8843" y="7309"/>
                  </a:cubicBezTo>
                  <a:cubicBezTo>
                    <a:pt x="12685" y="7309"/>
                    <a:pt x="15700" y="5985"/>
                    <a:pt x="16050" y="5906"/>
                  </a:cubicBezTo>
                  <a:cubicBezTo>
                    <a:pt x="16333" y="5845"/>
                    <a:pt x="17827" y="5693"/>
                    <a:pt x="19475" y="5693"/>
                  </a:cubicBezTo>
                  <a:cubicBezTo>
                    <a:pt x="20740" y="5693"/>
                    <a:pt x="22096" y="5783"/>
                    <a:pt x="23063" y="6073"/>
                  </a:cubicBezTo>
                  <a:cubicBezTo>
                    <a:pt x="23737" y="6273"/>
                    <a:pt x="24270" y="6343"/>
                    <a:pt x="24685" y="6343"/>
                  </a:cubicBezTo>
                  <a:cubicBezTo>
                    <a:pt x="25649" y="6343"/>
                    <a:pt x="25980" y="5965"/>
                    <a:pt x="25980" y="5965"/>
                  </a:cubicBezTo>
                  <a:cubicBezTo>
                    <a:pt x="25980" y="5965"/>
                    <a:pt x="26040" y="5144"/>
                    <a:pt x="24063" y="3120"/>
                  </a:cubicBezTo>
                  <a:cubicBezTo>
                    <a:pt x="22099" y="1096"/>
                    <a:pt x="20039" y="655"/>
                    <a:pt x="20039" y="655"/>
                  </a:cubicBezTo>
                  <a:lnTo>
                    <a:pt x="17420" y="0"/>
                  </a:lnTo>
                  <a:cubicBezTo>
                    <a:pt x="17420" y="0"/>
                    <a:pt x="15896" y="1691"/>
                    <a:pt x="12657" y="1691"/>
                  </a:cubicBezTo>
                  <a:cubicBezTo>
                    <a:pt x="9431" y="1691"/>
                    <a:pt x="8942" y="0"/>
                    <a:pt x="8942" y="0"/>
                  </a:cubicBezTo>
                  <a:close/>
                </a:path>
              </a:pathLst>
            </a:custGeom>
            <a:solidFill>
              <a:srgbClr val="FF5C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3"/>
            <p:cNvSpPr/>
            <p:nvPr/>
          </p:nvSpPr>
          <p:spPr>
            <a:xfrm>
              <a:off x="4824500" y="1361000"/>
              <a:ext cx="54700" cy="22925"/>
            </a:xfrm>
            <a:custGeom>
              <a:avLst/>
              <a:gdLst/>
              <a:ahLst/>
              <a:cxnLst/>
              <a:rect l="l" t="t" r="r" b="b"/>
              <a:pathLst>
                <a:path w="2188" h="917" extrusionOk="0">
                  <a:moveTo>
                    <a:pt x="1544" y="1"/>
                  </a:moveTo>
                  <a:cubicBezTo>
                    <a:pt x="1282" y="1"/>
                    <a:pt x="830" y="49"/>
                    <a:pt x="473" y="334"/>
                  </a:cubicBezTo>
                  <a:cubicBezTo>
                    <a:pt x="1" y="722"/>
                    <a:pt x="102" y="916"/>
                    <a:pt x="694" y="916"/>
                  </a:cubicBezTo>
                  <a:cubicBezTo>
                    <a:pt x="774" y="916"/>
                    <a:pt x="863" y="913"/>
                    <a:pt x="961" y="906"/>
                  </a:cubicBezTo>
                  <a:cubicBezTo>
                    <a:pt x="1794" y="846"/>
                    <a:pt x="2187" y="668"/>
                    <a:pt x="2152" y="311"/>
                  </a:cubicBezTo>
                  <a:cubicBezTo>
                    <a:pt x="2143" y="44"/>
                    <a:pt x="1943" y="7"/>
                    <a:pt x="1831" y="7"/>
                  </a:cubicBezTo>
                  <a:cubicBezTo>
                    <a:pt x="1788" y="7"/>
                    <a:pt x="1759" y="13"/>
                    <a:pt x="1759" y="13"/>
                  </a:cubicBezTo>
                  <a:cubicBezTo>
                    <a:pt x="1759" y="13"/>
                    <a:pt x="1675" y="1"/>
                    <a:pt x="1544"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3"/>
            <p:cNvSpPr/>
            <p:nvPr/>
          </p:nvSpPr>
          <p:spPr>
            <a:xfrm>
              <a:off x="4904175" y="1361000"/>
              <a:ext cx="54975" cy="22925"/>
            </a:xfrm>
            <a:custGeom>
              <a:avLst/>
              <a:gdLst/>
              <a:ahLst/>
              <a:cxnLst/>
              <a:rect l="l" t="t" r="r" b="b"/>
              <a:pathLst>
                <a:path w="2199" h="917" extrusionOk="0">
                  <a:moveTo>
                    <a:pt x="655" y="1"/>
                  </a:moveTo>
                  <a:cubicBezTo>
                    <a:pt x="524" y="1"/>
                    <a:pt x="441" y="13"/>
                    <a:pt x="441" y="13"/>
                  </a:cubicBezTo>
                  <a:cubicBezTo>
                    <a:pt x="441" y="13"/>
                    <a:pt x="411" y="7"/>
                    <a:pt x="368" y="7"/>
                  </a:cubicBezTo>
                  <a:cubicBezTo>
                    <a:pt x="257" y="7"/>
                    <a:pt x="57" y="44"/>
                    <a:pt x="48" y="311"/>
                  </a:cubicBezTo>
                  <a:cubicBezTo>
                    <a:pt x="0" y="668"/>
                    <a:pt x="405" y="846"/>
                    <a:pt x="1239" y="906"/>
                  </a:cubicBezTo>
                  <a:cubicBezTo>
                    <a:pt x="1336" y="913"/>
                    <a:pt x="1425" y="916"/>
                    <a:pt x="1506" y="916"/>
                  </a:cubicBezTo>
                  <a:cubicBezTo>
                    <a:pt x="2098" y="916"/>
                    <a:pt x="2199" y="722"/>
                    <a:pt x="1727" y="334"/>
                  </a:cubicBezTo>
                  <a:cubicBezTo>
                    <a:pt x="1370" y="49"/>
                    <a:pt x="917" y="1"/>
                    <a:pt x="655"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3"/>
            <p:cNvSpPr/>
            <p:nvPr/>
          </p:nvSpPr>
          <p:spPr>
            <a:xfrm>
              <a:off x="4872325" y="1390175"/>
              <a:ext cx="38425" cy="57475"/>
            </a:xfrm>
            <a:custGeom>
              <a:avLst/>
              <a:gdLst/>
              <a:ahLst/>
              <a:cxnLst/>
              <a:rect l="l" t="t" r="r" b="b"/>
              <a:pathLst>
                <a:path w="1537" h="2299" extrusionOk="0">
                  <a:moveTo>
                    <a:pt x="453" y="1"/>
                  </a:moveTo>
                  <a:cubicBezTo>
                    <a:pt x="441" y="1"/>
                    <a:pt x="417" y="25"/>
                    <a:pt x="417" y="36"/>
                  </a:cubicBezTo>
                  <a:lnTo>
                    <a:pt x="12" y="1989"/>
                  </a:lnTo>
                  <a:cubicBezTo>
                    <a:pt x="0" y="2061"/>
                    <a:pt x="12" y="2144"/>
                    <a:pt x="72" y="2203"/>
                  </a:cubicBezTo>
                  <a:cubicBezTo>
                    <a:pt x="119" y="2263"/>
                    <a:pt x="191" y="2299"/>
                    <a:pt x="262" y="2299"/>
                  </a:cubicBezTo>
                  <a:lnTo>
                    <a:pt x="310" y="2299"/>
                  </a:lnTo>
                  <a:lnTo>
                    <a:pt x="1120" y="2227"/>
                  </a:lnTo>
                  <a:cubicBezTo>
                    <a:pt x="1262" y="2203"/>
                    <a:pt x="1382" y="2120"/>
                    <a:pt x="1453" y="2001"/>
                  </a:cubicBezTo>
                  <a:cubicBezTo>
                    <a:pt x="1513" y="1870"/>
                    <a:pt x="1536" y="1727"/>
                    <a:pt x="1477" y="1596"/>
                  </a:cubicBezTo>
                  <a:cubicBezTo>
                    <a:pt x="1429" y="1477"/>
                    <a:pt x="1322" y="1394"/>
                    <a:pt x="1191" y="1358"/>
                  </a:cubicBezTo>
                  <a:cubicBezTo>
                    <a:pt x="1155" y="1352"/>
                    <a:pt x="1120" y="1349"/>
                    <a:pt x="1086" y="1349"/>
                  </a:cubicBezTo>
                  <a:cubicBezTo>
                    <a:pt x="985" y="1349"/>
                    <a:pt x="893" y="1376"/>
                    <a:pt x="822" y="1430"/>
                  </a:cubicBezTo>
                  <a:lnTo>
                    <a:pt x="679" y="1537"/>
                  </a:lnTo>
                  <a:cubicBezTo>
                    <a:pt x="655" y="1537"/>
                    <a:pt x="655" y="1572"/>
                    <a:pt x="667" y="1584"/>
                  </a:cubicBezTo>
                  <a:cubicBezTo>
                    <a:pt x="667" y="1598"/>
                    <a:pt x="679" y="1604"/>
                    <a:pt x="692" y="1604"/>
                  </a:cubicBezTo>
                  <a:cubicBezTo>
                    <a:pt x="701" y="1604"/>
                    <a:pt x="710" y="1601"/>
                    <a:pt x="715" y="1596"/>
                  </a:cubicBezTo>
                  <a:lnTo>
                    <a:pt x="846" y="1489"/>
                  </a:lnTo>
                  <a:cubicBezTo>
                    <a:pt x="916" y="1445"/>
                    <a:pt x="994" y="1420"/>
                    <a:pt x="1072" y="1420"/>
                  </a:cubicBezTo>
                  <a:cubicBezTo>
                    <a:pt x="1100" y="1420"/>
                    <a:pt x="1128" y="1423"/>
                    <a:pt x="1155" y="1430"/>
                  </a:cubicBezTo>
                  <a:cubicBezTo>
                    <a:pt x="1262" y="1465"/>
                    <a:pt x="1346" y="1537"/>
                    <a:pt x="1393" y="1644"/>
                  </a:cubicBezTo>
                  <a:cubicBezTo>
                    <a:pt x="1441" y="1751"/>
                    <a:pt x="1441" y="1870"/>
                    <a:pt x="1382" y="1965"/>
                  </a:cubicBezTo>
                  <a:cubicBezTo>
                    <a:pt x="1322" y="2072"/>
                    <a:pt x="1215" y="2132"/>
                    <a:pt x="1096" y="2144"/>
                  </a:cubicBezTo>
                  <a:lnTo>
                    <a:pt x="298" y="2227"/>
                  </a:lnTo>
                  <a:cubicBezTo>
                    <a:pt x="290" y="2229"/>
                    <a:pt x="282" y="2230"/>
                    <a:pt x="274" y="2230"/>
                  </a:cubicBezTo>
                  <a:cubicBezTo>
                    <a:pt x="223" y="2230"/>
                    <a:pt x="173" y="2199"/>
                    <a:pt x="131" y="2168"/>
                  </a:cubicBezTo>
                  <a:cubicBezTo>
                    <a:pt x="84" y="2120"/>
                    <a:pt x="72" y="2061"/>
                    <a:pt x="84" y="2001"/>
                  </a:cubicBezTo>
                  <a:lnTo>
                    <a:pt x="489" y="48"/>
                  </a:lnTo>
                  <a:cubicBezTo>
                    <a:pt x="489" y="36"/>
                    <a:pt x="477" y="1"/>
                    <a:pt x="453" y="1"/>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3"/>
            <p:cNvSpPr/>
            <p:nvPr/>
          </p:nvSpPr>
          <p:spPr>
            <a:xfrm>
              <a:off x="4848800" y="1399700"/>
              <a:ext cx="12525" cy="22350"/>
            </a:xfrm>
            <a:custGeom>
              <a:avLst/>
              <a:gdLst/>
              <a:ahLst/>
              <a:cxnLst/>
              <a:rect l="l" t="t" r="r" b="b"/>
              <a:pathLst>
                <a:path w="501" h="894" extrusionOk="0">
                  <a:moveTo>
                    <a:pt x="251" y="1"/>
                  </a:moveTo>
                  <a:cubicBezTo>
                    <a:pt x="120" y="1"/>
                    <a:pt x="1" y="203"/>
                    <a:pt x="1" y="441"/>
                  </a:cubicBezTo>
                  <a:cubicBezTo>
                    <a:pt x="1" y="691"/>
                    <a:pt x="120" y="894"/>
                    <a:pt x="251" y="894"/>
                  </a:cubicBezTo>
                  <a:cubicBezTo>
                    <a:pt x="394" y="894"/>
                    <a:pt x="501" y="679"/>
                    <a:pt x="501" y="441"/>
                  </a:cubicBezTo>
                  <a:cubicBezTo>
                    <a:pt x="501" y="203"/>
                    <a:pt x="394" y="1"/>
                    <a:pt x="251"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3"/>
            <p:cNvSpPr/>
            <p:nvPr/>
          </p:nvSpPr>
          <p:spPr>
            <a:xfrm>
              <a:off x="4917275" y="1399700"/>
              <a:ext cx="12825" cy="22350"/>
            </a:xfrm>
            <a:custGeom>
              <a:avLst/>
              <a:gdLst/>
              <a:ahLst/>
              <a:cxnLst/>
              <a:rect l="l" t="t" r="r" b="b"/>
              <a:pathLst>
                <a:path w="513" h="894" extrusionOk="0">
                  <a:moveTo>
                    <a:pt x="250" y="1"/>
                  </a:moveTo>
                  <a:cubicBezTo>
                    <a:pt x="119" y="1"/>
                    <a:pt x="0" y="203"/>
                    <a:pt x="0" y="441"/>
                  </a:cubicBezTo>
                  <a:cubicBezTo>
                    <a:pt x="0" y="691"/>
                    <a:pt x="107" y="894"/>
                    <a:pt x="250" y="894"/>
                  </a:cubicBezTo>
                  <a:cubicBezTo>
                    <a:pt x="393" y="894"/>
                    <a:pt x="512" y="679"/>
                    <a:pt x="512" y="441"/>
                  </a:cubicBezTo>
                  <a:cubicBezTo>
                    <a:pt x="512" y="203"/>
                    <a:pt x="393" y="13"/>
                    <a:pt x="250"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3"/>
            <p:cNvSpPr/>
            <p:nvPr/>
          </p:nvSpPr>
          <p:spPr>
            <a:xfrm>
              <a:off x="4869050" y="1474375"/>
              <a:ext cx="44975" cy="18825"/>
            </a:xfrm>
            <a:custGeom>
              <a:avLst/>
              <a:gdLst/>
              <a:ahLst/>
              <a:cxnLst/>
              <a:rect l="l" t="t" r="r" b="b"/>
              <a:pathLst>
                <a:path w="1799" h="753" extrusionOk="0">
                  <a:moveTo>
                    <a:pt x="1329" y="0"/>
                  </a:moveTo>
                  <a:cubicBezTo>
                    <a:pt x="1133" y="0"/>
                    <a:pt x="1069" y="147"/>
                    <a:pt x="860" y="147"/>
                  </a:cubicBezTo>
                  <a:cubicBezTo>
                    <a:pt x="804" y="147"/>
                    <a:pt x="737" y="136"/>
                    <a:pt x="655" y="109"/>
                  </a:cubicBezTo>
                  <a:cubicBezTo>
                    <a:pt x="560" y="74"/>
                    <a:pt x="477" y="62"/>
                    <a:pt x="393" y="62"/>
                  </a:cubicBezTo>
                  <a:cubicBezTo>
                    <a:pt x="120" y="62"/>
                    <a:pt x="0" y="431"/>
                    <a:pt x="239" y="598"/>
                  </a:cubicBezTo>
                  <a:cubicBezTo>
                    <a:pt x="401" y="711"/>
                    <a:pt x="635" y="753"/>
                    <a:pt x="854" y="753"/>
                  </a:cubicBezTo>
                  <a:cubicBezTo>
                    <a:pt x="957" y="753"/>
                    <a:pt x="1056" y="744"/>
                    <a:pt x="1143" y="729"/>
                  </a:cubicBezTo>
                  <a:cubicBezTo>
                    <a:pt x="1572" y="657"/>
                    <a:pt x="1798" y="121"/>
                    <a:pt x="1441" y="14"/>
                  </a:cubicBezTo>
                  <a:cubicBezTo>
                    <a:pt x="1399" y="4"/>
                    <a:pt x="1362" y="0"/>
                    <a:pt x="13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3"/>
            <p:cNvSpPr/>
            <p:nvPr/>
          </p:nvSpPr>
          <p:spPr>
            <a:xfrm>
              <a:off x="4860425" y="1508650"/>
              <a:ext cx="49425" cy="10575"/>
            </a:xfrm>
            <a:custGeom>
              <a:avLst/>
              <a:gdLst/>
              <a:ahLst/>
              <a:cxnLst/>
              <a:rect l="l" t="t" r="r" b="b"/>
              <a:pathLst>
                <a:path w="1977" h="423" extrusionOk="0">
                  <a:moveTo>
                    <a:pt x="976" y="0"/>
                  </a:moveTo>
                  <a:cubicBezTo>
                    <a:pt x="203" y="0"/>
                    <a:pt x="12" y="358"/>
                    <a:pt x="12" y="370"/>
                  </a:cubicBezTo>
                  <a:cubicBezTo>
                    <a:pt x="0" y="381"/>
                    <a:pt x="12" y="405"/>
                    <a:pt x="24" y="417"/>
                  </a:cubicBezTo>
                  <a:lnTo>
                    <a:pt x="36" y="417"/>
                  </a:lnTo>
                  <a:cubicBezTo>
                    <a:pt x="60" y="417"/>
                    <a:pt x="72" y="405"/>
                    <a:pt x="84" y="405"/>
                  </a:cubicBezTo>
                  <a:cubicBezTo>
                    <a:pt x="84" y="405"/>
                    <a:pt x="250" y="72"/>
                    <a:pt x="1000" y="72"/>
                  </a:cubicBezTo>
                  <a:cubicBezTo>
                    <a:pt x="1727" y="72"/>
                    <a:pt x="1905" y="405"/>
                    <a:pt x="1905" y="405"/>
                  </a:cubicBezTo>
                  <a:cubicBezTo>
                    <a:pt x="1905" y="414"/>
                    <a:pt x="1917" y="422"/>
                    <a:pt x="1932" y="422"/>
                  </a:cubicBezTo>
                  <a:cubicBezTo>
                    <a:pt x="1939" y="422"/>
                    <a:pt x="1946" y="421"/>
                    <a:pt x="1953" y="417"/>
                  </a:cubicBezTo>
                  <a:cubicBezTo>
                    <a:pt x="1965" y="417"/>
                    <a:pt x="1977" y="381"/>
                    <a:pt x="1965" y="370"/>
                  </a:cubicBezTo>
                  <a:cubicBezTo>
                    <a:pt x="1953" y="358"/>
                    <a:pt x="1774" y="0"/>
                    <a:pt x="976" y="0"/>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3"/>
            <p:cNvSpPr/>
            <p:nvPr/>
          </p:nvSpPr>
          <p:spPr>
            <a:xfrm>
              <a:off x="5041700" y="1370800"/>
              <a:ext cx="24425" cy="38450"/>
            </a:xfrm>
            <a:custGeom>
              <a:avLst/>
              <a:gdLst/>
              <a:ahLst/>
              <a:cxnLst/>
              <a:rect l="l" t="t" r="r" b="b"/>
              <a:pathLst>
                <a:path w="977" h="1538" extrusionOk="0">
                  <a:moveTo>
                    <a:pt x="417" y="0"/>
                  </a:moveTo>
                  <a:cubicBezTo>
                    <a:pt x="405" y="0"/>
                    <a:pt x="393" y="1"/>
                    <a:pt x="381" y="2"/>
                  </a:cubicBezTo>
                  <a:cubicBezTo>
                    <a:pt x="202" y="14"/>
                    <a:pt x="95" y="157"/>
                    <a:pt x="95" y="157"/>
                  </a:cubicBezTo>
                  <a:cubicBezTo>
                    <a:pt x="83" y="180"/>
                    <a:pt x="83" y="192"/>
                    <a:pt x="95" y="216"/>
                  </a:cubicBezTo>
                  <a:cubicBezTo>
                    <a:pt x="113" y="222"/>
                    <a:pt x="125" y="225"/>
                    <a:pt x="134" y="225"/>
                  </a:cubicBezTo>
                  <a:cubicBezTo>
                    <a:pt x="143" y="225"/>
                    <a:pt x="149" y="222"/>
                    <a:pt x="155" y="216"/>
                  </a:cubicBezTo>
                  <a:cubicBezTo>
                    <a:pt x="155" y="216"/>
                    <a:pt x="250" y="109"/>
                    <a:pt x="381" y="97"/>
                  </a:cubicBezTo>
                  <a:cubicBezTo>
                    <a:pt x="397" y="93"/>
                    <a:pt x="414" y="91"/>
                    <a:pt x="430" y="91"/>
                  </a:cubicBezTo>
                  <a:cubicBezTo>
                    <a:pt x="509" y="91"/>
                    <a:pt x="590" y="137"/>
                    <a:pt x="679" y="216"/>
                  </a:cubicBezTo>
                  <a:cubicBezTo>
                    <a:pt x="845" y="347"/>
                    <a:pt x="905" y="609"/>
                    <a:pt x="845" y="883"/>
                  </a:cubicBezTo>
                  <a:cubicBezTo>
                    <a:pt x="786" y="1169"/>
                    <a:pt x="619" y="1371"/>
                    <a:pt x="417" y="1431"/>
                  </a:cubicBezTo>
                  <a:cubicBezTo>
                    <a:pt x="373" y="1445"/>
                    <a:pt x="332" y="1452"/>
                    <a:pt x="294" y="1452"/>
                  </a:cubicBezTo>
                  <a:cubicBezTo>
                    <a:pt x="209" y="1452"/>
                    <a:pt x="144" y="1417"/>
                    <a:pt x="119" y="1359"/>
                  </a:cubicBezTo>
                  <a:cubicBezTo>
                    <a:pt x="72" y="1264"/>
                    <a:pt x="83" y="1169"/>
                    <a:pt x="155" y="1109"/>
                  </a:cubicBezTo>
                  <a:cubicBezTo>
                    <a:pt x="274" y="1002"/>
                    <a:pt x="333" y="871"/>
                    <a:pt x="310" y="752"/>
                  </a:cubicBezTo>
                  <a:cubicBezTo>
                    <a:pt x="298" y="669"/>
                    <a:pt x="226" y="585"/>
                    <a:pt x="72" y="526"/>
                  </a:cubicBezTo>
                  <a:cubicBezTo>
                    <a:pt x="60" y="526"/>
                    <a:pt x="24" y="538"/>
                    <a:pt x="24" y="550"/>
                  </a:cubicBezTo>
                  <a:cubicBezTo>
                    <a:pt x="24" y="573"/>
                    <a:pt x="36" y="597"/>
                    <a:pt x="60" y="597"/>
                  </a:cubicBezTo>
                  <a:cubicBezTo>
                    <a:pt x="155" y="645"/>
                    <a:pt x="214" y="704"/>
                    <a:pt x="238" y="776"/>
                  </a:cubicBezTo>
                  <a:cubicBezTo>
                    <a:pt x="250" y="871"/>
                    <a:pt x="202" y="990"/>
                    <a:pt x="119" y="1062"/>
                  </a:cubicBezTo>
                  <a:cubicBezTo>
                    <a:pt x="12" y="1133"/>
                    <a:pt x="0" y="1288"/>
                    <a:pt x="60" y="1407"/>
                  </a:cubicBezTo>
                  <a:cubicBezTo>
                    <a:pt x="95" y="1490"/>
                    <a:pt x="191" y="1538"/>
                    <a:pt x="298" y="1538"/>
                  </a:cubicBezTo>
                  <a:cubicBezTo>
                    <a:pt x="333" y="1538"/>
                    <a:pt x="381" y="1526"/>
                    <a:pt x="429" y="1490"/>
                  </a:cubicBezTo>
                  <a:cubicBezTo>
                    <a:pt x="667" y="1419"/>
                    <a:pt x="857" y="1181"/>
                    <a:pt x="917" y="883"/>
                  </a:cubicBezTo>
                  <a:cubicBezTo>
                    <a:pt x="976" y="585"/>
                    <a:pt x="917" y="288"/>
                    <a:pt x="738" y="133"/>
                  </a:cubicBezTo>
                  <a:cubicBezTo>
                    <a:pt x="631" y="47"/>
                    <a:pt x="524" y="0"/>
                    <a:pt x="417" y="0"/>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3"/>
            <p:cNvSpPr/>
            <p:nvPr/>
          </p:nvSpPr>
          <p:spPr>
            <a:xfrm>
              <a:off x="4835125" y="1261600"/>
              <a:ext cx="200050" cy="128900"/>
            </a:xfrm>
            <a:custGeom>
              <a:avLst/>
              <a:gdLst/>
              <a:ahLst/>
              <a:cxnLst/>
              <a:rect l="l" t="t" r="r" b="b"/>
              <a:pathLst>
                <a:path w="8002" h="5156" extrusionOk="0">
                  <a:moveTo>
                    <a:pt x="4394" y="0"/>
                  </a:moveTo>
                  <a:cubicBezTo>
                    <a:pt x="834" y="0"/>
                    <a:pt x="0" y="2620"/>
                    <a:pt x="0" y="2620"/>
                  </a:cubicBezTo>
                  <a:lnTo>
                    <a:pt x="5060" y="2620"/>
                  </a:lnTo>
                  <a:cubicBezTo>
                    <a:pt x="5060" y="2620"/>
                    <a:pt x="5465" y="3763"/>
                    <a:pt x="6560" y="3763"/>
                  </a:cubicBezTo>
                  <a:cubicBezTo>
                    <a:pt x="6560" y="3763"/>
                    <a:pt x="6334" y="5156"/>
                    <a:pt x="7382" y="5156"/>
                  </a:cubicBezTo>
                  <a:lnTo>
                    <a:pt x="8001" y="3882"/>
                  </a:lnTo>
                  <a:cubicBezTo>
                    <a:pt x="8001" y="3882"/>
                    <a:pt x="7942" y="0"/>
                    <a:pt x="4394" y="0"/>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2" name="Google Shape;462;p33"/>
          <p:cNvSpPr txBox="1">
            <a:spLocks noGrp="1"/>
          </p:cNvSpPr>
          <p:nvPr>
            <p:ph type="ctrTitle"/>
          </p:nvPr>
        </p:nvSpPr>
        <p:spPr>
          <a:xfrm>
            <a:off x="1885833" y="254690"/>
            <a:ext cx="6786566" cy="2349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3600" dirty="0">
                <a:solidFill>
                  <a:schemeClr val="bg2"/>
                </a:solidFill>
              </a:rPr>
              <a:t>Diferencias de clase, cultura, idioma, religión, género, capacidad matemática y sexualidad, y los fundamentos de una diferenciación en la educación</a:t>
            </a:r>
            <a:endParaRPr sz="3600" dirty="0">
              <a:solidFill>
                <a:schemeClr val="bg2"/>
              </a:solidFill>
            </a:endParaRPr>
          </a:p>
        </p:txBody>
      </p:sp>
      <p:grpSp>
        <p:nvGrpSpPr>
          <p:cNvPr id="464" name="Google Shape;464;p33"/>
          <p:cNvGrpSpPr/>
          <p:nvPr/>
        </p:nvGrpSpPr>
        <p:grpSpPr>
          <a:xfrm>
            <a:off x="-36192" y="568996"/>
            <a:ext cx="2185958" cy="2126803"/>
            <a:chOff x="3061375" y="1175275"/>
            <a:chExt cx="651300" cy="633675"/>
          </a:xfrm>
        </p:grpSpPr>
        <p:sp>
          <p:nvSpPr>
            <p:cNvPr id="465" name="Google Shape;465;p33"/>
            <p:cNvSpPr/>
            <p:nvPr/>
          </p:nvSpPr>
          <p:spPr>
            <a:xfrm>
              <a:off x="3247125" y="1377125"/>
              <a:ext cx="37225" cy="20525"/>
            </a:xfrm>
            <a:custGeom>
              <a:avLst/>
              <a:gdLst/>
              <a:ahLst/>
              <a:cxnLst/>
              <a:rect l="l" t="t" r="r" b="b"/>
              <a:pathLst>
                <a:path w="1489" h="821" extrusionOk="0">
                  <a:moveTo>
                    <a:pt x="1442" y="1"/>
                  </a:moveTo>
                  <a:cubicBezTo>
                    <a:pt x="1438" y="1"/>
                    <a:pt x="1433" y="3"/>
                    <a:pt x="1429" y="11"/>
                  </a:cubicBezTo>
                  <a:lnTo>
                    <a:pt x="24" y="761"/>
                  </a:lnTo>
                  <a:cubicBezTo>
                    <a:pt x="12" y="761"/>
                    <a:pt x="0" y="797"/>
                    <a:pt x="12" y="809"/>
                  </a:cubicBezTo>
                  <a:cubicBezTo>
                    <a:pt x="12" y="820"/>
                    <a:pt x="24" y="820"/>
                    <a:pt x="48" y="820"/>
                  </a:cubicBezTo>
                  <a:lnTo>
                    <a:pt x="60" y="820"/>
                  </a:lnTo>
                  <a:lnTo>
                    <a:pt x="1453" y="70"/>
                  </a:lnTo>
                  <a:cubicBezTo>
                    <a:pt x="1465" y="70"/>
                    <a:pt x="1489" y="35"/>
                    <a:pt x="1465" y="23"/>
                  </a:cubicBezTo>
                  <a:cubicBezTo>
                    <a:pt x="1465" y="14"/>
                    <a:pt x="1453" y="1"/>
                    <a:pt x="1442"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3"/>
            <p:cNvSpPr/>
            <p:nvPr/>
          </p:nvSpPr>
          <p:spPr>
            <a:xfrm>
              <a:off x="3061675" y="1261425"/>
              <a:ext cx="649825" cy="545450"/>
            </a:xfrm>
            <a:custGeom>
              <a:avLst/>
              <a:gdLst/>
              <a:ahLst/>
              <a:cxnLst/>
              <a:rect l="l" t="t" r="r" b="b"/>
              <a:pathLst>
                <a:path w="25993" h="21818" extrusionOk="0">
                  <a:moveTo>
                    <a:pt x="12803" y="0"/>
                  </a:moveTo>
                  <a:cubicBezTo>
                    <a:pt x="10717" y="0"/>
                    <a:pt x="9071" y="1121"/>
                    <a:pt x="8454" y="2627"/>
                  </a:cubicBezTo>
                  <a:cubicBezTo>
                    <a:pt x="8454" y="2627"/>
                    <a:pt x="7656" y="5734"/>
                    <a:pt x="8299" y="8996"/>
                  </a:cubicBezTo>
                  <a:cubicBezTo>
                    <a:pt x="8299" y="8996"/>
                    <a:pt x="9073" y="11330"/>
                    <a:pt x="10990" y="11330"/>
                  </a:cubicBezTo>
                  <a:cubicBezTo>
                    <a:pt x="10990" y="11330"/>
                    <a:pt x="10776" y="13461"/>
                    <a:pt x="8930" y="14592"/>
                  </a:cubicBezTo>
                  <a:cubicBezTo>
                    <a:pt x="7085" y="15723"/>
                    <a:pt x="1834" y="15581"/>
                    <a:pt x="1" y="19843"/>
                  </a:cubicBezTo>
                  <a:cubicBezTo>
                    <a:pt x="1" y="19843"/>
                    <a:pt x="4111" y="21817"/>
                    <a:pt x="9077" y="21817"/>
                  </a:cubicBezTo>
                  <a:cubicBezTo>
                    <a:pt x="10701" y="21817"/>
                    <a:pt x="12417" y="21606"/>
                    <a:pt x="14110" y="21046"/>
                  </a:cubicBezTo>
                  <a:cubicBezTo>
                    <a:pt x="16083" y="20397"/>
                    <a:pt x="17721" y="20187"/>
                    <a:pt x="19105" y="20187"/>
                  </a:cubicBezTo>
                  <a:cubicBezTo>
                    <a:pt x="21649" y="20187"/>
                    <a:pt x="23337" y="20897"/>
                    <a:pt x="24679" y="20897"/>
                  </a:cubicBezTo>
                  <a:cubicBezTo>
                    <a:pt x="25152" y="20897"/>
                    <a:pt x="25582" y="20809"/>
                    <a:pt x="25992" y="20569"/>
                  </a:cubicBezTo>
                  <a:cubicBezTo>
                    <a:pt x="25992" y="20569"/>
                    <a:pt x="25087" y="18140"/>
                    <a:pt x="22480" y="16390"/>
                  </a:cubicBezTo>
                  <a:cubicBezTo>
                    <a:pt x="21372" y="15640"/>
                    <a:pt x="20098" y="15188"/>
                    <a:pt x="18777" y="14973"/>
                  </a:cubicBezTo>
                  <a:cubicBezTo>
                    <a:pt x="18551" y="14950"/>
                    <a:pt x="18336" y="14902"/>
                    <a:pt x="18182" y="14854"/>
                  </a:cubicBezTo>
                  <a:cubicBezTo>
                    <a:pt x="16753" y="14438"/>
                    <a:pt x="15955" y="14199"/>
                    <a:pt x="16181" y="9782"/>
                  </a:cubicBezTo>
                  <a:lnTo>
                    <a:pt x="16396" y="6294"/>
                  </a:lnTo>
                  <a:cubicBezTo>
                    <a:pt x="16396" y="6294"/>
                    <a:pt x="16731" y="6479"/>
                    <a:pt x="17101" y="6479"/>
                  </a:cubicBezTo>
                  <a:cubicBezTo>
                    <a:pt x="17487" y="6479"/>
                    <a:pt x="17911" y="6276"/>
                    <a:pt x="18027" y="5448"/>
                  </a:cubicBezTo>
                  <a:cubicBezTo>
                    <a:pt x="18193" y="4179"/>
                    <a:pt x="17546" y="3811"/>
                    <a:pt x="16947" y="3811"/>
                  </a:cubicBezTo>
                  <a:cubicBezTo>
                    <a:pt x="16777" y="3811"/>
                    <a:pt x="16610" y="3841"/>
                    <a:pt x="16467" y="3889"/>
                  </a:cubicBezTo>
                  <a:cubicBezTo>
                    <a:pt x="16467" y="3889"/>
                    <a:pt x="16181" y="400"/>
                    <a:pt x="13693" y="67"/>
                  </a:cubicBezTo>
                  <a:cubicBezTo>
                    <a:pt x="13389" y="22"/>
                    <a:pt x="13092" y="0"/>
                    <a:pt x="12803" y="0"/>
                  </a:cubicBez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3"/>
            <p:cNvSpPr/>
            <p:nvPr/>
          </p:nvSpPr>
          <p:spPr>
            <a:xfrm>
              <a:off x="3061375" y="1626225"/>
              <a:ext cx="651300" cy="182725"/>
            </a:xfrm>
            <a:custGeom>
              <a:avLst/>
              <a:gdLst/>
              <a:ahLst/>
              <a:cxnLst/>
              <a:rect l="l" t="t" r="r" b="b"/>
              <a:pathLst>
                <a:path w="26052" h="7309" extrusionOk="0">
                  <a:moveTo>
                    <a:pt x="8942" y="0"/>
                  </a:moveTo>
                  <a:cubicBezTo>
                    <a:pt x="8942" y="0"/>
                    <a:pt x="6061" y="703"/>
                    <a:pt x="3382" y="1870"/>
                  </a:cubicBezTo>
                  <a:cubicBezTo>
                    <a:pt x="703" y="3072"/>
                    <a:pt x="1" y="5215"/>
                    <a:pt x="1" y="5215"/>
                  </a:cubicBezTo>
                  <a:cubicBezTo>
                    <a:pt x="1049" y="5906"/>
                    <a:pt x="4478" y="6680"/>
                    <a:pt x="4478" y="6680"/>
                  </a:cubicBezTo>
                  <a:cubicBezTo>
                    <a:pt x="5983" y="7139"/>
                    <a:pt x="7467" y="7309"/>
                    <a:pt x="8845" y="7309"/>
                  </a:cubicBezTo>
                  <a:cubicBezTo>
                    <a:pt x="12690" y="7309"/>
                    <a:pt x="15712" y="5985"/>
                    <a:pt x="16062" y="5906"/>
                  </a:cubicBezTo>
                  <a:cubicBezTo>
                    <a:pt x="16338" y="5845"/>
                    <a:pt x="17830" y="5693"/>
                    <a:pt x="19478" y="5693"/>
                  </a:cubicBezTo>
                  <a:cubicBezTo>
                    <a:pt x="20744" y="5693"/>
                    <a:pt x="22103" y="5783"/>
                    <a:pt x="23075" y="6073"/>
                  </a:cubicBezTo>
                  <a:cubicBezTo>
                    <a:pt x="23745" y="6273"/>
                    <a:pt x="24277" y="6343"/>
                    <a:pt x="24692" y="6343"/>
                  </a:cubicBezTo>
                  <a:cubicBezTo>
                    <a:pt x="25655" y="6343"/>
                    <a:pt x="25992" y="5965"/>
                    <a:pt x="25992" y="5965"/>
                  </a:cubicBezTo>
                  <a:cubicBezTo>
                    <a:pt x="25992" y="5965"/>
                    <a:pt x="26052" y="5144"/>
                    <a:pt x="24063" y="3120"/>
                  </a:cubicBezTo>
                  <a:cubicBezTo>
                    <a:pt x="22099" y="1096"/>
                    <a:pt x="20051" y="655"/>
                    <a:pt x="20051" y="655"/>
                  </a:cubicBezTo>
                  <a:lnTo>
                    <a:pt x="17432" y="0"/>
                  </a:lnTo>
                  <a:cubicBezTo>
                    <a:pt x="17432" y="0"/>
                    <a:pt x="15896" y="1691"/>
                    <a:pt x="12669" y="1691"/>
                  </a:cubicBezTo>
                  <a:cubicBezTo>
                    <a:pt x="9442" y="1691"/>
                    <a:pt x="8942" y="0"/>
                    <a:pt x="894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3"/>
            <p:cNvSpPr/>
            <p:nvPr/>
          </p:nvSpPr>
          <p:spPr>
            <a:xfrm>
              <a:off x="3183225" y="1175275"/>
              <a:ext cx="357100" cy="172825"/>
            </a:xfrm>
            <a:custGeom>
              <a:avLst/>
              <a:gdLst/>
              <a:ahLst/>
              <a:cxnLst/>
              <a:rect l="l" t="t" r="r" b="b"/>
              <a:pathLst>
                <a:path w="14284" h="6913" extrusionOk="0">
                  <a:moveTo>
                    <a:pt x="8651" y="1"/>
                  </a:moveTo>
                  <a:cubicBezTo>
                    <a:pt x="7486" y="1"/>
                    <a:pt x="7700" y="1501"/>
                    <a:pt x="7700" y="1501"/>
                  </a:cubicBezTo>
                  <a:cubicBezTo>
                    <a:pt x="7700" y="1501"/>
                    <a:pt x="6323" y="1001"/>
                    <a:pt x="4788" y="1001"/>
                  </a:cubicBezTo>
                  <a:cubicBezTo>
                    <a:pt x="3727" y="1001"/>
                    <a:pt x="2590" y="1240"/>
                    <a:pt x="1782" y="2048"/>
                  </a:cubicBezTo>
                  <a:cubicBezTo>
                    <a:pt x="1" y="3841"/>
                    <a:pt x="802" y="6543"/>
                    <a:pt x="3150" y="6543"/>
                  </a:cubicBezTo>
                  <a:cubicBezTo>
                    <a:pt x="3406" y="6543"/>
                    <a:pt x="3681" y="6511"/>
                    <a:pt x="3973" y="6442"/>
                  </a:cubicBezTo>
                  <a:cubicBezTo>
                    <a:pt x="6364" y="5863"/>
                    <a:pt x="7896" y="4894"/>
                    <a:pt x="9303" y="4894"/>
                  </a:cubicBezTo>
                  <a:cubicBezTo>
                    <a:pt x="9634" y="4894"/>
                    <a:pt x="9957" y="4948"/>
                    <a:pt x="10283" y="5073"/>
                  </a:cubicBezTo>
                  <a:cubicBezTo>
                    <a:pt x="10283" y="5073"/>
                    <a:pt x="11260" y="6668"/>
                    <a:pt x="12689" y="6894"/>
                  </a:cubicBezTo>
                  <a:cubicBezTo>
                    <a:pt x="12771" y="6907"/>
                    <a:pt x="12844" y="6912"/>
                    <a:pt x="12908" y="6912"/>
                  </a:cubicBezTo>
                  <a:cubicBezTo>
                    <a:pt x="13957" y="6912"/>
                    <a:pt x="12689" y="5358"/>
                    <a:pt x="12689" y="5358"/>
                  </a:cubicBezTo>
                  <a:cubicBezTo>
                    <a:pt x="12689" y="5358"/>
                    <a:pt x="14284" y="4989"/>
                    <a:pt x="13891" y="3977"/>
                  </a:cubicBezTo>
                  <a:cubicBezTo>
                    <a:pt x="13764" y="3632"/>
                    <a:pt x="13527" y="3517"/>
                    <a:pt x="13268" y="3517"/>
                  </a:cubicBezTo>
                  <a:cubicBezTo>
                    <a:pt x="12749" y="3517"/>
                    <a:pt x="12141" y="3977"/>
                    <a:pt x="12141" y="3977"/>
                  </a:cubicBezTo>
                  <a:cubicBezTo>
                    <a:pt x="12141" y="3977"/>
                    <a:pt x="11974" y="1251"/>
                    <a:pt x="9664" y="262"/>
                  </a:cubicBezTo>
                  <a:cubicBezTo>
                    <a:pt x="9245" y="77"/>
                    <a:pt x="8913" y="1"/>
                    <a:pt x="8651"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3"/>
            <p:cNvSpPr/>
            <p:nvPr/>
          </p:nvSpPr>
          <p:spPr>
            <a:xfrm>
              <a:off x="3400425" y="1261575"/>
              <a:ext cx="104350" cy="145475"/>
            </a:xfrm>
            <a:custGeom>
              <a:avLst/>
              <a:gdLst/>
              <a:ahLst/>
              <a:cxnLst/>
              <a:rect l="l" t="t" r="r" b="b"/>
              <a:pathLst>
                <a:path w="4174" h="5819" extrusionOk="0">
                  <a:moveTo>
                    <a:pt x="1603" y="1"/>
                  </a:moveTo>
                  <a:cubicBezTo>
                    <a:pt x="1454" y="1"/>
                    <a:pt x="0" y="1490"/>
                    <a:pt x="0" y="1490"/>
                  </a:cubicBezTo>
                  <a:cubicBezTo>
                    <a:pt x="0" y="1490"/>
                    <a:pt x="18" y="1488"/>
                    <a:pt x="51" y="1488"/>
                  </a:cubicBezTo>
                  <a:cubicBezTo>
                    <a:pt x="283" y="1488"/>
                    <a:pt x="1233" y="1543"/>
                    <a:pt x="1453" y="2430"/>
                  </a:cubicBezTo>
                  <a:cubicBezTo>
                    <a:pt x="1715" y="3442"/>
                    <a:pt x="1488" y="4002"/>
                    <a:pt x="1881" y="4430"/>
                  </a:cubicBezTo>
                  <a:cubicBezTo>
                    <a:pt x="2286" y="4871"/>
                    <a:pt x="2036" y="5681"/>
                    <a:pt x="2441" y="5800"/>
                  </a:cubicBezTo>
                  <a:cubicBezTo>
                    <a:pt x="2478" y="5813"/>
                    <a:pt x="2513" y="5819"/>
                    <a:pt x="2544" y="5819"/>
                  </a:cubicBezTo>
                  <a:cubicBezTo>
                    <a:pt x="2858" y="5819"/>
                    <a:pt x="2910" y="5220"/>
                    <a:pt x="2846" y="4788"/>
                  </a:cubicBezTo>
                  <a:cubicBezTo>
                    <a:pt x="2762" y="4311"/>
                    <a:pt x="2881" y="3883"/>
                    <a:pt x="2881" y="3883"/>
                  </a:cubicBezTo>
                  <a:cubicBezTo>
                    <a:pt x="2881" y="3883"/>
                    <a:pt x="3153" y="3800"/>
                    <a:pt x="3419" y="3800"/>
                  </a:cubicBezTo>
                  <a:cubicBezTo>
                    <a:pt x="3544" y="3800"/>
                    <a:pt x="3668" y="3818"/>
                    <a:pt x="3762" y="3871"/>
                  </a:cubicBezTo>
                  <a:cubicBezTo>
                    <a:pt x="3796" y="3890"/>
                    <a:pt x="3827" y="3898"/>
                    <a:pt x="3856" y="3898"/>
                  </a:cubicBezTo>
                  <a:cubicBezTo>
                    <a:pt x="4085" y="3898"/>
                    <a:pt x="4174" y="3369"/>
                    <a:pt x="4131" y="3168"/>
                  </a:cubicBezTo>
                  <a:cubicBezTo>
                    <a:pt x="4096" y="2942"/>
                    <a:pt x="1726" y="13"/>
                    <a:pt x="1607" y="1"/>
                  </a:cubicBezTo>
                  <a:cubicBezTo>
                    <a:pt x="1606" y="1"/>
                    <a:pt x="1604" y="1"/>
                    <a:pt x="1603"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3"/>
            <p:cNvSpPr/>
            <p:nvPr/>
          </p:nvSpPr>
          <p:spPr>
            <a:xfrm>
              <a:off x="3262400" y="1361000"/>
              <a:ext cx="55000" cy="22925"/>
            </a:xfrm>
            <a:custGeom>
              <a:avLst/>
              <a:gdLst/>
              <a:ahLst/>
              <a:cxnLst/>
              <a:rect l="l" t="t" r="r" b="b"/>
              <a:pathLst>
                <a:path w="2200" h="917" extrusionOk="0">
                  <a:moveTo>
                    <a:pt x="1553" y="1"/>
                  </a:moveTo>
                  <a:cubicBezTo>
                    <a:pt x="1288" y="1"/>
                    <a:pt x="830" y="49"/>
                    <a:pt x="473" y="334"/>
                  </a:cubicBezTo>
                  <a:cubicBezTo>
                    <a:pt x="1" y="722"/>
                    <a:pt x="111" y="916"/>
                    <a:pt x="697" y="916"/>
                  </a:cubicBezTo>
                  <a:cubicBezTo>
                    <a:pt x="777" y="916"/>
                    <a:pt x="865" y="913"/>
                    <a:pt x="961" y="906"/>
                  </a:cubicBezTo>
                  <a:cubicBezTo>
                    <a:pt x="1794" y="846"/>
                    <a:pt x="2199" y="668"/>
                    <a:pt x="2152" y="311"/>
                  </a:cubicBezTo>
                  <a:cubicBezTo>
                    <a:pt x="2143" y="44"/>
                    <a:pt x="1949" y="7"/>
                    <a:pt x="1841" y="7"/>
                  </a:cubicBezTo>
                  <a:cubicBezTo>
                    <a:pt x="1799" y="7"/>
                    <a:pt x="1771" y="13"/>
                    <a:pt x="1771" y="13"/>
                  </a:cubicBezTo>
                  <a:cubicBezTo>
                    <a:pt x="1771" y="13"/>
                    <a:pt x="1686" y="1"/>
                    <a:pt x="1553"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3"/>
            <p:cNvSpPr/>
            <p:nvPr/>
          </p:nvSpPr>
          <p:spPr>
            <a:xfrm>
              <a:off x="3346825" y="1361000"/>
              <a:ext cx="55000" cy="22925"/>
            </a:xfrm>
            <a:custGeom>
              <a:avLst/>
              <a:gdLst/>
              <a:ahLst/>
              <a:cxnLst/>
              <a:rect l="l" t="t" r="r" b="b"/>
              <a:pathLst>
                <a:path w="2200" h="917" extrusionOk="0">
                  <a:moveTo>
                    <a:pt x="647" y="1"/>
                  </a:moveTo>
                  <a:cubicBezTo>
                    <a:pt x="514" y="1"/>
                    <a:pt x="430" y="13"/>
                    <a:pt x="430" y="13"/>
                  </a:cubicBezTo>
                  <a:cubicBezTo>
                    <a:pt x="430" y="13"/>
                    <a:pt x="401" y="7"/>
                    <a:pt x="359" y="7"/>
                  </a:cubicBezTo>
                  <a:cubicBezTo>
                    <a:pt x="251" y="7"/>
                    <a:pt x="57" y="44"/>
                    <a:pt x="49" y="311"/>
                  </a:cubicBezTo>
                  <a:cubicBezTo>
                    <a:pt x="1" y="668"/>
                    <a:pt x="406" y="846"/>
                    <a:pt x="1239" y="906"/>
                  </a:cubicBezTo>
                  <a:cubicBezTo>
                    <a:pt x="1336" y="913"/>
                    <a:pt x="1423" y="916"/>
                    <a:pt x="1503" y="916"/>
                  </a:cubicBezTo>
                  <a:cubicBezTo>
                    <a:pt x="2089" y="916"/>
                    <a:pt x="2199" y="722"/>
                    <a:pt x="1727" y="334"/>
                  </a:cubicBezTo>
                  <a:cubicBezTo>
                    <a:pt x="1370" y="49"/>
                    <a:pt x="912" y="1"/>
                    <a:pt x="647"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3"/>
            <p:cNvSpPr/>
            <p:nvPr/>
          </p:nvSpPr>
          <p:spPr>
            <a:xfrm>
              <a:off x="3304275" y="1404775"/>
              <a:ext cx="38425" cy="57475"/>
            </a:xfrm>
            <a:custGeom>
              <a:avLst/>
              <a:gdLst/>
              <a:ahLst/>
              <a:cxnLst/>
              <a:rect l="l" t="t" r="r" b="b"/>
              <a:pathLst>
                <a:path w="1537" h="2299" extrusionOk="0">
                  <a:moveTo>
                    <a:pt x="465" y="0"/>
                  </a:moveTo>
                  <a:cubicBezTo>
                    <a:pt x="453" y="0"/>
                    <a:pt x="417" y="12"/>
                    <a:pt x="417" y="36"/>
                  </a:cubicBezTo>
                  <a:lnTo>
                    <a:pt x="24" y="1977"/>
                  </a:lnTo>
                  <a:cubicBezTo>
                    <a:pt x="0" y="2060"/>
                    <a:pt x="24" y="2143"/>
                    <a:pt x="84" y="2203"/>
                  </a:cubicBezTo>
                  <a:cubicBezTo>
                    <a:pt x="119" y="2262"/>
                    <a:pt x="203" y="2298"/>
                    <a:pt x="274" y="2298"/>
                  </a:cubicBezTo>
                  <a:lnTo>
                    <a:pt x="334" y="2298"/>
                  </a:lnTo>
                  <a:lnTo>
                    <a:pt x="1131" y="2215"/>
                  </a:lnTo>
                  <a:cubicBezTo>
                    <a:pt x="1274" y="2203"/>
                    <a:pt x="1393" y="2119"/>
                    <a:pt x="1465" y="2000"/>
                  </a:cubicBezTo>
                  <a:cubicBezTo>
                    <a:pt x="1524" y="1858"/>
                    <a:pt x="1536" y="1727"/>
                    <a:pt x="1477" y="1596"/>
                  </a:cubicBezTo>
                  <a:cubicBezTo>
                    <a:pt x="1429" y="1477"/>
                    <a:pt x="1334" y="1381"/>
                    <a:pt x="1191" y="1357"/>
                  </a:cubicBezTo>
                  <a:cubicBezTo>
                    <a:pt x="1156" y="1348"/>
                    <a:pt x="1121" y="1343"/>
                    <a:pt x="1086" y="1343"/>
                  </a:cubicBezTo>
                  <a:cubicBezTo>
                    <a:pt x="991" y="1343"/>
                    <a:pt x="900" y="1377"/>
                    <a:pt x="822" y="1429"/>
                  </a:cubicBezTo>
                  <a:lnTo>
                    <a:pt x="691" y="1536"/>
                  </a:lnTo>
                  <a:cubicBezTo>
                    <a:pt x="655" y="1536"/>
                    <a:pt x="655" y="1560"/>
                    <a:pt x="679" y="1584"/>
                  </a:cubicBezTo>
                  <a:cubicBezTo>
                    <a:pt x="679" y="1598"/>
                    <a:pt x="687" y="1603"/>
                    <a:pt x="696" y="1603"/>
                  </a:cubicBezTo>
                  <a:cubicBezTo>
                    <a:pt x="703" y="1603"/>
                    <a:pt x="710" y="1601"/>
                    <a:pt x="715" y="1596"/>
                  </a:cubicBezTo>
                  <a:lnTo>
                    <a:pt x="858" y="1488"/>
                  </a:lnTo>
                  <a:cubicBezTo>
                    <a:pt x="919" y="1444"/>
                    <a:pt x="1001" y="1420"/>
                    <a:pt x="1082" y="1420"/>
                  </a:cubicBezTo>
                  <a:cubicBezTo>
                    <a:pt x="1111" y="1420"/>
                    <a:pt x="1139" y="1423"/>
                    <a:pt x="1167" y="1429"/>
                  </a:cubicBezTo>
                  <a:cubicBezTo>
                    <a:pt x="1274" y="1465"/>
                    <a:pt x="1358" y="1536"/>
                    <a:pt x="1405" y="1643"/>
                  </a:cubicBezTo>
                  <a:cubicBezTo>
                    <a:pt x="1453" y="1738"/>
                    <a:pt x="1453" y="1858"/>
                    <a:pt x="1393" y="1965"/>
                  </a:cubicBezTo>
                  <a:cubicBezTo>
                    <a:pt x="1334" y="2072"/>
                    <a:pt x="1227" y="2131"/>
                    <a:pt x="1108" y="2143"/>
                  </a:cubicBezTo>
                  <a:lnTo>
                    <a:pt x="298" y="2215"/>
                  </a:lnTo>
                  <a:cubicBezTo>
                    <a:pt x="285" y="2220"/>
                    <a:pt x="272" y="2222"/>
                    <a:pt x="259" y="2222"/>
                  </a:cubicBezTo>
                  <a:cubicBezTo>
                    <a:pt x="213" y="2222"/>
                    <a:pt x="171" y="2192"/>
                    <a:pt x="143" y="2155"/>
                  </a:cubicBezTo>
                  <a:cubicBezTo>
                    <a:pt x="96" y="2119"/>
                    <a:pt x="84" y="2060"/>
                    <a:pt x="96" y="2000"/>
                  </a:cubicBezTo>
                  <a:lnTo>
                    <a:pt x="500" y="48"/>
                  </a:lnTo>
                  <a:cubicBezTo>
                    <a:pt x="500" y="36"/>
                    <a:pt x="477" y="0"/>
                    <a:pt x="465"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3"/>
            <p:cNvSpPr/>
            <p:nvPr/>
          </p:nvSpPr>
          <p:spPr>
            <a:xfrm>
              <a:off x="3286700" y="1399700"/>
              <a:ext cx="12825" cy="22350"/>
            </a:xfrm>
            <a:custGeom>
              <a:avLst/>
              <a:gdLst/>
              <a:ahLst/>
              <a:cxnLst/>
              <a:rect l="l" t="t" r="r" b="b"/>
              <a:pathLst>
                <a:path w="513" h="894" extrusionOk="0">
                  <a:moveTo>
                    <a:pt x="263" y="1"/>
                  </a:moveTo>
                  <a:cubicBezTo>
                    <a:pt x="120" y="1"/>
                    <a:pt x="1" y="203"/>
                    <a:pt x="1" y="441"/>
                  </a:cubicBezTo>
                  <a:cubicBezTo>
                    <a:pt x="1" y="691"/>
                    <a:pt x="108" y="894"/>
                    <a:pt x="263" y="894"/>
                  </a:cubicBezTo>
                  <a:cubicBezTo>
                    <a:pt x="394" y="894"/>
                    <a:pt x="513" y="679"/>
                    <a:pt x="513" y="441"/>
                  </a:cubicBezTo>
                  <a:cubicBezTo>
                    <a:pt x="513" y="203"/>
                    <a:pt x="394" y="13"/>
                    <a:pt x="263"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3"/>
            <p:cNvSpPr/>
            <p:nvPr/>
          </p:nvSpPr>
          <p:spPr>
            <a:xfrm>
              <a:off x="3355475" y="1399700"/>
              <a:ext cx="12525" cy="22350"/>
            </a:xfrm>
            <a:custGeom>
              <a:avLst/>
              <a:gdLst/>
              <a:ahLst/>
              <a:cxnLst/>
              <a:rect l="l" t="t" r="r" b="b"/>
              <a:pathLst>
                <a:path w="501" h="894" extrusionOk="0">
                  <a:moveTo>
                    <a:pt x="250" y="1"/>
                  </a:moveTo>
                  <a:cubicBezTo>
                    <a:pt x="107" y="1"/>
                    <a:pt x="0" y="203"/>
                    <a:pt x="0" y="441"/>
                  </a:cubicBezTo>
                  <a:cubicBezTo>
                    <a:pt x="0" y="691"/>
                    <a:pt x="95" y="894"/>
                    <a:pt x="250" y="894"/>
                  </a:cubicBezTo>
                  <a:cubicBezTo>
                    <a:pt x="381" y="894"/>
                    <a:pt x="500" y="679"/>
                    <a:pt x="500" y="441"/>
                  </a:cubicBezTo>
                  <a:cubicBezTo>
                    <a:pt x="500" y="203"/>
                    <a:pt x="381" y="13"/>
                    <a:pt x="250" y="1"/>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3"/>
            <p:cNvSpPr/>
            <p:nvPr/>
          </p:nvSpPr>
          <p:spPr>
            <a:xfrm>
              <a:off x="3293250" y="1468350"/>
              <a:ext cx="74150" cy="31325"/>
            </a:xfrm>
            <a:custGeom>
              <a:avLst/>
              <a:gdLst/>
              <a:ahLst/>
              <a:cxnLst/>
              <a:rect l="l" t="t" r="r" b="b"/>
              <a:pathLst>
                <a:path w="2966" h="1253" extrusionOk="0">
                  <a:moveTo>
                    <a:pt x="2182" y="0"/>
                  </a:moveTo>
                  <a:cubicBezTo>
                    <a:pt x="1874" y="0"/>
                    <a:pt x="1762" y="234"/>
                    <a:pt x="1423" y="234"/>
                  </a:cubicBezTo>
                  <a:cubicBezTo>
                    <a:pt x="1330" y="234"/>
                    <a:pt x="1220" y="216"/>
                    <a:pt x="1084" y="172"/>
                  </a:cubicBezTo>
                  <a:cubicBezTo>
                    <a:pt x="918" y="112"/>
                    <a:pt x="775" y="88"/>
                    <a:pt x="656" y="88"/>
                  </a:cubicBezTo>
                  <a:cubicBezTo>
                    <a:pt x="191" y="112"/>
                    <a:pt x="1" y="719"/>
                    <a:pt x="382" y="981"/>
                  </a:cubicBezTo>
                  <a:cubicBezTo>
                    <a:pt x="663" y="1171"/>
                    <a:pt x="1064" y="1253"/>
                    <a:pt x="1439" y="1253"/>
                  </a:cubicBezTo>
                  <a:cubicBezTo>
                    <a:pt x="1604" y="1253"/>
                    <a:pt x="1764" y="1237"/>
                    <a:pt x="1906" y="1208"/>
                  </a:cubicBezTo>
                  <a:cubicBezTo>
                    <a:pt x="2608" y="1077"/>
                    <a:pt x="2965" y="196"/>
                    <a:pt x="2382" y="29"/>
                  </a:cubicBezTo>
                  <a:cubicBezTo>
                    <a:pt x="2306" y="9"/>
                    <a:pt x="2240" y="0"/>
                    <a:pt x="21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3"/>
            <p:cNvSpPr/>
            <p:nvPr/>
          </p:nvSpPr>
          <p:spPr>
            <a:xfrm>
              <a:off x="3311700" y="1514300"/>
              <a:ext cx="34275" cy="7475"/>
            </a:xfrm>
            <a:custGeom>
              <a:avLst/>
              <a:gdLst/>
              <a:ahLst/>
              <a:cxnLst/>
              <a:rect l="l" t="t" r="r" b="b"/>
              <a:pathLst>
                <a:path w="1371" h="299" extrusionOk="0">
                  <a:moveTo>
                    <a:pt x="668" y="1"/>
                  </a:moveTo>
                  <a:cubicBezTo>
                    <a:pt x="132" y="1"/>
                    <a:pt x="1" y="251"/>
                    <a:pt x="1" y="263"/>
                  </a:cubicBezTo>
                  <a:cubicBezTo>
                    <a:pt x="1" y="275"/>
                    <a:pt x="1" y="298"/>
                    <a:pt x="25" y="298"/>
                  </a:cubicBezTo>
                  <a:cubicBezTo>
                    <a:pt x="37" y="298"/>
                    <a:pt x="49" y="298"/>
                    <a:pt x="49" y="275"/>
                  </a:cubicBezTo>
                  <a:cubicBezTo>
                    <a:pt x="49" y="263"/>
                    <a:pt x="168" y="36"/>
                    <a:pt x="680" y="36"/>
                  </a:cubicBezTo>
                  <a:cubicBezTo>
                    <a:pt x="1192" y="36"/>
                    <a:pt x="1311" y="275"/>
                    <a:pt x="1311" y="275"/>
                  </a:cubicBezTo>
                  <a:cubicBezTo>
                    <a:pt x="1334" y="298"/>
                    <a:pt x="1334" y="298"/>
                    <a:pt x="1346" y="298"/>
                  </a:cubicBezTo>
                  <a:cubicBezTo>
                    <a:pt x="1370" y="298"/>
                    <a:pt x="1370" y="275"/>
                    <a:pt x="1358" y="263"/>
                  </a:cubicBezTo>
                  <a:cubicBezTo>
                    <a:pt x="1346" y="251"/>
                    <a:pt x="1227" y="1"/>
                    <a:pt x="668" y="1"/>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3"/>
            <p:cNvSpPr/>
            <p:nvPr/>
          </p:nvSpPr>
          <p:spPr>
            <a:xfrm>
              <a:off x="3479600" y="1370800"/>
              <a:ext cx="25025" cy="38450"/>
            </a:xfrm>
            <a:custGeom>
              <a:avLst/>
              <a:gdLst/>
              <a:ahLst/>
              <a:cxnLst/>
              <a:rect l="l" t="t" r="r" b="b"/>
              <a:pathLst>
                <a:path w="1001" h="1538" extrusionOk="0">
                  <a:moveTo>
                    <a:pt x="441" y="0"/>
                  </a:moveTo>
                  <a:cubicBezTo>
                    <a:pt x="429" y="0"/>
                    <a:pt x="417" y="1"/>
                    <a:pt x="405" y="2"/>
                  </a:cubicBezTo>
                  <a:cubicBezTo>
                    <a:pt x="226" y="14"/>
                    <a:pt x="119" y="157"/>
                    <a:pt x="119" y="157"/>
                  </a:cubicBezTo>
                  <a:cubicBezTo>
                    <a:pt x="107" y="180"/>
                    <a:pt x="107" y="192"/>
                    <a:pt x="119" y="216"/>
                  </a:cubicBezTo>
                  <a:cubicBezTo>
                    <a:pt x="131" y="222"/>
                    <a:pt x="143" y="225"/>
                    <a:pt x="153" y="225"/>
                  </a:cubicBezTo>
                  <a:cubicBezTo>
                    <a:pt x="164" y="225"/>
                    <a:pt x="173" y="222"/>
                    <a:pt x="179" y="216"/>
                  </a:cubicBezTo>
                  <a:cubicBezTo>
                    <a:pt x="179" y="216"/>
                    <a:pt x="262" y="109"/>
                    <a:pt x="405" y="97"/>
                  </a:cubicBezTo>
                  <a:cubicBezTo>
                    <a:pt x="419" y="93"/>
                    <a:pt x="434" y="91"/>
                    <a:pt x="450" y="91"/>
                  </a:cubicBezTo>
                  <a:cubicBezTo>
                    <a:pt x="525" y="91"/>
                    <a:pt x="614" y="137"/>
                    <a:pt x="703" y="216"/>
                  </a:cubicBezTo>
                  <a:cubicBezTo>
                    <a:pt x="857" y="347"/>
                    <a:pt x="917" y="609"/>
                    <a:pt x="857" y="883"/>
                  </a:cubicBezTo>
                  <a:cubicBezTo>
                    <a:pt x="798" y="1169"/>
                    <a:pt x="643" y="1371"/>
                    <a:pt x="429" y="1431"/>
                  </a:cubicBezTo>
                  <a:cubicBezTo>
                    <a:pt x="389" y="1445"/>
                    <a:pt x="350" y="1452"/>
                    <a:pt x="314" y="1452"/>
                  </a:cubicBezTo>
                  <a:cubicBezTo>
                    <a:pt x="232" y="1452"/>
                    <a:pt x="164" y="1417"/>
                    <a:pt x="131" y="1359"/>
                  </a:cubicBezTo>
                  <a:cubicBezTo>
                    <a:pt x="83" y="1264"/>
                    <a:pt x="107" y="1169"/>
                    <a:pt x="179" y="1109"/>
                  </a:cubicBezTo>
                  <a:cubicBezTo>
                    <a:pt x="286" y="1002"/>
                    <a:pt x="345" y="871"/>
                    <a:pt x="310" y="752"/>
                  </a:cubicBezTo>
                  <a:cubicBezTo>
                    <a:pt x="298" y="669"/>
                    <a:pt x="238" y="585"/>
                    <a:pt x="72" y="526"/>
                  </a:cubicBezTo>
                  <a:cubicBezTo>
                    <a:pt x="60" y="526"/>
                    <a:pt x="24" y="538"/>
                    <a:pt x="24" y="550"/>
                  </a:cubicBezTo>
                  <a:cubicBezTo>
                    <a:pt x="24" y="573"/>
                    <a:pt x="48" y="597"/>
                    <a:pt x="60" y="597"/>
                  </a:cubicBezTo>
                  <a:cubicBezTo>
                    <a:pt x="167" y="645"/>
                    <a:pt x="226" y="704"/>
                    <a:pt x="238" y="776"/>
                  </a:cubicBezTo>
                  <a:cubicBezTo>
                    <a:pt x="250" y="871"/>
                    <a:pt x="214" y="990"/>
                    <a:pt x="119" y="1062"/>
                  </a:cubicBezTo>
                  <a:cubicBezTo>
                    <a:pt x="12" y="1133"/>
                    <a:pt x="0" y="1288"/>
                    <a:pt x="60" y="1407"/>
                  </a:cubicBezTo>
                  <a:cubicBezTo>
                    <a:pt x="107" y="1490"/>
                    <a:pt x="191" y="1538"/>
                    <a:pt x="298" y="1538"/>
                  </a:cubicBezTo>
                  <a:cubicBezTo>
                    <a:pt x="345" y="1538"/>
                    <a:pt x="393" y="1526"/>
                    <a:pt x="453" y="1490"/>
                  </a:cubicBezTo>
                  <a:cubicBezTo>
                    <a:pt x="679" y="1419"/>
                    <a:pt x="881" y="1181"/>
                    <a:pt x="941" y="883"/>
                  </a:cubicBezTo>
                  <a:cubicBezTo>
                    <a:pt x="1000" y="585"/>
                    <a:pt x="941" y="288"/>
                    <a:pt x="762" y="133"/>
                  </a:cubicBezTo>
                  <a:cubicBezTo>
                    <a:pt x="655" y="47"/>
                    <a:pt x="548" y="0"/>
                    <a:pt x="441"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3"/>
            <p:cNvSpPr/>
            <p:nvPr/>
          </p:nvSpPr>
          <p:spPr>
            <a:xfrm>
              <a:off x="3209025" y="1188675"/>
              <a:ext cx="91700" cy="73250"/>
            </a:xfrm>
            <a:custGeom>
              <a:avLst/>
              <a:gdLst/>
              <a:ahLst/>
              <a:cxnLst/>
              <a:rect l="l" t="t" r="r" b="b"/>
              <a:pathLst>
                <a:path w="3668" h="2930" extrusionOk="0">
                  <a:moveTo>
                    <a:pt x="3620" y="0"/>
                  </a:moveTo>
                  <a:cubicBezTo>
                    <a:pt x="298" y="310"/>
                    <a:pt x="12" y="2858"/>
                    <a:pt x="12" y="2882"/>
                  </a:cubicBezTo>
                  <a:cubicBezTo>
                    <a:pt x="0" y="2917"/>
                    <a:pt x="12" y="2929"/>
                    <a:pt x="48" y="2929"/>
                  </a:cubicBezTo>
                  <a:cubicBezTo>
                    <a:pt x="60" y="2929"/>
                    <a:pt x="84" y="2917"/>
                    <a:pt x="96" y="2905"/>
                  </a:cubicBezTo>
                  <a:cubicBezTo>
                    <a:pt x="96" y="2870"/>
                    <a:pt x="369" y="381"/>
                    <a:pt x="3632" y="72"/>
                  </a:cubicBezTo>
                  <a:cubicBezTo>
                    <a:pt x="3644" y="72"/>
                    <a:pt x="3667" y="48"/>
                    <a:pt x="3667" y="24"/>
                  </a:cubicBezTo>
                  <a:cubicBezTo>
                    <a:pt x="3667" y="12"/>
                    <a:pt x="3632" y="0"/>
                    <a:pt x="3620"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3"/>
            <p:cNvSpPr/>
            <p:nvPr/>
          </p:nvSpPr>
          <p:spPr>
            <a:xfrm>
              <a:off x="3479875" y="1245225"/>
              <a:ext cx="53625" cy="37525"/>
            </a:xfrm>
            <a:custGeom>
              <a:avLst/>
              <a:gdLst/>
              <a:ahLst/>
              <a:cxnLst/>
              <a:rect l="l" t="t" r="r" b="b"/>
              <a:pathLst>
                <a:path w="2145" h="1501" extrusionOk="0">
                  <a:moveTo>
                    <a:pt x="2108" y="0"/>
                  </a:moveTo>
                  <a:cubicBezTo>
                    <a:pt x="287" y="298"/>
                    <a:pt x="25" y="1441"/>
                    <a:pt x="25" y="1453"/>
                  </a:cubicBezTo>
                  <a:cubicBezTo>
                    <a:pt x="1" y="1477"/>
                    <a:pt x="25" y="1501"/>
                    <a:pt x="49" y="1501"/>
                  </a:cubicBezTo>
                  <a:cubicBezTo>
                    <a:pt x="61" y="1501"/>
                    <a:pt x="84" y="1501"/>
                    <a:pt x="96" y="1477"/>
                  </a:cubicBezTo>
                  <a:cubicBezTo>
                    <a:pt x="108" y="1477"/>
                    <a:pt x="358" y="370"/>
                    <a:pt x="2120" y="72"/>
                  </a:cubicBezTo>
                  <a:cubicBezTo>
                    <a:pt x="2132" y="72"/>
                    <a:pt x="2144" y="48"/>
                    <a:pt x="2144" y="24"/>
                  </a:cubicBezTo>
                  <a:cubicBezTo>
                    <a:pt x="2144" y="12"/>
                    <a:pt x="2120" y="0"/>
                    <a:pt x="2108"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3"/>
            <p:cNvSpPr/>
            <p:nvPr/>
          </p:nvSpPr>
          <p:spPr>
            <a:xfrm>
              <a:off x="3479875" y="1216650"/>
              <a:ext cx="15525" cy="76225"/>
            </a:xfrm>
            <a:custGeom>
              <a:avLst/>
              <a:gdLst/>
              <a:ahLst/>
              <a:cxnLst/>
              <a:rect l="l" t="t" r="r" b="b"/>
              <a:pathLst>
                <a:path w="621" h="3049" extrusionOk="0">
                  <a:moveTo>
                    <a:pt x="275" y="0"/>
                  </a:moveTo>
                  <a:cubicBezTo>
                    <a:pt x="239" y="0"/>
                    <a:pt x="239" y="24"/>
                    <a:pt x="239" y="36"/>
                  </a:cubicBezTo>
                  <a:cubicBezTo>
                    <a:pt x="537" y="965"/>
                    <a:pt x="25" y="2989"/>
                    <a:pt x="25" y="3001"/>
                  </a:cubicBezTo>
                  <a:cubicBezTo>
                    <a:pt x="1" y="3013"/>
                    <a:pt x="25" y="3048"/>
                    <a:pt x="49" y="3048"/>
                  </a:cubicBezTo>
                  <a:cubicBezTo>
                    <a:pt x="61" y="3048"/>
                    <a:pt x="84" y="3037"/>
                    <a:pt x="96" y="3037"/>
                  </a:cubicBezTo>
                  <a:cubicBezTo>
                    <a:pt x="108" y="2941"/>
                    <a:pt x="620" y="965"/>
                    <a:pt x="322" y="24"/>
                  </a:cubicBezTo>
                  <a:cubicBezTo>
                    <a:pt x="322" y="0"/>
                    <a:pt x="287" y="0"/>
                    <a:pt x="275"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3"/>
            <p:cNvSpPr/>
            <p:nvPr/>
          </p:nvSpPr>
          <p:spPr>
            <a:xfrm>
              <a:off x="3247125" y="1395550"/>
              <a:ext cx="61625" cy="30375"/>
            </a:xfrm>
            <a:custGeom>
              <a:avLst/>
              <a:gdLst/>
              <a:ahLst/>
              <a:cxnLst/>
              <a:rect l="l" t="t" r="r" b="b"/>
              <a:pathLst>
                <a:path w="2465" h="1215" extrusionOk="0">
                  <a:moveTo>
                    <a:pt x="2393" y="83"/>
                  </a:moveTo>
                  <a:lnTo>
                    <a:pt x="2393" y="1143"/>
                  </a:lnTo>
                  <a:lnTo>
                    <a:pt x="84" y="1143"/>
                  </a:lnTo>
                  <a:lnTo>
                    <a:pt x="84" y="83"/>
                  </a:lnTo>
                  <a:close/>
                  <a:moveTo>
                    <a:pt x="48" y="0"/>
                  </a:moveTo>
                  <a:cubicBezTo>
                    <a:pt x="12" y="0"/>
                    <a:pt x="0" y="24"/>
                    <a:pt x="0" y="36"/>
                  </a:cubicBezTo>
                  <a:lnTo>
                    <a:pt x="0" y="1167"/>
                  </a:lnTo>
                  <a:cubicBezTo>
                    <a:pt x="0" y="1203"/>
                    <a:pt x="24" y="1215"/>
                    <a:pt x="48" y="1215"/>
                  </a:cubicBezTo>
                  <a:lnTo>
                    <a:pt x="2429" y="1215"/>
                  </a:lnTo>
                  <a:cubicBezTo>
                    <a:pt x="2453" y="1215"/>
                    <a:pt x="2465" y="1203"/>
                    <a:pt x="2465" y="1167"/>
                  </a:cubicBezTo>
                  <a:lnTo>
                    <a:pt x="2465" y="36"/>
                  </a:lnTo>
                  <a:cubicBezTo>
                    <a:pt x="2465" y="12"/>
                    <a:pt x="2441" y="0"/>
                    <a:pt x="2429" y="0"/>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3"/>
            <p:cNvSpPr/>
            <p:nvPr/>
          </p:nvSpPr>
          <p:spPr>
            <a:xfrm>
              <a:off x="3345350" y="1395550"/>
              <a:ext cx="61625" cy="30375"/>
            </a:xfrm>
            <a:custGeom>
              <a:avLst/>
              <a:gdLst/>
              <a:ahLst/>
              <a:cxnLst/>
              <a:rect l="l" t="t" r="r" b="b"/>
              <a:pathLst>
                <a:path w="2465" h="1215" extrusionOk="0">
                  <a:moveTo>
                    <a:pt x="2394" y="83"/>
                  </a:moveTo>
                  <a:lnTo>
                    <a:pt x="2394" y="1143"/>
                  </a:lnTo>
                  <a:lnTo>
                    <a:pt x="84" y="1143"/>
                  </a:lnTo>
                  <a:lnTo>
                    <a:pt x="84" y="83"/>
                  </a:lnTo>
                  <a:close/>
                  <a:moveTo>
                    <a:pt x="48" y="0"/>
                  </a:moveTo>
                  <a:cubicBezTo>
                    <a:pt x="12" y="0"/>
                    <a:pt x="0" y="24"/>
                    <a:pt x="0" y="36"/>
                  </a:cubicBezTo>
                  <a:lnTo>
                    <a:pt x="0" y="1167"/>
                  </a:lnTo>
                  <a:cubicBezTo>
                    <a:pt x="0" y="1203"/>
                    <a:pt x="24" y="1215"/>
                    <a:pt x="48" y="1215"/>
                  </a:cubicBezTo>
                  <a:lnTo>
                    <a:pt x="2429" y="1215"/>
                  </a:lnTo>
                  <a:cubicBezTo>
                    <a:pt x="2453" y="1215"/>
                    <a:pt x="2465" y="1203"/>
                    <a:pt x="2465" y="1167"/>
                  </a:cubicBezTo>
                  <a:lnTo>
                    <a:pt x="2465" y="36"/>
                  </a:lnTo>
                  <a:cubicBezTo>
                    <a:pt x="2465" y="12"/>
                    <a:pt x="2441" y="0"/>
                    <a:pt x="2429" y="0"/>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3"/>
            <p:cNvSpPr/>
            <p:nvPr/>
          </p:nvSpPr>
          <p:spPr>
            <a:xfrm>
              <a:off x="3222125" y="1669975"/>
              <a:ext cx="23825" cy="22950"/>
            </a:xfrm>
            <a:custGeom>
              <a:avLst/>
              <a:gdLst/>
              <a:ahLst/>
              <a:cxnLst/>
              <a:rect l="l" t="t" r="r" b="b"/>
              <a:pathLst>
                <a:path w="953" h="918" extrusionOk="0">
                  <a:moveTo>
                    <a:pt x="476" y="1"/>
                  </a:moveTo>
                  <a:lnTo>
                    <a:pt x="334" y="298"/>
                  </a:lnTo>
                  <a:lnTo>
                    <a:pt x="0" y="334"/>
                  </a:lnTo>
                  <a:lnTo>
                    <a:pt x="238" y="572"/>
                  </a:lnTo>
                  <a:lnTo>
                    <a:pt x="167" y="894"/>
                  </a:lnTo>
                  <a:lnTo>
                    <a:pt x="465" y="751"/>
                  </a:lnTo>
                  <a:lnTo>
                    <a:pt x="762" y="917"/>
                  </a:lnTo>
                  <a:lnTo>
                    <a:pt x="715" y="584"/>
                  </a:lnTo>
                  <a:lnTo>
                    <a:pt x="953" y="358"/>
                  </a:lnTo>
                  <a:lnTo>
                    <a:pt x="631" y="298"/>
                  </a:lnTo>
                  <a:lnTo>
                    <a:pt x="4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3"/>
            <p:cNvSpPr/>
            <p:nvPr/>
          </p:nvSpPr>
          <p:spPr>
            <a:xfrm>
              <a:off x="3452500" y="1723250"/>
              <a:ext cx="23850" cy="22650"/>
            </a:xfrm>
            <a:custGeom>
              <a:avLst/>
              <a:gdLst/>
              <a:ahLst/>
              <a:cxnLst/>
              <a:rect l="l" t="t" r="r" b="b"/>
              <a:pathLst>
                <a:path w="954" h="906" extrusionOk="0">
                  <a:moveTo>
                    <a:pt x="477" y="1"/>
                  </a:moveTo>
                  <a:lnTo>
                    <a:pt x="322" y="298"/>
                  </a:lnTo>
                  <a:lnTo>
                    <a:pt x="1" y="334"/>
                  </a:lnTo>
                  <a:lnTo>
                    <a:pt x="227" y="572"/>
                  </a:lnTo>
                  <a:lnTo>
                    <a:pt x="167" y="894"/>
                  </a:lnTo>
                  <a:lnTo>
                    <a:pt x="465" y="751"/>
                  </a:lnTo>
                  <a:lnTo>
                    <a:pt x="763" y="906"/>
                  </a:lnTo>
                  <a:lnTo>
                    <a:pt x="703" y="584"/>
                  </a:lnTo>
                  <a:lnTo>
                    <a:pt x="953" y="358"/>
                  </a:lnTo>
                  <a:lnTo>
                    <a:pt x="620" y="298"/>
                  </a:lnTo>
                  <a:lnTo>
                    <a:pt x="4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3"/>
            <p:cNvSpPr/>
            <p:nvPr/>
          </p:nvSpPr>
          <p:spPr>
            <a:xfrm>
              <a:off x="3130150" y="1723250"/>
              <a:ext cx="28000" cy="29500"/>
            </a:xfrm>
            <a:custGeom>
              <a:avLst/>
              <a:gdLst/>
              <a:ahLst/>
              <a:cxnLst/>
              <a:rect l="l" t="t" r="r" b="b"/>
              <a:pathLst>
                <a:path w="1120" h="1180" extrusionOk="0">
                  <a:moveTo>
                    <a:pt x="691" y="1"/>
                  </a:moveTo>
                  <a:lnTo>
                    <a:pt x="405" y="298"/>
                  </a:lnTo>
                  <a:lnTo>
                    <a:pt x="0" y="227"/>
                  </a:lnTo>
                  <a:lnTo>
                    <a:pt x="179" y="596"/>
                  </a:lnTo>
                  <a:lnTo>
                    <a:pt x="0" y="953"/>
                  </a:lnTo>
                  <a:lnTo>
                    <a:pt x="405" y="882"/>
                  </a:lnTo>
                  <a:lnTo>
                    <a:pt x="691" y="1180"/>
                  </a:lnTo>
                  <a:lnTo>
                    <a:pt x="750" y="775"/>
                  </a:lnTo>
                  <a:lnTo>
                    <a:pt x="1119" y="584"/>
                  </a:lnTo>
                  <a:lnTo>
                    <a:pt x="750" y="406"/>
                  </a:lnTo>
                  <a:lnTo>
                    <a:pt x="69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3"/>
            <p:cNvSpPr/>
            <p:nvPr/>
          </p:nvSpPr>
          <p:spPr>
            <a:xfrm>
              <a:off x="3534050" y="1669075"/>
              <a:ext cx="27725" cy="29800"/>
            </a:xfrm>
            <a:custGeom>
              <a:avLst/>
              <a:gdLst/>
              <a:ahLst/>
              <a:cxnLst/>
              <a:rect l="l" t="t" r="r" b="b"/>
              <a:pathLst>
                <a:path w="1109" h="1192" extrusionOk="0">
                  <a:moveTo>
                    <a:pt x="680" y="1"/>
                  </a:moveTo>
                  <a:lnTo>
                    <a:pt x="394" y="299"/>
                  </a:lnTo>
                  <a:lnTo>
                    <a:pt x="1" y="239"/>
                  </a:lnTo>
                  <a:lnTo>
                    <a:pt x="191" y="596"/>
                  </a:lnTo>
                  <a:lnTo>
                    <a:pt x="1" y="965"/>
                  </a:lnTo>
                  <a:lnTo>
                    <a:pt x="394" y="894"/>
                  </a:lnTo>
                  <a:lnTo>
                    <a:pt x="680" y="1192"/>
                  </a:lnTo>
                  <a:lnTo>
                    <a:pt x="739" y="775"/>
                  </a:lnTo>
                  <a:lnTo>
                    <a:pt x="1108" y="596"/>
                  </a:lnTo>
                  <a:lnTo>
                    <a:pt x="739" y="418"/>
                  </a:lnTo>
                  <a:lnTo>
                    <a:pt x="6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3"/>
            <p:cNvSpPr/>
            <p:nvPr/>
          </p:nvSpPr>
          <p:spPr>
            <a:xfrm>
              <a:off x="3299500" y="1721175"/>
              <a:ext cx="38725" cy="40500"/>
            </a:xfrm>
            <a:custGeom>
              <a:avLst/>
              <a:gdLst/>
              <a:ahLst/>
              <a:cxnLst/>
              <a:rect l="l" t="t" r="r" b="b"/>
              <a:pathLst>
                <a:path w="1549" h="1620" extrusionOk="0">
                  <a:moveTo>
                    <a:pt x="953" y="0"/>
                  </a:moveTo>
                  <a:lnTo>
                    <a:pt x="548" y="393"/>
                  </a:lnTo>
                  <a:lnTo>
                    <a:pt x="1" y="310"/>
                  </a:lnTo>
                  <a:lnTo>
                    <a:pt x="251" y="810"/>
                  </a:lnTo>
                  <a:lnTo>
                    <a:pt x="1" y="1310"/>
                  </a:lnTo>
                  <a:lnTo>
                    <a:pt x="548" y="1215"/>
                  </a:lnTo>
                  <a:lnTo>
                    <a:pt x="953" y="1620"/>
                  </a:lnTo>
                  <a:lnTo>
                    <a:pt x="1049" y="1048"/>
                  </a:lnTo>
                  <a:lnTo>
                    <a:pt x="1549" y="798"/>
                  </a:lnTo>
                  <a:lnTo>
                    <a:pt x="1049" y="560"/>
                  </a:lnTo>
                  <a:lnTo>
                    <a:pt x="9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3"/>
            <p:cNvSpPr/>
            <p:nvPr/>
          </p:nvSpPr>
          <p:spPr>
            <a:xfrm>
              <a:off x="3622475" y="1717600"/>
              <a:ext cx="39000" cy="40800"/>
            </a:xfrm>
            <a:custGeom>
              <a:avLst/>
              <a:gdLst/>
              <a:ahLst/>
              <a:cxnLst/>
              <a:rect l="l" t="t" r="r" b="b"/>
              <a:pathLst>
                <a:path w="1560" h="1632" extrusionOk="0">
                  <a:moveTo>
                    <a:pt x="964" y="1"/>
                  </a:moveTo>
                  <a:lnTo>
                    <a:pt x="572" y="405"/>
                  </a:lnTo>
                  <a:lnTo>
                    <a:pt x="0" y="322"/>
                  </a:lnTo>
                  <a:lnTo>
                    <a:pt x="274" y="822"/>
                  </a:lnTo>
                  <a:lnTo>
                    <a:pt x="12" y="1310"/>
                  </a:lnTo>
                  <a:lnTo>
                    <a:pt x="12" y="1310"/>
                  </a:lnTo>
                  <a:lnTo>
                    <a:pt x="572" y="1227"/>
                  </a:lnTo>
                  <a:lnTo>
                    <a:pt x="964" y="1632"/>
                  </a:lnTo>
                  <a:lnTo>
                    <a:pt x="1048" y="1060"/>
                  </a:lnTo>
                  <a:lnTo>
                    <a:pt x="1560" y="810"/>
                  </a:lnTo>
                  <a:lnTo>
                    <a:pt x="1048" y="572"/>
                  </a:lnTo>
                  <a:lnTo>
                    <a:pt x="96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3"/>
            <p:cNvSpPr/>
            <p:nvPr/>
          </p:nvSpPr>
          <p:spPr>
            <a:xfrm>
              <a:off x="3306650" y="1395550"/>
              <a:ext cx="40800" cy="2100"/>
            </a:xfrm>
            <a:custGeom>
              <a:avLst/>
              <a:gdLst/>
              <a:ahLst/>
              <a:cxnLst/>
              <a:rect l="l" t="t" r="r" b="b"/>
              <a:pathLst>
                <a:path w="1632" h="84" extrusionOk="0">
                  <a:moveTo>
                    <a:pt x="48" y="0"/>
                  </a:moveTo>
                  <a:cubicBezTo>
                    <a:pt x="12" y="0"/>
                    <a:pt x="1" y="24"/>
                    <a:pt x="1" y="36"/>
                  </a:cubicBezTo>
                  <a:cubicBezTo>
                    <a:pt x="1" y="72"/>
                    <a:pt x="24" y="83"/>
                    <a:pt x="48" y="83"/>
                  </a:cubicBezTo>
                  <a:lnTo>
                    <a:pt x="1596" y="83"/>
                  </a:lnTo>
                  <a:cubicBezTo>
                    <a:pt x="1620" y="83"/>
                    <a:pt x="1632" y="72"/>
                    <a:pt x="1632" y="36"/>
                  </a:cubicBezTo>
                  <a:cubicBezTo>
                    <a:pt x="1632" y="12"/>
                    <a:pt x="1608" y="0"/>
                    <a:pt x="1596" y="0"/>
                  </a:cubicBezTo>
                  <a:close/>
                </a:path>
              </a:pathLst>
            </a:custGeom>
            <a:solidFill>
              <a:srgbClr val="0F1D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3"/>
            <p:cNvSpPr/>
            <p:nvPr/>
          </p:nvSpPr>
          <p:spPr>
            <a:xfrm>
              <a:off x="3404875" y="1357625"/>
              <a:ext cx="69075" cy="40025"/>
            </a:xfrm>
            <a:custGeom>
              <a:avLst/>
              <a:gdLst/>
              <a:ahLst/>
              <a:cxnLst/>
              <a:rect l="l" t="t" r="r" b="b"/>
              <a:pathLst>
                <a:path w="2763" h="1601" extrusionOk="0">
                  <a:moveTo>
                    <a:pt x="2722" y="0"/>
                  </a:moveTo>
                  <a:cubicBezTo>
                    <a:pt x="2716" y="0"/>
                    <a:pt x="2710" y="2"/>
                    <a:pt x="2703" y="5"/>
                  </a:cubicBezTo>
                  <a:lnTo>
                    <a:pt x="24" y="1541"/>
                  </a:lnTo>
                  <a:cubicBezTo>
                    <a:pt x="13" y="1541"/>
                    <a:pt x="1" y="1577"/>
                    <a:pt x="13" y="1589"/>
                  </a:cubicBezTo>
                  <a:cubicBezTo>
                    <a:pt x="13" y="1600"/>
                    <a:pt x="24" y="1600"/>
                    <a:pt x="48" y="1600"/>
                  </a:cubicBezTo>
                  <a:lnTo>
                    <a:pt x="60" y="1600"/>
                  </a:lnTo>
                  <a:lnTo>
                    <a:pt x="2739" y="65"/>
                  </a:lnTo>
                  <a:cubicBezTo>
                    <a:pt x="2751" y="65"/>
                    <a:pt x="2763" y="41"/>
                    <a:pt x="2751" y="29"/>
                  </a:cubicBezTo>
                  <a:cubicBezTo>
                    <a:pt x="2751" y="11"/>
                    <a:pt x="2738" y="0"/>
                    <a:pt x="27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1" name="Google Shape;491;p33"/>
          <p:cNvSpPr/>
          <p:nvPr/>
        </p:nvSpPr>
        <p:spPr>
          <a:xfrm>
            <a:off x="2131200" y="1036072"/>
            <a:ext cx="231003" cy="355075"/>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33"/>
          <p:cNvSpPr/>
          <p:nvPr/>
        </p:nvSpPr>
        <p:spPr>
          <a:xfrm rot="3255162">
            <a:off x="8510057" y="321860"/>
            <a:ext cx="559552" cy="803108"/>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3"/>
          <p:cNvSpPr/>
          <p:nvPr/>
        </p:nvSpPr>
        <p:spPr>
          <a:xfrm>
            <a:off x="4057312" y="2839630"/>
            <a:ext cx="296180" cy="29351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3"/>
          <p:cNvSpPr/>
          <p:nvPr/>
        </p:nvSpPr>
        <p:spPr>
          <a:xfrm>
            <a:off x="7415650" y="3784326"/>
            <a:ext cx="924716" cy="929115"/>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33"/>
          <p:cNvSpPr/>
          <p:nvPr/>
        </p:nvSpPr>
        <p:spPr>
          <a:xfrm rot="-1346985">
            <a:off x="8228353" y="1425225"/>
            <a:ext cx="1144605" cy="2293072"/>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33"/>
          <p:cNvSpPr/>
          <p:nvPr/>
        </p:nvSpPr>
        <p:spPr>
          <a:xfrm>
            <a:off x="8847525" y="1717000"/>
            <a:ext cx="437762" cy="43382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rot="-2314717">
            <a:off x="8372739" y="89670"/>
            <a:ext cx="465405" cy="899457"/>
          </a:xfrm>
          <a:custGeom>
            <a:avLst/>
            <a:gdLst/>
            <a:ahLst/>
            <a:cxnLst/>
            <a:rect l="l" t="t" r="r" b="b"/>
            <a:pathLst>
              <a:path w="11979" h="23151" extrusionOk="0">
                <a:moveTo>
                  <a:pt x="8634" y="0"/>
                </a:moveTo>
                <a:cubicBezTo>
                  <a:pt x="8536" y="0"/>
                  <a:pt x="8431" y="26"/>
                  <a:pt x="8311" y="74"/>
                </a:cubicBezTo>
                <a:cubicBezTo>
                  <a:pt x="6264" y="955"/>
                  <a:pt x="4216" y="1824"/>
                  <a:pt x="2192" y="2741"/>
                </a:cubicBezTo>
                <a:cubicBezTo>
                  <a:pt x="1977" y="2848"/>
                  <a:pt x="1787" y="3301"/>
                  <a:pt x="1823" y="3563"/>
                </a:cubicBezTo>
                <a:cubicBezTo>
                  <a:pt x="1882" y="4134"/>
                  <a:pt x="2120" y="4670"/>
                  <a:pt x="2204" y="5229"/>
                </a:cubicBezTo>
                <a:cubicBezTo>
                  <a:pt x="2930" y="9801"/>
                  <a:pt x="2537" y="14219"/>
                  <a:pt x="465" y="18422"/>
                </a:cubicBezTo>
                <a:cubicBezTo>
                  <a:pt x="1" y="19350"/>
                  <a:pt x="13" y="19398"/>
                  <a:pt x="882" y="19946"/>
                </a:cubicBezTo>
                <a:cubicBezTo>
                  <a:pt x="2275" y="20839"/>
                  <a:pt x="3680" y="21755"/>
                  <a:pt x="5073" y="22624"/>
                </a:cubicBezTo>
                <a:cubicBezTo>
                  <a:pt x="5611" y="22964"/>
                  <a:pt x="5985" y="23150"/>
                  <a:pt x="6307" y="23150"/>
                </a:cubicBezTo>
                <a:cubicBezTo>
                  <a:pt x="6720" y="23150"/>
                  <a:pt x="7050" y="22847"/>
                  <a:pt x="7538" y="22172"/>
                </a:cubicBezTo>
                <a:cubicBezTo>
                  <a:pt x="8562" y="20731"/>
                  <a:pt x="9538" y="19279"/>
                  <a:pt x="10478" y="17791"/>
                </a:cubicBezTo>
                <a:cubicBezTo>
                  <a:pt x="11026" y="16909"/>
                  <a:pt x="11502" y="15969"/>
                  <a:pt x="11467" y="14874"/>
                </a:cubicBezTo>
                <a:cubicBezTo>
                  <a:pt x="11443" y="14588"/>
                  <a:pt x="11383" y="14290"/>
                  <a:pt x="11431" y="14016"/>
                </a:cubicBezTo>
                <a:cubicBezTo>
                  <a:pt x="11621" y="12635"/>
                  <a:pt x="11836" y="11290"/>
                  <a:pt x="11979" y="10278"/>
                </a:cubicBezTo>
                <a:cubicBezTo>
                  <a:pt x="11681" y="6527"/>
                  <a:pt x="11086" y="3265"/>
                  <a:pt x="9157" y="360"/>
                </a:cubicBezTo>
                <a:cubicBezTo>
                  <a:pt x="8990" y="106"/>
                  <a:pt x="8829" y="0"/>
                  <a:pt x="8634"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rot="4738358">
            <a:off x="58415" y="97830"/>
            <a:ext cx="672091" cy="96465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rot="9761538">
            <a:off x="1221467" y="34288"/>
            <a:ext cx="722810" cy="1037448"/>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33"/>
          <p:cNvSpPr/>
          <p:nvPr/>
        </p:nvSpPr>
        <p:spPr>
          <a:xfrm rot="-2159544">
            <a:off x="302368" y="3951768"/>
            <a:ext cx="338819" cy="798705"/>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rot="-7076758">
            <a:off x="5231190" y="3205295"/>
            <a:ext cx="692239" cy="99347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rot="-3556855">
            <a:off x="8674328" y="3648771"/>
            <a:ext cx="231011" cy="355086"/>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rot="6278027">
            <a:off x="2251596" y="4394854"/>
            <a:ext cx="896366" cy="1478694"/>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3776525" y="4764950"/>
            <a:ext cx="707693" cy="701329"/>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7"/>
          <p:cNvSpPr/>
          <p:nvPr/>
        </p:nvSpPr>
        <p:spPr>
          <a:xfrm>
            <a:off x="3854014" y="668629"/>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txBox="1">
            <a:spLocks noGrp="1"/>
          </p:cNvSpPr>
          <p:nvPr>
            <p:ph type="title"/>
          </p:nvPr>
        </p:nvSpPr>
        <p:spPr>
          <a:xfrm>
            <a:off x="2866949" y="2480924"/>
            <a:ext cx="341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 cultura segun Marx</a:t>
            </a:r>
            <a:endParaRPr dirty="0"/>
          </a:p>
        </p:txBody>
      </p:sp>
      <p:sp>
        <p:nvSpPr>
          <p:cNvPr id="644" name="Google Shape;644;p37"/>
          <p:cNvSpPr txBox="1">
            <a:spLocks noGrp="1"/>
          </p:cNvSpPr>
          <p:nvPr>
            <p:ph type="title" idx="2"/>
          </p:nvPr>
        </p:nvSpPr>
        <p:spPr>
          <a:xfrm>
            <a:off x="3952499" y="950321"/>
            <a:ext cx="1239000" cy="7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04</a:t>
            </a:r>
            <a:endParaRPr dirty="0"/>
          </a:p>
        </p:txBody>
      </p:sp>
    </p:spTree>
    <p:extLst>
      <p:ext uri="{BB962C8B-B14F-4D97-AF65-F5344CB8AC3E}">
        <p14:creationId xmlns:p14="http://schemas.microsoft.com/office/powerpoint/2010/main" val="425017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72"/>
        <p:cNvGrpSpPr/>
        <p:nvPr/>
      </p:nvGrpSpPr>
      <p:grpSpPr>
        <a:xfrm>
          <a:off x="0" y="0"/>
          <a:ext cx="0" cy="0"/>
          <a:chOff x="0" y="0"/>
          <a:chExt cx="0" cy="0"/>
        </a:xfrm>
      </p:grpSpPr>
      <p:sp>
        <p:nvSpPr>
          <p:cNvPr id="1073" name="Google Shape;1073;p46"/>
          <p:cNvSpPr/>
          <p:nvPr/>
        </p:nvSpPr>
        <p:spPr>
          <a:xfrm>
            <a:off x="7616650" y="4575938"/>
            <a:ext cx="957000" cy="210900"/>
          </a:xfrm>
          <a:prstGeom prst="ellipse">
            <a:avLst/>
          </a:pr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6"/>
          <p:cNvSpPr/>
          <p:nvPr/>
        </p:nvSpPr>
        <p:spPr>
          <a:xfrm>
            <a:off x="413025" y="4522925"/>
            <a:ext cx="1386900" cy="210900"/>
          </a:xfrm>
          <a:prstGeom prst="ellipse">
            <a:avLst/>
          </a:pr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6"/>
          <p:cNvSpPr/>
          <p:nvPr/>
        </p:nvSpPr>
        <p:spPr>
          <a:xfrm>
            <a:off x="1596185" y="539371"/>
            <a:ext cx="5993979" cy="3679128"/>
          </a:xfrm>
          <a:prstGeom prst="roundRect">
            <a:avLst>
              <a:gd name="adj" fmla="val 12729"/>
            </a:avLst>
          </a:pr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6"/>
          <p:cNvSpPr txBox="1">
            <a:spLocks noGrp="1"/>
          </p:cNvSpPr>
          <p:nvPr>
            <p:ph type="subTitle" idx="1"/>
          </p:nvPr>
        </p:nvSpPr>
        <p:spPr>
          <a:xfrm>
            <a:off x="1814348" y="783742"/>
            <a:ext cx="5596849" cy="143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1400" b="0" i="0" dirty="0">
                <a:solidFill>
                  <a:srgbClr val="000000"/>
                </a:solidFill>
                <a:effectLst/>
                <a:latin typeface="Raleway" pitchFamily="2" charset="0"/>
              </a:rPr>
              <a:t>Definir lo que es la cultura parece ser una tarea por demás sencilla</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en primer lugar por el hecho de que los </a:t>
            </a:r>
            <a:r>
              <a:rPr lang="es-MX" sz="1400" b="0" i="0" dirty="0" err="1">
                <a:solidFill>
                  <a:srgbClr val="000000"/>
                </a:solidFill>
                <a:effectLst/>
                <a:latin typeface="Raleway" pitchFamily="2" charset="0"/>
              </a:rPr>
              <a:t>miebros</a:t>
            </a:r>
            <a:r>
              <a:rPr lang="es-MX" sz="1400" b="0" i="0" dirty="0">
                <a:solidFill>
                  <a:srgbClr val="000000"/>
                </a:solidFill>
                <a:effectLst/>
                <a:latin typeface="Raleway" pitchFamily="2" charset="0"/>
              </a:rPr>
              <a:t> de una sociedad</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al estar</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de algún modo</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inmersos en ella</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y al ser todos portadores de una cierta </a:t>
            </a:r>
            <a:r>
              <a:rPr lang="es-MX" sz="1400" b="0" i="0" dirty="0" err="1">
                <a:solidFill>
                  <a:srgbClr val="000000"/>
                </a:solidFill>
                <a:effectLst/>
                <a:latin typeface="Raleway" pitchFamily="2" charset="0"/>
              </a:rPr>
              <a:t>cuitura</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pretenden tener una noción de la misma; y</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luego</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porque desde la Antigüedad los intentos por definir la cultura se han venido repitiendo sin interrupción en vista</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sobre todo</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de la implicación constante que ésta ha mantenido con la vida social</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De ahí que podemos registrar múltiples y variados conceptos de cultura</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muchos de los cuales han aportado efectivamente al esclarecimiento de este fenómeno</a:t>
            </a:r>
            <a:r>
              <a:rPr lang="es-MX" sz="1400" b="0" i="0" dirty="0">
                <a:solidFill>
                  <a:srgbClr val="333333"/>
                </a:solidFill>
                <a:effectLst/>
                <a:latin typeface="Arial" panose="020B0604020202020204" pitchFamily="34" charset="0"/>
              </a:rPr>
              <a:t>.</a:t>
            </a:r>
            <a:br>
              <a:rPr lang="es-MX" sz="1400" dirty="0"/>
            </a:br>
            <a:r>
              <a:rPr lang="es-MX" sz="1400" b="0" i="0" dirty="0">
                <a:solidFill>
                  <a:srgbClr val="000000"/>
                </a:solidFill>
                <a:effectLst/>
                <a:latin typeface="Raleway" pitchFamily="2" charset="0"/>
              </a:rPr>
              <a:t>Sin embargo</a:t>
            </a:r>
            <a:r>
              <a:rPr lang="es-MX" sz="1400" b="0" i="0" dirty="0">
                <a:solidFill>
                  <a:srgbClr val="333333"/>
                </a:solidFill>
                <a:effectLst/>
                <a:latin typeface="Arial" panose="020B0604020202020204" pitchFamily="34" charset="0"/>
              </a:rPr>
              <a:t>,</a:t>
            </a:r>
            <a:r>
              <a:rPr lang="es-MX" sz="1400" b="0" i="0" dirty="0">
                <a:solidFill>
                  <a:srgbClr val="000000"/>
                </a:solidFill>
                <a:effectLst/>
                <a:latin typeface="Raleway" pitchFamily="2" charset="0"/>
              </a:rPr>
              <a:t> la definición de cultura entraña no poca dificultad puesto que como hecho social abarca un campo muy amplio cuya delimitación no siempre es fácil de precisarla</a:t>
            </a:r>
            <a:r>
              <a:rPr lang="es-MX" sz="1400" b="0" i="0" dirty="0">
                <a:solidFill>
                  <a:srgbClr val="333333"/>
                </a:solidFill>
                <a:effectLst/>
                <a:latin typeface="Arial" panose="020B0604020202020204" pitchFamily="34" charset="0"/>
              </a:rPr>
              <a:t>.</a:t>
            </a:r>
            <a:endParaRPr sz="1400" dirty="0"/>
          </a:p>
        </p:txBody>
      </p:sp>
      <p:grpSp>
        <p:nvGrpSpPr>
          <p:cNvPr id="1081" name="Google Shape;1081;p46"/>
          <p:cNvGrpSpPr/>
          <p:nvPr/>
        </p:nvGrpSpPr>
        <p:grpSpPr>
          <a:xfrm>
            <a:off x="684065" y="1584905"/>
            <a:ext cx="1194327" cy="3067999"/>
            <a:chOff x="5684925" y="1143725"/>
            <a:chExt cx="559325" cy="1436800"/>
          </a:xfrm>
        </p:grpSpPr>
        <p:sp>
          <p:nvSpPr>
            <p:cNvPr id="1082" name="Google Shape;1082;p46"/>
            <p:cNvSpPr/>
            <p:nvPr/>
          </p:nvSpPr>
          <p:spPr>
            <a:xfrm>
              <a:off x="5745350" y="1292950"/>
              <a:ext cx="75025" cy="240525"/>
            </a:xfrm>
            <a:custGeom>
              <a:avLst/>
              <a:gdLst/>
              <a:ahLst/>
              <a:cxnLst/>
              <a:rect l="l" t="t" r="r" b="b"/>
              <a:pathLst>
                <a:path w="3001" h="9621" extrusionOk="0">
                  <a:moveTo>
                    <a:pt x="2537" y="1"/>
                  </a:moveTo>
                  <a:cubicBezTo>
                    <a:pt x="2493" y="1"/>
                    <a:pt x="2448" y="7"/>
                    <a:pt x="2406" y="20"/>
                  </a:cubicBezTo>
                  <a:cubicBezTo>
                    <a:pt x="2394" y="20"/>
                    <a:pt x="2394" y="20"/>
                    <a:pt x="2370" y="44"/>
                  </a:cubicBezTo>
                  <a:cubicBezTo>
                    <a:pt x="2370" y="44"/>
                    <a:pt x="2358" y="44"/>
                    <a:pt x="2358" y="56"/>
                  </a:cubicBezTo>
                  <a:lnTo>
                    <a:pt x="2334" y="80"/>
                  </a:lnTo>
                  <a:cubicBezTo>
                    <a:pt x="2013" y="354"/>
                    <a:pt x="1917" y="818"/>
                    <a:pt x="2060" y="1187"/>
                  </a:cubicBezTo>
                  <a:cubicBezTo>
                    <a:pt x="1798" y="1330"/>
                    <a:pt x="1644" y="1628"/>
                    <a:pt x="1679" y="1925"/>
                  </a:cubicBezTo>
                  <a:cubicBezTo>
                    <a:pt x="1346" y="2104"/>
                    <a:pt x="1001" y="2306"/>
                    <a:pt x="858" y="2675"/>
                  </a:cubicBezTo>
                  <a:cubicBezTo>
                    <a:pt x="739" y="2961"/>
                    <a:pt x="810" y="3283"/>
                    <a:pt x="1048" y="3461"/>
                  </a:cubicBezTo>
                  <a:cubicBezTo>
                    <a:pt x="810" y="3699"/>
                    <a:pt x="572" y="3973"/>
                    <a:pt x="548" y="4295"/>
                  </a:cubicBezTo>
                  <a:cubicBezTo>
                    <a:pt x="512" y="4568"/>
                    <a:pt x="620" y="4842"/>
                    <a:pt x="846" y="4985"/>
                  </a:cubicBezTo>
                  <a:cubicBezTo>
                    <a:pt x="667" y="5199"/>
                    <a:pt x="512" y="5461"/>
                    <a:pt x="429" y="5735"/>
                  </a:cubicBezTo>
                  <a:cubicBezTo>
                    <a:pt x="370" y="5950"/>
                    <a:pt x="310" y="6259"/>
                    <a:pt x="465" y="6414"/>
                  </a:cubicBezTo>
                  <a:cubicBezTo>
                    <a:pt x="370" y="6497"/>
                    <a:pt x="310" y="6652"/>
                    <a:pt x="334" y="6795"/>
                  </a:cubicBezTo>
                  <a:cubicBezTo>
                    <a:pt x="346" y="6866"/>
                    <a:pt x="381" y="6950"/>
                    <a:pt x="417" y="6985"/>
                  </a:cubicBezTo>
                  <a:cubicBezTo>
                    <a:pt x="120" y="7259"/>
                    <a:pt x="0" y="7664"/>
                    <a:pt x="108" y="8045"/>
                  </a:cubicBezTo>
                  <a:cubicBezTo>
                    <a:pt x="191" y="8319"/>
                    <a:pt x="322" y="8569"/>
                    <a:pt x="381" y="8855"/>
                  </a:cubicBezTo>
                  <a:cubicBezTo>
                    <a:pt x="417" y="9069"/>
                    <a:pt x="405" y="9331"/>
                    <a:pt x="227" y="9486"/>
                  </a:cubicBezTo>
                  <a:cubicBezTo>
                    <a:pt x="169" y="9534"/>
                    <a:pt x="212" y="9621"/>
                    <a:pt x="275" y="9621"/>
                  </a:cubicBezTo>
                  <a:cubicBezTo>
                    <a:pt x="290" y="9621"/>
                    <a:pt x="306" y="9616"/>
                    <a:pt x="322" y="9605"/>
                  </a:cubicBezTo>
                  <a:cubicBezTo>
                    <a:pt x="703" y="9331"/>
                    <a:pt x="977" y="8926"/>
                    <a:pt x="1096" y="8462"/>
                  </a:cubicBezTo>
                  <a:cubicBezTo>
                    <a:pt x="1191" y="8033"/>
                    <a:pt x="1155" y="7569"/>
                    <a:pt x="977" y="7164"/>
                  </a:cubicBezTo>
                  <a:cubicBezTo>
                    <a:pt x="1096" y="7140"/>
                    <a:pt x="1215" y="7081"/>
                    <a:pt x="1286" y="6962"/>
                  </a:cubicBezTo>
                  <a:cubicBezTo>
                    <a:pt x="1358" y="6843"/>
                    <a:pt x="1370" y="6712"/>
                    <a:pt x="1334" y="6569"/>
                  </a:cubicBezTo>
                  <a:lnTo>
                    <a:pt x="1465" y="6533"/>
                  </a:lnTo>
                  <a:cubicBezTo>
                    <a:pt x="1584" y="6450"/>
                    <a:pt x="1608" y="6319"/>
                    <a:pt x="1608" y="6188"/>
                  </a:cubicBezTo>
                  <a:cubicBezTo>
                    <a:pt x="1608" y="6021"/>
                    <a:pt x="1572" y="5842"/>
                    <a:pt x="1536" y="5676"/>
                  </a:cubicBezTo>
                  <a:cubicBezTo>
                    <a:pt x="1513" y="5545"/>
                    <a:pt x="1489" y="5414"/>
                    <a:pt x="1465" y="5259"/>
                  </a:cubicBezTo>
                  <a:lnTo>
                    <a:pt x="1465" y="5259"/>
                  </a:lnTo>
                  <a:cubicBezTo>
                    <a:pt x="1489" y="5271"/>
                    <a:pt x="1510" y="5277"/>
                    <a:pt x="1530" y="5277"/>
                  </a:cubicBezTo>
                  <a:cubicBezTo>
                    <a:pt x="1551" y="5277"/>
                    <a:pt x="1572" y="5271"/>
                    <a:pt x="1596" y="5259"/>
                  </a:cubicBezTo>
                  <a:cubicBezTo>
                    <a:pt x="1751" y="5223"/>
                    <a:pt x="1810" y="5080"/>
                    <a:pt x="1822" y="4938"/>
                  </a:cubicBezTo>
                  <a:cubicBezTo>
                    <a:pt x="1834" y="4759"/>
                    <a:pt x="1810" y="4545"/>
                    <a:pt x="1786" y="4366"/>
                  </a:cubicBezTo>
                  <a:cubicBezTo>
                    <a:pt x="1774" y="4211"/>
                    <a:pt x="1727" y="4056"/>
                    <a:pt x="1703" y="3890"/>
                  </a:cubicBezTo>
                  <a:lnTo>
                    <a:pt x="1763" y="3890"/>
                  </a:lnTo>
                  <a:cubicBezTo>
                    <a:pt x="1917" y="3866"/>
                    <a:pt x="1977" y="3699"/>
                    <a:pt x="1989" y="3580"/>
                  </a:cubicBezTo>
                  <a:cubicBezTo>
                    <a:pt x="2048" y="3271"/>
                    <a:pt x="2096" y="2925"/>
                    <a:pt x="2072" y="2616"/>
                  </a:cubicBezTo>
                  <a:lnTo>
                    <a:pt x="2072" y="2616"/>
                  </a:lnTo>
                  <a:cubicBezTo>
                    <a:pt x="2109" y="2628"/>
                    <a:pt x="2148" y="2634"/>
                    <a:pt x="2186" y="2634"/>
                  </a:cubicBezTo>
                  <a:cubicBezTo>
                    <a:pt x="2297" y="2634"/>
                    <a:pt x="2409" y="2585"/>
                    <a:pt x="2489" y="2497"/>
                  </a:cubicBezTo>
                  <a:cubicBezTo>
                    <a:pt x="2656" y="2271"/>
                    <a:pt x="2596" y="1985"/>
                    <a:pt x="2644" y="1735"/>
                  </a:cubicBezTo>
                  <a:lnTo>
                    <a:pt x="2644" y="1735"/>
                  </a:lnTo>
                  <a:cubicBezTo>
                    <a:pt x="2667" y="1770"/>
                    <a:pt x="2703" y="1794"/>
                    <a:pt x="2751" y="1806"/>
                  </a:cubicBezTo>
                  <a:cubicBezTo>
                    <a:pt x="2760" y="1815"/>
                    <a:pt x="2769" y="1819"/>
                    <a:pt x="2778" y="1819"/>
                  </a:cubicBezTo>
                  <a:cubicBezTo>
                    <a:pt x="2808" y="1819"/>
                    <a:pt x="2837" y="1783"/>
                    <a:pt x="2846" y="1747"/>
                  </a:cubicBezTo>
                  <a:cubicBezTo>
                    <a:pt x="2894" y="1544"/>
                    <a:pt x="2941" y="1330"/>
                    <a:pt x="2953" y="1128"/>
                  </a:cubicBezTo>
                  <a:cubicBezTo>
                    <a:pt x="2989" y="913"/>
                    <a:pt x="3001" y="711"/>
                    <a:pt x="2989" y="520"/>
                  </a:cubicBezTo>
                  <a:cubicBezTo>
                    <a:pt x="2953" y="342"/>
                    <a:pt x="2894" y="175"/>
                    <a:pt x="2763" y="68"/>
                  </a:cubicBezTo>
                  <a:cubicBezTo>
                    <a:pt x="2694" y="22"/>
                    <a:pt x="2616" y="1"/>
                    <a:pt x="25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46"/>
            <p:cNvSpPr/>
            <p:nvPr/>
          </p:nvSpPr>
          <p:spPr>
            <a:xfrm>
              <a:off x="5750700" y="1462675"/>
              <a:ext cx="24150" cy="20450"/>
            </a:xfrm>
            <a:custGeom>
              <a:avLst/>
              <a:gdLst/>
              <a:ahLst/>
              <a:cxnLst/>
              <a:rect l="l" t="t" r="r" b="b"/>
              <a:pathLst>
                <a:path w="966" h="818" extrusionOk="0">
                  <a:moveTo>
                    <a:pt x="211" y="1"/>
                  </a:moveTo>
                  <a:cubicBezTo>
                    <a:pt x="196" y="1"/>
                    <a:pt x="181" y="2"/>
                    <a:pt x="167" y="6"/>
                  </a:cubicBezTo>
                  <a:cubicBezTo>
                    <a:pt x="120" y="18"/>
                    <a:pt x="72" y="54"/>
                    <a:pt x="48" y="101"/>
                  </a:cubicBezTo>
                  <a:cubicBezTo>
                    <a:pt x="1" y="173"/>
                    <a:pt x="1" y="256"/>
                    <a:pt x="13" y="351"/>
                  </a:cubicBezTo>
                  <a:cubicBezTo>
                    <a:pt x="1" y="530"/>
                    <a:pt x="251" y="637"/>
                    <a:pt x="394" y="696"/>
                  </a:cubicBezTo>
                  <a:cubicBezTo>
                    <a:pt x="477" y="732"/>
                    <a:pt x="572" y="792"/>
                    <a:pt x="668" y="816"/>
                  </a:cubicBezTo>
                  <a:cubicBezTo>
                    <a:pt x="677" y="817"/>
                    <a:pt x="687" y="817"/>
                    <a:pt x="697" y="817"/>
                  </a:cubicBezTo>
                  <a:cubicBezTo>
                    <a:pt x="780" y="817"/>
                    <a:pt x="851" y="772"/>
                    <a:pt x="894" y="708"/>
                  </a:cubicBezTo>
                  <a:cubicBezTo>
                    <a:pt x="941" y="637"/>
                    <a:pt x="953" y="554"/>
                    <a:pt x="965" y="482"/>
                  </a:cubicBezTo>
                  <a:cubicBezTo>
                    <a:pt x="953" y="411"/>
                    <a:pt x="953" y="304"/>
                    <a:pt x="882" y="244"/>
                  </a:cubicBezTo>
                  <a:cubicBezTo>
                    <a:pt x="846" y="220"/>
                    <a:pt x="810" y="196"/>
                    <a:pt x="763" y="184"/>
                  </a:cubicBezTo>
                  <a:cubicBezTo>
                    <a:pt x="715" y="173"/>
                    <a:pt x="656" y="161"/>
                    <a:pt x="608" y="125"/>
                  </a:cubicBezTo>
                  <a:cubicBezTo>
                    <a:pt x="513" y="101"/>
                    <a:pt x="417" y="54"/>
                    <a:pt x="310" y="18"/>
                  </a:cubicBezTo>
                  <a:cubicBezTo>
                    <a:pt x="285" y="9"/>
                    <a:pt x="248" y="1"/>
                    <a:pt x="211" y="1"/>
                  </a:cubicBezTo>
                  <a:close/>
                </a:path>
              </a:pathLst>
            </a:custGeom>
            <a:solidFill>
              <a:srgbClr val="FFBF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46"/>
            <p:cNvSpPr/>
            <p:nvPr/>
          </p:nvSpPr>
          <p:spPr>
            <a:xfrm>
              <a:off x="5799225" y="1279275"/>
              <a:ext cx="28900" cy="27075"/>
            </a:xfrm>
            <a:custGeom>
              <a:avLst/>
              <a:gdLst/>
              <a:ahLst/>
              <a:cxnLst/>
              <a:rect l="l" t="t" r="r" b="b"/>
              <a:pathLst>
                <a:path w="1156" h="1083" extrusionOk="0">
                  <a:moveTo>
                    <a:pt x="519" y="0"/>
                  </a:moveTo>
                  <a:cubicBezTo>
                    <a:pt x="489" y="0"/>
                    <a:pt x="459" y="6"/>
                    <a:pt x="429" y="20"/>
                  </a:cubicBezTo>
                  <a:cubicBezTo>
                    <a:pt x="322" y="67"/>
                    <a:pt x="262" y="186"/>
                    <a:pt x="239" y="281"/>
                  </a:cubicBezTo>
                  <a:cubicBezTo>
                    <a:pt x="96" y="424"/>
                    <a:pt x="0" y="579"/>
                    <a:pt x="72" y="770"/>
                  </a:cubicBezTo>
                  <a:cubicBezTo>
                    <a:pt x="120" y="865"/>
                    <a:pt x="203" y="924"/>
                    <a:pt x="298" y="972"/>
                  </a:cubicBezTo>
                  <a:cubicBezTo>
                    <a:pt x="393" y="1020"/>
                    <a:pt x="501" y="1067"/>
                    <a:pt x="620" y="1079"/>
                  </a:cubicBezTo>
                  <a:cubicBezTo>
                    <a:pt x="638" y="1081"/>
                    <a:pt x="656" y="1082"/>
                    <a:pt x="674" y="1082"/>
                  </a:cubicBezTo>
                  <a:cubicBezTo>
                    <a:pt x="771" y="1082"/>
                    <a:pt x="857" y="1053"/>
                    <a:pt x="917" y="972"/>
                  </a:cubicBezTo>
                  <a:cubicBezTo>
                    <a:pt x="989" y="889"/>
                    <a:pt x="1024" y="770"/>
                    <a:pt x="1048" y="662"/>
                  </a:cubicBezTo>
                  <a:lnTo>
                    <a:pt x="1096" y="484"/>
                  </a:lnTo>
                  <a:cubicBezTo>
                    <a:pt x="1143" y="412"/>
                    <a:pt x="1155" y="329"/>
                    <a:pt x="1132" y="270"/>
                  </a:cubicBezTo>
                  <a:cubicBezTo>
                    <a:pt x="1096" y="210"/>
                    <a:pt x="1048" y="198"/>
                    <a:pt x="1013" y="174"/>
                  </a:cubicBezTo>
                  <a:cubicBezTo>
                    <a:pt x="953" y="139"/>
                    <a:pt x="893" y="103"/>
                    <a:pt x="810" y="91"/>
                  </a:cubicBezTo>
                  <a:cubicBezTo>
                    <a:pt x="718" y="63"/>
                    <a:pt x="619" y="0"/>
                    <a:pt x="5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46"/>
            <p:cNvSpPr/>
            <p:nvPr/>
          </p:nvSpPr>
          <p:spPr>
            <a:xfrm>
              <a:off x="6103725" y="1462850"/>
              <a:ext cx="140525" cy="97025"/>
            </a:xfrm>
            <a:custGeom>
              <a:avLst/>
              <a:gdLst/>
              <a:ahLst/>
              <a:cxnLst/>
              <a:rect l="l" t="t" r="r" b="b"/>
              <a:pathLst>
                <a:path w="5621" h="3881" extrusionOk="0">
                  <a:moveTo>
                    <a:pt x="1154" y="1"/>
                  </a:moveTo>
                  <a:cubicBezTo>
                    <a:pt x="1061" y="1"/>
                    <a:pt x="967" y="73"/>
                    <a:pt x="989" y="189"/>
                  </a:cubicBezTo>
                  <a:cubicBezTo>
                    <a:pt x="1096" y="892"/>
                    <a:pt x="1167" y="1892"/>
                    <a:pt x="691" y="2178"/>
                  </a:cubicBezTo>
                  <a:cubicBezTo>
                    <a:pt x="694" y="2169"/>
                    <a:pt x="679" y="2165"/>
                    <a:pt x="649" y="2165"/>
                  </a:cubicBezTo>
                  <a:cubicBezTo>
                    <a:pt x="555" y="2165"/>
                    <a:pt x="309" y="2204"/>
                    <a:pt x="1" y="2249"/>
                  </a:cubicBezTo>
                  <a:lnTo>
                    <a:pt x="274" y="3880"/>
                  </a:lnTo>
                  <a:cubicBezTo>
                    <a:pt x="632" y="3690"/>
                    <a:pt x="1036" y="3452"/>
                    <a:pt x="1453" y="3166"/>
                  </a:cubicBezTo>
                  <a:cubicBezTo>
                    <a:pt x="1703" y="2987"/>
                    <a:pt x="2001" y="2904"/>
                    <a:pt x="2298" y="2880"/>
                  </a:cubicBezTo>
                  <a:lnTo>
                    <a:pt x="3311" y="2844"/>
                  </a:lnTo>
                  <a:cubicBezTo>
                    <a:pt x="3453" y="2844"/>
                    <a:pt x="3608" y="2785"/>
                    <a:pt x="3739" y="2690"/>
                  </a:cubicBezTo>
                  <a:cubicBezTo>
                    <a:pt x="4144" y="2404"/>
                    <a:pt x="5085" y="1737"/>
                    <a:pt x="5537" y="1440"/>
                  </a:cubicBezTo>
                  <a:cubicBezTo>
                    <a:pt x="5620" y="1392"/>
                    <a:pt x="5597" y="1297"/>
                    <a:pt x="5525" y="1261"/>
                  </a:cubicBezTo>
                  <a:cubicBezTo>
                    <a:pt x="5474" y="1242"/>
                    <a:pt x="5407" y="1228"/>
                    <a:pt x="5322" y="1228"/>
                  </a:cubicBezTo>
                  <a:cubicBezTo>
                    <a:pt x="5092" y="1228"/>
                    <a:pt x="4731" y="1331"/>
                    <a:pt x="4192" y="1713"/>
                  </a:cubicBezTo>
                  <a:lnTo>
                    <a:pt x="5144" y="880"/>
                  </a:lnTo>
                  <a:cubicBezTo>
                    <a:pt x="5204" y="820"/>
                    <a:pt x="5168" y="725"/>
                    <a:pt x="5096" y="713"/>
                  </a:cubicBezTo>
                  <a:cubicBezTo>
                    <a:pt x="5086" y="713"/>
                    <a:pt x="5075" y="712"/>
                    <a:pt x="5063" y="712"/>
                  </a:cubicBezTo>
                  <a:cubicBezTo>
                    <a:pt x="4837" y="712"/>
                    <a:pt x="4384" y="836"/>
                    <a:pt x="3501" y="1594"/>
                  </a:cubicBezTo>
                  <a:cubicBezTo>
                    <a:pt x="3418" y="1666"/>
                    <a:pt x="3322" y="1713"/>
                    <a:pt x="3203" y="1725"/>
                  </a:cubicBezTo>
                  <a:cubicBezTo>
                    <a:pt x="3015" y="1757"/>
                    <a:pt x="2705" y="1805"/>
                    <a:pt x="2432" y="1805"/>
                  </a:cubicBezTo>
                  <a:cubicBezTo>
                    <a:pt x="2187" y="1805"/>
                    <a:pt x="1973" y="1766"/>
                    <a:pt x="1906" y="1642"/>
                  </a:cubicBezTo>
                  <a:cubicBezTo>
                    <a:pt x="1906" y="1642"/>
                    <a:pt x="1632" y="725"/>
                    <a:pt x="1298" y="94"/>
                  </a:cubicBezTo>
                  <a:cubicBezTo>
                    <a:pt x="1271" y="30"/>
                    <a:pt x="1213" y="1"/>
                    <a:pt x="1154" y="1"/>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46"/>
            <p:cNvSpPr/>
            <p:nvPr/>
          </p:nvSpPr>
          <p:spPr>
            <a:xfrm>
              <a:off x="5705750" y="1686050"/>
              <a:ext cx="393250" cy="839125"/>
            </a:xfrm>
            <a:custGeom>
              <a:avLst/>
              <a:gdLst/>
              <a:ahLst/>
              <a:cxnLst/>
              <a:rect l="l" t="t" r="r" b="b"/>
              <a:pathLst>
                <a:path w="15730" h="33565" extrusionOk="0">
                  <a:moveTo>
                    <a:pt x="10490" y="1"/>
                  </a:moveTo>
                  <a:lnTo>
                    <a:pt x="2406" y="1179"/>
                  </a:lnTo>
                  <a:cubicBezTo>
                    <a:pt x="1203" y="8597"/>
                    <a:pt x="2620" y="21206"/>
                    <a:pt x="2620" y="21206"/>
                  </a:cubicBezTo>
                  <a:cubicBezTo>
                    <a:pt x="1239" y="22801"/>
                    <a:pt x="561" y="26659"/>
                    <a:pt x="251" y="29421"/>
                  </a:cubicBezTo>
                  <a:cubicBezTo>
                    <a:pt x="108" y="30731"/>
                    <a:pt x="49" y="31802"/>
                    <a:pt x="13" y="32255"/>
                  </a:cubicBezTo>
                  <a:cubicBezTo>
                    <a:pt x="1" y="32397"/>
                    <a:pt x="1" y="32469"/>
                    <a:pt x="1" y="32469"/>
                  </a:cubicBezTo>
                  <a:lnTo>
                    <a:pt x="1692" y="32469"/>
                  </a:lnTo>
                  <a:cubicBezTo>
                    <a:pt x="2108" y="31659"/>
                    <a:pt x="2489" y="30897"/>
                    <a:pt x="2811" y="30183"/>
                  </a:cubicBezTo>
                  <a:cubicBezTo>
                    <a:pt x="5430" y="24480"/>
                    <a:pt x="5311" y="21789"/>
                    <a:pt x="5311" y="21789"/>
                  </a:cubicBezTo>
                  <a:lnTo>
                    <a:pt x="7930" y="7930"/>
                  </a:lnTo>
                  <a:lnTo>
                    <a:pt x="12264" y="17538"/>
                  </a:lnTo>
                  <a:cubicBezTo>
                    <a:pt x="10109" y="22730"/>
                    <a:pt x="9812" y="28802"/>
                    <a:pt x="9812" y="31766"/>
                  </a:cubicBezTo>
                  <a:cubicBezTo>
                    <a:pt x="9812" y="32897"/>
                    <a:pt x="9847" y="33564"/>
                    <a:pt x="9847" y="33564"/>
                  </a:cubicBezTo>
                  <a:lnTo>
                    <a:pt x="11907" y="33564"/>
                  </a:lnTo>
                  <a:cubicBezTo>
                    <a:pt x="11848" y="33147"/>
                    <a:pt x="11848" y="32624"/>
                    <a:pt x="11907" y="32004"/>
                  </a:cubicBezTo>
                  <a:cubicBezTo>
                    <a:pt x="12205" y="28516"/>
                    <a:pt x="13979" y="22313"/>
                    <a:pt x="15122" y="18586"/>
                  </a:cubicBezTo>
                  <a:cubicBezTo>
                    <a:pt x="15729" y="16598"/>
                    <a:pt x="15681" y="14407"/>
                    <a:pt x="14991" y="12443"/>
                  </a:cubicBezTo>
                  <a:lnTo>
                    <a:pt x="104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46"/>
            <p:cNvSpPr/>
            <p:nvPr/>
          </p:nvSpPr>
          <p:spPr>
            <a:xfrm>
              <a:off x="5763650" y="1817050"/>
              <a:ext cx="79300" cy="53925"/>
            </a:xfrm>
            <a:custGeom>
              <a:avLst/>
              <a:gdLst/>
              <a:ahLst/>
              <a:cxnLst/>
              <a:rect l="l" t="t" r="r" b="b"/>
              <a:pathLst>
                <a:path w="3172" h="2157" extrusionOk="0">
                  <a:moveTo>
                    <a:pt x="3069" y="0"/>
                  </a:moveTo>
                  <a:cubicBezTo>
                    <a:pt x="3047" y="0"/>
                    <a:pt x="3024" y="11"/>
                    <a:pt x="3007" y="35"/>
                  </a:cubicBezTo>
                  <a:cubicBezTo>
                    <a:pt x="2376" y="1071"/>
                    <a:pt x="1281" y="1797"/>
                    <a:pt x="78" y="2011"/>
                  </a:cubicBezTo>
                  <a:cubicBezTo>
                    <a:pt x="1" y="2023"/>
                    <a:pt x="16" y="2157"/>
                    <a:pt x="104" y="2157"/>
                  </a:cubicBezTo>
                  <a:cubicBezTo>
                    <a:pt x="111" y="2157"/>
                    <a:pt x="118" y="2156"/>
                    <a:pt x="126" y="2154"/>
                  </a:cubicBezTo>
                  <a:cubicBezTo>
                    <a:pt x="1090" y="2000"/>
                    <a:pt x="1995" y="1488"/>
                    <a:pt x="2650" y="773"/>
                  </a:cubicBezTo>
                  <a:cubicBezTo>
                    <a:pt x="2828" y="571"/>
                    <a:pt x="3007" y="345"/>
                    <a:pt x="3138" y="118"/>
                  </a:cubicBezTo>
                  <a:cubicBezTo>
                    <a:pt x="3172" y="59"/>
                    <a:pt x="3122" y="0"/>
                    <a:pt x="30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46"/>
            <p:cNvSpPr/>
            <p:nvPr/>
          </p:nvSpPr>
          <p:spPr>
            <a:xfrm>
              <a:off x="5988050" y="1826025"/>
              <a:ext cx="40600" cy="30025"/>
            </a:xfrm>
            <a:custGeom>
              <a:avLst/>
              <a:gdLst/>
              <a:ahLst/>
              <a:cxnLst/>
              <a:rect l="l" t="t" r="r" b="b"/>
              <a:pathLst>
                <a:path w="1624" h="1201" extrusionOk="0">
                  <a:moveTo>
                    <a:pt x="102" y="0"/>
                  </a:moveTo>
                  <a:cubicBezTo>
                    <a:pt x="53" y="0"/>
                    <a:pt x="0" y="53"/>
                    <a:pt x="32" y="117"/>
                  </a:cubicBezTo>
                  <a:cubicBezTo>
                    <a:pt x="329" y="664"/>
                    <a:pt x="877" y="1081"/>
                    <a:pt x="1496" y="1200"/>
                  </a:cubicBezTo>
                  <a:cubicBezTo>
                    <a:pt x="1500" y="1200"/>
                    <a:pt x="1504" y="1201"/>
                    <a:pt x="1507" y="1201"/>
                  </a:cubicBezTo>
                  <a:cubicBezTo>
                    <a:pt x="1594" y="1201"/>
                    <a:pt x="1623" y="1069"/>
                    <a:pt x="1532" y="1057"/>
                  </a:cubicBezTo>
                  <a:cubicBezTo>
                    <a:pt x="960" y="938"/>
                    <a:pt x="448" y="569"/>
                    <a:pt x="163" y="45"/>
                  </a:cubicBezTo>
                  <a:cubicBezTo>
                    <a:pt x="151" y="13"/>
                    <a:pt x="127" y="0"/>
                    <a:pt x="1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46"/>
            <p:cNvSpPr/>
            <p:nvPr/>
          </p:nvSpPr>
          <p:spPr>
            <a:xfrm>
              <a:off x="5903150" y="1822900"/>
              <a:ext cx="14275" cy="61250"/>
            </a:xfrm>
            <a:custGeom>
              <a:avLst/>
              <a:gdLst/>
              <a:ahLst/>
              <a:cxnLst/>
              <a:rect l="l" t="t" r="r" b="b"/>
              <a:pathLst>
                <a:path w="571" h="2450" extrusionOk="0">
                  <a:moveTo>
                    <a:pt x="426" y="0"/>
                  </a:moveTo>
                  <a:cubicBezTo>
                    <a:pt x="389" y="0"/>
                    <a:pt x="356" y="21"/>
                    <a:pt x="368" y="63"/>
                  </a:cubicBezTo>
                  <a:cubicBezTo>
                    <a:pt x="427" y="837"/>
                    <a:pt x="308" y="1623"/>
                    <a:pt x="23" y="2361"/>
                  </a:cubicBezTo>
                  <a:cubicBezTo>
                    <a:pt x="1" y="2412"/>
                    <a:pt x="45" y="2449"/>
                    <a:pt x="92" y="2449"/>
                  </a:cubicBezTo>
                  <a:cubicBezTo>
                    <a:pt x="121" y="2449"/>
                    <a:pt x="151" y="2434"/>
                    <a:pt x="165" y="2397"/>
                  </a:cubicBezTo>
                  <a:cubicBezTo>
                    <a:pt x="451" y="1658"/>
                    <a:pt x="570" y="849"/>
                    <a:pt x="511" y="63"/>
                  </a:cubicBezTo>
                  <a:cubicBezTo>
                    <a:pt x="505" y="21"/>
                    <a:pt x="463" y="0"/>
                    <a:pt x="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46"/>
            <p:cNvSpPr/>
            <p:nvPr/>
          </p:nvSpPr>
          <p:spPr>
            <a:xfrm>
              <a:off x="5706050" y="2421550"/>
              <a:ext cx="69975" cy="76225"/>
            </a:xfrm>
            <a:custGeom>
              <a:avLst/>
              <a:gdLst/>
              <a:ahLst/>
              <a:cxnLst/>
              <a:rect l="l" t="t" r="r" b="b"/>
              <a:pathLst>
                <a:path w="2799" h="3049" extrusionOk="0">
                  <a:moveTo>
                    <a:pt x="239" y="1"/>
                  </a:moveTo>
                  <a:cubicBezTo>
                    <a:pt x="96" y="1311"/>
                    <a:pt x="37" y="2382"/>
                    <a:pt x="1" y="2835"/>
                  </a:cubicBezTo>
                  <a:cubicBezTo>
                    <a:pt x="191" y="2918"/>
                    <a:pt x="394" y="3001"/>
                    <a:pt x="596" y="3049"/>
                  </a:cubicBezTo>
                  <a:lnTo>
                    <a:pt x="1680" y="3049"/>
                  </a:lnTo>
                  <a:cubicBezTo>
                    <a:pt x="2096" y="2239"/>
                    <a:pt x="2477" y="1477"/>
                    <a:pt x="2799" y="763"/>
                  </a:cubicBezTo>
                  <a:cubicBezTo>
                    <a:pt x="2745" y="756"/>
                    <a:pt x="2690" y="752"/>
                    <a:pt x="2634" y="752"/>
                  </a:cubicBezTo>
                  <a:cubicBezTo>
                    <a:pt x="2505" y="752"/>
                    <a:pt x="2372" y="773"/>
                    <a:pt x="2239" y="822"/>
                  </a:cubicBezTo>
                  <a:cubicBezTo>
                    <a:pt x="2007" y="912"/>
                    <a:pt x="1782" y="954"/>
                    <a:pt x="1572" y="954"/>
                  </a:cubicBezTo>
                  <a:cubicBezTo>
                    <a:pt x="944" y="954"/>
                    <a:pt x="444" y="581"/>
                    <a:pt x="2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46"/>
            <p:cNvSpPr/>
            <p:nvPr/>
          </p:nvSpPr>
          <p:spPr>
            <a:xfrm>
              <a:off x="5951025" y="2480200"/>
              <a:ext cx="52725" cy="44975"/>
            </a:xfrm>
            <a:custGeom>
              <a:avLst/>
              <a:gdLst/>
              <a:ahLst/>
              <a:cxnLst/>
              <a:rect l="l" t="t" r="r" b="b"/>
              <a:pathLst>
                <a:path w="2109" h="1799" extrusionOk="0">
                  <a:moveTo>
                    <a:pt x="1" y="0"/>
                  </a:moveTo>
                  <a:cubicBezTo>
                    <a:pt x="1" y="1131"/>
                    <a:pt x="36" y="1798"/>
                    <a:pt x="36" y="1798"/>
                  </a:cubicBezTo>
                  <a:lnTo>
                    <a:pt x="2096" y="1798"/>
                  </a:lnTo>
                  <a:cubicBezTo>
                    <a:pt x="2049" y="1381"/>
                    <a:pt x="2049" y="858"/>
                    <a:pt x="2108" y="215"/>
                  </a:cubicBezTo>
                  <a:lnTo>
                    <a:pt x="2108" y="215"/>
                  </a:lnTo>
                  <a:cubicBezTo>
                    <a:pt x="2034" y="217"/>
                    <a:pt x="1961" y="218"/>
                    <a:pt x="1887" y="218"/>
                  </a:cubicBezTo>
                  <a:cubicBezTo>
                    <a:pt x="1249" y="218"/>
                    <a:pt x="620" y="128"/>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46"/>
            <p:cNvSpPr/>
            <p:nvPr/>
          </p:nvSpPr>
          <p:spPr>
            <a:xfrm>
              <a:off x="5942700" y="2524850"/>
              <a:ext cx="150625" cy="55375"/>
            </a:xfrm>
            <a:custGeom>
              <a:avLst/>
              <a:gdLst/>
              <a:ahLst/>
              <a:cxnLst/>
              <a:rect l="l" t="t" r="r" b="b"/>
              <a:pathLst>
                <a:path w="6025" h="2215" extrusionOk="0">
                  <a:moveTo>
                    <a:pt x="369" y="0"/>
                  </a:moveTo>
                  <a:cubicBezTo>
                    <a:pt x="369" y="0"/>
                    <a:pt x="191" y="298"/>
                    <a:pt x="96" y="727"/>
                  </a:cubicBezTo>
                  <a:cubicBezTo>
                    <a:pt x="60" y="869"/>
                    <a:pt x="36" y="1036"/>
                    <a:pt x="12" y="1203"/>
                  </a:cubicBezTo>
                  <a:cubicBezTo>
                    <a:pt x="0" y="1441"/>
                    <a:pt x="12" y="1667"/>
                    <a:pt x="72" y="1881"/>
                  </a:cubicBezTo>
                  <a:cubicBezTo>
                    <a:pt x="119" y="2084"/>
                    <a:pt x="310" y="2215"/>
                    <a:pt x="524" y="2215"/>
                  </a:cubicBezTo>
                  <a:lnTo>
                    <a:pt x="5430" y="2215"/>
                  </a:lnTo>
                  <a:cubicBezTo>
                    <a:pt x="5703" y="2215"/>
                    <a:pt x="5942" y="2024"/>
                    <a:pt x="5965" y="1739"/>
                  </a:cubicBezTo>
                  <a:lnTo>
                    <a:pt x="5965" y="1727"/>
                  </a:lnTo>
                  <a:cubicBezTo>
                    <a:pt x="6025" y="1203"/>
                    <a:pt x="5870" y="429"/>
                    <a:pt x="4382" y="334"/>
                  </a:cubicBezTo>
                  <a:lnTo>
                    <a:pt x="4346" y="334"/>
                  </a:lnTo>
                  <a:cubicBezTo>
                    <a:pt x="4298" y="330"/>
                    <a:pt x="4250" y="329"/>
                    <a:pt x="4203" y="329"/>
                  </a:cubicBezTo>
                  <a:cubicBezTo>
                    <a:pt x="4072" y="329"/>
                    <a:pt x="3941" y="340"/>
                    <a:pt x="3810" y="357"/>
                  </a:cubicBezTo>
                  <a:cubicBezTo>
                    <a:pt x="3739" y="357"/>
                    <a:pt x="3657" y="363"/>
                    <a:pt x="3568" y="363"/>
                  </a:cubicBezTo>
                  <a:cubicBezTo>
                    <a:pt x="3523" y="363"/>
                    <a:pt x="3477" y="361"/>
                    <a:pt x="3429" y="357"/>
                  </a:cubicBezTo>
                  <a:cubicBezTo>
                    <a:pt x="3263" y="357"/>
                    <a:pt x="3084" y="322"/>
                    <a:pt x="2905" y="298"/>
                  </a:cubicBezTo>
                  <a:cubicBezTo>
                    <a:pt x="2691" y="238"/>
                    <a:pt x="2513" y="143"/>
                    <a:pt x="24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6"/>
            <p:cNvSpPr/>
            <p:nvPr/>
          </p:nvSpPr>
          <p:spPr>
            <a:xfrm>
              <a:off x="5691475" y="2454900"/>
              <a:ext cx="89925" cy="125625"/>
            </a:xfrm>
            <a:custGeom>
              <a:avLst/>
              <a:gdLst/>
              <a:ahLst/>
              <a:cxnLst/>
              <a:rect l="l" t="t" r="r" b="b"/>
              <a:pathLst>
                <a:path w="3597" h="5025" extrusionOk="0">
                  <a:moveTo>
                    <a:pt x="643" y="0"/>
                  </a:moveTo>
                  <a:lnTo>
                    <a:pt x="643" y="0"/>
                  </a:lnTo>
                  <a:cubicBezTo>
                    <a:pt x="631" y="0"/>
                    <a:pt x="620" y="12"/>
                    <a:pt x="596" y="24"/>
                  </a:cubicBezTo>
                  <a:cubicBezTo>
                    <a:pt x="0" y="369"/>
                    <a:pt x="215" y="2405"/>
                    <a:pt x="215" y="2405"/>
                  </a:cubicBezTo>
                  <a:cubicBezTo>
                    <a:pt x="119" y="3751"/>
                    <a:pt x="203" y="4418"/>
                    <a:pt x="286" y="4739"/>
                  </a:cubicBezTo>
                  <a:cubicBezTo>
                    <a:pt x="346" y="4906"/>
                    <a:pt x="500" y="5025"/>
                    <a:pt x="679" y="5025"/>
                  </a:cubicBezTo>
                  <a:lnTo>
                    <a:pt x="3215" y="5025"/>
                  </a:lnTo>
                  <a:cubicBezTo>
                    <a:pt x="3429" y="5025"/>
                    <a:pt x="3596" y="4858"/>
                    <a:pt x="3596" y="4656"/>
                  </a:cubicBezTo>
                  <a:cubicBezTo>
                    <a:pt x="3596" y="4287"/>
                    <a:pt x="3513" y="3989"/>
                    <a:pt x="3394" y="3751"/>
                  </a:cubicBezTo>
                  <a:cubicBezTo>
                    <a:pt x="3310" y="3548"/>
                    <a:pt x="3191" y="3394"/>
                    <a:pt x="3084" y="3286"/>
                  </a:cubicBezTo>
                  <a:cubicBezTo>
                    <a:pt x="2977" y="3167"/>
                    <a:pt x="2834" y="3072"/>
                    <a:pt x="2703" y="3001"/>
                  </a:cubicBezTo>
                  <a:cubicBezTo>
                    <a:pt x="2679" y="2989"/>
                    <a:pt x="2656" y="2977"/>
                    <a:pt x="2644" y="2977"/>
                  </a:cubicBezTo>
                  <a:cubicBezTo>
                    <a:pt x="2382" y="2822"/>
                    <a:pt x="2263" y="2644"/>
                    <a:pt x="2203" y="2453"/>
                  </a:cubicBezTo>
                  <a:cubicBezTo>
                    <a:pt x="2144" y="2274"/>
                    <a:pt x="2167" y="2084"/>
                    <a:pt x="2179" y="1941"/>
                  </a:cubicBezTo>
                  <a:cubicBezTo>
                    <a:pt x="2203" y="1810"/>
                    <a:pt x="2239" y="1739"/>
                    <a:pt x="2239" y="1739"/>
                  </a:cubicBezTo>
                  <a:lnTo>
                    <a:pt x="1536" y="1739"/>
                  </a:lnTo>
                  <a:cubicBezTo>
                    <a:pt x="989" y="1739"/>
                    <a:pt x="572" y="1274"/>
                    <a:pt x="596" y="739"/>
                  </a:cubicBezTo>
                  <a:lnTo>
                    <a:pt x="6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6"/>
            <p:cNvSpPr/>
            <p:nvPr/>
          </p:nvSpPr>
          <p:spPr>
            <a:xfrm>
              <a:off x="5915300" y="1348450"/>
              <a:ext cx="114025" cy="209050"/>
            </a:xfrm>
            <a:custGeom>
              <a:avLst/>
              <a:gdLst/>
              <a:ahLst/>
              <a:cxnLst/>
              <a:rect l="l" t="t" r="r" b="b"/>
              <a:pathLst>
                <a:path w="4561" h="8362" extrusionOk="0">
                  <a:moveTo>
                    <a:pt x="1138" y="0"/>
                  </a:moveTo>
                  <a:cubicBezTo>
                    <a:pt x="950" y="0"/>
                    <a:pt x="769" y="59"/>
                    <a:pt x="596" y="181"/>
                  </a:cubicBezTo>
                  <a:cubicBezTo>
                    <a:pt x="180" y="479"/>
                    <a:pt x="1" y="1003"/>
                    <a:pt x="84" y="1491"/>
                  </a:cubicBezTo>
                  <a:cubicBezTo>
                    <a:pt x="299" y="2610"/>
                    <a:pt x="680" y="5182"/>
                    <a:pt x="2025" y="7778"/>
                  </a:cubicBezTo>
                  <a:lnTo>
                    <a:pt x="2061" y="7861"/>
                  </a:lnTo>
                  <a:lnTo>
                    <a:pt x="2335" y="8361"/>
                  </a:lnTo>
                  <a:cubicBezTo>
                    <a:pt x="2335" y="8361"/>
                    <a:pt x="2620" y="7016"/>
                    <a:pt x="4561" y="6230"/>
                  </a:cubicBezTo>
                  <a:cubicBezTo>
                    <a:pt x="4525" y="6039"/>
                    <a:pt x="4478" y="5825"/>
                    <a:pt x="4430" y="5599"/>
                  </a:cubicBezTo>
                  <a:cubicBezTo>
                    <a:pt x="4109" y="4242"/>
                    <a:pt x="3549" y="2420"/>
                    <a:pt x="2763" y="1182"/>
                  </a:cubicBezTo>
                  <a:cubicBezTo>
                    <a:pt x="2739" y="1134"/>
                    <a:pt x="2704" y="1110"/>
                    <a:pt x="2680" y="1063"/>
                  </a:cubicBezTo>
                  <a:cubicBezTo>
                    <a:pt x="2127" y="373"/>
                    <a:pt x="1610" y="0"/>
                    <a:pt x="11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6"/>
            <p:cNvSpPr/>
            <p:nvPr/>
          </p:nvSpPr>
          <p:spPr>
            <a:xfrm>
              <a:off x="5966800" y="1488400"/>
              <a:ext cx="62525" cy="69100"/>
            </a:xfrm>
            <a:custGeom>
              <a:avLst/>
              <a:gdLst/>
              <a:ahLst/>
              <a:cxnLst/>
              <a:rect l="l" t="t" r="r" b="b"/>
              <a:pathLst>
                <a:path w="2501" h="2764" extrusionOk="0">
                  <a:moveTo>
                    <a:pt x="2358" y="1"/>
                  </a:moveTo>
                  <a:cubicBezTo>
                    <a:pt x="1310" y="453"/>
                    <a:pt x="453" y="1239"/>
                    <a:pt x="1" y="2263"/>
                  </a:cubicBezTo>
                  <a:lnTo>
                    <a:pt x="275" y="2763"/>
                  </a:lnTo>
                  <a:cubicBezTo>
                    <a:pt x="275" y="2763"/>
                    <a:pt x="560" y="1418"/>
                    <a:pt x="2501" y="632"/>
                  </a:cubicBezTo>
                  <a:cubicBezTo>
                    <a:pt x="2465" y="441"/>
                    <a:pt x="2418" y="227"/>
                    <a:pt x="235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6"/>
            <p:cNvSpPr/>
            <p:nvPr/>
          </p:nvSpPr>
          <p:spPr>
            <a:xfrm>
              <a:off x="5966200" y="1543175"/>
              <a:ext cx="7775" cy="14325"/>
            </a:xfrm>
            <a:custGeom>
              <a:avLst/>
              <a:gdLst/>
              <a:ahLst/>
              <a:cxnLst/>
              <a:rect l="l" t="t" r="r" b="b"/>
              <a:pathLst>
                <a:path w="311" h="573" extrusionOk="0">
                  <a:moveTo>
                    <a:pt x="1" y="1"/>
                  </a:moveTo>
                  <a:cubicBezTo>
                    <a:pt x="41" y="91"/>
                    <a:pt x="73" y="165"/>
                    <a:pt x="132" y="243"/>
                  </a:cubicBezTo>
                  <a:lnTo>
                    <a:pt x="132" y="243"/>
                  </a:lnTo>
                  <a:lnTo>
                    <a:pt x="1" y="1"/>
                  </a:lnTo>
                  <a:close/>
                  <a:moveTo>
                    <a:pt x="132" y="243"/>
                  </a:moveTo>
                  <a:lnTo>
                    <a:pt x="195" y="359"/>
                  </a:lnTo>
                  <a:lnTo>
                    <a:pt x="195" y="359"/>
                  </a:lnTo>
                  <a:cubicBezTo>
                    <a:pt x="185" y="336"/>
                    <a:pt x="176" y="312"/>
                    <a:pt x="168" y="286"/>
                  </a:cubicBezTo>
                  <a:cubicBezTo>
                    <a:pt x="155" y="272"/>
                    <a:pt x="143" y="257"/>
                    <a:pt x="132" y="243"/>
                  </a:cubicBezTo>
                  <a:close/>
                  <a:moveTo>
                    <a:pt x="195" y="359"/>
                  </a:moveTo>
                  <a:cubicBezTo>
                    <a:pt x="226" y="433"/>
                    <a:pt x="265" y="499"/>
                    <a:pt x="310" y="572"/>
                  </a:cubicBezTo>
                  <a:lnTo>
                    <a:pt x="195" y="359"/>
                  </a:ln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6"/>
            <p:cNvSpPr/>
            <p:nvPr/>
          </p:nvSpPr>
          <p:spPr>
            <a:xfrm>
              <a:off x="5973350" y="1504475"/>
              <a:ext cx="166725" cy="96650"/>
            </a:xfrm>
            <a:custGeom>
              <a:avLst/>
              <a:gdLst/>
              <a:ahLst/>
              <a:cxnLst/>
              <a:rect l="l" t="t" r="r" b="b"/>
              <a:pathLst>
                <a:path w="6669" h="3866" extrusionOk="0">
                  <a:moveTo>
                    <a:pt x="2227" y="1"/>
                  </a:moveTo>
                  <a:cubicBezTo>
                    <a:pt x="274" y="775"/>
                    <a:pt x="1" y="2132"/>
                    <a:pt x="1" y="2132"/>
                  </a:cubicBezTo>
                  <a:cubicBezTo>
                    <a:pt x="239" y="2549"/>
                    <a:pt x="501" y="2965"/>
                    <a:pt x="798" y="3370"/>
                  </a:cubicBezTo>
                  <a:cubicBezTo>
                    <a:pt x="1043" y="3689"/>
                    <a:pt x="1411" y="3866"/>
                    <a:pt x="1801" y="3866"/>
                  </a:cubicBezTo>
                  <a:cubicBezTo>
                    <a:pt x="1848" y="3866"/>
                    <a:pt x="1894" y="3863"/>
                    <a:pt x="1941" y="3858"/>
                  </a:cubicBezTo>
                  <a:cubicBezTo>
                    <a:pt x="2703" y="3763"/>
                    <a:pt x="5037" y="2596"/>
                    <a:pt x="6668" y="1501"/>
                  </a:cubicBezTo>
                  <a:lnTo>
                    <a:pt x="5882" y="489"/>
                  </a:lnTo>
                  <a:cubicBezTo>
                    <a:pt x="5204" y="596"/>
                    <a:pt x="2822" y="1060"/>
                    <a:pt x="2465" y="1215"/>
                  </a:cubicBezTo>
                  <a:cubicBezTo>
                    <a:pt x="2465" y="1215"/>
                    <a:pt x="2394" y="727"/>
                    <a:pt x="2227" y="1"/>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6"/>
            <p:cNvSpPr/>
            <p:nvPr/>
          </p:nvSpPr>
          <p:spPr>
            <a:xfrm>
              <a:off x="5742675" y="1333025"/>
              <a:ext cx="267325" cy="470325"/>
            </a:xfrm>
            <a:custGeom>
              <a:avLst/>
              <a:gdLst/>
              <a:ahLst/>
              <a:cxnLst/>
              <a:rect l="l" t="t" r="r" b="b"/>
              <a:pathLst>
                <a:path w="10693" h="18813" extrusionOk="0">
                  <a:moveTo>
                    <a:pt x="4822" y="1"/>
                  </a:moveTo>
                  <a:cubicBezTo>
                    <a:pt x="4227" y="1"/>
                    <a:pt x="3644" y="48"/>
                    <a:pt x="3060" y="132"/>
                  </a:cubicBezTo>
                  <a:cubicBezTo>
                    <a:pt x="2810" y="156"/>
                    <a:pt x="2513" y="203"/>
                    <a:pt x="2203" y="251"/>
                  </a:cubicBezTo>
                  <a:cubicBezTo>
                    <a:pt x="2143" y="263"/>
                    <a:pt x="2096" y="263"/>
                    <a:pt x="2036" y="287"/>
                  </a:cubicBezTo>
                  <a:cubicBezTo>
                    <a:pt x="1762" y="322"/>
                    <a:pt x="1500" y="370"/>
                    <a:pt x="1274" y="429"/>
                  </a:cubicBezTo>
                  <a:cubicBezTo>
                    <a:pt x="691" y="1453"/>
                    <a:pt x="572" y="2132"/>
                    <a:pt x="0" y="3156"/>
                  </a:cubicBezTo>
                  <a:cubicBezTo>
                    <a:pt x="310" y="4347"/>
                    <a:pt x="536" y="5609"/>
                    <a:pt x="691" y="6811"/>
                  </a:cubicBezTo>
                  <a:cubicBezTo>
                    <a:pt x="1096" y="10026"/>
                    <a:pt x="1024" y="12848"/>
                    <a:pt x="1024" y="12848"/>
                  </a:cubicBezTo>
                  <a:lnTo>
                    <a:pt x="596" y="18813"/>
                  </a:lnTo>
                  <a:lnTo>
                    <a:pt x="10692" y="18813"/>
                  </a:lnTo>
                  <a:lnTo>
                    <a:pt x="9347" y="13038"/>
                  </a:lnTo>
                  <a:cubicBezTo>
                    <a:pt x="9168" y="12264"/>
                    <a:pt x="9073" y="11478"/>
                    <a:pt x="9085" y="10669"/>
                  </a:cubicBezTo>
                  <a:cubicBezTo>
                    <a:pt x="9168" y="6918"/>
                    <a:pt x="9406" y="1572"/>
                    <a:pt x="8525" y="763"/>
                  </a:cubicBezTo>
                  <a:cubicBezTo>
                    <a:pt x="8239" y="620"/>
                    <a:pt x="7942" y="489"/>
                    <a:pt x="7632" y="406"/>
                  </a:cubicBezTo>
                  <a:cubicBezTo>
                    <a:pt x="7573" y="382"/>
                    <a:pt x="7525" y="370"/>
                    <a:pt x="7466" y="346"/>
                  </a:cubicBezTo>
                  <a:cubicBezTo>
                    <a:pt x="7299" y="298"/>
                    <a:pt x="7120" y="239"/>
                    <a:pt x="6965" y="203"/>
                  </a:cubicBezTo>
                  <a:cubicBezTo>
                    <a:pt x="6811" y="179"/>
                    <a:pt x="6644" y="144"/>
                    <a:pt x="6501" y="120"/>
                  </a:cubicBezTo>
                  <a:lnTo>
                    <a:pt x="6192" y="72"/>
                  </a:lnTo>
                  <a:lnTo>
                    <a:pt x="5811" y="48"/>
                  </a:lnTo>
                  <a:cubicBezTo>
                    <a:pt x="5477" y="13"/>
                    <a:pt x="5144" y="1"/>
                    <a:pt x="48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6"/>
            <p:cNvSpPr/>
            <p:nvPr/>
          </p:nvSpPr>
          <p:spPr>
            <a:xfrm>
              <a:off x="5896550" y="1377375"/>
              <a:ext cx="28300" cy="26000"/>
            </a:xfrm>
            <a:custGeom>
              <a:avLst/>
              <a:gdLst/>
              <a:ahLst/>
              <a:cxnLst/>
              <a:rect l="l" t="t" r="r" b="b"/>
              <a:pathLst>
                <a:path w="1132" h="1040" extrusionOk="0">
                  <a:moveTo>
                    <a:pt x="710" y="115"/>
                  </a:moveTo>
                  <a:cubicBezTo>
                    <a:pt x="723" y="115"/>
                    <a:pt x="736" y="117"/>
                    <a:pt x="751" y="120"/>
                  </a:cubicBezTo>
                  <a:cubicBezTo>
                    <a:pt x="822" y="120"/>
                    <a:pt x="846" y="191"/>
                    <a:pt x="834" y="263"/>
                  </a:cubicBezTo>
                  <a:cubicBezTo>
                    <a:pt x="822" y="322"/>
                    <a:pt x="787" y="370"/>
                    <a:pt x="751" y="418"/>
                  </a:cubicBezTo>
                  <a:cubicBezTo>
                    <a:pt x="715" y="429"/>
                    <a:pt x="703" y="453"/>
                    <a:pt x="691" y="477"/>
                  </a:cubicBezTo>
                  <a:cubicBezTo>
                    <a:pt x="656" y="441"/>
                    <a:pt x="608" y="418"/>
                    <a:pt x="572" y="418"/>
                  </a:cubicBezTo>
                  <a:cubicBezTo>
                    <a:pt x="572" y="394"/>
                    <a:pt x="572" y="382"/>
                    <a:pt x="549" y="370"/>
                  </a:cubicBezTo>
                  <a:cubicBezTo>
                    <a:pt x="538" y="262"/>
                    <a:pt x="586" y="115"/>
                    <a:pt x="710" y="115"/>
                  </a:cubicBezTo>
                  <a:close/>
                  <a:moveTo>
                    <a:pt x="249" y="166"/>
                  </a:moveTo>
                  <a:cubicBezTo>
                    <a:pt x="271" y="166"/>
                    <a:pt x="292" y="170"/>
                    <a:pt x="310" y="179"/>
                  </a:cubicBezTo>
                  <a:cubicBezTo>
                    <a:pt x="406" y="203"/>
                    <a:pt x="453" y="298"/>
                    <a:pt x="477" y="370"/>
                  </a:cubicBezTo>
                  <a:lnTo>
                    <a:pt x="477" y="382"/>
                  </a:lnTo>
                  <a:lnTo>
                    <a:pt x="477" y="394"/>
                  </a:lnTo>
                  <a:lnTo>
                    <a:pt x="477" y="418"/>
                  </a:lnTo>
                  <a:lnTo>
                    <a:pt x="465" y="429"/>
                  </a:lnTo>
                  <a:cubicBezTo>
                    <a:pt x="453" y="441"/>
                    <a:pt x="429" y="477"/>
                    <a:pt x="418" y="501"/>
                  </a:cubicBezTo>
                  <a:lnTo>
                    <a:pt x="418" y="513"/>
                  </a:lnTo>
                  <a:lnTo>
                    <a:pt x="418" y="525"/>
                  </a:lnTo>
                  <a:cubicBezTo>
                    <a:pt x="398" y="531"/>
                    <a:pt x="379" y="534"/>
                    <a:pt x="360" y="534"/>
                  </a:cubicBezTo>
                  <a:cubicBezTo>
                    <a:pt x="313" y="534"/>
                    <a:pt x="270" y="515"/>
                    <a:pt x="227" y="489"/>
                  </a:cubicBezTo>
                  <a:cubicBezTo>
                    <a:pt x="156" y="453"/>
                    <a:pt x="96" y="358"/>
                    <a:pt x="120" y="263"/>
                  </a:cubicBezTo>
                  <a:cubicBezTo>
                    <a:pt x="129" y="201"/>
                    <a:pt x="189" y="166"/>
                    <a:pt x="249" y="166"/>
                  </a:cubicBezTo>
                  <a:close/>
                  <a:moveTo>
                    <a:pt x="871" y="456"/>
                  </a:moveTo>
                  <a:cubicBezTo>
                    <a:pt x="894" y="456"/>
                    <a:pt x="918" y="459"/>
                    <a:pt x="941" y="465"/>
                  </a:cubicBezTo>
                  <a:cubicBezTo>
                    <a:pt x="1001" y="501"/>
                    <a:pt x="1025" y="596"/>
                    <a:pt x="1001" y="668"/>
                  </a:cubicBezTo>
                  <a:cubicBezTo>
                    <a:pt x="965" y="739"/>
                    <a:pt x="894" y="787"/>
                    <a:pt x="822" y="787"/>
                  </a:cubicBezTo>
                  <a:cubicBezTo>
                    <a:pt x="751" y="787"/>
                    <a:pt x="668" y="739"/>
                    <a:pt x="632" y="668"/>
                  </a:cubicBezTo>
                  <a:cubicBezTo>
                    <a:pt x="668" y="632"/>
                    <a:pt x="691" y="596"/>
                    <a:pt x="703" y="548"/>
                  </a:cubicBezTo>
                  <a:cubicBezTo>
                    <a:pt x="715" y="548"/>
                    <a:pt x="727" y="548"/>
                    <a:pt x="727" y="525"/>
                  </a:cubicBezTo>
                  <a:cubicBezTo>
                    <a:pt x="763" y="513"/>
                    <a:pt x="775" y="489"/>
                    <a:pt x="810" y="465"/>
                  </a:cubicBezTo>
                  <a:cubicBezTo>
                    <a:pt x="828" y="459"/>
                    <a:pt x="849" y="456"/>
                    <a:pt x="871" y="456"/>
                  </a:cubicBezTo>
                  <a:close/>
                  <a:moveTo>
                    <a:pt x="477" y="632"/>
                  </a:moveTo>
                  <a:cubicBezTo>
                    <a:pt x="489" y="668"/>
                    <a:pt x="525" y="679"/>
                    <a:pt x="549" y="679"/>
                  </a:cubicBezTo>
                  <a:cubicBezTo>
                    <a:pt x="608" y="751"/>
                    <a:pt x="596" y="858"/>
                    <a:pt x="537" y="918"/>
                  </a:cubicBezTo>
                  <a:cubicBezTo>
                    <a:pt x="508" y="946"/>
                    <a:pt x="475" y="958"/>
                    <a:pt x="441" y="958"/>
                  </a:cubicBezTo>
                  <a:cubicBezTo>
                    <a:pt x="404" y="958"/>
                    <a:pt x="366" y="943"/>
                    <a:pt x="334" y="918"/>
                  </a:cubicBezTo>
                  <a:cubicBezTo>
                    <a:pt x="275" y="870"/>
                    <a:pt x="251" y="787"/>
                    <a:pt x="287" y="727"/>
                  </a:cubicBezTo>
                  <a:cubicBezTo>
                    <a:pt x="310" y="679"/>
                    <a:pt x="358" y="644"/>
                    <a:pt x="418" y="632"/>
                  </a:cubicBezTo>
                  <a:close/>
                  <a:moveTo>
                    <a:pt x="703" y="1"/>
                  </a:moveTo>
                  <a:cubicBezTo>
                    <a:pt x="626" y="1"/>
                    <a:pt x="559" y="44"/>
                    <a:pt x="513" y="108"/>
                  </a:cubicBezTo>
                  <a:cubicBezTo>
                    <a:pt x="489" y="132"/>
                    <a:pt x="477" y="156"/>
                    <a:pt x="477" y="191"/>
                  </a:cubicBezTo>
                  <a:cubicBezTo>
                    <a:pt x="453" y="144"/>
                    <a:pt x="394" y="96"/>
                    <a:pt x="334" y="84"/>
                  </a:cubicBezTo>
                  <a:cubicBezTo>
                    <a:pt x="311" y="79"/>
                    <a:pt x="287" y="77"/>
                    <a:pt x="265" y="77"/>
                  </a:cubicBezTo>
                  <a:cubicBezTo>
                    <a:pt x="171" y="77"/>
                    <a:pt x="87" y="117"/>
                    <a:pt x="48" y="203"/>
                  </a:cubicBezTo>
                  <a:cubicBezTo>
                    <a:pt x="1" y="322"/>
                    <a:pt x="60" y="477"/>
                    <a:pt x="156" y="548"/>
                  </a:cubicBezTo>
                  <a:cubicBezTo>
                    <a:pt x="179" y="572"/>
                    <a:pt x="227" y="596"/>
                    <a:pt x="251" y="608"/>
                  </a:cubicBezTo>
                  <a:cubicBezTo>
                    <a:pt x="239" y="620"/>
                    <a:pt x="227" y="632"/>
                    <a:pt x="215" y="668"/>
                  </a:cubicBezTo>
                  <a:cubicBezTo>
                    <a:pt x="132" y="775"/>
                    <a:pt x="179" y="906"/>
                    <a:pt x="275" y="977"/>
                  </a:cubicBezTo>
                  <a:cubicBezTo>
                    <a:pt x="319" y="1015"/>
                    <a:pt x="384" y="1040"/>
                    <a:pt x="448" y="1040"/>
                  </a:cubicBezTo>
                  <a:cubicBezTo>
                    <a:pt x="503" y="1040"/>
                    <a:pt x="557" y="1021"/>
                    <a:pt x="596" y="977"/>
                  </a:cubicBezTo>
                  <a:cubicBezTo>
                    <a:pt x="644" y="929"/>
                    <a:pt x="668" y="870"/>
                    <a:pt x="691" y="799"/>
                  </a:cubicBezTo>
                  <a:cubicBezTo>
                    <a:pt x="727" y="834"/>
                    <a:pt x="787" y="846"/>
                    <a:pt x="846" y="846"/>
                  </a:cubicBezTo>
                  <a:cubicBezTo>
                    <a:pt x="965" y="846"/>
                    <a:pt x="1084" y="751"/>
                    <a:pt x="1108" y="632"/>
                  </a:cubicBezTo>
                  <a:cubicBezTo>
                    <a:pt x="1132" y="537"/>
                    <a:pt x="1072" y="394"/>
                    <a:pt x="953" y="358"/>
                  </a:cubicBezTo>
                  <a:cubicBezTo>
                    <a:pt x="930" y="334"/>
                    <a:pt x="906" y="334"/>
                    <a:pt x="882" y="334"/>
                  </a:cubicBezTo>
                  <a:cubicBezTo>
                    <a:pt x="894" y="310"/>
                    <a:pt x="906" y="263"/>
                    <a:pt x="930" y="215"/>
                  </a:cubicBezTo>
                  <a:cubicBezTo>
                    <a:pt x="941" y="144"/>
                    <a:pt x="882" y="37"/>
                    <a:pt x="775" y="13"/>
                  </a:cubicBezTo>
                  <a:cubicBezTo>
                    <a:pt x="750" y="5"/>
                    <a:pt x="726" y="1"/>
                    <a:pt x="7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6"/>
            <p:cNvSpPr/>
            <p:nvPr/>
          </p:nvSpPr>
          <p:spPr>
            <a:xfrm>
              <a:off x="5931075" y="1357725"/>
              <a:ext cx="28325" cy="25900"/>
            </a:xfrm>
            <a:custGeom>
              <a:avLst/>
              <a:gdLst/>
              <a:ahLst/>
              <a:cxnLst/>
              <a:rect l="l" t="t" r="r" b="b"/>
              <a:pathLst>
                <a:path w="1133" h="1036" extrusionOk="0">
                  <a:moveTo>
                    <a:pt x="710" y="91"/>
                  </a:moveTo>
                  <a:cubicBezTo>
                    <a:pt x="723" y="91"/>
                    <a:pt x="737" y="93"/>
                    <a:pt x="751" y="96"/>
                  </a:cubicBezTo>
                  <a:cubicBezTo>
                    <a:pt x="822" y="96"/>
                    <a:pt x="858" y="168"/>
                    <a:pt x="834" y="251"/>
                  </a:cubicBezTo>
                  <a:cubicBezTo>
                    <a:pt x="822" y="311"/>
                    <a:pt x="799" y="346"/>
                    <a:pt x="751" y="394"/>
                  </a:cubicBezTo>
                  <a:cubicBezTo>
                    <a:pt x="715" y="406"/>
                    <a:pt x="703" y="442"/>
                    <a:pt x="692" y="453"/>
                  </a:cubicBezTo>
                  <a:cubicBezTo>
                    <a:pt x="656" y="430"/>
                    <a:pt x="620" y="394"/>
                    <a:pt x="572" y="394"/>
                  </a:cubicBezTo>
                  <a:cubicBezTo>
                    <a:pt x="572" y="382"/>
                    <a:pt x="572" y="370"/>
                    <a:pt x="561" y="346"/>
                  </a:cubicBezTo>
                  <a:cubicBezTo>
                    <a:pt x="539" y="238"/>
                    <a:pt x="586" y="91"/>
                    <a:pt x="710" y="91"/>
                  </a:cubicBezTo>
                  <a:close/>
                  <a:moveTo>
                    <a:pt x="258" y="142"/>
                  </a:moveTo>
                  <a:cubicBezTo>
                    <a:pt x="279" y="142"/>
                    <a:pt x="301" y="147"/>
                    <a:pt x="322" y="156"/>
                  </a:cubicBezTo>
                  <a:cubicBezTo>
                    <a:pt x="406" y="191"/>
                    <a:pt x="453" y="275"/>
                    <a:pt x="477" y="346"/>
                  </a:cubicBezTo>
                  <a:lnTo>
                    <a:pt x="477" y="370"/>
                  </a:lnTo>
                  <a:lnTo>
                    <a:pt x="477" y="382"/>
                  </a:lnTo>
                  <a:lnTo>
                    <a:pt x="477" y="394"/>
                  </a:lnTo>
                  <a:lnTo>
                    <a:pt x="465" y="406"/>
                  </a:lnTo>
                  <a:cubicBezTo>
                    <a:pt x="453" y="418"/>
                    <a:pt x="441" y="453"/>
                    <a:pt x="418" y="489"/>
                  </a:cubicBezTo>
                  <a:lnTo>
                    <a:pt x="418" y="501"/>
                  </a:lnTo>
                  <a:lnTo>
                    <a:pt x="418" y="513"/>
                  </a:lnTo>
                  <a:cubicBezTo>
                    <a:pt x="401" y="516"/>
                    <a:pt x="385" y="517"/>
                    <a:pt x="369" y="517"/>
                  </a:cubicBezTo>
                  <a:cubicBezTo>
                    <a:pt x="318" y="517"/>
                    <a:pt x="273" y="502"/>
                    <a:pt x="227" y="465"/>
                  </a:cubicBezTo>
                  <a:cubicBezTo>
                    <a:pt x="156" y="442"/>
                    <a:pt x="108" y="346"/>
                    <a:pt x="120" y="251"/>
                  </a:cubicBezTo>
                  <a:cubicBezTo>
                    <a:pt x="138" y="180"/>
                    <a:pt x="195" y="142"/>
                    <a:pt x="258" y="142"/>
                  </a:cubicBezTo>
                  <a:close/>
                  <a:moveTo>
                    <a:pt x="892" y="444"/>
                  </a:moveTo>
                  <a:cubicBezTo>
                    <a:pt x="915" y="444"/>
                    <a:pt x="936" y="447"/>
                    <a:pt x="953" y="453"/>
                  </a:cubicBezTo>
                  <a:cubicBezTo>
                    <a:pt x="1001" y="489"/>
                    <a:pt x="1037" y="572"/>
                    <a:pt x="1013" y="644"/>
                  </a:cubicBezTo>
                  <a:cubicBezTo>
                    <a:pt x="989" y="715"/>
                    <a:pt x="918" y="763"/>
                    <a:pt x="834" y="763"/>
                  </a:cubicBezTo>
                  <a:cubicBezTo>
                    <a:pt x="763" y="763"/>
                    <a:pt x="692" y="715"/>
                    <a:pt x="644" y="644"/>
                  </a:cubicBezTo>
                  <a:cubicBezTo>
                    <a:pt x="692" y="620"/>
                    <a:pt x="703" y="572"/>
                    <a:pt x="715" y="525"/>
                  </a:cubicBezTo>
                  <a:cubicBezTo>
                    <a:pt x="739" y="525"/>
                    <a:pt x="751" y="525"/>
                    <a:pt x="751" y="513"/>
                  </a:cubicBezTo>
                  <a:cubicBezTo>
                    <a:pt x="775" y="501"/>
                    <a:pt x="799" y="465"/>
                    <a:pt x="822" y="453"/>
                  </a:cubicBezTo>
                  <a:cubicBezTo>
                    <a:pt x="846" y="447"/>
                    <a:pt x="870" y="444"/>
                    <a:pt x="892" y="444"/>
                  </a:cubicBezTo>
                  <a:close/>
                  <a:moveTo>
                    <a:pt x="477" y="620"/>
                  </a:moveTo>
                  <a:cubicBezTo>
                    <a:pt x="501" y="644"/>
                    <a:pt x="525" y="668"/>
                    <a:pt x="561" y="668"/>
                  </a:cubicBezTo>
                  <a:cubicBezTo>
                    <a:pt x="561" y="668"/>
                    <a:pt x="561" y="668"/>
                    <a:pt x="561" y="668"/>
                  </a:cubicBezTo>
                  <a:lnTo>
                    <a:pt x="561" y="668"/>
                  </a:lnTo>
                  <a:cubicBezTo>
                    <a:pt x="561" y="674"/>
                    <a:pt x="564" y="677"/>
                    <a:pt x="565" y="677"/>
                  </a:cubicBezTo>
                  <a:cubicBezTo>
                    <a:pt x="566" y="677"/>
                    <a:pt x="566" y="676"/>
                    <a:pt x="565" y="674"/>
                  </a:cubicBezTo>
                  <a:lnTo>
                    <a:pt x="565" y="674"/>
                  </a:lnTo>
                  <a:cubicBezTo>
                    <a:pt x="619" y="745"/>
                    <a:pt x="595" y="848"/>
                    <a:pt x="537" y="906"/>
                  </a:cubicBezTo>
                  <a:cubicBezTo>
                    <a:pt x="511" y="932"/>
                    <a:pt x="480" y="942"/>
                    <a:pt x="448" y="942"/>
                  </a:cubicBezTo>
                  <a:cubicBezTo>
                    <a:pt x="408" y="942"/>
                    <a:pt x="368" y="926"/>
                    <a:pt x="334" y="906"/>
                  </a:cubicBezTo>
                  <a:cubicBezTo>
                    <a:pt x="275" y="858"/>
                    <a:pt x="263" y="763"/>
                    <a:pt x="287" y="703"/>
                  </a:cubicBezTo>
                  <a:cubicBezTo>
                    <a:pt x="322" y="656"/>
                    <a:pt x="358" y="632"/>
                    <a:pt x="418" y="620"/>
                  </a:cubicBezTo>
                  <a:close/>
                  <a:moveTo>
                    <a:pt x="708" y="1"/>
                  </a:moveTo>
                  <a:cubicBezTo>
                    <a:pt x="633" y="1"/>
                    <a:pt x="559" y="44"/>
                    <a:pt x="513" y="108"/>
                  </a:cubicBezTo>
                  <a:cubicBezTo>
                    <a:pt x="501" y="120"/>
                    <a:pt x="477" y="156"/>
                    <a:pt x="477" y="191"/>
                  </a:cubicBezTo>
                  <a:cubicBezTo>
                    <a:pt x="453" y="144"/>
                    <a:pt x="394" y="96"/>
                    <a:pt x="334" y="84"/>
                  </a:cubicBezTo>
                  <a:cubicBezTo>
                    <a:pt x="308" y="76"/>
                    <a:pt x="282" y="73"/>
                    <a:pt x="256" y="73"/>
                  </a:cubicBezTo>
                  <a:cubicBezTo>
                    <a:pt x="166" y="73"/>
                    <a:pt x="86" y="120"/>
                    <a:pt x="49" y="203"/>
                  </a:cubicBezTo>
                  <a:cubicBezTo>
                    <a:pt x="1" y="322"/>
                    <a:pt x="60" y="465"/>
                    <a:pt x="156" y="549"/>
                  </a:cubicBezTo>
                  <a:cubicBezTo>
                    <a:pt x="180" y="572"/>
                    <a:pt x="227" y="584"/>
                    <a:pt x="263" y="608"/>
                  </a:cubicBezTo>
                  <a:cubicBezTo>
                    <a:pt x="239" y="620"/>
                    <a:pt x="227" y="632"/>
                    <a:pt x="215" y="668"/>
                  </a:cubicBezTo>
                  <a:cubicBezTo>
                    <a:pt x="144" y="763"/>
                    <a:pt x="180" y="906"/>
                    <a:pt x="275" y="977"/>
                  </a:cubicBezTo>
                  <a:cubicBezTo>
                    <a:pt x="318" y="1014"/>
                    <a:pt x="381" y="1035"/>
                    <a:pt x="442" y="1035"/>
                  </a:cubicBezTo>
                  <a:cubicBezTo>
                    <a:pt x="500" y="1035"/>
                    <a:pt x="556" y="1017"/>
                    <a:pt x="596" y="977"/>
                  </a:cubicBezTo>
                  <a:cubicBezTo>
                    <a:pt x="644" y="930"/>
                    <a:pt x="680" y="870"/>
                    <a:pt x="692" y="799"/>
                  </a:cubicBezTo>
                  <a:cubicBezTo>
                    <a:pt x="739" y="823"/>
                    <a:pt x="799" y="846"/>
                    <a:pt x="858" y="846"/>
                  </a:cubicBezTo>
                  <a:cubicBezTo>
                    <a:pt x="977" y="846"/>
                    <a:pt x="1096" y="751"/>
                    <a:pt x="1108" y="632"/>
                  </a:cubicBezTo>
                  <a:cubicBezTo>
                    <a:pt x="1132" y="525"/>
                    <a:pt x="1073" y="394"/>
                    <a:pt x="953" y="346"/>
                  </a:cubicBezTo>
                  <a:cubicBezTo>
                    <a:pt x="930" y="334"/>
                    <a:pt x="918" y="334"/>
                    <a:pt x="882" y="334"/>
                  </a:cubicBezTo>
                  <a:cubicBezTo>
                    <a:pt x="894" y="311"/>
                    <a:pt x="918" y="263"/>
                    <a:pt x="930" y="215"/>
                  </a:cubicBezTo>
                  <a:cubicBezTo>
                    <a:pt x="942" y="120"/>
                    <a:pt x="882" y="25"/>
                    <a:pt x="775" y="13"/>
                  </a:cubicBezTo>
                  <a:cubicBezTo>
                    <a:pt x="753" y="5"/>
                    <a:pt x="731"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6"/>
            <p:cNvSpPr/>
            <p:nvPr/>
          </p:nvSpPr>
          <p:spPr>
            <a:xfrm>
              <a:off x="5930500" y="1395950"/>
              <a:ext cx="28300" cy="26075"/>
            </a:xfrm>
            <a:custGeom>
              <a:avLst/>
              <a:gdLst/>
              <a:ahLst/>
              <a:cxnLst/>
              <a:rect l="l" t="t" r="r" b="b"/>
              <a:pathLst>
                <a:path w="1132" h="1043" extrusionOk="0">
                  <a:moveTo>
                    <a:pt x="700" y="110"/>
                  </a:moveTo>
                  <a:cubicBezTo>
                    <a:pt x="712" y="110"/>
                    <a:pt x="725" y="112"/>
                    <a:pt x="738" y="115"/>
                  </a:cubicBezTo>
                  <a:cubicBezTo>
                    <a:pt x="822" y="115"/>
                    <a:pt x="845" y="186"/>
                    <a:pt x="834" y="270"/>
                  </a:cubicBezTo>
                  <a:cubicBezTo>
                    <a:pt x="822" y="329"/>
                    <a:pt x="786" y="365"/>
                    <a:pt x="738" y="413"/>
                  </a:cubicBezTo>
                  <a:cubicBezTo>
                    <a:pt x="715" y="425"/>
                    <a:pt x="703" y="460"/>
                    <a:pt x="679" y="472"/>
                  </a:cubicBezTo>
                  <a:cubicBezTo>
                    <a:pt x="655" y="448"/>
                    <a:pt x="607" y="413"/>
                    <a:pt x="560" y="413"/>
                  </a:cubicBezTo>
                  <a:cubicBezTo>
                    <a:pt x="560" y="401"/>
                    <a:pt x="560" y="389"/>
                    <a:pt x="548" y="365"/>
                  </a:cubicBezTo>
                  <a:cubicBezTo>
                    <a:pt x="537" y="257"/>
                    <a:pt x="585" y="110"/>
                    <a:pt x="700" y="110"/>
                  </a:cubicBezTo>
                  <a:close/>
                  <a:moveTo>
                    <a:pt x="255" y="166"/>
                  </a:moveTo>
                  <a:cubicBezTo>
                    <a:pt x="274" y="166"/>
                    <a:pt x="293" y="169"/>
                    <a:pt x="310" y="175"/>
                  </a:cubicBezTo>
                  <a:cubicBezTo>
                    <a:pt x="405" y="210"/>
                    <a:pt x="441" y="294"/>
                    <a:pt x="476" y="365"/>
                  </a:cubicBezTo>
                  <a:lnTo>
                    <a:pt x="476" y="389"/>
                  </a:lnTo>
                  <a:lnTo>
                    <a:pt x="476" y="401"/>
                  </a:lnTo>
                  <a:lnTo>
                    <a:pt x="476" y="413"/>
                  </a:lnTo>
                  <a:lnTo>
                    <a:pt x="464" y="425"/>
                  </a:lnTo>
                  <a:cubicBezTo>
                    <a:pt x="441" y="448"/>
                    <a:pt x="429" y="472"/>
                    <a:pt x="417" y="508"/>
                  </a:cubicBezTo>
                  <a:lnTo>
                    <a:pt x="417" y="520"/>
                  </a:lnTo>
                  <a:lnTo>
                    <a:pt x="417" y="532"/>
                  </a:lnTo>
                  <a:cubicBezTo>
                    <a:pt x="400" y="535"/>
                    <a:pt x="384" y="536"/>
                    <a:pt x="368" y="536"/>
                  </a:cubicBezTo>
                  <a:cubicBezTo>
                    <a:pt x="317" y="536"/>
                    <a:pt x="272" y="521"/>
                    <a:pt x="226" y="484"/>
                  </a:cubicBezTo>
                  <a:cubicBezTo>
                    <a:pt x="143" y="460"/>
                    <a:pt x="107" y="353"/>
                    <a:pt x="119" y="270"/>
                  </a:cubicBezTo>
                  <a:cubicBezTo>
                    <a:pt x="128" y="197"/>
                    <a:pt x="193" y="166"/>
                    <a:pt x="255" y="166"/>
                  </a:cubicBezTo>
                  <a:close/>
                  <a:moveTo>
                    <a:pt x="883" y="463"/>
                  </a:moveTo>
                  <a:cubicBezTo>
                    <a:pt x="905" y="463"/>
                    <a:pt x="929" y="466"/>
                    <a:pt x="953" y="472"/>
                  </a:cubicBezTo>
                  <a:cubicBezTo>
                    <a:pt x="1012" y="508"/>
                    <a:pt x="1036" y="591"/>
                    <a:pt x="1012" y="663"/>
                  </a:cubicBezTo>
                  <a:cubicBezTo>
                    <a:pt x="976" y="746"/>
                    <a:pt x="905" y="782"/>
                    <a:pt x="834" y="782"/>
                  </a:cubicBezTo>
                  <a:cubicBezTo>
                    <a:pt x="762" y="782"/>
                    <a:pt x="679" y="746"/>
                    <a:pt x="643" y="663"/>
                  </a:cubicBezTo>
                  <a:cubicBezTo>
                    <a:pt x="679" y="639"/>
                    <a:pt x="703" y="591"/>
                    <a:pt x="715" y="544"/>
                  </a:cubicBezTo>
                  <a:cubicBezTo>
                    <a:pt x="726" y="544"/>
                    <a:pt x="738" y="544"/>
                    <a:pt x="738" y="532"/>
                  </a:cubicBezTo>
                  <a:cubicBezTo>
                    <a:pt x="774" y="520"/>
                    <a:pt x="786" y="484"/>
                    <a:pt x="822" y="472"/>
                  </a:cubicBezTo>
                  <a:cubicBezTo>
                    <a:pt x="840" y="466"/>
                    <a:pt x="860" y="463"/>
                    <a:pt x="883" y="463"/>
                  </a:cubicBezTo>
                  <a:close/>
                  <a:moveTo>
                    <a:pt x="476" y="639"/>
                  </a:moveTo>
                  <a:cubicBezTo>
                    <a:pt x="488" y="663"/>
                    <a:pt x="524" y="675"/>
                    <a:pt x="548" y="675"/>
                  </a:cubicBezTo>
                  <a:cubicBezTo>
                    <a:pt x="607" y="758"/>
                    <a:pt x="595" y="853"/>
                    <a:pt x="536" y="913"/>
                  </a:cubicBezTo>
                  <a:cubicBezTo>
                    <a:pt x="508" y="941"/>
                    <a:pt x="472" y="953"/>
                    <a:pt x="435" y="953"/>
                  </a:cubicBezTo>
                  <a:cubicBezTo>
                    <a:pt x="394" y="953"/>
                    <a:pt x="353" y="938"/>
                    <a:pt x="322" y="913"/>
                  </a:cubicBezTo>
                  <a:cubicBezTo>
                    <a:pt x="262" y="877"/>
                    <a:pt x="250" y="782"/>
                    <a:pt x="286" y="722"/>
                  </a:cubicBezTo>
                  <a:cubicBezTo>
                    <a:pt x="310" y="675"/>
                    <a:pt x="357" y="651"/>
                    <a:pt x="417" y="639"/>
                  </a:cubicBezTo>
                  <a:close/>
                  <a:moveTo>
                    <a:pt x="710" y="1"/>
                  </a:moveTo>
                  <a:cubicBezTo>
                    <a:pt x="626" y="1"/>
                    <a:pt x="548" y="39"/>
                    <a:pt x="500" y="115"/>
                  </a:cubicBezTo>
                  <a:cubicBezTo>
                    <a:pt x="488" y="127"/>
                    <a:pt x="476" y="163"/>
                    <a:pt x="476" y="186"/>
                  </a:cubicBezTo>
                  <a:cubicBezTo>
                    <a:pt x="441" y="139"/>
                    <a:pt x="381" y="103"/>
                    <a:pt x="322" y="79"/>
                  </a:cubicBezTo>
                  <a:cubicBezTo>
                    <a:pt x="301" y="75"/>
                    <a:pt x="281" y="73"/>
                    <a:pt x="262" y="73"/>
                  </a:cubicBezTo>
                  <a:cubicBezTo>
                    <a:pt x="164" y="73"/>
                    <a:pt x="75" y="121"/>
                    <a:pt x="36" y="210"/>
                  </a:cubicBezTo>
                  <a:cubicBezTo>
                    <a:pt x="0" y="329"/>
                    <a:pt x="60" y="472"/>
                    <a:pt x="143" y="544"/>
                  </a:cubicBezTo>
                  <a:cubicBezTo>
                    <a:pt x="179" y="579"/>
                    <a:pt x="226" y="591"/>
                    <a:pt x="250" y="603"/>
                  </a:cubicBezTo>
                  <a:cubicBezTo>
                    <a:pt x="238" y="627"/>
                    <a:pt x="226" y="639"/>
                    <a:pt x="203" y="663"/>
                  </a:cubicBezTo>
                  <a:cubicBezTo>
                    <a:pt x="131" y="770"/>
                    <a:pt x="179" y="901"/>
                    <a:pt x="262" y="984"/>
                  </a:cubicBezTo>
                  <a:cubicBezTo>
                    <a:pt x="312" y="1021"/>
                    <a:pt x="374" y="1042"/>
                    <a:pt x="436" y="1042"/>
                  </a:cubicBezTo>
                  <a:cubicBezTo>
                    <a:pt x="493" y="1042"/>
                    <a:pt x="550" y="1024"/>
                    <a:pt x="595" y="984"/>
                  </a:cubicBezTo>
                  <a:cubicBezTo>
                    <a:pt x="643" y="937"/>
                    <a:pt x="667" y="877"/>
                    <a:pt x="679" y="806"/>
                  </a:cubicBezTo>
                  <a:cubicBezTo>
                    <a:pt x="726" y="829"/>
                    <a:pt x="786" y="841"/>
                    <a:pt x="845" y="841"/>
                  </a:cubicBezTo>
                  <a:cubicBezTo>
                    <a:pt x="965" y="841"/>
                    <a:pt x="1084" y="758"/>
                    <a:pt x="1096" y="639"/>
                  </a:cubicBezTo>
                  <a:cubicBezTo>
                    <a:pt x="1131" y="532"/>
                    <a:pt x="1072" y="401"/>
                    <a:pt x="953" y="353"/>
                  </a:cubicBezTo>
                  <a:cubicBezTo>
                    <a:pt x="917" y="341"/>
                    <a:pt x="905" y="341"/>
                    <a:pt x="881" y="341"/>
                  </a:cubicBezTo>
                  <a:cubicBezTo>
                    <a:pt x="893" y="306"/>
                    <a:pt x="905" y="270"/>
                    <a:pt x="917" y="222"/>
                  </a:cubicBezTo>
                  <a:cubicBezTo>
                    <a:pt x="941" y="151"/>
                    <a:pt x="881" y="44"/>
                    <a:pt x="774" y="8"/>
                  </a:cubicBezTo>
                  <a:cubicBezTo>
                    <a:pt x="753" y="3"/>
                    <a:pt x="731" y="1"/>
                    <a:pt x="7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6"/>
            <p:cNvSpPr/>
            <p:nvPr/>
          </p:nvSpPr>
          <p:spPr>
            <a:xfrm>
              <a:off x="5892975" y="1420100"/>
              <a:ext cx="28325" cy="26025"/>
            </a:xfrm>
            <a:custGeom>
              <a:avLst/>
              <a:gdLst/>
              <a:ahLst/>
              <a:cxnLst/>
              <a:rect l="l" t="t" r="r" b="b"/>
              <a:pathLst>
                <a:path w="1133" h="1041" extrusionOk="0">
                  <a:moveTo>
                    <a:pt x="722" y="99"/>
                  </a:moveTo>
                  <a:cubicBezTo>
                    <a:pt x="732" y="99"/>
                    <a:pt x="741" y="100"/>
                    <a:pt x="751" y="102"/>
                  </a:cubicBezTo>
                  <a:cubicBezTo>
                    <a:pt x="834" y="102"/>
                    <a:pt x="858" y="173"/>
                    <a:pt x="846" y="256"/>
                  </a:cubicBezTo>
                  <a:cubicBezTo>
                    <a:pt x="834" y="316"/>
                    <a:pt x="799" y="352"/>
                    <a:pt x="751" y="399"/>
                  </a:cubicBezTo>
                  <a:cubicBezTo>
                    <a:pt x="727" y="411"/>
                    <a:pt x="715" y="447"/>
                    <a:pt x="692" y="459"/>
                  </a:cubicBezTo>
                  <a:cubicBezTo>
                    <a:pt x="668" y="435"/>
                    <a:pt x="620" y="399"/>
                    <a:pt x="572" y="399"/>
                  </a:cubicBezTo>
                  <a:cubicBezTo>
                    <a:pt x="572" y="387"/>
                    <a:pt x="572" y="375"/>
                    <a:pt x="561" y="352"/>
                  </a:cubicBezTo>
                  <a:cubicBezTo>
                    <a:pt x="549" y="241"/>
                    <a:pt x="600" y="99"/>
                    <a:pt x="722" y="99"/>
                  </a:cubicBezTo>
                  <a:close/>
                  <a:moveTo>
                    <a:pt x="268" y="164"/>
                  </a:moveTo>
                  <a:cubicBezTo>
                    <a:pt x="287" y="164"/>
                    <a:pt x="306" y="167"/>
                    <a:pt x="322" y="173"/>
                  </a:cubicBezTo>
                  <a:cubicBezTo>
                    <a:pt x="418" y="209"/>
                    <a:pt x="453" y="292"/>
                    <a:pt x="489" y="375"/>
                  </a:cubicBezTo>
                  <a:lnTo>
                    <a:pt x="489" y="387"/>
                  </a:lnTo>
                  <a:lnTo>
                    <a:pt x="489" y="399"/>
                  </a:lnTo>
                  <a:lnTo>
                    <a:pt x="489" y="411"/>
                  </a:lnTo>
                  <a:lnTo>
                    <a:pt x="477" y="435"/>
                  </a:lnTo>
                  <a:cubicBezTo>
                    <a:pt x="453" y="447"/>
                    <a:pt x="441" y="471"/>
                    <a:pt x="430" y="506"/>
                  </a:cubicBezTo>
                  <a:lnTo>
                    <a:pt x="430" y="518"/>
                  </a:lnTo>
                  <a:lnTo>
                    <a:pt x="430" y="530"/>
                  </a:lnTo>
                  <a:cubicBezTo>
                    <a:pt x="413" y="533"/>
                    <a:pt x="397" y="534"/>
                    <a:pt x="381" y="534"/>
                  </a:cubicBezTo>
                  <a:cubicBezTo>
                    <a:pt x="330" y="534"/>
                    <a:pt x="285" y="519"/>
                    <a:pt x="239" y="483"/>
                  </a:cubicBezTo>
                  <a:cubicBezTo>
                    <a:pt x="156" y="447"/>
                    <a:pt x="96" y="352"/>
                    <a:pt x="132" y="268"/>
                  </a:cubicBezTo>
                  <a:cubicBezTo>
                    <a:pt x="141" y="195"/>
                    <a:pt x="206" y="164"/>
                    <a:pt x="268" y="164"/>
                  </a:cubicBezTo>
                  <a:close/>
                  <a:moveTo>
                    <a:pt x="882" y="450"/>
                  </a:moveTo>
                  <a:cubicBezTo>
                    <a:pt x="906" y="450"/>
                    <a:pt x="930" y="453"/>
                    <a:pt x="953" y="459"/>
                  </a:cubicBezTo>
                  <a:cubicBezTo>
                    <a:pt x="1013" y="506"/>
                    <a:pt x="1037" y="590"/>
                    <a:pt x="1013" y="649"/>
                  </a:cubicBezTo>
                  <a:cubicBezTo>
                    <a:pt x="977" y="733"/>
                    <a:pt x="906" y="768"/>
                    <a:pt x="834" y="768"/>
                  </a:cubicBezTo>
                  <a:cubicBezTo>
                    <a:pt x="751" y="768"/>
                    <a:pt x="680" y="733"/>
                    <a:pt x="632" y="649"/>
                  </a:cubicBezTo>
                  <a:cubicBezTo>
                    <a:pt x="680" y="625"/>
                    <a:pt x="692" y="578"/>
                    <a:pt x="715" y="530"/>
                  </a:cubicBezTo>
                  <a:cubicBezTo>
                    <a:pt x="727" y="530"/>
                    <a:pt x="739" y="530"/>
                    <a:pt x="739" y="518"/>
                  </a:cubicBezTo>
                  <a:cubicBezTo>
                    <a:pt x="775" y="506"/>
                    <a:pt x="787" y="471"/>
                    <a:pt x="811" y="459"/>
                  </a:cubicBezTo>
                  <a:cubicBezTo>
                    <a:pt x="834" y="453"/>
                    <a:pt x="858" y="450"/>
                    <a:pt x="882" y="450"/>
                  </a:cubicBezTo>
                  <a:close/>
                  <a:moveTo>
                    <a:pt x="489" y="637"/>
                  </a:moveTo>
                  <a:cubicBezTo>
                    <a:pt x="501" y="649"/>
                    <a:pt x="537" y="673"/>
                    <a:pt x="561" y="685"/>
                  </a:cubicBezTo>
                  <a:cubicBezTo>
                    <a:pt x="620" y="756"/>
                    <a:pt x="608" y="864"/>
                    <a:pt x="549" y="923"/>
                  </a:cubicBezTo>
                  <a:cubicBezTo>
                    <a:pt x="521" y="951"/>
                    <a:pt x="484" y="963"/>
                    <a:pt x="448" y="963"/>
                  </a:cubicBezTo>
                  <a:cubicBezTo>
                    <a:pt x="407" y="963"/>
                    <a:pt x="366" y="948"/>
                    <a:pt x="334" y="923"/>
                  </a:cubicBezTo>
                  <a:cubicBezTo>
                    <a:pt x="275" y="875"/>
                    <a:pt x="263" y="780"/>
                    <a:pt x="299" y="721"/>
                  </a:cubicBezTo>
                  <a:cubicBezTo>
                    <a:pt x="322" y="685"/>
                    <a:pt x="370" y="649"/>
                    <a:pt x="430" y="637"/>
                  </a:cubicBezTo>
                  <a:close/>
                  <a:moveTo>
                    <a:pt x="719" y="0"/>
                  </a:moveTo>
                  <a:cubicBezTo>
                    <a:pt x="632" y="0"/>
                    <a:pt x="550" y="45"/>
                    <a:pt x="501" y="113"/>
                  </a:cubicBezTo>
                  <a:cubicBezTo>
                    <a:pt x="489" y="125"/>
                    <a:pt x="477" y="161"/>
                    <a:pt x="477" y="185"/>
                  </a:cubicBezTo>
                  <a:cubicBezTo>
                    <a:pt x="441" y="149"/>
                    <a:pt x="382" y="102"/>
                    <a:pt x="322" y="90"/>
                  </a:cubicBezTo>
                  <a:cubicBezTo>
                    <a:pt x="296" y="82"/>
                    <a:pt x="270" y="78"/>
                    <a:pt x="244" y="78"/>
                  </a:cubicBezTo>
                  <a:cubicBezTo>
                    <a:pt x="154" y="78"/>
                    <a:pt x="74" y="125"/>
                    <a:pt x="37" y="209"/>
                  </a:cubicBezTo>
                  <a:cubicBezTo>
                    <a:pt x="1" y="328"/>
                    <a:pt x="49" y="471"/>
                    <a:pt x="144" y="554"/>
                  </a:cubicBezTo>
                  <a:cubicBezTo>
                    <a:pt x="180" y="578"/>
                    <a:pt x="215" y="590"/>
                    <a:pt x="251" y="614"/>
                  </a:cubicBezTo>
                  <a:cubicBezTo>
                    <a:pt x="239" y="625"/>
                    <a:pt x="215" y="637"/>
                    <a:pt x="203" y="673"/>
                  </a:cubicBezTo>
                  <a:cubicBezTo>
                    <a:pt x="132" y="768"/>
                    <a:pt x="180" y="911"/>
                    <a:pt x="263" y="983"/>
                  </a:cubicBezTo>
                  <a:cubicBezTo>
                    <a:pt x="312" y="1020"/>
                    <a:pt x="375" y="1041"/>
                    <a:pt x="436" y="1041"/>
                  </a:cubicBezTo>
                  <a:cubicBezTo>
                    <a:pt x="494" y="1041"/>
                    <a:pt x="550" y="1023"/>
                    <a:pt x="596" y="983"/>
                  </a:cubicBezTo>
                  <a:cubicBezTo>
                    <a:pt x="632" y="935"/>
                    <a:pt x="668" y="875"/>
                    <a:pt x="680" y="804"/>
                  </a:cubicBezTo>
                  <a:cubicBezTo>
                    <a:pt x="727" y="828"/>
                    <a:pt x="787" y="852"/>
                    <a:pt x="846" y="852"/>
                  </a:cubicBezTo>
                  <a:cubicBezTo>
                    <a:pt x="965" y="852"/>
                    <a:pt x="1084" y="756"/>
                    <a:pt x="1096" y="637"/>
                  </a:cubicBezTo>
                  <a:cubicBezTo>
                    <a:pt x="1132" y="530"/>
                    <a:pt x="1073" y="399"/>
                    <a:pt x="953" y="352"/>
                  </a:cubicBezTo>
                  <a:cubicBezTo>
                    <a:pt x="918" y="340"/>
                    <a:pt x="906" y="340"/>
                    <a:pt x="870" y="340"/>
                  </a:cubicBezTo>
                  <a:cubicBezTo>
                    <a:pt x="894" y="316"/>
                    <a:pt x="906" y="268"/>
                    <a:pt x="918" y="221"/>
                  </a:cubicBezTo>
                  <a:cubicBezTo>
                    <a:pt x="930" y="137"/>
                    <a:pt x="894" y="30"/>
                    <a:pt x="775" y="6"/>
                  </a:cubicBezTo>
                  <a:cubicBezTo>
                    <a:pt x="756" y="2"/>
                    <a:pt x="738" y="0"/>
                    <a:pt x="7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6"/>
            <p:cNvSpPr/>
            <p:nvPr/>
          </p:nvSpPr>
          <p:spPr>
            <a:xfrm>
              <a:off x="5891800" y="1406550"/>
              <a:ext cx="7450" cy="8075"/>
            </a:xfrm>
            <a:custGeom>
              <a:avLst/>
              <a:gdLst/>
              <a:ahLst/>
              <a:cxnLst/>
              <a:rect l="l" t="t" r="r" b="b"/>
              <a:pathLst>
                <a:path w="298" h="323" extrusionOk="0">
                  <a:moveTo>
                    <a:pt x="107" y="1"/>
                  </a:moveTo>
                  <a:cubicBezTo>
                    <a:pt x="72" y="1"/>
                    <a:pt x="60" y="24"/>
                    <a:pt x="48" y="48"/>
                  </a:cubicBezTo>
                  <a:lnTo>
                    <a:pt x="12" y="84"/>
                  </a:lnTo>
                  <a:cubicBezTo>
                    <a:pt x="0" y="108"/>
                    <a:pt x="0" y="120"/>
                    <a:pt x="0" y="155"/>
                  </a:cubicBezTo>
                  <a:lnTo>
                    <a:pt x="0" y="167"/>
                  </a:lnTo>
                  <a:cubicBezTo>
                    <a:pt x="0" y="179"/>
                    <a:pt x="0" y="215"/>
                    <a:pt x="12" y="227"/>
                  </a:cubicBezTo>
                  <a:cubicBezTo>
                    <a:pt x="12" y="239"/>
                    <a:pt x="24" y="251"/>
                    <a:pt x="48" y="274"/>
                  </a:cubicBezTo>
                  <a:cubicBezTo>
                    <a:pt x="60" y="286"/>
                    <a:pt x="72" y="298"/>
                    <a:pt x="84" y="298"/>
                  </a:cubicBezTo>
                  <a:cubicBezTo>
                    <a:pt x="96" y="322"/>
                    <a:pt x="119" y="322"/>
                    <a:pt x="143" y="322"/>
                  </a:cubicBezTo>
                  <a:lnTo>
                    <a:pt x="191" y="322"/>
                  </a:lnTo>
                  <a:cubicBezTo>
                    <a:pt x="227" y="322"/>
                    <a:pt x="238" y="298"/>
                    <a:pt x="250" y="274"/>
                  </a:cubicBezTo>
                  <a:lnTo>
                    <a:pt x="286" y="239"/>
                  </a:lnTo>
                  <a:cubicBezTo>
                    <a:pt x="298" y="215"/>
                    <a:pt x="298" y="191"/>
                    <a:pt x="298" y="167"/>
                  </a:cubicBezTo>
                  <a:lnTo>
                    <a:pt x="298" y="155"/>
                  </a:lnTo>
                  <a:cubicBezTo>
                    <a:pt x="298" y="120"/>
                    <a:pt x="286" y="108"/>
                    <a:pt x="286" y="96"/>
                  </a:cubicBezTo>
                  <a:cubicBezTo>
                    <a:pt x="286" y="84"/>
                    <a:pt x="262" y="60"/>
                    <a:pt x="250" y="48"/>
                  </a:cubicBezTo>
                  <a:cubicBezTo>
                    <a:pt x="238" y="36"/>
                    <a:pt x="227" y="24"/>
                    <a:pt x="203" y="24"/>
                  </a:cubicBezTo>
                  <a:cubicBezTo>
                    <a:pt x="191" y="1"/>
                    <a:pt x="179" y="1"/>
                    <a:pt x="14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6"/>
            <p:cNvSpPr/>
            <p:nvPr/>
          </p:nvSpPr>
          <p:spPr>
            <a:xfrm>
              <a:off x="5905200" y="1407150"/>
              <a:ext cx="9250" cy="7475"/>
            </a:xfrm>
            <a:custGeom>
              <a:avLst/>
              <a:gdLst/>
              <a:ahLst/>
              <a:cxnLst/>
              <a:rect l="l" t="t" r="r" b="b"/>
              <a:pathLst>
                <a:path w="370" h="299" extrusionOk="0">
                  <a:moveTo>
                    <a:pt x="191" y="0"/>
                  </a:moveTo>
                  <a:cubicBezTo>
                    <a:pt x="0" y="0"/>
                    <a:pt x="0" y="298"/>
                    <a:pt x="191" y="298"/>
                  </a:cubicBezTo>
                  <a:cubicBezTo>
                    <a:pt x="369" y="298"/>
                    <a:pt x="369"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6"/>
            <p:cNvSpPr/>
            <p:nvPr/>
          </p:nvSpPr>
          <p:spPr>
            <a:xfrm>
              <a:off x="5917700" y="1406250"/>
              <a:ext cx="9550" cy="7475"/>
            </a:xfrm>
            <a:custGeom>
              <a:avLst/>
              <a:gdLst/>
              <a:ahLst/>
              <a:cxnLst/>
              <a:rect l="l" t="t" r="r" b="b"/>
              <a:pathLst>
                <a:path w="382" h="299" extrusionOk="0">
                  <a:moveTo>
                    <a:pt x="203" y="1"/>
                  </a:moveTo>
                  <a:cubicBezTo>
                    <a:pt x="0" y="1"/>
                    <a:pt x="0" y="298"/>
                    <a:pt x="203" y="298"/>
                  </a:cubicBezTo>
                  <a:cubicBezTo>
                    <a:pt x="381" y="298"/>
                    <a:pt x="381"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6"/>
            <p:cNvSpPr/>
            <p:nvPr/>
          </p:nvSpPr>
          <p:spPr>
            <a:xfrm>
              <a:off x="5921275" y="1419950"/>
              <a:ext cx="9550" cy="7475"/>
            </a:xfrm>
            <a:custGeom>
              <a:avLst/>
              <a:gdLst/>
              <a:ahLst/>
              <a:cxnLst/>
              <a:rect l="l" t="t" r="r" b="b"/>
              <a:pathLst>
                <a:path w="382" h="299" extrusionOk="0">
                  <a:moveTo>
                    <a:pt x="191" y="0"/>
                  </a:moveTo>
                  <a:cubicBezTo>
                    <a:pt x="0" y="0"/>
                    <a:pt x="0" y="298"/>
                    <a:pt x="191" y="298"/>
                  </a:cubicBezTo>
                  <a:cubicBezTo>
                    <a:pt x="381" y="298"/>
                    <a:pt x="381"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6"/>
            <p:cNvSpPr/>
            <p:nvPr/>
          </p:nvSpPr>
          <p:spPr>
            <a:xfrm>
              <a:off x="5923050" y="1437200"/>
              <a:ext cx="9550" cy="7475"/>
            </a:xfrm>
            <a:custGeom>
              <a:avLst/>
              <a:gdLst/>
              <a:ahLst/>
              <a:cxnLst/>
              <a:rect l="l" t="t" r="r" b="b"/>
              <a:pathLst>
                <a:path w="382" h="299" extrusionOk="0">
                  <a:moveTo>
                    <a:pt x="191" y="1"/>
                  </a:moveTo>
                  <a:cubicBezTo>
                    <a:pt x="0" y="1"/>
                    <a:pt x="0" y="299"/>
                    <a:pt x="191" y="299"/>
                  </a:cubicBezTo>
                  <a:cubicBezTo>
                    <a:pt x="381" y="299"/>
                    <a:pt x="38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6"/>
            <p:cNvSpPr/>
            <p:nvPr/>
          </p:nvSpPr>
          <p:spPr>
            <a:xfrm>
              <a:off x="5926025" y="1388700"/>
              <a:ext cx="9550" cy="7450"/>
            </a:xfrm>
            <a:custGeom>
              <a:avLst/>
              <a:gdLst/>
              <a:ahLst/>
              <a:cxnLst/>
              <a:rect l="l" t="t" r="r" b="b"/>
              <a:pathLst>
                <a:path w="382" h="298" extrusionOk="0">
                  <a:moveTo>
                    <a:pt x="191" y="0"/>
                  </a:moveTo>
                  <a:cubicBezTo>
                    <a:pt x="1" y="0"/>
                    <a:pt x="1" y="298"/>
                    <a:pt x="191" y="298"/>
                  </a:cubicBezTo>
                  <a:cubicBezTo>
                    <a:pt x="382" y="298"/>
                    <a:pt x="382"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6"/>
            <p:cNvSpPr/>
            <p:nvPr/>
          </p:nvSpPr>
          <p:spPr>
            <a:xfrm>
              <a:off x="5921550" y="1376500"/>
              <a:ext cx="9550" cy="7450"/>
            </a:xfrm>
            <a:custGeom>
              <a:avLst/>
              <a:gdLst/>
              <a:ahLst/>
              <a:cxnLst/>
              <a:rect l="l" t="t" r="r" b="b"/>
              <a:pathLst>
                <a:path w="382" h="298" extrusionOk="0">
                  <a:moveTo>
                    <a:pt x="191" y="0"/>
                  </a:moveTo>
                  <a:cubicBezTo>
                    <a:pt x="1" y="0"/>
                    <a:pt x="1" y="298"/>
                    <a:pt x="191" y="298"/>
                  </a:cubicBezTo>
                  <a:cubicBezTo>
                    <a:pt x="382" y="298"/>
                    <a:pt x="382"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6"/>
            <p:cNvSpPr/>
            <p:nvPr/>
          </p:nvSpPr>
          <p:spPr>
            <a:xfrm>
              <a:off x="5913225" y="1361900"/>
              <a:ext cx="9850" cy="7475"/>
            </a:xfrm>
            <a:custGeom>
              <a:avLst/>
              <a:gdLst/>
              <a:ahLst/>
              <a:cxnLst/>
              <a:rect l="l" t="t" r="r" b="b"/>
              <a:pathLst>
                <a:path w="394" h="299" extrusionOk="0">
                  <a:moveTo>
                    <a:pt x="203" y="1"/>
                  </a:moveTo>
                  <a:cubicBezTo>
                    <a:pt x="1" y="1"/>
                    <a:pt x="1" y="298"/>
                    <a:pt x="203" y="298"/>
                  </a:cubicBezTo>
                  <a:cubicBezTo>
                    <a:pt x="393" y="298"/>
                    <a:pt x="393"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6"/>
            <p:cNvSpPr/>
            <p:nvPr/>
          </p:nvSpPr>
          <p:spPr>
            <a:xfrm>
              <a:off x="5937050" y="1386900"/>
              <a:ext cx="9825" cy="7475"/>
            </a:xfrm>
            <a:custGeom>
              <a:avLst/>
              <a:gdLst/>
              <a:ahLst/>
              <a:cxnLst/>
              <a:rect l="l" t="t" r="r" b="b"/>
              <a:pathLst>
                <a:path w="393" h="299" extrusionOk="0">
                  <a:moveTo>
                    <a:pt x="202" y="1"/>
                  </a:moveTo>
                  <a:cubicBezTo>
                    <a:pt x="0" y="1"/>
                    <a:pt x="0" y="298"/>
                    <a:pt x="202" y="298"/>
                  </a:cubicBezTo>
                  <a:cubicBezTo>
                    <a:pt x="393" y="298"/>
                    <a:pt x="393" y="1"/>
                    <a:pt x="2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6"/>
            <p:cNvSpPr/>
            <p:nvPr/>
          </p:nvSpPr>
          <p:spPr>
            <a:xfrm>
              <a:off x="5950425" y="1383925"/>
              <a:ext cx="8075" cy="7475"/>
            </a:xfrm>
            <a:custGeom>
              <a:avLst/>
              <a:gdLst/>
              <a:ahLst/>
              <a:cxnLst/>
              <a:rect l="l" t="t" r="r" b="b"/>
              <a:pathLst>
                <a:path w="323" h="299" extrusionOk="0">
                  <a:moveTo>
                    <a:pt x="156" y="1"/>
                  </a:moveTo>
                  <a:cubicBezTo>
                    <a:pt x="144" y="1"/>
                    <a:pt x="108" y="1"/>
                    <a:pt x="96" y="13"/>
                  </a:cubicBezTo>
                  <a:cubicBezTo>
                    <a:pt x="84" y="13"/>
                    <a:pt x="60" y="36"/>
                    <a:pt x="48" y="48"/>
                  </a:cubicBezTo>
                  <a:cubicBezTo>
                    <a:pt x="37" y="60"/>
                    <a:pt x="25" y="72"/>
                    <a:pt x="25" y="96"/>
                  </a:cubicBezTo>
                  <a:cubicBezTo>
                    <a:pt x="1" y="108"/>
                    <a:pt x="1" y="120"/>
                    <a:pt x="1" y="156"/>
                  </a:cubicBezTo>
                  <a:lnTo>
                    <a:pt x="1" y="191"/>
                  </a:lnTo>
                  <a:cubicBezTo>
                    <a:pt x="1" y="227"/>
                    <a:pt x="25" y="239"/>
                    <a:pt x="48" y="251"/>
                  </a:cubicBezTo>
                  <a:lnTo>
                    <a:pt x="84" y="286"/>
                  </a:lnTo>
                  <a:cubicBezTo>
                    <a:pt x="108" y="298"/>
                    <a:pt x="120" y="298"/>
                    <a:pt x="156" y="298"/>
                  </a:cubicBezTo>
                  <a:lnTo>
                    <a:pt x="168" y="298"/>
                  </a:lnTo>
                  <a:cubicBezTo>
                    <a:pt x="179" y="298"/>
                    <a:pt x="215" y="298"/>
                    <a:pt x="227" y="286"/>
                  </a:cubicBezTo>
                  <a:cubicBezTo>
                    <a:pt x="239" y="286"/>
                    <a:pt x="263" y="275"/>
                    <a:pt x="275" y="251"/>
                  </a:cubicBezTo>
                  <a:cubicBezTo>
                    <a:pt x="287" y="239"/>
                    <a:pt x="299" y="227"/>
                    <a:pt x="299" y="215"/>
                  </a:cubicBezTo>
                  <a:cubicBezTo>
                    <a:pt x="322" y="191"/>
                    <a:pt x="322" y="179"/>
                    <a:pt x="322" y="156"/>
                  </a:cubicBezTo>
                  <a:lnTo>
                    <a:pt x="322" y="108"/>
                  </a:lnTo>
                  <a:cubicBezTo>
                    <a:pt x="322" y="72"/>
                    <a:pt x="299" y="60"/>
                    <a:pt x="275" y="48"/>
                  </a:cubicBezTo>
                  <a:lnTo>
                    <a:pt x="239" y="13"/>
                  </a:lnTo>
                  <a:cubicBezTo>
                    <a:pt x="215" y="1"/>
                    <a:pt x="203" y="1"/>
                    <a:pt x="1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6"/>
            <p:cNvSpPr/>
            <p:nvPr/>
          </p:nvSpPr>
          <p:spPr>
            <a:xfrm>
              <a:off x="5829000" y="1378100"/>
              <a:ext cx="27700" cy="26050"/>
            </a:xfrm>
            <a:custGeom>
              <a:avLst/>
              <a:gdLst/>
              <a:ahLst/>
              <a:cxnLst/>
              <a:rect l="l" t="t" r="r" b="b"/>
              <a:pathLst>
                <a:path w="1108" h="1042" extrusionOk="0">
                  <a:moveTo>
                    <a:pt x="410" y="65"/>
                  </a:moveTo>
                  <a:cubicBezTo>
                    <a:pt x="543" y="65"/>
                    <a:pt x="594" y="218"/>
                    <a:pt x="572" y="329"/>
                  </a:cubicBezTo>
                  <a:cubicBezTo>
                    <a:pt x="572" y="341"/>
                    <a:pt x="560" y="353"/>
                    <a:pt x="560" y="365"/>
                  </a:cubicBezTo>
                  <a:cubicBezTo>
                    <a:pt x="512" y="365"/>
                    <a:pt x="476" y="389"/>
                    <a:pt x="441" y="424"/>
                  </a:cubicBezTo>
                  <a:cubicBezTo>
                    <a:pt x="429" y="400"/>
                    <a:pt x="393" y="389"/>
                    <a:pt x="381" y="365"/>
                  </a:cubicBezTo>
                  <a:cubicBezTo>
                    <a:pt x="333" y="329"/>
                    <a:pt x="310" y="281"/>
                    <a:pt x="298" y="222"/>
                  </a:cubicBezTo>
                  <a:cubicBezTo>
                    <a:pt x="274" y="162"/>
                    <a:pt x="298" y="91"/>
                    <a:pt x="381" y="67"/>
                  </a:cubicBezTo>
                  <a:cubicBezTo>
                    <a:pt x="391" y="65"/>
                    <a:pt x="401" y="65"/>
                    <a:pt x="410" y="65"/>
                  </a:cubicBezTo>
                  <a:close/>
                  <a:moveTo>
                    <a:pt x="870" y="166"/>
                  </a:moveTo>
                  <a:cubicBezTo>
                    <a:pt x="934" y="166"/>
                    <a:pt x="994" y="197"/>
                    <a:pt x="1012" y="269"/>
                  </a:cubicBezTo>
                  <a:cubicBezTo>
                    <a:pt x="1024" y="329"/>
                    <a:pt x="976" y="424"/>
                    <a:pt x="905" y="484"/>
                  </a:cubicBezTo>
                  <a:cubicBezTo>
                    <a:pt x="859" y="520"/>
                    <a:pt x="807" y="536"/>
                    <a:pt x="758" y="536"/>
                  </a:cubicBezTo>
                  <a:cubicBezTo>
                    <a:pt x="743" y="536"/>
                    <a:pt x="729" y="534"/>
                    <a:pt x="714" y="531"/>
                  </a:cubicBezTo>
                  <a:lnTo>
                    <a:pt x="714" y="519"/>
                  </a:lnTo>
                  <a:lnTo>
                    <a:pt x="714" y="508"/>
                  </a:lnTo>
                  <a:cubicBezTo>
                    <a:pt x="714" y="472"/>
                    <a:pt x="691" y="460"/>
                    <a:pt x="667" y="424"/>
                  </a:cubicBezTo>
                  <a:lnTo>
                    <a:pt x="655" y="412"/>
                  </a:lnTo>
                  <a:lnTo>
                    <a:pt x="655" y="400"/>
                  </a:lnTo>
                  <a:lnTo>
                    <a:pt x="655" y="389"/>
                  </a:lnTo>
                  <a:lnTo>
                    <a:pt x="655" y="365"/>
                  </a:lnTo>
                  <a:cubicBezTo>
                    <a:pt x="679" y="281"/>
                    <a:pt x="726" y="210"/>
                    <a:pt x="810" y="174"/>
                  </a:cubicBezTo>
                  <a:cubicBezTo>
                    <a:pt x="829" y="169"/>
                    <a:pt x="850" y="166"/>
                    <a:pt x="870" y="166"/>
                  </a:cubicBezTo>
                  <a:close/>
                  <a:moveTo>
                    <a:pt x="256" y="430"/>
                  </a:moveTo>
                  <a:cubicBezTo>
                    <a:pt x="277" y="430"/>
                    <a:pt x="298" y="436"/>
                    <a:pt x="322" y="448"/>
                  </a:cubicBezTo>
                  <a:cubicBezTo>
                    <a:pt x="333" y="472"/>
                    <a:pt x="369" y="484"/>
                    <a:pt x="393" y="508"/>
                  </a:cubicBezTo>
                  <a:cubicBezTo>
                    <a:pt x="417" y="519"/>
                    <a:pt x="417" y="519"/>
                    <a:pt x="429" y="519"/>
                  </a:cubicBezTo>
                  <a:cubicBezTo>
                    <a:pt x="429" y="567"/>
                    <a:pt x="453" y="603"/>
                    <a:pt x="500" y="639"/>
                  </a:cubicBezTo>
                  <a:cubicBezTo>
                    <a:pt x="453" y="710"/>
                    <a:pt x="393" y="758"/>
                    <a:pt x="310" y="758"/>
                  </a:cubicBezTo>
                  <a:cubicBezTo>
                    <a:pt x="238" y="758"/>
                    <a:pt x="155" y="710"/>
                    <a:pt x="131" y="639"/>
                  </a:cubicBezTo>
                  <a:cubicBezTo>
                    <a:pt x="83" y="567"/>
                    <a:pt x="119" y="472"/>
                    <a:pt x="191" y="448"/>
                  </a:cubicBezTo>
                  <a:cubicBezTo>
                    <a:pt x="214" y="436"/>
                    <a:pt x="235" y="430"/>
                    <a:pt x="256" y="430"/>
                  </a:cubicBezTo>
                  <a:close/>
                  <a:moveTo>
                    <a:pt x="726" y="603"/>
                  </a:moveTo>
                  <a:cubicBezTo>
                    <a:pt x="786" y="615"/>
                    <a:pt x="822" y="650"/>
                    <a:pt x="857" y="698"/>
                  </a:cubicBezTo>
                  <a:cubicBezTo>
                    <a:pt x="905" y="770"/>
                    <a:pt x="869" y="841"/>
                    <a:pt x="810" y="889"/>
                  </a:cubicBezTo>
                  <a:cubicBezTo>
                    <a:pt x="778" y="914"/>
                    <a:pt x="740" y="929"/>
                    <a:pt x="703" y="929"/>
                  </a:cubicBezTo>
                  <a:cubicBezTo>
                    <a:pt x="669" y="929"/>
                    <a:pt x="635" y="917"/>
                    <a:pt x="607" y="889"/>
                  </a:cubicBezTo>
                  <a:cubicBezTo>
                    <a:pt x="548" y="829"/>
                    <a:pt x="524" y="722"/>
                    <a:pt x="572" y="650"/>
                  </a:cubicBezTo>
                  <a:cubicBezTo>
                    <a:pt x="607" y="650"/>
                    <a:pt x="631" y="639"/>
                    <a:pt x="667" y="603"/>
                  </a:cubicBezTo>
                  <a:close/>
                  <a:moveTo>
                    <a:pt x="397" y="0"/>
                  </a:moveTo>
                  <a:cubicBezTo>
                    <a:pt x="376" y="0"/>
                    <a:pt x="355" y="3"/>
                    <a:pt x="333" y="8"/>
                  </a:cubicBezTo>
                  <a:cubicBezTo>
                    <a:pt x="250" y="8"/>
                    <a:pt x="191" y="115"/>
                    <a:pt x="191" y="222"/>
                  </a:cubicBezTo>
                  <a:cubicBezTo>
                    <a:pt x="191" y="269"/>
                    <a:pt x="203" y="305"/>
                    <a:pt x="238" y="341"/>
                  </a:cubicBezTo>
                  <a:cubicBezTo>
                    <a:pt x="203" y="341"/>
                    <a:pt x="191" y="341"/>
                    <a:pt x="155" y="353"/>
                  </a:cubicBezTo>
                  <a:cubicBezTo>
                    <a:pt x="60" y="400"/>
                    <a:pt x="0" y="519"/>
                    <a:pt x="12" y="639"/>
                  </a:cubicBezTo>
                  <a:cubicBezTo>
                    <a:pt x="36" y="758"/>
                    <a:pt x="143" y="841"/>
                    <a:pt x="262" y="841"/>
                  </a:cubicBezTo>
                  <a:cubicBezTo>
                    <a:pt x="322" y="841"/>
                    <a:pt x="381" y="829"/>
                    <a:pt x="429" y="805"/>
                  </a:cubicBezTo>
                  <a:cubicBezTo>
                    <a:pt x="429" y="865"/>
                    <a:pt x="453" y="936"/>
                    <a:pt x="512" y="984"/>
                  </a:cubicBezTo>
                  <a:cubicBezTo>
                    <a:pt x="558" y="1024"/>
                    <a:pt x="612" y="1042"/>
                    <a:pt x="668" y="1042"/>
                  </a:cubicBezTo>
                  <a:cubicBezTo>
                    <a:pt x="728" y="1042"/>
                    <a:pt x="790" y="1021"/>
                    <a:pt x="845" y="984"/>
                  </a:cubicBezTo>
                  <a:cubicBezTo>
                    <a:pt x="929" y="900"/>
                    <a:pt x="965" y="770"/>
                    <a:pt x="905" y="662"/>
                  </a:cubicBezTo>
                  <a:cubicBezTo>
                    <a:pt x="893" y="650"/>
                    <a:pt x="869" y="627"/>
                    <a:pt x="857" y="603"/>
                  </a:cubicBezTo>
                  <a:cubicBezTo>
                    <a:pt x="905" y="591"/>
                    <a:pt x="929" y="579"/>
                    <a:pt x="965" y="543"/>
                  </a:cubicBezTo>
                  <a:cubicBezTo>
                    <a:pt x="1048" y="460"/>
                    <a:pt x="1107" y="329"/>
                    <a:pt x="1072" y="198"/>
                  </a:cubicBezTo>
                  <a:cubicBezTo>
                    <a:pt x="1036" y="108"/>
                    <a:pt x="952" y="66"/>
                    <a:pt x="867" y="66"/>
                  </a:cubicBezTo>
                  <a:cubicBezTo>
                    <a:pt x="840" y="66"/>
                    <a:pt x="812" y="70"/>
                    <a:pt x="786" y="79"/>
                  </a:cubicBezTo>
                  <a:cubicBezTo>
                    <a:pt x="726" y="103"/>
                    <a:pt x="679" y="138"/>
                    <a:pt x="631" y="186"/>
                  </a:cubicBezTo>
                  <a:cubicBezTo>
                    <a:pt x="619" y="162"/>
                    <a:pt x="619" y="138"/>
                    <a:pt x="607" y="115"/>
                  </a:cubicBezTo>
                  <a:cubicBezTo>
                    <a:pt x="560" y="38"/>
                    <a:pt x="482" y="0"/>
                    <a:pt x="3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6"/>
            <p:cNvSpPr/>
            <p:nvPr/>
          </p:nvSpPr>
          <p:spPr>
            <a:xfrm>
              <a:off x="5794175" y="1358025"/>
              <a:ext cx="28000" cy="26025"/>
            </a:xfrm>
            <a:custGeom>
              <a:avLst/>
              <a:gdLst/>
              <a:ahLst/>
              <a:cxnLst/>
              <a:rect l="l" t="t" r="r" b="b"/>
              <a:pathLst>
                <a:path w="1120" h="1041" extrusionOk="0">
                  <a:moveTo>
                    <a:pt x="419" y="67"/>
                  </a:moveTo>
                  <a:cubicBezTo>
                    <a:pt x="534" y="67"/>
                    <a:pt x="582" y="214"/>
                    <a:pt x="572" y="322"/>
                  </a:cubicBezTo>
                  <a:cubicBezTo>
                    <a:pt x="572" y="334"/>
                    <a:pt x="560" y="346"/>
                    <a:pt x="560" y="370"/>
                  </a:cubicBezTo>
                  <a:cubicBezTo>
                    <a:pt x="512" y="370"/>
                    <a:pt x="464" y="382"/>
                    <a:pt x="441" y="430"/>
                  </a:cubicBezTo>
                  <a:cubicBezTo>
                    <a:pt x="417" y="394"/>
                    <a:pt x="393" y="382"/>
                    <a:pt x="381" y="370"/>
                  </a:cubicBezTo>
                  <a:cubicBezTo>
                    <a:pt x="333" y="322"/>
                    <a:pt x="298" y="275"/>
                    <a:pt x="286" y="215"/>
                  </a:cubicBezTo>
                  <a:cubicBezTo>
                    <a:pt x="274" y="156"/>
                    <a:pt x="298" y="84"/>
                    <a:pt x="381" y="72"/>
                  </a:cubicBezTo>
                  <a:cubicBezTo>
                    <a:pt x="394" y="69"/>
                    <a:pt x="407" y="67"/>
                    <a:pt x="419" y="67"/>
                  </a:cubicBezTo>
                  <a:close/>
                  <a:moveTo>
                    <a:pt x="871" y="166"/>
                  </a:moveTo>
                  <a:cubicBezTo>
                    <a:pt x="931" y="166"/>
                    <a:pt x="991" y="201"/>
                    <a:pt x="1000" y="263"/>
                  </a:cubicBezTo>
                  <a:cubicBezTo>
                    <a:pt x="1036" y="334"/>
                    <a:pt x="976" y="430"/>
                    <a:pt x="893" y="489"/>
                  </a:cubicBezTo>
                  <a:cubicBezTo>
                    <a:pt x="848" y="525"/>
                    <a:pt x="795" y="541"/>
                    <a:pt x="746" y="541"/>
                  </a:cubicBezTo>
                  <a:cubicBezTo>
                    <a:pt x="731" y="541"/>
                    <a:pt x="717" y="539"/>
                    <a:pt x="703" y="537"/>
                  </a:cubicBezTo>
                  <a:lnTo>
                    <a:pt x="703" y="513"/>
                  </a:lnTo>
                  <a:lnTo>
                    <a:pt x="703" y="501"/>
                  </a:lnTo>
                  <a:cubicBezTo>
                    <a:pt x="703" y="477"/>
                    <a:pt x="691" y="453"/>
                    <a:pt x="655" y="430"/>
                  </a:cubicBezTo>
                  <a:lnTo>
                    <a:pt x="643" y="418"/>
                  </a:lnTo>
                  <a:lnTo>
                    <a:pt x="643" y="394"/>
                  </a:lnTo>
                  <a:lnTo>
                    <a:pt x="643" y="382"/>
                  </a:lnTo>
                  <a:lnTo>
                    <a:pt x="643" y="370"/>
                  </a:lnTo>
                  <a:cubicBezTo>
                    <a:pt x="679" y="275"/>
                    <a:pt x="714" y="203"/>
                    <a:pt x="810" y="179"/>
                  </a:cubicBezTo>
                  <a:cubicBezTo>
                    <a:pt x="828" y="170"/>
                    <a:pt x="849" y="166"/>
                    <a:pt x="871" y="166"/>
                  </a:cubicBezTo>
                  <a:close/>
                  <a:moveTo>
                    <a:pt x="250" y="432"/>
                  </a:moveTo>
                  <a:cubicBezTo>
                    <a:pt x="274" y="432"/>
                    <a:pt x="298" y="435"/>
                    <a:pt x="322" y="441"/>
                  </a:cubicBezTo>
                  <a:cubicBezTo>
                    <a:pt x="333" y="477"/>
                    <a:pt x="357" y="489"/>
                    <a:pt x="393" y="501"/>
                  </a:cubicBezTo>
                  <a:cubicBezTo>
                    <a:pt x="405" y="513"/>
                    <a:pt x="405" y="513"/>
                    <a:pt x="417" y="513"/>
                  </a:cubicBezTo>
                  <a:cubicBezTo>
                    <a:pt x="417" y="560"/>
                    <a:pt x="453" y="608"/>
                    <a:pt x="500" y="632"/>
                  </a:cubicBezTo>
                  <a:cubicBezTo>
                    <a:pt x="453" y="715"/>
                    <a:pt x="393" y="751"/>
                    <a:pt x="298" y="751"/>
                  </a:cubicBezTo>
                  <a:cubicBezTo>
                    <a:pt x="226" y="751"/>
                    <a:pt x="155" y="715"/>
                    <a:pt x="119" y="632"/>
                  </a:cubicBezTo>
                  <a:cubicBezTo>
                    <a:pt x="95" y="560"/>
                    <a:pt x="119" y="477"/>
                    <a:pt x="179" y="441"/>
                  </a:cubicBezTo>
                  <a:cubicBezTo>
                    <a:pt x="202" y="435"/>
                    <a:pt x="226" y="432"/>
                    <a:pt x="250" y="432"/>
                  </a:cubicBezTo>
                  <a:close/>
                  <a:moveTo>
                    <a:pt x="714" y="608"/>
                  </a:moveTo>
                  <a:cubicBezTo>
                    <a:pt x="774" y="620"/>
                    <a:pt x="822" y="656"/>
                    <a:pt x="845" y="691"/>
                  </a:cubicBezTo>
                  <a:cubicBezTo>
                    <a:pt x="893" y="775"/>
                    <a:pt x="869" y="846"/>
                    <a:pt x="810" y="894"/>
                  </a:cubicBezTo>
                  <a:cubicBezTo>
                    <a:pt x="776" y="914"/>
                    <a:pt x="732" y="930"/>
                    <a:pt x="689" y="930"/>
                  </a:cubicBezTo>
                  <a:cubicBezTo>
                    <a:pt x="655" y="930"/>
                    <a:pt x="622" y="920"/>
                    <a:pt x="595" y="894"/>
                  </a:cubicBezTo>
                  <a:cubicBezTo>
                    <a:pt x="536" y="834"/>
                    <a:pt x="524" y="727"/>
                    <a:pt x="572" y="656"/>
                  </a:cubicBezTo>
                  <a:cubicBezTo>
                    <a:pt x="595" y="656"/>
                    <a:pt x="631" y="632"/>
                    <a:pt x="655" y="608"/>
                  </a:cubicBezTo>
                  <a:close/>
                  <a:moveTo>
                    <a:pt x="417" y="1"/>
                  </a:moveTo>
                  <a:cubicBezTo>
                    <a:pt x="394" y="1"/>
                    <a:pt x="370" y="5"/>
                    <a:pt x="345" y="13"/>
                  </a:cubicBezTo>
                  <a:cubicBezTo>
                    <a:pt x="238" y="13"/>
                    <a:pt x="202" y="108"/>
                    <a:pt x="202" y="215"/>
                  </a:cubicBezTo>
                  <a:cubicBezTo>
                    <a:pt x="202" y="263"/>
                    <a:pt x="214" y="310"/>
                    <a:pt x="238" y="334"/>
                  </a:cubicBezTo>
                  <a:cubicBezTo>
                    <a:pt x="214" y="334"/>
                    <a:pt x="202" y="334"/>
                    <a:pt x="167" y="358"/>
                  </a:cubicBezTo>
                  <a:cubicBezTo>
                    <a:pt x="60" y="394"/>
                    <a:pt x="0" y="513"/>
                    <a:pt x="24" y="632"/>
                  </a:cubicBezTo>
                  <a:cubicBezTo>
                    <a:pt x="48" y="751"/>
                    <a:pt x="155" y="846"/>
                    <a:pt x="274" y="846"/>
                  </a:cubicBezTo>
                  <a:cubicBezTo>
                    <a:pt x="333" y="846"/>
                    <a:pt x="393" y="834"/>
                    <a:pt x="429" y="799"/>
                  </a:cubicBezTo>
                  <a:cubicBezTo>
                    <a:pt x="429" y="858"/>
                    <a:pt x="464" y="930"/>
                    <a:pt x="524" y="977"/>
                  </a:cubicBezTo>
                  <a:cubicBezTo>
                    <a:pt x="563" y="1021"/>
                    <a:pt x="614" y="1040"/>
                    <a:pt x="668" y="1040"/>
                  </a:cubicBezTo>
                  <a:cubicBezTo>
                    <a:pt x="730" y="1040"/>
                    <a:pt x="794" y="1015"/>
                    <a:pt x="845" y="977"/>
                  </a:cubicBezTo>
                  <a:cubicBezTo>
                    <a:pt x="941" y="906"/>
                    <a:pt x="964" y="775"/>
                    <a:pt x="917" y="668"/>
                  </a:cubicBezTo>
                  <a:cubicBezTo>
                    <a:pt x="893" y="656"/>
                    <a:pt x="881" y="620"/>
                    <a:pt x="869" y="608"/>
                  </a:cubicBezTo>
                  <a:cubicBezTo>
                    <a:pt x="917" y="596"/>
                    <a:pt x="941" y="572"/>
                    <a:pt x="976" y="549"/>
                  </a:cubicBezTo>
                  <a:cubicBezTo>
                    <a:pt x="1060" y="453"/>
                    <a:pt x="1119" y="322"/>
                    <a:pt x="1072" y="203"/>
                  </a:cubicBezTo>
                  <a:cubicBezTo>
                    <a:pt x="1045" y="115"/>
                    <a:pt x="960" y="66"/>
                    <a:pt x="878" y="66"/>
                  </a:cubicBezTo>
                  <a:cubicBezTo>
                    <a:pt x="850" y="66"/>
                    <a:pt x="822" y="72"/>
                    <a:pt x="798" y="84"/>
                  </a:cubicBezTo>
                  <a:cubicBezTo>
                    <a:pt x="726" y="96"/>
                    <a:pt x="691" y="144"/>
                    <a:pt x="643" y="191"/>
                  </a:cubicBezTo>
                  <a:cubicBezTo>
                    <a:pt x="631" y="156"/>
                    <a:pt x="631" y="144"/>
                    <a:pt x="619" y="108"/>
                  </a:cubicBezTo>
                  <a:cubicBezTo>
                    <a:pt x="564" y="44"/>
                    <a:pt x="495" y="1"/>
                    <a:pt x="41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6"/>
            <p:cNvSpPr/>
            <p:nvPr/>
          </p:nvSpPr>
          <p:spPr>
            <a:xfrm>
              <a:off x="5795050" y="1396725"/>
              <a:ext cx="28000" cy="26000"/>
            </a:xfrm>
            <a:custGeom>
              <a:avLst/>
              <a:gdLst/>
              <a:ahLst/>
              <a:cxnLst/>
              <a:rect l="l" t="t" r="r" b="b"/>
              <a:pathLst>
                <a:path w="1120" h="1040" extrusionOk="0">
                  <a:moveTo>
                    <a:pt x="411" y="67"/>
                  </a:moveTo>
                  <a:cubicBezTo>
                    <a:pt x="535" y="67"/>
                    <a:pt x="582" y="214"/>
                    <a:pt x="560" y="322"/>
                  </a:cubicBezTo>
                  <a:cubicBezTo>
                    <a:pt x="560" y="334"/>
                    <a:pt x="548" y="346"/>
                    <a:pt x="548" y="370"/>
                  </a:cubicBezTo>
                  <a:cubicBezTo>
                    <a:pt x="501" y="370"/>
                    <a:pt x="465" y="382"/>
                    <a:pt x="429" y="429"/>
                  </a:cubicBezTo>
                  <a:cubicBezTo>
                    <a:pt x="418" y="394"/>
                    <a:pt x="382" y="382"/>
                    <a:pt x="370" y="370"/>
                  </a:cubicBezTo>
                  <a:cubicBezTo>
                    <a:pt x="322" y="322"/>
                    <a:pt x="298" y="275"/>
                    <a:pt x="287" y="215"/>
                  </a:cubicBezTo>
                  <a:cubicBezTo>
                    <a:pt x="263" y="155"/>
                    <a:pt x="298" y="84"/>
                    <a:pt x="370" y="72"/>
                  </a:cubicBezTo>
                  <a:cubicBezTo>
                    <a:pt x="384" y="69"/>
                    <a:pt x="398" y="67"/>
                    <a:pt x="411" y="67"/>
                  </a:cubicBezTo>
                  <a:close/>
                  <a:moveTo>
                    <a:pt x="865" y="166"/>
                  </a:moveTo>
                  <a:cubicBezTo>
                    <a:pt x="927" y="166"/>
                    <a:pt x="983" y="201"/>
                    <a:pt x="1001" y="263"/>
                  </a:cubicBezTo>
                  <a:cubicBezTo>
                    <a:pt x="1025" y="322"/>
                    <a:pt x="965" y="429"/>
                    <a:pt x="894" y="489"/>
                  </a:cubicBezTo>
                  <a:cubicBezTo>
                    <a:pt x="848" y="525"/>
                    <a:pt x="796" y="541"/>
                    <a:pt x="747" y="541"/>
                  </a:cubicBezTo>
                  <a:cubicBezTo>
                    <a:pt x="732" y="541"/>
                    <a:pt x="717" y="539"/>
                    <a:pt x="703" y="536"/>
                  </a:cubicBezTo>
                  <a:lnTo>
                    <a:pt x="703" y="513"/>
                  </a:lnTo>
                  <a:lnTo>
                    <a:pt x="703" y="501"/>
                  </a:lnTo>
                  <a:cubicBezTo>
                    <a:pt x="703" y="477"/>
                    <a:pt x="679" y="453"/>
                    <a:pt x="656" y="429"/>
                  </a:cubicBezTo>
                  <a:lnTo>
                    <a:pt x="644" y="417"/>
                  </a:lnTo>
                  <a:lnTo>
                    <a:pt x="644" y="394"/>
                  </a:lnTo>
                  <a:lnTo>
                    <a:pt x="644" y="382"/>
                  </a:lnTo>
                  <a:lnTo>
                    <a:pt x="644" y="370"/>
                  </a:lnTo>
                  <a:cubicBezTo>
                    <a:pt x="668" y="275"/>
                    <a:pt x="715" y="203"/>
                    <a:pt x="799" y="179"/>
                  </a:cubicBezTo>
                  <a:cubicBezTo>
                    <a:pt x="820" y="170"/>
                    <a:pt x="843" y="166"/>
                    <a:pt x="865" y="166"/>
                  </a:cubicBezTo>
                  <a:close/>
                  <a:moveTo>
                    <a:pt x="245" y="432"/>
                  </a:moveTo>
                  <a:cubicBezTo>
                    <a:pt x="266" y="432"/>
                    <a:pt x="287" y="435"/>
                    <a:pt x="310" y="441"/>
                  </a:cubicBezTo>
                  <a:cubicBezTo>
                    <a:pt x="322" y="477"/>
                    <a:pt x="358" y="489"/>
                    <a:pt x="382" y="501"/>
                  </a:cubicBezTo>
                  <a:cubicBezTo>
                    <a:pt x="406" y="513"/>
                    <a:pt x="406" y="513"/>
                    <a:pt x="418" y="513"/>
                  </a:cubicBezTo>
                  <a:cubicBezTo>
                    <a:pt x="418" y="560"/>
                    <a:pt x="441" y="608"/>
                    <a:pt x="489" y="632"/>
                  </a:cubicBezTo>
                  <a:cubicBezTo>
                    <a:pt x="441" y="715"/>
                    <a:pt x="382" y="751"/>
                    <a:pt x="298" y="751"/>
                  </a:cubicBezTo>
                  <a:cubicBezTo>
                    <a:pt x="227" y="751"/>
                    <a:pt x="144" y="715"/>
                    <a:pt x="120" y="632"/>
                  </a:cubicBezTo>
                  <a:cubicBezTo>
                    <a:pt x="84" y="560"/>
                    <a:pt x="120" y="477"/>
                    <a:pt x="179" y="441"/>
                  </a:cubicBezTo>
                  <a:cubicBezTo>
                    <a:pt x="203" y="435"/>
                    <a:pt x="224" y="432"/>
                    <a:pt x="245" y="432"/>
                  </a:cubicBezTo>
                  <a:close/>
                  <a:moveTo>
                    <a:pt x="715" y="608"/>
                  </a:moveTo>
                  <a:cubicBezTo>
                    <a:pt x="775" y="620"/>
                    <a:pt x="810" y="644"/>
                    <a:pt x="846" y="691"/>
                  </a:cubicBezTo>
                  <a:cubicBezTo>
                    <a:pt x="894" y="763"/>
                    <a:pt x="858" y="846"/>
                    <a:pt x="799" y="882"/>
                  </a:cubicBezTo>
                  <a:cubicBezTo>
                    <a:pt x="767" y="907"/>
                    <a:pt x="729" y="922"/>
                    <a:pt x="691" y="922"/>
                  </a:cubicBezTo>
                  <a:cubicBezTo>
                    <a:pt x="658" y="922"/>
                    <a:pt x="624" y="910"/>
                    <a:pt x="596" y="882"/>
                  </a:cubicBezTo>
                  <a:cubicBezTo>
                    <a:pt x="537" y="822"/>
                    <a:pt x="513" y="727"/>
                    <a:pt x="560" y="644"/>
                  </a:cubicBezTo>
                  <a:cubicBezTo>
                    <a:pt x="596" y="644"/>
                    <a:pt x="620" y="632"/>
                    <a:pt x="656" y="608"/>
                  </a:cubicBezTo>
                  <a:close/>
                  <a:moveTo>
                    <a:pt x="413" y="1"/>
                  </a:moveTo>
                  <a:cubicBezTo>
                    <a:pt x="390" y="1"/>
                    <a:pt x="368" y="4"/>
                    <a:pt x="346" y="13"/>
                  </a:cubicBezTo>
                  <a:cubicBezTo>
                    <a:pt x="239" y="13"/>
                    <a:pt x="179" y="120"/>
                    <a:pt x="191" y="215"/>
                  </a:cubicBezTo>
                  <a:cubicBezTo>
                    <a:pt x="191" y="263"/>
                    <a:pt x="203" y="310"/>
                    <a:pt x="239" y="334"/>
                  </a:cubicBezTo>
                  <a:cubicBezTo>
                    <a:pt x="203" y="334"/>
                    <a:pt x="191" y="334"/>
                    <a:pt x="167" y="358"/>
                  </a:cubicBezTo>
                  <a:cubicBezTo>
                    <a:pt x="60" y="394"/>
                    <a:pt x="1" y="513"/>
                    <a:pt x="13" y="632"/>
                  </a:cubicBezTo>
                  <a:cubicBezTo>
                    <a:pt x="48" y="751"/>
                    <a:pt x="144" y="846"/>
                    <a:pt x="263" y="846"/>
                  </a:cubicBezTo>
                  <a:cubicBezTo>
                    <a:pt x="322" y="846"/>
                    <a:pt x="382" y="834"/>
                    <a:pt x="429" y="798"/>
                  </a:cubicBezTo>
                  <a:cubicBezTo>
                    <a:pt x="429" y="858"/>
                    <a:pt x="465" y="929"/>
                    <a:pt x="513" y="977"/>
                  </a:cubicBezTo>
                  <a:cubicBezTo>
                    <a:pt x="557" y="1021"/>
                    <a:pt x="609" y="1040"/>
                    <a:pt x="663" y="1040"/>
                  </a:cubicBezTo>
                  <a:cubicBezTo>
                    <a:pt x="725" y="1040"/>
                    <a:pt x="789" y="1015"/>
                    <a:pt x="846" y="977"/>
                  </a:cubicBezTo>
                  <a:cubicBezTo>
                    <a:pt x="929" y="906"/>
                    <a:pt x="965" y="775"/>
                    <a:pt x="906" y="667"/>
                  </a:cubicBezTo>
                  <a:cubicBezTo>
                    <a:pt x="894" y="656"/>
                    <a:pt x="882" y="620"/>
                    <a:pt x="858" y="608"/>
                  </a:cubicBezTo>
                  <a:cubicBezTo>
                    <a:pt x="906" y="596"/>
                    <a:pt x="941" y="572"/>
                    <a:pt x="965" y="548"/>
                  </a:cubicBezTo>
                  <a:cubicBezTo>
                    <a:pt x="1060" y="453"/>
                    <a:pt x="1120" y="322"/>
                    <a:pt x="1072" y="203"/>
                  </a:cubicBezTo>
                  <a:cubicBezTo>
                    <a:pt x="1037" y="115"/>
                    <a:pt x="956" y="66"/>
                    <a:pt x="873" y="66"/>
                  </a:cubicBezTo>
                  <a:cubicBezTo>
                    <a:pt x="844" y="66"/>
                    <a:pt x="814" y="72"/>
                    <a:pt x="787" y="84"/>
                  </a:cubicBezTo>
                  <a:cubicBezTo>
                    <a:pt x="727" y="96"/>
                    <a:pt x="679" y="144"/>
                    <a:pt x="644" y="191"/>
                  </a:cubicBezTo>
                  <a:cubicBezTo>
                    <a:pt x="620" y="155"/>
                    <a:pt x="620" y="144"/>
                    <a:pt x="608" y="108"/>
                  </a:cubicBezTo>
                  <a:cubicBezTo>
                    <a:pt x="562" y="44"/>
                    <a:pt x="488" y="1"/>
                    <a:pt x="4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6"/>
            <p:cNvSpPr/>
            <p:nvPr/>
          </p:nvSpPr>
          <p:spPr>
            <a:xfrm>
              <a:off x="5832550" y="1420550"/>
              <a:ext cx="28025" cy="25875"/>
            </a:xfrm>
            <a:custGeom>
              <a:avLst/>
              <a:gdLst/>
              <a:ahLst/>
              <a:cxnLst/>
              <a:rect l="l" t="t" r="r" b="b"/>
              <a:pathLst>
                <a:path w="1121" h="1035" extrusionOk="0">
                  <a:moveTo>
                    <a:pt x="411" y="67"/>
                  </a:moveTo>
                  <a:cubicBezTo>
                    <a:pt x="535" y="67"/>
                    <a:pt x="583" y="214"/>
                    <a:pt x="572" y="322"/>
                  </a:cubicBezTo>
                  <a:cubicBezTo>
                    <a:pt x="572" y="334"/>
                    <a:pt x="549" y="345"/>
                    <a:pt x="549" y="369"/>
                  </a:cubicBezTo>
                  <a:cubicBezTo>
                    <a:pt x="513" y="369"/>
                    <a:pt x="465" y="381"/>
                    <a:pt x="430" y="429"/>
                  </a:cubicBezTo>
                  <a:cubicBezTo>
                    <a:pt x="418" y="393"/>
                    <a:pt x="394" y="381"/>
                    <a:pt x="370" y="369"/>
                  </a:cubicBezTo>
                  <a:cubicBezTo>
                    <a:pt x="334" y="322"/>
                    <a:pt x="299" y="274"/>
                    <a:pt x="287" y="215"/>
                  </a:cubicBezTo>
                  <a:cubicBezTo>
                    <a:pt x="275" y="155"/>
                    <a:pt x="299" y="84"/>
                    <a:pt x="370" y="72"/>
                  </a:cubicBezTo>
                  <a:cubicBezTo>
                    <a:pt x="385" y="68"/>
                    <a:pt x="398" y="67"/>
                    <a:pt x="411" y="67"/>
                  </a:cubicBezTo>
                  <a:close/>
                  <a:moveTo>
                    <a:pt x="872" y="165"/>
                  </a:moveTo>
                  <a:cubicBezTo>
                    <a:pt x="932" y="165"/>
                    <a:pt x="992" y="201"/>
                    <a:pt x="1001" y="262"/>
                  </a:cubicBezTo>
                  <a:cubicBezTo>
                    <a:pt x="1013" y="334"/>
                    <a:pt x="965" y="429"/>
                    <a:pt x="894" y="488"/>
                  </a:cubicBezTo>
                  <a:cubicBezTo>
                    <a:pt x="848" y="525"/>
                    <a:pt x="796" y="540"/>
                    <a:pt x="747" y="540"/>
                  </a:cubicBezTo>
                  <a:cubicBezTo>
                    <a:pt x="732" y="540"/>
                    <a:pt x="717" y="539"/>
                    <a:pt x="703" y="536"/>
                  </a:cubicBezTo>
                  <a:lnTo>
                    <a:pt x="703" y="512"/>
                  </a:lnTo>
                  <a:lnTo>
                    <a:pt x="703" y="500"/>
                  </a:lnTo>
                  <a:cubicBezTo>
                    <a:pt x="703" y="476"/>
                    <a:pt x="692" y="453"/>
                    <a:pt x="656" y="429"/>
                  </a:cubicBezTo>
                  <a:lnTo>
                    <a:pt x="644" y="417"/>
                  </a:lnTo>
                  <a:lnTo>
                    <a:pt x="644" y="393"/>
                  </a:lnTo>
                  <a:lnTo>
                    <a:pt x="644" y="381"/>
                  </a:lnTo>
                  <a:lnTo>
                    <a:pt x="644" y="369"/>
                  </a:lnTo>
                  <a:cubicBezTo>
                    <a:pt x="668" y="274"/>
                    <a:pt x="715" y="203"/>
                    <a:pt x="811" y="179"/>
                  </a:cubicBezTo>
                  <a:cubicBezTo>
                    <a:pt x="829" y="169"/>
                    <a:pt x="850" y="165"/>
                    <a:pt x="872" y="165"/>
                  </a:cubicBezTo>
                  <a:close/>
                  <a:moveTo>
                    <a:pt x="250" y="432"/>
                  </a:moveTo>
                  <a:cubicBezTo>
                    <a:pt x="272" y="432"/>
                    <a:pt x="293" y="435"/>
                    <a:pt x="311" y="441"/>
                  </a:cubicBezTo>
                  <a:cubicBezTo>
                    <a:pt x="334" y="465"/>
                    <a:pt x="358" y="488"/>
                    <a:pt x="394" y="500"/>
                  </a:cubicBezTo>
                  <a:cubicBezTo>
                    <a:pt x="406" y="512"/>
                    <a:pt x="406" y="512"/>
                    <a:pt x="418" y="512"/>
                  </a:cubicBezTo>
                  <a:cubicBezTo>
                    <a:pt x="418" y="560"/>
                    <a:pt x="453" y="607"/>
                    <a:pt x="489" y="631"/>
                  </a:cubicBezTo>
                  <a:cubicBezTo>
                    <a:pt x="453" y="715"/>
                    <a:pt x="394" y="750"/>
                    <a:pt x="299" y="750"/>
                  </a:cubicBezTo>
                  <a:cubicBezTo>
                    <a:pt x="227" y="750"/>
                    <a:pt x="156" y="715"/>
                    <a:pt x="120" y="631"/>
                  </a:cubicBezTo>
                  <a:cubicBezTo>
                    <a:pt x="96" y="572"/>
                    <a:pt x="108" y="488"/>
                    <a:pt x="180" y="441"/>
                  </a:cubicBezTo>
                  <a:cubicBezTo>
                    <a:pt x="203" y="435"/>
                    <a:pt x="227" y="432"/>
                    <a:pt x="250" y="432"/>
                  </a:cubicBezTo>
                  <a:close/>
                  <a:moveTo>
                    <a:pt x="715" y="607"/>
                  </a:moveTo>
                  <a:cubicBezTo>
                    <a:pt x="775" y="619"/>
                    <a:pt x="823" y="655"/>
                    <a:pt x="846" y="691"/>
                  </a:cubicBezTo>
                  <a:cubicBezTo>
                    <a:pt x="894" y="762"/>
                    <a:pt x="870" y="846"/>
                    <a:pt x="811" y="881"/>
                  </a:cubicBezTo>
                  <a:cubicBezTo>
                    <a:pt x="778" y="907"/>
                    <a:pt x="735" y="926"/>
                    <a:pt x="692" y="926"/>
                  </a:cubicBezTo>
                  <a:cubicBezTo>
                    <a:pt x="657" y="926"/>
                    <a:pt x="623" y="914"/>
                    <a:pt x="596" y="881"/>
                  </a:cubicBezTo>
                  <a:cubicBezTo>
                    <a:pt x="539" y="824"/>
                    <a:pt x="526" y="733"/>
                    <a:pt x="568" y="663"/>
                  </a:cubicBezTo>
                  <a:lnTo>
                    <a:pt x="568" y="663"/>
                  </a:lnTo>
                  <a:cubicBezTo>
                    <a:pt x="570" y="661"/>
                    <a:pt x="572" y="659"/>
                    <a:pt x="572" y="655"/>
                  </a:cubicBezTo>
                  <a:lnTo>
                    <a:pt x="572" y="655"/>
                  </a:lnTo>
                  <a:cubicBezTo>
                    <a:pt x="572" y="655"/>
                    <a:pt x="572" y="655"/>
                    <a:pt x="572" y="655"/>
                  </a:cubicBezTo>
                  <a:cubicBezTo>
                    <a:pt x="596" y="655"/>
                    <a:pt x="632" y="631"/>
                    <a:pt x="656" y="607"/>
                  </a:cubicBezTo>
                  <a:close/>
                  <a:moveTo>
                    <a:pt x="418" y="0"/>
                  </a:moveTo>
                  <a:cubicBezTo>
                    <a:pt x="395" y="0"/>
                    <a:pt x="371" y="4"/>
                    <a:pt x="346" y="12"/>
                  </a:cubicBezTo>
                  <a:cubicBezTo>
                    <a:pt x="239" y="12"/>
                    <a:pt x="180" y="119"/>
                    <a:pt x="191" y="215"/>
                  </a:cubicBezTo>
                  <a:cubicBezTo>
                    <a:pt x="191" y="262"/>
                    <a:pt x="215" y="310"/>
                    <a:pt x="239" y="334"/>
                  </a:cubicBezTo>
                  <a:cubicBezTo>
                    <a:pt x="215" y="334"/>
                    <a:pt x="191" y="334"/>
                    <a:pt x="168" y="357"/>
                  </a:cubicBezTo>
                  <a:cubicBezTo>
                    <a:pt x="61" y="393"/>
                    <a:pt x="1" y="512"/>
                    <a:pt x="13" y="631"/>
                  </a:cubicBezTo>
                  <a:cubicBezTo>
                    <a:pt x="49" y="750"/>
                    <a:pt x="156" y="846"/>
                    <a:pt x="275" y="846"/>
                  </a:cubicBezTo>
                  <a:cubicBezTo>
                    <a:pt x="334" y="846"/>
                    <a:pt x="394" y="834"/>
                    <a:pt x="430" y="798"/>
                  </a:cubicBezTo>
                  <a:cubicBezTo>
                    <a:pt x="430" y="857"/>
                    <a:pt x="465" y="929"/>
                    <a:pt x="525" y="977"/>
                  </a:cubicBezTo>
                  <a:cubicBezTo>
                    <a:pt x="565" y="1017"/>
                    <a:pt x="619" y="1035"/>
                    <a:pt x="674" y="1035"/>
                  </a:cubicBezTo>
                  <a:cubicBezTo>
                    <a:pt x="735" y="1035"/>
                    <a:pt x="797" y="1014"/>
                    <a:pt x="846" y="977"/>
                  </a:cubicBezTo>
                  <a:cubicBezTo>
                    <a:pt x="942" y="905"/>
                    <a:pt x="965" y="762"/>
                    <a:pt x="906" y="667"/>
                  </a:cubicBezTo>
                  <a:cubicBezTo>
                    <a:pt x="894" y="655"/>
                    <a:pt x="882" y="619"/>
                    <a:pt x="870" y="607"/>
                  </a:cubicBezTo>
                  <a:cubicBezTo>
                    <a:pt x="906" y="584"/>
                    <a:pt x="942" y="572"/>
                    <a:pt x="965" y="548"/>
                  </a:cubicBezTo>
                  <a:cubicBezTo>
                    <a:pt x="1061" y="453"/>
                    <a:pt x="1120" y="322"/>
                    <a:pt x="1073" y="203"/>
                  </a:cubicBezTo>
                  <a:cubicBezTo>
                    <a:pt x="1037" y="114"/>
                    <a:pt x="956" y="65"/>
                    <a:pt x="873" y="65"/>
                  </a:cubicBezTo>
                  <a:cubicBezTo>
                    <a:pt x="844" y="65"/>
                    <a:pt x="814" y="71"/>
                    <a:pt x="787" y="84"/>
                  </a:cubicBezTo>
                  <a:cubicBezTo>
                    <a:pt x="727" y="95"/>
                    <a:pt x="692" y="143"/>
                    <a:pt x="644" y="191"/>
                  </a:cubicBezTo>
                  <a:cubicBezTo>
                    <a:pt x="632" y="155"/>
                    <a:pt x="632" y="143"/>
                    <a:pt x="608" y="107"/>
                  </a:cubicBezTo>
                  <a:cubicBezTo>
                    <a:pt x="562" y="43"/>
                    <a:pt x="495" y="0"/>
                    <a:pt x="41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6"/>
            <p:cNvSpPr/>
            <p:nvPr/>
          </p:nvSpPr>
          <p:spPr>
            <a:xfrm>
              <a:off x="5854600" y="1406550"/>
              <a:ext cx="7450" cy="8075"/>
            </a:xfrm>
            <a:custGeom>
              <a:avLst/>
              <a:gdLst/>
              <a:ahLst/>
              <a:cxnLst/>
              <a:rect l="l" t="t" r="r" b="b"/>
              <a:pathLst>
                <a:path w="298" h="323" extrusionOk="0">
                  <a:moveTo>
                    <a:pt x="143" y="1"/>
                  </a:moveTo>
                  <a:cubicBezTo>
                    <a:pt x="119" y="1"/>
                    <a:pt x="95" y="1"/>
                    <a:pt x="83" y="24"/>
                  </a:cubicBezTo>
                  <a:cubicBezTo>
                    <a:pt x="71" y="24"/>
                    <a:pt x="60" y="36"/>
                    <a:pt x="48" y="48"/>
                  </a:cubicBezTo>
                  <a:cubicBezTo>
                    <a:pt x="24" y="60"/>
                    <a:pt x="12" y="84"/>
                    <a:pt x="12" y="96"/>
                  </a:cubicBezTo>
                  <a:cubicBezTo>
                    <a:pt x="0" y="108"/>
                    <a:pt x="0" y="120"/>
                    <a:pt x="0" y="155"/>
                  </a:cubicBezTo>
                  <a:lnTo>
                    <a:pt x="0" y="167"/>
                  </a:lnTo>
                  <a:cubicBezTo>
                    <a:pt x="0" y="191"/>
                    <a:pt x="0" y="215"/>
                    <a:pt x="12" y="239"/>
                  </a:cubicBezTo>
                  <a:lnTo>
                    <a:pt x="48" y="274"/>
                  </a:lnTo>
                  <a:cubicBezTo>
                    <a:pt x="60" y="298"/>
                    <a:pt x="71" y="322"/>
                    <a:pt x="107" y="322"/>
                  </a:cubicBezTo>
                  <a:lnTo>
                    <a:pt x="143" y="322"/>
                  </a:lnTo>
                  <a:cubicBezTo>
                    <a:pt x="179" y="322"/>
                    <a:pt x="191" y="322"/>
                    <a:pt x="202" y="298"/>
                  </a:cubicBezTo>
                  <a:cubicBezTo>
                    <a:pt x="226" y="298"/>
                    <a:pt x="238" y="286"/>
                    <a:pt x="250" y="274"/>
                  </a:cubicBezTo>
                  <a:cubicBezTo>
                    <a:pt x="262" y="251"/>
                    <a:pt x="286" y="239"/>
                    <a:pt x="286" y="227"/>
                  </a:cubicBezTo>
                  <a:cubicBezTo>
                    <a:pt x="298" y="215"/>
                    <a:pt x="298" y="179"/>
                    <a:pt x="298" y="167"/>
                  </a:cubicBezTo>
                  <a:lnTo>
                    <a:pt x="298" y="155"/>
                  </a:lnTo>
                  <a:cubicBezTo>
                    <a:pt x="298" y="120"/>
                    <a:pt x="298" y="108"/>
                    <a:pt x="286" y="84"/>
                  </a:cubicBezTo>
                  <a:lnTo>
                    <a:pt x="250" y="48"/>
                  </a:lnTo>
                  <a:cubicBezTo>
                    <a:pt x="238" y="24"/>
                    <a:pt x="226"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6"/>
            <p:cNvSpPr/>
            <p:nvPr/>
          </p:nvSpPr>
          <p:spPr>
            <a:xfrm>
              <a:off x="5838825" y="1407150"/>
              <a:ext cx="9825" cy="7475"/>
            </a:xfrm>
            <a:custGeom>
              <a:avLst/>
              <a:gdLst/>
              <a:ahLst/>
              <a:cxnLst/>
              <a:rect l="l" t="t" r="r" b="b"/>
              <a:pathLst>
                <a:path w="393" h="299" extrusionOk="0">
                  <a:moveTo>
                    <a:pt x="202" y="0"/>
                  </a:moveTo>
                  <a:cubicBezTo>
                    <a:pt x="0" y="0"/>
                    <a:pt x="0" y="298"/>
                    <a:pt x="202" y="298"/>
                  </a:cubicBezTo>
                  <a:cubicBezTo>
                    <a:pt x="393" y="298"/>
                    <a:pt x="393" y="0"/>
                    <a:pt x="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6"/>
            <p:cNvSpPr/>
            <p:nvPr/>
          </p:nvSpPr>
          <p:spPr>
            <a:xfrm>
              <a:off x="5826300" y="1406250"/>
              <a:ext cx="9550" cy="7475"/>
            </a:xfrm>
            <a:custGeom>
              <a:avLst/>
              <a:gdLst/>
              <a:ahLst/>
              <a:cxnLst/>
              <a:rect l="l" t="t" r="r" b="b"/>
              <a:pathLst>
                <a:path w="382" h="299" extrusionOk="0">
                  <a:moveTo>
                    <a:pt x="191" y="1"/>
                  </a:moveTo>
                  <a:cubicBezTo>
                    <a:pt x="1" y="1"/>
                    <a:pt x="1" y="298"/>
                    <a:pt x="191" y="298"/>
                  </a:cubicBezTo>
                  <a:cubicBezTo>
                    <a:pt x="382" y="298"/>
                    <a:pt x="382"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6"/>
            <p:cNvSpPr/>
            <p:nvPr/>
          </p:nvSpPr>
          <p:spPr>
            <a:xfrm>
              <a:off x="5823025" y="1419950"/>
              <a:ext cx="9550" cy="7475"/>
            </a:xfrm>
            <a:custGeom>
              <a:avLst/>
              <a:gdLst/>
              <a:ahLst/>
              <a:cxnLst/>
              <a:rect l="l" t="t" r="r" b="b"/>
              <a:pathLst>
                <a:path w="382" h="299" extrusionOk="0">
                  <a:moveTo>
                    <a:pt x="191" y="0"/>
                  </a:moveTo>
                  <a:cubicBezTo>
                    <a:pt x="1" y="0"/>
                    <a:pt x="1" y="298"/>
                    <a:pt x="191" y="298"/>
                  </a:cubicBezTo>
                  <a:cubicBezTo>
                    <a:pt x="382" y="298"/>
                    <a:pt x="382"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6"/>
            <p:cNvSpPr/>
            <p:nvPr/>
          </p:nvSpPr>
          <p:spPr>
            <a:xfrm>
              <a:off x="5820950" y="1437200"/>
              <a:ext cx="9850" cy="7475"/>
            </a:xfrm>
            <a:custGeom>
              <a:avLst/>
              <a:gdLst/>
              <a:ahLst/>
              <a:cxnLst/>
              <a:rect l="l" t="t" r="r" b="b"/>
              <a:pathLst>
                <a:path w="394" h="299" extrusionOk="0">
                  <a:moveTo>
                    <a:pt x="203" y="1"/>
                  </a:moveTo>
                  <a:cubicBezTo>
                    <a:pt x="1" y="1"/>
                    <a:pt x="1" y="299"/>
                    <a:pt x="203" y="299"/>
                  </a:cubicBezTo>
                  <a:cubicBezTo>
                    <a:pt x="394" y="299"/>
                    <a:pt x="394" y="1"/>
                    <a:pt x="20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6"/>
            <p:cNvSpPr/>
            <p:nvPr/>
          </p:nvSpPr>
          <p:spPr>
            <a:xfrm>
              <a:off x="5817975" y="1388700"/>
              <a:ext cx="9850" cy="7450"/>
            </a:xfrm>
            <a:custGeom>
              <a:avLst/>
              <a:gdLst/>
              <a:ahLst/>
              <a:cxnLst/>
              <a:rect l="l" t="t" r="r" b="b"/>
              <a:pathLst>
                <a:path w="394" h="298" extrusionOk="0">
                  <a:moveTo>
                    <a:pt x="203" y="0"/>
                  </a:moveTo>
                  <a:cubicBezTo>
                    <a:pt x="1" y="0"/>
                    <a:pt x="1" y="298"/>
                    <a:pt x="203" y="298"/>
                  </a:cubicBezTo>
                  <a:cubicBezTo>
                    <a:pt x="393" y="298"/>
                    <a:pt x="393" y="0"/>
                    <a:pt x="20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6"/>
            <p:cNvSpPr/>
            <p:nvPr/>
          </p:nvSpPr>
          <p:spPr>
            <a:xfrm>
              <a:off x="5822150" y="1376500"/>
              <a:ext cx="9850" cy="7450"/>
            </a:xfrm>
            <a:custGeom>
              <a:avLst/>
              <a:gdLst/>
              <a:ahLst/>
              <a:cxnLst/>
              <a:rect l="l" t="t" r="r" b="b"/>
              <a:pathLst>
                <a:path w="394" h="298" extrusionOk="0">
                  <a:moveTo>
                    <a:pt x="191" y="0"/>
                  </a:moveTo>
                  <a:cubicBezTo>
                    <a:pt x="0" y="0"/>
                    <a:pt x="0" y="298"/>
                    <a:pt x="191" y="298"/>
                  </a:cubicBezTo>
                  <a:cubicBezTo>
                    <a:pt x="393" y="298"/>
                    <a:pt x="393" y="0"/>
                    <a:pt x="1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6"/>
            <p:cNvSpPr/>
            <p:nvPr/>
          </p:nvSpPr>
          <p:spPr>
            <a:xfrm>
              <a:off x="5830775" y="1361900"/>
              <a:ext cx="9550" cy="7475"/>
            </a:xfrm>
            <a:custGeom>
              <a:avLst/>
              <a:gdLst/>
              <a:ahLst/>
              <a:cxnLst/>
              <a:rect l="l" t="t" r="r" b="b"/>
              <a:pathLst>
                <a:path w="382" h="299" extrusionOk="0">
                  <a:moveTo>
                    <a:pt x="191" y="1"/>
                  </a:moveTo>
                  <a:cubicBezTo>
                    <a:pt x="1" y="1"/>
                    <a:pt x="1" y="298"/>
                    <a:pt x="191" y="298"/>
                  </a:cubicBezTo>
                  <a:cubicBezTo>
                    <a:pt x="382" y="298"/>
                    <a:pt x="382"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6"/>
            <p:cNvSpPr/>
            <p:nvPr/>
          </p:nvSpPr>
          <p:spPr>
            <a:xfrm>
              <a:off x="5806975" y="1386900"/>
              <a:ext cx="9550" cy="7475"/>
            </a:xfrm>
            <a:custGeom>
              <a:avLst/>
              <a:gdLst/>
              <a:ahLst/>
              <a:cxnLst/>
              <a:rect l="l" t="t" r="r" b="b"/>
              <a:pathLst>
                <a:path w="382" h="299" extrusionOk="0">
                  <a:moveTo>
                    <a:pt x="191" y="1"/>
                  </a:moveTo>
                  <a:cubicBezTo>
                    <a:pt x="0" y="1"/>
                    <a:pt x="0" y="298"/>
                    <a:pt x="191" y="298"/>
                  </a:cubicBezTo>
                  <a:cubicBezTo>
                    <a:pt x="381" y="298"/>
                    <a:pt x="381" y="1"/>
                    <a:pt x="1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6"/>
            <p:cNvSpPr/>
            <p:nvPr/>
          </p:nvSpPr>
          <p:spPr>
            <a:xfrm>
              <a:off x="5795050" y="1383925"/>
              <a:ext cx="7775" cy="7475"/>
            </a:xfrm>
            <a:custGeom>
              <a:avLst/>
              <a:gdLst/>
              <a:ahLst/>
              <a:cxnLst/>
              <a:rect l="l" t="t" r="r" b="b"/>
              <a:pathLst>
                <a:path w="311" h="299" extrusionOk="0">
                  <a:moveTo>
                    <a:pt x="144" y="1"/>
                  </a:moveTo>
                  <a:cubicBezTo>
                    <a:pt x="120" y="1"/>
                    <a:pt x="108" y="1"/>
                    <a:pt x="72" y="13"/>
                  </a:cubicBezTo>
                  <a:lnTo>
                    <a:pt x="48" y="48"/>
                  </a:lnTo>
                  <a:cubicBezTo>
                    <a:pt x="13" y="60"/>
                    <a:pt x="1" y="72"/>
                    <a:pt x="1" y="108"/>
                  </a:cubicBezTo>
                  <a:lnTo>
                    <a:pt x="1" y="156"/>
                  </a:lnTo>
                  <a:cubicBezTo>
                    <a:pt x="1" y="179"/>
                    <a:pt x="1" y="191"/>
                    <a:pt x="13" y="215"/>
                  </a:cubicBezTo>
                  <a:cubicBezTo>
                    <a:pt x="13" y="227"/>
                    <a:pt x="25" y="239"/>
                    <a:pt x="48" y="251"/>
                  </a:cubicBezTo>
                  <a:cubicBezTo>
                    <a:pt x="60" y="275"/>
                    <a:pt x="72" y="286"/>
                    <a:pt x="84" y="286"/>
                  </a:cubicBezTo>
                  <a:cubicBezTo>
                    <a:pt x="108" y="298"/>
                    <a:pt x="132" y="298"/>
                    <a:pt x="144" y="298"/>
                  </a:cubicBezTo>
                  <a:lnTo>
                    <a:pt x="167" y="298"/>
                  </a:lnTo>
                  <a:cubicBezTo>
                    <a:pt x="191" y="298"/>
                    <a:pt x="203" y="298"/>
                    <a:pt x="239" y="286"/>
                  </a:cubicBezTo>
                  <a:lnTo>
                    <a:pt x="263" y="251"/>
                  </a:lnTo>
                  <a:cubicBezTo>
                    <a:pt x="298" y="239"/>
                    <a:pt x="310" y="227"/>
                    <a:pt x="310" y="191"/>
                  </a:cubicBezTo>
                  <a:lnTo>
                    <a:pt x="310" y="156"/>
                  </a:lnTo>
                  <a:cubicBezTo>
                    <a:pt x="310" y="120"/>
                    <a:pt x="310" y="108"/>
                    <a:pt x="298" y="96"/>
                  </a:cubicBezTo>
                  <a:cubicBezTo>
                    <a:pt x="298" y="72"/>
                    <a:pt x="287" y="60"/>
                    <a:pt x="263" y="48"/>
                  </a:cubicBezTo>
                  <a:cubicBezTo>
                    <a:pt x="251" y="36"/>
                    <a:pt x="239" y="13"/>
                    <a:pt x="227" y="13"/>
                  </a:cubicBezTo>
                  <a:cubicBezTo>
                    <a:pt x="203" y="1"/>
                    <a:pt x="179" y="1"/>
                    <a:pt x="1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6"/>
            <p:cNvSpPr/>
            <p:nvPr/>
          </p:nvSpPr>
          <p:spPr>
            <a:xfrm>
              <a:off x="5755475" y="1377675"/>
              <a:ext cx="258375" cy="431325"/>
            </a:xfrm>
            <a:custGeom>
              <a:avLst/>
              <a:gdLst/>
              <a:ahLst/>
              <a:cxnLst/>
              <a:rect l="l" t="t" r="r" b="b"/>
              <a:pathLst>
                <a:path w="10335" h="17253" extrusionOk="0">
                  <a:moveTo>
                    <a:pt x="4798" y="1"/>
                  </a:moveTo>
                  <a:cubicBezTo>
                    <a:pt x="4727" y="1"/>
                    <a:pt x="4632" y="72"/>
                    <a:pt x="4644" y="144"/>
                  </a:cubicBezTo>
                  <a:cubicBezTo>
                    <a:pt x="4822" y="1572"/>
                    <a:pt x="4953" y="3025"/>
                    <a:pt x="5060" y="4466"/>
                  </a:cubicBezTo>
                  <a:cubicBezTo>
                    <a:pt x="5168" y="5906"/>
                    <a:pt x="5239" y="7347"/>
                    <a:pt x="5287" y="8799"/>
                  </a:cubicBezTo>
                  <a:cubicBezTo>
                    <a:pt x="5334" y="10240"/>
                    <a:pt x="5358" y="11669"/>
                    <a:pt x="5370" y="13109"/>
                  </a:cubicBezTo>
                  <a:cubicBezTo>
                    <a:pt x="5394" y="13836"/>
                    <a:pt x="5394" y="14550"/>
                    <a:pt x="5406" y="15288"/>
                  </a:cubicBezTo>
                  <a:cubicBezTo>
                    <a:pt x="5406" y="15622"/>
                    <a:pt x="5418" y="15979"/>
                    <a:pt x="5406" y="16324"/>
                  </a:cubicBezTo>
                  <a:cubicBezTo>
                    <a:pt x="5406" y="16455"/>
                    <a:pt x="5394" y="16598"/>
                    <a:pt x="5322" y="16693"/>
                  </a:cubicBezTo>
                  <a:cubicBezTo>
                    <a:pt x="5239" y="16800"/>
                    <a:pt x="5120" y="16836"/>
                    <a:pt x="5001" y="16848"/>
                  </a:cubicBezTo>
                  <a:cubicBezTo>
                    <a:pt x="4858" y="16860"/>
                    <a:pt x="4703" y="16860"/>
                    <a:pt x="4572" y="16860"/>
                  </a:cubicBezTo>
                  <a:cubicBezTo>
                    <a:pt x="4394" y="16860"/>
                    <a:pt x="4203" y="16860"/>
                    <a:pt x="4025" y="16872"/>
                  </a:cubicBezTo>
                  <a:cubicBezTo>
                    <a:pt x="3655" y="16872"/>
                    <a:pt x="3286" y="16896"/>
                    <a:pt x="2917" y="16896"/>
                  </a:cubicBezTo>
                  <a:lnTo>
                    <a:pt x="727" y="16931"/>
                  </a:lnTo>
                  <a:cubicBezTo>
                    <a:pt x="548" y="16931"/>
                    <a:pt x="369" y="16931"/>
                    <a:pt x="191" y="16955"/>
                  </a:cubicBezTo>
                  <a:cubicBezTo>
                    <a:pt x="0" y="16955"/>
                    <a:pt x="0" y="17253"/>
                    <a:pt x="191" y="17253"/>
                  </a:cubicBezTo>
                  <a:cubicBezTo>
                    <a:pt x="1679" y="17217"/>
                    <a:pt x="3167" y="17205"/>
                    <a:pt x="4656" y="17169"/>
                  </a:cubicBezTo>
                  <a:cubicBezTo>
                    <a:pt x="4941" y="17169"/>
                    <a:pt x="5239" y="17169"/>
                    <a:pt x="5465" y="16991"/>
                  </a:cubicBezTo>
                  <a:cubicBezTo>
                    <a:pt x="5714" y="17185"/>
                    <a:pt x="6020" y="17234"/>
                    <a:pt x="6333" y="17234"/>
                  </a:cubicBezTo>
                  <a:cubicBezTo>
                    <a:pt x="6558" y="17234"/>
                    <a:pt x="6787" y="17208"/>
                    <a:pt x="7001" y="17193"/>
                  </a:cubicBezTo>
                  <a:cubicBezTo>
                    <a:pt x="7522" y="17156"/>
                    <a:pt x="8042" y="17126"/>
                    <a:pt x="8574" y="17126"/>
                  </a:cubicBezTo>
                  <a:cubicBezTo>
                    <a:pt x="8724" y="17126"/>
                    <a:pt x="8874" y="17129"/>
                    <a:pt x="9025" y="17134"/>
                  </a:cubicBezTo>
                  <a:cubicBezTo>
                    <a:pt x="9406" y="17134"/>
                    <a:pt x="9799" y="17158"/>
                    <a:pt x="10180" y="17169"/>
                  </a:cubicBezTo>
                  <a:cubicBezTo>
                    <a:pt x="10335" y="17158"/>
                    <a:pt x="10335" y="16860"/>
                    <a:pt x="10144" y="16860"/>
                  </a:cubicBezTo>
                  <a:cubicBezTo>
                    <a:pt x="9653" y="16824"/>
                    <a:pt x="9155" y="16808"/>
                    <a:pt x="8655" y="16808"/>
                  </a:cubicBezTo>
                  <a:cubicBezTo>
                    <a:pt x="8501" y="16808"/>
                    <a:pt x="8346" y="16809"/>
                    <a:pt x="8192" y="16812"/>
                  </a:cubicBezTo>
                  <a:cubicBezTo>
                    <a:pt x="7858" y="16812"/>
                    <a:pt x="7537" y="16836"/>
                    <a:pt x="7227" y="16860"/>
                  </a:cubicBezTo>
                  <a:cubicBezTo>
                    <a:pt x="6930" y="16872"/>
                    <a:pt x="6644" y="16919"/>
                    <a:pt x="6346" y="16919"/>
                  </a:cubicBezTo>
                  <a:cubicBezTo>
                    <a:pt x="6096" y="16919"/>
                    <a:pt x="5811" y="16908"/>
                    <a:pt x="5620" y="16741"/>
                  </a:cubicBezTo>
                  <a:cubicBezTo>
                    <a:pt x="5703" y="16550"/>
                    <a:pt x="5703" y="16324"/>
                    <a:pt x="5703" y="16122"/>
                  </a:cubicBezTo>
                  <a:cubicBezTo>
                    <a:pt x="5703" y="15384"/>
                    <a:pt x="5691" y="14645"/>
                    <a:pt x="5691" y="13919"/>
                  </a:cubicBezTo>
                  <a:cubicBezTo>
                    <a:pt x="5680" y="12443"/>
                    <a:pt x="5644" y="10966"/>
                    <a:pt x="5620" y="9514"/>
                  </a:cubicBezTo>
                  <a:cubicBezTo>
                    <a:pt x="5572" y="8037"/>
                    <a:pt x="5513" y="6561"/>
                    <a:pt x="5418" y="5085"/>
                  </a:cubicBezTo>
                  <a:cubicBezTo>
                    <a:pt x="5334" y="3620"/>
                    <a:pt x="5203" y="2156"/>
                    <a:pt x="5025" y="703"/>
                  </a:cubicBezTo>
                  <a:cubicBezTo>
                    <a:pt x="5001" y="525"/>
                    <a:pt x="4977" y="322"/>
                    <a:pt x="4941" y="144"/>
                  </a:cubicBezTo>
                  <a:cubicBezTo>
                    <a:pt x="4929" y="72"/>
                    <a:pt x="4882" y="1"/>
                    <a:pt x="479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46"/>
            <p:cNvSpPr/>
            <p:nvPr/>
          </p:nvSpPr>
          <p:spPr>
            <a:xfrm>
              <a:off x="5847450" y="1297600"/>
              <a:ext cx="48750" cy="80800"/>
            </a:xfrm>
            <a:custGeom>
              <a:avLst/>
              <a:gdLst/>
              <a:ahLst/>
              <a:cxnLst/>
              <a:rect l="l" t="t" r="r" b="b"/>
              <a:pathLst>
                <a:path w="1950" h="3232" extrusionOk="0">
                  <a:moveTo>
                    <a:pt x="12" y="1"/>
                  </a:moveTo>
                  <a:lnTo>
                    <a:pt x="36" y="180"/>
                  </a:lnTo>
                  <a:lnTo>
                    <a:pt x="12" y="1501"/>
                  </a:lnTo>
                  <a:lnTo>
                    <a:pt x="0" y="1811"/>
                  </a:lnTo>
                  <a:lnTo>
                    <a:pt x="0" y="2156"/>
                  </a:lnTo>
                  <a:cubicBezTo>
                    <a:pt x="0" y="2549"/>
                    <a:pt x="215" y="2918"/>
                    <a:pt x="572" y="3108"/>
                  </a:cubicBezTo>
                  <a:cubicBezTo>
                    <a:pt x="655" y="3156"/>
                    <a:pt x="762" y="3192"/>
                    <a:pt x="846" y="3216"/>
                  </a:cubicBezTo>
                  <a:cubicBezTo>
                    <a:pt x="902" y="3226"/>
                    <a:pt x="959" y="3231"/>
                    <a:pt x="1014" y="3231"/>
                  </a:cubicBezTo>
                  <a:cubicBezTo>
                    <a:pt x="1518" y="3231"/>
                    <a:pt x="1949" y="2810"/>
                    <a:pt x="1917" y="2263"/>
                  </a:cubicBezTo>
                  <a:lnTo>
                    <a:pt x="1917" y="2251"/>
                  </a:lnTo>
                  <a:lnTo>
                    <a:pt x="1917" y="2215"/>
                  </a:lnTo>
                  <a:lnTo>
                    <a:pt x="1917" y="2168"/>
                  </a:lnTo>
                  <a:lnTo>
                    <a:pt x="1905" y="1894"/>
                  </a:lnTo>
                  <a:lnTo>
                    <a:pt x="1858" y="1192"/>
                  </a:lnTo>
                  <a:cubicBezTo>
                    <a:pt x="1858" y="1120"/>
                    <a:pt x="1822" y="1037"/>
                    <a:pt x="1739" y="1013"/>
                  </a:cubicBezTo>
                  <a:lnTo>
                    <a:pt x="1119" y="680"/>
                  </a:lnTo>
                  <a:lnTo>
                    <a:pt x="691" y="418"/>
                  </a:lnTo>
                  <a:lnTo>
                    <a:pt x="48" y="13"/>
                  </a:lnTo>
                  <a:lnTo>
                    <a:pt x="12" y="1"/>
                  </a:ln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6"/>
            <p:cNvSpPr/>
            <p:nvPr/>
          </p:nvSpPr>
          <p:spPr>
            <a:xfrm>
              <a:off x="5821550" y="1438450"/>
              <a:ext cx="73975" cy="114575"/>
            </a:xfrm>
            <a:custGeom>
              <a:avLst/>
              <a:gdLst/>
              <a:ahLst/>
              <a:cxnLst/>
              <a:rect l="l" t="t" r="r" b="b"/>
              <a:pathLst>
                <a:path w="2959" h="4583" extrusionOk="0">
                  <a:moveTo>
                    <a:pt x="2268" y="1"/>
                  </a:moveTo>
                  <a:cubicBezTo>
                    <a:pt x="2098" y="1"/>
                    <a:pt x="1721" y="155"/>
                    <a:pt x="941" y="665"/>
                  </a:cubicBezTo>
                  <a:cubicBezTo>
                    <a:pt x="941" y="665"/>
                    <a:pt x="12" y="915"/>
                    <a:pt x="631" y="2916"/>
                  </a:cubicBezTo>
                  <a:cubicBezTo>
                    <a:pt x="584" y="2916"/>
                    <a:pt x="501" y="2975"/>
                    <a:pt x="370" y="3047"/>
                  </a:cubicBezTo>
                  <a:cubicBezTo>
                    <a:pt x="274" y="3130"/>
                    <a:pt x="143" y="3225"/>
                    <a:pt x="0" y="3309"/>
                  </a:cubicBezTo>
                  <a:cubicBezTo>
                    <a:pt x="191" y="3654"/>
                    <a:pt x="489" y="4142"/>
                    <a:pt x="786" y="4582"/>
                  </a:cubicBezTo>
                  <a:cubicBezTo>
                    <a:pt x="870" y="4487"/>
                    <a:pt x="941" y="4404"/>
                    <a:pt x="1024" y="4321"/>
                  </a:cubicBezTo>
                  <a:cubicBezTo>
                    <a:pt x="1477" y="3820"/>
                    <a:pt x="1751" y="3630"/>
                    <a:pt x="1655" y="3297"/>
                  </a:cubicBezTo>
                  <a:lnTo>
                    <a:pt x="1655" y="2654"/>
                  </a:lnTo>
                  <a:lnTo>
                    <a:pt x="2584" y="2118"/>
                  </a:lnTo>
                  <a:cubicBezTo>
                    <a:pt x="2584" y="2118"/>
                    <a:pt x="2596" y="2106"/>
                    <a:pt x="2596" y="2094"/>
                  </a:cubicBezTo>
                  <a:cubicBezTo>
                    <a:pt x="2685" y="1936"/>
                    <a:pt x="2536" y="1761"/>
                    <a:pt x="2373" y="1761"/>
                  </a:cubicBezTo>
                  <a:cubicBezTo>
                    <a:pt x="2340" y="1761"/>
                    <a:pt x="2307" y="1768"/>
                    <a:pt x="2275" y="1785"/>
                  </a:cubicBezTo>
                  <a:lnTo>
                    <a:pt x="1739" y="2035"/>
                  </a:lnTo>
                  <a:lnTo>
                    <a:pt x="1739" y="2035"/>
                  </a:lnTo>
                  <a:lnTo>
                    <a:pt x="2763" y="1380"/>
                  </a:lnTo>
                  <a:lnTo>
                    <a:pt x="2763" y="1368"/>
                  </a:lnTo>
                  <a:cubicBezTo>
                    <a:pt x="2810" y="1196"/>
                    <a:pt x="2667" y="1039"/>
                    <a:pt x="2510" y="1039"/>
                  </a:cubicBezTo>
                  <a:cubicBezTo>
                    <a:pt x="2471" y="1039"/>
                    <a:pt x="2431" y="1049"/>
                    <a:pt x="2394" y="1070"/>
                  </a:cubicBezTo>
                  <a:lnTo>
                    <a:pt x="1441" y="1606"/>
                  </a:lnTo>
                  <a:lnTo>
                    <a:pt x="2644" y="856"/>
                  </a:lnTo>
                  <a:cubicBezTo>
                    <a:pt x="2644" y="856"/>
                    <a:pt x="2959" y="462"/>
                    <a:pt x="2560" y="462"/>
                  </a:cubicBezTo>
                  <a:cubicBezTo>
                    <a:pt x="2520" y="462"/>
                    <a:pt x="2473" y="466"/>
                    <a:pt x="2417" y="475"/>
                  </a:cubicBezTo>
                  <a:lnTo>
                    <a:pt x="1167" y="1130"/>
                  </a:lnTo>
                  <a:lnTo>
                    <a:pt x="2310" y="356"/>
                  </a:lnTo>
                  <a:cubicBezTo>
                    <a:pt x="2310" y="356"/>
                    <a:pt x="2527" y="1"/>
                    <a:pt x="2268" y="1"/>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46"/>
            <p:cNvSpPr/>
            <p:nvPr/>
          </p:nvSpPr>
          <p:spPr>
            <a:xfrm>
              <a:off x="5712900" y="1344125"/>
              <a:ext cx="89550" cy="155625"/>
            </a:xfrm>
            <a:custGeom>
              <a:avLst/>
              <a:gdLst/>
              <a:ahLst/>
              <a:cxnLst/>
              <a:rect l="l" t="t" r="r" b="b"/>
              <a:pathLst>
                <a:path w="3582" h="6225" extrusionOk="0">
                  <a:moveTo>
                    <a:pt x="2536" y="0"/>
                  </a:moveTo>
                  <a:cubicBezTo>
                    <a:pt x="2423" y="0"/>
                    <a:pt x="2293" y="37"/>
                    <a:pt x="2144" y="116"/>
                  </a:cubicBezTo>
                  <a:cubicBezTo>
                    <a:pt x="2120" y="116"/>
                    <a:pt x="2120" y="116"/>
                    <a:pt x="2108" y="128"/>
                  </a:cubicBezTo>
                  <a:cubicBezTo>
                    <a:pt x="1394" y="569"/>
                    <a:pt x="906" y="1295"/>
                    <a:pt x="715" y="2129"/>
                  </a:cubicBezTo>
                  <a:cubicBezTo>
                    <a:pt x="536" y="2950"/>
                    <a:pt x="322" y="3748"/>
                    <a:pt x="132" y="4557"/>
                  </a:cubicBezTo>
                  <a:lnTo>
                    <a:pt x="1" y="5141"/>
                  </a:lnTo>
                  <a:cubicBezTo>
                    <a:pt x="548" y="5177"/>
                    <a:pt x="1382" y="5438"/>
                    <a:pt x="2453" y="6224"/>
                  </a:cubicBezTo>
                  <a:cubicBezTo>
                    <a:pt x="2501" y="6058"/>
                    <a:pt x="2525" y="5891"/>
                    <a:pt x="2572" y="5736"/>
                  </a:cubicBezTo>
                  <a:cubicBezTo>
                    <a:pt x="3174" y="3169"/>
                    <a:pt x="3582" y="0"/>
                    <a:pt x="2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46"/>
            <p:cNvSpPr/>
            <p:nvPr/>
          </p:nvSpPr>
          <p:spPr>
            <a:xfrm>
              <a:off x="5712900" y="1458050"/>
              <a:ext cx="64325" cy="41700"/>
            </a:xfrm>
            <a:custGeom>
              <a:avLst/>
              <a:gdLst/>
              <a:ahLst/>
              <a:cxnLst/>
              <a:rect l="l" t="t" r="r" b="b"/>
              <a:pathLst>
                <a:path w="2573" h="1668" extrusionOk="0">
                  <a:moveTo>
                    <a:pt x="132" y="0"/>
                  </a:moveTo>
                  <a:lnTo>
                    <a:pt x="1" y="584"/>
                  </a:lnTo>
                  <a:cubicBezTo>
                    <a:pt x="548" y="620"/>
                    <a:pt x="1382" y="881"/>
                    <a:pt x="2453" y="1667"/>
                  </a:cubicBezTo>
                  <a:cubicBezTo>
                    <a:pt x="2501" y="1501"/>
                    <a:pt x="2525" y="1334"/>
                    <a:pt x="2572" y="1179"/>
                  </a:cubicBezTo>
                  <a:cubicBezTo>
                    <a:pt x="1882" y="560"/>
                    <a:pt x="1048" y="167"/>
                    <a:pt x="13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46"/>
            <p:cNvSpPr/>
            <p:nvPr/>
          </p:nvSpPr>
          <p:spPr>
            <a:xfrm>
              <a:off x="5684925" y="1472025"/>
              <a:ext cx="156300" cy="165125"/>
            </a:xfrm>
            <a:custGeom>
              <a:avLst/>
              <a:gdLst/>
              <a:ahLst/>
              <a:cxnLst/>
              <a:rect l="l" t="t" r="r" b="b"/>
              <a:pathLst>
                <a:path w="6252" h="6605" extrusionOk="0">
                  <a:moveTo>
                    <a:pt x="1120" y="1"/>
                  </a:moveTo>
                  <a:cubicBezTo>
                    <a:pt x="715" y="1656"/>
                    <a:pt x="322" y="3311"/>
                    <a:pt x="48" y="4990"/>
                  </a:cubicBezTo>
                  <a:cubicBezTo>
                    <a:pt x="0" y="5299"/>
                    <a:pt x="0" y="5633"/>
                    <a:pt x="60" y="5942"/>
                  </a:cubicBezTo>
                  <a:cubicBezTo>
                    <a:pt x="153" y="6413"/>
                    <a:pt x="444" y="6604"/>
                    <a:pt x="853" y="6604"/>
                  </a:cubicBezTo>
                  <a:cubicBezTo>
                    <a:pt x="2390" y="6604"/>
                    <a:pt x="5593" y="3916"/>
                    <a:pt x="6251" y="3239"/>
                  </a:cubicBezTo>
                  <a:cubicBezTo>
                    <a:pt x="6132" y="2608"/>
                    <a:pt x="5620" y="2287"/>
                    <a:pt x="5465" y="1954"/>
                  </a:cubicBezTo>
                  <a:cubicBezTo>
                    <a:pt x="5418" y="1989"/>
                    <a:pt x="3108" y="3609"/>
                    <a:pt x="2632" y="3811"/>
                  </a:cubicBezTo>
                  <a:cubicBezTo>
                    <a:pt x="2798" y="3740"/>
                    <a:pt x="3203" y="2561"/>
                    <a:pt x="3572" y="1096"/>
                  </a:cubicBezTo>
                  <a:cubicBezTo>
                    <a:pt x="2501" y="299"/>
                    <a:pt x="1667" y="49"/>
                    <a:pt x="1120" y="1"/>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46"/>
            <p:cNvSpPr/>
            <p:nvPr/>
          </p:nvSpPr>
          <p:spPr>
            <a:xfrm>
              <a:off x="5721275" y="1438975"/>
              <a:ext cx="117725" cy="140475"/>
            </a:xfrm>
            <a:custGeom>
              <a:avLst/>
              <a:gdLst/>
              <a:ahLst/>
              <a:cxnLst/>
              <a:rect l="l" t="t" r="r" b="b"/>
              <a:pathLst>
                <a:path w="4709" h="5619" extrusionOk="0">
                  <a:moveTo>
                    <a:pt x="2599" y="1"/>
                  </a:moveTo>
                  <a:cubicBezTo>
                    <a:pt x="2568" y="1"/>
                    <a:pt x="2540" y="19"/>
                    <a:pt x="2535" y="61"/>
                  </a:cubicBezTo>
                  <a:cubicBezTo>
                    <a:pt x="2464" y="430"/>
                    <a:pt x="2368" y="823"/>
                    <a:pt x="2285" y="1192"/>
                  </a:cubicBezTo>
                  <a:cubicBezTo>
                    <a:pt x="1987" y="2478"/>
                    <a:pt x="1606" y="3740"/>
                    <a:pt x="1178" y="4978"/>
                  </a:cubicBezTo>
                  <a:cubicBezTo>
                    <a:pt x="821" y="5157"/>
                    <a:pt x="451" y="5312"/>
                    <a:pt x="82" y="5466"/>
                  </a:cubicBezTo>
                  <a:cubicBezTo>
                    <a:pt x="0" y="5507"/>
                    <a:pt x="24" y="5619"/>
                    <a:pt x="86" y="5619"/>
                  </a:cubicBezTo>
                  <a:cubicBezTo>
                    <a:pt x="96" y="5619"/>
                    <a:pt x="106" y="5616"/>
                    <a:pt x="118" y="5609"/>
                  </a:cubicBezTo>
                  <a:cubicBezTo>
                    <a:pt x="463" y="5466"/>
                    <a:pt x="821" y="5312"/>
                    <a:pt x="1166" y="5157"/>
                  </a:cubicBezTo>
                  <a:cubicBezTo>
                    <a:pt x="1184" y="5166"/>
                    <a:pt x="1206" y="5172"/>
                    <a:pt x="1227" y="5172"/>
                  </a:cubicBezTo>
                  <a:cubicBezTo>
                    <a:pt x="1260" y="5172"/>
                    <a:pt x="1290" y="5158"/>
                    <a:pt x="1297" y="5121"/>
                  </a:cubicBezTo>
                  <a:cubicBezTo>
                    <a:pt x="1297" y="5121"/>
                    <a:pt x="1309" y="5109"/>
                    <a:pt x="1309" y="5097"/>
                  </a:cubicBezTo>
                  <a:cubicBezTo>
                    <a:pt x="2487" y="4514"/>
                    <a:pt x="3607" y="3811"/>
                    <a:pt x="4642" y="2990"/>
                  </a:cubicBezTo>
                  <a:cubicBezTo>
                    <a:pt x="4709" y="2933"/>
                    <a:pt x="4647" y="2853"/>
                    <a:pt x="4577" y="2853"/>
                  </a:cubicBezTo>
                  <a:cubicBezTo>
                    <a:pt x="4559" y="2853"/>
                    <a:pt x="4540" y="2859"/>
                    <a:pt x="4523" y="2871"/>
                  </a:cubicBezTo>
                  <a:cubicBezTo>
                    <a:pt x="4226" y="3109"/>
                    <a:pt x="3916" y="3335"/>
                    <a:pt x="3607" y="3561"/>
                  </a:cubicBezTo>
                  <a:cubicBezTo>
                    <a:pt x="2892" y="4050"/>
                    <a:pt x="2142" y="4478"/>
                    <a:pt x="1368" y="4871"/>
                  </a:cubicBezTo>
                  <a:cubicBezTo>
                    <a:pt x="1464" y="4585"/>
                    <a:pt x="1571" y="4300"/>
                    <a:pt x="1654" y="4026"/>
                  </a:cubicBezTo>
                  <a:cubicBezTo>
                    <a:pt x="2059" y="2740"/>
                    <a:pt x="2404" y="1430"/>
                    <a:pt x="2678" y="109"/>
                  </a:cubicBezTo>
                  <a:cubicBezTo>
                    <a:pt x="2700" y="44"/>
                    <a:pt x="2647" y="1"/>
                    <a:pt x="259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46"/>
            <p:cNvSpPr/>
            <p:nvPr/>
          </p:nvSpPr>
          <p:spPr>
            <a:xfrm>
              <a:off x="5796550" y="1165275"/>
              <a:ext cx="140800" cy="163025"/>
            </a:xfrm>
            <a:custGeom>
              <a:avLst/>
              <a:gdLst/>
              <a:ahLst/>
              <a:cxnLst/>
              <a:rect l="l" t="t" r="r" b="b"/>
              <a:pathLst>
                <a:path w="5632" h="6521" extrusionOk="0">
                  <a:moveTo>
                    <a:pt x="2879" y="0"/>
                  </a:moveTo>
                  <a:cubicBezTo>
                    <a:pt x="1986" y="0"/>
                    <a:pt x="1334" y="520"/>
                    <a:pt x="1334" y="520"/>
                  </a:cubicBezTo>
                  <a:cubicBezTo>
                    <a:pt x="322" y="1020"/>
                    <a:pt x="798" y="2770"/>
                    <a:pt x="798" y="2770"/>
                  </a:cubicBezTo>
                  <a:cubicBezTo>
                    <a:pt x="690" y="2717"/>
                    <a:pt x="598" y="2694"/>
                    <a:pt x="519" y="2694"/>
                  </a:cubicBezTo>
                  <a:cubicBezTo>
                    <a:pt x="102" y="2694"/>
                    <a:pt x="60" y="3317"/>
                    <a:pt x="60" y="3317"/>
                  </a:cubicBezTo>
                  <a:cubicBezTo>
                    <a:pt x="0" y="4210"/>
                    <a:pt x="858" y="4175"/>
                    <a:pt x="893" y="4210"/>
                  </a:cubicBezTo>
                  <a:cubicBezTo>
                    <a:pt x="1120" y="5044"/>
                    <a:pt x="1679" y="5544"/>
                    <a:pt x="1679" y="5544"/>
                  </a:cubicBezTo>
                  <a:cubicBezTo>
                    <a:pt x="2203" y="6020"/>
                    <a:pt x="2679" y="6294"/>
                    <a:pt x="3060" y="6425"/>
                  </a:cubicBezTo>
                  <a:cubicBezTo>
                    <a:pt x="3243" y="6490"/>
                    <a:pt x="3432" y="6521"/>
                    <a:pt x="3620" y="6521"/>
                  </a:cubicBezTo>
                  <a:cubicBezTo>
                    <a:pt x="4226" y="6521"/>
                    <a:pt x="4819" y="6199"/>
                    <a:pt x="5156" y="5663"/>
                  </a:cubicBezTo>
                  <a:cubicBezTo>
                    <a:pt x="5394" y="5306"/>
                    <a:pt x="5513" y="4925"/>
                    <a:pt x="5572" y="4591"/>
                  </a:cubicBezTo>
                  <a:cubicBezTo>
                    <a:pt x="5632" y="4222"/>
                    <a:pt x="5620" y="3841"/>
                    <a:pt x="5537" y="3484"/>
                  </a:cubicBezTo>
                  <a:cubicBezTo>
                    <a:pt x="5418" y="2972"/>
                    <a:pt x="5453" y="2556"/>
                    <a:pt x="5453" y="2556"/>
                  </a:cubicBezTo>
                  <a:cubicBezTo>
                    <a:pt x="5453" y="2032"/>
                    <a:pt x="5144" y="1460"/>
                    <a:pt x="4894" y="1103"/>
                  </a:cubicBezTo>
                  <a:cubicBezTo>
                    <a:pt x="4715" y="841"/>
                    <a:pt x="4501" y="627"/>
                    <a:pt x="4251" y="448"/>
                  </a:cubicBezTo>
                  <a:cubicBezTo>
                    <a:pt x="3769" y="114"/>
                    <a:pt x="3298" y="0"/>
                    <a:pt x="2879" y="0"/>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46"/>
            <p:cNvSpPr/>
            <p:nvPr/>
          </p:nvSpPr>
          <p:spPr>
            <a:xfrm>
              <a:off x="5782250" y="1143725"/>
              <a:ext cx="161650" cy="149150"/>
            </a:xfrm>
            <a:custGeom>
              <a:avLst/>
              <a:gdLst/>
              <a:ahLst/>
              <a:cxnLst/>
              <a:rect l="l" t="t" r="r" b="b"/>
              <a:pathLst>
                <a:path w="6466" h="5966" extrusionOk="0">
                  <a:moveTo>
                    <a:pt x="3489" y="0"/>
                  </a:moveTo>
                  <a:cubicBezTo>
                    <a:pt x="2525" y="0"/>
                    <a:pt x="1596" y="358"/>
                    <a:pt x="941" y="1084"/>
                  </a:cubicBezTo>
                  <a:cubicBezTo>
                    <a:pt x="298" y="1798"/>
                    <a:pt x="1" y="2763"/>
                    <a:pt x="96" y="3715"/>
                  </a:cubicBezTo>
                  <a:cubicBezTo>
                    <a:pt x="179" y="4703"/>
                    <a:pt x="739" y="5918"/>
                    <a:pt x="1882" y="5965"/>
                  </a:cubicBezTo>
                  <a:cubicBezTo>
                    <a:pt x="1942" y="5965"/>
                    <a:pt x="1989" y="5906"/>
                    <a:pt x="1942" y="5846"/>
                  </a:cubicBezTo>
                  <a:cubicBezTo>
                    <a:pt x="1775" y="5620"/>
                    <a:pt x="1834" y="5275"/>
                    <a:pt x="1608" y="5072"/>
                  </a:cubicBezTo>
                  <a:cubicBezTo>
                    <a:pt x="1489" y="4953"/>
                    <a:pt x="1311" y="4953"/>
                    <a:pt x="1156" y="4894"/>
                  </a:cubicBezTo>
                  <a:cubicBezTo>
                    <a:pt x="989" y="4834"/>
                    <a:pt x="870" y="4703"/>
                    <a:pt x="775" y="4549"/>
                  </a:cubicBezTo>
                  <a:cubicBezTo>
                    <a:pt x="703" y="4382"/>
                    <a:pt x="679" y="4191"/>
                    <a:pt x="751" y="4025"/>
                  </a:cubicBezTo>
                  <a:cubicBezTo>
                    <a:pt x="802" y="3871"/>
                    <a:pt x="950" y="3753"/>
                    <a:pt x="1111" y="3753"/>
                  </a:cubicBezTo>
                  <a:cubicBezTo>
                    <a:pt x="1138" y="3753"/>
                    <a:pt x="1165" y="3756"/>
                    <a:pt x="1191" y="3763"/>
                  </a:cubicBezTo>
                  <a:cubicBezTo>
                    <a:pt x="1370" y="3810"/>
                    <a:pt x="1465" y="4001"/>
                    <a:pt x="1513" y="4168"/>
                  </a:cubicBezTo>
                  <a:cubicBezTo>
                    <a:pt x="1549" y="4358"/>
                    <a:pt x="1584" y="4549"/>
                    <a:pt x="1644" y="4739"/>
                  </a:cubicBezTo>
                  <a:cubicBezTo>
                    <a:pt x="1763" y="5144"/>
                    <a:pt x="1989" y="5513"/>
                    <a:pt x="2263" y="5811"/>
                  </a:cubicBezTo>
                  <a:cubicBezTo>
                    <a:pt x="2279" y="5827"/>
                    <a:pt x="2301" y="5835"/>
                    <a:pt x="2323" y="5835"/>
                  </a:cubicBezTo>
                  <a:cubicBezTo>
                    <a:pt x="2365" y="5835"/>
                    <a:pt x="2406" y="5806"/>
                    <a:pt x="2406" y="5751"/>
                  </a:cubicBezTo>
                  <a:cubicBezTo>
                    <a:pt x="2370" y="5072"/>
                    <a:pt x="2358" y="4406"/>
                    <a:pt x="2323" y="3715"/>
                  </a:cubicBezTo>
                  <a:cubicBezTo>
                    <a:pt x="3180" y="3608"/>
                    <a:pt x="3918" y="3096"/>
                    <a:pt x="4609" y="2584"/>
                  </a:cubicBezTo>
                  <a:lnTo>
                    <a:pt x="4609" y="2584"/>
                  </a:lnTo>
                  <a:cubicBezTo>
                    <a:pt x="4561" y="2775"/>
                    <a:pt x="4430" y="2953"/>
                    <a:pt x="4251" y="3037"/>
                  </a:cubicBezTo>
                  <a:cubicBezTo>
                    <a:pt x="4172" y="3059"/>
                    <a:pt x="4211" y="3168"/>
                    <a:pt x="4277" y="3168"/>
                  </a:cubicBezTo>
                  <a:cubicBezTo>
                    <a:pt x="4280" y="3168"/>
                    <a:pt x="4284" y="3168"/>
                    <a:pt x="4287" y="3167"/>
                  </a:cubicBezTo>
                  <a:cubicBezTo>
                    <a:pt x="4704" y="3132"/>
                    <a:pt x="5097" y="3001"/>
                    <a:pt x="5454" y="2775"/>
                  </a:cubicBezTo>
                  <a:cubicBezTo>
                    <a:pt x="5716" y="3120"/>
                    <a:pt x="5883" y="3525"/>
                    <a:pt x="5930" y="3953"/>
                  </a:cubicBezTo>
                  <a:cubicBezTo>
                    <a:pt x="5930" y="3993"/>
                    <a:pt x="5979" y="4034"/>
                    <a:pt x="6018" y="4034"/>
                  </a:cubicBezTo>
                  <a:cubicBezTo>
                    <a:pt x="6037" y="4034"/>
                    <a:pt x="6053" y="4024"/>
                    <a:pt x="6061" y="4001"/>
                  </a:cubicBezTo>
                  <a:cubicBezTo>
                    <a:pt x="6466" y="3132"/>
                    <a:pt x="6418" y="2084"/>
                    <a:pt x="5930" y="1251"/>
                  </a:cubicBezTo>
                  <a:cubicBezTo>
                    <a:pt x="5692" y="846"/>
                    <a:pt x="5347" y="500"/>
                    <a:pt x="4918" y="298"/>
                  </a:cubicBezTo>
                  <a:cubicBezTo>
                    <a:pt x="4466" y="84"/>
                    <a:pt x="3978" y="0"/>
                    <a:pt x="3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46"/>
            <p:cNvSpPr/>
            <p:nvPr/>
          </p:nvSpPr>
          <p:spPr>
            <a:xfrm>
              <a:off x="5861725" y="1246125"/>
              <a:ext cx="18200" cy="14325"/>
            </a:xfrm>
            <a:custGeom>
              <a:avLst/>
              <a:gdLst/>
              <a:ahLst/>
              <a:cxnLst/>
              <a:rect l="l" t="t" r="r" b="b"/>
              <a:pathLst>
                <a:path w="728" h="573" extrusionOk="0">
                  <a:moveTo>
                    <a:pt x="461" y="1"/>
                  </a:moveTo>
                  <a:cubicBezTo>
                    <a:pt x="285" y="1"/>
                    <a:pt x="103" y="102"/>
                    <a:pt x="13" y="262"/>
                  </a:cubicBezTo>
                  <a:cubicBezTo>
                    <a:pt x="1" y="286"/>
                    <a:pt x="1" y="345"/>
                    <a:pt x="37" y="369"/>
                  </a:cubicBezTo>
                  <a:cubicBezTo>
                    <a:pt x="48" y="373"/>
                    <a:pt x="62" y="376"/>
                    <a:pt x="75" y="376"/>
                  </a:cubicBezTo>
                  <a:cubicBezTo>
                    <a:pt x="101" y="376"/>
                    <a:pt x="128" y="365"/>
                    <a:pt x="144" y="334"/>
                  </a:cubicBezTo>
                  <a:cubicBezTo>
                    <a:pt x="144" y="322"/>
                    <a:pt x="156" y="322"/>
                    <a:pt x="156" y="310"/>
                  </a:cubicBezTo>
                  <a:cubicBezTo>
                    <a:pt x="156" y="310"/>
                    <a:pt x="156" y="286"/>
                    <a:pt x="179" y="286"/>
                  </a:cubicBezTo>
                  <a:lnTo>
                    <a:pt x="215" y="250"/>
                  </a:lnTo>
                  <a:cubicBezTo>
                    <a:pt x="215" y="250"/>
                    <a:pt x="227" y="226"/>
                    <a:pt x="251" y="226"/>
                  </a:cubicBezTo>
                  <a:lnTo>
                    <a:pt x="263" y="214"/>
                  </a:lnTo>
                  <a:cubicBezTo>
                    <a:pt x="275" y="203"/>
                    <a:pt x="310" y="191"/>
                    <a:pt x="322" y="191"/>
                  </a:cubicBezTo>
                  <a:lnTo>
                    <a:pt x="334" y="191"/>
                  </a:lnTo>
                  <a:cubicBezTo>
                    <a:pt x="346" y="191"/>
                    <a:pt x="346" y="191"/>
                    <a:pt x="370" y="167"/>
                  </a:cubicBezTo>
                  <a:lnTo>
                    <a:pt x="370" y="167"/>
                  </a:lnTo>
                  <a:cubicBezTo>
                    <a:pt x="358" y="214"/>
                    <a:pt x="358" y="274"/>
                    <a:pt x="358" y="334"/>
                  </a:cubicBezTo>
                  <a:cubicBezTo>
                    <a:pt x="380" y="480"/>
                    <a:pt x="467" y="573"/>
                    <a:pt x="556" y="573"/>
                  </a:cubicBezTo>
                  <a:cubicBezTo>
                    <a:pt x="562" y="573"/>
                    <a:pt x="567" y="572"/>
                    <a:pt x="572" y="572"/>
                  </a:cubicBezTo>
                  <a:cubicBezTo>
                    <a:pt x="668" y="560"/>
                    <a:pt x="727" y="429"/>
                    <a:pt x="715" y="274"/>
                  </a:cubicBezTo>
                  <a:cubicBezTo>
                    <a:pt x="691" y="203"/>
                    <a:pt x="668" y="143"/>
                    <a:pt x="620" y="95"/>
                  </a:cubicBezTo>
                  <a:cubicBezTo>
                    <a:pt x="620" y="72"/>
                    <a:pt x="608" y="24"/>
                    <a:pt x="560" y="12"/>
                  </a:cubicBezTo>
                  <a:cubicBezTo>
                    <a:pt x="528" y="4"/>
                    <a:pt x="495" y="1"/>
                    <a:pt x="4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6"/>
            <p:cNvSpPr/>
            <p:nvPr/>
          </p:nvSpPr>
          <p:spPr>
            <a:xfrm>
              <a:off x="5911150" y="1242200"/>
              <a:ext cx="15500" cy="13800"/>
            </a:xfrm>
            <a:custGeom>
              <a:avLst/>
              <a:gdLst/>
              <a:ahLst/>
              <a:cxnLst/>
              <a:rect l="l" t="t" r="r" b="b"/>
              <a:pathLst>
                <a:path w="620" h="552" extrusionOk="0">
                  <a:moveTo>
                    <a:pt x="281" y="0"/>
                  </a:moveTo>
                  <a:cubicBezTo>
                    <a:pt x="225" y="0"/>
                    <a:pt x="169" y="8"/>
                    <a:pt x="119" y="26"/>
                  </a:cubicBezTo>
                  <a:cubicBezTo>
                    <a:pt x="107" y="26"/>
                    <a:pt x="72" y="50"/>
                    <a:pt x="72" y="74"/>
                  </a:cubicBezTo>
                  <a:cubicBezTo>
                    <a:pt x="24" y="133"/>
                    <a:pt x="0" y="229"/>
                    <a:pt x="12" y="312"/>
                  </a:cubicBezTo>
                  <a:cubicBezTo>
                    <a:pt x="46" y="458"/>
                    <a:pt x="122" y="551"/>
                    <a:pt x="220" y="551"/>
                  </a:cubicBezTo>
                  <a:cubicBezTo>
                    <a:pt x="226" y="551"/>
                    <a:pt x="232" y="551"/>
                    <a:pt x="238" y="550"/>
                  </a:cubicBezTo>
                  <a:cubicBezTo>
                    <a:pt x="346" y="538"/>
                    <a:pt x="405" y="395"/>
                    <a:pt x="369" y="264"/>
                  </a:cubicBezTo>
                  <a:cubicBezTo>
                    <a:pt x="369" y="217"/>
                    <a:pt x="357" y="181"/>
                    <a:pt x="322" y="145"/>
                  </a:cubicBezTo>
                  <a:lnTo>
                    <a:pt x="405" y="145"/>
                  </a:lnTo>
                  <a:cubicBezTo>
                    <a:pt x="429" y="145"/>
                    <a:pt x="465" y="157"/>
                    <a:pt x="488" y="181"/>
                  </a:cubicBezTo>
                  <a:cubicBezTo>
                    <a:pt x="493" y="183"/>
                    <a:pt x="498" y="184"/>
                    <a:pt x="504" y="184"/>
                  </a:cubicBezTo>
                  <a:cubicBezTo>
                    <a:pt x="531" y="184"/>
                    <a:pt x="572" y="163"/>
                    <a:pt x="572" y="133"/>
                  </a:cubicBezTo>
                  <a:cubicBezTo>
                    <a:pt x="619" y="86"/>
                    <a:pt x="596" y="62"/>
                    <a:pt x="548" y="50"/>
                  </a:cubicBezTo>
                  <a:cubicBezTo>
                    <a:pt x="467" y="21"/>
                    <a:pt x="372" y="0"/>
                    <a:pt x="2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6"/>
            <p:cNvSpPr/>
            <p:nvPr/>
          </p:nvSpPr>
          <p:spPr>
            <a:xfrm>
              <a:off x="5858750" y="1228550"/>
              <a:ext cx="19675" cy="14900"/>
            </a:xfrm>
            <a:custGeom>
              <a:avLst/>
              <a:gdLst/>
              <a:ahLst/>
              <a:cxnLst/>
              <a:rect l="l" t="t" r="r" b="b"/>
              <a:pathLst>
                <a:path w="787" h="596" extrusionOk="0">
                  <a:moveTo>
                    <a:pt x="691" y="1"/>
                  </a:moveTo>
                  <a:cubicBezTo>
                    <a:pt x="644" y="1"/>
                    <a:pt x="608" y="1"/>
                    <a:pt x="560" y="13"/>
                  </a:cubicBezTo>
                  <a:cubicBezTo>
                    <a:pt x="275" y="84"/>
                    <a:pt x="72" y="322"/>
                    <a:pt x="1" y="596"/>
                  </a:cubicBezTo>
                  <a:lnTo>
                    <a:pt x="25" y="596"/>
                  </a:lnTo>
                  <a:cubicBezTo>
                    <a:pt x="36" y="548"/>
                    <a:pt x="84" y="501"/>
                    <a:pt x="132" y="453"/>
                  </a:cubicBezTo>
                  <a:cubicBezTo>
                    <a:pt x="215" y="394"/>
                    <a:pt x="310" y="346"/>
                    <a:pt x="417" y="322"/>
                  </a:cubicBezTo>
                  <a:cubicBezTo>
                    <a:pt x="501" y="286"/>
                    <a:pt x="608" y="263"/>
                    <a:pt x="691" y="203"/>
                  </a:cubicBezTo>
                  <a:cubicBezTo>
                    <a:pt x="739" y="167"/>
                    <a:pt x="787" y="132"/>
                    <a:pt x="787" y="84"/>
                  </a:cubicBezTo>
                  <a:cubicBezTo>
                    <a:pt x="787" y="36"/>
                    <a:pt x="739" y="13"/>
                    <a:pt x="6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6"/>
            <p:cNvSpPr/>
            <p:nvPr/>
          </p:nvSpPr>
          <p:spPr>
            <a:xfrm>
              <a:off x="5899825" y="1223150"/>
              <a:ext cx="25025" cy="7225"/>
            </a:xfrm>
            <a:custGeom>
              <a:avLst/>
              <a:gdLst/>
              <a:ahLst/>
              <a:cxnLst/>
              <a:rect l="l" t="t" r="r" b="b"/>
              <a:pathLst>
                <a:path w="1001" h="289" extrusionOk="0">
                  <a:moveTo>
                    <a:pt x="442" y="0"/>
                  </a:moveTo>
                  <a:cubicBezTo>
                    <a:pt x="350" y="0"/>
                    <a:pt x="257" y="16"/>
                    <a:pt x="167" y="50"/>
                  </a:cubicBezTo>
                  <a:cubicBezTo>
                    <a:pt x="120" y="62"/>
                    <a:pt x="84" y="98"/>
                    <a:pt x="48" y="121"/>
                  </a:cubicBezTo>
                  <a:cubicBezTo>
                    <a:pt x="25" y="157"/>
                    <a:pt x="1" y="217"/>
                    <a:pt x="37" y="241"/>
                  </a:cubicBezTo>
                  <a:cubicBezTo>
                    <a:pt x="60" y="288"/>
                    <a:pt x="120" y="288"/>
                    <a:pt x="167" y="288"/>
                  </a:cubicBezTo>
                  <a:cubicBezTo>
                    <a:pt x="275" y="276"/>
                    <a:pt x="358" y="241"/>
                    <a:pt x="465" y="217"/>
                  </a:cubicBezTo>
                  <a:cubicBezTo>
                    <a:pt x="560" y="181"/>
                    <a:pt x="656" y="157"/>
                    <a:pt x="763" y="157"/>
                  </a:cubicBezTo>
                  <a:cubicBezTo>
                    <a:pt x="787" y="157"/>
                    <a:pt x="822" y="169"/>
                    <a:pt x="858" y="169"/>
                  </a:cubicBezTo>
                  <a:lnTo>
                    <a:pt x="870" y="169"/>
                  </a:lnTo>
                  <a:cubicBezTo>
                    <a:pt x="918" y="169"/>
                    <a:pt x="953" y="193"/>
                    <a:pt x="1001" y="217"/>
                  </a:cubicBezTo>
                  <a:cubicBezTo>
                    <a:pt x="846" y="78"/>
                    <a:pt x="645" y="0"/>
                    <a:pt x="4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6"/>
            <p:cNvSpPr/>
            <p:nvPr/>
          </p:nvSpPr>
          <p:spPr>
            <a:xfrm>
              <a:off x="5868275" y="1283475"/>
              <a:ext cx="32625" cy="10675"/>
            </a:xfrm>
            <a:custGeom>
              <a:avLst/>
              <a:gdLst/>
              <a:ahLst/>
              <a:cxnLst/>
              <a:rect l="l" t="t" r="r" b="b"/>
              <a:pathLst>
                <a:path w="1305" h="427" extrusionOk="0">
                  <a:moveTo>
                    <a:pt x="121" y="1"/>
                  </a:moveTo>
                  <a:cubicBezTo>
                    <a:pt x="59" y="1"/>
                    <a:pt x="1" y="80"/>
                    <a:pt x="48" y="137"/>
                  </a:cubicBezTo>
                  <a:cubicBezTo>
                    <a:pt x="278" y="324"/>
                    <a:pt x="573" y="426"/>
                    <a:pt x="871" y="426"/>
                  </a:cubicBezTo>
                  <a:cubicBezTo>
                    <a:pt x="991" y="426"/>
                    <a:pt x="1111" y="410"/>
                    <a:pt x="1227" y="375"/>
                  </a:cubicBezTo>
                  <a:cubicBezTo>
                    <a:pt x="1304" y="342"/>
                    <a:pt x="1290" y="218"/>
                    <a:pt x="1202" y="218"/>
                  </a:cubicBezTo>
                  <a:cubicBezTo>
                    <a:pt x="1195" y="218"/>
                    <a:pt x="1188" y="219"/>
                    <a:pt x="1179" y="221"/>
                  </a:cubicBezTo>
                  <a:cubicBezTo>
                    <a:pt x="1075" y="253"/>
                    <a:pt x="967" y="269"/>
                    <a:pt x="859" y="269"/>
                  </a:cubicBezTo>
                  <a:cubicBezTo>
                    <a:pt x="612" y="269"/>
                    <a:pt x="367" y="184"/>
                    <a:pt x="167" y="18"/>
                  </a:cubicBezTo>
                  <a:cubicBezTo>
                    <a:pt x="153" y="6"/>
                    <a:pt x="137" y="1"/>
                    <a:pt x="1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6"/>
            <p:cNvSpPr/>
            <p:nvPr/>
          </p:nvSpPr>
          <p:spPr>
            <a:xfrm>
              <a:off x="5898050" y="1252825"/>
              <a:ext cx="17875" cy="25750"/>
            </a:xfrm>
            <a:custGeom>
              <a:avLst/>
              <a:gdLst/>
              <a:ahLst/>
              <a:cxnLst/>
              <a:rect l="l" t="t" r="r" b="b"/>
              <a:pathLst>
                <a:path w="715" h="1030" extrusionOk="0">
                  <a:moveTo>
                    <a:pt x="174" y="0"/>
                  </a:moveTo>
                  <a:cubicBezTo>
                    <a:pt x="152" y="0"/>
                    <a:pt x="131" y="6"/>
                    <a:pt x="119" y="18"/>
                  </a:cubicBezTo>
                  <a:cubicBezTo>
                    <a:pt x="84" y="66"/>
                    <a:pt x="84" y="113"/>
                    <a:pt x="119" y="137"/>
                  </a:cubicBezTo>
                  <a:cubicBezTo>
                    <a:pt x="238" y="304"/>
                    <a:pt x="358" y="482"/>
                    <a:pt x="465" y="661"/>
                  </a:cubicBezTo>
                  <a:cubicBezTo>
                    <a:pt x="465" y="697"/>
                    <a:pt x="489" y="708"/>
                    <a:pt x="489" y="732"/>
                  </a:cubicBezTo>
                  <a:cubicBezTo>
                    <a:pt x="489" y="756"/>
                    <a:pt x="477" y="768"/>
                    <a:pt x="477" y="768"/>
                  </a:cubicBezTo>
                  <a:cubicBezTo>
                    <a:pt x="429" y="792"/>
                    <a:pt x="405" y="828"/>
                    <a:pt x="358" y="839"/>
                  </a:cubicBezTo>
                  <a:cubicBezTo>
                    <a:pt x="294" y="876"/>
                    <a:pt x="223" y="891"/>
                    <a:pt x="156" y="891"/>
                  </a:cubicBezTo>
                  <a:cubicBezTo>
                    <a:pt x="136" y="891"/>
                    <a:pt x="115" y="890"/>
                    <a:pt x="96" y="887"/>
                  </a:cubicBezTo>
                  <a:cubicBezTo>
                    <a:pt x="48" y="887"/>
                    <a:pt x="0" y="935"/>
                    <a:pt x="48" y="958"/>
                  </a:cubicBezTo>
                  <a:cubicBezTo>
                    <a:pt x="48" y="1006"/>
                    <a:pt x="72" y="1030"/>
                    <a:pt x="119" y="1030"/>
                  </a:cubicBezTo>
                  <a:cubicBezTo>
                    <a:pt x="238" y="1030"/>
                    <a:pt x="358" y="1018"/>
                    <a:pt x="477" y="958"/>
                  </a:cubicBezTo>
                  <a:cubicBezTo>
                    <a:pt x="584" y="899"/>
                    <a:pt x="715" y="816"/>
                    <a:pt x="667" y="673"/>
                  </a:cubicBezTo>
                  <a:cubicBezTo>
                    <a:pt x="655" y="613"/>
                    <a:pt x="608" y="554"/>
                    <a:pt x="584" y="494"/>
                  </a:cubicBezTo>
                  <a:cubicBezTo>
                    <a:pt x="548" y="435"/>
                    <a:pt x="500" y="375"/>
                    <a:pt x="477" y="339"/>
                  </a:cubicBezTo>
                  <a:cubicBezTo>
                    <a:pt x="405" y="232"/>
                    <a:pt x="322" y="125"/>
                    <a:pt x="238" y="18"/>
                  </a:cubicBezTo>
                  <a:cubicBezTo>
                    <a:pt x="221" y="6"/>
                    <a:pt x="197" y="0"/>
                    <a:pt x="17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6"/>
            <p:cNvSpPr/>
            <p:nvPr/>
          </p:nvSpPr>
          <p:spPr>
            <a:xfrm>
              <a:off x="5969775" y="1429250"/>
              <a:ext cx="6875" cy="128525"/>
            </a:xfrm>
            <a:custGeom>
              <a:avLst/>
              <a:gdLst/>
              <a:ahLst/>
              <a:cxnLst/>
              <a:rect l="l" t="t" r="r" b="b"/>
              <a:pathLst>
                <a:path w="275" h="5141" extrusionOk="0">
                  <a:moveTo>
                    <a:pt x="191" y="0"/>
                  </a:moveTo>
                  <a:cubicBezTo>
                    <a:pt x="150" y="0"/>
                    <a:pt x="108" y="27"/>
                    <a:pt x="108" y="81"/>
                  </a:cubicBezTo>
                  <a:cubicBezTo>
                    <a:pt x="96" y="521"/>
                    <a:pt x="84" y="986"/>
                    <a:pt x="84" y="1426"/>
                  </a:cubicBezTo>
                  <a:lnTo>
                    <a:pt x="1" y="4855"/>
                  </a:lnTo>
                  <a:cubicBezTo>
                    <a:pt x="48" y="4950"/>
                    <a:pt x="108" y="5034"/>
                    <a:pt x="156" y="5141"/>
                  </a:cubicBezTo>
                  <a:lnTo>
                    <a:pt x="156" y="4867"/>
                  </a:lnTo>
                  <a:cubicBezTo>
                    <a:pt x="203" y="3284"/>
                    <a:pt x="227" y="1688"/>
                    <a:pt x="275" y="81"/>
                  </a:cubicBezTo>
                  <a:cubicBezTo>
                    <a:pt x="275" y="27"/>
                    <a:pt x="233" y="0"/>
                    <a:pt x="1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6"/>
            <p:cNvSpPr/>
            <p:nvPr/>
          </p:nvSpPr>
          <p:spPr>
            <a:xfrm>
              <a:off x="5832275" y="1323950"/>
              <a:ext cx="79975" cy="56875"/>
            </a:xfrm>
            <a:custGeom>
              <a:avLst/>
              <a:gdLst/>
              <a:ahLst/>
              <a:cxnLst/>
              <a:rect l="l" t="t" r="r" b="b"/>
              <a:pathLst>
                <a:path w="3199" h="2275" extrusionOk="0">
                  <a:moveTo>
                    <a:pt x="3110" y="0"/>
                  </a:moveTo>
                  <a:cubicBezTo>
                    <a:pt x="3105" y="0"/>
                    <a:pt x="3100" y="2"/>
                    <a:pt x="3096" y="7"/>
                  </a:cubicBezTo>
                  <a:cubicBezTo>
                    <a:pt x="2679" y="54"/>
                    <a:pt x="2334" y="304"/>
                    <a:pt x="2107" y="650"/>
                  </a:cubicBezTo>
                  <a:cubicBezTo>
                    <a:pt x="1893" y="983"/>
                    <a:pt x="1798" y="1400"/>
                    <a:pt x="1726" y="1804"/>
                  </a:cubicBezTo>
                  <a:cubicBezTo>
                    <a:pt x="1726" y="1816"/>
                    <a:pt x="1726" y="1840"/>
                    <a:pt x="1715" y="1864"/>
                  </a:cubicBezTo>
                  <a:cubicBezTo>
                    <a:pt x="1715" y="1852"/>
                    <a:pt x="1691" y="1840"/>
                    <a:pt x="1691" y="1804"/>
                  </a:cubicBezTo>
                  <a:cubicBezTo>
                    <a:pt x="1619" y="1400"/>
                    <a:pt x="1512" y="983"/>
                    <a:pt x="1250" y="650"/>
                  </a:cubicBezTo>
                  <a:cubicBezTo>
                    <a:pt x="1000" y="304"/>
                    <a:pt x="595" y="30"/>
                    <a:pt x="131" y="7"/>
                  </a:cubicBezTo>
                  <a:cubicBezTo>
                    <a:pt x="83" y="7"/>
                    <a:pt x="60" y="30"/>
                    <a:pt x="60" y="66"/>
                  </a:cubicBezTo>
                  <a:cubicBezTo>
                    <a:pt x="60" y="185"/>
                    <a:pt x="48" y="614"/>
                    <a:pt x="48" y="721"/>
                  </a:cubicBezTo>
                  <a:cubicBezTo>
                    <a:pt x="0" y="721"/>
                    <a:pt x="464" y="1864"/>
                    <a:pt x="1155" y="2221"/>
                  </a:cubicBezTo>
                  <a:cubicBezTo>
                    <a:pt x="1226" y="2257"/>
                    <a:pt x="1456" y="2275"/>
                    <a:pt x="1679" y="2275"/>
                  </a:cubicBezTo>
                  <a:cubicBezTo>
                    <a:pt x="1902" y="2275"/>
                    <a:pt x="2119" y="2257"/>
                    <a:pt x="2167" y="2221"/>
                  </a:cubicBezTo>
                  <a:cubicBezTo>
                    <a:pt x="2807" y="1866"/>
                    <a:pt x="3199" y="721"/>
                    <a:pt x="3168" y="721"/>
                  </a:cubicBezTo>
                  <a:lnTo>
                    <a:pt x="3168" y="721"/>
                  </a:lnTo>
                  <a:cubicBezTo>
                    <a:pt x="3167" y="721"/>
                    <a:pt x="3167" y="721"/>
                    <a:pt x="3167" y="721"/>
                  </a:cubicBezTo>
                  <a:cubicBezTo>
                    <a:pt x="3167" y="602"/>
                    <a:pt x="3155" y="173"/>
                    <a:pt x="3155" y="66"/>
                  </a:cubicBezTo>
                  <a:cubicBezTo>
                    <a:pt x="3155" y="37"/>
                    <a:pt x="3132" y="0"/>
                    <a:pt x="31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6"/>
            <p:cNvSpPr/>
            <p:nvPr/>
          </p:nvSpPr>
          <p:spPr>
            <a:xfrm>
              <a:off x="5821550" y="1315350"/>
              <a:ext cx="103000" cy="66100"/>
            </a:xfrm>
            <a:custGeom>
              <a:avLst/>
              <a:gdLst/>
              <a:ahLst/>
              <a:cxnLst/>
              <a:rect l="l" t="t" r="r" b="b"/>
              <a:pathLst>
                <a:path w="4120" h="2644" extrusionOk="0">
                  <a:moveTo>
                    <a:pt x="605" y="1"/>
                  </a:moveTo>
                  <a:cubicBezTo>
                    <a:pt x="571" y="1"/>
                    <a:pt x="536" y="2"/>
                    <a:pt x="501" y="5"/>
                  </a:cubicBezTo>
                  <a:cubicBezTo>
                    <a:pt x="381" y="17"/>
                    <a:pt x="274" y="89"/>
                    <a:pt x="274" y="232"/>
                  </a:cubicBezTo>
                  <a:lnTo>
                    <a:pt x="274" y="243"/>
                  </a:lnTo>
                  <a:cubicBezTo>
                    <a:pt x="250" y="243"/>
                    <a:pt x="215" y="243"/>
                    <a:pt x="179" y="255"/>
                  </a:cubicBezTo>
                  <a:cubicBezTo>
                    <a:pt x="60" y="267"/>
                    <a:pt x="0" y="422"/>
                    <a:pt x="24" y="529"/>
                  </a:cubicBezTo>
                  <a:cubicBezTo>
                    <a:pt x="52" y="632"/>
                    <a:pt x="132" y="684"/>
                    <a:pt x="222" y="684"/>
                  </a:cubicBezTo>
                  <a:cubicBezTo>
                    <a:pt x="247" y="684"/>
                    <a:pt x="273" y="680"/>
                    <a:pt x="298" y="672"/>
                  </a:cubicBezTo>
                  <a:cubicBezTo>
                    <a:pt x="331" y="667"/>
                    <a:pt x="364" y="665"/>
                    <a:pt x="396" y="665"/>
                  </a:cubicBezTo>
                  <a:cubicBezTo>
                    <a:pt x="770" y="665"/>
                    <a:pt x="1089" y="970"/>
                    <a:pt x="1286" y="1255"/>
                  </a:cubicBezTo>
                  <a:cubicBezTo>
                    <a:pt x="1560" y="1660"/>
                    <a:pt x="1703" y="2113"/>
                    <a:pt x="1965" y="2529"/>
                  </a:cubicBezTo>
                  <a:cubicBezTo>
                    <a:pt x="2011" y="2608"/>
                    <a:pt x="2078" y="2643"/>
                    <a:pt x="2146" y="2643"/>
                  </a:cubicBezTo>
                  <a:cubicBezTo>
                    <a:pt x="2201" y="2643"/>
                    <a:pt x="2256" y="2620"/>
                    <a:pt x="2298" y="2577"/>
                  </a:cubicBezTo>
                  <a:cubicBezTo>
                    <a:pt x="2584" y="2327"/>
                    <a:pt x="2691" y="1636"/>
                    <a:pt x="2858" y="1267"/>
                  </a:cubicBezTo>
                  <a:cubicBezTo>
                    <a:pt x="3001" y="946"/>
                    <a:pt x="3275" y="672"/>
                    <a:pt x="3596" y="553"/>
                  </a:cubicBezTo>
                  <a:cubicBezTo>
                    <a:pt x="3632" y="541"/>
                    <a:pt x="3668" y="529"/>
                    <a:pt x="3691" y="493"/>
                  </a:cubicBezTo>
                  <a:cubicBezTo>
                    <a:pt x="3727" y="493"/>
                    <a:pt x="3787" y="482"/>
                    <a:pt x="3834" y="482"/>
                  </a:cubicBezTo>
                  <a:cubicBezTo>
                    <a:pt x="4116" y="482"/>
                    <a:pt x="4120" y="53"/>
                    <a:pt x="3846" y="53"/>
                  </a:cubicBezTo>
                  <a:cubicBezTo>
                    <a:pt x="3842" y="53"/>
                    <a:pt x="3838" y="53"/>
                    <a:pt x="3834" y="53"/>
                  </a:cubicBezTo>
                  <a:cubicBezTo>
                    <a:pt x="3275" y="65"/>
                    <a:pt x="2715" y="327"/>
                    <a:pt x="2382" y="779"/>
                  </a:cubicBezTo>
                  <a:cubicBezTo>
                    <a:pt x="2275" y="898"/>
                    <a:pt x="2203" y="1053"/>
                    <a:pt x="2144" y="1184"/>
                  </a:cubicBezTo>
                  <a:cubicBezTo>
                    <a:pt x="2060" y="1017"/>
                    <a:pt x="1977" y="851"/>
                    <a:pt x="1870" y="708"/>
                  </a:cubicBezTo>
                  <a:cubicBezTo>
                    <a:pt x="1569" y="318"/>
                    <a:pt x="1112" y="1"/>
                    <a:pt x="6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46"/>
          <p:cNvSpPr/>
          <p:nvPr/>
        </p:nvSpPr>
        <p:spPr>
          <a:xfrm rot="8422163">
            <a:off x="896118" y="569627"/>
            <a:ext cx="292160" cy="547538"/>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6"/>
          <p:cNvSpPr/>
          <p:nvPr/>
        </p:nvSpPr>
        <p:spPr>
          <a:xfrm rot="9910285">
            <a:off x="6520641" y="4371067"/>
            <a:ext cx="274571" cy="514613"/>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47" name="Google Shape;1147;p46"/>
          <p:cNvGrpSpPr/>
          <p:nvPr/>
        </p:nvGrpSpPr>
        <p:grpSpPr>
          <a:xfrm>
            <a:off x="7399924" y="1625854"/>
            <a:ext cx="1035140" cy="3080063"/>
            <a:chOff x="6943250" y="1093425"/>
            <a:chExt cx="484775" cy="1442450"/>
          </a:xfrm>
        </p:grpSpPr>
        <p:sp>
          <p:nvSpPr>
            <p:cNvPr id="1148" name="Google Shape;1148;p46"/>
            <p:cNvSpPr/>
            <p:nvPr/>
          </p:nvSpPr>
          <p:spPr>
            <a:xfrm>
              <a:off x="7194625" y="1132700"/>
              <a:ext cx="95875" cy="145850"/>
            </a:xfrm>
            <a:custGeom>
              <a:avLst/>
              <a:gdLst/>
              <a:ahLst/>
              <a:cxnLst/>
              <a:rect l="l" t="t" r="r" b="b"/>
              <a:pathLst>
                <a:path w="3835" h="5834" extrusionOk="0">
                  <a:moveTo>
                    <a:pt x="2442" y="1"/>
                  </a:moveTo>
                  <a:lnTo>
                    <a:pt x="1049" y="930"/>
                  </a:lnTo>
                  <a:cubicBezTo>
                    <a:pt x="1132" y="1632"/>
                    <a:pt x="799" y="2311"/>
                    <a:pt x="513" y="2966"/>
                  </a:cubicBezTo>
                  <a:cubicBezTo>
                    <a:pt x="227" y="3620"/>
                    <a:pt x="1" y="4394"/>
                    <a:pt x="322" y="5025"/>
                  </a:cubicBezTo>
                  <a:cubicBezTo>
                    <a:pt x="570" y="5532"/>
                    <a:pt x="1149" y="5833"/>
                    <a:pt x="1716" y="5833"/>
                  </a:cubicBezTo>
                  <a:cubicBezTo>
                    <a:pt x="1776" y="5833"/>
                    <a:pt x="1835" y="5830"/>
                    <a:pt x="1894" y="5823"/>
                  </a:cubicBezTo>
                  <a:cubicBezTo>
                    <a:pt x="2525" y="5752"/>
                    <a:pt x="3073" y="5335"/>
                    <a:pt x="3394" y="4799"/>
                  </a:cubicBezTo>
                  <a:cubicBezTo>
                    <a:pt x="3728" y="4263"/>
                    <a:pt x="3835" y="3620"/>
                    <a:pt x="3799" y="3001"/>
                  </a:cubicBezTo>
                  <a:cubicBezTo>
                    <a:pt x="3751" y="1882"/>
                    <a:pt x="3251" y="775"/>
                    <a:pt x="24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6"/>
            <p:cNvSpPr/>
            <p:nvPr/>
          </p:nvSpPr>
          <p:spPr>
            <a:xfrm>
              <a:off x="7138075" y="1614900"/>
              <a:ext cx="289950" cy="580175"/>
            </a:xfrm>
            <a:custGeom>
              <a:avLst/>
              <a:gdLst/>
              <a:ahLst/>
              <a:cxnLst/>
              <a:rect l="l" t="t" r="r" b="b"/>
              <a:pathLst>
                <a:path w="11598" h="23207" extrusionOk="0">
                  <a:moveTo>
                    <a:pt x="2668" y="1"/>
                  </a:moveTo>
                  <a:lnTo>
                    <a:pt x="1" y="22075"/>
                  </a:lnTo>
                  <a:cubicBezTo>
                    <a:pt x="831" y="21988"/>
                    <a:pt x="1633" y="21950"/>
                    <a:pt x="2399" y="21950"/>
                  </a:cubicBezTo>
                  <a:cubicBezTo>
                    <a:pt x="6838" y="21950"/>
                    <a:pt x="10026" y="23206"/>
                    <a:pt x="10026" y="23206"/>
                  </a:cubicBezTo>
                  <a:cubicBezTo>
                    <a:pt x="11597" y="10681"/>
                    <a:pt x="8514" y="930"/>
                    <a:pt x="8514" y="930"/>
                  </a:cubicBezTo>
                  <a:lnTo>
                    <a:pt x="26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6"/>
            <p:cNvSpPr/>
            <p:nvPr/>
          </p:nvSpPr>
          <p:spPr>
            <a:xfrm>
              <a:off x="6943250" y="1157825"/>
              <a:ext cx="297550" cy="268675"/>
            </a:xfrm>
            <a:custGeom>
              <a:avLst/>
              <a:gdLst/>
              <a:ahLst/>
              <a:cxnLst/>
              <a:rect l="l" t="t" r="r" b="b"/>
              <a:pathLst>
                <a:path w="11902" h="10747" extrusionOk="0">
                  <a:moveTo>
                    <a:pt x="1264" y="1"/>
                  </a:moveTo>
                  <a:cubicBezTo>
                    <a:pt x="1173" y="1"/>
                    <a:pt x="1138" y="103"/>
                    <a:pt x="1138" y="103"/>
                  </a:cubicBezTo>
                  <a:lnTo>
                    <a:pt x="1710" y="1318"/>
                  </a:lnTo>
                  <a:lnTo>
                    <a:pt x="1519" y="1437"/>
                  </a:lnTo>
                  <a:cubicBezTo>
                    <a:pt x="1052" y="537"/>
                    <a:pt x="811" y="346"/>
                    <a:pt x="690" y="346"/>
                  </a:cubicBezTo>
                  <a:cubicBezTo>
                    <a:pt x="602" y="346"/>
                    <a:pt x="579" y="448"/>
                    <a:pt x="579" y="448"/>
                  </a:cubicBezTo>
                  <a:lnTo>
                    <a:pt x="1281" y="1603"/>
                  </a:lnTo>
                  <a:lnTo>
                    <a:pt x="1102" y="1770"/>
                  </a:lnTo>
                  <a:cubicBezTo>
                    <a:pt x="513" y="1187"/>
                    <a:pt x="245" y="1041"/>
                    <a:pt x="125" y="1041"/>
                  </a:cubicBezTo>
                  <a:cubicBezTo>
                    <a:pt x="4" y="1041"/>
                    <a:pt x="31" y="1187"/>
                    <a:pt x="31" y="1187"/>
                  </a:cubicBezTo>
                  <a:lnTo>
                    <a:pt x="900" y="1901"/>
                  </a:lnTo>
                  <a:lnTo>
                    <a:pt x="757" y="2056"/>
                  </a:lnTo>
                  <a:cubicBezTo>
                    <a:pt x="409" y="1827"/>
                    <a:pt x="230" y="1756"/>
                    <a:pt x="142" y="1756"/>
                  </a:cubicBezTo>
                  <a:cubicBezTo>
                    <a:pt x="0" y="1756"/>
                    <a:pt x="90" y="1937"/>
                    <a:pt x="90" y="1937"/>
                  </a:cubicBezTo>
                  <a:lnTo>
                    <a:pt x="1138" y="2568"/>
                  </a:lnTo>
                  <a:cubicBezTo>
                    <a:pt x="1698" y="3485"/>
                    <a:pt x="2365" y="3580"/>
                    <a:pt x="2365" y="3580"/>
                  </a:cubicBezTo>
                  <a:lnTo>
                    <a:pt x="4710" y="9914"/>
                  </a:lnTo>
                  <a:cubicBezTo>
                    <a:pt x="4906" y="10434"/>
                    <a:pt x="5408" y="10746"/>
                    <a:pt x="5926" y="10746"/>
                  </a:cubicBezTo>
                  <a:cubicBezTo>
                    <a:pt x="6131" y="10746"/>
                    <a:pt x="6339" y="10697"/>
                    <a:pt x="6532" y="10593"/>
                  </a:cubicBezTo>
                  <a:lnTo>
                    <a:pt x="7853" y="9878"/>
                  </a:lnTo>
                  <a:lnTo>
                    <a:pt x="11901" y="7687"/>
                  </a:lnTo>
                  <a:lnTo>
                    <a:pt x="11663" y="5425"/>
                  </a:lnTo>
                  <a:cubicBezTo>
                    <a:pt x="11654" y="5327"/>
                    <a:pt x="11559" y="5256"/>
                    <a:pt x="11462" y="5256"/>
                  </a:cubicBezTo>
                  <a:cubicBezTo>
                    <a:pt x="11429" y="5256"/>
                    <a:pt x="11396" y="5264"/>
                    <a:pt x="11366" y="5282"/>
                  </a:cubicBezTo>
                  <a:lnTo>
                    <a:pt x="7234" y="7592"/>
                  </a:lnTo>
                  <a:lnTo>
                    <a:pt x="6175" y="8187"/>
                  </a:lnTo>
                  <a:cubicBezTo>
                    <a:pt x="5698" y="7414"/>
                    <a:pt x="3079" y="3080"/>
                    <a:pt x="3079" y="3080"/>
                  </a:cubicBezTo>
                  <a:lnTo>
                    <a:pt x="3269" y="2592"/>
                  </a:lnTo>
                  <a:cubicBezTo>
                    <a:pt x="3365" y="2365"/>
                    <a:pt x="3377" y="2115"/>
                    <a:pt x="3317" y="1877"/>
                  </a:cubicBezTo>
                  <a:cubicBezTo>
                    <a:pt x="3186" y="1258"/>
                    <a:pt x="3353" y="829"/>
                    <a:pt x="3353" y="829"/>
                  </a:cubicBezTo>
                  <a:cubicBezTo>
                    <a:pt x="3346" y="829"/>
                    <a:pt x="3340" y="829"/>
                    <a:pt x="3334" y="829"/>
                  </a:cubicBezTo>
                  <a:cubicBezTo>
                    <a:pt x="2878" y="829"/>
                    <a:pt x="2948" y="1699"/>
                    <a:pt x="2948" y="1699"/>
                  </a:cubicBezTo>
                  <a:lnTo>
                    <a:pt x="2615" y="1889"/>
                  </a:lnTo>
                  <a:lnTo>
                    <a:pt x="2115" y="1341"/>
                  </a:lnTo>
                  <a:cubicBezTo>
                    <a:pt x="1660" y="226"/>
                    <a:pt x="1400" y="1"/>
                    <a:pt x="1264"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6"/>
            <p:cNvSpPr/>
            <p:nvPr/>
          </p:nvSpPr>
          <p:spPr>
            <a:xfrm>
              <a:off x="7128850" y="1286675"/>
              <a:ext cx="116425" cy="115450"/>
            </a:xfrm>
            <a:custGeom>
              <a:avLst/>
              <a:gdLst/>
              <a:ahLst/>
              <a:cxnLst/>
              <a:rect l="l" t="t" r="r" b="b"/>
              <a:pathLst>
                <a:path w="4657" h="4618" extrusionOk="0">
                  <a:moveTo>
                    <a:pt x="4221" y="0"/>
                  </a:moveTo>
                  <a:cubicBezTo>
                    <a:pt x="4193" y="0"/>
                    <a:pt x="4167" y="7"/>
                    <a:pt x="4144" y="21"/>
                  </a:cubicBezTo>
                  <a:lnTo>
                    <a:pt x="1" y="2331"/>
                  </a:lnTo>
                  <a:cubicBezTo>
                    <a:pt x="96" y="2760"/>
                    <a:pt x="275" y="3474"/>
                    <a:pt x="608" y="4617"/>
                  </a:cubicBezTo>
                  <a:lnTo>
                    <a:pt x="4656" y="2438"/>
                  </a:lnTo>
                  <a:lnTo>
                    <a:pt x="4418" y="188"/>
                  </a:lnTo>
                  <a:cubicBezTo>
                    <a:pt x="4409" y="70"/>
                    <a:pt x="4310" y="0"/>
                    <a:pt x="422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6"/>
            <p:cNvSpPr/>
            <p:nvPr/>
          </p:nvSpPr>
          <p:spPr>
            <a:xfrm>
              <a:off x="7102650" y="1619375"/>
              <a:ext cx="256325" cy="833750"/>
            </a:xfrm>
            <a:custGeom>
              <a:avLst/>
              <a:gdLst/>
              <a:ahLst/>
              <a:cxnLst/>
              <a:rect l="l" t="t" r="r" b="b"/>
              <a:pathLst>
                <a:path w="10253" h="33350" extrusionOk="0">
                  <a:moveTo>
                    <a:pt x="3180" y="1"/>
                  </a:moveTo>
                  <a:cubicBezTo>
                    <a:pt x="3180" y="1"/>
                    <a:pt x="2656" y="2751"/>
                    <a:pt x="2025" y="6049"/>
                  </a:cubicBezTo>
                  <a:cubicBezTo>
                    <a:pt x="1954" y="6442"/>
                    <a:pt x="1882" y="6847"/>
                    <a:pt x="1811" y="7263"/>
                  </a:cubicBezTo>
                  <a:cubicBezTo>
                    <a:pt x="977" y="11669"/>
                    <a:pt x="84" y="16562"/>
                    <a:pt x="49" y="17146"/>
                  </a:cubicBezTo>
                  <a:cubicBezTo>
                    <a:pt x="1" y="18336"/>
                    <a:pt x="334" y="19515"/>
                    <a:pt x="977" y="20515"/>
                  </a:cubicBezTo>
                  <a:lnTo>
                    <a:pt x="4871" y="26587"/>
                  </a:lnTo>
                  <a:lnTo>
                    <a:pt x="6942" y="29814"/>
                  </a:lnTo>
                  <a:lnTo>
                    <a:pt x="7085" y="30040"/>
                  </a:lnTo>
                  <a:lnTo>
                    <a:pt x="7299" y="30361"/>
                  </a:lnTo>
                  <a:lnTo>
                    <a:pt x="9216" y="33350"/>
                  </a:lnTo>
                  <a:lnTo>
                    <a:pt x="10252" y="32552"/>
                  </a:lnTo>
                  <a:cubicBezTo>
                    <a:pt x="9919" y="31457"/>
                    <a:pt x="9550" y="30278"/>
                    <a:pt x="9169" y="29087"/>
                  </a:cubicBezTo>
                  <a:cubicBezTo>
                    <a:pt x="9109" y="28885"/>
                    <a:pt x="9050" y="28718"/>
                    <a:pt x="8978" y="28516"/>
                  </a:cubicBezTo>
                  <a:lnTo>
                    <a:pt x="8966" y="28492"/>
                  </a:lnTo>
                  <a:cubicBezTo>
                    <a:pt x="8573" y="27397"/>
                    <a:pt x="8157" y="26313"/>
                    <a:pt x="7728" y="25277"/>
                  </a:cubicBezTo>
                  <a:cubicBezTo>
                    <a:pt x="6752" y="22908"/>
                    <a:pt x="5692" y="20765"/>
                    <a:pt x="4680" y="19336"/>
                  </a:cubicBezTo>
                  <a:cubicBezTo>
                    <a:pt x="4287" y="18800"/>
                    <a:pt x="3918" y="18372"/>
                    <a:pt x="3561" y="18050"/>
                  </a:cubicBezTo>
                  <a:lnTo>
                    <a:pt x="5228" y="11419"/>
                  </a:lnTo>
                  <a:lnTo>
                    <a:pt x="5930" y="8621"/>
                  </a:lnTo>
                  <a:lnTo>
                    <a:pt x="6228" y="7430"/>
                  </a:lnTo>
                  <a:lnTo>
                    <a:pt x="7526" y="2239"/>
                  </a:lnTo>
                  <a:lnTo>
                    <a:pt x="5895" y="1405"/>
                  </a:lnTo>
                  <a:lnTo>
                    <a:pt x="3180" y="1"/>
                  </a:ln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6"/>
            <p:cNvSpPr/>
            <p:nvPr/>
          </p:nvSpPr>
          <p:spPr>
            <a:xfrm>
              <a:off x="7212200" y="1632775"/>
              <a:ext cx="176825" cy="840600"/>
            </a:xfrm>
            <a:custGeom>
              <a:avLst/>
              <a:gdLst/>
              <a:ahLst/>
              <a:cxnLst/>
              <a:rect l="l" t="t" r="r" b="b"/>
              <a:pathLst>
                <a:path w="7073" h="33624" extrusionOk="0">
                  <a:moveTo>
                    <a:pt x="1572" y="0"/>
                  </a:moveTo>
                  <a:lnTo>
                    <a:pt x="1489" y="834"/>
                  </a:lnTo>
                  <a:lnTo>
                    <a:pt x="929" y="6025"/>
                  </a:lnTo>
                  <a:lnTo>
                    <a:pt x="905" y="7358"/>
                  </a:lnTo>
                  <a:lnTo>
                    <a:pt x="893" y="8466"/>
                  </a:lnTo>
                  <a:lnTo>
                    <a:pt x="882" y="9775"/>
                  </a:lnTo>
                  <a:cubicBezTo>
                    <a:pt x="846" y="10121"/>
                    <a:pt x="834" y="10466"/>
                    <a:pt x="810" y="10835"/>
                  </a:cubicBezTo>
                  <a:cubicBezTo>
                    <a:pt x="631" y="13550"/>
                    <a:pt x="417" y="16848"/>
                    <a:pt x="274" y="18776"/>
                  </a:cubicBezTo>
                  <a:cubicBezTo>
                    <a:pt x="215" y="19550"/>
                    <a:pt x="167" y="20098"/>
                    <a:pt x="120" y="20277"/>
                  </a:cubicBezTo>
                  <a:cubicBezTo>
                    <a:pt x="0" y="20824"/>
                    <a:pt x="274" y="23206"/>
                    <a:pt x="465" y="26004"/>
                  </a:cubicBezTo>
                  <a:cubicBezTo>
                    <a:pt x="524" y="27063"/>
                    <a:pt x="584" y="28194"/>
                    <a:pt x="608" y="29290"/>
                  </a:cubicBezTo>
                  <a:cubicBezTo>
                    <a:pt x="631" y="29492"/>
                    <a:pt x="631" y="29671"/>
                    <a:pt x="631" y="29861"/>
                  </a:cubicBezTo>
                  <a:cubicBezTo>
                    <a:pt x="643" y="30766"/>
                    <a:pt x="608" y="31659"/>
                    <a:pt x="548" y="32481"/>
                  </a:cubicBezTo>
                  <a:cubicBezTo>
                    <a:pt x="524" y="32885"/>
                    <a:pt x="477" y="33266"/>
                    <a:pt x="429" y="33624"/>
                  </a:cubicBezTo>
                  <a:lnTo>
                    <a:pt x="1846" y="33576"/>
                  </a:lnTo>
                  <a:lnTo>
                    <a:pt x="1858" y="33540"/>
                  </a:lnTo>
                  <a:cubicBezTo>
                    <a:pt x="1917" y="33314"/>
                    <a:pt x="2155" y="32254"/>
                    <a:pt x="2441" y="30826"/>
                  </a:cubicBezTo>
                  <a:lnTo>
                    <a:pt x="2441" y="30802"/>
                  </a:lnTo>
                  <a:cubicBezTo>
                    <a:pt x="2513" y="30480"/>
                    <a:pt x="2572" y="30159"/>
                    <a:pt x="2632" y="29814"/>
                  </a:cubicBezTo>
                  <a:cubicBezTo>
                    <a:pt x="2656" y="29706"/>
                    <a:pt x="2679" y="29587"/>
                    <a:pt x="2691" y="29468"/>
                  </a:cubicBezTo>
                  <a:cubicBezTo>
                    <a:pt x="2715" y="29397"/>
                    <a:pt x="2727" y="29313"/>
                    <a:pt x="2739" y="29218"/>
                  </a:cubicBezTo>
                  <a:cubicBezTo>
                    <a:pt x="2977" y="27789"/>
                    <a:pt x="3215" y="26194"/>
                    <a:pt x="3322" y="24741"/>
                  </a:cubicBezTo>
                  <a:cubicBezTo>
                    <a:pt x="3429" y="23360"/>
                    <a:pt x="3406" y="22110"/>
                    <a:pt x="3191" y="21253"/>
                  </a:cubicBezTo>
                  <a:lnTo>
                    <a:pt x="5311" y="9966"/>
                  </a:lnTo>
                  <a:cubicBezTo>
                    <a:pt x="5311" y="9966"/>
                    <a:pt x="5406" y="9513"/>
                    <a:pt x="5549" y="8906"/>
                  </a:cubicBezTo>
                  <a:cubicBezTo>
                    <a:pt x="5644" y="8549"/>
                    <a:pt x="5751" y="8120"/>
                    <a:pt x="5870" y="7704"/>
                  </a:cubicBezTo>
                  <a:cubicBezTo>
                    <a:pt x="5989" y="7263"/>
                    <a:pt x="6132" y="6835"/>
                    <a:pt x="6263" y="6489"/>
                  </a:cubicBezTo>
                  <a:cubicBezTo>
                    <a:pt x="7073" y="4489"/>
                    <a:pt x="5549" y="215"/>
                    <a:pt x="5549" y="167"/>
                  </a:cubicBezTo>
                  <a:lnTo>
                    <a:pt x="1572" y="0"/>
                  </a:lnTo>
                  <a:close/>
                </a:path>
              </a:pathLst>
            </a:custGeom>
            <a:solidFill>
              <a:srgbClr val="C4D3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6"/>
            <p:cNvSpPr/>
            <p:nvPr/>
          </p:nvSpPr>
          <p:spPr>
            <a:xfrm>
              <a:off x="7223200" y="2346550"/>
              <a:ext cx="135775" cy="127725"/>
            </a:xfrm>
            <a:custGeom>
              <a:avLst/>
              <a:gdLst/>
              <a:ahLst/>
              <a:cxnLst/>
              <a:rect l="l" t="t" r="r" b="b"/>
              <a:pathLst>
                <a:path w="5431" h="5109" extrusionOk="0">
                  <a:moveTo>
                    <a:pt x="4323" y="0"/>
                  </a:moveTo>
                  <a:cubicBezTo>
                    <a:pt x="3609" y="346"/>
                    <a:pt x="2942" y="560"/>
                    <a:pt x="2299" y="679"/>
                  </a:cubicBezTo>
                  <a:cubicBezTo>
                    <a:pt x="2227" y="691"/>
                    <a:pt x="2168" y="691"/>
                    <a:pt x="2108" y="715"/>
                  </a:cubicBezTo>
                  <a:cubicBezTo>
                    <a:pt x="1688" y="780"/>
                    <a:pt x="1281" y="810"/>
                    <a:pt x="895" y="810"/>
                  </a:cubicBezTo>
                  <a:cubicBezTo>
                    <a:pt x="647" y="810"/>
                    <a:pt x="408" y="798"/>
                    <a:pt x="180" y="774"/>
                  </a:cubicBezTo>
                  <a:lnTo>
                    <a:pt x="180" y="774"/>
                  </a:lnTo>
                  <a:cubicBezTo>
                    <a:pt x="203" y="965"/>
                    <a:pt x="203" y="1143"/>
                    <a:pt x="203" y="1334"/>
                  </a:cubicBezTo>
                  <a:cubicBezTo>
                    <a:pt x="215" y="2251"/>
                    <a:pt x="180" y="3144"/>
                    <a:pt x="120" y="3953"/>
                  </a:cubicBezTo>
                  <a:cubicBezTo>
                    <a:pt x="96" y="4358"/>
                    <a:pt x="49" y="4751"/>
                    <a:pt x="1" y="5108"/>
                  </a:cubicBezTo>
                  <a:lnTo>
                    <a:pt x="1418" y="5061"/>
                  </a:lnTo>
                  <a:lnTo>
                    <a:pt x="1430" y="5013"/>
                  </a:lnTo>
                  <a:cubicBezTo>
                    <a:pt x="1489" y="4787"/>
                    <a:pt x="1727" y="3739"/>
                    <a:pt x="2013" y="2310"/>
                  </a:cubicBezTo>
                  <a:lnTo>
                    <a:pt x="2013" y="2275"/>
                  </a:lnTo>
                  <a:cubicBezTo>
                    <a:pt x="2085" y="1965"/>
                    <a:pt x="2144" y="1632"/>
                    <a:pt x="2204" y="1286"/>
                  </a:cubicBezTo>
                  <a:cubicBezTo>
                    <a:pt x="2227" y="1191"/>
                    <a:pt x="2251" y="1072"/>
                    <a:pt x="2263" y="953"/>
                  </a:cubicBezTo>
                  <a:lnTo>
                    <a:pt x="2477" y="1274"/>
                  </a:lnTo>
                  <a:lnTo>
                    <a:pt x="4394" y="4263"/>
                  </a:lnTo>
                  <a:lnTo>
                    <a:pt x="5430" y="3465"/>
                  </a:lnTo>
                  <a:cubicBezTo>
                    <a:pt x="5097" y="2370"/>
                    <a:pt x="4728" y="1191"/>
                    <a:pt x="4323"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6"/>
            <p:cNvSpPr/>
            <p:nvPr/>
          </p:nvSpPr>
          <p:spPr>
            <a:xfrm>
              <a:off x="7130775" y="2473350"/>
              <a:ext cx="137400" cy="62525"/>
            </a:xfrm>
            <a:custGeom>
              <a:avLst/>
              <a:gdLst/>
              <a:ahLst/>
              <a:cxnLst/>
              <a:rect l="l" t="t" r="r" b="b"/>
              <a:pathLst>
                <a:path w="5496" h="2501" extrusionOk="0">
                  <a:moveTo>
                    <a:pt x="5115" y="1"/>
                  </a:moveTo>
                  <a:lnTo>
                    <a:pt x="3710" y="48"/>
                  </a:lnTo>
                  <a:lnTo>
                    <a:pt x="793" y="1429"/>
                  </a:lnTo>
                  <a:cubicBezTo>
                    <a:pt x="1" y="1751"/>
                    <a:pt x="327" y="2205"/>
                    <a:pt x="799" y="2205"/>
                  </a:cubicBezTo>
                  <a:cubicBezTo>
                    <a:pt x="817" y="2205"/>
                    <a:pt x="835" y="2204"/>
                    <a:pt x="852" y="2203"/>
                  </a:cubicBezTo>
                  <a:cubicBezTo>
                    <a:pt x="3984" y="1965"/>
                    <a:pt x="5496" y="2501"/>
                    <a:pt x="5293" y="524"/>
                  </a:cubicBezTo>
                  <a:lnTo>
                    <a:pt x="511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6"/>
            <p:cNvSpPr/>
            <p:nvPr/>
          </p:nvSpPr>
          <p:spPr>
            <a:xfrm>
              <a:off x="7212500" y="2019750"/>
              <a:ext cx="17150" cy="257175"/>
            </a:xfrm>
            <a:custGeom>
              <a:avLst/>
              <a:gdLst/>
              <a:ahLst/>
              <a:cxnLst/>
              <a:rect l="l" t="t" r="r" b="b"/>
              <a:pathLst>
                <a:path w="686" h="10287" extrusionOk="0">
                  <a:moveTo>
                    <a:pt x="584" y="0"/>
                  </a:moveTo>
                  <a:cubicBezTo>
                    <a:pt x="549" y="0"/>
                    <a:pt x="517" y="19"/>
                    <a:pt x="512" y="59"/>
                  </a:cubicBezTo>
                  <a:cubicBezTo>
                    <a:pt x="274" y="1357"/>
                    <a:pt x="119" y="2678"/>
                    <a:pt x="60" y="4012"/>
                  </a:cubicBezTo>
                  <a:cubicBezTo>
                    <a:pt x="0" y="5333"/>
                    <a:pt x="24" y="6655"/>
                    <a:pt x="119" y="7977"/>
                  </a:cubicBezTo>
                  <a:cubicBezTo>
                    <a:pt x="179" y="8727"/>
                    <a:pt x="274" y="9465"/>
                    <a:pt x="381" y="10215"/>
                  </a:cubicBezTo>
                  <a:cubicBezTo>
                    <a:pt x="387" y="10265"/>
                    <a:pt x="427" y="10287"/>
                    <a:pt x="465" y="10287"/>
                  </a:cubicBezTo>
                  <a:cubicBezTo>
                    <a:pt x="508" y="10287"/>
                    <a:pt x="549" y="10259"/>
                    <a:pt x="536" y="10215"/>
                  </a:cubicBezTo>
                  <a:cubicBezTo>
                    <a:pt x="346" y="8917"/>
                    <a:pt x="227" y="7608"/>
                    <a:pt x="203" y="6286"/>
                  </a:cubicBezTo>
                  <a:cubicBezTo>
                    <a:pt x="167" y="4964"/>
                    <a:pt x="215" y="3631"/>
                    <a:pt x="358" y="2309"/>
                  </a:cubicBezTo>
                  <a:cubicBezTo>
                    <a:pt x="441" y="1571"/>
                    <a:pt x="536" y="833"/>
                    <a:pt x="679" y="107"/>
                  </a:cubicBezTo>
                  <a:cubicBezTo>
                    <a:pt x="686" y="37"/>
                    <a:pt x="632" y="0"/>
                    <a:pt x="584"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6"/>
            <p:cNvSpPr/>
            <p:nvPr/>
          </p:nvSpPr>
          <p:spPr>
            <a:xfrm>
              <a:off x="7212500" y="2019750"/>
              <a:ext cx="17150" cy="257175"/>
            </a:xfrm>
            <a:custGeom>
              <a:avLst/>
              <a:gdLst/>
              <a:ahLst/>
              <a:cxnLst/>
              <a:rect l="l" t="t" r="r" b="b"/>
              <a:pathLst>
                <a:path w="686" h="10287" extrusionOk="0">
                  <a:moveTo>
                    <a:pt x="584" y="0"/>
                  </a:moveTo>
                  <a:cubicBezTo>
                    <a:pt x="549" y="0"/>
                    <a:pt x="517" y="19"/>
                    <a:pt x="512" y="59"/>
                  </a:cubicBezTo>
                  <a:cubicBezTo>
                    <a:pt x="274" y="1357"/>
                    <a:pt x="119" y="2678"/>
                    <a:pt x="60" y="4012"/>
                  </a:cubicBezTo>
                  <a:cubicBezTo>
                    <a:pt x="0" y="5333"/>
                    <a:pt x="24" y="6655"/>
                    <a:pt x="119" y="7977"/>
                  </a:cubicBezTo>
                  <a:cubicBezTo>
                    <a:pt x="179" y="8727"/>
                    <a:pt x="274" y="9465"/>
                    <a:pt x="381" y="10215"/>
                  </a:cubicBezTo>
                  <a:cubicBezTo>
                    <a:pt x="387" y="10265"/>
                    <a:pt x="427" y="10287"/>
                    <a:pt x="465" y="10287"/>
                  </a:cubicBezTo>
                  <a:cubicBezTo>
                    <a:pt x="508" y="10287"/>
                    <a:pt x="549" y="10259"/>
                    <a:pt x="536" y="10215"/>
                  </a:cubicBezTo>
                  <a:cubicBezTo>
                    <a:pt x="346" y="8917"/>
                    <a:pt x="227" y="7608"/>
                    <a:pt x="203" y="6286"/>
                  </a:cubicBezTo>
                  <a:cubicBezTo>
                    <a:pt x="167" y="4964"/>
                    <a:pt x="215" y="3631"/>
                    <a:pt x="358" y="2309"/>
                  </a:cubicBezTo>
                  <a:cubicBezTo>
                    <a:pt x="441" y="1571"/>
                    <a:pt x="536" y="833"/>
                    <a:pt x="679" y="107"/>
                  </a:cubicBezTo>
                  <a:cubicBezTo>
                    <a:pt x="686" y="37"/>
                    <a:pt x="632" y="0"/>
                    <a:pt x="5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6"/>
            <p:cNvSpPr/>
            <p:nvPr/>
          </p:nvSpPr>
          <p:spPr>
            <a:xfrm>
              <a:off x="7278100" y="2252125"/>
              <a:ext cx="18825" cy="116975"/>
            </a:xfrm>
            <a:custGeom>
              <a:avLst/>
              <a:gdLst/>
              <a:ahLst/>
              <a:cxnLst/>
              <a:rect l="l" t="t" r="r" b="b"/>
              <a:pathLst>
                <a:path w="753" h="4679" extrusionOk="0">
                  <a:moveTo>
                    <a:pt x="661" y="1"/>
                  </a:moveTo>
                  <a:cubicBezTo>
                    <a:pt x="630" y="1"/>
                    <a:pt x="601" y="17"/>
                    <a:pt x="591" y="51"/>
                  </a:cubicBezTo>
                  <a:cubicBezTo>
                    <a:pt x="401" y="1563"/>
                    <a:pt x="210" y="3075"/>
                    <a:pt x="8" y="4575"/>
                  </a:cubicBezTo>
                  <a:cubicBezTo>
                    <a:pt x="0" y="4639"/>
                    <a:pt x="58" y="4678"/>
                    <a:pt x="105" y="4678"/>
                  </a:cubicBezTo>
                  <a:cubicBezTo>
                    <a:pt x="136" y="4678"/>
                    <a:pt x="162" y="4661"/>
                    <a:pt x="162" y="4623"/>
                  </a:cubicBezTo>
                  <a:cubicBezTo>
                    <a:pt x="353" y="3123"/>
                    <a:pt x="543" y="1599"/>
                    <a:pt x="746" y="98"/>
                  </a:cubicBezTo>
                  <a:cubicBezTo>
                    <a:pt x="753" y="35"/>
                    <a:pt x="706" y="1"/>
                    <a:pt x="6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6"/>
            <p:cNvSpPr/>
            <p:nvPr/>
          </p:nvSpPr>
          <p:spPr>
            <a:xfrm>
              <a:off x="7239875" y="1283175"/>
              <a:ext cx="86650" cy="65050"/>
            </a:xfrm>
            <a:custGeom>
              <a:avLst/>
              <a:gdLst/>
              <a:ahLst/>
              <a:cxnLst/>
              <a:rect l="l" t="t" r="r" b="b"/>
              <a:pathLst>
                <a:path w="3466" h="2602" extrusionOk="0">
                  <a:moveTo>
                    <a:pt x="1011" y="0"/>
                  </a:moveTo>
                  <a:cubicBezTo>
                    <a:pt x="792" y="0"/>
                    <a:pt x="573" y="7"/>
                    <a:pt x="358" y="30"/>
                  </a:cubicBezTo>
                  <a:cubicBezTo>
                    <a:pt x="191" y="173"/>
                    <a:pt x="36" y="352"/>
                    <a:pt x="60" y="590"/>
                  </a:cubicBezTo>
                  <a:cubicBezTo>
                    <a:pt x="72" y="828"/>
                    <a:pt x="358" y="947"/>
                    <a:pt x="334" y="1209"/>
                  </a:cubicBezTo>
                  <a:cubicBezTo>
                    <a:pt x="322" y="1447"/>
                    <a:pt x="1" y="1542"/>
                    <a:pt x="72" y="1804"/>
                  </a:cubicBezTo>
                  <a:cubicBezTo>
                    <a:pt x="144" y="2054"/>
                    <a:pt x="429" y="2185"/>
                    <a:pt x="537" y="2423"/>
                  </a:cubicBezTo>
                  <a:cubicBezTo>
                    <a:pt x="548" y="2483"/>
                    <a:pt x="560" y="2542"/>
                    <a:pt x="560" y="2602"/>
                  </a:cubicBezTo>
                  <a:cubicBezTo>
                    <a:pt x="739" y="2531"/>
                    <a:pt x="953" y="2531"/>
                    <a:pt x="1144" y="2531"/>
                  </a:cubicBezTo>
                  <a:cubicBezTo>
                    <a:pt x="1287" y="2531"/>
                    <a:pt x="1465" y="2531"/>
                    <a:pt x="1608" y="2447"/>
                  </a:cubicBezTo>
                  <a:cubicBezTo>
                    <a:pt x="1763" y="2376"/>
                    <a:pt x="1810" y="2233"/>
                    <a:pt x="1870" y="2078"/>
                  </a:cubicBezTo>
                  <a:cubicBezTo>
                    <a:pt x="1930" y="1947"/>
                    <a:pt x="2025" y="1840"/>
                    <a:pt x="2168" y="1780"/>
                  </a:cubicBezTo>
                  <a:cubicBezTo>
                    <a:pt x="2322" y="1721"/>
                    <a:pt x="2477" y="1721"/>
                    <a:pt x="2632" y="1685"/>
                  </a:cubicBezTo>
                  <a:cubicBezTo>
                    <a:pt x="2942" y="1578"/>
                    <a:pt x="3180" y="1304"/>
                    <a:pt x="3299" y="1007"/>
                  </a:cubicBezTo>
                  <a:cubicBezTo>
                    <a:pt x="3406" y="745"/>
                    <a:pt x="3454" y="459"/>
                    <a:pt x="3465" y="173"/>
                  </a:cubicBezTo>
                  <a:cubicBezTo>
                    <a:pt x="3108" y="89"/>
                    <a:pt x="2704" y="14"/>
                    <a:pt x="2246" y="14"/>
                  </a:cubicBezTo>
                  <a:cubicBezTo>
                    <a:pt x="2185" y="14"/>
                    <a:pt x="2123" y="16"/>
                    <a:pt x="2061" y="18"/>
                  </a:cubicBezTo>
                  <a:cubicBezTo>
                    <a:pt x="1716" y="18"/>
                    <a:pt x="1363" y="0"/>
                    <a:pt x="1011"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6"/>
            <p:cNvSpPr/>
            <p:nvPr/>
          </p:nvSpPr>
          <p:spPr>
            <a:xfrm>
              <a:off x="7163975" y="1284525"/>
              <a:ext cx="200650" cy="383100"/>
            </a:xfrm>
            <a:custGeom>
              <a:avLst/>
              <a:gdLst/>
              <a:ahLst/>
              <a:cxnLst/>
              <a:rect l="l" t="t" r="r" b="b"/>
              <a:pathLst>
                <a:path w="8026" h="15324" extrusionOk="0">
                  <a:moveTo>
                    <a:pt x="3406" y="0"/>
                  </a:moveTo>
                  <a:cubicBezTo>
                    <a:pt x="3358" y="0"/>
                    <a:pt x="3299" y="0"/>
                    <a:pt x="3239" y="24"/>
                  </a:cubicBezTo>
                  <a:cubicBezTo>
                    <a:pt x="3203" y="24"/>
                    <a:pt x="3180" y="36"/>
                    <a:pt x="3144" y="36"/>
                  </a:cubicBezTo>
                  <a:cubicBezTo>
                    <a:pt x="3120" y="36"/>
                    <a:pt x="3084" y="48"/>
                    <a:pt x="3061" y="48"/>
                  </a:cubicBezTo>
                  <a:lnTo>
                    <a:pt x="3049" y="48"/>
                  </a:lnTo>
                  <a:cubicBezTo>
                    <a:pt x="2715" y="107"/>
                    <a:pt x="2418" y="298"/>
                    <a:pt x="2227" y="572"/>
                  </a:cubicBezTo>
                  <a:cubicBezTo>
                    <a:pt x="2156" y="655"/>
                    <a:pt x="2084" y="762"/>
                    <a:pt x="2001" y="869"/>
                  </a:cubicBezTo>
                  <a:cubicBezTo>
                    <a:pt x="1810" y="1131"/>
                    <a:pt x="1334" y="1857"/>
                    <a:pt x="870" y="2596"/>
                  </a:cubicBezTo>
                  <a:cubicBezTo>
                    <a:pt x="144" y="3739"/>
                    <a:pt x="1" y="5179"/>
                    <a:pt x="477" y="6465"/>
                  </a:cubicBezTo>
                  <a:lnTo>
                    <a:pt x="703" y="7084"/>
                  </a:lnTo>
                  <a:lnTo>
                    <a:pt x="1036" y="9096"/>
                  </a:lnTo>
                  <a:lnTo>
                    <a:pt x="1167" y="9918"/>
                  </a:lnTo>
                  <a:cubicBezTo>
                    <a:pt x="1263" y="10454"/>
                    <a:pt x="1251" y="10990"/>
                    <a:pt x="1132" y="11501"/>
                  </a:cubicBezTo>
                  <a:cubicBezTo>
                    <a:pt x="775" y="13097"/>
                    <a:pt x="870" y="12775"/>
                    <a:pt x="310" y="14990"/>
                  </a:cubicBezTo>
                  <a:cubicBezTo>
                    <a:pt x="1404" y="15208"/>
                    <a:pt x="2424" y="15323"/>
                    <a:pt x="3497" y="15323"/>
                  </a:cubicBezTo>
                  <a:cubicBezTo>
                    <a:pt x="4772" y="15323"/>
                    <a:pt x="6122" y="15160"/>
                    <a:pt x="7764" y="14811"/>
                  </a:cubicBezTo>
                  <a:cubicBezTo>
                    <a:pt x="7454" y="13692"/>
                    <a:pt x="7537" y="13918"/>
                    <a:pt x="7275" y="12787"/>
                  </a:cubicBezTo>
                  <a:cubicBezTo>
                    <a:pt x="7002" y="11692"/>
                    <a:pt x="6668" y="10597"/>
                    <a:pt x="6799" y="9501"/>
                  </a:cubicBezTo>
                  <a:cubicBezTo>
                    <a:pt x="6918" y="8203"/>
                    <a:pt x="7347" y="6941"/>
                    <a:pt x="7633" y="5656"/>
                  </a:cubicBezTo>
                  <a:cubicBezTo>
                    <a:pt x="7692" y="5394"/>
                    <a:pt x="7728" y="5108"/>
                    <a:pt x="7775" y="4834"/>
                  </a:cubicBezTo>
                  <a:cubicBezTo>
                    <a:pt x="7906" y="3905"/>
                    <a:pt x="8025" y="2893"/>
                    <a:pt x="7930" y="1905"/>
                  </a:cubicBezTo>
                  <a:cubicBezTo>
                    <a:pt x="7883" y="1465"/>
                    <a:pt x="7847" y="1036"/>
                    <a:pt x="7704" y="619"/>
                  </a:cubicBezTo>
                  <a:cubicBezTo>
                    <a:pt x="7704" y="583"/>
                    <a:pt x="7668" y="560"/>
                    <a:pt x="7644" y="536"/>
                  </a:cubicBezTo>
                  <a:cubicBezTo>
                    <a:pt x="7478" y="464"/>
                    <a:pt x="7109" y="333"/>
                    <a:pt x="6656" y="202"/>
                  </a:cubicBezTo>
                  <a:cubicBezTo>
                    <a:pt x="6621" y="179"/>
                    <a:pt x="6561" y="167"/>
                    <a:pt x="6513" y="155"/>
                  </a:cubicBezTo>
                  <a:cubicBezTo>
                    <a:pt x="6501" y="441"/>
                    <a:pt x="6454" y="714"/>
                    <a:pt x="6347" y="988"/>
                  </a:cubicBezTo>
                  <a:cubicBezTo>
                    <a:pt x="6216" y="1286"/>
                    <a:pt x="5989" y="1572"/>
                    <a:pt x="5680" y="1655"/>
                  </a:cubicBezTo>
                  <a:cubicBezTo>
                    <a:pt x="5525" y="1703"/>
                    <a:pt x="5370" y="1703"/>
                    <a:pt x="5216" y="1762"/>
                  </a:cubicBezTo>
                  <a:cubicBezTo>
                    <a:pt x="5073" y="1810"/>
                    <a:pt x="4977" y="1929"/>
                    <a:pt x="4918" y="2060"/>
                  </a:cubicBezTo>
                  <a:cubicBezTo>
                    <a:pt x="4846" y="2203"/>
                    <a:pt x="4799" y="2357"/>
                    <a:pt x="4656" y="2429"/>
                  </a:cubicBezTo>
                  <a:cubicBezTo>
                    <a:pt x="4501" y="2500"/>
                    <a:pt x="4335" y="2500"/>
                    <a:pt x="4192" y="2500"/>
                  </a:cubicBezTo>
                  <a:cubicBezTo>
                    <a:pt x="4001" y="2500"/>
                    <a:pt x="3787" y="2500"/>
                    <a:pt x="3608" y="2584"/>
                  </a:cubicBezTo>
                  <a:cubicBezTo>
                    <a:pt x="3608" y="2524"/>
                    <a:pt x="3608" y="2465"/>
                    <a:pt x="3584" y="2405"/>
                  </a:cubicBezTo>
                  <a:cubicBezTo>
                    <a:pt x="3477" y="2167"/>
                    <a:pt x="3192" y="2024"/>
                    <a:pt x="3120" y="1774"/>
                  </a:cubicBezTo>
                  <a:cubicBezTo>
                    <a:pt x="3049" y="1524"/>
                    <a:pt x="3370" y="1417"/>
                    <a:pt x="3382" y="1179"/>
                  </a:cubicBezTo>
                  <a:cubicBezTo>
                    <a:pt x="3406" y="929"/>
                    <a:pt x="3120" y="810"/>
                    <a:pt x="3108" y="572"/>
                  </a:cubicBezTo>
                  <a:cubicBezTo>
                    <a:pt x="3072" y="333"/>
                    <a:pt x="3227" y="155"/>
                    <a:pt x="34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6"/>
            <p:cNvSpPr/>
            <p:nvPr/>
          </p:nvSpPr>
          <p:spPr>
            <a:xfrm>
              <a:off x="7163975" y="1284225"/>
              <a:ext cx="110050" cy="246925"/>
            </a:xfrm>
            <a:custGeom>
              <a:avLst/>
              <a:gdLst/>
              <a:ahLst/>
              <a:cxnLst/>
              <a:rect l="l" t="t" r="r" b="b"/>
              <a:pathLst>
                <a:path w="4402" h="9877" extrusionOk="0">
                  <a:moveTo>
                    <a:pt x="3251" y="0"/>
                  </a:moveTo>
                  <a:cubicBezTo>
                    <a:pt x="3227" y="0"/>
                    <a:pt x="3192" y="12"/>
                    <a:pt x="3168" y="12"/>
                  </a:cubicBezTo>
                  <a:cubicBezTo>
                    <a:pt x="3132" y="12"/>
                    <a:pt x="3108" y="36"/>
                    <a:pt x="3072" y="36"/>
                  </a:cubicBezTo>
                  <a:lnTo>
                    <a:pt x="3061" y="36"/>
                  </a:lnTo>
                  <a:cubicBezTo>
                    <a:pt x="2739" y="95"/>
                    <a:pt x="2441" y="286"/>
                    <a:pt x="2239" y="548"/>
                  </a:cubicBezTo>
                  <a:cubicBezTo>
                    <a:pt x="2168" y="643"/>
                    <a:pt x="2096" y="750"/>
                    <a:pt x="2025" y="845"/>
                  </a:cubicBezTo>
                  <a:cubicBezTo>
                    <a:pt x="1822" y="1119"/>
                    <a:pt x="1346" y="1846"/>
                    <a:pt x="894" y="2572"/>
                  </a:cubicBezTo>
                  <a:cubicBezTo>
                    <a:pt x="155" y="3739"/>
                    <a:pt x="1" y="5167"/>
                    <a:pt x="489" y="6441"/>
                  </a:cubicBezTo>
                  <a:lnTo>
                    <a:pt x="727" y="7072"/>
                  </a:lnTo>
                  <a:lnTo>
                    <a:pt x="1048" y="9085"/>
                  </a:lnTo>
                  <a:cubicBezTo>
                    <a:pt x="1251" y="9358"/>
                    <a:pt x="1453" y="9620"/>
                    <a:pt x="1691" y="9859"/>
                  </a:cubicBezTo>
                  <a:cubicBezTo>
                    <a:pt x="1709" y="9870"/>
                    <a:pt x="1733" y="9876"/>
                    <a:pt x="1755" y="9876"/>
                  </a:cubicBezTo>
                  <a:cubicBezTo>
                    <a:pt x="1778" y="9876"/>
                    <a:pt x="1798" y="9870"/>
                    <a:pt x="1810" y="9859"/>
                  </a:cubicBezTo>
                  <a:cubicBezTo>
                    <a:pt x="2411" y="9351"/>
                    <a:pt x="3182" y="9078"/>
                    <a:pt x="3961" y="9078"/>
                  </a:cubicBezTo>
                  <a:cubicBezTo>
                    <a:pt x="4077" y="9078"/>
                    <a:pt x="4194" y="9084"/>
                    <a:pt x="4311" y="9097"/>
                  </a:cubicBezTo>
                  <a:cubicBezTo>
                    <a:pt x="4318" y="9099"/>
                    <a:pt x="4325" y="9101"/>
                    <a:pt x="4331" y="9101"/>
                  </a:cubicBezTo>
                  <a:cubicBezTo>
                    <a:pt x="4378" y="9101"/>
                    <a:pt x="4402" y="9031"/>
                    <a:pt x="4370" y="8989"/>
                  </a:cubicBezTo>
                  <a:cubicBezTo>
                    <a:pt x="3763" y="7811"/>
                    <a:pt x="3156" y="6620"/>
                    <a:pt x="2775" y="5346"/>
                  </a:cubicBezTo>
                  <a:cubicBezTo>
                    <a:pt x="2441" y="4179"/>
                    <a:pt x="2287" y="2953"/>
                    <a:pt x="2537" y="1762"/>
                  </a:cubicBezTo>
                  <a:cubicBezTo>
                    <a:pt x="2680" y="1131"/>
                    <a:pt x="2894" y="536"/>
                    <a:pt x="325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6"/>
            <p:cNvSpPr/>
            <p:nvPr/>
          </p:nvSpPr>
          <p:spPr>
            <a:xfrm>
              <a:off x="7178275" y="1351750"/>
              <a:ext cx="31000" cy="116275"/>
            </a:xfrm>
            <a:custGeom>
              <a:avLst/>
              <a:gdLst/>
              <a:ahLst/>
              <a:cxnLst/>
              <a:rect l="l" t="t" r="r" b="b"/>
              <a:pathLst>
                <a:path w="1240" h="4651" extrusionOk="0">
                  <a:moveTo>
                    <a:pt x="722" y="0"/>
                  </a:moveTo>
                  <a:cubicBezTo>
                    <a:pt x="698" y="0"/>
                    <a:pt x="674" y="11"/>
                    <a:pt x="655" y="38"/>
                  </a:cubicBezTo>
                  <a:cubicBezTo>
                    <a:pt x="0" y="1121"/>
                    <a:pt x="203" y="2466"/>
                    <a:pt x="631" y="3598"/>
                  </a:cubicBezTo>
                  <a:cubicBezTo>
                    <a:pt x="762" y="3943"/>
                    <a:pt x="917" y="4276"/>
                    <a:pt x="1072" y="4621"/>
                  </a:cubicBezTo>
                  <a:cubicBezTo>
                    <a:pt x="1085" y="4642"/>
                    <a:pt x="1106" y="4651"/>
                    <a:pt x="1128" y="4651"/>
                  </a:cubicBezTo>
                  <a:cubicBezTo>
                    <a:pt x="1181" y="4651"/>
                    <a:pt x="1240" y="4597"/>
                    <a:pt x="1215" y="4538"/>
                  </a:cubicBezTo>
                  <a:cubicBezTo>
                    <a:pt x="691" y="3443"/>
                    <a:pt x="214" y="2240"/>
                    <a:pt x="453" y="1026"/>
                  </a:cubicBezTo>
                  <a:cubicBezTo>
                    <a:pt x="512" y="692"/>
                    <a:pt x="631" y="395"/>
                    <a:pt x="798" y="109"/>
                  </a:cubicBezTo>
                  <a:cubicBezTo>
                    <a:pt x="822" y="52"/>
                    <a:pt x="774" y="0"/>
                    <a:pt x="7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6"/>
            <p:cNvSpPr/>
            <p:nvPr/>
          </p:nvSpPr>
          <p:spPr>
            <a:xfrm>
              <a:off x="7199825" y="1392675"/>
              <a:ext cx="35175" cy="81750"/>
            </a:xfrm>
            <a:custGeom>
              <a:avLst/>
              <a:gdLst/>
              <a:ahLst/>
              <a:cxnLst/>
              <a:rect l="l" t="t" r="r" b="b"/>
              <a:pathLst>
                <a:path w="1407" h="3270" extrusionOk="0">
                  <a:moveTo>
                    <a:pt x="91" y="0"/>
                  </a:moveTo>
                  <a:cubicBezTo>
                    <a:pt x="49" y="0"/>
                    <a:pt x="0" y="39"/>
                    <a:pt x="7" y="103"/>
                  </a:cubicBezTo>
                  <a:cubicBezTo>
                    <a:pt x="174" y="1234"/>
                    <a:pt x="591" y="2306"/>
                    <a:pt x="1222" y="3235"/>
                  </a:cubicBezTo>
                  <a:cubicBezTo>
                    <a:pt x="1239" y="3259"/>
                    <a:pt x="1265" y="3269"/>
                    <a:pt x="1289" y="3269"/>
                  </a:cubicBezTo>
                  <a:cubicBezTo>
                    <a:pt x="1348" y="3269"/>
                    <a:pt x="1406" y="3213"/>
                    <a:pt x="1365" y="3163"/>
                  </a:cubicBezTo>
                  <a:cubicBezTo>
                    <a:pt x="722" y="2246"/>
                    <a:pt x="317" y="1175"/>
                    <a:pt x="150" y="56"/>
                  </a:cubicBezTo>
                  <a:cubicBezTo>
                    <a:pt x="145" y="17"/>
                    <a:pt x="12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6"/>
            <p:cNvSpPr/>
            <p:nvPr/>
          </p:nvSpPr>
          <p:spPr>
            <a:xfrm>
              <a:off x="7221250" y="1417975"/>
              <a:ext cx="29300" cy="64025"/>
            </a:xfrm>
            <a:custGeom>
              <a:avLst/>
              <a:gdLst/>
              <a:ahLst/>
              <a:cxnLst/>
              <a:rect l="l" t="t" r="r" b="b"/>
              <a:pathLst>
                <a:path w="1172" h="2561" extrusionOk="0">
                  <a:moveTo>
                    <a:pt x="89" y="0"/>
                  </a:moveTo>
                  <a:cubicBezTo>
                    <a:pt x="45" y="0"/>
                    <a:pt x="0" y="39"/>
                    <a:pt x="8" y="103"/>
                  </a:cubicBezTo>
                  <a:cubicBezTo>
                    <a:pt x="246" y="949"/>
                    <a:pt x="579" y="1770"/>
                    <a:pt x="1008" y="2520"/>
                  </a:cubicBezTo>
                  <a:cubicBezTo>
                    <a:pt x="1022" y="2549"/>
                    <a:pt x="1044" y="2560"/>
                    <a:pt x="1066" y="2560"/>
                  </a:cubicBezTo>
                  <a:cubicBezTo>
                    <a:pt x="1118" y="2560"/>
                    <a:pt x="1172" y="2499"/>
                    <a:pt x="1139" y="2449"/>
                  </a:cubicBezTo>
                  <a:cubicBezTo>
                    <a:pt x="722" y="1687"/>
                    <a:pt x="400" y="889"/>
                    <a:pt x="162" y="56"/>
                  </a:cubicBezTo>
                  <a:cubicBezTo>
                    <a:pt x="148" y="17"/>
                    <a:pt x="119" y="0"/>
                    <a:pt x="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46"/>
            <p:cNvSpPr/>
            <p:nvPr/>
          </p:nvSpPr>
          <p:spPr>
            <a:xfrm>
              <a:off x="7211875" y="1470800"/>
              <a:ext cx="15250" cy="22425"/>
            </a:xfrm>
            <a:custGeom>
              <a:avLst/>
              <a:gdLst/>
              <a:ahLst/>
              <a:cxnLst/>
              <a:rect l="l" t="t" r="r" b="b"/>
              <a:pathLst>
                <a:path w="610" h="897" extrusionOk="0">
                  <a:moveTo>
                    <a:pt x="106" y="1"/>
                  </a:moveTo>
                  <a:cubicBezTo>
                    <a:pt x="55" y="1"/>
                    <a:pt x="1" y="52"/>
                    <a:pt x="25" y="110"/>
                  </a:cubicBezTo>
                  <a:cubicBezTo>
                    <a:pt x="168" y="371"/>
                    <a:pt x="299" y="610"/>
                    <a:pt x="442" y="860"/>
                  </a:cubicBezTo>
                  <a:cubicBezTo>
                    <a:pt x="461" y="886"/>
                    <a:pt x="485" y="897"/>
                    <a:pt x="509" y="897"/>
                  </a:cubicBezTo>
                  <a:cubicBezTo>
                    <a:pt x="561" y="897"/>
                    <a:pt x="609" y="845"/>
                    <a:pt x="585" y="788"/>
                  </a:cubicBezTo>
                  <a:cubicBezTo>
                    <a:pt x="442" y="526"/>
                    <a:pt x="311" y="288"/>
                    <a:pt x="168" y="38"/>
                  </a:cubicBezTo>
                  <a:cubicBezTo>
                    <a:pt x="153" y="12"/>
                    <a:pt x="130" y="1"/>
                    <a:pt x="1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46"/>
            <p:cNvSpPr/>
            <p:nvPr/>
          </p:nvSpPr>
          <p:spPr>
            <a:xfrm>
              <a:off x="7279475" y="2433175"/>
              <a:ext cx="102400" cy="86050"/>
            </a:xfrm>
            <a:custGeom>
              <a:avLst/>
              <a:gdLst/>
              <a:ahLst/>
              <a:cxnLst/>
              <a:rect l="l" t="t" r="r" b="b"/>
              <a:pathLst>
                <a:path w="4096" h="3442" extrusionOk="0">
                  <a:moveTo>
                    <a:pt x="3179" y="0"/>
                  </a:moveTo>
                  <a:lnTo>
                    <a:pt x="2143" y="810"/>
                  </a:lnTo>
                  <a:lnTo>
                    <a:pt x="1631" y="2250"/>
                  </a:lnTo>
                  <a:lnTo>
                    <a:pt x="357" y="2727"/>
                  </a:lnTo>
                  <a:cubicBezTo>
                    <a:pt x="0" y="2870"/>
                    <a:pt x="60" y="3393"/>
                    <a:pt x="453" y="3441"/>
                  </a:cubicBezTo>
                  <a:cubicBezTo>
                    <a:pt x="453" y="3441"/>
                    <a:pt x="1989" y="3310"/>
                    <a:pt x="2429" y="3215"/>
                  </a:cubicBezTo>
                  <a:cubicBezTo>
                    <a:pt x="2584" y="3191"/>
                    <a:pt x="2715" y="3108"/>
                    <a:pt x="2822" y="2989"/>
                  </a:cubicBezTo>
                  <a:cubicBezTo>
                    <a:pt x="3667" y="2096"/>
                    <a:pt x="4096" y="1381"/>
                    <a:pt x="3977" y="834"/>
                  </a:cubicBezTo>
                  <a:cubicBezTo>
                    <a:pt x="3965" y="726"/>
                    <a:pt x="3298" y="119"/>
                    <a:pt x="31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46"/>
            <p:cNvSpPr/>
            <p:nvPr/>
          </p:nvSpPr>
          <p:spPr>
            <a:xfrm>
              <a:off x="7262200" y="1224675"/>
              <a:ext cx="54500" cy="92150"/>
            </a:xfrm>
            <a:custGeom>
              <a:avLst/>
              <a:gdLst/>
              <a:ahLst/>
              <a:cxnLst/>
              <a:rect l="l" t="t" r="r" b="b"/>
              <a:pathLst>
                <a:path w="2180" h="3686" extrusionOk="0">
                  <a:moveTo>
                    <a:pt x="179" y="1"/>
                  </a:moveTo>
                  <a:lnTo>
                    <a:pt x="144" y="394"/>
                  </a:lnTo>
                  <a:lnTo>
                    <a:pt x="60" y="1680"/>
                  </a:lnTo>
                  <a:lnTo>
                    <a:pt x="1" y="2537"/>
                  </a:lnTo>
                  <a:lnTo>
                    <a:pt x="1" y="2668"/>
                  </a:lnTo>
                  <a:cubicBezTo>
                    <a:pt x="1" y="3025"/>
                    <a:pt x="179" y="3370"/>
                    <a:pt x="477" y="3549"/>
                  </a:cubicBezTo>
                  <a:cubicBezTo>
                    <a:pt x="625" y="3638"/>
                    <a:pt x="779" y="3685"/>
                    <a:pt x="936" y="3685"/>
                  </a:cubicBezTo>
                  <a:cubicBezTo>
                    <a:pt x="1031" y="3685"/>
                    <a:pt x="1128" y="3668"/>
                    <a:pt x="1227" y="3632"/>
                  </a:cubicBezTo>
                  <a:cubicBezTo>
                    <a:pt x="1703" y="3501"/>
                    <a:pt x="2025" y="3037"/>
                    <a:pt x="2037" y="2549"/>
                  </a:cubicBezTo>
                  <a:lnTo>
                    <a:pt x="2049" y="2156"/>
                  </a:lnTo>
                  <a:lnTo>
                    <a:pt x="2180" y="49"/>
                  </a:lnTo>
                  <a:lnTo>
                    <a:pt x="179" y="1"/>
                  </a:ln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46"/>
            <p:cNvSpPr/>
            <p:nvPr/>
          </p:nvSpPr>
          <p:spPr>
            <a:xfrm>
              <a:off x="7221125" y="1109225"/>
              <a:ext cx="136650" cy="158550"/>
            </a:xfrm>
            <a:custGeom>
              <a:avLst/>
              <a:gdLst/>
              <a:ahLst/>
              <a:cxnLst/>
              <a:rect l="l" t="t" r="r" b="b"/>
              <a:pathLst>
                <a:path w="5466" h="6342" extrusionOk="0">
                  <a:moveTo>
                    <a:pt x="2866" y="0"/>
                  </a:moveTo>
                  <a:cubicBezTo>
                    <a:pt x="2331" y="0"/>
                    <a:pt x="1787" y="154"/>
                    <a:pt x="1370" y="452"/>
                  </a:cubicBezTo>
                  <a:cubicBezTo>
                    <a:pt x="1120" y="630"/>
                    <a:pt x="906" y="868"/>
                    <a:pt x="751" y="1118"/>
                  </a:cubicBezTo>
                  <a:cubicBezTo>
                    <a:pt x="477" y="1523"/>
                    <a:pt x="203" y="2000"/>
                    <a:pt x="191" y="2476"/>
                  </a:cubicBezTo>
                  <a:cubicBezTo>
                    <a:pt x="179" y="2809"/>
                    <a:pt x="132" y="3131"/>
                    <a:pt x="108" y="3464"/>
                  </a:cubicBezTo>
                  <a:cubicBezTo>
                    <a:pt x="108" y="3559"/>
                    <a:pt x="96" y="3655"/>
                    <a:pt x="72" y="3762"/>
                  </a:cubicBezTo>
                  <a:cubicBezTo>
                    <a:pt x="1" y="4393"/>
                    <a:pt x="108" y="5024"/>
                    <a:pt x="465" y="5571"/>
                  </a:cubicBezTo>
                  <a:cubicBezTo>
                    <a:pt x="780" y="6053"/>
                    <a:pt x="1322" y="6342"/>
                    <a:pt x="1889" y="6342"/>
                  </a:cubicBezTo>
                  <a:cubicBezTo>
                    <a:pt x="2093" y="6342"/>
                    <a:pt x="2300" y="6305"/>
                    <a:pt x="2501" y="6226"/>
                  </a:cubicBezTo>
                  <a:cubicBezTo>
                    <a:pt x="2894" y="6083"/>
                    <a:pt x="3346" y="5810"/>
                    <a:pt x="3858" y="5321"/>
                  </a:cubicBezTo>
                  <a:cubicBezTo>
                    <a:pt x="3858" y="5321"/>
                    <a:pt x="4406" y="4809"/>
                    <a:pt x="4632" y="3976"/>
                  </a:cubicBezTo>
                  <a:cubicBezTo>
                    <a:pt x="4632" y="3976"/>
                    <a:pt x="5466" y="3964"/>
                    <a:pt x="5418" y="3107"/>
                  </a:cubicBezTo>
                  <a:cubicBezTo>
                    <a:pt x="5418" y="3107"/>
                    <a:pt x="5385" y="2513"/>
                    <a:pt x="4989" y="2513"/>
                  </a:cubicBezTo>
                  <a:cubicBezTo>
                    <a:pt x="4910" y="2513"/>
                    <a:pt x="4815" y="2537"/>
                    <a:pt x="4704" y="2595"/>
                  </a:cubicBezTo>
                  <a:cubicBezTo>
                    <a:pt x="4977" y="1642"/>
                    <a:pt x="4835" y="583"/>
                    <a:pt x="3787" y="166"/>
                  </a:cubicBezTo>
                  <a:cubicBezTo>
                    <a:pt x="3502" y="55"/>
                    <a:pt x="3186" y="0"/>
                    <a:pt x="2866"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46"/>
            <p:cNvSpPr/>
            <p:nvPr/>
          </p:nvSpPr>
          <p:spPr>
            <a:xfrm>
              <a:off x="7257750" y="1165150"/>
              <a:ext cx="8950" cy="13150"/>
            </a:xfrm>
            <a:custGeom>
              <a:avLst/>
              <a:gdLst/>
              <a:ahLst/>
              <a:cxnLst/>
              <a:rect l="l" t="t" r="r" b="b"/>
              <a:pathLst>
                <a:path w="358" h="526" extrusionOk="0">
                  <a:moveTo>
                    <a:pt x="298" y="1"/>
                  </a:moveTo>
                  <a:cubicBezTo>
                    <a:pt x="214" y="1"/>
                    <a:pt x="143" y="48"/>
                    <a:pt x="83" y="108"/>
                  </a:cubicBezTo>
                  <a:cubicBezTo>
                    <a:pt x="24" y="167"/>
                    <a:pt x="0" y="239"/>
                    <a:pt x="12" y="334"/>
                  </a:cubicBezTo>
                  <a:cubicBezTo>
                    <a:pt x="12" y="405"/>
                    <a:pt x="48" y="513"/>
                    <a:pt x="143" y="525"/>
                  </a:cubicBezTo>
                  <a:cubicBezTo>
                    <a:pt x="150" y="525"/>
                    <a:pt x="157" y="526"/>
                    <a:pt x="163" y="526"/>
                  </a:cubicBezTo>
                  <a:cubicBezTo>
                    <a:pt x="258" y="526"/>
                    <a:pt x="310" y="448"/>
                    <a:pt x="322" y="370"/>
                  </a:cubicBezTo>
                  <a:cubicBezTo>
                    <a:pt x="357" y="298"/>
                    <a:pt x="357" y="215"/>
                    <a:pt x="357" y="120"/>
                  </a:cubicBezTo>
                  <a:cubicBezTo>
                    <a:pt x="357" y="108"/>
                    <a:pt x="322" y="1"/>
                    <a:pt x="298" y="1"/>
                  </a:cubicBezTo>
                  <a:close/>
                </a:path>
              </a:pathLst>
            </a:custGeom>
            <a:solidFill>
              <a:srgbClr val="D41A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46"/>
            <p:cNvSpPr/>
            <p:nvPr/>
          </p:nvSpPr>
          <p:spPr>
            <a:xfrm>
              <a:off x="7259300" y="1166925"/>
              <a:ext cx="3475" cy="3925"/>
            </a:xfrm>
            <a:custGeom>
              <a:avLst/>
              <a:gdLst/>
              <a:ahLst/>
              <a:cxnLst/>
              <a:rect l="l" t="t" r="r" b="b"/>
              <a:pathLst>
                <a:path w="139" h="157" extrusionOk="0">
                  <a:moveTo>
                    <a:pt x="85" y="0"/>
                  </a:moveTo>
                  <a:cubicBezTo>
                    <a:pt x="30" y="0"/>
                    <a:pt x="0" y="122"/>
                    <a:pt x="57" y="156"/>
                  </a:cubicBezTo>
                  <a:cubicBezTo>
                    <a:pt x="59" y="156"/>
                    <a:pt x="60" y="157"/>
                    <a:pt x="61" y="157"/>
                  </a:cubicBezTo>
                  <a:cubicBezTo>
                    <a:pt x="97" y="157"/>
                    <a:pt x="139" y="24"/>
                    <a:pt x="93" y="1"/>
                  </a:cubicBezTo>
                  <a:cubicBezTo>
                    <a:pt x="90" y="1"/>
                    <a:pt x="88" y="0"/>
                    <a:pt x="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46"/>
            <p:cNvSpPr/>
            <p:nvPr/>
          </p:nvSpPr>
          <p:spPr>
            <a:xfrm>
              <a:off x="7247325" y="1193350"/>
              <a:ext cx="16975" cy="33275"/>
            </a:xfrm>
            <a:custGeom>
              <a:avLst/>
              <a:gdLst/>
              <a:ahLst/>
              <a:cxnLst/>
              <a:rect l="l" t="t" r="r" b="b"/>
              <a:pathLst>
                <a:path w="679" h="1331" extrusionOk="0">
                  <a:moveTo>
                    <a:pt x="528" y="1"/>
                  </a:moveTo>
                  <a:cubicBezTo>
                    <a:pt x="494" y="1"/>
                    <a:pt x="453" y="24"/>
                    <a:pt x="453" y="63"/>
                  </a:cubicBezTo>
                  <a:cubicBezTo>
                    <a:pt x="441" y="230"/>
                    <a:pt x="393" y="373"/>
                    <a:pt x="322" y="528"/>
                  </a:cubicBezTo>
                  <a:cubicBezTo>
                    <a:pt x="274" y="599"/>
                    <a:pt x="239" y="671"/>
                    <a:pt x="191" y="730"/>
                  </a:cubicBezTo>
                  <a:cubicBezTo>
                    <a:pt x="143" y="790"/>
                    <a:pt x="84" y="849"/>
                    <a:pt x="60" y="909"/>
                  </a:cubicBezTo>
                  <a:cubicBezTo>
                    <a:pt x="0" y="1028"/>
                    <a:pt x="36" y="1182"/>
                    <a:pt x="131" y="1254"/>
                  </a:cubicBezTo>
                  <a:cubicBezTo>
                    <a:pt x="226" y="1314"/>
                    <a:pt x="340" y="1331"/>
                    <a:pt x="450" y="1331"/>
                  </a:cubicBezTo>
                  <a:cubicBezTo>
                    <a:pt x="492" y="1331"/>
                    <a:pt x="533" y="1329"/>
                    <a:pt x="572" y="1325"/>
                  </a:cubicBezTo>
                  <a:cubicBezTo>
                    <a:pt x="675" y="1314"/>
                    <a:pt x="679" y="1158"/>
                    <a:pt x="583" y="1158"/>
                  </a:cubicBezTo>
                  <a:cubicBezTo>
                    <a:pt x="579" y="1158"/>
                    <a:pt x="576" y="1158"/>
                    <a:pt x="572" y="1159"/>
                  </a:cubicBezTo>
                  <a:cubicBezTo>
                    <a:pt x="521" y="1169"/>
                    <a:pt x="466" y="1179"/>
                    <a:pt x="412" y="1179"/>
                  </a:cubicBezTo>
                  <a:cubicBezTo>
                    <a:pt x="340" y="1179"/>
                    <a:pt x="269" y="1161"/>
                    <a:pt x="215" y="1099"/>
                  </a:cubicBezTo>
                  <a:cubicBezTo>
                    <a:pt x="131" y="1016"/>
                    <a:pt x="239" y="921"/>
                    <a:pt x="298" y="837"/>
                  </a:cubicBezTo>
                  <a:cubicBezTo>
                    <a:pt x="453" y="611"/>
                    <a:pt x="572" y="361"/>
                    <a:pt x="608" y="87"/>
                  </a:cubicBezTo>
                  <a:cubicBezTo>
                    <a:pt x="608" y="51"/>
                    <a:pt x="596" y="16"/>
                    <a:pt x="548" y="4"/>
                  </a:cubicBezTo>
                  <a:cubicBezTo>
                    <a:pt x="542" y="2"/>
                    <a:pt x="535" y="1"/>
                    <a:pt x="528" y="1"/>
                  </a:cubicBezTo>
                  <a:close/>
                </a:path>
              </a:pathLst>
            </a:custGeom>
            <a:solidFill>
              <a:srgbClr val="8C3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46"/>
            <p:cNvSpPr/>
            <p:nvPr/>
          </p:nvSpPr>
          <p:spPr>
            <a:xfrm>
              <a:off x="7279175" y="1191350"/>
              <a:ext cx="10150" cy="13425"/>
            </a:xfrm>
            <a:custGeom>
              <a:avLst/>
              <a:gdLst/>
              <a:ahLst/>
              <a:cxnLst/>
              <a:rect l="l" t="t" r="r" b="b"/>
              <a:pathLst>
                <a:path w="406" h="537" extrusionOk="0">
                  <a:moveTo>
                    <a:pt x="250" y="0"/>
                  </a:moveTo>
                  <a:cubicBezTo>
                    <a:pt x="167" y="0"/>
                    <a:pt x="60" y="96"/>
                    <a:pt x="36" y="250"/>
                  </a:cubicBezTo>
                  <a:cubicBezTo>
                    <a:pt x="0" y="393"/>
                    <a:pt x="60" y="512"/>
                    <a:pt x="167" y="536"/>
                  </a:cubicBezTo>
                  <a:cubicBezTo>
                    <a:pt x="250" y="536"/>
                    <a:pt x="358" y="429"/>
                    <a:pt x="393" y="274"/>
                  </a:cubicBezTo>
                  <a:cubicBezTo>
                    <a:pt x="405" y="131"/>
                    <a:pt x="346" y="0"/>
                    <a:pt x="2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46"/>
            <p:cNvSpPr/>
            <p:nvPr/>
          </p:nvSpPr>
          <p:spPr>
            <a:xfrm>
              <a:off x="7239275" y="1189275"/>
              <a:ext cx="10450" cy="13400"/>
            </a:xfrm>
            <a:custGeom>
              <a:avLst/>
              <a:gdLst/>
              <a:ahLst/>
              <a:cxnLst/>
              <a:rect l="l" t="t" r="r" b="b"/>
              <a:pathLst>
                <a:path w="418" h="536" extrusionOk="0">
                  <a:moveTo>
                    <a:pt x="263" y="0"/>
                  </a:moveTo>
                  <a:cubicBezTo>
                    <a:pt x="168" y="0"/>
                    <a:pt x="60" y="107"/>
                    <a:pt x="37" y="262"/>
                  </a:cubicBezTo>
                  <a:cubicBezTo>
                    <a:pt x="1" y="405"/>
                    <a:pt x="60" y="524"/>
                    <a:pt x="168" y="536"/>
                  </a:cubicBezTo>
                  <a:cubicBezTo>
                    <a:pt x="263" y="536"/>
                    <a:pt x="358" y="441"/>
                    <a:pt x="394" y="286"/>
                  </a:cubicBezTo>
                  <a:cubicBezTo>
                    <a:pt x="418" y="143"/>
                    <a:pt x="358" y="24"/>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46"/>
            <p:cNvSpPr/>
            <p:nvPr/>
          </p:nvSpPr>
          <p:spPr>
            <a:xfrm>
              <a:off x="7235425" y="1169625"/>
              <a:ext cx="14900" cy="11625"/>
            </a:xfrm>
            <a:custGeom>
              <a:avLst/>
              <a:gdLst/>
              <a:ahLst/>
              <a:cxnLst/>
              <a:rect l="l" t="t" r="r" b="b"/>
              <a:pathLst>
                <a:path w="596" h="465" extrusionOk="0">
                  <a:moveTo>
                    <a:pt x="429" y="0"/>
                  </a:moveTo>
                  <a:cubicBezTo>
                    <a:pt x="203" y="36"/>
                    <a:pt x="36" y="215"/>
                    <a:pt x="0" y="465"/>
                  </a:cubicBezTo>
                  <a:cubicBezTo>
                    <a:pt x="12" y="429"/>
                    <a:pt x="24" y="405"/>
                    <a:pt x="60" y="369"/>
                  </a:cubicBezTo>
                  <a:lnTo>
                    <a:pt x="95" y="334"/>
                  </a:lnTo>
                  <a:cubicBezTo>
                    <a:pt x="155" y="286"/>
                    <a:pt x="238" y="274"/>
                    <a:pt x="310" y="250"/>
                  </a:cubicBezTo>
                  <a:cubicBezTo>
                    <a:pt x="381" y="238"/>
                    <a:pt x="453" y="238"/>
                    <a:pt x="536" y="191"/>
                  </a:cubicBezTo>
                  <a:cubicBezTo>
                    <a:pt x="560" y="179"/>
                    <a:pt x="595" y="155"/>
                    <a:pt x="595" y="107"/>
                  </a:cubicBezTo>
                  <a:cubicBezTo>
                    <a:pt x="595" y="72"/>
                    <a:pt x="560" y="48"/>
                    <a:pt x="536" y="12"/>
                  </a:cubicBezTo>
                  <a:cubicBezTo>
                    <a:pt x="500" y="0"/>
                    <a:pt x="453" y="0"/>
                    <a:pt x="4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46"/>
            <p:cNvSpPr/>
            <p:nvPr/>
          </p:nvSpPr>
          <p:spPr>
            <a:xfrm>
              <a:off x="7281550" y="1168975"/>
              <a:ext cx="15500" cy="9600"/>
            </a:xfrm>
            <a:custGeom>
              <a:avLst/>
              <a:gdLst/>
              <a:ahLst/>
              <a:cxnLst/>
              <a:rect l="l" t="t" r="r" b="b"/>
              <a:pathLst>
                <a:path w="620" h="384" extrusionOk="0">
                  <a:moveTo>
                    <a:pt x="198" y="0"/>
                  </a:moveTo>
                  <a:cubicBezTo>
                    <a:pt x="184" y="0"/>
                    <a:pt x="170" y="1"/>
                    <a:pt x="155" y="2"/>
                  </a:cubicBezTo>
                  <a:cubicBezTo>
                    <a:pt x="132" y="2"/>
                    <a:pt x="84" y="2"/>
                    <a:pt x="60" y="26"/>
                  </a:cubicBezTo>
                  <a:cubicBezTo>
                    <a:pt x="24" y="62"/>
                    <a:pt x="1" y="98"/>
                    <a:pt x="1" y="157"/>
                  </a:cubicBezTo>
                  <a:cubicBezTo>
                    <a:pt x="1" y="205"/>
                    <a:pt x="36" y="217"/>
                    <a:pt x="72" y="229"/>
                  </a:cubicBezTo>
                  <a:cubicBezTo>
                    <a:pt x="143" y="252"/>
                    <a:pt x="215" y="252"/>
                    <a:pt x="298" y="252"/>
                  </a:cubicBezTo>
                  <a:cubicBezTo>
                    <a:pt x="370" y="252"/>
                    <a:pt x="453" y="252"/>
                    <a:pt x="513" y="276"/>
                  </a:cubicBezTo>
                  <a:cubicBezTo>
                    <a:pt x="536" y="276"/>
                    <a:pt x="548" y="300"/>
                    <a:pt x="560" y="312"/>
                  </a:cubicBezTo>
                  <a:cubicBezTo>
                    <a:pt x="596" y="324"/>
                    <a:pt x="608" y="348"/>
                    <a:pt x="620" y="383"/>
                  </a:cubicBezTo>
                  <a:cubicBezTo>
                    <a:pt x="564" y="161"/>
                    <a:pt x="404" y="0"/>
                    <a:pt x="1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46"/>
            <p:cNvSpPr/>
            <p:nvPr/>
          </p:nvSpPr>
          <p:spPr>
            <a:xfrm>
              <a:off x="7259025" y="1225875"/>
              <a:ext cx="32850" cy="13725"/>
            </a:xfrm>
            <a:custGeom>
              <a:avLst/>
              <a:gdLst/>
              <a:ahLst/>
              <a:cxnLst/>
              <a:rect l="l" t="t" r="r" b="b"/>
              <a:pathLst>
                <a:path w="1314" h="549" extrusionOk="0">
                  <a:moveTo>
                    <a:pt x="1194" y="1"/>
                  </a:moveTo>
                  <a:cubicBezTo>
                    <a:pt x="1176" y="1"/>
                    <a:pt x="1156" y="8"/>
                    <a:pt x="1140" y="24"/>
                  </a:cubicBezTo>
                  <a:cubicBezTo>
                    <a:pt x="920" y="255"/>
                    <a:pt x="615" y="384"/>
                    <a:pt x="312" y="384"/>
                  </a:cubicBezTo>
                  <a:cubicBezTo>
                    <a:pt x="254" y="384"/>
                    <a:pt x="197" y="379"/>
                    <a:pt x="140" y="370"/>
                  </a:cubicBezTo>
                  <a:cubicBezTo>
                    <a:pt x="136" y="369"/>
                    <a:pt x="132" y="369"/>
                    <a:pt x="129" y="369"/>
                  </a:cubicBezTo>
                  <a:cubicBezTo>
                    <a:pt x="30" y="369"/>
                    <a:pt x="0" y="525"/>
                    <a:pt x="104" y="536"/>
                  </a:cubicBezTo>
                  <a:cubicBezTo>
                    <a:pt x="163" y="545"/>
                    <a:pt x="222" y="549"/>
                    <a:pt x="282" y="549"/>
                  </a:cubicBezTo>
                  <a:cubicBezTo>
                    <a:pt x="643" y="549"/>
                    <a:pt x="1003" y="397"/>
                    <a:pt x="1259" y="132"/>
                  </a:cubicBezTo>
                  <a:cubicBezTo>
                    <a:pt x="1314" y="77"/>
                    <a:pt x="1256" y="1"/>
                    <a:pt x="1194" y="1"/>
                  </a:cubicBezTo>
                  <a:close/>
                </a:path>
              </a:pathLst>
            </a:custGeom>
            <a:solidFill>
              <a:srgbClr val="8C39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6"/>
            <p:cNvSpPr/>
            <p:nvPr/>
          </p:nvSpPr>
          <p:spPr>
            <a:xfrm>
              <a:off x="7236600" y="1283325"/>
              <a:ext cx="93500" cy="73225"/>
            </a:xfrm>
            <a:custGeom>
              <a:avLst/>
              <a:gdLst/>
              <a:ahLst/>
              <a:cxnLst/>
              <a:rect l="l" t="t" r="r" b="b"/>
              <a:pathLst>
                <a:path w="3740" h="2929" extrusionOk="0">
                  <a:moveTo>
                    <a:pt x="3656" y="155"/>
                  </a:moveTo>
                  <a:lnTo>
                    <a:pt x="3656" y="155"/>
                  </a:lnTo>
                  <a:cubicBezTo>
                    <a:pt x="3653" y="163"/>
                    <a:pt x="3653" y="170"/>
                    <a:pt x="3655" y="176"/>
                  </a:cubicBezTo>
                  <a:lnTo>
                    <a:pt x="3655" y="176"/>
                  </a:lnTo>
                  <a:cubicBezTo>
                    <a:pt x="3655" y="169"/>
                    <a:pt x="3656" y="162"/>
                    <a:pt x="3656" y="155"/>
                  </a:cubicBezTo>
                  <a:close/>
                  <a:moveTo>
                    <a:pt x="548" y="0"/>
                  </a:moveTo>
                  <a:cubicBezTo>
                    <a:pt x="453" y="0"/>
                    <a:pt x="382" y="24"/>
                    <a:pt x="287" y="36"/>
                  </a:cubicBezTo>
                  <a:cubicBezTo>
                    <a:pt x="227" y="96"/>
                    <a:pt x="191" y="167"/>
                    <a:pt x="156" y="239"/>
                  </a:cubicBezTo>
                  <a:cubicBezTo>
                    <a:pt x="48" y="477"/>
                    <a:pt x="84" y="715"/>
                    <a:pt x="251" y="917"/>
                  </a:cubicBezTo>
                  <a:cubicBezTo>
                    <a:pt x="298" y="1001"/>
                    <a:pt x="406" y="1108"/>
                    <a:pt x="370" y="1227"/>
                  </a:cubicBezTo>
                  <a:cubicBezTo>
                    <a:pt x="322" y="1334"/>
                    <a:pt x="215" y="1405"/>
                    <a:pt x="156" y="1489"/>
                  </a:cubicBezTo>
                  <a:cubicBezTo>
                    <a:pt x="1" y="1715"/>
                    <a:pt x="132" y="1965"/>
                    <a:pt x="287" y="2132"/>
                  </a:cubicBezTo>
                  <a:cubicBezTo>
                    <a:pt x="394" y="2239"/>
                    <a:pt x="513" y="2346"/>
                    <a:pt x="572" y="2477"/>
                  </a:cubicBezTo>
                  <a:cubicBezTo>
                    <a:pt x="596" y="2536"/>
                    <a:pt x="620" y="2620"/>
                    <a:pt x="584" y="2679"/>
                  </a:cubicBezTo>
                  <a:cubicBezTo>
                    <a:pt x="548" y="2727"/>
                    <a:pt x="501" y="2763"/>
                    <a:pt x="465" y="2822"/>
                  </a:cubicBezTo>
                  <a:cubicBezTo>
                    <a:pt x="437" y="2879"/>
                    <a:pt x="483" y="2928"/>
                    <a:pt x="534" y="2928"/>
                  </a:cubicBezTo>
                  <a:cubicBezTo>
                    <a:pt x="547" y="2928"/>
                    <a:pt x="560" y="2925"/>
                    <a:pt x="572" y="2917"/>
                  </a:cubicBezTo>
                  <a:cubicBezTo>
                    <a:pt x="632" y="2894"/>
                    <a:pt x="679" y="2846"/>
                    <a:pt x="703" y="2786"/>
                  </a:cubicBezTo>
                  <a:cubicBezTo>
                    <a:pt x="906" y="2644"/>
                    <a:pt x="1203" y="2679"/>
                    <a:pt x="1418" y="2667"/>
                  </a:cubicBezTo>
                  <a:cubicBezTo>
                    <a:pt x="1572" y="2667"/>
                    <a:pt x="1739" y="2644"/>
                    <a:pt x="1870" y="2560"/>
                  </a:cubicBezTo>
                  <a:cubicBezTo>
                    <a:pt x="2001" y="2489"/>
                    <a:pt x="2061" y="2370"/>
                    <a:pt x="2120" y="2239"/>
                  </a:cubicBezTo>
                  <a:cubicBezTo>
                    <a:pt x="2156" y="2167"/>
                    <a:pt x="2180" y="2072"/>
                    <a:pt x="2227" y="2013"/>
                  </a:cubicBezTo>
                  <a:cubicBezTo>
                    <a:pt x="2287" y="1941"/>
                    <a:pt x="2370" y="1894"/>
                    <a:pt x="2465" y="1882"/>
                  </a:cubicBezTo>
                  <a:cubicBezTo>
                    <a:pt x="2608" y="1846"/>
                    <a:pt x="2763" y="1834"/>
                    <a:pt x="2906" y="1774"/>
                  </a:cubicBezTo>
                  <a:cubicBezTo>
                    <a:pt x="3192" y="1655"/>
                    <a:pt x="3418" y="1405"/>
                    <a:pt x="3549" y="1120"/>
                  </a:cubicBezTo>
                  <a:cubicBezTo>
                    <a:pt x="3680" y="846"/>
                    <a:pt x="3727" y="524"/>
                    <a:pt x="3739" y="215"/>
                  </a:cubicBezTo>
                  <a:cubicBezTo>
                    <a:pt x="3693" y="206"/>
                    <a:pt x="3662" y="196"/>
                    <a:pt x="3655" y="176"/>
                  </a:cubicBezTo>
                  <a:lnTo>
                    <a:pt x="3655" y="176"/>
                  </a:lnTo>
                  <a:cubicBezTo>
                    <a:pt x="3642" y="454"/>
                    <a:pt x="3594" y="722"/>
                    <a:pt x="3489" y="989"/>
                  </a:cubicBezTo>
                  <a:cubicBezTo>
                    <a:pt x="3358" y="1286"/>
                    <a:pt x="3132" y="1572"/>
                    <a:pt x="2823" y="1655"/>
                  </a:cubicBezTo>
                  <a:cubicBezTo>
                    <a:pt x="2668" y="1703"/>
                    <a:pt x="2513" y="1703"/>
                    <a:pt x="2358" y="1763"/>
                  </a:cubicBezTo>
                  <a:cubicBezTo>
                    <a:pt x="2215" y="1810"/>
                    <a:pt x="2120" y="1929"/>
                    <a:pt x="2061" y="2060"/>
                  </a:cubicBezTo>
                  <a:cubicBezTo>
                    <a:pt x="1989" y="2203"/>
                    <a:pt x="1941" y="2358"/>
                    <a:pt x="1799" y="2429"/>
                  </a:cubicBezTo>
                  <a:cubicBezTo>
                    <a:pt x="1644" y="2501"/>
                    <a:pt x="1477" y="2501"/>
                    <a:pt x="1334" y="2501"/>
                  </a:cubicBezTo>
                  <a:cubicBezTo>
                    <a:pt x="1144" y="2501"/>
                    <a:pt x="929" y="2501"/>
                    <a:pt x="751" y="2584"/>
                  </a:cubicBezTo>
                  <a:cubicBezTo>
                    <a:pt x="751" y="2525"/>
                    <a:pt x="751" y="2465"/>
                    <a:pt x="727" y="2405"/>
                  </a:cubicBezTo>
                  <a:cubicBezTo>
                    <a:pt x="620" y="2167"/>
                    <a:pt x="334" y="2024"/>
                    <a:pt x="263" y="1774"/>
                  </a:cubicBezTo>
                  <a:cubicBezTo>
                    <a:pt x="191" y="1524"/>
                    <a:pt x="513" y="1417"/>
                    <a:pt x="525" y="1179"/>
                  </a:cubicBezTo>
                  <a:cubicBezTo>
                    <a:pt x="548" y="929"/>
                    <a:pt x="263" y="810"/>
                    <a:pt x="251" y="572"/>
                  </a:cubicBezTo>
                  <a:cubicBezTo>
                    <a:pt x="215" y="334"/>
                    <a:pt x="370" y="155"/>
                    <a:pt x="54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6"/>
            <p:cNvSpPr/>
            <p:nvPr/>
          </p:nvSpPr>
          <p:spPr>
            <a:xfrm>
              <a:off x="7085400" y="1572350"/>
              <a:ext cx="294400" cy="641025"/>
            </a:xfrm>
            <a:custGeom>
              <a:avLst/>
              <a:gdLst/>
              <a:ahLst/>
              <a:cxnLst/>
              <a:rect l="l" t="t" r="r" b="b"/>
              <a:pathLst>
                <a:path w="11776" h="25641" extrusionOk="0">
                  <a:moveTo>
                    <a:pt x="4275" y="0"/>
                  </a:moveTo>
                  <a:cubicBezTo>
                    <a:pt x="4275" y="0"/>
                    <a:pt x="3822" y="1036"/>
                    <a:pt x="3239" y="3822"/>
                  </a:cubicBezTo>
                  <a:cubicBezTo>
                    <a:pt x="1977" y="9966"/>
                    <a:pt x="0" y="21158"/>
                    <a:pt x="381" y="24218"/>
                  </a:cubicBezTo>
                  <a:cubicBezTo>
                    <a:pt x="381" y="24218"/>
                    <a:pt x="1833" y="25641"/>
                    <a:pt x="4174" y="25641"/>
                  </a:cubicBezTo>
                  <a:cubicBezTo>
                    <a:pt x="4891" y="25641"/>
                    <a:pt x="5692" y="25507"/>
                    <a:pt x="6561" y="25158"/>
                  </a:cubicBezTo>
                  <a:cubicBezTo>
                    <a:pt x="6561" y="25158"/>
                    <a:pt x="6966" y="16121"/>
                    <a:pt x="9692" y="10192"/>
                  </a:cubicBezTo>
                  <a:cubicBezTo>
                    <a:pt x="9871" y="9823"/>
                    <a:pt x="10049" y="9442"/>
                    <a:pt x="10240" y="9085"/>
                  </a:cubicBezTo>
                  <a:cubicBezTo>
                    <a:pt x="10561" y="8466"/>
                    <a:pt x="11776" y="5811"/>
                    <a:pt x="10585" y="1989"/>
                  </a:cubicBezTo>
                  <a:lnTo>
                    <a:pt x="427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6"/>
            <p:cNvSpPr/>
            <p:nvPr/>
          </p:nvSpPr>
          <p:spPr>
            <a:xfrm>
              <a:off x="7207725" y="1517275"/>
              <a:ext cx="162250" cy="366425"/>
            </a:xfrm>
            <a:custGeom>
              <a:avLst/>
              <a:gdLst/>
              <a:ahLst/>
              <a:cxnLst/>
              <a:rect l="l" t="t" r="r" b="b"/>
              <a:pathLst>
                <a:path w="6490" h="14657" extrusionOk="0">
                  <a:moveTo>
                    <a:pt x="1" y="1"/>
                  </a:moveTo>
                  <a:cubicBezTo>
                    <a:pt x="1" y="1"/>
                    <a:pt x="2870" y="6918"/>
                    <a:pt x="1" y="13324"/>
                  </a:cubicBezTo>
                  <a:cubicBezTo>
                    <a:pt x="1" y="13324"/>
                    <a:pt x="692" y="14657"/>
                    <a:pt x="1979" y="14657"/>
                  </a:cubicBezTo>
                  <a:cubicBezTo>
                    <a:pt x="2250" y="14657"/>
                    <a:pt x="2547" y="14598"/>
                    <a:pt x="2870" y="14455"/>
                  </a:cubicBezTo>
                  <a:cubicBezTo>
                    <a:pt x="2870" y="14455"/>
                    <a:pt x="6490" y="8764"/>
                    <a:pt x="4061" y="298"/>
                  </a:cubicBez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7222625" y="1536075"/>
              <a:ext cx="98000" cy="239525"/>
            </a:xfrm>
            <a:custGeom>
              <a:avLst/>
              <a:gdLst/>
              <a:ahLst/>
              <a:cxnLst/>
              <a:rect l="l" t="t" r="r" b="b"/>
              <a:pathLst>
                <a:path w="3920" h="9581" extrusionOk="0">
                  <a:moveTo>
                    <a:pt x="463" y="0"/>
                  </a:moveTo>
                  <a:cubicBezTo>
                    <a:pt x="333" y="0"/>
                    <a:pt x="201" y="11"/>
                    <a:pt x="72" y="35"/>
                  </a:cubicBezTo>
                  <a:cubicBezTo>
                    <a:pt x="12" y="46"/>
                    <a:pt x="0" y="130"/>
                    <a:pt x="60" y="166"/>
                  </a:cubicBezTo>
                  <a:cubicBezTo>
                    <a:pt x="1131" y="749"/>
                    <a:pt x="1774" y="1820"/>
                    <a:pt x="2143" y="2928"/>
                  </a:cubicBezTo>
                  <a:cubicBezTo>
                    <a:pt x="2572" y="4226"/>
                    <a:pt x="2655" y="5595"/>
                    <a:pt x="2870" y="6940"/>
                  </a:cubicBezTo>
                  <a:cubicBezTo>
                    <a:pt x="3012" y="7738"/>
                    <a:pt x="3203" y="8524"/>
                    <a:pt x="3548" y="9274"/>
                  </a:cubicBezTo>
                  <a:cubicBezTo>
                    <a:pt x="3559" y="9302"/>
                    <a:pt x="3579" y="9314"/>
                    <a:pt x="3600" y="9314"/>
                  </a:cubicBezTo>
                  <a:cubicBezTo>
                    <a:pt x="3623" y="9314"/>
                    <a:pt x="3648" y="9299"/>
                    <a:pt x="3667" y="9274"/>
                  </a:cubicBezTo>
                  <a:cubicBezTo>
                    <a:pt x="3691" y="9357"/>
                    <a:pt x="3703" y="9452"/>
                    <a:pt x="3739" y="9524"/>
                  </a:cubicBezTo>
                  <a:cubicBezTo>
                    <a:pt x="3764" y="9564"/>
                    <a:pt x="3801" y="9581"/>
                    <a:pt x="3835" y="9581"/>
                  </a:cubicBezTo>
                  <a:cubicBezTo>
                    <a:pt x="3881" y="9581"/>
                    <a:pt x="3919" y="9548"/>
                    <a:pt x="3905" y="9500"/>
                  </a:cubicBezTo>
                  <a:cubicBezTo>
                    <a:pt x="3501" y="8214"/>
                    <a:pt x="3393" y="6881"/>
                    <a:pt x="3262" y="5535"/>
                  </a:cubicBezTo>
                  <a:cubicBezTo>
                    <a:pt x="3143" y="4345"/>
                    <a:pt x="2965" y="3154"/>
                    <a:pt x="2512" y="2059"/>
                  </a:cubicBezTo>
                  <a:cubicBezTo>
                    <a:pt x="2274" y="1475"/>
                    <a:pt x="1965" y="928"/>
                    <a:pt x="1560" y="451"/>
                  </a:cubicBezTo>
                  <a:lnTo>
                    <a:pt x="1560" y="451"/>
                  </a:lnTo>
                  <a:cubicBezTo>
                    <a:pt x="1567" y="453"/>
                    <a:pt x="1575" y="454"/>
                    <a:pt x="1582" y="454"/>
                  </a:cubicBezTo>
                  <a:cubicBezTo>
                    <a:pt x="1655" y="454"/>
                    <a:pt x="1706" y="352"/>
                    <a:pt x="1619" y="308"/>
                  </a:cubicBezTo>
                  <a:cubicBezTo>
                    <a:pt x="1277" y="110"/>
                    <a:pt x="872" y="0"/>
                    <a:pt x="4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6"/>
            <p:cNvSpPr/>
            <p:nvPr/>
          </p:nvSpPr>
          <p:spPr>
            <a:xfrm>
              <a:off x="7084200" y="1455375"/>
              <a:ext cx="145275" cy="89025"/>
            </a:xfrm>
            <a:custGeom>
              <a:avLst/>
              <a:gdLst/>
              <a:ahLst/>
              <a:cxnLst/>
              <a:rect l="l" t="t" r="r" b="b"/>
              <a:pathLst>
                <a:path w="5811" h="3561" extrusionOk="0">
                  <a:moveTo>
                    <a:pt x="3970" y="0"/>
                  </a:moveTo>
                  <a:cubicBezTo>
                    <a:pt x="3898" y="0"/>
                    <a:pt x="3828" y="45"/>
                    <a:pt x="3811" y="131"/>
                  </a:cubicBezTo>
                  <a:cubicBezTo>
                    <a:pt x="3680" y="834"/>
                    <a:pt x="3632" y="1786"/>
                    <a:pt x="3632" y="1786"/>
                  </a:cubicBezTo>
                  <a:cubicBezTo>
                    <a:pt x="3573" y="2084"/>
                    <a:pt x="2775" y="2191"/>
                    <a:pt x="2406" y="2215"/>
                  </a:cubicBezTo>
                  <a:cubicBezTo>
                    <a:pt x="2379" y="2221"/>
                    <a:pt x="2352" y="2224"/>
                    <a:pt x="2324" y="2224"/>
                  </a:cubicBezTo>
                  <a:cubicBezTo>
                    <a:pt x="2251" y="2224"/>
                    <a:pt x="2173" y="2205"/>
                    <a:pt x="2096" y="2179"/>
                  </a:cubicBezTo>
                  <a:cubicBezTo>
                    <a:pt x="1318" y="1803"/>
                    <a:pt x="853" y="1703"/>
                    <a:pt x="583" y="1703"/>
                  </a:cubicBezTo>
                  <a:cubicBezTo>
                    <a:pt x="476" y="1703"/>
                    <a:pt x="400" y="1718"/>
                    <a:pt x="346" y="1739"/>
                  </a:cubicBezTo>
                  <a:cubicBezTo>
                    <a:pt x="275" y="1762"/>
                    <a:pt x="275" y="1881"/>
                    <a:pt x="346" y="1905"/>
                  </a:cubicBezTo>
                  <a:lnTo>
                    <a:pt x="1477" y="2477"/>
                  </a:lnTo>
                  <a:cubicBezTo>
                    <a:pt x="1060" y="2322"/>
                    <a:pt x="755" y="2270"/>
                    <a:pt x="533" y="2270"/>
                  </a:cubicBezTo>
                  <a:cubicBezTo>
                    <a:pt x="292" y="2270"/>
                    <a:pt x="147" y="2331"/>
                    <a:pt x="60" y="2393"/>
                  </a:cubicBezTo>
                  <a:cubicBezTo>
                    <a:pt x="1" y="2441"/>
                    <a:pt x="13" y="2548"/>
                    <a:pt x="96" y="2572"/>
                  </a:cubicBezTo>
                  <a:cubicBezTo>
                    <a:pt x="608" y="2751"/>
                    <a:pt x="1703" y="3155"/>
                    <a:pt x="2156" y="3322"/>
                  </a:cubicBezTo>
                  <a:cubicBezTo>
                    <a:pt x="2236" y="3356"/>
                    <a:pt x="2321" y="3370"/>
                    <a:pt x="2407" y="3370"/>
                  </a:cubicBezTo>
                  <a:cubicBezTo>
                    <a:pt x="2473" y="3370"/>
                    <a:pt x="2541" y="3361"/>
                    <a:pt x="2608" y="3346"/>
                  </a:cubicBezTo>
                  <a:lnTo>
                    <a:pt x="3585" y="3132"/>
                  </a:lnTo>
                  <a:cubicBezTo>
                    <a:pt x="3709" y="3097"/>
                    <a:pt x="3835" y="3081"/>
                    <a:pt x="3961" y="3081"/>
                  </a:cubicBezTo>
                  <a:cubicBezTo>
                    <a:pt x="4137" y="3081"/>
                    <a:pt x="4311" y="3112"/>
                    <a:pt x="4478" y="3167"/>
                  </a:cubicBezTo>
                  <a:cubicBezTo>
                    <a:pt x="4978" y="3334"/>
                    <a:pt x="5406" y="3465"/>
                    <a:pt x="5811" y="3560"/>
                  </a:cubicBezTo>
                  <a:lnTo>
                    <a:pt x="5763" y="2120"/>
                  </a:lnTo>
                  <a:cubicBezTo>
                    <a:pt x="5727" y="2123"/>
                    <a:pt x="5690" y="2124"/>
                    <a:pt x="5653" y="2124"/>
                  </a:cubicBezTo>
                  <a:cubicBezTo>
                    <a:pt x="5286" y="2124"/>
                    <a:pt x="4942" y="1977"/>
                    <a:pt x="4942" y="1977"/>
                  </a:cubicBezTo>
                  <a:cubicBezTo>
                    <a:pt x="4418" y="1834"/>
                    <a:pt x="4216" y="846"/>
                    <a:pt x="4144" y="155"/>
                  </a:cubicBezTo>
                  <a:cubicBezTo>
                    <a:pt x="4126" y="51"/>
                    <a:pt x="4047" y="0"/>
                    <a:pt x="3970" y="0"/>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6"/>
            <p:cNvSpPr/>
            <p:nvPr/>
          </p:nvSpPr>
          <p:spPr>
            <a:xfrm>
              <a:off x="7196725" y="1297775"/>
              <a:ext cx="181000" cy="265150"/>
            </a:xfrm>
            <a:custGeom>
              <a:avLst/>
              <a:gdLst/>
              <a:ahLst/>
              <a:cxnLst/>
              <a:rect l="l" t="t" r="r" b="b"/>
              <a:pathLst>
                <a:path w="7240" h="10606" extrusionOk="0">
                  <a:moveTo>
                    <a:pt x="6037" y="1"/>
                  </a:moveTo>
                  <a:cubicBezTo>
                    <a:pt x="5637" y="1"/>
                    <a:pt x="5188" y="469"/>
                    <a:pt x="5132" y="1244"/>
                  </a:cubicBezTo>
                  <a:cubicBezTo>
                    <a:pt x="5049" y="2304"/>
                    <a:pt x="4977" y="3983"/>
                    <a:pt x="4941" y="5471"/>
                  </a:cubicBezTo>
                  <a:cubicBezTo>
                    <a:pt x="4882" y="7138"/>
                    <a:pt x="4846" y="8566"/>
                    <a:pt x="4846" y="8566"/>
                  </a:cubicBezTo>
                  <a:cubicBezTo>
                    <a:pt x="4846" y="8566"/>
                    <a:pt x="1510" y="8292"/>
                    <a:pt x="501" y="8292"/>
                  </a:cubicBezTo>
                  <a:cubicBezTo>
                    <a:pt x="480" y="8292"/>
                    <a:pt x="460" y="8292"/>
                    <a:pt x="441" y="8293"/>
                  </a:cubicBezTo>
                  <a:lnTo>
                    <a:pt x="0" y="9483"/>
                  </a:lnTo>
                  <a:cubicBezTo>
                    <a:pt x="1685" y="10059"/>
                    <a:pt x="4462" y="10606"/>
                    <a:pt x="5503" y="10606"/>
                  </a:cubicBezTo>
                  <a:cubicBezTo>
                    <a:pt x="5602" y="10606"/>
                    <a:pt x="5686" y="10601"/>
                    <a:pt x="5751" y="10590"/>
                  </a:cubicBezTo>
                  <a:cubicBezTo>
                    <a:pt x="6192" y="10531"/>
                    <a:pt x="6632" y="10245"/>
                    <a:pt x="6727" y="9817"/>
                  </a:cubicBezTo>
                  <a:cubicBezTo>
                    <a:pt x="7085" y="8209"/>
                    <a:pt x="7204" y="6721"/>
                    <a:pt x="7216" y="5411"/>
                  </a:cubicBezTo>
                  <a:cubicBezTo>
                    <a:pt x="7239" y="3387"/>
                    <a:pt x="7001" y="1839"/>
                    <a:pt x="6930" y="1137"/>
                  </a:cubicBezTo>
                  <a:cubicBezTo>
                    <a:pt x="6894" y="637"/>
                    <a:pt x="6620" y="77"/>
                    <a:pt x="6108" y="6"/>
                  </a:cubicBezTo>
                  <a:cubicBezTo>
                    <a:pt x="6085" y="2"/>
                    <a:pt x="6061" y="1"/>
                    <a:pt x="6037" y="1"/>
                  </a:cubicBezTo>
                  <a:close/>
                </a:path>
              </a:pathLst>
            </a:custGeom>
            <a:solidFill>
              <a:srgbClr val="C751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6"/>
            <p:cNvSpPr/>
            <p:nvPr/>
          </p:nvSpPr>
          <p:spPr>
            <a:xfrm>
              <a:off x="7207725" y="1491725"/>
              <a:ext cx="213150" cy="386700"/>
            </a:xfrm>
            <a:custGeom>
              <a:avLst/>
              <a:gdLst/>
              <a:ahLst/>
              <a:cxnLst/>
              <a:rect l="l" t="t" r="r" b="b"/>
              <a:pathLst>
                <a:path w="8526" h="15468" extrusionOk="0">
                  <a:moveTo>
                    <a:pt x="4406" y="797"/>
                  </a:moveTo>
                  <a:cubicBezTo>
                    <a:pt x="4406" y="797"/>
                    <a:pt x="4406" y="797"/>
                    <a:pt x="4406" y="797"/>
                  </a:cubicBezTo>
                  <a:lnTo>
                    <a:pt x="4406" y="797"/>
                  </a:lnTo>
                  <a:cubicBezTo>
                    <a:pt x="4406" y="797"/>
                    <a:pt x="4406" y="797"/>
                    <a:pt x="4406" y="797"/>
                  </a:cubicBezTo>
                  <a:cubicBezTo>
                    <a:pt x="4406" y="797"/>
                    <a:pt x="4406" y="797"/>
                    <a:pt x="4406" y="797"/>
                  </a:cubicBezTo>
                  <a:close/>
                  <a:moveTo>
                    <a:pt x="2137" y="1"/>
                  </a:moveTo>
                  <a:cubicBezTo>
                    <a:pt x="1533" y="1"/>
                    <a:pt x="817" y="137"/>
                    <a:pt x="1" y="523"/>
                  </a:cubicBezTo>
                  <a:cubicBezTo>
                    <a:pt x="1" y="523"/>
                    <a:pt x="3108" y="1701"/>
                    <a:pt x="3966" y="9500"/>
                  </a:cubicBezTo>
                  <a:cubicBezTo>
                    <a:pt x="4109" y="10917"/>
                    <a:pt x="4501" y="12298"/>
                    <a:pt x="5168" y="13548"/>
                  </a:cubicBezTo>
                  <a:cubicBezTo>
                    <a:pt x="5703" y="14560"/>
                    <a:pt x="6381" y="15468"/>
                    <a:pt x="7124" y="15468"/>
                  </a:cubicBezTo>
                  <a:cubicBezTo>
                    <a:pt x="7291" y="15468"/>
                    <a:pt x="7461" y="15422"/>
                    <a:pt x="7633" y="15322"/>
                  </a:cubicBezTo>
                  <a:cubicBezTo>
                    <a:pt x="7668" y="15298"/>
                    <a:pt x="7692" y="15263"/>
                    <a:pt x="7704" y="15215"/>
                  </a:cubicBezTo>
                  <a:cubicBezTo>
                    <a:pt x="7847" y="14822"/>
                    <a:pt x="8526" y="12738"/>
                    <a:pt x="7788" y="9429"/>
                  </a:cubicBezTo>
                  <a:cubicBezTo>
                    <a:pt x="7454" y="7976"/>
                    <a:pt x="6728" y="6690"/>
                    <a:pt x="5728" y="5595"/>
                  </a:cubicBezTo>
                  <a:cubicBezTo>
                    <a:pt x="5073" y="4880"/>
                    <a:pt x="4347" y="3475"/>
                    <a:pt x="4406" y="797"/>
                  </a:cubicBezTo>
                  <a:lnTo>
                    <a:pt x="4406" y="797"/>
                  </a:lnTo>
                  <a:cubicBezTo>
                    <a:pt x="4398" y="788"/>
                    <a:pt x="3589" y="1"/>
                    <a:pt x="2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6"/>
            <p:cNvSpPr/>
            <p:nvPr/>
          </p:nvSpPr>
          <p:spPr>
            <a:xfrm>
              <a:off x="7318175" y="1296325"/>
              <a:ext cx="59550" cy="142650"/>
            </a:xfrm>
            <a:custGeom>
              <a:avLst/>
              <a:gdLst/>
              <a:ahLst/>
              <a:cxnLst/>
              <a:rect l="l" t="t" r="r" b="b"/>
              <a:pathLst>
                <a:path w="2382" h="5706" extrusionOk="0">
                  <a:moveTo>
                    <a:pt x="1217" y="0"/>
                  </a:moveTo>
                  <a:cubicBezTo>
                    <a:pt x="795" y="0"/>
                    <a:pt x="140" y="600"/>
                    <a:pt x="83" y="1374"/>
                  </a:cubicBezTo>
                  <a:cubicBezTo>
                    <a:pt x="0" y="2433"/>
                    <a:pt x="119" y="4041"/>
                    <a:pt x="83" y="5529"/>
                  </a:cubicBezTo>
                  <a:cubicBezTo>
                    <a:pt x="354" y="5619"/>
                    <a:pt x="741" y="5706"/>
                    <a:pt x="1178" y="5706"/>
                  </a:cubicBezTo>
                  <a:cubicBezTo>
                    <a:pt x="1548" y="5706"/>
                    <a:pt x="1954" y="5644"/>
                    <a:pt x="2358" y="5469"/>
                  </a:cubicBezTo>
                  <a:cubicBezTo>
                    <a:pt x="2381" y="3445"/>
                    <a:pt x="2143" y="1897"/>
                    <a:pt x="2084" y="1195"/>
                  </a:cubicBezTo>
                  <a:cubicBezTo>
                    <a:pt x="2048" y="695"/>
                    <a:pt x="1774" y="88"/>
                    <a:pt x="1274" y="4"/>
                  </a:cubicBezTo>
                  <a:cubicBezTo>
                    <a:pt x="1255" y="2"/>
                    <a:pt x="1236" y="0"/>
                    <a:pt x="12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6"/>
            <p:cNvSpPr/>
            <p:nvPr/>
          </p:nvSpPr>
          <p:spPr>
            <a:xfrm>
              <a:off x="7314900" y="1361050"/>
              <a:ext cx="11025" cy="138100"/>
            </a:xfrm>
            <a:custGeom>
              <a:avLst/>
              <a:gdLst/>
              <a:ahLst/>
              <a:cxnLst/>
              <a:rect l="l" t="t" r="r" b="b"/>
              <a:pathLst>
                <a:path w="441" h="5524" extrusionOk="0">
                  <a:moveTo>
                    <a:pt x="367" y="0"/>
                  </a:moveTo>
                  <a:cubicBezTo>
                    <a:pt x="331" y="0"/>
                    <a:pt x="292" y="24"/>
                    <a:pt x="286" y="70"/>
                  </a:cubicBezTo>
                  <a:cubicBezTo>
                    <a:pt x="131" y="1452"/>
                    <a:pt x="48" y="2845"/>
                    <a:pt x="12" y="4249"/>
                  </a:cubicBezTo>
                  <a:cubicBezTo>
                    <a:pt x="0" y="4654"/>
                    <a:pt x="0" y="5059"/>
                    <a:pt x="0" y="5452"/>
                  </a:cubicBezTo>
                  <a:cubicBezTo>
                    <a:pt x="0" y="5500"/>
                    <a:pt x="39" y="5523"/>
                    <a:pt x="78" y="5523"/>
                  </a:cubicBezTo>
                  <a:cubicBezTo>
                    <a:pt x="116" y="5523"/>
                    <a:pt x="155" y="5500"/>
                    <a:pt x="155" y="5452"/>
                  </a:cubicBezTo>
                  <a:cubicBezTo>
                    <a:pt x="155" y="4059"/>
                    <a:pt x="191" y="2654"/>
                    <a:pt x="310" y="1273"/>
                  </a:cubicBezTo>
                  <a:cubicBezTo>
                    <a:pt x="345" y="868"/>
                    <a:pt x="393" y="463"/>
                    <a:pt x="429" y="82"/>
                  </a:cubicBezTo>
                  <a:cubicBezTo>
                    <a:pt x="441" y="27"/>
                    <a:pt x="406" y="0"/>
                    <a:pt x="3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6"/>
            <p:cNvSpPr/>
            <p:nvPr/>
          </p:nvSpPr>
          <p:spPr>
            <a:xfrm>
              <a:off x="7314600" y="1643775"/>
              <a:ext cx="92950" cy="211400"/>
            </a:xfrm>
            <a:custGeom>
              <a:avLst/>
              <a:gdLst/>
              <a:ahLst/>
              <a:cxnLst/>
              <a:rect l="l" t="t" r="r" b="b"/>
              <a:pathLst>
                <a:path w="3718" h="8456" extrusionOk="0">
                  <a:moveTo>
                    <a:pt x="101" y="1"/>
                  </a:moveTo>
                  <a:cubicBezTo>
                    <a:pt x="63" y="1"/>
                    <a:pt x="24" y="25"/>
                    <a:pt x="24" y="72"/>
                  </a:cubicBezTo>
                  <a:cubicBezTo>
                    <a:pt x="0" y="1287"/>
                    <a:pt x="179" y="2513"/>
                    <a:pt x="548" y="3656"/>
                  </a:cubicBezTo>
                  <a:cubicBezTo>
                    <a:pt x="917" y="4823"/>
                    <a:pt x="1477" y="5918"/>
                    <a:pt x="2191" y="6895"/>
                  </a:cubicBezTo>
                  <a:cubicBezTo>
                    <a:pt x="2584" y="7454"/>
                    <a:pt x="3048" y="7966"/>
                    <a:pt x="3536" y="8430"/>
                  </a:cubicBezTo>
                  <a:cubicBezTo>
                    <a:pt x="3560" y="8448"/>
                    <a:pt x="3585" y="8456"/>
                    <a:pt x="3607" y="8456"/>
                  </a:cubicBezTo>
                  <a:cubicBezTo>
                    <a:pt x="3673" y="8456"/>
                    <a:pt x="3718" y="8389"/>
                    <a:pt x="3655" y="8335"/>
                  </a:cubicBezTo>
                  <a:cubicBezTo>
                    <a:pt x="2786" y="7514"/>
                    <a:pt x="2048" y="6549"/>
                    <a:pt x="1488" y="5490"/>
                  </a:cubicBezTo>
                  <a:cubicBezTo>
                    <a:pt x="917" y="4430"/>
                    <a:pt x="536" y="3287"/>
                    <a:pt x="322" y="2096"/>
                  </a:cubicBezTo>
                  <a:cubicBezTo>
                    <a:pt x="203" y="1430"/>
                    <a:pt x="167" y="739"/>
                    <a:pt x="179" y="72"/>
                  </a:cubicBezTo>
                  <a:cubicBezTo>
                    <a:pt x="179" y="25"/>
                    <a:pt x="140" y="1"/>
                    <a:pt x="1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6"/>
            <p:cNvSpPr/>
            <p:nvPr/>
          </p:nvSpPr>
          <p:spPr>
            <a:xfrm>
              <a:off x="7340350" y="1690750"/>
              <a:ext cx="56025" cy="118425"/>
            </a:xfrm>
            <a:custGeom>
              <a:avLst/>
              <a:gdLst/>
              <a:ahLst/>
              <a:cxnLst/>
              <a:rect l="l" t="t" r="r" b="b"/>
              <a:pathLst>
                <a:path w="2241" h="4737" extrusionOk="0">
                  <a:moveTo>
                    <a:pt x="75" y="0"/>
                  </a:moveTo>
                  <a:cubicBezTo>
                    <a:pt x="36" y="0"/>
                    <a:pt x="0" y="21"/>
                    <a:pt x="6" y="63"/>
                  </a:cubicBezTo>
                  <a:cubicBezTo>
                    <a:pt x="125" y="1408"/>
                    <a:pt x="601" y="2718"/>
                    <a:pt x="1375" y="3813"/>
                  </a:cubicBezTo>
                  <a:cubicBezTo>
                    <a:pt x="1601" y="4135"/>
                    <a:pt x="1840" y="4432"/>
                    <a:pt x="2113" y="4706"/>
                  </a:cubicBezTo>
                  <a:cubicBezTo>
                    <a:pt x="2123" y="4728"/>
                    <a:pt x="2137" y="4736"/>
                    <a:pt x="2151" y="4736"/>
                  </a:cubicBezTo>
                  <a:cubicBezTo>
                    <a:pt x="2193" y="4736"/>
                    <a:pt x="2241" y="4664"/>
                    <a:pt x="2197" y="4611"/>
                  </a:cubicBezTo>
                  <a:cubicBezTo>
                    <a:pt x="1292" y="3658"/>
                    <a:pt x="649" y="2468"/>
                    <a:pt x="339" y="1182"/>
                  </a:cubicBezTo>
                  <a:cubicBezTo>
                    <a:pt x="244" y="813"/>
                    <a:pt x="185" y="455"/>
                    <a:pt x="161" y="63"/>
                  </a:cubicBezTo>
                  <a:cubicBezTo>
                    <a:pt x="155" y="21"/>
                    <a:pt x="113" y="0"/>
                    <a:pt x="7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a:off x="7236750" y="1496600"/>
              <a:ext cx="60850" cy="86525"/>
            </a:xfrm>
            <a:custGeom>
              <a:avLst/>
              <a:gdLst/>
              <a:ahLst/>
              <a:cxnLst/>
              <a:rect l="l" t="t" r="r" b="b"/>
              <a:pathLst>
                <a:path w="2434" h="3461" extrusionOk="0">
                  <a:moveTo>
                    <a:pt x="115" y="1"/>
                  </a:moveTo>
                  <a:cubicBezTo>
                    <a:pt x="54" y="1"/>
                    <a:pt x="0" y="78"/>
                    <a:pt x="66" y="125"/>
                  </a:cubicBezTo>
                  <a:cubicBezTo>
                    <a:pt x="876" y="780"/>
                    <a:pt x="1531" y="1614"/>
                    <a:pt x="1971" y="2566"/>
                  </a:cubicBezTo>
                  <a:cubicBezTo>
                    <a:pt x="2090" y="2828"/>
                    <a:pt x="2186" y="3114"/>
                    <a:pt x="2281" y="3399"/>
                  </a:cubicBezTo>
                  <a:cubicBezTo>
                    <a:pt x="2286" y="3443"/>
                    <a:pt x="2313" y="3461"/>
                    <a:pt x="2343" y="3461"/>
                  </a:cubicBezTo>
                  <a:cubicBezTo>
                    <a:pt x="2386" y="3461"/>
                    <a:pt x="2433" y="3421"/>
                    <a:pt x="2412" y="3364"/>
                  </a:cubicBezTo>
                  <a:cubicBezTo>
                    <a:pt x="2114" y="2340"/>
                    <a:pt x="1578" y="1399"/>
                    <a:pt x="840" y="625"/>
                  </a:cubicBezTo>
                  <a:cubicBezTo>
                    <a:pt x="626" y="411"/>
                    <a:pt x="400" y="209"/>
                    <a:pt x="161" y="18"/>
                  </a:cubicBezTo>
                  <a:cubicBezTo>
                    <a:pt x="147" y="6"/>
                    <a:pt x="131" y="1"/>
                    <a:pt x="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7266150" y="1492150"/>
              <a:ext cx="54600" cy="94725"/>
            </a:xfrm>
            <a:custGeom>
              <a:avLst/>
              <a:gdLst/>
              <a:ahLst/>
              <a:cxnLst/>
              <a:rect l="l" t="t" r="r" b="b"/>
              <a:pathLst>
                <a:path w="2184" h="3789" extrusionOk="0">
                  <a:moveTo>
                    <a:pt x="117" y="0"/>
                  </a:moveTo>
                  <a:cubicBezTo>
                    <a:pt x="56" y="0"/>
                    <a:pt x="0" y="77"/>
                    <a:pt x="57" y="125"/>
                  </a:cubicBezTo>
                  <a:cubicBezTo>
                    <a:pt x="879" y="851"/>
                    <a:pt x="1486" y="1792"/>
                    <a:pt x="1819" y="2827"/>
                  </a:cubicBezTo>
                  <a:cubicBezTo>
                    <a:pt x="1902" y="3125"/>
                    <a:pt x="1974" y="3423"/>
                    <a:pt x="2022" y="3732"/>
                  </a:cubicBezTo>
                  <a:cubicBezTo>
                    <a:pt x="2031" y="3771"/>
                    <a:pt x="2061" y="3788"/>
                    <a:pt x="2092" y="3788"/>
                  </a:cubicBezTo>
                  <a:cubicBezTo>
                    <a:pt x="2136" y="3788"/>
                    <a:pt x="2183" y="3753"/>
                    <a:pt x="2176" y="3697"/>
                  </a:cubicBezTo>
                  <a:cubicBezTo>
                    <a:pt x="1998" y="2613"/>
                    <a:pt x="1521" y="1565"/>
                    <a:pt x="819" y="708"/>
                  </a:cubicBezTo>
                  <a:cubicBezTo>
                    <a:pt x="629" y="470"/>
                    <a:pt x="402" y="232"/>
                    <a:pt x="164" y="18"/>
                  </a:cubicBezTo>
                  <a:cubicBezTo>
                    <a:pt x="149" y="5"/>
                    <a:pt x="133" y="0"/>
                    <a:pt x="1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6"/>
            <p:cNvSpPr/>
            <p:nvPr/>
          </p:nvSpPr>
          <p:spPr>
            <a:xfrm>
              <a:off x="7226925" y="1685850"/>
              <a:ext cx="50775" cy="180000"/>
            </a:xfrm>
            <a:custGeom>
              <a:avLst/>
              <a:gdLst/>
              <a:ahLst/>
              <a:cxnLst/>
              <a:rect l="l" t="t" r="r" b="b"/>
              <a:pathLst>
                <a:path w="2031" h="7200" extrusionOk="0">
                  <a:moveTo>
                    <a:pt x="1820" y="1"/>
                  </a:moveTo>
                  <a:cubicBezTo>
                    <a:pt x="1775" y="1"/>
                    <a:pt x="1726" y="40"/>
                    <a:pt x="1733" y="104"/>
                  </a:cubicBezTo>
                  <a:cubicBezTo>
                    <a:pt x="2031" y="2009"/>
                    <a:pt x="1721" y="3997"/>
                    <a:pt x="876" y="5724"/>
                  </a:cubicBezTo>
                  <a:cubicBezTo>
                    <a:pt x="638" y="6200"/>
                    <a:pt x="352" y="6664"/>
                    <a:pt x="42" y="7093"/>
                  </a:cubicBezTo>
                  <a:cubicBezTo>
                    <a:pt x="1" y="7143"/>
                    <a:pt x="53" y="7199"/>
                    <a:pt x="108" y="7199"/>
                  </a:cubicBezTo>
                  <a:cubicBezTo>
                    <a:pt x="132" y="7199"/>
                    <a:pt x="156" y="7189"/>
                    <a:pt x="173" y="7164"/>
                  </a:cubicBezTo>
                  <a:cubicBezTo>
                    <a:pt x="1316" y="5593"/>
                    <a:pt x="1959" y="3652"/>
                    <a:pt x="2007" y="1711"/>
                  </a:cubicBezTo>
                  <a:cubicBezTo>
                    <a:pt x="2007" y="1140"/>
                    <a:pt x="1959" y="592"/>
                    <a:pt x="1888" y="56"/>
                  </a:cubicBezTo>
                  <a:cubicBezTo>
                    <a:pt x="1878" y="18"/>
                    <a:pt x="1850" y="1"/>
                    <a:pt x="18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a:off x="7239525" y="1572425"/>
              <a:ext cx="18725" cy="106100"/>
            </a:xfrm>
            <a:custGeom>
              <a:avLst/>
              <a:gdLst/>
              <a:ahLst/>
              <a:cxnLst/>
              <a:rect l="l" t="t" r="r" b="b"/>
              <a:pathLst>
                <a:path w="749" h="4244" extrusionOk="0">
                  <a:moveTo>
                    <a:pt x="93" y="1"/>
                  </a:moveTo>
                  <a:cubicBezTo>
                    <a:pt x="49" y="1"/>
                    <a:pt x="1" y="36"/>
                    <a:pt x="15" y="93"/>
                  </a:cubicBezTo>
                  <a:cubicBezTo>
                    <a:pt x="205" y="1462"/>
                    <a:pt x="396" y="2831"/>
                    <a:pt x="586" y="4188"/>
                  </a:cubicBezTo>
                  <a:cubicBezTo>
                    <a:pt x="596" y="4226"/>
                    <a:pt x="624" y="4244"/>
                    <a:pt x="654" y="4244"/>
                  </a:cubicBezTo>
                  <a:cubicBezTo>
                    <a:pt x="700" y="4244"/>
                    <a:pt x="748" y="4205"/>
                    <a:pt x="741" y="4141"/>
                  </a:cubicBezTo>
                  <a:cubicBezTo>
                    <a:pt x="562" y="2772"/>
                    <a:pt x="372" y="1402"/>
                    <a:pt x="158" y="57"/>
                  </a:cubicBezTo>
                  <a:cubicBezTo>
                    <a:pt x="153" y="18"/>
                    <a:pt x="124" y="1"/>
                    <a:pt x="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6"/>
            <p:cNvSpPr/>
            <p:nvPr/>
          </p:nvSpPr>
          <p:spPr>
            <a:xfrm>
              <a:off x="7261750" y="1784650"/>
              <a:ext cx="33975" cy="76725"/>
            </a:xfrm>
            <a:custGeom>
              <a:avLst/>
              <a:gdLst/>
              <a:ahLst/>
              <a:cxnLst/>
              <a:rect l="l" t="t" r="r" b="b"/>
              <a:pathLst>
                <a:path w="1359" h="3069" extrusionOk="0">
                  <a:moveTo>
                    <a:pt x="1290" y="0"/>
                  </a:moveTo>
                  <a:cubicBezTo>
                    <a:pt x="1254" y="0"/>
                    <a:pt x="1215" y="27"/>
                    <a:pt x="1209" y="81"/>
                  </a:cubicBezTo>
                  <a:cubicBezTo>
                    <a:pt x="1066" y="1117"/>
                    <a:pt x="674" y="2117"/>
                    <a:pt x="43" y="2962"/>
                  </a:cubicBezTo>
                  <a:cubicBezTo>
                    <a:pt x="1" y="3012"/>
                    <a:pt x="53" y="3068"/>
                    <a:pt x="108" y="3068"/>
                  </a:cubicBezTo>
                  <a:cubicBezTo>
                    <a:pt x="132" y="3068"/>
                    <a:pt x="156" y="3058"/>
                    <a:pt x="173" y="3034"/>
                  </a:cubicBezTo>
                  <a:cubicBezTo>
                    <a:pt x="816" y="2176"/>
                    <a:pt x="1221" y="1152"/>
                    <a:pt x="1352" y="81"/>
                  </a:cubicBezTo>
                  <a:cubicBezTo>
                    <a:pt x="1358" y="27"/>
                    <a:pt x="1325" y="0"/>
                    <a:pt x="129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6"/>
            <p:cNvSpPr/>
            <p:nvPr/>
          </p:nvSpPr>
          <p:spPr>
            <a:xfrm>
              <a:off x="7202100" y="1488375"/>
              <a:ext cx="63700" cy="17700"/>
            </a:xfrm>
            <a:custGeom>
              <a:avLst/>
              <a:gdLst/>
              <a:ahLst/>
              <a:cxnLst/>
              <a:rect l="l" t="t" r="r" b="b"/>
              <a:pathLst>
                <a:path w="2548" h="708" extrusionOk="0">
                  <a:moveTo>
                    <a:pt x="2344" y="0"/>
                  </a:moveTo>
                  <a:cubicBezTo>
                    <a:pt x="1977" y="0"/>
                    <a:pt x="1604" y="49"/>
                    <a:pt x="1250" y="157"/>
                  </a:cubicBezTo>
                  <a:cubicBezTo>
                    <a:pt x="1059" y="216"/>
                    <a:pt x="881" y="288"/>
                    <a:pt x="714" y="383"/>
                  </a:cubicBezTo>
                  <a:cubicBezTo>
                    <a:pt x="598" y="445"/>
                    <a:pt x="441" y="555"/>
                    <a:pt x="289" y="555"/>
                  </a:cubicBezTo>
                  <a:cubicBezTo>
                    <a:pt x="239" y="555"/>
                    <a:pt x="190" y="543"/>
                    <a:pt x="143" y="514"/>
                  </a:cubicBezTo>
                  <a:cubicBezTo>
                    <a:pt x="128" y="503"/>
                    <a:pt x="113" y="499"/>
                    <a:pt x="100" y="499"/>
                  </a:cubicBezTo>
                  <a:cubicBezTo>
                    <a:pt x="38" y="499"/>
                    <a:pt x="0" y="596"/>
                    <a:pt x="59" y="645"/>
                  </a:cubicBezTo>
                  <a:cubicBezTo>
                    <a:pt x="129" y="690"/>
                    <a:pt x="202" y="708"/>
                    <a:pt x="274" y="708"/>
                  </a:cubicBezTo>
                  <a:cubicBezTo>
                    <a:pt x="374" y="708"/>
                    <a:pt x="475" y="674"/>
                    <a:pt x="571" y="633"/>
                  </a:cubicBezTo>
                  <a:cubicBezTo>
                    <a:pt x="762" y="526"/>
                    <a:pt x="952" y="419"/>
                    <a:pt x="1166" y="347"/>
                  </a:cubicBezTo>
                  <a:cubicBezTo>
                    <a:pt x="1524" y="225"/>
                    <a:pt x="1890" y="163"/>
                    <a:pt x="2272" y="163"/>
                  </a:cubicBezTo>
                  <a:cubicBezTo>
                    <a:pt x="2335" y="163"/>
                    <a:pt x="2400" y="165"/>
                    <a:pt x="2464" y="169"/>
                  </a:cubicBezTo>
                  <a:cubicBezTo>
                    <a:pt x="2548" y="157"/>
                    <a:pt x="2548" y="2"/>
                    <a:pt x="2464" y="2"/>
                  </a:cubicBezTo>
                  <a:cubicBezTo>
                    <a:pt x="2424" y="1"/>
                    <a:pt x="2384" y="0"/>
                    <a:pt x="23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6"/>
            <p:cNvSpPr/>
            <p:nvPr/>
          </p:nvSpPr>
          <p:spPr>
            <a:xfrm>
              <a:off x="7203875" y="1093425"/>
              <a:ext cx="170575" cy="189675"/>
            </a:xfrm>
            <a:custGeom>
              <a:avLst/>
              <a:gdLst/>
              <a:ahLst/>
              <a:cxnLst/>
              <a:rect l="l" t="t" r="r" b="b"/>
              <a:pathLst>
                <a:path w="6823" h="7587" extrusionOk="0">
                  <a:moveTo>
                    <a:pt x="3960" y="0"/>
                  </a:moveTo>
                  <a:cubicBezTo>
                    <a:pt x="3886" y="0"/>
                    <a:pt x="3812" y="4"/>
                    <a:pt x="3739" y="12"/>
                  </a:cubicBezTo>
                  <a:cubicBezTo>
                    <a:pt x="3084" y="84"/>
                    <a:pt x="1167" y="477"/>
                    <a:pt x="262" y="2036"/>
                  </a:cubicBezTo>
                  <a:cubicBezTo>
                    <a:pt x="119" y="2274"/>
                    <a:pt x="0" y="2548"/>
                    <a:pt x="24" y="2810"/>
                  </a:cubicBezTo>
                  <a:cubicBezTo>
                    <a:pt x="36" y="3072"/>
                    <a:pt x="226" y="3358"/>
                    <a:pt x="500" y="3405"/>
                  </a:cubicBezTo>
                  <a:cubicBezTo>
                    <a:pt x="532" y="3412"/>
                    <a:pt x="562" y="3415"/>
                    <a:pt x="592" y="3415"/>
                  </a:cubicBezTo>
                  <a:cubicBezTo>
                    <a:pt x="721" y="3415"/>
                    <a:pt x="839" y="3361"/>
                    <a:pt x="964" y="3322"/>
                  </a:cubicBezTo>
                  <a:cubicBezTo>
                    <a:pt x="1691" y="3036"/>
                    <a:pt x="2429" y="2739"/>
                    <a:pt x="3024" y="2227"/>
                  </a:cubicBezTo>
                  <a:lnTo>
                    <a:pt x="3024" y="2227"/>
                  </a:lnTo>
                  <a:cubicBezTo>
                    <a:pt x="3012" y="2429"/>
                    <a:pt x="2929" y="2608"/>
                    <a:pt x="2786" y="2739"/>
                  </a:cubicBezTo>
                  <a:cubicBezTo>
                    <a:pt x="3191" y="2632"/>
                    <a:pt x="3584" y="2441"/>
                    <a:pt x="3905" y="2167"/>
                  </a:cubicBezTo>
                  <a:lnTo>
                    <a:pt x="3905" y="2227"/>
                  </a:lnTo>
                  <a:lnTo>
                    <a:pt x="3858" y="2274"/>
                  </a:lnTo>
                  <a:cubicBezTo>
                    <a:pt x="3882" y="2322"/>
                    <a:pt x="3893" y="2382"/>
                    <a:pt x="3917" y="2429"/>
                  </a:cubicBezTo>
                  <a:cubicBezTo>
                    <a:pt x="3941" y="2548"/>
                    <a:pt x="3977" y="2679"/>
                    <a:pt x="4036" y="2798"/>
                  </a:cubicBezTo>
                  <a:cubicBezTo>
                    <a:pt x="4322" y="3798"/>
                    <a:pt x="4322" y="4870"/>
                    <a:pt x="4036" y="5858"/>
                  </a:cubicBezTo>
                  <a:cubicBezTo>
                    <a:pt x="3917" y="6263"/>
                    <a:pt x="3762" y="6715"/>
                    <a:pt x="3941" y="7096"/>
                  </a:cubicBezTo>
                  <a:cubicBezTo>
                    <a:pt x="4088" y="7431"/>
                    <a:pt x="4458" y="7586"/>
                    <a:pt x="4833" y="7586"/>
                  </a:cubicBezTo>
                  <a:cubicBezTo>
                    <a:pt x="5006" y="7586"/>
                    <a:pt x="5180" y="7553"/>
                    <a:pt x="5334" y="7489"/>
                  </a:cubicBezTo>
                  <a:cubicBezTo>
                    <a:pt x="6108" y="7144"/>
                    <a:pt x="6501" y="6263"/>
                    <a:pt x="6620" y="5418"/>
                  </a:cubicBezTo>
                  <a:cubicBezTo>
                    <a:pt x="6822" y="4215"/>
                    <a:pt x="6632" y="2965"/>
                    <a:pt x="6120" y="1893"/>
                  </a:cubicBezTo>
                  <a:cubicBezTo>
                    <a:pt x="6060" y="1524"/>
                    <a:pt x="5941" y="1191"/>
                    <a:pt x="5727" y="893"/>
                  </a:cubicBezTo>
                  <a:cubicBezTo>
                    <a:pt x="5318" y="345"/>
                    <a:pt x="4647" y="0"/>
                    <a:pt x="39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6"/>
            <p:cNvSpPr/>
            <p:nvPr/>
          </p:nvSpPr>
          <p:spPr>
            <a:xfrm>
              <a:off x="7255350" y="1271425"/>
              <a:ext cx="70875" cy="191400"/>
            </a:xfrm>
            <a:custGeom>
              <a:avLst/>
              <a:gdLst/>
              <a:ahLst/>
              <a:cxnLst/>
              <a:rect l="l" t="t" r="r" b="b"/>
              <a:pathLst>
                <a:path w="2835" h="7656" extrusionOk="0">
                  <a:moveTo>
                    <a:pt x="2656" y="0"/>
                  </a:moveTo>
                  <a:lnTo>
                    <a:pt x="2454" y="274"/>
                  </a:lnTo>
                  <a:cubicBezTo>
                    <a:pt x="2406" y="252"/>
                    <a:pt x="2353" y="241"/>
                    <a:pt x="2299" y="241"/>
                  </a:cubicBezTo>
                  <a:cubicBezTo>
                    <a:pt x="2153" y="241"/>
                    <a:pt x="2003" y="319"/>
                    <a:pt x="1942" y="441"/>
                  </a:cubicBezTo>
                  <a:cubicBezTo>
                    <a:pt x="1834" y="619"/>
                    <a:pt x="1894" y="857"/>
                    <a:pt x="2061" y="976"/>
                  </a:cubicBezTo>
                  <a:cubicBezTo>
                    <a:pt x="1882" y="976"/>
                    <a:pt x="1703" y="1012"/>
                    <a:pt x="1561" y="1119"/>
                  </a:cubicBezTo>
                  <a:cubicBezTo>
                    <a:pt x="1430" y="1238"/>
                    <a:pt x="1358" y="1417"/>
                    <a:pt x="1406" y="1596"/>
                  </a:cubicBezTo>
                  <a:cubicBezTo>
                    <a:pt x="1438" y="1744"/>
                    <a:pt x="1582" y="1863"/>
                    <a:pt x="1739" y="1863"/>
                  </a:cubicBezTo>
                  <a:cubicBezTo>
                    <a:pt x="1748" y="1863"/>
                    <a:pt x="1757" y="1863"/>
                    <a:pt x="1766" y="1862"/>
                  </a:cubicBezTo>
                  <a:lnTo>
                    <a:pt x="1766" y="1862"/>
                  </a:lnTo>
                  <a:cubicBezTo>
                    <a:pt x="1573" y="1895"/>
                    <a:pt x="1368" y="2024"/>
                    <a:pt x="1322" y="2239"/>
                  </a:cubicBezTo>
                  <a:cubicBezTo>
                    <a:pt x="1290" y="2431"/>
                    <a:pt x="1441" y="2652"/>
                    <a:pt x="1618" y="2652"/>
                  </a:cubicBezTo>
                  <a:cubicBezTo>
                    <a:pt x="1638" y="2652"/>
                    <a:pt x="1659" y="2649"/>
                    <a:pt x="1680" y="2643"/>
                  </a:cubicBezTo>
                  <a:lnTo>
                    <a:pt x="1680" y="2643"/>
                  </a:lnTo>
                  <a:cubicBezTo>
                    <a:pt x="1442" y="2762"/>
                    <a:pt x="1203" y="2893"/>
                    <a:pt x="1072" y="3120"/>
                  </a:cubicBezTo>
                  <a:cubicBezTo>
                    <a:pt x="941" y="3334"/>
                    <a:pt x="989" y="3691"/>
                    <a:pt x="1227" y="3786"/>
                  </a:cubicBezTo>
                  <a:cubicBezTo>
                    <a:pt x="965" y="3810"/>
                    <a:pt x="703" y="3929"/>
                    <a:pt x="584" y="4155"/>
                  </a:cubicBezTo>
                  <a:cubicBezTo>
                    <a:pt x="465" y="4394"/>
                    <a:pt x="572" y="4739"/>
                    <a:pt x="822" y="4786"/>
                  </a:cubicBezTo>
                  <a:cubicBezTo>
                    <a:pt x="608" y="4906"/>
                    <a:pt x="394" y="5037"/>
                    <a:pt x="287" y="5263"/>
                  </a:cubicBezTo>
                  <a:cubicBezTo>
                    <a:pt x="179" y="5477"/>
                    <a:pt x="275" y="5799"/>
                    <a:pt x="513" y="5858"/>
                  </a:cubicBezTo>
                  <a:cubicBezTo>
                    <a:pt x="191" y="6049"/>
                    <a:pt x="1" y="6430"/>
                    <a:pt x="37" y="6787"/>
                  </a:cubicBezTo>
                  <a:cubicBezTo>
                    <a:pt x="60" y="7168"/>
                    <a:pt x="299" y="7501"/>
                    <a:pt x="644" y="7656"/>
                  </a:cubicBezTo>
                  <a:cubicBezTo>
                    <a:pt x="549" y="7323"/>
                    <a:pt x="632" y="6953"/>
                    <a:pt x="846" y="6703"/>
                  </a:cubicBezTo>
                  <a:cubicBezTo>
                    <a:pt x="965" y="6572"/>
                    <a:pt x="1144" y="6453"/>
                    <a:pt x="1227" y="6287"/>
                  </a:cubicBezTo>
                  <a:cubicBezTo>
                    <a:pt x="1311" y="6120"/>
                    <a:pt x="1239" y="5858"/>
                    <a:pt x="1049" y="5834"/>
                  </a:cubicBezTo>
                  <a:cubicBezTo>
                    <a:pt x="1239" y="5799"/>
                    <a:pt x="1346" y="5572"/>
                    <a:pt x="1322" y="5358"/>
                  </a:cubicBezTo>
                  <a:cubicBezTo>
                    <a:pt x="1311" y="5167"/>
                    <a:pt x="1191" y="4989"/>
                    <a:pt x="1072" y="4822"/>
                  </a:cubicBezTo>
                  <a:cubicBezTo>
                    <a:pt x="1251" y="4786"/>
                    <a:pt x="1406" y="4644"/>
                    <a:pt x="1465" y="4465"/>
                  </a:cubicBezTo>
                  <a:cubicBezTo>
                    <a:pt x="1525" y="4286"/>
                    <a:pt x="1489" y="4096"/>
                    <a:pt x="1382" y="3953"/>
                  </a:cubicBezTo>
                  <a:cubicBezTo>
                    <a:pt x="1608" y="3834"/>
                    <a:pt x="1823" y="3691"/>
                    <a:pt x="1942" y="3489"/>
                  </a:cubicBezTo>
                  <a:cubicBezTo>
                    <a:pt x="2061" y="3262"/>
                    <a:pt x="2013" y="2953"/>
                    <a:pt x="1799" y="2846"/>
                  </a:cubicBezTo>
                  <a:cubicBezTo>
                    <a:pt x="2013" y="2822"/>
                    <a:pt x="2180" y="2655"/>
                    <a:pt x="2215" y="2465"/>
                  </a:cubicBezTo>
                  <a:cubicBezTo>
                    <a:pt x="2263" y="2262"/>
                    <a:pt x="2180" y="2048"/>
                    <a:pt x="2001" y="1929"/>
                  </a:cubicBezTo>
                  <a:cubicBezTo>
                    <a:pt x="2192" y="1929"/>
                    <a:pt x="2370" y="1786"/>
                    <a:pt x="2442" y="1608"/>
                  </a:cubicBezTo>
                  <a:cubicBezTo>
                    <a:pt x="2513" y="1429"/>
                    <a:pt x="2477" y="1215"/>
                    <a:pt x="2358" y="1072"/>
                  </a:cubicBezTo>
                  <a:cubicBezTo>
                    <a:pt x="2561" y="1000"/>
                    <a:pt x="2715" y="822"/>
                    <a:pt x="2775" y="619"/>
                  </a:cubicBezTo>
                  <a:cubicBezTo>
                    <a:pt x="2835" y="405"/>
                    <a:pt x="2787" y="167"/>
                    <a:pt x="26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16"/>
        <p:cNvGrpSpPr/>
        <p:nvPr/>
      </p:nvGrpSpPr>
      <p:grpSpPr>
        <a:xfrm>
          <a:off x="0" y="0"/>
          <a:ext cx="0" cy="0"/>
          <a:chOff x="0" y="0"/>
          <a:chExt cx="0" cy="0"/>
        </a:xfrm>
      </p:grpSpPr>
      <p:sp>
        <p:nvSpPr>
          <p:cNvPr id="1617" name="Google Shape;1617;p60"/>
          <p:cNvSpPr/>
          <p:nvPr/>
        </p:nvSpPr>
        <p:spPr>
          <a:xfrm>
            <a:off x="6463825" y="4429125"/>
            <a:ext cx="1714500" cy="295200"/>
          </a:xfrm>
          <a:prstGeom prst="ellipse">
            <a:avLst/>
          </a:pr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8" name="Google Shape;1618;p60"/>
          <p:cNvSpPr/>
          <p:nvPr/>
        </p:nvSpPr>
        <p:spPr>
          <a:xfrm>
            <a:off x="1095375" y="4429125"/>
            <a:ext cx="1714500" cy="295200"/>
          </a:xfrm>
          <a:prstGeom prst="ellipse">
            <a:avLst/>
          </a:pr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9" name="Google Shape;1619;p60"/>
          <p:cNvSpPr/>
          <p:nvPr/>
        </p:nvSpPr>
        <p:spPr>
          <a:xfrm rot="-5400000">
            <a:off x="2612719" y="-254350"/>
            <a:ext cx="3781961" cy="5550047"/>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1" name="Google Shape;1621;p60"/>
          <p:cNvSpPr txBox="1">
            <a:spLocks noGrp="1"/>
          </p:cNvSpPr>
          <p:nvPr>
            <p:ph type="subTitle" idx="1"/>
          </p:nvPr>
        </p:nvSpPr>
        <p:spPr>
          <a:xfrm>
            <a:off x="2128729" y="856655"/>
            <a:ext cx="4772629" cy="1295695"/>
          </a:xfrm>
          <a:prstGeom prst="rect">
            <a:avLst/>
          </a:prstGeom>
        </p:spPr>
        <p:txBody>
          <a:bodyPr spcFirstLastPara="1" wrap="square" lIns="91425" tIns="91425" rIns="91425" bIns="91425" anchor="t" anchorCtr="0">
            <a:noAutofit/>
          </a:bodyPr>
          <a:lstStyle/>
          <a:p>
            <a:pPr marL="0" lvl="0" indent="0" algn="ctr" rtl="0">
              <a:spcBef>
                <a:spcPts val="0"/>
              </a:spcBef>
              <a:spcAft>
                <a:spcPts val="800"/>
              </a:spcAft>
              <a:buNone/>
            </a:pPr>
            <a:r>
              <a:rPr lang="es-MX" sz="2000" b="0" i="0" dirty="0">
                <a:solidFill>
                  <a:schemeClr val="bg2"/>
                </a:solidFill>
                <a:effectLst/>
                <a:latin typeface="myriad-pro"/>
              </a:rPr>
              <a:t>Las instituciones sociales, afirman [las personas], deben ser justas. Es esencial juzgarlas solo de acuerdo con su idoneidad para lograr fines concretos, por muy deseables que puedan ser desde cualquier otro punto de vista. Lo que más importa es la justicia. La formulación extrema de esta idea puede encontrarse en la famosa frase: </a:t>
            </a:r>
            <a:r>
              <a:rPr lang="es-MX" sz="2000" b="0" i="1" dirty="0" err="1">
                <a:solidFill>
                  <a:schemeClr val="bg2"/>
                </a:solidFill>
                <a:effectLst/>
                <a:latin typeface="myriad-pro"/>
              </a:rPr>
              <a:t>fiat</a:t>
            </a:r>
            <a:r>
              <a:rPr lang="es-MX" sz="2000" b="0" i="1" dirty="0">
                <a:solidFill>
                  <a:schemeClr val="bg2"/>
                </a:solidFill>
                <a:effectLst/>
                <a:latin typeface="myriad-pro"/>
              </a:rPr>
              <a:t> </a:t>
            </a:r>
            <a:r>
              <a:rPr lang="es-MX" sz="2000" b="0" i="1" dirty="0" err="1">
                <a:solidFill>
                  <a:schemeClr val="bg2"/>
                </a:solidFill>
                <a:effectLst/>
                <a:latin typeface="myriad-pro"/>
              </a:rPr>
              <a:t>justitia</a:t>
            </a:r>
            <a:r>
              <a:rPr lang="es-MX" sz="2000" b="0" i="1" dirty="0">
                <a:solidFill>
                  <a:schemeClr val="bg2"/>
                </a:solidFill>
                <a:effectLst/>
                <a:latin typeface="myriad-pro"/>
              </a:rPr>
              <a:t>, </a:t>
            </a:r>
            <a:r>
              <a:rPr lang="es-MX" sz="2000" b="0" i="1" dirty="0" err="1">
                <a:solidFill>
                  <a:schemeClr val="bg2"/>
                </a:solidFill>
                <a:effectLst/>
                <a:latin typeface="myriad-pro"/>
              </a:rPr>
              <a:t>pereat</a:t>
            </a:r>
            <a:r>
              <a:rPr lang="es-MX" sz="2000" b="0" i="1" dirty="0">
                <a:solidFill>
                  <a:schemeClr val="bg2"/>
                </a:solidFill>
                <a:effectLst/>
                <a:latin typeface="myriad-pro"/>
              </a:rPr>
              <a:t> </a:t>
            </a:r>
            <a:r>
              <a:rPr lang="es-MX" sz="2000" b="0" i="1" dirty="0" err="1">
                <a:solidFill>
                  <a:schemeClr val="bg2"/>
                </a:solidFill>
                <a:effectLst/>
                <a:latin typeface="myriad-pro"/>
              </a:rPr>
              <a:t>mundus</a:t>
            </a:r>
            <a:r>
              <a:rPr lang="es-MX" sz="2000" b="0" i="0" dirty="0">
                <a:solidFill>
                  <a:schemeClr val="bg2"/>
                </a:solidFill>
                <a:effectLst/>
                <a:latin typeface="myriad-pro"/>
              </a:rPr>
              <a:t>. Que se haga justicia, aunque perezca el mundo.</a:t>
            </a:r>
          </a:p>
          <a:p>
            <a:pPr marL="0" lvl="0" indent="0" algn="ctr" rtl="0">
              <a:spcBef>
                <a:spcPts val="0"/>
              </a:spcBef>
              <a:spcAft>
                <a:spcPts val="800"/>
              </a:spcAft>
              <a:buNone/>
            </a:pPr>
            <a:r>
              <a:rPr lang="es-MX" sz="2000" dirty="0">
                <a:solidFill>
                  <a:schemeClr val="bg2"/>
                </a:solidFill>
                <a:latin typeface="myriad-pro"/>
              </a:rPr>
              <a:t>-</a:t>
            </a:r>
            <a:r>
              <a:rPr lang="es-MX" sz="2000" dirty="0" err="1">
                <a:solidFill>
                  <a:schemeClr val="bg2"/>
                </a:solidFill>
                <a:latin typeface="myriad-pro"/>
              </a:rPr>
              <a:t>Marxisismo</a:t>
            </a:r>
            <a:endParaRPr sz="2000" dirty="0">
              <a:solidFill>
                <a:schemeClr val="bg2"/>
              </a:solidFill>
            </a:endParaRPr>
          </a:p>
        </p:txBody>
      </p:sp>
      <p:grpSp>
        <p:nvGrpSpPr>
          <p:cNvPr id="1623" name="Google Shape;1623;p60"/>
          <p:cNvGrpSpPr/>
          <p:nvPr/>
        </p:nvGrpSpPr>
        <p:grpSpPr>
          <a:xfrm>
            <a:off x="856204" y="851585"/>
            <a:ext cx="1520643" cy="3742021"/>
            <a:chOff x="4387150" y="2823700"/>
            <a:chExt cx="568250" cy="1465675"/>
          </a:xfrm>
        </p:grpSpPr>
        <p:sp>
          <p:nvSpPr>
            <p:cNvPr id="1624" name="Google Shape;1624;p60"/>
            <p:cNvSpPr/>
            <p:nvPr/>
          </p:nvSpPr>
          <p:spPr>
            <a:xfrm>
              <a:off x="4639850" y="3903300"/>
              <a:ext cx="241725" cy="215525"/>
            </a:xfrm>
            <a:custGeom>
              <a:avLst/>
              <a:gdLst/>
              <a:ahLst/>
              <a:cxnLst/>
              <a:rect l="l" t="t" r="r" b="b"/>
              <a:pathLst>
                <a:path w="9669" h="8621" extrusionOk="0">
                  <a:moveTo>
                    <a:pt x="2227" y="0"/>
                  </a:moveTo>
                  <a:lnTo>
                    <a:pt x="1" y="2310"/>
                  </a:lnTo>
                  <a:cubicBezTo>
                    <a:pt x="1858" y="4108"/>
                    <a:pt x="3870" y="5786"/>
                    <a:pt x="5978" y="7287"/>
                  </a:cubicBezTo>
                  <a:cubicBezTo>
                    <a:pt x="6621" y="7751"/>
                    <a:pt x="7263" y="8180"/>
                    <a:pt x="7918" y="8620"/>
                  </a:cubicBezTo>
                  <a:lnTo>
                    <a:pt x="9669" y="5917"/>
                  </a:lnTo>
                  <a:cubicBezTo>
                    <a:pt x="8990" y="5489"/>
                    <a:pt x="8311" y="5048"/>
                    <a:pt x="7668" y="4572"/>
                  </a:cubicBezTo>
                  <a:cubicBezTo>
                    <a:pt x="5751" y="3179"/>
                    <a:pt x="3918" y="1655"/>
                    <a:pt x="2227"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60"/>
            <p:cNvSpPr/>
            <p:nvPr/>
          </p:nvSpPr>
          <p:spPr>
            <a:xfrm>
              <a:off x="4753850" y="4029800"/>
              <a:ext cx="186375" cy="204800"/>
            </a:xfrm>
            <a:custGeom>
              <a:avLst/>
              <a:gdLst/>
              <a:ahLst/>
              <a:cxnLst/>
              <a:rect l="l" t="t" r="r" b="b"/>
              <a:pathLst>
                <a:path w="7455" h="8192" extrusionOk="0">
                  <a:moveTo>
                    <a:pt x="4620" y="0"/>
                  </a:moveTo>
                  <a:cubicBezTo>
                    <a:pt x="4168" y="584"/>
                    <a:pt x="3251" y="1834"/>
                    <a:pt x="2787" y="2405"/>
                  </a:cubicBezTo>
                  <a:cubicBezTo>
                    <a:pt x="2651" y="2369"/>
                    <a:pt x="2513" y="2351"/>
                    <a:pt x="2376" y="2351"/>
                  </a:cubicBezTo>
                  <a:cubicBezTo>
                    <a:pt x="1969" y="2351"/>
                    <a:pt x="1571" y="2508"/>
                    <a:pt x="1287" y="2810"/>
                  </a:cubicBezTo>
                  <a:cubicBezTo>
                    <a:pt x="1429" y="3572"/>
                    <a:pt x="1227" y="4358"/>
                    <a:pt x="798" y="5001"/>
                  </a:cubicBezTo>
                  <a:cubicBezTo>
                    <a:pt x="179" y="5918"/>
                    <a:pt x="1" y="7132"/>
                    <a:pt x="286" y="8192"/>
                  </a:cubicBezTo>
                  <a:lnTo>
                    <a:pt x="7454" y="1738"/>
                  </a:lnTo>
                  <a:cubicBezTo>
                    <a:pt x="6644" y="893"/>
                    <a:pt x="5775" y="84"/>
                    <a:pt x="4620" y="0"/>
                  </a:cubicBezTo>
                  <a:close/>
                </a:path>
              </a:pathLst>
            </a:custGeom>
            <a:solidFill>
              <a:srgbClr val="16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60"/>
            <p:cNvSpPr/>
            <p:nvPr/>
          </p:nvSpPr>
          <p:spPr>
            <a:xfrm>
              <a:off x="4757725" y="4069675"/>
              <a:ext cx="197675" cy="181600"/>
            </a:xfrm>
            <a:custGeom>
              <a:avLst/>
              <a:gdLst/>
              <a:ahLst/>
              <a:cxnLst/>
              <a:rect l="l" t="t" r="r" b="b"/>
              <a:pathLst>
                <a:path w="7907" h="7264" extrusionOk="0">
                  <a:moveTo>
                    <a:pt x="7442" y="1"/>
                  </a:moveTo>
                  <a:lnTo>
                    <a:pt x="1" y="6704"/>
                  </a:lnTo>
                  <a:cubicBezTo>
                    <a:pt x="60" y="6930"/>
                    <a:pt x="167" y="7001"/>
                    <a:pt x="382" y="7263"/>
                  </a:cubicBezTo>
                  <a:lnTo>
                    <a:pt x="7906" y="477"/>
                  </a:lnTo>
                  <a:cubicBezTo>
                    <a:pt x="7751" y="322"/>
                    <a:pt x="7585" y="155"/>
                    <a:pt x="7442" y="1"/>
                  </a:cubicBez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60"/>
            <p:cNvSpPr/>
            <p:nvPr/>
          </p:nvSpPr>
          <p:spPr>
            <a:xfrm>
              <a:off x="4491625" y="3502050"/>
              <a:ext cx="345000" cy="584925"/>
            </a:xfrm>
            <a:custGeom>
              <a:avLst/>
              <a:gdLst/>
              <a:ahLst/>
              <a:cxnLst/>
              <a:rect l="l" t="t" r="r" b="b"/>
              <a:pathLst>
                <a:path w="13800" h="23397" extrusionOk="0">
                  <a:moveTo>
                    <a:pt x="4691" y="0"/>
                  </a:moveTo>
                  <a:cubicBezTo>
                    <a:pt x="3251" y="2917"/>
                    <a:pt x="2024" y="6085"/>
                    <a:pt x="1084" y="9418"/>
                  </a:cubicBezTo>
                  <a:cubicBezTo>
                    <a:pt x="727" y="10668"/>
                    <a:pt x="0" y="13264"/>
                    <a:pt x="1643" y="15574"/>
                  </a:cubicBezTo>
                  <a:cubicBezTo>
                    <a:pt x="2691" y="17062"/>
                    <a:pt x="4168" y="18169"/>
                    <a:pt x="5477" y="19158"/>
                  </a:cubicBezTo>
                  <a:cubicBezTo>
                    <a:pt x="5775" y="19384"/>
                    <a:pt x="6049" y="19586"/>
                    <a:pt x="6299" y="19777"/>
                  </a:cubicBezTo>
                  <a:cubicBezTo>
                    <a:pt x="7918" y="21063"/>
                    <a:pt x="9597" y="22265"/>
                    <a:pt x="11311" y="23396"/>
                  </a:cubicBezTo>
                  <a:lnTo>
                    <a:pt x="13800" y="19646"/>
                  </a:lnTo>
                  <a:cubicBezTo>
                    <a:pt x="12192" y="18574"/>
                    <a:pt x="10597" y="17431"/>
                    <a:pt x="9085" y="16241"/>
                  </a:cubicBezTo>
                  <a:cubicBezTo>
                    <a:pt x="8787" y="16014"/>
                    <a:pt x="8489" y="15776"/>
                    <a:pt x="8192" y="15562"/>
                  </a:cubicBezTo>
                  <a:cubicBezTo>
                    <a:pt x="7085" y="14740"/>
                    <a:pt x="5953" y="13871"/>
                    <a:pt x="5311" y="12966"/>
                  </a:cubicBezTo>
                  <a:cubicBezTo>
                    <a:pt x="5013" y="12550"/>
                    <a:pt x="5049" y="11966"/>
                    <a:pt x="5418" y="10645"/>
                  </a:cubicBezTo>
                  <a:cubicBezTo>
                    <a:pt x="6299" y="7561"/>
                    <a:pt x="7394" y="4656"/>
                    <a:pt x="8728" y="2001"/>
                  </a:cubicBezTo>
                  <a:lnTo>
                    <a:pt x="4691" y="0"/>
                  </a:lnTo>
                  <a:close/>
                </a:path>
              </a:pathLst>
            </a:custGeom>
            <a:solidFill>
              <a:srgbClr val="16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8" name="Google Shape;1628;p60"/>
            <p:cNvSpPr/>
            <p:nvPr/>
          </p:nvSpPr>
          <p:spPr>
            <a:xfrm>
              <a:off x="4647600" y="3982750"/>
              <a:ext cx="119075" cy="255425"/>
            </a:xfrm>
            <a:custGeom>
              <a:avLst/>
              <a:gdLst/>
              <a:ahLst/>
              <a:cxnLst/>
              <a:rect l="l" t="t" r="r" b="b"/>
              <a:pathLst>
                <a:path w="4763" h="10217" extrusionOk="0">
                  <a:moveTo>
                    <a:pt x="3191" y="1"/>
                  </a:moveTo>
                  <a:lnTo>
                    <a:pt x="0" y="227"/>
                  </a:lnTo>
                  <a:cubicBezTo>
                    <a:pt x="179" y="2882"/>
                    <a:pt x="560" y="5525"/>
                    <a:pt x="1143" y="8121"/>
                  </a:cubicBezTo>
                  <a:cubicBezTo>
                    <a:pt x="1298" y="8812"/>
                    <a:pt x="1477" y="9514"/>
                    <a:pt x="1655" y="10217"/>
                  </a:cubicBezTo>
                  <a:lnTo>
                    <a:pt x="4763" y="9395"/>
                  </a:lnTo>
                  <a:cubicBezTo>
                    <a:pt x="4596" y="8776"/>
                    <a:pt x="4453" y="8145"/>
                    <a:pt x="4298" y="7526"/>
                  </a:cubicBezTo>
                  <a:cubicBezTo>
                    <a:pt x="3751" y="5049"/>
                    <a:pt x="3382" y="2525"/>
                    <a:pt x="3191"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60"/>
            <p:cNvSpPr/>
            <p:nvPr/>
          </p:nvSpPr>
          <p:spPr>
            <a:xfrm>
              <a:off x="4554425" y="4189600"/>
              <a:ext cx="241725" cy="84000"/>
            </a:xfrm>
            <a:custGeom>
              <a:avLst/>
              <a:gdLst/>
              <a:ahLst/>
              <a:cxnLst/>
              <a:rect l="l" t="t" r="r" b="b"/>
              <a:pathLst>
                <a:path w="9669" h="3360" extrusionOk="0">
                  <a:moveTo>
                    <a:pt x="4418" y="0"/>
                  </a:moveTo>
                  <a:cubicBezTo>
                    <a:pt x="4394" y="0"/>
                    <a:pt x="4370" y="1"/>
                    <a:pt x="4346" y="2"/>
                  </a:cubicBezTo>
                  <a:cubicBezTo>
                    <a:pt x="3942" y="657"/>
                    <a:pt x="3263" y="1109"/>
                    <a:pt x="2525" y="1300"/>
                  </a:cubicBezTo>
                  <a:cubicBezTo>
                    <a:pt x="1453" y="1573"/>
                    <a:pt x="513" y="2347"/>
                    <a:pt x="1" y="3359"/>
                  </a:cubicBezTo>
                  <a:lnTo>
                    <a:pt x="9668" y="3359"/>
                  </a:lnTo>
                  <a:cubicBezTo>
                    <a:pt x="9633" y="2181"/>
                    <a:pt x="9526" y="1002"/>
                    <a:pt x="8728" y="157"/>
                  </a:cubicBezTo>
                  <a:cubicBezTo>
                    <a:pt x="8002" y="276"/>
                    <a:pt x="6478" y="597"/>
                    <a:pt x="5751" y="716"/>
                  </a:cubicBezTo>
                  <a:cubicBezTo>
                    <a:pt x="5443" y="260"/>
                    <a:pt x="4960" y="0"/>
                    <a:pt x="4418"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60"/>
            <p:cNvSpPr/>
            <p:nvPr/>
          </p:nvSpPr>
          <p:spPr>
            <a:xfrm>
              <a:off x="4547275" y="4272675"/>
              <a:ext cx="253925" cy="16700"/>
            </a:xfrm>
            <a:custGeom>
              <a:avLst/>
              <a:gdLst/>
              <a:ahLst/>
              <a:cxnLst/>
              <a:rect l="l" t="t" r="r" b="b"/>
              <a:pathLst>
                <a:path w="10157" h="668" extrusionOk="0">
                  <a:moveTo>
                    <a:pt x="108" y="1"/>
                  </a:moveTo>
                  <a:cubicBezTo>
                    <a:pt x="1" y="215"/>
                    <a:pt x="37" y="334"/>
                    <a:pt x="37" y="667"/>
                  </a:cubicBezTo>
                  <a:lnTo>
                    <a:pt x="10157" y="667"/>
                  </a:lnTo>
                  <a:cubicBezTo>
                    <a:pt x="10157" y="453"/>
                    <a:pt x="10157" y="227"/>
                    <a:pt x="10145" y="1"/>
                  </a:cubicBez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1" name="Google Shape;1631;p60"/>
            <p:cNvSpPr/>
            <p:nvPr/>
          </p:nvSpPr>
          <p:spPr>
            <a:xfrm>
              <a:off x="4595500" y="3494600"/>
              <a:ext cx="238450" cy="677200"/>
            </a:xfrm>
            <a:custGeom>
              <a:avLst/>
              <a:gdLst/>
              <a:ahLst/>
              <a:cxnLst/>
              <a:rect l="l" t="t" r="r" b="b"/>
              <a:pathLst>
                <a:path w="9538" h="27088" extrusionOk="0">
                  <a:moveTo>
                    <a:pt x="4096" y="1"/>
                  </a:moveTo>
                  <a:cubicBezTo>
                    <a:pt x="4073" y="60"/>
                    <a:pt x="4049" y="120"/>
                    <a:pt x="4037" y="179"/>
                  </a:cubicBezTo>
                  <a:lnTo>
                    <a:pt x="1" y="120"/>
                  </a:lnTo>
                  <a:lnTo>
                    <a:pt x="1" y="1227"/>
                  </a:lnTo>
                  <a:cubicBezTo>
                    <a:pt x="1" y="1894"/>
                    <a:pt x="191" y="2525"/>
                    <a:pt x="524" y="3073"/>
                  </a:cubicBezTo>
                  <a:cubicBezTo>
                    <a:pt x="1620" y="4918"/>
                    <a:pt x="2156" y="7049"/>
                    <a:pt x="1870" y="9169"/>
                  </a:cubicBezTo>
                  <a:cubicBezTo>
                    <a:pt x="1084" y="15098"/>
                    <a:pt x="1394" y="21241"/>
                    <a:pt x="2370" y="27087"/>
                  </a:cubicBezTo>
                  <a:lnTo>
                    <a:pt x="6799" y="26361"/>
                  </a:lnTo>
                  <a:cubicBezTo>
                    <a:pt x="5573" y="18955"/>
                    <a:pt x="6156" y="11050"/>
                    <a:pt x="8418" y="3835"/>
                  </a:cubicBezTo>
                  <a:cubicBezTo>
                    <a:pt x="9121" y="3132"/>
                    <a:pt x="9538" y="2203"/>
                    <a:pt x="9538" y="1227"/>
                  </a:cubicBezTo>
                  <a:lnTo>
                    <a:pt x="9538" y="275"/>
                  </a:lnTo>
                  <a:lnTo>
                    <a:pt x="4704" y="203"/>
                  </a:lnTo>
                  <a:lnTo>
                    <a:pt x="4096" y="1"/>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2" name="Google Shape;1632;p60"/>
            <p:cNvSpPr/>
            <p:nvPr/>
          </p:nvSpPr>
          <p:spPr>
            <a:xfrm>
              <a:off x="4681825" y="3536200"/>
              <a:ext cx="81900" cy="26725"/>
            </a:xfrm>
            <a:custGeom>
              <a:avLst/>
              <a:gdLst/>
              <a:ahLst/>
              <a:cxnLst/>
              <a:rect l="l" t="t" r="r" b="b"/>
              <a:pathLst>
                <a:path w="3276" h="1069" extrusionOk="0">
                  <a:moveTo>
                    <a:pt x="102" y="1"/>
                  </a:moveTo>
                  <a:cubicBezTo>
                    <a:pt x="63" y="1"/>
                    <a:pt x="24" y="22"/>
                    <a:pt x="24" y="63"/>
                  </a:cubicBezTo>
                  <a:cubicBezTo>
                    <a:pt x="0" y="599"/>
                    <a:pt x="584" y="682"/>
                    <a:pt x="1001" y="742"/>
                  </a:cubicBezTo>
                  <a:cubicBezTo>
                    <a:pt x="1715" y="837"/>
                    <a:pt x="2417" y="956"/>
                    <a:pt x="3144" y="1063"/>
                  </a:cubicBezTo>
                  <a:cubicBezTo>
                    <a:pt x="3153" y="1067"/>
                    <a:pt x="3163" y="1069"/>
                    <a:pt x="3171" y="1069"/>
                  </a:cubicBezTo>
                  <a:cubicBezTo>
                    <a:pt x="3247" y="1069"/>
                    <a:pt x="3275" y="943"/>
                    <a:pt x="3179" y="932"/>
                  </a:cubicBezTo>
                  <a:cubicBezTo>
                    <a:pt x="2691" y="861"/>
                    <a:pt x="2215" y="778"/>
                    <a:pt x="1727" y="706"/>
                  </a:cubicBezTo>
                  <a:cubicBezTo>
                    <a:pt x="1334" y="647"/>
                    <a:pt x="143" y="647"/>
                    <a:pt x="179" y="63"/>
                  </a:cubicBezTo>
                  <a:cubicBezTo>
                    <a:pt x="179" y="22"/>
                    <a:pt x="140" y="1"/>
                    <a:pt x="102" y="1"/>
                  </a:cubicBezTo>
                  <a:close/>
                </a:path>
              </a:pathLst>
            </a:custGeom>
            <a:solidFill>
              <a:srgbClr val="16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3" name="Google Shape;1633;p60"/>
            <p:cNvSpPr/>
            <p:nvPr/>
          </p:nvSpPr>
          <p:spPr>
            <a:xfrm>
              <a:off x="4688750" y="3869125"/>
              <a:ext cx="43300" cy="69350"/>
            </a:xfrm>
            <a:custGeom>
              <a:avLst/>
              <a:gdLst/>
              <a:ahLst/>
              <a:cxnLst/>
              <a:rect l="l" t="t" r="r" b="b"/>
              <a:pathLst>
                <a:path w="1732" h="2774" extrusionOk="0">
                  <a:moveTo>
                    <a:pt x="1635" y="0"/>
                  </a:moveTo>
                  <a:cubicBezTo>
                    <a:pt x="1610" y="0"/>
                    <a:pt x="1585" y="14"/>
                    <a:pt x="1569" y="45"/>
                  </a:cubicBezTo>
                  <a:cubicBezTo>
                    <a:pt x="1057" y="915"/>
                    <a:pt x="557" y="1796"/>
                    <a:pt x="33" y="2665"/>
                  </a:cubicBezTo>
                  <a:cubicBezTo>
                    <a:pt x="0" y="2722"/>
                    <a:pt x="46" y="2773"/>
                    <a:pt x="97" y="2773"/>
                  </a:cubicBezTo>
                  <a:cubicBezTo>
                    <a:pt x="121" y="2773"/>
                    <a:pt x="145" y="2763"/>
                    <a:pt x="164" y="2736"/>
                  </a:cubicBezTo>
                  <a:cubicBezTo>
                    <a:pt x="676" y="1855"/>
                    <a:pt x="1176" y="974"/>
                    <a:pt x="1700" y="117"/>
                  </a:cubicBezTo>
                  <a:cubicBezTo>
                    <a:pt x="1732" y="53"/>
                    <a:pt x="1684" y="0"/>
                    <a:pt x="1635" y="0"/>
                  </a:cubicBezTo>
                  <a:close/>
                </a:path>
              </a:pathLst>
            </a:custGeom>
            <a:solidFill>
              <a:srgbClr val="16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60"/>
            <p:cNvSpPr/>
            <p:nvPr/>
          </p:nvSpPr>
          <p:spPr>
            <a:xfrm>
              <a:off x="4708075" y="3898175"/>
              <a:ext cx="15075" cy="40100"/>
            </a:xfrm>
            <a:custGeom>
              <a:avLst/>
              <a:gdLst/>
              <a:ahLst/>
              <a:cxnLst/>
              <a:rect l="l" t="t" r="r" b="b"/>
              <a:pathLst>
                <a:path w="603" h="1604" extrusionOk="0">
                  <a:moveTo>
                    <a:pt x="511" y="0"/>
                  </a:moveTo>
                  <a:cubicBezTo>
                    <a:pt x="480" y="0"/>
                    <a:pt x="448" y="16"/>
                    <a:pt x="439" y="50"/>
                  </a:cubicBezTo>
                  <a:cubicBezTo>
                    <a:pt x="296" y="550"/>
                    <a:pt x="153" y="1027"/>
                    <a:pt x="22" y="1515"/>
                  </a:cubicBezTo>
                  <a:cubicBezTo>
                    <a:pt x="0" y="1566"/>
                    <a:pt x="49" y="1603"/>
                    <a:pt x="96" y="1603"/>
                  </a:cubicBezTo>
                  <a:cubicBezTo>
                    <a:pt x="126" y="1603"/>
                    <a:pt x="156" y="1588"/>
                    <a:pt x="165" y="1550"/>
                  </a:cubicBezTo>
                  <a:cubicBezTo>
                    <a:pt x="308" y="1062"/>
                    <a:pt x="451" y="586"/>
                    <a:pt x="582" y="98"/>
                  </a:cubicBezTo>
                  <a:cubicBezTo>
                    <a:pt x="603" y="34"/>
                    <a:pt x="557" y="0"/>
                    <a:pt x="511" y="0"/>
                  </a:cubicBezTo>
                  <a:close/>
                </a:path>
              </a:pathLst>
            </a:custGeom>
            <a:solidFill>
              <a:srgbClr val="162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60"/>
            <p:cNvSpPr/>
            <p:nvPr/>
          </p:nvSpPr>
          <p:spPr>
            <a:xfrm>
              <a:off x="4407975" y="3197875"/>
              <a:ext cx="39325" cy="43750"/>
            </a:xfrm>
            <a:custGeom>
              <a:avLst/>
              <a:gdLst/>
              <a:ahLst/>
              <a:cxnLst/>
              <a:rect l="l" t="t" r="r" b="b"/>
              <a:pathLst>
                <a:path w="1573" h="1750" extrusionOk="0">
                  <a:moveTo>
                    <a:pt x="200" y="0"/>
                  </a:moveTo>
                  <a:cubicBezTo>
                    <a:pt x="130" y="0"/>
                    <a:pt x="59" y="37"/>
                    <a:pt x="24" y="106"/>
                  </a:cubicBezTo>
                  <a:cubicBezTo>
                    <a:pt x="1" y="166"/>
                    <a:pt x="1" y="225"/>
                    <a:pt x="13" y="285"/>
                  </a:cubicBezTo>
                  <a:lnTo>
                    <a:pt x="572" y="1749"/>
                  </a:lnTo>
                  <a:lnTo>
                    <a:pt x="1572" y="1202"/>
                  </a:lnTo>
                  <a:lnTo>
                    <a:pt x="334" y="59"/>
                  </a:lnTo>
                  <a:cubicBezTo>
                    <a:pt x="299" y="19"/>
                    <a:pt x="250" y="0"/>
                    <a:pt x="200" y="0"/>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60"/>
            <p:cNvSpPr/>
            <p:nvPr/>
          </p:nvSpPr>
          <p:spPr>
            <a:xfrm>
              <a:off x="4387150" y="3165275"/>
              <a:ext cx="110450" cy="102025"/>
            </a:xfrm>
            <a:custGeom>
              <a:avLst/>
              <a:gdLst/>
              <a:ahLst/>
              <a:cxnLst/>
              <a:rect l="l" t="t" r="r" b="b"/>
              <a:pathLst>
                <a:path w="4418" h="4081" extrusionOk="0">
                  <a:moveTo>
                    <a:pt x="211" y="1"/>
                  </a:moveTo>
                  <a:cubicBezTo>
                    <a:pt x="159" y="1"/>
                    <a:pt x="109" y="22"/>
                    <a:pt x="72" y="65"/>
                  </a:cubicBezTo>
                  <a:cubicBezTo>
                    <a:pt x="0" y="160"/>
                    <a:pt x="0" y="279"/>
                    <a:pt x="84" y="351"/>
                  </a:cubicBezTo>
                  <a:lnTo>
                    <a:pt x="4060" y="4030"/>
                  </a:lnTo>
                  <a:cubicBezTo>
                    <a:pt x="4104" y="4063"/>
                    <a:pt x="4154" y="4081"/>
                    <a:pt x="4201" y="4081"/>
                  </a:cubicBezTo>
                  <a:cubicBezTo>
                    <a:pt x="4256" y="4081"/>
                    <a:pt x="4308" y="4057"/>
                    <a:pt x="4346" y="4006"/>
                  </a:cubicBezTo>
                  <a:cubicBezTo>
                    <a:pt x="4417" y="3923"/>
                    <a:pt x="4417" y="3804"/>
                    <a:pt x="4334" y="3732"/>
                  </a:cubicBezTo>
                  <a:lnTo>
                    <a:pt x="357" y="53"/>
                  </a:lnTo>
                  <a:cubicBezTo>
                    <a:pt x="312" y="19"/>
                    <a:pt x="260" y="1"/>
                    <a:pt x="211"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60"/>
            <p:cNvSpPr/>
            <p:nvPr/>
          </p:nvSpPr>
          <p:spPr>
            <a:xfrm>
              <a:off x="4411250" y="3191025"/>
              <a:ext cx="281900" cy="254950"/>
            </a:xfrm>
            <a:custGeom>
              <a:avLst/>
              <a:gdLst/>
              <a:ahLst/>
              <a:cxnLst/>
              <a:rect l="l" t="t" r="r" b="b"/>
              <a:pathLst>
                <a:path w="11276" h="10198" extrusionOk="0">
                  <a:moveTo>
                    <a:pt x="930" y="1"/>
                  </a:moveTo>
                  <a:cubicBezTo>
                    <a:pt x="845" y="1"/>
                    <a:pt x="760" y="31"/>
                    <a:pt x="691" y="95"/>
                  </a:cubicBezTo>
                  <a:lnTo>
                    <a:pt x="108" y="571"/>
                  </a:lnTo>
                  <a:lnTo>
                    <a:pt x="1" y="1702"/>
                  </a:lnTo>
                  <a:lnTo>
                    <a:pt x="644" y="3393"/>
                  </a:lnTo>
                  <a:cubicBezTo>
                    <a:pt x="786" y="4845"/>
                    <a:pt x="1227" y="6357"/>
                    <a:pt x="1858" y="7667"/>
                  </a:cubicBezTo>
                  <a:cubicBezTo>
                    <a:pt x="2084" y="8143"/>
                    <a:pt x="2787" y="9572"/>
                    <a:pt x="4299" y="10048"/>
                  </a:cubicBezTo>
                  <a:cubicBezTo>
                    <a:pt x="4627" y="10146"/>
                    <a:pt x="4963" y="10197"/>
                    <a:pt x="5305" y="10197"/>
                  </a:cubicBezTo>
                  <a:cubicBezTo>
                    <a:pt x="5421" y="10197"/>
                    <a:pt x="5538" y="10191"/>
                    <a:pt x="5656" y="10179"/>
                  </a:cubicBezTo>
                  <a:cubicBezTo>
                    <a:pt x="6370" y="10108"/>
                    <a:pt x="7085" y="9798"/>
                    <a:pt x="7704" y="9286"/>
                  </a:cubicBezTo>
                  <a:cubicBezTo>
                    <a:pt x="8442" y="8691"/>
                    <a:pt x="8883" y="7953"/>
                    <a:pt x="9264" y="7238"/>
                  </a:cubicBezTo>
                  <a:cubicBezTo>
                    <a:pt x="10157" y="5560"/>
                    <a:pt x="10835" y="3750"/>
                    <a:pt x="11276" y="1893"/>
                  </a:cubicBezTo>
                  <a:lnTo>
                    <a:pt x="7906" y="1071"/>
                  </a:lnTo>
                  <a:cubicBezTo>
                    <a:pt x="7537" y="2655"/>
                    <a:pt x="6954" y="4167"/>
                    <a:pt x="6192" y="5619"/>
                  </a:cubicBezTo>
                  <a:cubicBezTo>
                    <a:pt x="6073" y="5833"/>
                    <a:pt x="5966" y="6060"/>
                    <a:pt x="5823" y="6274"/>
                  </a:cubicBezTo>
                  <a:cubicBezTo>
                    <a:pt x="5663" y="6497"/>
                    <a:pt x="5454" y="6654"/>
                    <a:pt x="5246" y="6654"/>
                  </a:cubicBezTo>
                  <a:cubicBezTo>
                    <a:pt x="5099" y="6654"/>
                    <a:pt x="4951" y="6574"/>
                    <a:pt x="4823" y="6381"/>
                  </a:cubicBezTo>
                  <a:cubicBezTo>
                    <a:pt x="4465" y="5869"/>
                    <a:pt x="4144" y="5298"/>
                    <a:pt x="3846" y="4714"/>
                  </a:cubicBezTo>
                  <a:cubicBezTo>
                    <a:pt x="3751" y="4536"/>
                    <a:pt x="3489" y="4000"/>
                    <a:pt x="3311" y="3631"/>
                  </a:cubicBezTo>
                  <a:cubicBezTo>
                    <a:pt x="3251" y="3333"/>
                    <a:pt x="3084" y="3071"/>
                    <a:pt x="2846" y="2869"/>
                  </a:cubicBezTo>
                  <a:lnTo>
                    <a:pt x="2858" y="2714"/>
                  </a:lnTo>
                  <a:lnTo>
                    <a:pt x="3156" y="2416"/>
                  </a:lnTo>
                  <a:cubicBezTo>
                    <a:pt x="3287" y="2274"/>
                    <a:pt x="3311" y="2059"/>
                    <a:pt x="3168" y="1893"/>
                  </a:cubicBezTo>
                  <a:cubicBezTo>
                    <a:pt x="3097" y="1804"/>
                    <a:pt x="2987" y="1755"/>
                    <a:pt x="2872" y="1755"/>
                  </a:cubicBezTo>
                  <a:cubicBezTo>
                    <a:pt x="2832" y="1755"/>
                    <a:pt x="2791" y="1761"/>
                    <a:pt x="2751" y="1773"/>
                  </a:cubicBezTo>
                  <a:cubicBezTo>
                    <a:pt x="2787" y="1654"/>
                    <a:pt x="2751" y="1523"/>
                    <a:pt x="2680" y="1428"/>
                  </a:cubicBezTo>
                  <a:cubicBezTo>
                    <a:pt x="2607" y="1342"/>
                    <a:pt x="2496" y="1294"/>
                    <a:pt x="2388" y="1294"/>
                  </a:cubicBezTo>
                  <a:cubicBezTo>
                    <a:pt x="2317" y="1294"/>
                    <a:pt x="2248" y="1314"/>
                    <a:pt x="2191" y="1357"/>
                  </a:cubicBezTo>
                  <a:cubicBezTo>
                    <a:pt x="2239" y="1238"/>
                    <a:pt x="2203" y="1095"/>
                    <a:pt x="2120" y="988"/>
                  </a:cubicBezTo>
                  <a:cubicBezTo>
                    <a:pt x="2041" y="896"/>
                    <a:pt x="1934" y="851"/>
                    <a:pt x="1827" y="851"/>
                  </a:cubicBezTo>
                  <a:cubicBezTo>
                    <a:pt x="1740" y="851"/>
                    <a:pt x="1654" y="881"/>
                    <a:pt x="1584" y="940"/>
                  </a:cubicBezTo>
                  <a:lnTo>
                    <a:pt x="1001" y="1416"/>
                  </a:lnTo>
                  <a:lnTo>
                    <a:pt x="965" y="1690"/>
                  </a:lnTo>
                  <a:lnTo>
                    <a:pt x="870" y="1607"/>
                  </a:lnTo>
                  <a:lnTo>
                    <a:pt x="906" y="952"/>
                  </a:lnTo>
                  <a:lnTo>
                    <a:pt x="1203" y="654"/>
                  </a:lnTo>
                  <a:cubicBezTo>
                    <a:pt x="1346" y="523"/>
                    <a:pt x="1358" y="297"/>
                    <a:pt x="1227" y="142"/>
                  </a:cubicBezTo>
                  <a:cubicBezTo>
                    <a:pt x="1147" y="49"/>
                    <a:pt x="1038" y="1"/>
                    <a:pt x="930"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8" name="Google Shape;1638;p60"/>
            <p:cNvSpPr/>
            <p:nvPr/>
          </p:nvSpPr>
          <p:spPr>
            <a:xfrm>
              <a:off x="4578525" y="3132950"/>
              <a:ext cx="66125" cy="176250"/>
            </a:xfrm>
            <a:custGeom>
              <a:avLst/>
              <a:gdLst/>
              <a:ahLst/>
              <a:cxnLst/>
              <a:rect l="l" t="t" r="r" b="b"/>
              <a:pathLst>
                <a:path w="2645" h="7050" extrusionOk="0">
                  <a:moveTo>
                    <a:pt x="2156" y="1"/>
                  </a:moveTo>
                  <a:cubicBezTo>
                    <a:pt x="620" y="1287"/>
                    <a:pt x="191" y="3954"/>
                    <a:pt x="1" y="6132"/>
                  </a:cubicBezTo>
                  <a:cubicBezTo>
                    <a:pt x="882" y="6430"/>
                    <a:pt x="1763" y="6752"/>
                    <a:pt x="2644" y="7049"/>
                  </a:cubicBezTo>
                  <a:lnTo>
                    <a:pt x="2156" y="1"/>
                  </a:ln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9" name="Google Shape;1639;p60"/>
            <p:cNvSpPr/>
            <p:nvPr/>
          </p:nvSpPr>
          <p:spPr>
            <a:xfrm>
              <a:off x="4598775" y="3090975"/>
              <a:ext cx="264350" cy="296000"/>
            </a:xfrm>
            <a:custGeom>
              <a:avLst/>
              <a:gdLst/>
              <a:ahLst/>
              <a:cxnLst/>
              <a:rect l="l" t="t" r="r" b="b"/>
              <a:pathLst>
                <a:path w="10574" h="11840" extrusionOk="0">
                  <a:moveTo>
                    <a:pt x="5751" y="1"/>
                  </a:moveTo>
                  <a:cubicBezTo>
                    <a:pt x="4472" y="1"/>
                    <a:pt x="3149" y="537"/>
                    <a:pt x="1953" y="1215"/>
                  </a:cubicBezTo>
                  <a:cubicBezTo>
                    <a:pt x="977" y="1787"/>
                    <a:pt x="358" y="2799"/>
                    <a:pt x="286" y="3918"/>
                  </a:cubicBezTo>
                  <a:cubicBezTo>
                    <a:pt x="191" y="5478"/>
                    <a:pt x="84" y="7049"/>
                    <a:pt x="1" y="8645"/>
                  </a:cubicBezTo>
                  <a:cubicBezTo>
                    <a:pt x="900" y="10398"/>
                    <a:pt x="2641" y="11840"/>
                    <a:pt x="4543" y="11840"/>
                  </a:cubicBezTo>
                  <a:cubicBezTo>
                    <a:pt x="5159" y="11840"/>
                    <a:pt x="5792" y="11688"/>
                    <a:pt x="6418" y="11348"/>
                  </a:cubicBezTo>
                  <a:cubicBezTo>
                    <a:pt x="8764" y="10169"/>
                    <a:pt x="9657" y="7776"/>
                    <a:pt x="10573" y="5359"/>
                  </a:cubicBezTo>
                  <a:cubicBezTo>
                    <a:pt x="10538" y="4704"/>
                    <a:pt x="10490" y="4049"/>
                    <a:pt x="10454" y="3394"/>
                  </a:cubicBezTo>
                  <a:cubicBezTo>
                    <a:pt x="10347" y="2192"/>
                    <a:pt x="9573" y="1144"/>
                    <a:pt x="8454" y="680"/>
                  </a:cubicBezTo>
                  <a:cubicBezTo>
                    <a:pt x="7906" y="465"/>
                    <a:pt x="7323" y="263"/>
                    <a:pt x="6751" y="120"/>
                  </a:cubicBezTo>
                  <a:cubicBezTo>
                    <a:pt x="6423" y="38"/>
                    <a:pt x="6089" y="1"/>
                    <a:pt x="5751" y="1"/>
                  </a:cubicBezTo>
                  <a:close/>
                </a:path>
              </a:pathLst>
            </a:custGeom>
            <a:solidFill>
              <a:srgbClr val="D976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0" name="Google Shape;1640;p60"/>
            <p:cNvSpPr/>
            <p:nvPr/>
          </p:nvSpPr>
          <p:spPr>
            <a:xfrm>
              <a:off x="4586875" y="3091100"/>
              <a:ext cx="279825" cy="438350"/>
            </a:xfrm>
            <a:custGeom>
              <a:avLst/>
              <a:gdLst/>
              <a:ahLst/>
              <a:cxnLst/>
              <a:rect l="l" t="t" r="r" b="b"/>
              <a:pathLst>
                <a:path w="11193" h="17534" extrusionOk="0">
                  <a:moveTo>
                    <a:pt x="6257" y="0"/>
                  </a:moveTo>
                  <a:cubicBezTo>
                    <a:pt x="4968" y="0"/>
                    <a:pt x="3641" y="533"/>
                    <a:pt x="2441" y="1222"/>
                  </a:cubicBezTo>
                  <a:cubicBezTo>
                    <a:pt x="1477" y="1782"/>
                    <a:pt x="846" y="2794"/>
                    <a:pt x="774" y="3913"/>
                  </a:cubicBezTo>
                  <a:cubicBezTo>
                    <a:pt x="643" y="6259"/>
                    <a:pt x="488" y="8640"/>
                    <a:pt x="346" y="11009"/>
                  </a:cubicBezTo>
                  <a:lnTo>
                    <a:pt x="346" y="11021"/>
                  </a:lnTo>
                  <a:cubicBezTo>
                    <a:pt x="286" y="11950"/>
                    <a:pt x="238" y="12867"/>
                    <a:pt x="179" y="13783"/>
                  </a:cubicBezTo>
                  <a:cubicBezTo>
                    <a:pt x="179" y="13855"/>
                    <a:pt x="167" y="13938"/>
                    <a:pt x="167" y="14021"/>
                  </a:cubicBezTo>
                  <a:cubicBezTo>
                    <a:pt x="107" y="14926"/>
                    <a:pt x="60" y="15831"/>
                    <a:pt x="0" y="16736"/>
                  </a:cubicBezTo>
                  <a:cubicBezTo>
                    <a:pt x="1810" y="17183"/>
                    <a:pt x="4303" y="17533"/>
                    <a:pt x="6610" y="17533"/>
                  </a:cubicBezTo>
                  <a:cubicBezTo>
                    <a:pt x="7932" y="17533"/>
                    <a:pt x="9192" y="17418"/>
                    <a:pt x="10228" y="17141"/>
                  </a:cubicBezTo>
                  <a:cubicBezTo>
                    <a:pt x="10287" y="16843"/>
                    <a:pt x="10323" y="16534"/>
                    <a:pt x="10371" y="16236"/>
                  </a:cubicBezTo>
                  <a:cubicBezTo>
                    <a:pt x="10383" y="16165"/>
                    <a:pt x="10406" y="16069"/>
                    <a:pt x="10418" y="15998"/>
                  </a:cubicBezTo>
                  <a:cubicBezTo>
                    <a:pt x="10454" y="15772"/>
                    <a:pt x="10490" y="15534"/>
                    <a:pt x="10525" y="15307"/>
                  </a:cubicBezTo>
                  <a:cubicBezTo>
                    <a:pt x="10537" y="15236"/>
                    <a:pt x="10549" y="15153"/>
                    <a:pt x="10549" y="15069"/>
                  </a:cubicBezTo>
                  <a:cubicBezTo>
                    <a:pt x="10585" y="14831"/>
                    <a:pt x="10609" y="14617"/>
                    <a:pt x="10645" y="14379"/>
                  </a:cubicBezTo>
                  <a:cubicBezTo>
                    <a:pt x="10656" y="14295"/>
                    <a:pt x="10656" y="14236"/>
                    <a:pt x="10668" y="14164"/>
                  </a:cubicBezTo>
                  <a:cubicBezTo>
                    <a:pt x="10704" y="13914"/>
                    <a:pt x="10728" y="13676"/>
                    <a:pt x="10764" y="13426"/>
                  </a:cubicBezTo>
                  <a:cubicBezTo>
                    <a:pt x="10764" y="13367"/>
                    <a:pt x="10775" y="13319"/>
                    <a:pt x="10775" y="13259"/>
                  </a:cubicBezTo>
                  <a:cubicBezTo>
                    <a:pt x="10799" y="12986"/>
                    <a:pt x="10835" y="12700"/>
                    <a:pt x="10859" y="12438"/>
                  </a:cubicBezTo>
                  <a:cubicBezTo>
                    <a:pt x="10859" y="12402"/>
                    <a:pt x="10859" y="12378"/>
                    <a:pt x="10883" y="12367"/>
                  </a:cubicBezTo>
                  <a:cubicBezTo>
                    <a:pt x="11145" y="9378"/>
                    <a:pt x="11192" y="6390"/>
                    <a:pt x="10942" y="3389"/>
                  </a:cubicBezTo>
                  <a:cubicBezTo>
                    <a:pt x="10835" y="2187"/>
                    <a:pt x="10061" y="1139"/>
                    <a:pt x="8942" y="675"/>
                  </a:cubicBezTo>
                  <a:cubicBezTo>
                    <a:pt x="8394" y="460"/>
                    <a:pt x="7811" y="270"/>
                    <a:pt x="7251" y="115"/>
                  </a:cubicBezTo>
                  <a:cubicBezTo>
                    <a:pt x="6924" y="36"/>
                    <a:pt x="6592" y="0"/>
                    <a:pt x="6257" y="0"/>
                  </a:cubicBez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60"/>
            <p:cNvSpPr/>
            <p:nvPr/>
          </p:nvSpPr>
          <p:spPr>
            <a:xfrm>
              <a:off x="4672100" y="3119100"/>
              <a:ext cx="110625" cy="22650"/>
            </a:xfrm>
            <a:custGeom>
              <a:avLst/>
              <a:gdLst/>
              <a:ahLst/>
              <a:cxnLst/>
              <a:rect l="l" t="t" r="r" b="b"/>
              <a:pathLst>
                <a:path w="4425" h="906" extrusionOk="0">
                  <a:moveTo>
                    <a:pt x="107" y="0"/>
                  </a:moveTo>
                  <a:cubicBezTo>
                    <a:pt x="53" y="0"/>
                    <a:pt x="0" y="70"/>
                    <a:pt x="56" y="126"/>
                  </a:cubicBezTo>
                  <a:cubicBezTo>
                    <a:pt x="682" y="614"/>
                    <a:pt x="1531" y="905"/>
                    <a:pt x="2361" y="905"/>
                  </a:cubicBezTo>
                  <a:cubicBezTo>
                    <a:pt x="3109" y="905"/>
                    <a:pt x="3841" y="668"/>
                    <a:pt x="4378" y="126"/>
                  </a:cubicBezTo>
                  <a:cubicBezTo>
                    <a:pt x="4424" y="70"/>
                    <a:pt x="4370" y="0"/>
                    <a:pt x="4315" y="0"/>
                  </a:cubicBezTo>
                  <a:cubicBezTo>
                    <a:pt x="4299" y="0"/>
                    <a:pt x="4284" y="6"/>
                    <a:pt x="4271" y="19"/>
                  </a:cubicBezTo>
                  <a:cubicBezTo>
                    <a:pt x="3762" y="533"/>
                    <a:pt x="3064" y="758"/>
                    <a:pt x="2349" y="758"/>
                  </a:cubicBezTo>
                  <a:cubicBezTo>
                    <a:pt x="1557" y="758"/>
                    <a:pt x="746" y="482"/>
                    <a:pt x="151" y="19"/>
                  </a:cubicBezTo>
                  <a:cubicBezTo>
                    <a:pt x="138" y="6"/>
                    <a:pt x="123" y="0"/>
                    <a:pt x="107" y="0"/>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60"/>
            <p:cNvSpPr/>
            <p:nvPr/>
          </p:nvSpPr>
          <p:spPr>
            <a:xfrm>
              <a:off x="4603075" y="3163425"/>
              <a:ext cx="23350" cy="60275"/>
            </a:xfrm>
            <a:custGeom>
              <a:avLst/>
              <a:gdLst/>
              <a:ahLst/>
              <a:cxnLst/>
              <a:rect l="l" t="t" r="r" b="b"/>
              <a:pathLst>
                <a:path w="934" h="2411" extrusionOk="0">
                  <a:moveTo>
                    <a:pt x="838" y="0"/>
                  </a:moveTo>
                  <a:cubicBezTo>
                    <a:pt x="817" y="0"/>
                    <a:pt x="796" y="10"/>
                    <a:pt x="781" y="32"/>
                  </a:cubicBezTo>
                  <a:cubicBezTo>
                    <a:pt x="424" y="758"/>
                    <a:pt x="174" y="1544"/>
                    <a:pt x="7" y="2330"/>
                  </a:cubicBezTo>
                  <a:cubicBezTo>
                    <a:pt x="0" y="2378"/>
                    <a:pt x="41" y="2410"/>
                    <a:pt x="80" y="2410"/>
                  </a:cubicBezTo>
                  <a:cubicBezTo>
                    <a:pt x="107" y="2410"/>
                    <a:pt x="133" y="2394"/>
                    <a:pt x="138" y="2354"/>
                  </a:cubicBezTo>
                  <a:cubicBezTo>
                    <a:pt x="305" y="1580"/>
                    <a:pt x="555" y="818"/>
                    <a:pt x="900" y="115"/>
                  </a:cubicBezTo>
                  <a:cubicBezTo>
                    <a:pt x="933" y="49"/>
                    <a:pt x="886" y="0"/>
                    <a:pt x="838" y="0"/>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60"/>
            <p:cNvSpPr/>
            <p:nvPr/>
          </p:nvSpPr>
          <p:spPr>
            <a:xfrm>
              <a:off x="4459175" y="3163000"/>
              <a:ext cx="406025" cy="270600"/>
            </a:xfrm>
            <a:custGeom>
              <a:avLst/>
              <a:gdLst/>
              <a:ahLst/>
              <a:cxnLst/>
              <a:rect l="l" t="t" r="r" b="b"/>
              <a:pathLst>
                <a:path w="16241" h="10824" extrusionOk="0">
                  <a:moveTo>
                    <a:pt x="2614" y="1"/>
                  </a:moveTo>
                  <a:cubicBezTo>
                    <a:pt x="2278" y="1"/>
                    <a:pt x="1943" y="104"/>
                    <a:pt x="1667" y="311"/>
                  </a:cubicBezTo>
                  <a:lnTo>
                    <a:pt x="191" y="1382"/>
                  </a:lnTo>
                  <a:cubicBezTo>
                    <a:pt x="36" y="1501"/>
                    <a:pt x="1" y="1740"/>
                    <a:pt x="155" y="1894"/>
                  </a:cubicBezTo>
                  <a:cubicBezTo>
                    <a:pt x="220" y="1967"/>
                    <a:pt x="311" y="2006"/>
                    <a:pt x="407" y="2006"/>
                  </a:cubicBezTo>
                  <a:cubicBezTo>
                    <a:pt x="454" y="2006"/>
                    <a:pt x="502" y="1997"/>
                    <a:pt x="548" y="1978"/>
                  </a:cubicBezTo>
                  <a:lnTo>
                    <a:pt x="1501" y="1585"/>
                  </a:lnTo>
                  <a:lnTo>
                    <a:pt x="1834" y="2394"/>
                  </a:lnTo>
                  <a:cubicBezTo>
                    <a:pt x="1989" y="2752"/>
                    <a:pt x="2287" y="3025"/>
                    <a:pt x="2656" y="3144"/>
                  </a:cubicBezTo>
                  <a:lnTo>
                    <a:pt x="4263" y="3621"/>
                  </a:lnTo>
                  <a:cubicBezTo>
                    <a:pt x="4394" y="3918"/>
                    <a:pt x="5156" y="7002"/>
                    <a:pt x="5966" y="8145"/>
                  </a:cubicBezTo>
                  <a:cubicBezTo>
                    <a:pt x="6406" y="8776"/>
                    <a:pt x="7716" y="10669"/>
                    <a:pt x="9883" y="10812"/>
                  </a:cubicBezTo>
                  <a:cubicBezTo>
                    <a:pt x="9978" y="10812"/>
                    <a:pt x="10061" y="10824"/>
                    <a:pt x="10157" y="10824"/>
                  </a:cubicBezTo>
                  <a:cubicBezTo>
                    <a:pt x="11466" y="10824"/>
                    <a:pt x="12776" y="10157"/>
                    <a:pt x="13705" y="9002"/>
                  </a:cubicBezTo>
                  <a:cubicBezTo>
                    <a:pt x="14467" y="8062"/>
                    <a:pt x="14860" y="7002"/>
                    <a:pt x="15217" y="6085"/>
                  </a:cubicBezTo>
                  <a:lnTo>
                    <a:pt x="15514" y="5288"/>
                  </a:lnTo>
                  <a:lnTo>
                    <a:pt x="15669" y="4847"/>
                  </a:lnTo>
                  <a:lnTo>
                    <a:pt x="16241" y="3323"/>
                  </a:lnTo>
                  <a:lnTo>
                    <a:pt x="13002" y="2109"/>
                  </a:lnTo>
                  <a:lnTo>
                    <a:pt x="12407" y="3680"/>
                  </a:lnTo>
                  <a:lnTo>
                    <a:pt x="12324" y="3859"/>
                  </a:lnTo>
                  <a:lnTo>
                    <a:pt x="11954" y="4859"/>
                  </a:lnTo>
                  <a:cubicBezTo>
                    <a:pt x="11692" y="5573"/>
                    <a:pt x="11407" y="6323"/>
                    <a:pt x="11002" y="6824"/>
                  </a:cubicBezTo>
                  <a:cubicBezTo>
                    <a:pt x="10741" y="7152"/>
                    <a:pt x="10394" y="7373"/>
                    <a:pt x="10146" y="7373"/>
                  </a:cubicBezTo>
                  <a:cubicBezTo>
                    <a:pt x="10133" y="7373"/>
                    <a:pt x="10121" y="7372"/>
                    <a:pt x="10109" y="7371"/>
                  </a:cubicBezTo>
                  <a:cubicBezTo>
                    <a:pt x="9942" y="7359"/>
                    <a:pt x="9502" y="7228"/>
                    <a:pt x="8764" y="6181"/>
                  </a:cubicBezTo>
                  <a:cubicBezTo>
                    <a:pt x="8192" y="5347"/>
                    <a:pt x="6835" y="3204"/>
                    <a:pt x="6406" y="2132"/>
                  </a:cubicBezTo>
                  <a:cubicBezTo>
                    <a:pt x="6406" y="2132"/>
                    <a:pt x="5942" y="1144"/>
                    <a:pt x="4811" y="704"/>
                  </a:cubicBezTo>
                  <a:lnTo>
                    <a:pt x="3168" y="96"/>
                  </a:lnTo>
                  <a:cubicBezTo>
                    <a:pt x="2989" y="33"/>
                    <a:pt x="2801" y="1"/>
                    <a:pt x="2614"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60"/>
            <p:cNvSpPr/>
            <p:nvPr/>
          </p:nvSpPr>
          <p:spPr>
            <a:xfrm>
              <a:off x="4751475" y="3113275"/>
              <a:ext cx="128900" cy="156325"/>
            </a:xfrm>
            <a:custGeom>
              <a:avLst/>
              <a:gdLst/>
              <a:ahLst/>
              <a:cxnLst/>
              <a:rect l="l" t="t" r="r" b="b"/>
              <a:pathLst>
                <a:path w="5156" h="6253" extrusionOk="0">
                  <a:moveTo>
                    <a:pt x="2510" y="0"/>
                  </a:moveTo>
                  <a:cubicBezTo>
                    <a:pt x="2435" y="0"/>
                    <a:pt x="2370" y="11"/>
                    <a:pt x="2322" y="38"/>
                  </a:cubicBezTo>
                  <a:cubicBezTo>
                    <a:pt x="2048" y="180"/>
                    <a:pt x="1870" y="431"/>
                    <a:pt x="1691" y="669"/>
                  </a:cubicBezTo>
                  <a:cubicBezTo>
                    <a:pt x="822" y="1907"/>
                    <a:pt x="251" y="3455"/>
                    <a:pt x="0" y="4943"/>
                  </a:cubicBezTo>
                  <a:cubicBezTo>
                    <a:pt x="1524" y="5395"/>
                    <a:pt x="3072" y="5824"/>
                    <a:pt x="4608" y="6253"/>
                  </a:cubicBezTo>
                  <a:cubicBezTo>
                    <a:pt x="5061" y="5229"/>
                    <a:pt x="5156" y="4074"/>
                    <a:pt x="4918" y="2990"/>
                  </a:cubicBezTo>
                  <a:cubicBezTo>
                    <a:pt x="4680" y="1907"/>
                    <a:pt x="4382" y="1133"/>
                    <a:pt x="3572" y="383"/>
                  </a:cubicBezTo>
                  <a:cubicBezTo>
                    <a:pt x="3388" y="227"/>
                    <a:pt x="2845" y="0"/>
                    <a:pt x="2510" y="0"/>
                  </a:cubicBez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5" name="Google Shape;1645;p60"/>
            <p:cNvSpPr/>
            <p:nvPr/>
          </p:nvSpPr>
          <p:spPr>
            <a:xfrm>
              <a:off x="4759925" y="3149725"/>
              <a:ext cx="32375" cy="86525"/>
            </a:xfrm>
            <a:custGeom>
              <a:avLst/>
              <a:gdLst/>
              <a:ahLst/>
              <a:cxnLst/>
              <a:rect l="l" t="t" r="r" b="b"/>
              <a:pathLst>
                <a:path w="1295" h="3461" extrusionOk="0">
                  <a:moveTo>
                    <a:pt x="1201" y="0"/>
                  </a:moveTo>
                  <a:cubicBezTo>
                    <a:pt x="1181" y="0"/>
                    <a:pt x="1162" y="10"/>
                    <a:pt x="1151" y="32"/>
                  </a:cubicBezTo>
                  <a:cubicBezTo>
                    <a:pt x="615" y="1092"/>
                    <a:pt x="234" y="2199"/>
                    <a:pt x="8" y="3378"/>
                  </a:cubicBezTo>
                  <a:cubicBezTo>
                    <a:pt x="1" y="3428"/>
                    <a:pt x="50" y="3461"/>
                    <a:pt x="92" y="3461"/>
                  </a:cubicBezTo>
                  <a:cubicBezTo>
                    <a:pt x="120" y="3461"/>
                    <a:pt x="146" y="3447"/>
                    <a:pt x="151" y="3414"/>
                  </a:cubicBezTo>
                  <a:cubicBezTo>
                    <a:pt x="377" y="2247"/>
                    <a:pt x="746" y="1151"/>
                    <a:pt x="1270" y="104"/>
                  </a:cubicBezTo>
                  <a:cubicBezTo>
                    <a:pt x="1294" y="46"/>
                    <a:pt x="1246" y="0"/>
                    <a:pt x="1201" y="0"/>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6" name="Google Shape;1646;p60"/>
            <p:cNvSpPr/>
            <p:nvPr/>
          </p:nvSpPr>
          <p:spPr>
            <a:xfrm>
              <a:off x="4680625" y="2996025"/>
              <a:ext cx="102425" cy="134100"/>
            </a:xfrm>
            <a:custGeom>
              <a:avLst/>
              <a:gdLst/>
              <a:ahLst/>
              <a:cxnLst/>
              <a:rect l="l" t="t" r="r" b="b"/>
              <a:pathLst>
                <a:path w="4097" h="5364" extrusionOk="0">
                  <a:moveTo>
                    <a:pt x="3096" y="1"/>
                  </a:moveTo>
                  <a:lnTo>
                    <a:pt x="489" y="1096"/>
                  </a:lnTo>
                  <a:cubicBezTo>
                    <a:pt x="572" y="2180"/>
                    <a:pt x="572" y="3275"/>
                    <a:pt x="644" y="4370"/>
                  </a:cubicBezTo>
                  <a:cubicBezTo>
                    <a:pt x="429" y="4430"/>
                    <a:pt x="227" y="4513"/>
                    <a:pt x="1" y="4573"/>
                  </a:cubicBezTo>
                  <a:cubicBezTo>
                    <a:pt x="510" y="5071"/>
                    <a:pt x="1205" y="5364"/>
                    <a:pt x="1923" y="5364"/>
                  </a:cubicBezTo>
                  <a:cubicBezTo>
                    <a:pt x="1977" y="5364"/>
                    <a:pt x="2030" y="5362"/>
                    <a:pt x="2084" y="5359"/>
                  </a:cubicBezTo>
                  <a:cubicBezTo>
                    <a:pt x="2858" y="5323"/>
                    <a:pt x="3608" y="4918"/>
                    <a:pt x="4097" y="4335"/>
                  </a:cubicBezTo>
                  <a:cubicBezTo>
                    <a:pt x="3882" y="4263"/>
                    <a:pt x="3680" y="4228"/>
                    <a:pt x="3466" y="4156"/>
                  </a:cubicBezTo>
                  <a:cubicBezTo>
                    <a:pt x="3335" y="2775"/>
                    <a:pt x="3215" y="1394"/>
                    <a:pt x="3096" y="1"/>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7" name="Google Shape;1647;p60"/>
            <p:cNvSpPr/>
            <p:nvPr/>
          </p:nvSpPr>
          <p:spPr>
            <a:xfrm>
              <a:off x="4613350" y="2823700"/>
              <a:ext cx="172975" cy="190225"/>
            </a:xfrm>
            <a:custGeom>
              <a:avLst/>
              <a:gdLst/>
              <a:ahLst/>
              <a:cxnLst/>
              <a:rect l="l" t="t" r="r" b="b"/>
              <a:pathLst>
                <a:path w="6919" h="7609" extrusionOk="0">
                  <a:moveTo>
                    <a:pt x="2204" y="0"/>
                  </a:moveTo>
                  <a:lnTo>
                    <a:pt x="2204" y="0"/>
                  </a:lnTo>
                  <a:cubicBezTo>
                    <a:pt x="1620" y="417"/>
                    <a:pt x="1049" y="810"/>
                    <a:pt x="632" y="1393"/>
                  </a:cubicBezTo>
                  <a:cubicBezTo>
                    <a:pt x="215" y="1965"/>
                    <a:pt x="1" y="2715"/>
                    <a:pt x="180" y="3393"/>
                  </a:cubicBezTo>
                  <a:cubicBezTo>
                    <a:pt x="380" y="4183"/>
                    <a:pt x="1164" y="4787"/>
                    <a:pt x="1966" y="4787"/>
                  </a:cubicBezTo>
                  <a:cubicBezTo>
                    <a:pt x="1974" y="4787"/>
                    <a:pt x="1982" y="4787"/>
                    <a:pt x="1989" y="4786"/>
                  </a:cubicBezTo>
                  <a:cubicBezTo>
                    <a:pt x="2739" y="5751"/>
                    <a:pt x="3644" y="6644"/>
                    <a:pt x="4382" y="7608"/>
                  </a:cubicBezTo>
                  <a:cubicBezTo>
                    <a:pt x="5002" y="7406"/>
                    <a:pt x="5645" y="7120"/>
                    <a:pt x="6264" y="6906"/>
                  </a:cubicBezTo>
                  <a:cubicBezTo>
                    <a:pt x="6538" y="5941"/>
                    <a:pt x="6633" y="4929"/>
                    <a:pt x="6573" y="3929"/>
                  </a:cubicBezTo>
                  <a:cubicBezTo>
                    <a:pt x="6549" y="3370"/>
                    <a:pt x="6919" y="2858"/>
                    <a:pt x="6716" y="2346"/>
                  </a:cubicBezTo>
                  <a:cubicBezTo>
                    <a:pt x="6502" y="1822"/>
                    <a:pt x="6073" y="1405"/>
                    <a:pt x="5549" y="1215"/>
                  </a:cubicBezTo>
                  <a:cubicBezTo>
                    <a:pt x="5025" y="1012"/>
                    <a:pt x="4454" y="1048"/>
                    <a:pt x="3882" y="1036"/>
                  </a:cubicBezTo>
                  <a:cubicBezTo>
                    <a:pt x="3323" y="1012"/>
                    <a:pt x="2728" y="953"/>
                    <a:pt x="2287" y="595"/>
                  </a:cubicBezTo>
                  <a:cubicBezTo>
                    <a:pt x="2180" y="631"/>
                    <a:pt x="2132" y="762"/>
                    <a:pt x="2156" y="869"/>
                  </a:cubicBezTo>
                  <a:cubicBezTo>
                    <a:pt x="1942" y="619"/>
                    <a:pt x="1966" y="238"/>
                    <a:pt x="22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8" name="Google Shape;1648;p60"/>
            <p:cNvSpPr/>
            <p:nvPr/>
          </p:nvSpPr>
          <p:spPr>
            <a:xfrm>
              <a:off x="4644625" y="2930550"/>
              <a:ext cx="107175" cy="137425"/>
            </a:xfrm>
            <a:custGeom>
              <a:avLst/>
              <a:gdLst/>
              <a:ahLst/>
              <a:cxnLst/>
              <a:rect l="l" t="t" r="r" b="b"/>
              <a:pathLst>
                <a:path w="4287" h="5497" extrusionOk="0">
                  <a:moveTo>
                    <a:pt x="0" y="0"/>
                  </a:moveTo>
                  <a:lnTo>
                    <a:pt x="0" y="3608"/>
                  </a:lnTo>
                  <a:lnTo>
                    <a:pt x="0" y="3691"/>
                  </a:lnTo>
                  <a:cubicBezTo>
                    <a:pt x="53" y="4766"/>
                    <a:pt x="955" y="5496"/>
                    <a:pt x="1924" y="5496"/>
                  </a:cubicBezTo>
                  <a:cubicBezTo>
                    <a:pt x="2253" y="5496"/>
                    <a:pt x="2591" y="5412"/>
                    <a:pt x="2905" y="5227"/>
                  </a:cubicBezTo>
                  <a:cubicBezTo>
                    <a:pt x="3524" y="4858"/>
                    <a:pt x="4286" y="4263"/>
                    <a:pt x="4286" y="3608"/>
                  </a:cubicBezTo>
                  <a:lnTo>
                    <a:pt x="4286" y="2441"/>
                  </a:lnTo>
                  <a:lnTo>
                    <a:pt x="3822" y="2465"/>
                  </a:lnTo>
                  <a:cubicBezTo>
                    <a:pt x="3739" y="2144"/>
                    <a:pt x="3596" y="1846"/>
                    <a:pt x="3453" y="1548"/>
                  </a:cubicBezTo>
                  <a:cubicBezTo>
                    <a:pt x="3215" y="1108"/>
                    <a:pt x="3143" y="596"/>
                    <a:pt x="3227" y="96"/>
                  </a:cubicBezTo>
                  <a:cubicBezTo>
                    <a:pt x="3227" y="60"/>
                    <a:pt x="3239" y="36"/>
                    <a:pt x="3239"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60"/>
            <p:cNvSpPr/>
            <p:nvPr/>
          </p:nvSpPr>
          <p:spPr>
            <a:xfrm>
              <a:off x="4748500" y="2976675"/>
              <a:ext cx="28900" cy="35625"/>
            </a:xfrm>
            <a:custGeom>
              <a:avLst/>
              <a:gdLst/>
              <a:ahLst/>
              <a:cxnLst/>
              <a:rect l="l" t="t" r="r" b="b"/>
              <a:pathLst>
                <a:path w="1156" h="1425" extrusionOk="0">
                  <a:moveTo>
                    <a:pt x="396" y="0"/>
                  </a:moveTo>
                  <a:cubicBezTo>
                    <a:pt x="169" y="0"/>
                    <a:pt x="0" y="187"/>
                    <a:pt x="0" y="418"/>
                  </a:cubicBezTo>
                  <a:lnTo>
                    <a:pt x="12" y="1287"/>
                  </a:lnTo>
                  <a:cubicBezTo>
                    <a:pt x="12" y="1299"/>
                    <a:pt x="12" y="1311"/>
                    <a:pt x="24" y="1334"/>
                  </a:cubicBezTo>
                  <a:cubicBezTo>
                    <a:pt x="128" y="1395"/>
                    <a:pt x="251" y="1424"/>
                    <a:pt x="375" y="1424"/>
                  </a:cubicBezTo>
                  <a:cubicBezTo>
                    <a:pt x="593" y="1424"/>
                    <a:pt x="816" y="1335"/>
                    <a:pt x="953" y="1168"/>
                  </a:cubicBezTo>
                  <a:cubicBezTo>
                    <a:pt x="1155" y="894"/>
                    <a:pt x="1143" y="477"/>
                    <a:pt x="917" y="227"/>
                  </a:cubicBezTo>
                  <a:cubicBezTo>
                    <a:pt x="786" y="96"/>
                    <a:pt x="608" y="1"/>
                    <a:pt x="417" y="1"/>
                  </a:cubicBezTo>
                  <a:cubicBezTo>
                    <a:pt x="410" y="1"/>
                    <a:pt x="403" y="0"/>
                    <a:pt x="396" y="0"/>
                  </a:cubicBezTo>
                  <a:close/>
                </a:path>
              </a:pathLst>
            </a:custGeom>
            <a:solidFill>
              <a:srgbClr val="D14C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60"/>
            <p:cNvSpPr/>
            <p:nvPr/>
          </p:nvSpPr>
          <p:spPr>
            <a:xfrm>
              <a:off x="4680500" y="2952050"/>
              <a:ext cx="35450" cy="8300"/>
            </a:xfrm>
            <a:custGeom>
              <a:avLst/>
              <a:gdLst/>
              <a:ahLst/>
              <a:cxnLst/>
              <a:rect l="l" t="t" r="r" b="b"/>
              <a:pathLst>
                <a:path w="1418" h="332" extrusionOk="0">
                  <a:moveTo>
                    <a:pt x="726" y="1"/>
                  </a:moveTo>
                  <a:cubicBezTo>
                    <a:pt x="516" y="1"/>
                    <a:pt x="310" y="48"/>
                    <a:pt x="113" y="141"/>
                  </a:cubicBezTo>
                  <a:cubicBezTo>
                    <a:pt x="0" y="192"/>
                    <a:pt x="55" y="331"/>
                    <a:pt x="156" y="331"/>
                  </a:cubicBezTo>
                  <a:cubicBezTo>
                    <a:pt x="172" y="331"/>
                    <a:pt x="190" y="328"/>
                    <a:pt x="208" y="319"/>
                  </a:cubicBezTo>
                  <a:cubicBezTo>
                    <a:pt x="379" y="244"/>
                    <a:pt x="559" y="201"/>
                    <a:pt x="739" y="201"/>
                  </a:cubicBezTo>
                  <a:cubicBezTo>
                    <a:pt x="898" y="201"/>
                    <a:pt x="1057" y="235"/>
                    <a:pt x="1208" y="307"/>
                  </a:cubicBezTo>
                  <a:cubicBezTo>
                    <a:pt x="1225" y="316"/>
                    <a:pt x="1241" y="319"/>
                    <a:pt x="1257" y="319"/>
                  </a:cubicBezTo>
                  <a:cubicBezTo>
                    <a:pt x="1353" y="319"/>
                    <a:pt x="1418" y="180"/>
                    <a:pt x="1315" y="129"/>
                  </a:cubicBezTo>
                  <a:cubicBezTo>
                    <a:pt x="1120" y="42"/>
                    <a:pt x="921"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60"/>
            <p:cNvSpPr/>
            <p:nvPr/>
          </p:nvSpPr>
          <p:spPr>
            <a:xfrm>
              <a:off x="4693725" y="2970150"/>
              <a:ext cx="5675" cy="14375"/>
            </a:xfrm>
            <a:custGeom>
              <a:avLst/>
              <a:gdLst/>
              <a:ahLst/>
              <a:cxnLst/>
              <a:rect l="l" t="t" r="r" b="b"/>
              <a:pathLst>
                <a:path w="227" h="575" extrusionOk="0">
                  <a:moveTo>
                    <a:pt x="97" y="0"/>
                  </a:moveTo>
                  <a:cubicBezTo>
                    <a:pt x="48" y="0"/>
                    <a:pt x="1" y="36"/>
                    <a:pt x="1" y="107"/>
                  </a:cubicBezTo>
                  <a:cubicBezTo>
                    <a:pt x="1" y="214"/>
                    <a:pt x="13" y="357"/>
                    <a:pt x="13" y="476"/>
                  </a:cubicBezTo>
                  <a:cubicBezTo>
                    <a:pt x="13" y="542"/>
                    <a:pt x="66" y="574"/>
                    <a:pt x="120" y="574"/>
                  </a:cubicBezTo>
                  <a:cubicBezTo>
                    <a:pt x="173" y="574"/>
                    <a:pt x="227" y="542"/>
                    <a:pt x="227" y="476"/>
                  </a:cubicBezTo>
                  <a:cubicBezTo>
                    <a:pt x="227" y="357"/>
                    <a:pt x="203" y="214"/>
                    <a:pt x="203" y="107"/>
                  </a:cubicBezTo>
                  <a:cubicBezTo>
                    <a:pt x="197" y="36"/>
                    <a:pt x="14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60"/>
            <p:cNvSpPr/>
            <p:nvPr/>
          </p:nvSpPr>
          <p:spPr>
            <a:xfrm>
              <a:off x="4637900" y="2952050"/>
              <a:ext cx="35200" cy="8300"/>
            </a:xfrm>
            <a:custGeom>
              <a:avLst/>
              <a:gdLst/>
              <a:ahLst/>
              <a:cxnLst/>
              <a:rect l="l" t="t" r="r" b="b"/>
              <a:pathLst>
                <a:path w="1408" h="332" extrusionOk="0">
                  <a:moveTo>
                    <a:pt x="724" y="1"/>
                  </a:moveTo>
                  <a:cubicBezTo>
                    <a:pt x="515" y="1"/>
                    <a:pt x="305" y="48"/>
                    <a:pt x="102" y="141"/>
                  </a:cubicBezTo>
                  <a:cubicBezTo>
                    <a:pt x="0" y="192"/>
                    <a:pt x="65" y="331"/>
                    <a:pt x="161" y="331"/>
                  </a:cubicBezTo>
                  <a:cubicBezTo>
                    <a:pt x="177" y="331"/>
                    <a:pt x="193" y="328"/>
                    <a:pt x="210" y="319"/>
                  </a:cubicBezTo>
                  <a:cubicBezTo>
                    <a:pt x="374" y="244"/>
                    <a:pt x="551" y="201"/>
                    <a:pt x="729" y="201"/>
                  </a:cubicBezTo>
                  <a:cubicBezTo>
                    <a:pt x="888" y="201"/>
                    <a:pt x="1047" y="235"/>
                    <a:pt x="1198" y="307"/>
                  </a:cubicBezTo>
                  <a:cubicBezTo>
                    <a:pt x="1214" y="316"/>
                    <a:pt x="1231" y="319"/>
                    <a:pt x="1246" y="319"/>
                  </a:cubicBezTo>
                  <a:cubicBezTo>
                    <a:pt x="1342" y="319"/>
                    <a:pt x="1407" y="180"/>
                    <a:pt x="1305" y="129"/>
                  </a:cubicBezTo>
                  <a:cubicBezTo>
                    <a:pt x="1115" y="42"/>
                    <a:pt x="920" y="1"/>
                    <a:pt x="7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3" name="Google Shape;1653;p60"/>
            <p:cNvSpPr/>
            <p:nvPr/>
          </p:nvSpPr>
          <p:spPr>
            <a:xfrm>
              <a:off x="4650875" y="2970150"/>
              <a:ext cx="5675" cy="14375"/>
            </a:xfrm>
            <a:custGeom>
              <a:avLst/>
              <a:gdLst/>
              <a:ahLst/>
              <a:cxnLst/>
              <a:rect l="l" t="t" r="r" b="b"/>
              <a:pathLst>
                <a:path w="227" h="575" extrusionOk="0">
                  <a:moveTo>
                    <a:pt x="107" y="0"/>
                  </a:moveTo>
                  <a:cubicBezTo>
                    <a:pt x="54" y="0"/>
                    <a:pt x="0" y="36"/>
                    <a:pt x="0" y="107"/>
                  </a:cubicBezTo>
                  <a:cubicBezTo>
                    <a:pt x="0" y="214"/>
                    <a:pt x="12" y="357"/>
                    <a:pt x="12" y="476"/>
                  </a:cubicBezTo>
                  <a:cubicBezTo>
                    <a:pt x="12" y="542"/>
                    <a:pt x="66" y="574"/>
                    <a:pt x="119" y="574"/>
                  </a:cubicBezTo>
                  <a:cubicBezTo>
                    <a:pt x="173" y="574"/>
                    <a:pt x="226" y="542"/>
                    <a:pt x="226" y="476"/>
                  </a:cubicBezTo>
                  <a:cubicBezTo>
                    <a:pt x="226" y="357"/>
                    <a:pt x="214" y="214"/>
                    <a:pt x="214" y="107"/>
                  </a:cubicBezTo>
                  <a:cubicBezTo>
                    <a:pt x="214" y="36"/>
                    <a:pt x="161" y="0"/>
                    <a:pt x="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4" name="Google Shape;1654;p60"/>
            <p:cNvSpPr/>
            <p:nvPr/>
          </p:nvSpPr>
          <p:spPr>
            <a:xfrm>
              <a:off x="4752350" y="2984050"/>
              <a:ext cx="16800" cy="14000"/>
            </a:xfrm>
            <a:custGeom>
              <a:avLst/>
              <a:gdLst/>
              <a:ahLst/>
              <a:cxnLst/>
              <a:rect l="l" t="t" r="r" b="b"/>
              <a:pathLst>
                <a:path w="672" h="560" extrusionOk="0">
                  <a:moveTo>
                    <a:pt x="580" y="1"/>
                  </a:moveTo>
                  <a:cubicBezTo>
                    <a:pt x="574" y="1"/>
                    <a:pt x="568" y="2"/>
                    <a:pt x="561" y="4"/>
                  </a:cubicBezTo>
                  <a:cubicBezTo>
                    <a:pt x="323" y="87"/>
                    <a:pt x="120" y="230"/>
                    <a:pt x="25" y="456"/>
                  </a:cubicBezTo>
                  <a:cubicBezTo>
                    <a:pt x="0" y="513"/>
                    <a:pt x="49" y="559"/>
                    <a:pt x="93" y="559"/>
                  </a:cubicBezTo>
                  <a:cubicBezTo>
                    <a:pt x="114" y="559"/>
                    <a:pt x="133" y="550"/>
                    <a:pt x="144" y="527"/>
                  </a:cubicBezTo>
                  <a:cubicBezTo>
                    <a:pt x="227" y="337"/>
                    <a:pt x="394" y="194"/>
                    <a:pt x="585" y="146"/>
                  </a:cubicBezTo>
                  <a:cubicBezTo>
                    <a:pt x="672" y="114"/>
                    <a:pt x="649" y="1"/>
                    <a:pt x="5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5" name="Google Shape;1655;p60"/>
            <p:cNvSpPr/>
            <p:nvPr/>
          </p:nvSpPr>
          <p:spPr>
            <a:xfrm>
              <a:off x="4665950" y="3027775"/>
              <a:ext cx="33475" cy="9975"/>
            </a:xfrm>
            <a:custGeom>
              <a:avLst/>
              <a:gdLst/>
              <a:ahLst/>
              <a:cxnLst/>
              <a:rect l="l" t="t" r="r" b="b"/>
              <a:pathLst>
                <a:path w="1339" h="399" extrusionOk="0">
                  <a:moveTo>
                    <a:pt x="1258" y="0"/>
                  </a:moveTo>
                  <a:cubicBezTo>
                    <a:pt x="1246" y="0"/>
                    <a:pt x="1232" y="5"/>
                    <a:pt x="1219" y="17"/>
                  </a:cubicBezTo>
                  <a:cubicBezTo>
                    <a:pt x="1005" y="175"/>
                    <a:pt x="753" y="260"/>
                    <a:pt x="497" y="260"/>
                  </a:cubicBezTo>
                  <a:cubicBezTo>
                    <a:pt x="368" y="260"/>
                    <a:pt x="239" y="239"/>
                    <a:pt x="112" y="195"/>
                  </a:cubicBezTo>
                  <a:cubicBezTo>
                    <a:pt x="104" y="191"/>
                    <a:pt x="96" y="190"/>
                    <a:pt x="89" y="190"/>
                  </a:cubicBezTo>
                  <a:cubicBezTo>
                    <a:pt x="31" y="190"/>
                    <a:pt x="0" y="305"/>
                    <a:pt x="64" y="326"/>
                  </a:cubicBezTo>
                  <a:cubicBezTo>
                    <a:pt x="214" y="375"/>
                    <a:pt x="362" y="399"/>
                    <a:pt x="506" y="399"/>
                  </a:cubicBezTo>
                  <a:cubicBezTo>
                    <a:pt x="787" y="399"/>
                    <a:pt x="1054" y="309"/>
                    <a:pt x="1290" y="136"/>
                  </a:cubicBezTo>
                  <a:cubicBezTo>
                    <a:pt x="1338" y="88"/>
                    <a:pt x="1309" y="0"/>
                    <a:pt x="12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6" name="Google Shape;1656;p60"/>
            <p:cNvSpPr/>
            <p:nvPr/>
          </p:nvSpPr>
          <p:spPr>
            <a:xfrm>
              <a:off x="4652050" y="2989150"/>
              <a:ext cx="17875" cy="35250"/>
            </a:xfrm>
            <a:custGeom>
              <a:avLst/>
              <a:gdLst/>
              <a:ahLst/>
              <a:cxnLst/>
              <a:rect l="l" t="t" r="r" b="b"/>
              <a:pathLst>
                <a:path w="715" h="1410" extrusionOk="0">
                  <a:moveTo>
                    <a:pt x="478" y="1"/>
                  </a:moveTo>
                  <a:cubicBezTo>
                    <a:pt x="455" y="1"/>
                    <a:pt x="432" y="12"/>
                    <a:pt x="418" y="38"/>
                  </a:cubicBezTo>
                  <a:cubicBezTo>
                    <a:pt x="322" y="240"/>
                    <a:pt x="239" y="431"/>
                    <a:pt x="132" y="621"/>
                  </a:cubicBezTo>
                  <a:cubicBezTo>
                    <a:pt x="72" y="740"/>
                    <a:pt x="1" y="871"/>
                    <a:pt x="13" y="1026"/>
                  </a:cubicBezTo>
                  <a:cubicBezTo>
                    <a:pt x="60" y="1324"/>
                    <a:pt x="382" y="1383"/>
                    <a:pt x="620" y="1407"/>
                  </a:cubicBezTo>
                  <a:cubicBezTo>
                    <a:pt x="627" y="1409"/>
                    <a:pt x="633" y="1409"/>
                    <a:pt x="639" y="1409"/>
                  </a:cubicBezTo>
                  <a:cubicBezTo>
                    <a:pt x="715" y="1409"/>
                    <a:pt x="708" y="1275"/>
                    <a:pt x="620" y="1264"/>
                  </a:cubicBezTo>
                  <a:cubicBezTo>
                    <a:pt x="501" y="1240"/>
                    <a:pt x="310" y="1228"/>
                    <a:pt x="239" y="1133"/>
                  </a:cubicBezTo>
                  <a:cubicBezTo>
                    <a:pt x="108" y="978"/>
                    <a:pt x="239" y="752"/>
                    <a:pt x="310" y="621"/>
                  </a:cubicBezTo>
                  <a:cubicBezTo>
                    <a:pt x="382" y="454"/>
                    <a:pt x="477" y="288"/>
                    <a:pt x="548" y="121"/>
                  </a:cubicBezTo>
                  <a:cubicBezTo>
                    <a:pt x="581" y="55"/>
                    <a:pt x="529" y="1"/>
                    <a:pt x="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7" name="Google Shape;1657;p60"/>
          <p:cNvGrpSpPr/>
          <p:nvPr/>
        </p:nvGrpSpPr>
        <p:grpSpPr>
          <a:xfrm>
            <a:off x="6886562" y="919168"/>
            <a:ext cx="1338993" cy="3674438"/>
            <a:chOff x="2667275" y="2926875"/>
            <a:chExt cx="486400" cy="1362500"/>
          </a:xfrm>
        </p:grpSpPr>
        <p:sp>
          <p:nvSpPr>
            <p:cNvPr id="1658" name="Google Shape;1658;p60"/>
            <p:cNvSpPr/>
            <p:nvPr/>
          </p:nvSpPr>
          <p:spPr>
            <a:xfrm>
              <a:off x="2787550" y="3194200"/>
              <a:ext cx="252725" cy="244425"/>
            </a:xfrm>
            <a:custGeom>
              <a:avLst/>
              <a:gdLst/>
              <a:ahLst/>
              <a:cxnLst/>
              <a:rect l="l" t="t" r="r" b="b"/>
              <a:pathLst>
                <a:path w="10109" h="9777" extrusionOk="0">
                  <a:moveTo>
                    <a:pt x="9532" y="0"/>
                  </a:moveTo>
                  <a:cubicBezTo>
                    <a:pt x="9175" y="0"/>
                    <a:pt x="8825" y="117"/>
                    <a:pt x="8549" y="325"/>
                  </a:cubicBezTo>
                  <a:lnTo>
                    <a:pt x="8215" y="575"/>
                  </a:lnTo>
                  <a:lnTo>
                    <a:pt x="7561" y="1896"/>
                  </a:lnTo>
                  <a:cubicBezTo>
                    <a:pt x="7489" y="2051"/>
                    <a:pt x="7477" y="2218"/>
                    <a:pt x="7501" y="2361"/>
                  </a:cubicBezTo>
                  <a:lnTo>
                    <a:pt x="7691" y="3349"/>
                  </a:lnTo>
                  <a:cubicBezTo>
                    <a:pt x="7537" y="3682"/>
                    <a:pt x="7203" y="4337"/>
                    <a:pt x="7096" y="4552"/>
                  </a:cubicBezTo>
                  <a:cubicBezTo>
                    <a:pt x="6822" y="5099"/>
                    <a:pt x="6489" y="5635"/>
                    <a:pt x="6144" y="6147"/>
                  </a:cubicBezTo>
                  <a:cubicBezTo>
                    <a:pt x="6022" y="6327"/>
                    <a:pt x="5886" y="6402"/>
                    <a:pt x="5750" y="6402"/>
                  </a:cubicBezTo>
                  <a:cubicBezTo>
                    <a:pt x="5552" y="6402"/>
                    <a:pt x="5353" y="6246"/>
                    <a:pt x="5191" y="6028"/>
                  </a:cubicBezTo>
                  <a:cubicBezTo>
                    <a:pt x="5060" y="5826"/>
                    <a:pt x="4953" y="5611"/>
                    <a:pt x="4834" y="5397"/>
                  </a:cubicBezTo>
                  <a:cubicBezTo>
                    <a:pt x="4108" y="4028"/>
                    <a:pt x="3560" y="2575"/>
                    <a:pt x="3203" y="1051"/>
                  </a:cubicBezTo>
                  <a:lnTo>
                    <a:pt x="0" y="1825"/>
                  </a:lnTo>
                  <a:cubicBezTo>
                    <a:pt x="429" y="3599"/>
                    <a:pt x="1072" y="5325"/>
                    <a:pt x="1941" y="6945"/>
                  </a:cubicBezTo>
                  <a:cubicBezTo>
                    <a:pt x="2298" y="7635"/>
                    <a:pt x="2727" y="8350"/>
                    <a:pt x="3429" y="8909"/>
                  </a:cubicBezTo>
                  <a:cubicBezTo>
                    <a:pt x="4024" y="9397"/>
                    <a:pt x="4703" y="9683"/>
                    <a:pt x="5394" y="9755"/>
                  </a:cubicBezTo>
                  <a:cubicBezTo>
                    <a:pt x="5523" y="9769"/>
                    <a:pt x="5654" y="9777"/>
                    <a:pt x="5785" y="9777"/>
                  </a:cubicBezTo>
                  <a:cubicBezTo>
                    <a:pt x="6087" y="9777"/>
                    <a:pt x="6389" y="9735"/>
                    <a:pt x="6679" y="9636"/>
                  </a:cubicBezTo>
                  <a:cubicBezTo>
                    <a:pt x="8132" y="9183"/>
                    <a:pt x="9418" y="4754"/>
                    <a:pt x="9573" y="3373"/>
                  </a:cubicBezTo>
                  <a:lnTo>
                    <a:pt x="9239" y="3325"/>
                  </a:lnTo>
                  <a:cubicBezTo>
                    <a:pt x="9239" y="3301"/>
                    <a:pt x="9239" y="3266"/>
                    <a:pt x="9227" y="3242"/>
                  </a:cubicBezTo>
                  <a:lnTo>
                    <a:pt x="8846" y="1123"/>
                  </a:lnTo>
                  <a:lnTo>
                    <a:pt x="9335" y="730"/>
                  </a:lnTo>
                  <a:lnTo>
                    <a:pt x="9775" y="742"/>
                  </a:lnTo>
                  <a:cubicBezTo>
                    <a:pt x="9954" y="742"/>
                    <a:pt x="10108" y="611"/>
                    <a:pt x="10108" y="408"/>
                  </a:cubicBezTo>
                  <a:cubicBezTo>
                    <a:pt x="10108" y="218"/>
                    <a:pt x="9954" y="27"/>
                    <a:pt x="9751" y="15"/>
                  </a:cubicBezTo>
                  <a:cubicBezTo>
                    <a:pt x="9678" y="5"/>
                    <a:pt x="9605" y="0"/>
                    <a:pt x="9532" y="0"/>
                  </a:cubicBezTo>
                  <a:close/>
                </a:path>
              </a:pathLst>
            </a:custGeom>
            <a:solidFill>
              <a:srgbClr val="FFA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60"/>
            <p:cNvSpPr/>
            <p:nvPr/>
          </p:nvSpPr>
          <p:spPr>
            <a:xfrm>
              <a:off x="2996200" y="3221650"/>
              <a:ext cx="44675" cy="31000"/>
            </a:xfrm>
            <a:custGeom>
              <a:avLst/>
              <a:gdLst/>
              <a:ahLst/>
              <a:cxnLst/>
              <a:rect l="l" t="t" r="r" b="b"/>
              <a:pathLst>
                <a:path w="1787" h="1240" extrusionOk="0">
                  <a:moveTo>
                    <a:pt x="739" y="1"/>
                  </a:moveTo>
                  <a:lnTo>
                    <a:pt x="0" y="548"/>
                  </a:lnTo>
                  <a:lnTo>
                    <a:pt x="500" y="1239"/>
                  </a:lnTo>
                  <a:lnTo>
                    <a:pt x="500" y="1215"/>
                  </a:lnTo>
                  <a:lnTo>
                    <a:pt x="989" y="822"/>
                  </a:lnTo>
                  <a:lnTo>
                    <a:pt x="1393" y="834"/>
                  </a:lnTo>
                  <a:cubicBezTo>
                    <a:pt x="1584" y="834"/>
                    <a:pt x="1727" y="703"/>
                    <a:pt x="1762" y="501"/>
                  </a:cubicBezTo>
                  <a:cubicBezTo>
                    <a:pt x="1786" y="310"/>
                    <a:pt x="1643" y="132"/>
                    <a:pt x="1453" y="108"/>
                  </a:cubicBezTo>
                  <a:lnTo>
                    <a:pt x="739" y="1"/>
                  </a:lnTo>
                  <a:close/>
                </a:path>
              </a:pathLst>
            </a:custGeom>
            <a:solidFill>
              <a:srgbClr val="FFA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60"/>
            <p:cNvSpPr/>
            <p:nvPr/>
          </p:nvSpPr>
          <p:spPr>
            <a:xfrm>
              <a:off x="2997675" y="3238625"/>
              <a:ext cx="44675" cy="30975"/>
            </a:xfrm>
            <a:custGeom>
              <a:avLst/>
              <a:gdLst/>
              <a:ahLst/>
              <a:cxnLst/>
              <a:rect l="l" t="t" r="r" b="b"/>
              <a:pathLst>
                <a:path w="1787" h="1239" extrusionOk="0">
                  <a:moveTo>
                    <a:pt x="739" y="0"/>
                  </a:moveTo>
                  <a:lnTo>
                    <a:pt x="1" y="560"/>
                  </a:lnTo>
                  <a:lnTo>
                    <a:pt x="501" y="1239"/>
                  </a:lnTo>
                  <a:lnTo>
                    <a:pt x="501" y="1227"/>
                  </a:lnTo>
                  <a:lnTo>
                    <a:pt x="989" y="822"/>
                  </a:lnTo>
                  <a:lnTo>
                    <a:pt x="1394" y="834"/>
                  </a:lnTo>
                  <a:cubicBezTo>
                    <a:pt x="1584" y="834"/>
                    <a:pt x="1727" y="703"/>
                    <a:pt x="1763" y="512"/>
                  </a:cubicBezTo>
                  <a:cubicBezTo>
                    <a:pt x="1787" y="322"/>
                    <a:pt x="1644" y="143"/>
                    <a:pt x="1453" y="108"/>
                  </a:cubicBezTo>
                  <a:lnTo>
                    <a:pt x="739" y="0"/>
                  </a:lnTo>
                  <a:close/>
                </a:path>
              </a:pathLst>
            </a:custGeom>
            <a:solidFill>
              <a:srgbClr val="FFA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1" name="Google Shape;1661;p60"/>
            <p:cNvSpPr/>
            <p:nvPr/>
          </p:nvSpPr>
          <p:spPr>
            <a:xfrm>
              <a:off x="2997375" y="3254700"/>
              <a:ext cx="44675" cy="30975"/>
            </a:xfrm>
            <a:custGeom>
              <a:avLst/>
              <a:gdLst/>
              <a:ahLst/>
              <a:cxnLst/>
              <a:rect l="l" t="t" r="r" b="b"/>
              <a:pathLst>
                <a:path w="1787" h="1239" extrusionOk="0">
                  <a:moveTo>
                    <a:pt x="727" y="0"/>
                  </a:moveTo>
                  <a:lnTo>
                    <a:pt x="1" y="548"/>
                  </a:lnTo>
                  <a:lnTo>
                    <a:pt x="489" y="1239"/>
                  </a:lnTo>
                  <a:lnTo>
                    <a:pt x="489" y="1227"/>
                  </a:lnTo>
                  <a:lnTo>
                    <a:pt x="989" y="822"/>
                  </a:lnTo>
                  <a:lnTo>
                    <a:pt x="1382" y="834"/>
                  </a:lnTo>
                  <a:cubicBezTo>
                    <a:pt x="1584" y="834"/>
                    <a:pt x="1727" y="703"/>
                    <a:pt x="1763" y="512"/>
                  </a:cubicBezTo>
                  <a:cubicBezTo>
                    <a:pt x="1787" y="310"/>
                    <a:pt x="1632" y="131"/>
                    <a:pt x="1442" y="108"/>
                  </a:cubicBezTo>
                  <a:lnTo>
                    <a:pt x="727" y="0"/>
                  </a:lnTo>
                  <a:close/>
                </a:path>
              </a:pathLst>
            </a:custGeom>
            <a:solidFill>
              <a:srgbClr val="FFA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2" name="Google Shape;1662;p60"/>
            <p:cNvSpPr/>
            <p:nvPr/>
          </p:nvSpPr>
          <p:spPr>
            <a:xfrm>
              <a:off x="2810750" y="4012225"/>
              <a:ext cx="106000" cy="228925"/>
            </a:xfrm>
            <a:custGeom>
              <a:avLst/>
              <a:gdLst/>
              <a:ahLst/>
              <a:cxnLst/>
              <a:rect l="l" t="t" r="r" b="b"/>
              <a:pathLst>
                <a:path w="4240" h="9157" extrusionOk="0">
                  <a:moveTo>
                    <a:pt x="1156" y="1"/>
                  </a:moveTo>
                  <a:lnTo>
                    <a:pt x="953" y="1644"/>
                  </a:lnTo>
                  <a:lnTo>
                    <a:pt x="1" y="8990"/>
                  </a:lnTo>
                  <a:lnTo>
                    <a:pt x="2465" y="9157"/>
                  </a:lnTo>
                  <a:lnTo>
                    <a:pt x="3882" y="1977"/>
                  </a:lnTo>
                  <a:lnTo>
                    <a:pt x="4239" y="215"/>
                  </a:lnTo>
                  <a:lnTo>
                    <a:pt x="1156" y="1"/>
                  </a:ln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60"/>
            <p:cNvSpPr/>
            <p:nvPr/>
          </p:nvSpPr>
          <p:spPr>
            <a:xfrm>
              <a:off x="2778300" y="4273875"/>
              <a:ext cx="222075" cy="15500"/>
            </a:xfrm>
            <a:custGeom>
              <a:avLst/>
              <a:gdLst/>
              <a:ahLst/>
              <a:cxnLst/>
              <a:rect l="l" t="t" r="r" b="b"/>
              <a:pathLst>
                <a:path w="8883" h="620" extrusionOk="0">
                  <a:moveTo>
                    <a:pt x="25" y="0"/>
                  </a:moveTo>
                  <a:cubicBezTo>
                    <a:pt x="25" y="60"/>
                    <a:pt x="13" y="119"/>
                    <a:pt x="13" y="179"/>
                  </a:cubicBezTo>
                  <a:cubicBezTo>
                    <a:pt x="1" y="417"/>
                    <a:pt x="191" y="619"/>
                    <a:pt x="430" y="619"/>
                  </a:cubicBezTo>
                  <a:lnTo>
                    <a:pt x="8562" y="619"/>
                  </a:lnTo>
                  <a:cubicBezTo>
                    <a:pt x="8800" y="619"/>
                    <a:pt x="8883" y="226"/>
                    <a:pt x="8883" y="0"/>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4" name="Google Shape;1664;p60"/>
            <p:cNvSpPr/>
            <p:nvPr/>
          </p:nvSpPr>
          <p:spPr>
            <a:xfrm>
              <a:off x="2779500" y="4205375"/>
              <a:ext cx="221775" cy="68525"/>
            </a:xfrm>
            <a:custGeom>
              <a:avLst/>
              <a:gdLst/>
              <a:ahLst/>
              <a:cxnLst/>
              <a:rect l="l" t="t" r="r" b="b"/>
              <a:pathLst>
                <a:path w="8871" h="2741" extrusionOk="0">
                  <a:moveTo>
                    <a:pt x="4392" y="0"/>
                  </a:moveTo>
                  <a:cubicBezTo>
                    <a:pt x="4220" y="0"/>
                    <a:pt x="4114" y="59"/>
                    <a:pt x="4049" y="169"/>
                  </a:cubicBezTo>
                  <a:cubicBezTo>
                    <a:pt x="3808" y="499"/>
                    <a:pt x="3442" y="703"/>
                    <a:pt x="3048" y="703"/>
                  </a:cubicBezTo>
                  <a:cubicBezTo>
                    <a:pt x="2974" y="703"/>
                    <a:pt x="2898" y="696"/>
                    <a:pt x="2822" y="681"/>
                  </a:cubicBezTo>
                  <a:cubicBezTo>
                    <a:pt x="2144" y="550"/>
                    <a:pt x="1334" y="383"/>
                    <a:pt x="870" y="311"/>
                  </a:cubicBezTo>
                  <a:cubicBezTo>
                    <a:pt x="251" y="966"/>
                    <a:pt x="72" y="1835"/>
                    <a:pt x="1" y="2740"/>
                  </a:cubicBezTo>
                  <a:lnTo>
                    <a:pt x="8871" y="2740"/>
                  </a:lnTo>
                  <a:cubicBezTo>
                    <a:pt x="8847" y="2693"/>
                    <a:pt x="8847" y="2669"/>
                    <a:pt x="8847" y="2645"/>
                  </a:cubicBezTo>
                  <a:cubicBezTo>
                    <a:pt x="8728" y="1788"/>
                    <a:pt x="7466" y="1597"/>
                    <a:pt x="6799" y="1419"/>
                  </a:cubicBezTo>
                  <a:cubicBezTo>
                    <a:pt x="6085" y="1240"/>
                    <a:pt x="4823" y="645"/>
                    <a:pt x="4442" y="2"/>
                  </a:cubicBezTo>
                  <a:cubicBezTo>
                    <a:pt x="4425" y="1"/>
                    <a:pt x="4408" y="0"/>
                    <a:pt x="4392" y="0"/>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60"/>
            <p:cNvSpPr/>
            <p:nvPr/>
          </p:nvSpPr>
          <p:spPr>
            <a:xfrm>
              <a:off x="2699725" y="4012225"/>
              <a:ext cx="105700" cy="228925"/>
            </a:xfrm>
            <a:custGeom>
              <a:avLst/>
              <a:gdLst/>
              <a:ahLst/>
              <a:cxnLst/>
              <a:rect l="l" t="t" r="r" b="b"/>
              <a:pathLst>
                <a:path w="4228" h="9157" extrusionOk="0">
                  <a:moveTo>
                    <a:pt x="1168" y="1"/>
                  </a:moveTo>
                  <a:lnTo>
                    <a:pt x="1013" y="1132"/>
                  </a:lnTo>
                  <a:lnTo>
                    <a:pt x="1" y="8990"/>
                  </a:lnTo>
                  <a:lnTo>
                    <a:pt x="2477" y="9157"/>
                  </a:lnTo>
                  <a:lnTo>
                    <a:pt x="3989" y="1477"/>
                  </a:lnTo>
                  <a:lnTo>
                    <a:pt x="4227" y="215"/>
                  </a:lnTo>
                  <a:lnTo>
                    <a:pt x="1168" y="1"/>
                  </a:ln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60"/>
            <p:cNvSpPr/>
            <p:nvPr/>
          </p:nvSpPr>
          <p:spPr>
            <a:xfrm>
              <a:off x="2668175" y="4205375"/>
              <a:ext cx="221775" cy="68525"/>
            </a:xfrm>
            <a:custGeom>
              <a:avLst/>
              <a:gdLst/>
              <a:ahLst/>
              <a:cxnLst/>
              <a:rect l="l" t="t" r="r" b="b"/>
              <a:pathLst>
                <a:path w="8871" h="2741" extrusionOk="0">
                  <a:moveTo>
                    <a:pt x="4402" y="0"/>
                  </a:moveTo>
                  <a:cubicBezTo>
                    <a:pt x="4220" y="0"/>
                    <a:pt x="4114" y="59"/>
                    <a:pt x="4049" y="169"/>
                  </a:cubicBezTo>
                  <a:cubicBezTo>
                    <a:pt x="3808" y="499"/>
                    <a:pt x="3442" y="703"/>
                    <a:pt x="3048" y="703"/>
                  </a:cubicBezTo>
                  <a:cubicBezTo>
                    <a:pt x="2974" y="703"/>
                    <a:pt x="2898" y="696"/>
                    <a:pt x="2822" y="681"/>
                  </a:cubicBezTo>
                  <a:cubicBezTo>
                    <a:pt x="2144" y="550"/>
                    <a:pt x="1334" y="383"/>
                    <a:pt x="882" y="311"/>
                  </a:cubicBezTo>
                  <a:cubicBezTo>
                    <a:pt x="251" y="966"/>
                    <a:pt x="72" y="1835"/>
                    <a:pt x="1" y="2740"/>
                  </a:cubicBezTo>
                  <a:lnTo>
                    <a:pt x="8871" y="2740"/>
                  </a:lnTo>
                  <a:cubicBezTo>
                    <a:pt x="8871" y="2693"/>
                    <a:pt x="8871" y="2669"/>
                    <a:pt x="8859" y="2645"/>
                  </a:cubicBezTo>
                  <a:cubicBezTo>
                    <a:pt x="8740" y="1788"/>
                    <a:pt x="7466" y="1597"/>
                    <a:pt x="6799" y="1419"/>
                  </a:cubicBezTo>
                  <a:cubicBezTo>
                    <a:pt x="6085" y="1240"/>
                    <a:pt x="4823" y="645"/>
                    <a:pt x="4454" y="2"/>
                  </a:cubicBezTo>
                  <a:cubicBezTo>
                    <a:pt x="4436" y="1"/>
                    <a:pt x="4418" y="0"/>
                    <a:pt x="4402" y="0"/>
                  </a:cubicBezTo>
                  <a:close/>
                </a:path>
              </a:pathLst>
            </a:custGeom>
            <a:solidFill>
              <a:srgbClr val="F84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60"/>
            <p:cNvSpPr/>
            <p:nvPr/>
          </p:nvSpPr>
          <p:spPr>
            <a:xfrm>
              <a:off x="2667275" y="4273875"/>
              <a:ext cx="222375" cy="15500"/>
            </a:xfrm>
            <a:custGeom>
              <a:avLst/>
              <a:gdLst/>
              <a:ahLst/>
              <a:cxnLst/>
              <a:rect l="l" t="t" r="r" b="b"/>
              <a:pathLst>
                <a:path w="8895" h="620" extrusionOk="0">
                  <a:moveTo>
                    <a:pt x="37" y="0"/>
                  </a:moveTo>
                  <a:cubicBezTo>
                    <a:pt x="37" y="60"/>
                    <a:pt x="25" y="119"/>
                    <a:pt x="25" y="179"/>
                  </a:cubicBezTo>
                  <a:cubicBezTo>
                    <a:pt x="1" y="417"/>
                    <a:pt x="203" y="619"/>
                    <a:pt x="441" y="619"/>
                  </a:cubicBezTo>
                  <a:lnTo>
                    <a:pt x="8562" y="619"/>
                  </a:lnTo>
                  <a:cubicBezTo>
                    <a:pt x="8800" y="619"/>
                    <a:pt x="8895" y="226"/>
                    <a:pt x="8895" y="0"/>
                  </a:cubicBezTo>
                  <a:close/>
                </a:path>
              </a:pathLst>
            </a:custGeom>
            <a:solidFill>
              <a:srgbClr val="FAA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60"/>
            <p:cNvSpPr/>
            <p:nvPr/>
          </p:nvSpPr>
          <p:spPr>
            <a:xfrm>
              <a:off x="2706875" y="3558600"/>
              <a:ext cx="267025" cy="480450"/>
            </a:xfrm>
            <a:custGeom>
              <a:avLst/>
              <a:gdLst/>
              <a:ahLst/>
              <a:cxnLst/>
              <a:rect l="l" t="t" r="r" b="b"/>
              <a:pathLst>
                <a:path w="10681" h="19218" extrusionOk="0">
                  <a:moveTo>
                    <a:pt x="10680" y="1"/>
                  </a:moveTo>
                  <a:lnTo>
                    <a:pt x="191" y="501"/>
                  </a:lnTo>
                  <a:cubicBezTo>
                    <a:pt x="191" y="501"/>
                    <a:pt x="143" y="894"/>
                    <a:pt x="108" y="1417"/>
                  </a:cubicBezTo>
                  <a:cubicBezTo>
                    <a:pt x="48" y="2144"/>
                    <a:pt x="0" y="3120"/>
                    <a:pt x="108" y="3513"/>
                  </a:cubicBezTo>
                  <a:lnTo>
                    <a:pt x="1989" y="11407"/>
                  </a:lnTo>
                  <a:lnTo>
                    <a:pt x="584" y="18336"/>
                  </a:lnTo>
                  <a:lnTo>
                    <a:pt x="4370" y="18860"/>
                  </a:lnTo>
                  <a:lnTo>
                    <a:pt x="5465" y="11407"/>
                  </a:lnTo>
                  <a:lnTo>
                    <a:pt x="5358" y="4323"/>
                  </a:lnTo>
                  <a:lnTo>
                    <a:pt x="5918" y="4323"/>
                  </a:lnTo>
                  <a:lnTo>
                    <a:pt x="6549" y="11728"/>
                  </a:lnTo>
                  <a:lnTo>
                    <a:pt x="4703" y="18848"/>
                  </a:lnTo>
                  <a:lnTo>
                    <a:pt x="8763" y="19217"/>
                  </a:lnTo>
                  <a:lnTo>
                    <a:pt x="10014" y="12169"/>
                  </a:lnTo>
                  <a:lnTo>
                    <a:pt x="10621" y="977"/>
                  </a:lnTo>
                  <a:lnTo>
                    <a:pt x="10680" y="1"/>
                  </a:lnTo>
                  <a:close/>
                </a:path>
              </a:pathLst>
            </a:custGeom>
            <a:solidFill>
              <a:srgbClr val="227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9" name="Google Shape;1669;p60"/>
            <p:cNvSpPr/>
            <p:nvPr/>
          </p:nvSpPr>
          <p:spPr>
            <a:xfrm>
              <a:off x="2734075" y="3570925"/>
              <a:ext cx="75125" cy="37725"/>
            </a:xfrm>
            <a:custGeom>
              <a:avLst/>
              <a:gdLst/>
              <a:ahLst/>
              <a:cxnLst/>
              <a:rect l="l" t="t" r="r" b="b"/>
              <a:pathLst>
                <a:path w="3005" h="1509" extrusionOk="0">
                  <a:moveTo>
                    <a:pt x="2892" y="1"/>
                  </a:moveTo>
                  <a:cubicBezTo>
                    <a:pt x="2875" y="1"/>
                    <a:pt x="2857" y="6"/>
                    <a:pt x="2842" y="20"/>
                  </a:cubicBezTo>
                  <a:cubicBezTo>
                    <a:pt x="2032" y="674"/>
                    <a:pt x="1103" y="1115"/>
                    <a:pt x="91" y="1353"/>
                  </a:cubicBezTo>
                  <a:cubicBezTo>
                    <a:pt x="0" y="1387"/>
                    <a:pt x="40" y="1509"/>
                    <a:pt x="116" y="1509"/>
                  </a:cubicBezTo>
                  <a:cubicBezTo>
                    <a:pt x="120" y="1509"/>
                    <a:pt x="123" y="1508"/>
                    <a:pt x="127" y="1508"/>
                  </a:cubicBezTo>
                  <a:cubicBezTo>
                    <a:pt x="1163" y="1258"/>
                    <a:pt x="2115" y="793"/>
                    <a:pt x="2949" y="127"/>
                  </a:cubicBezTo>
                  <a:cubicBezTo>
                    <a:pt x="3004" y="71"/>
                    <a:pt x="2951" y="1"/>
                    <a:pt x="2892"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60"/>
            <p:cNvSpPr/>
            <p:nvPr/>
          </p:nvSpPr>
          <p:spPr>
            <a:xfrm>
              <a:off x="2940850" y="3574200"/>
              <a:ext cx="30075" cy="14200"/>
            </a:xfrm>
            <a:custGeom>
              <a:avLst/>
              <a:gdLst/>
              <a:ahLst/>
              <a:cxnLst/>
              <a:rect l="l" t="t" r="r" b="b"/>
              <a:pathLst>
                <a:path w="1203" h="568" extrusionOk="0">
                  <a:moveTo>
                    <a:pt x="111" y="1"/>
                  </a:moveTo>
                  <a:cubicBezTo>
                    <a:pt x="56" y="1"/>
                    <a:pt x="1" y="71"/>
                    <a:pt x="47" y="127"/>
                  </a:cubicBezTo>
                  <a:cubicBezTo>
                    <a:pt x="357" y="377"/>
                    <a:pt x="714" y="532"/>
                    <a:pt x="1119" y="567"/>
                  </a:cubicBezTo>
                  <a:cubicBezTo>
                    <a:pt x="1202" y="567"/>
                    <a:pt x="1202" y="436"/>
                    <a:pt x="1119" y="424"/>
                  </a:cubicBezTo>
                  <a:cubicBezTo>
                    <a:pt x="762" y="389"/>
                    <a:pt x="428" y="246"/>
                    <a:pt x="155" y="20"/>
                  </a:cubicBezTo>
                  <a:cubicBezTo>
                    <a:pt x="141" y="6"/>
                    <a:pt x="126" y="1"/>
                    <a:pt x="111"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1" name="Google Shape;1671;p60"/>
            <p:cNvSpPr/>
            <p:nvPr/>
          </p:nvSpPr>
          <p:spPr>
            <a:xfrm>
              <a:off x="2733975" y="3971725"/>
              <a:ext cx="89000" cy="14625"/>
            </a:xfrm>
            <a:custGeom>
              <a:avLst/>
              <a:gdLst/>
              <a:ahLst/>
              <a:cxnLst/>
              <a:rect l="l" t="t" r="r" b="b"/>
              <a:pathLst>
                <a:path w="3560" h="585" extrusionOk="0">
                  <a:moveTo>
                    <a:pt x="84" y="1"/>
                  </a:moveTo>
                  <a:cubicBezTo>
                    <a:pt x="0" y="1"/>
                    <a:pt x="4" y="133"/>
                    <a:pt x="95" y="144"/>
                  </a:cubicBezTo>
                  <a:cubicBezTo>
                    <a:pt x="1226" y="299"/>
                    <a:pt x="2334" y="430"/>
                    <a:pt x="3465" y="585"/>
                  </a:cubicBezTo>
                  <a:cubicBezTo>
                    <a:pt x="3560" y="585"/>
                    <a:pt x="3560" y="442"/>
                    <a:pt x="3465" y="430"/>
                  </a:cubicBezTo>
                  <a:cubicBezTo>
                    <a:pt x="2334" y="287"/>
                    <a:pt x="1226" y="144"/>
                    <a:pt x="95" y="1"/>
                  </a:cubicBezTo>
                  <a:cubicBezTo>
                    <a:pt x="91" y="1"/>
                    <a:pt x="88" y="1"/>
                    <a:pt x="84"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2" name="Google Shape;1672;p60"/>
            <p:cNvSpPr/>
            <p:nvPr/>
          </p:nvSpPr>
          <p:spPr>
            <a:xfrm>
              <a:off x="2839325" y="3982750"/>
              <a:ext cx="94375" cy="13125"/>
            </a:xfrm>
            <a:custGeom>
              <a:avLst/>
              <a:gdLst/>
              <a:ahLst/>
              <a:cxnLst/>
              <a:rect l="l" t="t" r="r" b="b"/>
              <a:pathLst>
                <a:path w="3775" h="525" extrusionOk="0">
                  <a:moveTo>
                    <a:pt x="75" y="0"/>
                  </a:moveTo>
                  <a:cubicBezTo>
                    <a:pt x="1" y="0"/>
                    <a:pt x="4" y="144"/>
                    <a:pt x="84" y="156"/>
                  </a:cubicBezTo>
                  <a:cubicBezTo>
                    <a:pt x="1299" y="275"/>
                    <a:pt x="2489" y="406"/>
                    <a:pt x="3692" y="525"/>
                  </a:cubicBezTo>
                  <a:cubicBezTo>
                    <a:pt x="3775" y="525"/>
                    <a:pt x="3775" y="394"/>
                    <a:pt x="3692" y="382"/>
                  </a:cubicBezTo>
                  <a:cubicBezTo>
                    <a:pt x="2489" y="263"/>
                    <a:pt x="1299" y="120"/>
                    <a:pt x="84" y="1"/>
                  </a:cubicBezTo>
                  <a:cubicBezTo>
                    <a:pt x="81" y="1"/>
                    <a:pt x="78" y="0"/>
                    <a:pt x="75"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60"/>
            <p:cNvSpPr/>
            <p:nvPr/>
          </p:nvSpPr>
          <p:spPr>
            <a:xfrm>
              <a:off x="2760650" y="3831225"/>
              <a:ext cx="20275" cy="35800"/>
            </a:xfrm>
            <a:custGeom>
              <a:avLst/>
              <a:gdLst/>
              <a:ahLst/>
              <a:cxnLst/>
              <a:rect l="l" t="t" r="r" b="b"/>
              <a:pathLst>
                <a:path w="811" h="1432" extrusionOk="0">
                  <a:moveTo>
                    <a:pt x="100" y="0"/>
                  </a:moveTo>
                  <a:cubicBezTo>
                    <a:pt x="51" y="0"/>
                    <a:pt x="0" y="52"/>
                    <a:pt x="16" y="109"/>
                  </a:cubicBezTo>
                  <a:cubicBezTo>
                    <a:pt x="231" y="549"/>
                    <a:pt x="433" y="966"/>
                    <a:pt x="647" y="1395"/>
                  </a:cubicBezTo>
                  <a:cubicBezTo>
                    <a:pt x="662" y="1421"/>
                    <a:pt x="686" y="1432"/>
                    <a:pt x="709" y="1432"/>
                  </a:cubicBezTo>
                  <a:cubicBezTo>
                    <a:pt x="760" y="1432"/>
                    <a:pt x="811" y="1380"/>
                    <a:pt x="778" y="1323"/>
                  </a:cubicBezTo>
                  <a:cubicBezTo>
                    <a:pt x="576" y="883"/>
                    <a:pt x="362" y="466"/>
                    <a:pt x="159" y="37"/>
                  </a:cubicBezTo>
                  <a:cubicBezTo>
                    <a:pt x="144" y="11"/>
                    <a:pt x="122" y="0"/>
                    <a:pt x="100"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60"/>
            <p:cNvSpPr/>
            <p:nvPr/>
          </p:nvSpPr>
          <p:spPr>
            <a:xfrm>
              <a:off x="2762775" y="3855775"/>
              <a:ext cx="9075" cy="21925"/>
            </a:xfrm>
            <a:custGeom>
              <a:avLst/>
              <a:gdLst/>
              <a:ahLst/>
              <a:cxnLst/>
              <a:rect l="l" t="t" r="r" b="b"/>
              <a:pathLst>
                <a:path w="363" h="877" extrusionOk="0">
                  <a:moveTo>
                    <a:pt x="90" y="0"/>
                  </a:moveTo>
                  <a:cubicBezTo>
                    <a:pt x="46" y="0"/>
                    <a:pt x="0" y="39"/>
                    <a:pt x="15" y="103"/>
                  </a:cubicBezTo>
                  <a:cubicBezTo>
                    <a:pt x="74" y="341"/>
                    <a:pt x="146" y="579"/>
                    <a:pt x="205" y="829"/>
                  </a:cubicBezTo>
                  <a:cubicBezTo>
                    <a:pt x="214" y="862"/>
                    <a:pt x="242" y="876"/>
                    <a:pt x="270" y="876"/>
                  </a:cubicBezTo>
                  <a:cubicBezTo>
                    <a:pt x="315" y="876"/>
                    <a:pt x="363" y="840"/>
                    <a:pt x="348" y="782"/>
                  </a:cubicBezTo>
                  <a:cubicBezTo>
                    <a:pt x="289" y="544"/>
                    <a:pt x="217" y="306"/>
                    <a:pt x="158" y="56"/>
                  </a:cubicBezTo>
                  <a:cubicBezTo>
                    <a:pt x="148" y="17"/>
                    <a:pt x="119" y="0"/>
                    <a:pt x="90"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60"/>
            <p:cNvSpPr/>
            <p:nvPr/>
          </p:nvSpPr>
          <p:spPr>
            <a:xfrm>
              <a:off x="2876775" y="3828000"/>
              <a:ext cx="17300" cy="43000"/>
            </a:xfrm>
            <a:custGeom>
              <a:avLst/>
              <a:gdLst/>
              <a:ahLst/>
              <a:cxnLst/>
              <a:rect l="l" t="t" r="r" b="b"/>
              <a:pathLst>
                <a:path w="692" h="1720" extrusionOk="0">
                  <a:moveTo>
                    <a:pt x="96" y="1"/>
                  </a:moveTo>
                  <a:cubicBezTo>
                    <a:pt x="48" y="1"/>
                    <a:pt x="0" y="37"/>
                    <a:pt x="15" y="95"/>
                  </a:cubicBezTo>
                  <a:cubicBezTo>
                    <a:pt x="182" y="619"/>
                    <a:pt x="360" y="1155"/>
                    <a:pt x="527" y="1667"/>
                  </a:cubicBezTo>
                  <a:cubicBezTo>
                    <a:pt x="545" y="1704"/>
                    <a:pt x="577" y="1719"/>
                    <a:pt x="606" y="1719"/>
                  </a:cubicBezTo>
                  <a:cubicBezTo>
                    <a:pt x="651" y="1719"/>
                    <a:pt x="691" y="1682"/>
                    <a:pt x="670" y="1631"/>
                  </a:cubicBezTo>
                  <a:cubicBezTo>
                    <a:pt x="515" y="1107"/>
                    <a:pt x="336" y="571"/>
                    <a:pt x="170" y="47"/>
                  </a:cubicBezTo>
                  <a:cubicBezTo>
                    <a:pt x="156" y="15"/>
                    <a:pt x="126" y="1"/>
                    <a:pt x="96"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60"/>
            <p:cNvSpPr/>
            <p:nvPr/>
          </p:nvSpPr>
          <p:spPr>
            <a:xfrm>
              <a:off x="2878850" y="3863200"/>
              <a:ext cx="10775" cy="26025"/>
            </a:xfrm>
            <a:custGeom>
              <a:avLst/>
              <a:gdLst/>
              <a:ahLst/>
              <a:cxnLst/>
              <a:rect l="l" t="t" r="r" b="b"/>
              <a:pathLst>
                <a:path w="431" h="1041" extrusionOk="0">
                  <a:moveTo>
                    <a:pt x="85" y="1"/>
                  </a:moveTo>
                  <a:cubicBezTo>
                    <a:pt x="42" y="1"/>
                    <a:pt x="1" y="40"/>
                    <a:pt x="15" y="104"/>
                  </a:cubicBezTo>
                  <a:lnTo>
                    <a:pt x="265" y="997"/>
                  </a:lnTo>
                  <a:cubicBezTo>
                    <a:pt x="283" y="1027"/>
                    <a:pt x="311" y="1040"/>
                    <a:pt x="339" y="1040"/>
                  </a:cubicBezTo>
                  <a:cubicBezTo>
                    <a:pt x="387" y="1040"/>
                    <a:pt x="431" y="1002"/>
                    <a:pt x="408" y="949"/>
                  </a:cubicBezTo>
                  <a:lnTo>
                    <a:pt x="158" y="56"/>
                  </a:lnTo>
                  <a:cubicBezTo>
                    <a:pt x="144" y="18"/>
                    <a:pt x="114" y="1"/>
                    <a:pt x="85"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60"/>
            <p:cNvSpPr/>
            <p:nvPr/>
          </p:nvSpPr>
          <p:spPr>
            <a:xfrm>
              <a:off x="2700025" y="3164875"/>
              <a:ext cx="282800" cy="423925"/>
            </a:xfrm>
            <a:custGeom>
              <a:avLst/>
              <a:gdLst/>
              <a:ahLst/>
              <a:cxnLst/>
              <a:rect l="l" t="t" r="r" b="b"/>
              <a:pathLst>
                <a:path w="11312" h="16957" extrusionOk="0">
                  <a:moveTo>
                    <a:pt x="5272" y="0"/>
                  </a:moveTo>
                  <a:cubicBezTo>
                    <a:pt x="4435" y="0"/>
                    <a:pt x="2909" y="212"/>
                    <a:pt x="2429" y="414"/>
                  </a:cubicBezTo>
                  <a:cubicBezTo>
                    <a:pt x="1358" y="843"/>
                    <a:pt x="620" y="1843"/>
                    <a:pt x="524" y="2998"/>
                  </a:cubicBezTo>
                  <a:cubicBezTo>
                    <a:pt x="513" y="3189"/>
                    <a:pt x="524" y="3379"/>
                    <a:pt x="572" y="3570"/>
                  </a:cubicBezTo>
                  <a:cubicBezTo>
                    <a:pt x="1036" y="5594"/>
                    <a:pt x="2882" y="7511"/>
                    <a:pt x="2763" y="9201"/>
                  </a:cubicBezTo>
                  <a:cubicBezTo>
                    <a:pt x="2668" y="9951"/>
                    <a:pt x="36" y="14488"/>
                    <a:pt x="1" y="16940"/>
                  </a:cubicBezTo>
                  <a:cubicBezTo>
                    <a:pt x="1" y="16946"/>
                    <a:pt x="582" y="16957"/>
                    <a:pt x="1491" y="16957"/>
                  </a:cubicBezTo>
                  <a:cubicBezTo>
                    <a:pt x="4075" y="16957"/>
                    <a:pt x="9303" y="16874"/>
                    <a:pt x="11312" y="16381"/>
                  </a:cubicBezTo>
                  <a:cubicBezTo>
                    <a:pt x="11181" y="14047"/>
                    <a:pt x="10204" y="11344"/>
                    <a:pt x="10049" y="8987"/>
                  </a:cubicBezTo>
                  <a:cubicBezTo>
                    <a:pt x="9942" y="7237"/>
                    <a:pt x="10585" y="5903"/>
                    <a:pt x="10478" y="4177"/>
                  </a:cubicBezTo>
                  <a:cubicBezTo>
                    <a:pt x="10419" y="3105"/>
                    <a:pt x="7085" y="129"/>
                    <a:pt x="5537" y="10"/>
                  </a:cubicBezTo>
                  <a:cubicBezTo>
                    <a:pt x="5460" y="3"/>
                    <a:pt x="5371" y="0"/>
                    <a:pt x="5272" y="0"/>
                  </a:cubicBezTo>
                  <a:close/>
                </a:path>
              </a:pathLst>
            </a:custGeom>
            <a:solidFill>
              <a:srgbClr val="F84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8" name="Google Shape;1678;p60"/>
            <p:cNvSpPr/>
            <p:nvPr/>
          </p:nvSpPr>
          <p:spPr>
            <a:xfrm>
              <a:off x="2811350" y="3198900"/>
              <a:ext cx="72950" cy="25775"/>
            </a:xfrm>
            <a:custGeom>
              <a:avLst/>
              <a:gdLst/>
              <a:ahLst/>
              <a:cxnLst/>
              <a:rect l="l" t="t" r="r" b="b"/>
              <a:pathLst>
                <a:path w="2918" h="1031" extrusionOk="0">
                  <a:moveTo>
                    <a:pt x="2673" y="0"/>
                  </a:moveTo>
                  <a:cubicBezTo>
                    <a:pt x="2630" y="0"/>
                    <a:pt x="2586" y="32"/>
                    <a:pt x="2608" y="89"/>
                  </a:cubicBezTo>
                  <a:cubicBezTo>
                    <a:pt x="2747" y="494"/>
                    <a:pt x="2503" y="888"/>
                    <a:pt x="2074" y="888"/>
                  </a:cubicBezTo>
                  <a:cubicBezTo>
                    <a:pt x="2062" y="888"/>
                    <a:pt x="2049" y="888"/>
                    <a:pt x="2037" y="887"/>
                  </a:cubicBezTo>
                  <a:cubicBezTo>
                    <a:pt x="1798" y="887"/>
                    <a:pt x="1560" y="804"/>
                    <a:pt x="1358" y="732"/>
                  </a:cubicBezTo>
                  <a:cubicBezTo>
                    <a:pt x="929" y="577"/>
                    <a:pt x="524" y="387"/>
                    <a:pt x="132" y="161"/>
                  </a:cubicBezTo>
                  <a:cubicBezTo>
                    <a:pt x="120" y="156"/>
                    <a:pt x="109" y="154"/>
                    <a:pt x="99" y="154"/>
                  </a:cubicBezTo>
                  <a:cubicBezTo>
                    <a:pt x="34" y="154"/>
                    <a:pt x="0" y="239"/>
                    <a:pt x="72" y="280"/>
                  </a:cubicBezTo>
                  <a:cubicBezTo>
                    <a:pt x="405" y="482"/>
                    <a:pt x="751" y="637"/>
                    <a:pt x="1084" y="780"/>
                  </a:cubicBezTo>
                  <a:cubicBezTo>
                    <a:pt x="1393" y="894"/>
                    <a:pt x="1746" y="1031"/>
                    <a:pt x="2079" y="1031"/>
                  </a:cubicBezTo>
                  <a:cubicBezTo>
                    <a:pt x="2093" y="1031"/>
                    <a:pt x="2106" y="1030"/>
                    <a:pt x="2120" y="1030"/>
                  </a:cubicBezTo>
                  <a:cubicBezTo>
                    <a:pt x="2620" y="994"/>
                    <a:pt x="2918" y="518"/>
                    <a:pt x="2739" y="42"/>
                  </a:cubicBezTo>
                  <a:cubicBezTo>
                    <a:pt x="2730" y="13"/>
                    <a:pt x="2702" y="0"/>
                    <a:pt x="2673" y="0"/>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9" name="Google Shape;1679;p60"/>
            <p:cNvSpPr/>
            <p:nvPr/>
          </p:nvSpPr>
          <p:spPr>
            <a:xfrm>
              <a:off x="2820275" y="3008825"/>
              <a:ext cx="123250" cy="166725"/>
            </a:xfrm>
            <a:custGeom>
              <a:avLst/>
              <a:gdLst/>
              <a:ahLst/>
              <a:cxnLst/>
              <a:rect l="l" t="t" r="r" b="b"/>
              <a:pathLst>
                <a:path w="4930" h="6669" extrusionOk="0">
                  <a:moveTo>
                    <a:pt x="3454" y="1"/>
                  </a:moveTo>
                  <a:cubicBezTo>
                    <a:pt x="1501" y="1156"/>
                    <a:pt x="156" y="3394"/>
                    <a:pt x="1" y="5656"/>
                  </a:cubicBezTo>
                  <a:cubicBezTo>
                    <a:pt x="690" y="6357"/>
                    <a:pt x="1644" y="6669"/>
                    <a:pt x="2635" y="6669"/>
                  </a:cubicBezTo>
                  <a:cubicBezTo>
                    <a:pt x="2654" y="6669"/>
                    <a:pt x="2673" y="6669"/>
                    <a:pt x="2692" y="6668"/>
                  </a:cubicBezTo>
                  <a:cubicBezTo>
                    <a:pt x="3585" y="5894"/>
                    <a:pt x="4204" y="4966"/>
                    <a:pt x="4525" y="3835"/>
                  </a:cubicBezTo>
                  <a:cubicBezTo>
                    <a:pt x="4847" y="2704"/>
                    <a:pt x="4930" y="1501"/>
                    <a:pt x="4882" y="322"/>
                  </a:cubicBezTo>
                  <a:lnTo>
                    <a:pt x="3454" y="1"/>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0" name="Google Shape;1680;p60"/>
            <p:cNvSpPr/>
            <p:nvPr/>
          </p:nvSpPr>
          <p:spPr>
            <a:xfrm>
              <a:off x="2806875" y="3064500"/>
              <a:ext cx="45875" cy="83950"/>
            </a:xfrm>
            <a:custGeom>
              <a:avLst/>
              <a:gdLst/>
              <a:ahLst/>
              <a:cxnLst/>
              <a:rect l="l" t="t" r="r" b="b"/>
              <a:pathLst>
                <a:path w="1835" h="3358" extrusionOk="0">
                  <a:moveTo>
                    <a:pt x="37" y="0"/>
                  </a:moveTo>
                  <a:cubicBezTo>
                    <a:pt x="13" y="203"/>
                    <a:pt x="1" y="393"/>
                    <a:pt x="1" y="584"/>
                  </a:cubicBezTo>
                  <a:cubicBezTo>
                    <a:pt x="513" y="1512"/>
                    <a:pt x="953" y="2608"/>
                    <a:pt x="1763" y="3358"/>
                  </a:cubicBezTo>
                  <a:cubicBezTo>
                    <a:pt x="1787" y="2584"/>
                    <a:pt x="1787" y="1810"/>
                    <a:pt x="1835" y="1036"/>
                  </a:cubicBezTo>
                  <a:lnTo>
                    <a:pt x="37" y="0"/>
                  </a:lnTo>
                  <a:close/>
                </a:path>
              </a:pathLst>
            </a:custGeom>
            <a:solidFill>
              <a:srgbClr val="2632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1" name="Google Shape;1681;p60"/>
            <p:cNvSpPr/>
            <p:nvPr/>
          </p:nvSpPr>
          <p:spPr>
            <a:xfrm>
              <a:off x="2790825" y="3064500"/>
              <a:ext cx="84900" cy="146825"/>
            </a:xfrm>
            <a:custGeom>
              <a:avLst/>
              <a:gdLst/>
              <a:ahLst/>
              <a:cxnLst/>
              <a:rect l="l" t="t" r="r" b="b"/>
              <a:pathLst>
                <a:path w="3396" h="5873" extrusionOk="0">
                  <a:moveTo>
                    <a:pt x="691" y="0"/>
                  </a:moveTo>
                  <a:cubicBezTo>
                    <a:pt x="595" y="1334"/>
                    <a:pt x="524" y="2655"/>
                    <a:pt x="441" y="3977"/>
                  </a:cubicBezTo>
                  <a:cubicBezTo>
                    <a:pt x="286" y="4036"/>
                    <a:pt x="155" y="4084"/>
                    <a:pt x="0" y="4144"/>
                  </a:cubicBezTo>
                  <a:cubicBezTo>
                    <a:pt x="345" y="4703"/>
                    <a:pt x="2357" y="5834"/>
                    <a:pt x="2881" y="5870"/>
                  </a:cubicBezTo>
                  <a:cubicBezTo>
                    <a:pt x="2898" y="5872"/>
                    <a:pt x="2915" y="5873"/>
                    <a:pt x="2930" y="5873"/>
                  </a:cubicBezTo>
                  <a:cubicBezTo>
                    <a:pt x="3396" y="5873"/>
                    <a:pt x="3075" y="5015"/>
                    <a:pt x="2822" y="4370"/>
                  </a:cubicBezTo>
                  <a:cubicBezTo>
                    <a:pt x="2667" y="4310"/>
                    <a:pt x="2524" y="4215"/>
                    <a:pt x="2369" y="4156"/>
                  </a:cubicBezTo>
                  <a:cubicBezTo>
                    <a:pt x="2369" y="4084"/>
                    <a:pt x="2369" y="4025"/>
                    <a:pt x="2381" y="3953"/>
                  </a:cubicBezTo>
                  <a:cubicBezTo>
                    <a:pt x="2381" y="3870"/>
                    <a:pt x="2381" y="3786"/>
                    <a:pt x="2405" y="3715"/>
                  </a:cubicBezTo>
                  <a:cubicBezTo>
                    <a:pt x="2429" y="2822"/>
                    <a:pt x="2441" y="1929"/>
                    <a:pt x="2488" y="1036"/>
                  </a:cubicBezTo>
                  <a:lnTo>
                    <a:pt x="691" y="0"/>
                  </a:ln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60"/>
            <p:cNvSpPr/>
            <p:nvPr/>
          </p:nvSpPr>
          <p:spPr>
            <a:xfrm>
              <a:off x="2811350" y="3009425"/>
              <a:ext cx="125350" cy="136950"/>
            </a:xfrm>
            <a:custGeom>
              <a:avLst/>
              <a:gdLst/>
              <a:ahLst/>
              <a:cxnLst/>
              <a:rect l="l" t="t" r="r" b="b"/>
              <a:pathLst>
                <a:path w="5014" h="5478" extrusionOk="0">
                  <a:moveTo>
                    <a:pt x="2060" y="1"/>
                  </a:moveTo>
                  <a:cubicBezTo>
                    <a:pt x="2060" y="36"/>
                    <a:pt x="2037" y="60"/>
                    <a:pt x="2037" y="96"/>
                  </a:cubicBezTo>
                  <a:cubicBezTo>
                    <a:pt x="1965" y="572"/>
                    <a:pt x="1763" y="1013"/>
                    <a:pt x="1417" y="1358"/>
                  </a:cubicBezTo>
                  <a:cubicBezTo>
                    <a:pt x="1191" y="1584"/>
                    <a:pt x="989" y="1822"/>
                    <a:pt x="822" y="2072"/>
                  </a:cubicBezTo>
                  <a:lnTo>
                    <a:pt x="405" y="1918"/>
                  </a:lnTo>
                  <a:lnTo>
                    <a:pt x="191" y="2572"/>
                  </a:lnTo>
                  <a:cubicBezTo>
                    <a:pt x="1" y="3168"/>
                    <a:pt x="727" y="4334"/>
                    <a:pt x="1239" y="4823"/>
                  </a:cubicBezTo>
                  <a:cubicBezTo>
                    <a:pt x="1706" y="5286"/>
                    <a:pt x="2105" y="5477"/>
                    <a:pt x="2454" y="5477"/>
                  </a:cubicBezTo>
                  <a:cubicBezTo>
                    <a:pt x="3037" y="5477"/>
                    <a:pt x="3478" y="4940"/>
                    <a:pt x="3858" y="4239"/>
                  </a:cubicBezTo>
                  <a:cubicBezTo>
                    <a:pt x="4323" y="3394"/>
                    <a:pt x="5013" y="929"/>
                    <a:pt x="5013" y="929"/>
                  </a:cubicBezTo>
                  <a:lnTo>
                    <a:pt x="2060" y="1"/>
                  </a:ln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60"/>
            <p:cNvSpPr/>
            <p:nvPr/>
          </p:nvSpPr>
          <p:spPr>
            <a:xfrm>
              <a:off x="2795875" y="3041200"/>
              <a:ext cx="31575" cy="34350"/>
            </a:xfrm>
            <a:custGeom>
              <a:avLst/>
              <a:gdLst/>
              <a:ahLst/>
              <a:cxnLst/>
              <a:rect l="l" t="t" r="r" b="b"/>
              <a:pathLst>
                <a:path w="1263" h="1374" extrusionOk="0">
                  <a:moveTo>
                    <a:pt x="728" y="0"/>
                  </a:moveTo>
                  <a:cubicBezTo>
                    <a:pt x="615" y="0"/>
                    <a:pt x="507" y="27"/>
                    <a:pt x="417" y="87"/>
                  </a:cubicBezTo>
                  <a:cubicBezTo>
                    <a:pt x="131" y="254"/>
                    <a:pt x="0" y="623"/>
                    <a:pt x="119" y="932"/>
                  </a:cubicBezTo>
                  <a:cubicBezTo>
                    <a:pt x="208" y="1198"/>
                    <a:pt x="475" y="1374"/>
                    <a:pt x="746" y="1374"/>
                  </a:cubicBezTo>
                  <a:cubicBezTo>
                    <a:pt x="803" y="1374"/>
                    <a:pt x="861" y="1366"/>
                    <a:pt x="917" y="1349"/>
                  </a:cubicBezTo>
                  <a:lnTo>
                    <a:pt x="953" y="1325"/>
                  </a:lnTo>
                  <a:lnTo>
                    <a:pt x="1191" y="539"/>
                  </a:lnTo>
                  <a:cubicBezTo>
                    <a:pt x="1262" y="325"/>
                    <a:pt x="1143" y="87"/>
                    <a:pt x="929" y="27"/>
                  </a:cubicBezTo>
                  <a:cubicBezTo>
                    <a:pt x="863" y="10"/>
                    <a:pt x="794" y="0"/>
                    <a:pt x="728" y="0"/>
                  </a:cubicBezTo>
                  <a:close/>
                </a:path>
              </a:pathLst>
            </a:custGeom>
            <a:solidFill>
              <a:srgbClr val="FF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60"/>
            <p:cNvSpPr/>
            <p:nvPr/>
          </p:nvSpPr>
          <p:spPr>
            <a:xfrm>
              <a:off x="2875050" y="3032625"/>
              <a:ext cx="21950" cy="9950"/>
            </a:xfrm>
            <a:custGeom>
              <a:avLst/>
              <a:gdLst/>
              <a:ahLst/>
              <a:cxnLst/>
              <a:rect l="l" t="t" r="r" b="b"/>
              <a:pathLst>
                <a:path w="878" h="398" extrusionOk="0">
                  <a:moveTo>
                    <a:pt x="136" y="0"/>
                  </a:moveTo>
                  <a:cubicBezTo>
                    <a:pt x="119" y="0"/>
                    <a:pt x="101" y="1"/>
                    <a:pt x="84" y="1"/>
                  </a:cubicBezTo>
                  <a:cubicBezTo>
                    <a:pt x="0" y="1"/>
                    <a:pt x="24" y="132"/>
                    <a:pt x="120" y="132"/>
                  </a:cubicBezTo>
                  <a:cubicBezTo>
                    <a:pt x="134" y="132"/>
                    <a:pt x="149" y="131"/>
                    <a:pt x="164" y="131"/>
                  </a:cubicBezTo>
                  <a:cubicBezTo>
                    <a:pt x="386" y="131"/>
                    <a:pt x="594" y="214"/>
                    <a:pt x="739" y="370"/>
                  </a:cubicBezTo>
                  <a:cubicBezTo>
                    <a:pt x="752" y="390"/>
                    <a:pt x="769" y="398"/>
                    <a:pt x="786" y="398"/>
                  </a:cubicBezTo>
                  <a:cubicBezTo>
                    <a:pt x="832" y="398"/>
                    <a:pt x="877" y="339"/>
                    <a:pt x="834" y="287"/>
                  </a:cubicBezTo>
                  <a:cubicBezTo>
                    <a:pt x="633" y="86"/>
                    <a:pt x="400" y="0"/>
                    <a:pt x="136" y="0"/>
                  </a:cubicBezTo>
                  <a:close/>
                </a:path>
              </a:pathLst>
            </a:custGeom>
            <a:solidFill>
              <a:srgbClr val="3E2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60"/>
            <p:cNvSpPr/>
            <p:nvPr/>
          </p:nvSpPr>
          <p:spPr>
            <a:xfrm>
              <a:off x="2911075" y="3047500"/>
              <a:ext cx="22000" cy="9750"/>
            </a:xfrm>
            <a:custGeom>
              <a:avLst/>
              <a:gdLst/>
              <a:ahLst/>
              <a:cxnLst/>
              <a:rect l="l" t="t" r="r" b="b"/>
              <a:pathLst>
                <a:path w="880" h="390" extrusionOk="0">
                  <a:moveTo>
                    <a:pt x="146" y="1"/>
                  </a:moveTo>
                  <a:cubicBezTo>
                    <a:pt x="129" y="1"/>
                    <a:pt x="112" y="1"/>
                    <a:pt x="95" y="2"/>
                  </a:cubicBezTo>
                  <a:cubicBezTo>
                    <a:pt x="0" y="2"/>
                    <a:pt x="36" y="133"/>
                    <a:pt x="119" y="133"/>
                  </a:cubicBezTo>
                  <a:cubicBezTo>
                    <a:pt x="134" y="132"/>
                    <a:pt x="149" y="131"/>
                    <a:pt x="164" y="131"/>
                  </a:cubicBezTo>
                  <a:cubicBezTo>
                    <a:pt x="385" y="131"/>
                    <a:pt x="594" y="214"/>
                    <a:pt x="750" y="371"/>
                  </a:cubicBezTo>
                  <a:cubicBezTo>
                    <a:pt x="758" y="384"/>
                    <a:pt x="770" y="390"/>
                    <a:pt x="783" y="390"/>
                  </a:cubicBezTo>
                  <a:cubicBezTo>
                    <a:pt x="826" y="390"/>
                    <a:pt x="880" y="324"/>
                    <a:pt x="834" y="287"/>
                  </a:cubicBezTo>
                  <a:cubicBezTo>
                    <a:pt x="644" y="86"/>
                    <a:pt x="401" y="1"/>
                    <a:pt x="146" y="1"/>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60"/>
            <p:cNvSpPr/>
            <p:nvPr/>
          </p:nvSpPr>
          <p:spPr>
            <a:xfrm>
              <a:off x="2871325" y="3053650"/>
              <a:ext cx="9250" cy="13075"/>
            </a:xfrm>
            <a:custGeom>
              <a:avLst/>
              <a:gdLst/>
              <a:ahLst/>
              <a:cxnLst/>
              <a:rect l="l" t="t" r="r" b="b"/>
              <a:pathLst>
                <a:path w="370" h="523" extrusionOk="0">
                  <a:moveTo>
                    <a:pt x="245" y="0"/>
                  </a:moveTo>
                  <a:cubicBezTo>
                    <a:pt x="207" y="0"/>
                    <a:pt x="168" y="20"/>
                    <a:pt x="149" y="65"/>
                  </a:cubicBezTo>
                  <a:cubicBezTo>
                    <a:pt x="102" y="172"/>
                    <a:pt x="78" y="291"/>
                    <a:pt x="30" y="399"/>
                  </a:cubicBezTo>
                  <a:cubicBezTo>
                    <a:pt x="1" y="472"/>
                    <a:pt x="62" y="523"/>
                    <a:pt x="125" y="523"/>
                  </a:cubicBezTo>
                  <a:cubicBezTo>
                    <a:pt x="164" y="523"/>
                    <a:pt x="203" y="504"/>
                    <a:pt x="221" y="458"/>
                  </a:cubicBezTo>
                  <a:cubicBezTo>
                    <a:pt x="269" y="351"/>
                    <a:pt x="292" y="232"/>
                    <a:pt x="340" y="125"/>
                  </a:cubicBezTo>
                  <a:cubicBezTo>
                    <a:pt x="369" y="51"/>
                    <a:pt x="308" y="0"/>
                    <a:pt x="245"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60"/>
            <p:cNvSpPr/>
            <p:nvPr/>
          </p:nvSpPr>
          <p:spPr>
            <a:xfrm>
              <a:off x="2910325" y="3065850"/>
              <a:ext cx="9250" cy="13100"/>
            </a:xfrm>
            <a:custGeom>
              <a:avLst/>
              <a:gdLst/>
              <a:ahLst/>
              <a:cxnLst/>
              <a:rect l="l" t="t" r="r" b="b"/>
              <a:pathLst>
                <a:path w="370" h="524" extrusionOk="0">
                  <a:moveTo>
                    <a:pt x="245" y="0"/>
                  </a:moveTo>
                  <a:cubicBezTo>
                    <a:pt x="206" y="0"/>
                    <a:pt x="167" y="20"/>
                    <a:pt x="149" y="65"/>
                  </a:cubicBezTo>
                  <a:cubicBezTo>
                    <a:pt x="102" y="173"/>
                    <a:pt x="78" y="292"/>
                    <a:pt x="30" y="399"/>
                  </a:cubicBezTo>
                  <a:cubicBezTo>
                    <a:pt x="1" y="472"/>
                    <a:pt x="67" y="523"/>
                    <a:pt x="130" y="523"/>
                  </a:cubicBezTo>
                  <a:cubicBezTo>
                    <a:pt x="169" y="523"/>
                    <a:pt x="207" y="504"/>
                    <a:pt x="221" y="458"/>
                  </a:cubicBezTo>
                  <a:cubicBezTo>
                    <a:pt x="268" y="351"/>
                    <a:pt x="304" y="232"/>
                    <a:pt x="340" y="125"/>
                  </a:cubicBezTo>
                  <a:cubicBezTo>
                    <a:pt x="369" y="51"/>
                    <a:pt x="308" y="0"/>
                    <a:pt x="245"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60"/>
            <p:cNvSpPr/>
            <p:nvPr/>
          </p:nvSpPr>
          <p:spPr>
            <a:xfrm>
              <a:off x="2806900" y="3046050"/>
              <a:ext cx="12550" cy="16450"/>
            </a:xfrm>
            <a:custGeom>
              <a:avLst/>
              <a:gdLst/>
              <a:ahLst/>
              <a:cxnLst/>
              <a:rect l="l" t="t" r="r" b="b"/>
              <a:pathLst>
                <a:path w="502" h="658" extrusionOk="0">
                  <a:moveTo>
                    <a:pt x="94" y="0"/>
                  </a:moveTo>
                  <a:cubicBezTo>
                    <a:pt x="39" y="0"/>
                    <a:pt x="1" y="80"/>
                    <a:pt x="59" y="119"/>
                  </a:cubicBezTo>
                  <a:cubicBezTo>
                    <a:pt x="226" y="226"/>
                    <a:pt x="333" y="405"/>
                    <a:pt x="357" y="595"/>
                  </a:cubicBezTo>
                  <a:cubicBezTo>
                    <a:pt x="362" y="638"/>
                    <a:pt x="394" y="657"/>
                    <a:pt x="426" y="657"/>
                  </a:cubicBezTo>
                  <a:cubicBezTo>
                    <a:pt x="464" y="657"/>
                    <a:pt x="501" y="629"/>
                    <a:pt x="488" y="584"/>
                  </a:cubicBezTo>
                  <a:cubicBezTo>
                    <a:pt x="464" y="357"/>
                    <a:pt x="333" y="143"/>
                    <a:pt x="131" y="12"/>
                  </a:cubicBezTo>
                  <a:cubicBezTo>
                    <a:pt x="118" y="4"/>
                    <a:pt x="106" y="0"/>
                    <a:pt x="94" y="0"/>
                  </a:cubicBezTo>
                  <a:close/>
                </a:path>
              </a:pathLst>
            </a:custGeom>
            <a:solidFill>
              <a:srgbClr val="FFAB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60"/>
            <p:cNvSpPr/>
            <p:nvPr/>
          </p:nvSpPr>
          <p:spPr>
            <a:xfrm>
              <a:off x="2863450" y="3108275"/>
              <a:ext cx="23825" cy="13400"/>
            </a:xfrm>
            <a:custGeom>
              <a:avLst/>
              <a:gdLst/>
              <a:ahLst/>
              <a:cxnLst/>
              <a:rect l="l" t="t" r="r" b="b"/>
              <a:pathLst>
                <a:path w="953" h="536" extrusionOk="0">
                  <a:moveTo>
                    <a:pt x="67" y="1"/>
                  </a:moveTo>
                  <a:cubicBezTo>
                    <a:pt x="30" y="1"/>
                    <a:pt x="1" y="51"/>
                    <a:pt x="36" y="95"/>
                  </a:cubicBezTo>
                  <a:cubicBezTo>
                    <a:pt x="226" y="380"/>
                    <a:pt x="536" y="535"/>
                    <a:pt x="881" y="535"/>
                  </a:cubicBezTo>
                  <a:cubicBezTo>
                    <a:pt x="941" y="511"/>
                    <a:pt x="953" y="416"/>
                    <a:pt x="881" y="416"/>
                  </a:cubicBezTo>
                  <a:cubicBezTo>
                    <a:pt x="572" y="416"/>
                    <a:pt x="286" y="273"/>
                    <a:pt x="107" y="23"/>
                  </a:cubicBezTo>
                  <a:cubicBezTo>
                    <a:pt x="95" y="7"/>
                    <a:pt x="80" y="1"/>
                    <a:pt x="67" y="1"/>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60"/>
            <p:cNvSpPr/>
            <p:nvPr/>
          </p:nvSpPr>
          <p:spPr>
            <a:xfrm>
              <a:off x="2830400" y="3042725"/>
              <a:ext cx="106300" cy="51450"/>
            </a:xfrm>
            <a:custGeom>
              <a:avLst/>
              <a:gdLst/>
              <a:ahLst/>
              <a:cxnLst/>
              <a:rect l="l" t="t" r="r" b="b"/>
              <a:pathLst>
                <a:path w="4252" h="2058" extrusionOk="0">
                  <a:moveTo>
                    <a:pt x="1798" y="162"/>
                  </a:moveTo>
                  <a:cubicBezTo>
                    <a:pt x="1861" y="162"/>
                    <a:pt x="1926" y="172"/>
                    <a:pt x="1989" y="193"/>
                  </a:cubicBezTo>
                  <a:cubicBezTo>
                    <a:pt x="2322" y="300"/>
                    <a:pt x="2501" y="657"/>
                    <a:pt x="2394" y="978"/>
                  </a:cubicBezTo>
                  <a:cubicBezTo>
                    <a:pt x="2307" y="1249"/>
                    <a:pt x="2055" y="1410"/>
                    <a:pt x="1791" y="1410"/>
                  </a:cubicBezTo>
                  <a:cubicBezTo>
                    <a:pt x="1730" y="1410"/>
                    <a:pt x="1668" y="1401"/>
                    <a:pt x="1608" y="1383"/>
                  </a:cubicBezTo>
                  <a:cubicBezTo>
                    <a:pt x="1275" y="1276"/>
                    <a:pt x="1096" y="919"/>
                    <a:pt x="1203" y="597"/>
                  </a:cubicBezTo>
                  <a:cubicBezTo>
                    <a:pt x="1289" y="330"/>
                    <a:pt x="1537" y="162"/>
                    <a:pt x="1798" y="162"/>
                  </a:cubicBezTo>
                  <a:close/>
                  <a:moveTo>
                    <a:pt x="3407" y="667"/>
                  </a:moveTo>
                  <a:cubicBezTo>
                    <a:pt x="3466" y="667"/>
                    <a:pt x="3526" y="675"/>
                    <a:pt x="3584" y="693"/>
                  </a:cubicBezTo>
                  <a:cubicBezTo>
                    <a:pt x="3918" y="800"/>
                    <a:pt x="4096" y="1157"/>
                    <a:pt x="3989" y="1479"/>
                  </a:cubicBezTo>
                  <a:cubicBezTo>
                    <a:pt x="3903" y="1746"/>
                    <a:pt x="3655" y="1914"/>
                    <a:pt x="3395" y="1914"/>
                  </a:cubicBezTo>
                  <a:cubicBezTo>
                    <a:pt x="3331" y="1914"/>
                    <a:pt x="3266" y="1904"/>
                    <a:pt x="3203" y="1883"/>
                  </a:cubicBezTo>
                  <a:cubicBezTo>
                    <a:pt x="2870" y="1764"/>
                    <a:pt x="2691" y="1419"/>
                    <a:pt x="2799" y="1098"/>
                  </a:cubicBezTo>
                  <a:cubicBezTo>
                    <a:pt x="2886" y="834"/>
                    <a:pt x="3141" y="667"/>
                    <a:pt x="3407" y="667"/>
                  </a:cubicBezTo>
                  <a:close/>
                  <a:moveTo>
                    <a:pt x="1791" y="1"/>
                  </a:moveTo>
                  <a:cubicBezTo>
                    <a:pt x="1500" y="1"/>
                    <a:pt x="1227" y="168"/>
                    <a:pt x="1096" y="431"/>
                  </a:cubicBezTo>
                  <a:lnTo>
                    <a:pt x="84" y="109"/>
                  </a:lnTo>
                  <a:cubicBezTo>
                    <a:pt x="79" y="108"/>
                    <a:pt x="74" y="107"/>
                    <a:pt x="69" y="107"/>
                  </a:cubicBezTo>
                  <a:cubicBezTo>
                    <a:pt x="39" y="107"/>
                    <a:pt x="11" y="136"/>
                    <a:pt x="1" y="157"/>
                  </a:cubicBezTo>
                  <a:cubicBezTo>
                    <a:pt x="1" y="205"/>
                    <a:pt x="24" y="252"/>
                    <a:pt x="60" y="264"/>
                  </a:cubicBezTo>
                  <a:lnTo>
                    <a:pt x="1060" y="574"/>
                  </a:lnTo>
                  <a:cubicBezTo>
                    <a:pt x="953" y="978"/>
                    <a:pt x="1179" y="1383"/>
                    <a:pt x="1560" y="1514"/>
                  </a:cubicBezTo>
                  <a:cubicBezTo>
                    <a:pt x="1634" y="1537"/>
                    <a:pt x="1709" y="1547"/>
                    <a:pt x="1783" y="1547"/>
                  </a:cubicBezTo>
                  <a:cubicBezTo>
                    <a:pt x="2103" y="1547"/>
                    <a:pt x="2406" y="1348"/>
                    <a:pt x="2513" y="1038"/>
                  </a:cubicBezTo>
                  <a:lnTo>
                    <a:pt x="2644" y="1086"/>
                  </a:lnTo>
                  <a:cubicBezTo>
                    <a:pt x="2548" y="1479"/>
                    <a:pt x="2763" y="1883"/>
                    <a:pt x="3156" y="2014"/>
                  </a:cubicBezTo>
                  <a:cubicBezTo>
                    <a:pt x="3238" y="2043"/>
                    <a:pt x="3321" y="2057"/>
                    <a:pt x="3403" y="2057"/>
                  </a:cubicBezTo>
                  <a:cubicBezTo>
                    <a:pt x="3723" y="2057"/>
                    <a:pt x="4016" y="1846"/>
                    <a:pt x="4120" y="1514"/>
                  </a:cubicBezTo>
                  <a:cubicBezTo>
                    <a:pt x="4251" y="1109"/>
                    <a:pt x="4037" y="681"/>
                    <a:pt x="3620" y="550"/>
                  </a:cubicBezTo>
                  <a:cubicBezTo>
                    <a:pt x="3539" y="525"/>
                    <a:pt x="3459" y="513"/>
                    <a:pt x="3380" y="513"/>
                  </a:cubicBezTo>
                  <a:cubicBezTo>
                    <a:pt x="3087" y="513"/>
                    <a:pt x="2823" y="677"/>
                    <a:pt x="2691" y="931"/>
                  </a:cubicBezTo>
                  <a:lnTo>
                    <a:pt x="2548" y="883"/>
                  </a:lnTo>
                  <a:cubicBezTo>
                    <a:pt x="2608" y="514"/>
                    <a:pt x="2382" y="157"/>
                    <a:pt x="2025" y="38"/>
                  </a:cubicBezTo>
                  <a:cubicBezTo>
                    <a:pt x="1947" y="13"/>
                    <a:pt x="1868" y="1"/>
                    <a:pt x="17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60"/>
            <p:cNvSpPr/>
            <p:nvPr/>
          </p:nvSpPr>
          <p:spPr>
            <a:xfrm>
              <a:off x="2721450" y="2926875"/>
              <a:ext cx="234000" cy="248950"/>
            </a:xfrm>
            <a:custGeom>
              <a:avLst/>
              <a:gdLst/>
              <a:ahLst/>
              <a:cxnLst/>
              <a:rect l="l" t="t" r="r" b="b"/>
              <a:pathLst>
                <a:path w="9360" h="9958" extrusionOk="0">
                  <a:moveTo>
                    <a:pt x="5205" y="0"/>
                  </a:moveTo>
                  <a:cubicBezTo>
                    <a:pt x="4880" y="0"/>
                    <a:pt x="4555" y="42"/>
                    <a:pt x="4239" y="136"/>
                  </a:cubicBezTo>
                  <a:cubicBezTo>
                    <a:pt x="3704" y="290"/>
                    <a:pt x="3192" y="600"/>
                    <a:pt x="2775" y="969"/>
                  </a:cubicBezTo>
                  <a:cubicBezTo>
                    <a:pt x="2620" y="1124"/>
                    <a:pt x="2454" y="1279"/>
                    <a:pt x="2299" y="1445"/>
                  </a:cubicBezTo>
                  <a:cubicBezTo>
                    <a:pt x="2275" y="1481"/>
                    <a:pt x="2239" y="1517"/>
                    <a:pt x="2215" y="1552"/>
                  </a:cubicBezTo>
                  <a:cubicBezTo>
                    <a:pt x="525" y="3457"/>
                    <a:pt x="1" y="6041"/>
                    <a:pt x="120" y="8529"/>
                  </a:cubicBezTo>
                  <a:cubicBezTo>
                    <a:pt x="120" y="8696"/>
                    <a:pt x="37" y="9291"/>
                    <a:pt x="203" y="9375"/>
                  </a:cubicBezTo>
                  <a:cubicBezTo>
                    <a:pt x="833" y="9768"/>
                    <a:pt x="1554" y="9958"/>
                    <a:pt x="2279" y="9958"/>
                  </a:cubicBezTo>
                  <a:cubicBezTo>
                    <a:pt x="2939" y="9958"/>
                    <a:pt x="3602" y="9800"/>
                    <a:pt x="4204" y="9494"/>
                  </a:cubicBezTo>
                  <a:cubicBezTo>
                    <a:pt x="3656" y="7910"/>
                    <a:pt x="3966" y="6017"/>
                    <a:pt x="5061" y="4719"/>
                  </a:cubicBezTo>
                  <a:cubicBezTo>
                    <a:pt x="5064" y="4713"/>
                    <a:pt x="5075" y="4710"/>
                    <a:pt x="5093" y="4710"/>
                  </a:cubicBezTo>
                  <a:cubicBezTo>
                    <a:pt x="5207" y="4710"/>
                    <a:pt x="5584" y="4828"/>
                    <a:pt x="5656" y="4839"/>
                  </a:cubicBezTo>
                  <a:cubicBezTo>
                    <a:pt x="5859" y="4886"/>
                    <a:pt x="6085" y="4898"/>
                    <a:pt x="6311" y="4934"/>
                  </a:cubicBezTo>
                  <a:cubicBezTo>
                    <a:pt x="6477" y="4951"/>
                    <a:pt x="6650" y="4961"/>
                    <a:pt x="6825" y="4961"/>
                  </a:cubicBezTo>
                  <a:cubicBezTo>
                    <a:pt x="7839" y="4961"/>
                    <a:pt x="8925" y="4631"/>
                    <a:pt x="9240" y="3565"/>
                  </a:cubicBezTo>
                  <a:cubicBezTo>
                    <a:pt x="9359" y="3184"/>
                    <a:pt x="9323" y="2826"/>
                    <a:pt x="9228" y="2481"/>
                  </a:cubicBezTo>
                  <a:cubicBezTo>
                    <a:pt x="8966" y="1719"/>
                    <a:pt x="8288" y="1064"/>
                    <a:pt x="7597" y="683"/>
                  </a:cubicBezTo>
                  <a:cubicBezTo>
                    <a:pt x="6885" y="280"/>
                    <a:pt x="6043" y="0"/>
                    <a:pt x="5205"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60"/>
            <p:cNvSpPr/>
            <p:nvPr/>
          </p:nvSpPr>
          <p:spPr>
            <a:xfrm>
              <a:off x="2887250" y="3084075"/>
              <a:ext cx="15200" cy="21875"/>
            </a:xfrm>
            <a:custGeom>
              <a:avLst/>
              <a:gdLst/>
              <a:ahLst/>
              <a:cxnLst/>
              <a:rect l="l" t="t" r="r" b="b"/>
              <a:pathLst>
                <a:path w="608" h="875" extrusionOk="0">
                  <a:moveTo>
                    <a:pt x="250" y="1"/>
                  </a:moveTo>
                  <a:cubicBezTo>
                    <a:pt x="208" y="1"/>
                    <a:pt x="160" y="35"/>
                    <a:pt x="167" y="98"/>
                  </a:cubicBezTo>
                  <a:cubicBezTo>
                    <a:pt x="191" y="217"/>
                    <a:pt x="274" y="313"/>
                    <a:pt x="346" y="408"/>
                  </a:cubicBezTo>
                  <a:cubicBezTo>
                    <a:pt x="405" y="491"/>
                    <a:pt x="429" y="586"/>
                    <a:pt x="358" y="682"/>
                  </a:cubicBezTo>
                  <a:cubicBezTo>
                    <a:pt x="325" y="715"/>
                    <a:pt x="273" y="722"/>
                    <a:pt x="220" y="722"/>
                  </a:cubicBezTo>
                  <a:cubicBezTo>
                    <a:pt x="177" y="722"/>
                    <a:pt x="133" y="717"/>
                    <a:pt x="96" y="717"/>
                  </a:cubicBezTo>
                  <a:cubicBezTo>
                    <a:pt x="1" y="717"/>
                    <a:pt x="1" y="872"/>
                    <a:pt x="96" y="872"/>
                  </a:cubicBezTo>
                  <a:cubicBezTo>
                    <a:pt x="119" y="874"/>
                    <a:pt x="144" y="875"/>
                    <a:pt x="168" y="875"/>
                  </a:cubicBezTo>
                  <a:cubicBezTo>
                    <a:pt x="328" y="875"/>
                    <a:pt x="497" y="834"/>
                    <a:pt x="548" y="658"/>
                  </a:cubicBezTo>
                  <a:cubicBezTo>
                    <a:pt x="608" y="408"/>
                    <a:pt x="358" y="265"/>
                    <a:pt x="310" y="51"/>
                  </a:cubicBezTo>
                  <a:cubicBezTo>
                    <a:pt x="305" y="17"/>
                    <a:pt x="279" y="1"/>
                    <a:pt x="250" y="1"/>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60"/>
            <p:cNvSpPr/>
            <p:nvPr/>
          </p:nvSpPr>
          <p:spPr>
            <a:xfrm>
              <a:off x="2988150" y="3154675"/>
              <a:ext cx="163750" cy="182200"/>
            </a:xfrm>
            <a:custGeom>
              <a:avLst/>
              <a:gdLst/>
              <a:ahLst/>
              <a:cxnLst/>
              <a:rect l="l" t="t" r="r" b="b"/>
              <a:pathLst>
                <a:path w="6550" h="7288" extrusionOk="0">
                  <a:moveTo>
                    <a:pt x="1989" y="1"/>
                  </a:moveTo>
                  <a:cubicBezTo>
                    <a:pt x="1858" y="1"/>
                    <a:pt x="1739" y="84"/>
                    <a:pt x="1715" y="215"/>
                  </a:cubicBezTo>
                  <a:lnTo>
                    <a:pt x="25" y="6906"/>
                  </a:lnTo>
                  <a:cubicBezTo>
                    <a:pt x="1" y="7037"/>
                    <a:pt x="84" y="7192"/>
                    <a:pt x="227" y="7228"/>
                  </a:cubicBezTo>
                  <a:lnTo>
                    <a:pt x="406" y="7287"/>
                  </a:lnTo>
                  <a:lnTo>
                    <a:pt x="1834" y="346"/>
                  </a:lnTo>
                  <a:cubicBezTo>
                    <a:pt x="1858" y="203"/>
                    <a:pt x="1977" y="120"/>
                    <a:pt x="2108" y="120"/>
                  </a:cubicBezTo>
                  <a:lnTo>
                    <a:pt x="6549" y="120"/>
                  </a:lnTo>
                  <a:cubicBezTo>
                    <a:pt x="6537" y="84"/>
                    <a:pt x="6502" y="60"/>
                    <a:pt x="6454" y="25"/>
                  </a:cubicBezTo>
                  <a:cubicBezTo>
                    <a:pt x="6430" y="13"/>
                    <a:pt x="6418" y="13"/>
                    <a:pt x="6383" y="1"/>
                  </a:cubicBezTo>
                  <a:close/>
                </a:path>
              </a:pathLst>
            </a:custGeom>
            <a:solidFill>
              <a:srgbClr val="3747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60"/>
            <p:cNvSpPr/>
            <p:nvPr/>
          </p:nvSpPr>
          <p:spPr>
            <a:xfrm>
              <a:off x="2991425" y="3157950"/>
              <a:ext cx="162250" cy="179525"/>
            </a:xfrm>
            <a:custGeom>
              <a:avLst/>
              <a:gdLst/>
              <a:ahLst/>
              <a:cxnLst/>
              <a:rect l="l" t="t" r="r" b="b"/>
              <a:pathLst>
                <a:path w="6490" h="7181" extrusionOk="0">
                  <a:moveTo>
                    <a:pt x="1977" y="1"/>
                  </a:moveTo>
                  <a:cubicBezTo>
                    <a:pt x="1846" y="1"/>
                    <a:pt x="1727" y="96"/>
                    <a:pt x="1703" y="227"/>
                  </a:cubicBezTo>
                  <a:lnTo>
                    <a:pt x="48" y="6906"/>
                  </a:lnTo>
                  <a:cubicBezTo>
                    <a:pt x="1" y="7037"/>
                    <a:pt x="108" y="7180"/>
                    <a:pt x="251" y="7180"/>
                  </a:cubicBezTo>
                  <a:lnTo>
                    <a:pt x="4299" y="7180"/>
                  </a:lnTo>
                  <a:cubicBezTo>
                    <a:pt x="4573" y="7180"/>
                    <a:pt x="4811" y="6978"/>
                    <a:pt x="4882" y="6716"/>
                  </a:cubicBezTo>
                  <a:lnTo>
                    <a:pt x="6490" y="310"/>
                  </a:lnTo>
                  <a:cubicBezTo>
                    <a:pt x="6490" y="191"/>
                    <a:pt x="6478" y="96"/>
                    <a:pt x="6418" y="1"/>
                  </a:cubicBezTo>
                  <a:close/>
                </a:path>
              </a:pathLst>
            </a:custGeom>
            <a:solidFill>
              <a:srgbClr val="BDBD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60"/>
            <p:cNvSpPr/>
            <p:nvPr/>
          </p:nvSpPr>
          <p:spPr>
            <a:xfrm>
              <a:off x="2772050" y="3214200"/>
              <a:ext cx="309600" cy="260150"/>
            </a:xfrm>
            <a:custGeom>
              <a:avLst/>
              <a:gdLst/>
              <a:ahLst/>
              <a:cxnLst/>
              <a:rect l="l" t="t" r="r" b="b"/>
              <a:pathLst>
                <a:path w="12384" h="10406" extrusionOk="0">
                  <a:moveTo>
                    <a:pt x="10940" y="0"/>
                  </a:moveTo>
                  <a:cubicBezTo>
                    <a:pt x="10933" y="0"/>
                    <a:pt x="10926" y="1"/>
                    <a:pt x="10919" y="1"/>
                  </a:cubicBezTo>
                  <a:cubicBezTo>
                    <a:pt x="10728" y="1"/>
                    <a:pt x="10574" y="168"/>
                    <a:pt x="10562" y="346"/>
                  </a:cubicBezTo>
                  <a:lnTo>
                    <a:pt x="10359" y="1323"/>
                  </a:lnTo>
                  <a:lnTo>
                    <a:pt x="9800" y="1858"/>
                  </a:lnTo>
                  <a:lnTo>
                    <a:pt x="9859" y="1489"/>
                  </a:lnTo>
                  <a:cubicBezTo>
                    <a:pt x="9907" y="1204"/>
                    <a:pt x="9800" y="906"/>
                    <a:pt x="9585" y="727"/>
                  </a:cubicBezTo>
                  <a:lnTo>
                    <a:pt x="8812" y="2263"/>
                  </a:lnTo>
                  <a:lnTo>
                    <a:pt x="8728" y="3633"/>
                  </a:lnTo>
                  <a:cubicBezTo>
                    <a:pt x="8728" y="3633"/>
                    <a:pt x="6478" y="6919"/>
                    <a:pt x="6145" y="7431"/>
                  </a:cubicBezTo>
                  <a:cubicBezTo>
                    <a:pt x="6023" y="7611"/>
                    <a:pt x="5885" y="7685"/>
                    <a:pt x="5747" y="7685"/>
                  </a:cubicBezTo>
                  <a:cubicBezTo>
                    <a:pt x="5547" y="7685"/>
                    <a:pt x="5347" y="7530"/>
                    <a:pt x="5192" y="7312"/>
                  </a:cubicBezTo>
                  <a:cubicBezTo>
                    <a:pt x="5061" y="7109"/>
                    <a:pt x="4954" y="6895"/>
                    <a:pt x="4835" y="6681"/>
                  </a:cubicBezTo>
                  <a:cubicBezTo>
                    <a:pt x="4192" y="5478"/>
                    <a:pt x="3692" y="4192"/>
                    <a:pt x="3335" y="2882"/>
                  </a:cubicBezTo>
                  <a:lnTo>
                    <a:pt x="3192" y="2347"/>
                  </a:lnTo>
                  <a:lnTo>
                    <a:pt x="1" y="3121"/>
                  </a:lnTo>
                  <a:cubicBezTo>
                    <a:pt x="72" y="3418"/>
                    <a:pt x="144" y="3692"/>
                    <a:pt x="239" y="3954"/>
                  </a:cubicBezTo>
                  <a:cubicBezTo>
                    <a:pt x="668" y="5264"/>
                    <a:pt x="1287" y="6216"/>
                    <a:pt x="2001" y="7573"/>
                  </a:cubicBezTo>
                  <a:cubicBezTo>
                    <a:pt x="2358" y="8264"/>
                    <a:pt x="2799" y="8978"/>
                    <a:pt x="3489" y="9538"/>
                  </a:cubicBezTo>
                  <a:cubicBezTo>
                    <a:pt x="4085" y="10026"/>
                    <a:pt x="4775" y="10312"/>
                    <a:pt x="5454" y="10383"/>
                  </a:cubicBezTo>
                  <a:cubicBezTo>
                    <a:pt x="5587" y="10398"/>
                    <a:pt x="5721" y="10406"/>
                    <a:pt x="5853" y="10406"/>
                  </a:cubicBezTo>
                  <a:cubicBezTo>
                    <a:pt x="6159" y="10406"/>
                    <a:pt x="6461" y="10364"/>
                    <a:pt x="6752" y="10264"/>
                  </a:cubicBezTo>
                  <a:cubicBezTo>
                    <a:pt x="8192" y="9812"/>
                    <a:pt x="9966" y="5835"/>
                    <a:pt x="10371" y="4299"/>
                  </a:cubicBezTo>
                  <a:lnTo>
                    <a:pt x="11383" y="3240"/>
                  </a:lnTo>
                  <a:lnTo>
                    <a:pt x="12050" y="2799"/>
                  </a:lnTo>
                  <a:lnTo>
                    <a:pt x="12348" y="1918"/>
                  </a:lnTo>
                  <a:cubicBezTo>
                    <a:pt x="12383" y="1775"/>
                    <a:pt x="12288" y="1632"/>
                    <a:pt x="12145" y="1608"/>
                  </a:cubicBezTo>
                  <a:lnTo>
                    <a:pt x="12086" y="1608"/>
                  </a:lnTo>
                  <a:lnTo>
                    <a:pt x="12145" y="1013"/>
                  </a:lnTo>
                  <a:cubicBezTo>
                    <a:pt x="12121" y="835"/>
                    <a:pt x="11991" y="704"/>
                    <a:pt x="11824" y="668"/>
                  </a:cubicBezTo>
                  <a:lnTo>
                    <a:pt x="11824" y="656"/>
                  </a:lnTo>
                  <a:cubicBezTo>
                    <a:pt x="11812" y="472"/>
                    <a:pt x="11656" y="310"/>
                    <a:pt x="11474" y="310"/>
                  </a:cubicBezTo>
                  <a:cubicBezTo>
                    <a:pt x="11468" y="310"/>
                    <a:pt x="11461" y="310"/>
                    <a:pt x="11455" y="311"/>
                  </a:cubicBezTo>
                  <a:cubicBezTo>
                    <a:pt x="11395" y="311"/>
                    <a:pt x="11336" y="323"/>
                    <a:pt x="11288" y="358"/>
                  </a:cubicBezTo>
                  <a:lnTo>
                    <a:pt x="11288" y="346"/>
                  </a:lnTo>
                  <a:cubicBezTo>
                    <a:pt x="11277" y="151"/>
                    <a:pt x="11121" y="0"/>
                    <a:pt x="10940" y="0"/>
                  </a:cubicBez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60"/>
            <p:cNvSpPr/>
            <p:nvPr/>
          </p:nvSpPr>
          <p:spPr>
            <a:xfrm>
              <a:off x="2735100" y="3251275"/>
              <a:ext cx="30050" cy="44675"/>
            </a:xfrm>
            <a:custGeom>
              <a:avLst/>
              <a:gdLst/>
              <a:ahLst/>
              <a:cxnLst/>
              <a:rect l="l" t="t" r="r" b="b"/>
              <a:pathLst>
                <a:path w="1202" h="1787" extrusionOk="0">
                  <a:moveTo>
                    <a:pt x="87" y="1"/>
                  </a:moveTo>
                  <a:cubicBezTo>
                    <a:pt x="42" y="1"/>
                    <a:pt x="0" y="35"/>
                    <a:pt x="14" y="78"/>
                  </a:cubicBezTo>
                  <a:cubicBezTo>
                    <a:pt x="264" y="709"/>
                    <a:pt x="610" y="1257"/>
                    <a:pt x="1062" y="1757"/>
                  </a:cubicBezTo>
                  <a:cubicBezTo>
                    <a:pt x="1078" y="1778"/>
                    <a:pt x="1095" y="1787"/>
                    <a:pt x="1112" y="1787"/>
                  </a:cubicBezTo>
                  <a:cubicBezTo>
                    <a:pt x="1161" y="1787"/>
                    <a:pt x="1202" y="1714"/>
                    <a:pt x="1157" y="1661"/>
                  </a:cubicBezTo>
                  <a:cubicBezTo>
                    <a:pt x="741" y="1185"/>
                    <a:pt x="407" y="649"/>
                    <a:pt x="169" y="54"/>
                  </a:cubicBezTo>
                  <a:cubicBezTo>
                    <a:pt x="150" y="16"/>
                    <a:pt x="118" y="1"/>
                    <a:pt x="87" y="1"/>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60"/>
            <p:cNvSpPr/>
            <p:nvPr/>
          </p:nvSpPr>
          <p:spPr>
            <a:xfrm>
              <a:off x="2854500" y="3246000"/>
              <a:ext cx="5400" cy="24875"/>
            </a:xfrm>
            <a:custGeom>
              <a:avLst/>
              <a:gdLst/>
              <a:ahLst/>
              <a:cxnLst/>
              <a:rect l="l" t="t" r="r" b="b"/>
              <a:pathLst>
                <a:path w="216" h="995" extrusionOk="0">
                  <a:moveTo>
                    <a:pt x="78" y="0"/>
                  </a:moveTo>
                  <a:cubicBezTo>
                    <a:pt x="40" y="0"/>
                    <a:pt x="1" y="21"/>
                    <a:pt x="1" y="63"/>
                  </a:cubicBezTo>
                  <a:lnTo>
                    <a:pt x="60" y="932"/>
                  </a:lnTo>
                  <a:cubicBezTo>
                    <a:pt x="60" y="973"/>
                    <a:pt x="99" y="994"/>
                    <a:pt x="138" y="994"/>
                  </a:cubicBezTo>
                  <a:cubicBezTo>
                    <a:pt x="177" y="994"/>
                    <a:pt x="215" y="973"/>
                    <a:pt x="215" y="932"/>
                  </a:cubicBezTo>
                  <a:lnTo>
                    <a:pt x="156" y="63"/>
                  </a:lnTo>
                  <a:cubicBezTo>
                    <a:pt x="156" y="21"/>
                    <a:pt x="117" y="0"/>
                    <a:pt x="78" y="0"/>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6394F72-679A-0F62-BEF1-B22D7AA0C97A}"/>
              </a:ext>
            </a:extLst>
          </p:cNvPr>
          <p:cNvSpPr>
            <a:spLocks noGrp="1"/>
          </p:cNvSpPr>
          <p:nvPr>
            <p:ph type="subTitle" idx="1"/>
          </p:nvPr>
        </p:nvSpPr>
        <p:spPr>
          <a:xfrm>
            <a:off x="2240745" y="1526807"/>
            <a:ext cx="4428600" cy="1568400"/>
          </a:xfrm>
        </p:spPr>
        <p:txBody>
          <a:bodyPr/>
          <a:lstStyle/>
          <a:p>
            <a:r>
              <a:rPr lang="es-MX" sz="6000" dirty="0"/>
              <a:t>El genero según Marx</a:t>
            </a:r>
          </a:p>
        </p:txBody>
      </p:sp>
      <p:sp>
        <p:nvSpPr>
          <p:cNvPr id="5" name="Google Shape;642;p37">
            <a:extLst>
              <a:ext uri="{FF2B5EF4-FFF2-40B4-BE49-F238E27FC236}">
                <a16:creationId xmlns:a16="http://schemas.microsoft.com/office/drawing/2014/main" id="{6DBD4A1D-7942-9B82-CA99-D5A9C32185F1}"/>
              </a:ext>
            </a:extLst>
          </p:cNvPr>
          <p:cNvSpPr/>
          <p:nvPr/>
        </p:nvSpPr>
        <p:spPr>
          <a:xfrm>
            <a:off x="3737059" y="454194"/>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8461FE4E-76DF-5902-6321-9917A24B5267}"/>
              </a:ext>
            </a:extLst>
          </p:cNvPr>
          <p:cNvSpPr txBox="1"/>
          <p:nvPr/>
        </p:nvSpPr>
        <p:spPr>
          <a:xfrm>
            <a:off x="3987209" y="606055"/>
            <a:ext cx="1541721" cy="1015663"/>
          </a:xfrm>
          <a:prstGeom prst="rect">
            <a:avLst/>
          </a:prstGeom>
          <a:noFill/>
        </p:spPr>
        <p:txBody>
          <a:bodyPr wrap="square" rtlCol="0">
            <a:spAutoFit/>
          </a:bodyPr>
          <a:lstStyle/>
          <a:p>
            <a:r>
              <a:rPr lang="es-MX" sz="6000" dirty="0">
                <a:solidFill>
                  <a:schemeClr val="bg1"/>
                </a:solidFill>
                <a:latin typeface="Londrina Solid" panose="020B0604020202020204" charset="0"/>
              </a:rPr>
              <a:t>05</a:t>
            </a:r>
          </a:p>
        </p:txBody>
      </p:sp>
    </p:spTree>
    <p:extLst>
      <p:ext uri="{BB962C8B-B14F-4D97-AF65-F5344CB8AC3E}">
        <p14:creationId xmlns:p14="http://schemas.microsoft.com/office/powerpoint/2010/main" val="3458958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FCC06E7F-6AEA-623E-1819-B08F4A6C520C}"/>
              </a:ext>
            </a:extLst>
          </p:cNvPr>
          <p:cNvSpPr>
            <a:spLocks noGrp="1"/>
          </p:cNvSpPr>
          <p:nvPr>
            <p:ph type="subTitle" idx="1"/>
          </p:nvPr>
        </p:nvSpPr>
        <p:spPr>
          <a:xfrm>
            <a:off x="2176949" y="680768"/>
            <a:ext cx="5550047" cy="1181061"/>
          </a:xfrm>
        </p:spPr>
        <p:txBody>
          <a:bodyPr/>
          <a:lstStyle/>
          <a:p>
            <a:pPr marL="114300" indent="0"/>
            <a:r>
              <a:rPr lang="es-MX" sz="1800" dirty="0">
                <a:solidFill>
                  <a:srgbClr val="212529"/>
                </a:solidFill>
                <a:latin typeface="Raleway" pitchFamily="2" charset="0"/>
              </a:rPr>
              <a:t>P</a:t>
            </a:r>
            <a:r>
              <a:rPr lang="es-MX" sz="1800" i="0" dirty="0">
                <a:solidFill>
                  <a:srgbClr val="212529"/>
                </a:solidFill>
                <a:effectLst/>
                <a:latin typeface="Raleway" pitchFamily="2" charset="0"/>
              </a:rPr>
              <a:t>ara Marx, la desigualdad de género es solo otra forma de opresión diseñada para explotar a la clase trabajadora y proporcionar más poder y riqueza a la burguesía y al estado capitalista que manejan.</a:t>
            </a:r>
            <a:br>
              <a:rPr lang="es-MX" sz="1800" i="0" dirty="0">
                <a:solidFill>
                  <a:srgbClr val="212529"/>
                </a:solidFill>
                <a:effectLst/>
                <a:latin typeface="Raleway" pitchFamily="2" charset="0"/>
              </a:rPr>
            </a:br>
            <a:r>
              <a:rPr lang="es-MX" sz="1800" i="0" dirty="0">
                <a:solidFill>
                  <a:srgbClr val="212529"/>
                </a:solidFill>
                <a:effectLst/>
                <a:latin typeface="Raleway" pitchFamily="2" charset="0"/>
              </a:rPr>
              <a:t>Marx no creía que fuera posible crear igualdad de género dentro del capitalismo, porque el capitalismo está diseñado para crear desigualdad .</a:t>
            </a:r>
          </a:p>
          <a:p>
            <a:pPr marL="114300" indent="0"/>
            <a:r>
              <a:rPr lang="es-MX" sz="1800" i="0" dirty="0">
                <a:solidFill>
                  <a:srgbClr val="212529"/>
                </a:solidFill>
                <a:effectLst/>
                <a:latin typeface="Raleway" pitchFamily="2" charset="0"/>
              </a:rPr>
              <a:t>En sus Manuscritos económicos y filosóficos, argumenta que la posición de una mujer en la sociedad podría ser utilizada como una medida del desarrollo de la sociedad en su conjunto . </a:t>
            </a:r>
          </a:p>
          <a:p>
            <a:endParaRPr lang="es-MX" dirty="0"/>
          </a:p>
        </p:txBody>
      </p:sp>
      <p:sp>
        <p:nvSpPr>
          <p:cNvPr id="5" name="Google Shape;1619;p60">
            <a:extLst>
              <a:ext uri="{FF2B5EF4-FFF2-40B4-BE49-F238E27FC236}">
                <a16:creationId xmlns:a16="http://schemas.microsoft.com/office/drawing/2014/main" id="{45E4199C-25A7-D767-9A9D-BC749EB0FFAA}"/>
              </a:ext>
            </a:extLst>
          </p:cNvPr>
          <p:cNvSpPr/>
          <p:nvPr/>
        </p:nvSpPr>
        <p:spPr>
          <a:xfrm rot="-5400000">
            <a:off x="3008733" y="-437266"/>
            <a:ext cx="4157331" cy="6018030"/>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767222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6B8AEAC8-00D1-1269-ED9A-CDC6D3640FAE}"/>
              </a:ext>
            </a:extLst>
          </p:cNvPr>
          <p:cNvSpPr>
            <a:spLocks noGrp="1"/>
          </p:cNvSpPr>
          <p:nvPr>
            <p:ph type="subTitle" idx="1"/>
          </p:nvPr>
        </p:nvSpPr>
        <p:spPr>
          <a:xfrm>
            <a:off x="2240741" y="1787550"/>
            <a:ext cx="4428600" cy="1568400"/>
          </a:xfrm>
        </p:spPr>
        <p:txBody>
          <a:bodyPr/>
          <a:lstStyle/>
          <a:p>
            <a:r>
              <a:rPr lang="es-MX" sz="6000" dirty="0"/>
              <a:t>El idioma según Marx</a:t>
            </a:r>
          </a:p>
        </p:txBody>
      </p:sp>
      <p:sp>
        <p:nvSpPr>
          <p:cNvPr id="5" name="Google Shape;642;p37">
            <a:extLst>
              <a:ext uri="{FF2B5EF4-FFF2-40B4-BE49-F238E27FC236}">
                <a16:creationId xmlns:a16="http://schemas.microsoft.com/office/drawing/2014/main" id="{F9127E84-E230-356F-1EC6-A081190D6435}"/>
              </a:ext>
            </a:extLst>
          </p:cNvPr>
          <p:cNvSpPr/>
          <p:nvPr/>
        </p:nvSpPr>
        <p:spPr>
          <a:xfrm>
            <a:off x="3737055" y="454444"/>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71A5D571-41E7-D9DB-3643-45F93E763CD7}"/>
              </a:ext>
            </a:extLst>
          </p:cNvPr>
          <p:cNvSpPr txBox="1"/>
          <p:nvPr/>
        </p:nvSpPr>
        <p:spPr>
          <a:xfrm>
            <a:off x="3955311" y="606305"/>
            <a:ext cx="999460" cy="1015663"/>
          </a:xfrm>
          <a:prstGeom prst="rect">
            <a:avLst/>
          </a:prstGeom>
          <a:noFill/>
        </p:spPr>
        <p:txBody>
          <a:bodyPr wrap="square" rtlCol="0">
            <a:spAutoFit/>
          </a:bodyPr>
          <a:lstStyle/>
          <a:p>
            <a:r>
              <a:rPr lang="es-MX" sz="6000" dirty="0">
                <a:solidFill>
                  <a:schemeClr val="bg1"/>
                </a:solidFill>
                <a:latin typeface="Londrina Solid" panose="020B0604020202020204" charset="0"/>
              </a:rPr>
              <a:t>06</a:t>
            </a:r>
          </a:p>
        </p:txBody>
      </p:sp>
    </p:spTree>
    <p:extLst>
      <p:ext uri="{BB962C8B-B14F-4D97-AF65-F5344CB8AC3E}">
        <p14:creationId xmlns:p14="http://schemas.microsoft.com/office/powerpoint/2010/main" val="954838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619;p60">
            <a:extLst>
              <a:ext uri="{FF2B5EF4-FFF2-40B4-BE49-F238E27FC236}">
                <a16:creationId xmlns:a16="http://schemas.microsoft.com/office/drawing/2014/main" id="{2074B982-C493-C8BC-9691-87FCA7ACDD5D}"/>
              </a:ext>
            </a:extLst>
          </p:cNvPr>
          <p:cNvSpPr/>
          <p:nvPr/>
        </p:nvSpPr>
        <p:spPr>
          <a:xfrm rot="-5400000">
            <a:off x="2892057" y="-637955"/>
            <a:ext cx="4157331" cy="6368904"/>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Subtítulo 7">
            <a:extLst>
              <a:ext uri="{FF2B5EF4-FFF2-40B4-BE49-F238E27FC236}">
                <a16:creationId xmlns:a16="http://schemas.microsoft.com/office/drawing/2014/main" id="{9A264864-5BD2-B09B-E586-42ADD26173B7}"/>
              </a:ext>
            </a:extLst>
          </p:cNvPr>
          <p:cNvSpPr>
            <a:spLocks noGrp="1"/>
          </p:cNvSpPr>
          <p:nvPr>
            <p:ph type="subTitle" idx="1"/>
          </p:nvPr>
        </p:nvSpPr>
        <p:spPr>
          <a:xfrm>
            <a:off x="1786270" y="793161"/>
            <a:ext cx="6071190" cy="1524737"/>
          </a:xfrm>
        </p:spPr>
        <p:txBody>
          <a:bodyPr/>
          <a:lstStyle/>
          <a:p>
            <a:r>
              <a:rPr lang="es-MX" sz="1800" dirty="0">
                <a:solidFill>
                  <a:schemeClr val="tx1"/>
                </a:solidFill>
                <a:latin typeface="Raleway" pitchFamily="2" charset="0"/>
              </a:rPr>
              <a:t>Marx dijo “la tarea más difícil para los filósofos es la de bajar del mundo de los pensamientos al mundo real. La realidad inmediata al pensamiento es el lenguaje.”</a:t>
            </a:r>
          </a:p>
          <a:p>
            <a:endParaRPr lang="es-MX" sz="1800" dirty="0">
              <a:solidFill>
                <a:schemeClr val="tx1"/>
              </a:solidFill>
              <a:latin typeface="Raleway" pitchFamily="2" charset="0"/>
            </a:endParaRPr>
          </a:p>
          <a:p>
            <a:r>
              <a:rPr lang="es-MX" sz="1800" dirty="0">
                <a:solidFill>
                  <a:schemeClr val="tx1"/>
                </a:solidFill>
                <a:latin typeface="Raleway" pitchFamily="2" charset="0"/>
              </a:rPr>
              <a:t>La teoría Marxista trata de un mundo de dominación en el cual una persona estaría sumergida si no pudiera comunicarse ni defenderse, cada una de las personas tiene derecho a conocer el lenguaje, ya que sin este no tendría la capacidad de expresarse, presentar argumentos, tampoco tendría una capacidad de pensamiento. </a:t>
            </a:r>
          </a:p>
          <a:p>
            <a:endParaRPr lang="es-MX" sz="1800" dirty="0">
              <a:solidFill>
                <a:schemeClr val="tx1"/>
              </a:solidFill>
              <a:latin typeface="Raleway" pitchFamily="2" charset="0"/>
            </a:endParaRPr>
          </a:p>
        </p:txBody>
      </p:sp>
    </p:spTree>
    <p:extLst>
      <p:ext uri="{BB962C8B-B14F-4D97-AF65-F5344CB8AC3E}">
        <p14:creationId xmlns:p14="http://schemas.microsoft.com/office/powerpoint/2010/main" val="371845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4FFAF10-D2AA-FB15-B199-62A74F38E53F}"/>
              </a:ext>
            </a:extLst>
          </p:cNvPr>
          <p:cNvSpPr>
            <a:spLocks noGrp="1"/>
          </p:cNvSpPr>
          <p:nvPr>
            <p:ph type="subTitle" idx="1"/>
          </p:nvPr>
        </p:nvSpPr>
        <p:spPr>
          <a:xfrm>
            <a:off x="2198213" y="1467017"/>
            <a:ext cx="4428600" cy="1568400"/>
          </a:xfrm>
        </p:spPr>
        <p:txBody>
          <a:bodyPr/>
          <a:lstStyle/>
          <a:p>
            <a:r>
              <a:rPr lang="es-MX" sz="6000" dirty="0"/>
              <a:t>Capacidad matemática según Marx</a:t>
            </a:r>
          </a:p>
        </p:txBody>
      </p:sp>
      <p:sp>
        <p:nvSpPr>
          <p:cNvPr id="5" name="Google Shape;642;p37">
            <a:extLst>
              <a:ext uri="{FF2B5EF4-FFF2-40B4-BE49-F238E27FC236}">
                <a16:creationId xmlns:a16="http://schemas.microsoft.com/office/drawing/2014/main" id="{9295D8AC-8790-ACD8-3D5F-D64DBE3CB674}"/>
              </a:ext>
            </a:extLst>
          </p:cNvPr>
          <p:cNvSpPr/>
          <p:nvPr/>
        </p:nvSpPr>
        <p:spPr>
          <a:xfrm>
            <a:off x="3694527" y="323600"/>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72B46508-D082-488C-0A51-971D934641C3}"/>
              </a:ext>
            </a:extLst>
          </p:cNvPr>
          <p:cNvSpPr txBox="1"/>
          <p:nvPr/>
        </p:nvSpPr>
        <p:spPr>
          <a:xfrm>
            <a:off x="3997841" y="475460"/>
            <a:ext cx="1339702" cy="1015663"/>
          </a:xfrm>
          <a:prstGeom prst="rect">
            <a:avLst/>
          </a:prstGeom>
          <a:noFill/>
        </p:spPr>
        <p:txBody>
          <a:bodyPr wrap="square" rtlCol="0">
            <a:spAutoFit/>
          </a:bodyPr>
          <a:lstStyle/>
          <a:p>
            <a:r>
              <a:rPr lang="es-MX" sz="6000" dirty="0">
                <a:solidFill>
                  <a:schemeClr val="bg1"/>
                </a:solidFill>
                <a:latin typeface="Londrina Solid" panose="020B0604020202020204" charset="0"/>
              </a:rPr>
              <a:t>07</a:t>
            </a:r>
          </a:p>
        </p:txBody>
      </p:sp>
    </p:spTree>
    <p:extLst>
      <p:ext uri="{BB962C8B-B14F-4D97-AF65-F5344CB8AC3E}">
        <p14:creationId xmlns:p14="http://schemas.microsoft.com/office/powerpoint/2010/main" val="401214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3C8ED2C2-64D3-487D-E979-EF716A8B97DE}"/>
              </a:ext>
            </a:extLst>
          </p:cNvPr>
          <p:cNvSpPr>
            <a:spLocks noGrp="1"/>
          </p:cNvSpPr>
          <p:nvPr>
            <p:ph type="subTitle" idx="1"/>
          </p:nvPr>
        </p:nvSpPr>
        <p:spPr>
          <a:xfrm>
            <a:off x="1924493" y="1088411"/>
            <a:ext cx="6031240" cy="1568400"/>
          </a:xfrm>
        </p:spPr>
        <p:txBody>
          <a:bodyPr/>
          <a:lstStyle/>
          <a:p>
            <a:r>
              <a:rPr lang="es-MX" sz="1800" b="0" i="0" dirty="0">
                <a:solidFill>
                  <a:schemeClr val="tx1"/>
                </a:solidFill>
                <a:effectLst/>
                <a:latin typeface="Raleway" pitchFamily="2" charset="0"/>
              </a:rPr>
              <a:t>Las matemáticas tienen para Marx una existencia propia, él concibe a las matemáticas como producto del pensamiento materialista pero sólo en tanto cálculo.</a:t>
            </a:r>
          </a:p>
          <a:p>
            <a:r>
              <a:rPr lang="es-MX" sz="1800" b="0" i="0" dirty="0">
                <a:solidFill>
                  <a:schemeClr val="tx1"/>
                </a:solidFill>
                <a:effectLst/>
                <a:latin typeface="Raleway" pitchFamily="2" charset="0"/>
              </a:rPr>
              <a:t>Para Marx las matemáticas son un instrumento que no puede reducirse a su objeto de aplicación. Para Marx es ésta una ciencia en sí misma y como tal es autosuficiente e independiente de sus aplicaciones</a:t>
            </a:r>
            <a:endParaRPr lang="es-MX" sz="3200" dirty="0">
              <a:solidFill>
                <a:schemeClr val="tx1"/>
              </a:solidFill>
              <a:latin typeface="Raleway" pitchFamily="2" charset="0"/>
            </a:endParaRPr>
          </a:p>
        </p:txBody>
      </p:sp>
      <p:sp>
        <p:nvSpPr>
          <p:cNvPr id="5" name="Google Shape;1619;p60">
            <a:extLst>
              <a:ext uri="{FF2B5EF4-FFF2-40B4-BE49-F238E27FC236}">
                <a16:creationId xmlns:a16="http://schemas.microsoft.com/office/drawing/2014/main" id="{59485D57-DC83-FFF5-866A-B94672E22C91}"/>
              </a:ext>
            </a:extLst>
          </p:cNvPr>
          <p:cNvSpPr/>
          <p:nvPr/>
        </p:nvSpPr>
        <p:spPr>
          <a:xfrm rot="-5400000">
            <a:off x="3084563" y="-527641"/>
            <a:ext cx="3878640" cy="6198781"/>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2086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E7DCA2D2-A177-8A2C-595D-E705575895EE}"/>
              </a:ext>
            </a:extLst>
          </p:cNvPr>
          <p:cNvSpPr>
            <a:spLocks noGrp="1"/>
          </p:cNvSpPr>
          <p:nvPr>
            <p:ph type="subTitle" idx="1"/>
          </p:nvPr>
        </p:nvSpPr>
        <p:spPr>
          <a:xfrm>
            <a:off x="1275907" y="1569337"/>
            <a:ext cx="5879806" cy="1568400"/>
          </a:xfrm>
        </p:spPr>
        <p:txBody>
          <a:bodyPr/>
          <a:lstStyle/>
          <a:p>
            <a:r>
              <a:rPr lang="es-MX" sz="1400" b="0" i="0" dirty="0">
                <a:solidFill>
                  <a:srgbClr val="333333"/>
                </a:solidFill>
                <a:effectLst/>
                <a:latin typeface="Raleway" pitchFamily="2" charset="0"/>
              </a:rPr>
              <a:t> Para él, la escuela era un mecanismo construido por la ideología burguesa, cuyo objetivo es el adoctrinamiento del proletariado en la ideología dominante.</a:t>
            </a:r>
          </a:p>
          <a:p>
            <a:endParaRPr lang="es-MX" sz="1400" b="0" i="0" dirty="0">
              <a:solidFill>
                <a:srgbClr val="333333"/>
              </a:solidFill>
              <a:effectLst/>
              <a:latin typeface="Raleway" pitchFamily="2" charset="0"/>
            </a:endParaRPr>
          </a:p>
          <a:p>
            <a:r>
              <a:rPr lang="es-MX" sz="1400" b="0" i="0" dirty="0">
                <a:solidFill>
                  <a:srgbClr val="333333"/>
                </a:solidFill>
                <a:effectLst/>
                <a:latin typeface="Raleway" pitchFamily="2" charset="0"/>
              </a:rPr>
              <a:t>Marx no creía en la escuela gratuita ni en la escolaridad obligatoria, decía que detrás había intereses ocultos por parte de la clase dominante.</a:t>
            </a:r>
          </a:p>
          <a:p>
            <a:r>
              <a:rPr lang="es-MX" sz="1400" b="0" i="0" dirty="0">
                <a:solidFill>
                  <a:srgbClr val="333333"/>
                </a:solidFill>
                <a:effectLst/>
                <a:latin typeface="Raleway" pitchFamily="2" charset="0"/>
              </a:rPr>
              <a:t>Según Marx, hay que distinguir entre:</a:t>
            </a:r>
          </a:p>
          <a:p>
            <a:pPr>
              <a:buFont typeface="+mj-lt"/>
              <a:buAutoNum type="arabicPeriod"/>
            </a:pPr>
            <a:r>
              <a:rPr lang="es-MX" sz="1400" b="1" i="0" dirty="0">
                <a:solidFill>
                  <a:srgbClr val="333333"/>
                </a:solidFill>
                <a:effectLst/>
                <a:latin typeface="Raleway" pitchFamily="2" charset="0"/>
              </a:rPr>
              <a:t>Educación:</a:t>
            </a:r>
            <a:r>
              <a:rPr lang="es-MX" sz="1400" b="0" i="0" dirty="0">
                <a:solidFill>
                  <a:srgbClr val="333333"/>
                </a:solidFill>
                <a:effectLst/>
                <a:latin typeface="Raleway" pitchFamily="2" charset="0"/>
              </a:rPr>
              <a:t> Proceso por el cual, el ser social va formando su mente como individuo, a través de la interiorización del sistema cultural.</a:t>
            </a:r>
          </a:p>
          <a:p>
            <a:pPr>
              <a:buFont typeface="+mj-lt"/>
              <a:buAutoNum type="arabicPeriod"/>
            </a:pPr>
            <a:r>
              <a:rPr lang="es-MX" sz="1400" b="1" i="0" dirty="0">
                <a:solidFill>
                  <a:srgbClr val="333333"/>
                </a:solidFill>
                <a:effectLst/>
                <a:latin typeface="Raleway" pitchFamily="2" charset="0"/>
              </a:rPr>
              <a:t>Instrucción:</a:t>
            </a:r>
            <a:r>
              <a:rPr lang="es-MX" sz="1400" b="0" i="0" dirty="0">
                <a:solidFill>
                  <a:srgbClr val="333333"/>
                </a:solidFill>
                <a:effectLst/>
                <a:latin typeface="Raleway" pitchFamily="2" charset="0"/>
              </a:rPr>
              <a:t> Transmisión de destrezas, conocimientos más o menos especializados, etc. que es considerada como un nivel inferior dentro del proceso de aprendizaje social del individuo.</a:t>
            </a:r>
          </a:p>
          <a:p>
            <a:endParaRPr lang="es-MX" dirty="0">
              <a:latin typeface="Raleway" pitchFamily="2" charset="0"/>
            </a:endParaRPr>
          </a:p>
        </p:txBody>
      </p:sp>
      <p:sp>
        <p:nvSpPr>
          <p:cNvPr id="3" name="Título 2">
            <a:extLst>
              <a:ext uri="{FF2B5EF4-FFF2-40B4-BE49-F238E27FC236}">
                <a16:creationId xmlns:a16="http://schemas.microsoft.com/office/drawing/2014/main" id="{EEBCAFBB-96D6-88BA-3D84-3ACDA6F48039}"/>
              </a:ext>
            </a:extLst>
          </p:cNvPr>
          <p:cNvSpPr>
            <a:spLocks noGrp="1"/>
          </p:cNvSpPr>
          <p:nvPr>
            <p:ph type="title"/>
          </p:nvPr>
        </p:nvSpPr>
        <p:spPr/>
        <p:txBody>
          <a:bodyPr/>
          <a:lstStyle/>
          <a:p>
            <a:r>
              <a:rPr lang="es-MX" sz="4800" dirty="0"/>
              <a:t>Educación según Marx</a:t>
            </a:r>
          </a:p>
        </p:txBody>
      </p:sp>
      <p:sp>
        <p:nvSpPr>
          <p:cNvPr id="7" name="Google Shape;642;p37">
            <a:extLst>
              <a:ext uri="{FF2B5EF4-FFF2-40B4-BE49-F238E27FC236}">
                <a16:creationId xmlns:a16="http://schemas.microsoft.com/office/drawing/2014/main" id="{E2134A0C-F3E7-2612-BAAC-FEEEA4D29A42}"/>
              </a:ext>
            </a:extLst>
          </p:cNvPr>
          <p:cNvSpPr/>
          <p:nvPr/>
        </p:nvSpPr>
        <p:spPr>
          <a:xfrm>
            <a:off x="7235169" y="294217"/>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CuadroTexto 7">
            <a:extLst>
              <a:ext uri="{FF2B5EF4-FFF2-40B4-BE49-F238E27FC236}">
                <a16:creationId xmlns:a16="http://schemas.microsoft.com/office/drawing/2014/main" id="{A6DF94FF-AF89-B2DA-58F4-3CCE1530A394}"/>
              </a:ext>
            </a:extLst>
          </p:cNvPr>
          <p:cNvSpPr txBox="1"/>
          <p:nvPr/>
        </p:nvSpPr>
        <p:spPr>
          <a:xfrm>
            <a:off x="7501559" y="446077"/>
            <a:ext cx="1169581" cy="1015663"/>
          </a:xfrm>
          <a:prstGeom prst="rect">
            <a:avLst/>
          </a:prstGeom>
          <a:noFill/>
        </p:spPr>
        <p:txBody>
          <a:bodyPr wrap="square" rtlCol="0">
            <a:spAutoFit/>
          </a:bodyPr>
          <a:lstStyle/>
          <a:p>
            <a:r>
              <a:rPr lang="es-MX" sz="6000" dirty="0">
                <a:solidFill>
                  <a:schemeClr val="bg1"/>
                </a:solidFill>
                <a:latin typeface="Londrina Solid" panose="020B0604020202020204" charset="0"/>
              </a:rPr>
              <a:t>08</a:t>
            </a:r>
          </a:p>
        </p:txBody>
      </p:sp>
    </p:spTree>
    <p:extLst>
      <p:ext uri="{BB962C8B-B14F-4D97-AF65-F5344CB8AC3E}">
        <p14:creationId xmlns:p14="http://schemas.microsoft.com/office/powerpoint/2010/main" val="2852440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7"/>
          <p:cNvSpPr/>
          <p:nvPr/>
        </p:nvSpPr>
        <p:spPr>
          <a:xfrm>
            <a:off x="3854014" y="668629"/>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txBox="1">
            <a:spLocks noGrp="1"/>
          </p:cNvSpPr>
          <p:nvPr>
            <p:ph type="title"/>
          </p:nvPr>
        </p:nvSpPr>
        <p:spPr>
          <a:xfrm>
            <a:off x="2866949" y="2480924"/>
            <a:ext cx="341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 clase segun Marx</a:t>
            </a:r>
            <a:endParaRPr dirty="0"/>
          </a:p>
        </p:txBody>
      </p:sp>
      <p:sp>
        <p:nvSpPr>
          <p:cNvPr id="644" name="Google Shape;644;p37"/>
          <p:cNvSpPr txBox="1">
            <a:spLocks noGrp="1"/>
          </p:cNvSpPr>
          <p:nvPr>
            <p:ph type="title" idx="2"/>
          </p:nvPr>
        </p:nvSpPr>
        <p:spPr>
          <a:xfrm>
            <a:off x="3952499" y="950321"/>
            <a:ext cx="1239000" cy="7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01</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38"/>
          <p:cNvSpPr/>
          <p:nvPr/>
        </p:nvSpPr>
        <p:spPr>
          <a:xfrm rot="5400000">
            <a:off x="4340049" y="1839767"/>
            <a:ext cx="711697" cy="3634120"/>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8"/>
          <p:cNvSpPr txBox="1">
            <a:spLocks noGrp="1"/>
          </p:cNvSpPr>
          <p:nvPr>
            <p:ph type="subTitle" idx="1"/>
          </p:nvPr>
        </p:nvSpPr>
        <p:spPr>
          <a:xfrm>
            <a:off x="1038150" y="1397733"/>
            <a:ext cx="7067700" cy="164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MX" sz="2000" dirty="0"/>
              <a:t>El</a:t>
            </a:r>
            <a:r>
              <a:rPr lang="en" sz="2000" dirty="0"/>
              <a:t> concepto de la clase se basa cuando un grupo e personas que viven bajo condiciones económicas de existencia,se distingue´por su modo devivir, sus intereses y su cultura.Estas clases forman cada una, independientemente, una identidad, un estilo de vida , intereses y cultura.</a:t>
            </a:r>
            <a:endParaRPr sz="2000" dirty="0"/>
          </a:p>
        </p:txBody>
      </p:sp>
      <p:sp>
        <p:nvSpPr>
          <p:cNvPr id="652" name="Google Shape;652;p38"/>
          <p:cNvSpPr txBox="1">
            <a:spLocks noGrp="1"/>
          </p:cNvSpPr>
          <p:nvPr>
            <p:ph type="subTitle" idx="2"/>
          </p:nvPr>
        </p:nvSpPr>
        <p:spPr>
          <a:xfrm>
            <a:off x="3083249" y="3471127"/>
            <a:ext cx="2977500" cy="37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2800" dirty="0"/>
              <a:t>Karl Marx.</a:t>
            </a:r>
            <a:endParaRPr sz="2800" dirty="0"/>
          </a:p>
        </p:txBody>
      </p:sp>
      <p:sp>
        <p:nvSpPr>
          <p:cNvPr id="653" name="Google Shape;653;p38"/>
          <p:cNvSpPr/>
          <p:nvPr/>
        </p:nvSpPr>
        <p:spPr>
          <a:xfrm>
            <a:off x="4205044" y="425785"/>
            <a:ext cx="981708" cy="945250"/>
          </a:xfrm>
          <a:custGeom>
            <a:avLst/>
            <a:gdLst/>
            <a:ahLst/>
            <a:cxnLst/>
            <a:rect l="l" t="t" r="r" b="b"/>
            <a:pathLst>
              <a:path w="26933" h="25931" extrusionOk="0">
                <a:moveTo>
                  <a:pt x="14559" y="1"/>
                </a:moveTo>
                <a:cubicBezTo>
                  <a:pt x="14043" y="1"/>
                  <a:pt x="13524" y="27"/>
                  <a:pt x="13003" y="86"/>
                </a:cubicBezTo>
                <a:cubicBezTo>
                  <a:pt x="11240" y="277"/>
                  <a:pt x="9514" y="705"/>
                  <a:pt x="7811" y="1217"/>
                </a:cubicBezTo>
                <a:cubicBezTo>
                  <a:pt x="7264" y="1372"/>
                  <a:pt x="6740" y="1658"/>
                  <a:pt x="6240" y="1932"/>
                </a:cubicBezTo>
                <a:cubicBezTo>
                  <a:pt x="4942" y="2634"/>
                  <a:pt x="3799" y="3527"/>
                  <a:pt x="2799" y="4610"/>
                </a:cubicBezTo>
                <a:cubicBezTo>
                  <a:pt x="2025" y="5444"/>
                  <a:pt x="1537" y="6444"/>
                  <a:pt x="1013" y="7456"/>
                </a:cubicBezTo>
                <a:cubicBezTo>
                  <a:pt x="370" y="8670"/>
                  <a:pt x="168" y="9968"/>
                  <a:pt x="60" y="11302"/>
                </a:cubicBezTo>
                <a:cubicBezTo>
                  <a:pt x="1" y="11992"/>
                  <a:pt x="108" y="12707"/>
                  <a:pt x="227" y="13385"/>
                </a:cubicBezTo>
                <a:cubicBezTo>
                  <a:pt x="418" y="14445"/>
                  <a:pt x="680" y="15469"/>
                  <a:pt x="965" y="16517"/>
                </a:cubicBezTo>
                <a:cubicBezTo>
                  <a:pt x="1072" y="16886"/>
                  <a:pt x="1120" y="17219"/>
                  <a:pt x="1072" y="17600"/>
                </a:cubicBezTo>
                <a:cubicBezTo>
                  <a:pt x="822" y="20112"/>
                  <a:pt x="608" y="22648"/>
                  <a:pt x="382" y="25173"/>
                </a:cubicBezTo>
                <a:cubicBezTo>
                  <a:pt x="358" y="25458"/>
                  <a:pt x="346" y="25756"/>
                  <a:pt x="668" y="25887"/>
                </a:cubicBezTo>
                <a:cubicBezTo>
                  <a:pt x="739" y="25917"/>
                  <a:pt x="804" y="25931"/>
                  <a:pt x="863" y="25931"/>
                </a:cubicBezTo>
                <a:cubicBezTo>
                  <a:pt x="1083" y="25931"/>
                  <a:pt x="1232" y="25753"/>
                  <a:pt x="1382" y="25613"/>
                </a:cubicBezTo>
                <a:cubicBezTo>
                  <a:pt x="2585" y="24506"/>
                  <a:pt x="3775" y="23422"/>
                  <a:pt x="5002" y="22339"/>
                </a:cubicBezTo>
                <a:cubicBezTo>
                  <a:pt x="5093" y="22247"/>
                  <a:pt x="5254" y="22165"/>
                  <a:pt x="5373" y="22165"/>
                </a:cubicBezTo>
                <a:cubicBezTo>
                  <a:pt x="5394" y="22165"/>
                  <a:pt x="5413" y="22167"/>
                  <a:pt x="5430" y="22172"/>
                </a:cubicBezTo>
                <a:cubicBezTo>
                  <a:pt x="5835" y="22279"/>
                  <a:pt x="6240" y="22434"/>
                  <a:pt x="6621" y="22601"/>
                </a:cubicBezTo>
                <a:cubicBezTo>
                  <a:pt x="6787" y="22660"/>
                  <a:pt x="6978" y="22732"/>
                  <a:pt x="7073" y="22875"/>
                </a:cubicBezTo>
                <a:cubicBezTo>
                  <a:pt x="7152" y="22996"/>
                  <a:pt x="7227" y="23043"/>
                  <a:pt x="7306" y="23043"/>
                </a:cubicBezTo>
                <a:cubicBezTo>
                  <a:pt x="7382" y="23043"/>
                  <a:pt x="7462" y="22999"/>
                  <a:pt x="7549" y="22934"/>
                </a:cubicBezTo>
                <a:cubicBezTo>
                  <a:pt x="7621" y="22875"/>
                  <a:pt x="7704" y="22851"/>
                  <a:pt x="7823" y="22791"/>
                </a:cubicBezTo>
                <a:cubicBezTo>
                  <a:pt x="7897" y="23066"/>
                  <a:pt x="8027" y="23229"/>
                  <a:pt x="8246" y="23229"/>
                </a:cubicBezTo>
                <a:cubicBezTo>
                  <a:pt x="8311" y="23229"/>
                  <a:pt x="8384" y="23214"/>
                  <a:pt x="8466" y="23184"/>
                </a:cubicBezTo>
                <a:cubicBezTo>
                  <a:pt x="8515" y="23438"/>
                  <a:pt x="8957" y="23644"/>
                  <a:pt x="9271" y="23644"/>
                </a:cubicBezTo>
                <a:cubicBezTo>
                  <a:pt x="9340" y="23644"/>
                  <a:pt x="9403" y="23634"/>
                  <a:pt x="9454" y="23613"/>
                </a:cubicBezTo>
                <a:cubicBezTo>
                  <a:pt x="9525" y="23577"/>
                  <a:pt x="9626" y="23555"/>
                  <a:pt x="9711" y="23555"/>
                </a:cubicBezTo>
                <a:cubicBezTo>
                  <a:pt x="9768" y="23555"/>
                  <a:pt x="9819" y="23565"/>
                  <a:pt x="9847" y="23589"/>
                </a:cubicBezTo>
                <a:cubicBezTo>
                  <a:pt x="10217" y="23880"/>
                  <a:pt x="10607" y="24001"/>
                  <a:pt x="11026" y="24001"/>
                </a:cubicBezTo>
                <a:cubicBezTo>
                  <a:pt x="11173" y="24001"/>
                  <a:pt x="11324" y="23986"/>
                  <a:pt x="11479" y="23958"/>
                </a:cubicBezTo>
                <a:cubicBezTo>
                  <a:pt x="11490" y="23956"/>
                  <a:pt x="11502" y="23955"/>
                  <a:pt x="11514" y="23955"/>
                </a:cubicBezTo>
                <a:cubicBezTo>
                  <a:pt x="11565" y="23955"/>
                  <a:pt x="11623" y="23972"/>
                  <a:pt x="11681" y="23982"/>
                </a:cubicBezTo>
                <a:cubicBezTo>
                  <a:pt x="12635" y="24176"/>
                  <a:pt x="13580" y="24283"/>
                  <a:pt x="14532" y="24283"/>
                </a:cubicBezTo>
                <a:cubicBezTo>
                  <a:pt x="15161" y="24283"/>
                  <a:pt x="15792" y="24236"/>
                  <a:pt x="16432" y="24137"/>
                </a:cubicBezTo>
                <a:cubicBezTo>
                  <a:pt x="18122" y="23863"/>
                  <a:pt x="19753" y="23422"/>
                  <a:pt x="21277" y="22601"/>
                </a:cubicBezTo>
                <a:cubicBezTo>
                  <a:pt x="22230" y="22101"/>
                  <a:pt x="22932" y="21291"/>
                  <a:pt x="23742" y="20624"/>
                </a:cubicBezTo>
                <a:cubicBezTo>
                  <a:pt x="24373" y="20089"/>
                  <a:pt x="24885" y="19481"/>
                  <a:pt x="25254" y="18731"/>
                </a:cubicBezTo>
                <a:cubicBezTo>
                  <a:pt x="25599" y="18017"/>
                  <a:pt x="25921" y="17303"/>
                  <a:pt x="26218" y="16564"/>
                </a:cubicBezTo>
                <a:cubicBezTo>
                  <a:pt x="26564" y="15707"/>
                  <a:pt x="26802" y="14814"/>
                  <a:pt x="26921" y="13897"/>
                </a:cubicBezTo>
                <a:cubicBezTo>
                  <a:pt x="26933" y="13659"/>
                  <a:pt x="26873" y="13469"/>
                  <a:pt x="26861" y="13266"/>
                </a:cubicBezTo>
                <a:cubicBezTo>
                  <a:pt x="26790" y="12314"/>
                  <a:pt x="26719" y="11385"/>
                  <a:pt x="26671" y="10433"/>
                </a:cubicBezTo>
                <a:cubicBezTo>
                  <a:pt x="26659" y="10135"/>
                  <a:pt x="26576" y="9897"/>
                  <a:pt x="26278" y="9778"/>
                </a:cubicBezTo>
                <a:cubicBezTo>
                  <a:pt x="26266" y="9778"/>
                  <a:pt x="26278" y="9730"/>
                  <a:pt x="26278" y="9671"/>
                </a:cubicBezTo>
                <a:lnTo>
                  <a:pt x="26564" y="9671"/>
                </a:lnTo>
                <a:cubicBezTo>
                  <a:pt x="26492" y="9421"/>
                  <a:pt x="26433" y="9206"/>
                  <a:pt x="26373" y="9004"/>
                </a:cubicBezTo>
                <a:cubicBezTo>
                  <a:pt x="26242" y="8551"/>
                  <a:pt x="26028" y="8123"/>
                  <a:pt x="25980" y="7670"/>
                </a:cubicBezTo>
                <a:cubicBezTo>
                  <a:pt x="25921" y="7135"/>
                  <a:pt x="25802" y="6694"/>
                  <a:pt x="25325" y="6373"/>
                </a:cubicBezTo>
                <a:cubicBezTo>
                  <a:pt x="25242" y="6313"/>
                  <a:pt x="25052" y="6170"/>
                  <a:pt x="25147" y="5920"/>
                </a:cubicBezTo>
                <a:cubicBezTo>
                  <a:pt x="25183" y="5825"/>
                  <a:pt x="24968" y="5527"/>
                  <a:pt x="24825" y="5503"/>
                </a:cubicBezTo>
                <a:cubicBezTo>
                  <a:pt x="24552" y="5444"/>
                  <a:pt x="24528" y="5337"/>
                  <a:pt x="24552" y="5099"/>
                </a:cubicBezTo>
                <a:cubicBezTo>
                  <a:pt x="24575" y="4968"/>
                  <a:pt x="24540" y="4741"/>
                  <a:pt x="24456" y="4670"/>
                </a:cubicBezTo>
                <a:cubicBezTo>
                  <a:pt x="24242" y="4515"/>
                  <a:pt x="23992" y="4432"/>
                  <a:pt x="23754" y="4325"/>
                </a:cubicBezTo>
                <a:cubicBezTo>
                  <a:pt x="23718" y="4313"/>
                  <a:pt x="23718" y="4265"/>
                  <a:pt x="23694" y="4206"/>
                </a:cubicBezTo>
                <a:cubicBezTo>
                  <a:pt x="23801" y="4182"/>
                  <a:pt x="23885" y="4146"/>
                  <a:pt x="24123" y="4087"/>
                </a:cubicBezTo>
                <a:cubicBezTo>
                  <a:pt x="23921" y="3908"/>
                  <a:pt x="23778" y="3789"/>
                  <a:pt x="23647" y="3670"/>
                </a:cubicBezTo>
                <a:cubicBezTo>
                  <a:pt x="23468" y="3527"/>
                  <a:pt x="23266" y="3384"/>
                  <a:pt x="23099" y="3206"/>
                </a:cubicBezTo>
                <a:cubicBezTo>
                  <a:pt x="22944" y="3063"/>
                  <a:pt x="22873" y="2813"/>
                  <a:pt x="22730" y="2694"/>
                </a:cubicBezTo>
                <a:cubicBezTo>
                  <a:pt x="22337" y="2372"/>
                  <a:pt x="21920" y="2074"/>
                  <a:pt x="21492" y="1813"/>
                </a:cubicBezTo>
                <a:cubicBezTo>
                  <a:pt x="21265" y="1658"/>
                  <a:pt x="21004" y="1586"/>
                  <a:pt x="20742" y="1467"/>
                </a:cubicBezTo>
                <a:cubicBezTo>
                  <a:pt x="20646" y="1420"/>
                  <a:pt x="20480" y="1384"/>
                  <a:pt x="20432" y="1289"/>
                </a:cubicBezTo>
                <a:cubicBezTo>
                  <a:pt x="20087" y="705"/>
                  <a:pt x="19432" y="646"/>
                  <a:pt x="18932" y="527"/>
                </a:cubicBezTo>
                <a:cubicBezTo>
                  <a:pt x="17486" y="218"/>
                  <a:pt x="16033" y="1"/>
                  <a:pt x="145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57"/>
        <p:cNvGrpSpPr/>
        <p:nvPr/>
      </p:nvGrpSpPr>
      <p:grpSpPr>
        <a:xfrm>
          <a:off x="0" y="0"/>
          <a:ext cx="0" cy="0"/>
          <a:chOff x="0" y="0"/>
          <a:chExt cx="0" cy="0"/>
        </a:xfrm>
      </p:grpSpPr>
      <p:sp>
        <p:nvSpPr>
          <p:cNvPr id="659" name="Google Shape;659;p39"/>
          <p:cNvSpPr txBox="1">
            <a:spLocks noGrp="1"/>
          </p:cNvSpPr>
          <p:nvPr>
            <p:ph type="body" idx="1"/>
          </p:nvPr>
        </p:nvSpPr>
        <p:spPr>
          <a:xfrm>
            <a:off x="3323031" y="834343"/>
            <a:ext cx="5466485" cy="2906400"/>
          </a:xfrm>
          <a:prstGeom prst="rect">
            <a:avLst/>
          </a:prstGeom>
        </p:spPr>
        <p:txBody>
          <a:bodyPr spcFirstLastPara="1" wrap="square" lIns="91425" tIns="91425" rIns="91425" bIns="91425" anchor="t" anchorCtr="0">
            <a:noAutofit/>
          </a:bodyPr>
          <a:lstStyle/>
          <a:p>
            <a:pPr marL="285750" indent="-285750" algn="ctr"/>
            <a:r>
              <a:rPr lang="es-MX" b="0" i="0" dirty="0">
                <a:solidFill>
                  <a:srgbClr val="000000"/>
                </a:solidFill>
                <a:effectLst/>
                <a:latin typeface="Montserrat" panose="00000500000000000000" pitchFamily="2" charset="0"/>
              </a:rPr>
              <a:t>El marxismo considera que </a:t>
            </a:r>
            <a:r>
              <a:rPr lang="es-MX" b="0" i="1" dirty="0">
                <a:solidFill>
                  <a:srgbClr val="000000"/>
                </a:solidFill>
                <a:effectLst/>
                <a:latin typeface="Montserrat" panose="00000500000000000000" pitchFamily="2" charset="0"/>
              </a:rPr>
              <a:t>las clases sociales aparecen en las sociedades con división social del trabajo</a:t>
            </a:r>
            <a:r>
              <a:rPr lang="es-MX" b="0" i="0" dirty="0">
                <a:solidFill>
                  <a:srgbClr val="000000"/>
                </a:solidFill>
                <a:effectLst/>
                <a:latin typeface="Montserrat" panose="00000500000000000000" pitchFamily="2" charset="0"/>
              </a:rPr>
              <a:t>.</a:t>
            </a:r>
          </a:p>
          <a:p>
            <a:pPr marL="285750" indent="-285750" algn="ctr"/>
            <a:r>
              <a:rPr lang="es-MX" b="0" i="0" dirty="0">
                <a:solidFill>
                  <a:srgbClr val="000000"/>
                </a:solidFill>
                <a:effectLst/>
                <a:latin typeface="Montserrat" panose="00000500000000000000" pitchFamily="2" charset="0"/>
              </a:rPr>
              <a:t> No todo el mundo trabaja de la misma manera, ni se relaciona del mismo modo con las fuerzas productivas. </a:t>
            </a:r>
          </a:p>
          <a:p>
            <a:pPr marL="285750" indent="-285750" algn="ctr"/>
            <a:r>
              <a:rPr lang="es-MX" dirty="0">
                <a:solidFill>
                  <a:srgbClr val="000000"/>
                </a:solidFill>
                <a:latin typeface="Montserrat" panose="00000500000000000000" pitchFamily="2" charset="0"/>
              </a:rPr>
              <a:t>L</a:t>
            </a:r>
            <a:r>
              <a:rPr lang="es-MX" b="0" i="0" dirty="0">
                <a:solidFill>
                  <a:srgbClr val="000000"/>
                </a:solidFill>
                <a:effectLst/>
                <a:latin typeface="Montserrat" panose="00000500000000000000" pitchFamily="2" charset="0"/>
              </a:rPr>
              <a:t>a aparición de la propiedad privada permite que la sociedad se divida en dos grandes grupos o clases: la de las personas que poseen propiedad privada, es decir, que son dueñas de los medios de producción (tierras, fábricas, …) y la de aquellas personas que no son dueñas de dichos medios y sólo disponen de la fuerza de su trabajo para sobrevivir. </a:t>
            </a:r>
            <a:endParaRPr dirty="0"/>
          </a:p>
        </p:txBody>
      </p:sp>
      <p:pic>
        <p:nvPicPr>
          <p:cNvPr id="1026" name="Picture 2" descr="Marxismo - Wikipedia, la enciclopedia libre">
            <a:extLst>
              <a:ext uri="{FF2B5EF4-FFF2-40B4-BE49-F238E27FC236}">
                <a16:creationId xmlns:a16="http://schemas.microsoft.com/office/drawing/2014/main" id="{BC7B063A-9B4E-0F72-9006-07DB4D207C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02" y="626633"/>
            <a:ext cx="2870629" cy="36825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7"/>
          <p:cNvSpPr/>
          <p:nvPr/>
        </p:nvSpPr>
        <p:spPr>
          <a:xfrm>
            <a:off x="3854014" y="668629"/>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txBox="1">
            <a:spLocks noGrp="1"/>
          </p:cNvSpPr>
          <p:nvPr>
            <p:ph type="title"/>
          </p:nvPr>
        </p:nvSpPr>
        <p:spPr>
          <a:xfrm>
            <a:off x="2866949" y="2480924"/>
            <a:ext cx="3410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 religión segun Marx</a:t>
            </a:r>
            <a:endParaRPr dirty="0"/>
          </a:p>
        </p:txBody>
      </p:sp>
      <p:sp>
        <p:nvSpPr>
          <p:cNvPr id="644" name="Google Shape;644;p37"/>
          <p:cNvSpPr txBox="1">
            <a:spLocks noGrp="1"/>
          </p:cNvSpPr>
          <p:nvPr>
            <p:ph type="title" idx="2"/>
          </p:nvPr>
        </p:nvSpPr>
        <p:spPr>
          <a:xfrm>
            <a:off x="3952499" y="950321"/>
            <a:ext cx="1239000" cy="7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Tree>
    <p:extLst>
      <p:ext uri="{BB962C8B-B14F-4D97-AF65-F5344CB8AC3E}">
        <p14:creationId xmlns:p14="http://schemas.microsoft.com/office/powerpoint/2010/main" val="1075144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7" name="Google Shape;687;p41"/>
          <p:cNvSpPr/>
          <p:nvPr/>
        </p:nvSpPr>
        <p:spPr>
          <a:xfrm rot="-5400000">
            <a:off x="2636023" y="-516170"/>
            <a:ext cx="3859008" cy="6901747"/>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41"/>
          <p:cNvSpPr txBox="1">
            <a:spLocks noGrp="1"/>
          </p:cNvSpPr>
          <p:nvPr>
            <p:ph type="subTitle" idx="1"/>
          </p:nvPr>
        </p:nvSpPr>
        <p:spPr>
          <a:xfrm>
            <a:off x="1783848" y="2565910"/>
            <a:ext cx="5576303" cy="79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s-MX" sz="1800" b="0" i="0" dirty="0">
                <a:solidFill>
                  <a:srgbClr val="000000"/>
                </a:solidFill>
                <a:effectLst/>
                <a:latin typeface="Raleway" pitchFamily="2" charset="0"/>
              </a:rPr>
              <a:t>El objetivo de la crítica marxista se dirige por tanto a la instrumentalización social y política de la religión</a:t>
            </a:r>
            <a:r>
              <a:rPr lang="es-MX" sz="1800" b="0" i="0" dirty="0">
                <a:solidFill>
                  <a:srgbClr val="000000"/>
                </a:solidFill>
                <a:effectLst/>
                <a:latin typeface="Arial" panose="020B0604020202020204" pitchFamily="34" charset="0"/>
              </a:rPr>
              <a:t>.</a:t>
            </a:r>
            <a:r>
              <a:rPr lang="es-MX" sz="1800" b="0" i="0" dirty="0">
                <a:solidFill>
                  <a:srgbClr val="000000"/>
                </a:solidFill>
                <a:effectLst/>
                <a:latin typeface="Raleway" pitchFamily="2" charset="0"/>
              </a:rPr>
              <a:t> No tiene ningún sentido epistemológico o teológico</a:t>
            </a:r>
            <a:r>
              <a:rPr lang="es-MX" sz="1800" b="0" i="0" dirty="0">
                <a:solidFill>
                  <a:srgbClr val="000000"/>
                </a:solidFill>
                <a:effectLst/>
                <a:latin typeface="Arial" panose="020B0604020202020204" pitchFamily="34" charset="0"/>
              </a:rPr>
              <a:t>.</a:t>
            </a:r>
            <a:br>
              <a:rPr lang="es-MX" sz="1800" dirty="0"/>
            </a:br>
            <a:r>
              <a:rPr lang="es-MX" sz="1800" b="0" i="0" dirty="0">
                <a:solidFill>
                  <a:srgbClr val="000000"/>
                </a:solidFill>
                <a:effectLst/>
                <a:latin typeface="Raleway" pitchFamily="2" charset="0"/>
              </a:rPr>
              <a:t>Sería vano oponerse a la religión como tal</a:t>
            </a:r>
            <a:r>
              <a:rPr lang="es-MX" sz="1800" b="0" i="0" dirty="0">
                <a:solidFill>
                  <a:srgbClr val="000000"/>
                </a:solidFill>
                <a:effectLst/>
                <a:latin typeface="Arial" panose="020B0604020202020204" pitchFamily="34" charset="0"/>
              </a:rPr>
              <a:t>,</a:t>
            </a:r>
            <a:r>
              <a:rPr lang="es-MX" sz="1800" b="0" i="0" dirty="0">
                <a:solidFill>
                  <a:srgbClr val="000000"/>
                </a:solidFill>
                <a:effectLst/>
                <a:latin typeface="Raleway" pitchFamily="2" charset="0"/>
              </a:rPr>
              <a:t> como si se tratara de una representación puramente arbitraria y susceptible de ser remplazada sin que cambie la situación real que la acompaña</a:t>
            </a:r>
            <a:r>
              <a:rPr lang="es-MX" sz="1800" b="0" i="0" dirty="0">
                <a:solidFill>
                  <a:srgbClr val="000000"/>
                </a:solidFill>
                <a:effectLst/>
                <a:latin typeface="Arial" panose="020B0604020202020204" pitchFamily="34" charset="0"/>
              </a:rPr>
              <a:t>.</a:t>
            </a:r>
            <a:r>
              <a:rPr lang="es-MX" sz="1800" b="0" i="0" dirty="0">
                <a:solidFill>
                  <a:srgbClr val="000000"/>
                </a:solidFill>
                <a:effectLst/>
                <a:latin typeface="Raleway" pitchFamily="2" charset="0"/>
              </a:rPr>
              <a:t> Y por tanto no es a ella a quien hay que oponerse</a:t>
            </a:r>
            <a:r>
              <a:rPr lang="es-MX" sz="1800" b="0" i="0" dirty="0">
                <a:solidFill>
                  <a:srgbClr val="000000"/>
                </a:solidFill>
                <a:effectLst/>
                <a:latin typeface="Arial" panose="020B0604020202020204" pitchFamily="34" charset="0"/>
              </a:rPr>
              <a:t>,</a:t>
            </a:r>
            <a:r>
              <a:rPr lang="es-MX" sz="1800" b="0" i="0" dirty="0">
                <a:solidFill>
                  <a:srgbClr val="000000"/>
                </a:solidFill>
                <a:effectLst/>
                <a:latin typeface="Raleway" pitchFamily="2" charset="0"/>
              </a:rPr>
              <a:t> sino a la injusticia social que ha generado una necesidad de consuelo y compensación espiritual</a:t>
            </a:r>
            <a:r>
              <a:rPr lang="es-MX" sz="1800" b="0" i="0" dirty="0">
                <a:solidFill>
                  <a:srgbClr val="000000"/>
                </a:solidFill>
                <a:effectLst/>
                <a:latin typeface="Arial" panose="020B0604020202020204" pitchFamily="34" charset="0"/>
              </a:rPr>
              <a:t>.</a:t>
            </a:r>
            <a:br>
              <a:rPr lang="es-MX" sz="1800" dirty="0"/>
            </a:br>
            <a:endParaRPr sz="1800" dirty="0"/>
          </a:p>
        </p:txBody>
      </p:sp>
      <p:grpSp>
        <p:nvGrpSpPr>
          <p:cNvPr id="693" name="Google Shape;693;p41"/>
          <p:cNvGrpSpPr/>
          <p:nvPr/>
        </p:nvGrpSpPr>
        <p:grpSpPr>
          <a:xfrm>
            <a:off x="912476" y="4203645"/>
            <a:ext cx="650100" cy="638075"/>
            <a:chOff x="-528050" y="1125875"/>
            <a:chExt cx="650100" cy="638075"/>
          </a:xfrm>
        </p:grpSpPr>
        <p:sp>
          <p:nvSpPr>
            <p:cNvPr id="694" name="Google Shape;694;p41"/>
            <p:cNvSpPr/>
            <p:nvPr/>
          </p:nvSpPr>
          <p:spPr>
            <a:xfrm>
              <a:off x="-528050" y="1125875"/>
              <a:ext cx="650100" cy="638075"/>
            </a:xfrm>
            <a:custGeom>
              <a:avLst/>
              <a:gdLst/>
              <a:ahLst/>
              <a:cxnLst/>
              <a:rect l="l" t="t" r="r" b="b"/>
              <a:pathLst>
                <a:path w="26004" h="25523" extrusionOk="0">
                  <a:moveTo>
                    <a:pt x="13255" y="0"/>
                  </a:moveTo>
                  <a:cubicBezTo>
                    <a:pt x="11577" y="0"/>
                    <a:pt x="9810" y="438"/>
                    <a:pt x="7930" y="1465"/>
                  </a:cubicBezTo>
                  <a:cubicBezTo>
                    <a:pt x="4894" y="3131"/>
                    <a:pt x="2060" y="4786"/>
                    <a:pt x="1441" y="8608"/>
                  </a:cubicBezTo>
                  <a:cubicBezTo>
                    <a:pt x="1024" y="11251"/>
                    <a:pt x="0" y="13811"/>
                    <a:pt x="989" y="16526"/>
                  </a:cubicBezTo>
                  <a:cubicBezTo>
                    <a:pt x="1631" y="18312"/>
                    <a:pt x="2429" y="19788"/>
                    <a:pt x="3870" y="21205"/>
                  </a:cubicBezTo>
                  <a:cubicBezTo>
                    <a:pt x="5692" y="22979"/>
                    <a:pt x="7251" y="24765"/>
                    <a:pt x="9990" y="24777"/>
                  </a:cubicBezTo>
                  <a:cubicBezTo>
                    <a:pt x="10275" y="24777"/>
                    <a:pt x="10537" y="25015"/>
                    <a:pt x="10823" y="25063"/>
                  </a:cubicBezTo>
                  <a:cubicBezTo>
                    <a:pt x="11863" y="25182"/>
                    <a:pt x="12959" y="25522"/>
                    <a:pt x="13964" y="25522"/>
                  </a:cubicBezTo>
                  <a:cubicBezTo>
                    <a:pt x="14260" y="25522"/>
                    <a:pt x="14548" y="25493"/>
                    <a:pt x="14824" y="25420"/>
                  </a:cubicBezTo>
                  <a:cubicBezTo>
                    <a:pt x="18014" y="24551"/>
                    <a:pt x="21158" y="23467"/>
                    <a:pt x="23063" y="20336"/>
                  </a:cubicBezTo>
                  <a:cubicBezTo>
                    <a:pt x="24361" y="18217"/>
                    <a:pt x="26004" y="16276"/>
                    <a:pt x="25789" y="13526"/>
                  </a:cubicBezTo>
                  <a:cubicBezTo>
                    <a:pt x="25599" y="12204"/>
                    <a:pt x="25313" y="10894"/>
                    <a:pt x="25253" y="9561"/>
                  </a:cubicBezTo>
                  <a:cubicBezTo>
                    <a:pt x="25158" y="7453"/>
                    <a:pt x="24206" y="5489"/>
                    <a:pt x="22789" y="4322"/>
                  </a:cubicBezTo>
                  <a:cubicBezTo>
                    <a:pt x="19860" y="1900"/>
                    <a:pt x="16752" y="0"/>
                    <a:pt x="132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41"/>
            <p:cNvSpPr/>
            <p:nvPr/>
          </p:nvSpPr>
          <p:spPr>
            <a:xfrm>
              <a:off x="-355425" y="1397700"/>
              <a:ext cx="301550" cy="240100"/>
            </a:xfrm>
            <a:custGeom>
              <a:avLst/>
              <a:gdLst/>
              <a:ahLst/>
              <a:cxnLst/>
              <a:rect l="l" t="t" r="r" b="b"/>
              <a:pathLst>
                <a:path w="12062" h="9604" extrusionOk="0">
                  <a:moveTo>
                    <a:pt x="10293" y="1"/>
                  </a:moveTo>
                  <a:cubicBezTo>
                    <a:pt x="10055" y="1"/>
                    <a:pt x="9797" y="44"/>
                    <a:pt x="9538" y="93"/>
                  </a:cubicBezTo>
                  <a:cubicBezTo>
                    <a:pt x="8585" y="247"/>
                    <a:pt x="8526" y="867"/>
                    <a:pt x="8740" y="1652"/>
                  </a:cubicBezTo>
                  <a:cubicBezTo>
                    <a:pt x="8871" y="2176"/>
                    <a:pt x="8931" y="2724"/>
                    <a:pt x="8978" y="3272"/>
                  </a:cubicBezTo>
                  <a:cubicBezTo>
                    <a:pt x="9109" y="4724"/>
                    <a:pt x="8621" y="5831"/>
                    <a:pt x="7180" y="6343"/>
                  </a:cubicBezTo>
                  <a:cubicBezTo>
                    <a:pt x="6795" y="6476"/>
                    <a:pt x="6419" y="6542"/>
                    <a:pt x="6059" y="6542"/>
                  </a:cubicBezTo>
                  <a:cubicBezTo>
                    <a:pt x="5061" y="6542"/>
                    <a:pt x="4185" y="6038"/>
                    <a:pt x="3573" y="5058"/>
                  </a:cubicBezTo>
                  <a:cubicBezTo>
                    <a:pt x="3168" y="4403"/>
                    <a:pt x="3073" y="3545"/>
                    <a:pt x="2620" y="2914"/>
                  </a:cubicBezTo>
                  <a:cubicBezTo>
                    <a:pt x="2323" y="2510"/>
                    <a:pt x="1692" y="2129"/>
                    <a:pt x="1192" y="2129"/>
                  </a:cubicBezTo>
                  <a:cubicBezTo>
                    <a:pt x="465" y="2129"/>
                    <a:pt x="1" y="2545"/>
                    <a:pt x="120" y="3510"/>
                  </a:cubicBezTo>
                  <a:cubicBezTo>
                    <a:pt x="549" y="6903"/>
                    <a:pt x="1727" y="8356"/>
                    <a:pt x="5013" y="9284"/>
                  </a:cubicBezTo>
                  <a:cubicBezTo>
                    <a:pt x="5763" y="9500"/>
                    <a:pt x="6471" y="9604"/>
                    <a:pt x="7128" y="9604"/>
                  </a:cubicBezTo>
                  <a:cubicBezTo>
                    <a:pt x="10062" y="9604"/>
                    <a:pt x="11984" y="7528"/>
                    <a:pt x="12062" y="4046"/>
                  </a:cubicBezTo>
                  <a:cubicBezTo>
                    <a:pt x="11836" y="3034"/>
                    <a:pt x="11586" y="2021"/>
                    <a:pt x="11371" y="986"/>
                  </a:cubicBezTo>
                  <a:cubicBezTo>
                    <a:pt x="11233" y="203"/>
                    <a:pt x="10810" y="1"/>
                    <a:pt x="10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41"/>
            <p:cNvSpPr/>
            <p:nvPr/>
          </p:nvSpPr>
          <p:spPr>
            <a:xfrm>
              <a:off x="-337550" y="1309775"/>
              <a:ext cx="96100" cy="95325"/>
            </a:xfrm>
            <a:custGeom>
              <a:avLst/>
              <a:gdLst/>
              <a:ahLst/>
              <a:cxnLst/>
              <a:rect l="l" t="t" r="r" b="b"/>
              <a:pathLst>
                <a:path w="3844" h="3813" extrusionOk="0">
                  <a:moveTo>
                    <a:pt x="1876" y="0"/>
                  </a:moveTo>
                  <a:cubicBezTo>
                    <a:pt x="1857" y="0"/>
                    <a:pt x="1840" y="1"/>
                    <a:pt x="1822" y="2"/>
                  </a:cubicBezTo>
                  <a:cubicBezTo>
                    <a:pt x="750" y="74"/>
                    <a:pt x="0" y="538"/>
                    <a:pt x="96" y="1764"/>
                  </a:cubicBezTo>
                  <a:cubicBezTo>
                    <a:pt x="167" y="2888"/>
                    <a:pt x="484" y="3812"/>
                    <a:pt x="1855" y="3812"/>
                  </a:cubicBezTo>
                  <a:cubicBezTo>
                    <a:pt x="1864" y="3812"/>
                    <a:pt x="1873" y="3812"/>
                    <a:pt x="1882" y="3812"/>
                  </a:cubicBezTo>
                  <a:cubicBezTo>
                    <a:pt x="3036" y="3812"/>
                    <a:pt x="3632" y="3145"/>
                    <a:pt x="3751" y="2109"/>
                  </a:cubicBezTo>
                  <a:cubicBezTo>
                    <a:pt x="3844" y="1248"/>
                    <a:pt x="2663" y="0"/>
                    <a:pt x="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41"/>
            <p:cNvSpPr/>
            <p:nvPr/>
          </p:nvSpPr>
          <p:spPr>
            <a:xfrm>
              <a:off x="-202425" y="1270625"/>
              <a:ext cx="88750" cy="89225"/>
            </a:xfrm>
            <a:custGeom>
              <a:avLst/>
              <a:gdLst/>
              <a:ahLst/>
              <a:cxnLst/>
              <a:rect l="l" t="t" r="r" b="b"/>
              <a:pathLst>
                <a:path w="3550" h="3569" extrusionOk="0">
                  <a:moveTo>
                    <a:pt x="1692" y="1"/>
                  </a:moveTo>
                  <a:cubicBezTo>
                    <a:pt x="1648" y="1"/>
                    <a:pt x="1604" y="3"/>
                    <a:pt x="1560" y="8"/>
                  </a:cubicBezTo>
                  <a:cubicBezTo>
                    <a:pt x="525" y="139"/>
                    <a:pt x="1" y="782"/>
                    <a:pt x="72" y="1854"/>
                  </a:cubicBezTo>
                  <a:cubicBezTo>
                    <a:pt x="132" y="2902"/>
                    <a:pt x="656" y="3497"/>
                    <a:pt x="2227" y="3568"/>
                  </a:cubicBezTo>
                  <a:cubicBezTo>
                    <a:pt x="2525" y="3104"/>
                    <a:pt x="3156" y="2497"/>
                    <a:pt x="3335" y="1770"/>
                  </a:cubicBezTo>
                  <a:cubicBezTo>
                    <a:pt x="3550" y="955"/>
                    <a:pt x="2549" y="1"/>
                    <a:pt x="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8" name="Google Shape;698;p41"/>
          <p:cNvGrpSpPr/>
          <p:nvPr/>
        </p:nvGrpSpPr>
        <p:grpSpPr>
          <a:xfrm rot="1265953">
            <a:off x="7533715" y="1050839"/>
            <a:ext cx="650129" cy="638103"/>
            <a:chOff x="-528050" y="1125875"/>
            <a:chExt cx="650100" cy="638075"/>
          </a:xfrm>
        </p:grpSpPr>
        <p:sp>
          <p:nvSpPr>
            <p:cNvPr id="699" name="Google Shape;699;p41"/>
            <p:cNvSpPr/>
            <p:nvPr/>
          </p:nvSpPr>
          <p:spPr>
            <a:xfrm>
              <a:off x="-528050" y="1125875"/>
              <a:ext cx="650100" cy="638075"/>
            </a:xfrm>
            <a:custGeom>
              <a:avLst/>
              <a:gdLst/>
              <a:ahLst/>
              <a:cxnLst/>
              <a:rect l="l" t="t" r="r" b="b"/>
              <a:pathLst>
                <a:path w="26004" h="25523" extrusionOk="0">
                  <a:moveTo>
                    <a:pt x="13255" y="0"/>
                  </a:moveTo>
                  <a:cubicBezTo>
                    <a:pt x="11577" y="0"/>
                    <a:pt x="9810" y="438"/>
                    <a:pt x="7930" y="1465"/>
                  </a:cubicBezTo>
                  <a:cubicBezTo>
                    <a:pt x="4894" y="3131"/>
                    <a:pt x="2060" y="4786"/>
                    <a:pt x="1441" y="8608"/>
                  </a:cubicBezTo>
                  <a:cubicBezTo>
                    <a:pt x="1024" y="11251"/>
                    <a:pt x="0" y="13811"/>
                    <a:pt x="989" y="16526"/>
                  </a:cubicBezTo>
                  <a:cubicBezTo>
                    <a:pt x="1631" y="18312"/>
                    <a:pt x="2429" y="19788"/>
                    <a:pt x="3870" y="21205"/>
                  </a:cubicBezTo>
                  <a:cubicBezTo>
                    <a:pt x="5692" y="22979"/>
                    <a:pt x="7251" y="24765"/>
                    <a:pt x="9990" y="24777"/>
                  </a:cubicBezTo>
                  <a:cubicBezTo>
                    <a:pt x="10275" y="24777"/>
                    <a:pt x="10537" y="25015"/>
                    <a:pt x="10823" y="25063"/>
                  </a:cubicBezTo>
                  <a:cubicBezTo>
                    <a:pt x="11863" y="25182"/>
                    <a:pt x="12959" y="25522"/>
                    <a:pt x="13964" y="25522"/>
                  </a:cubicBezTo>
                  <a:cubicBezTo>
                    <a:pt x="14260" y="25522"/>
                    <a:pt x="14548" y="25493"/>
                    <a:pt x="14824" y="25420"/>
                  </a:cubicBezTo>
                  <a:cubicBezTo>
                    <a:pt x="18014" y="24551"/>
                    <a:pt x="21158" y="23467"/>
                    <a:pt x="23063" y="20336"/>
                  </a:cubicBezTo>
                  <a:cubicBezTo>
                    <a:pt x="24361" y="18217"/>
                    <a:pt x="26004" y="16276"/>
                    <a:pt x="25789" y="13526"/>
                  </a:cubicBezTo>
                  <a:cubicBezTo>
                    <a:pt x="25599" y="12204"/>
                    <a:pt x="25313" y="10894"/>
                    <a:pt x="25253" y="9561"/>
                  </a:cubicBezTo>
                  <a:cubicBezTo>
                    <a:pt x="25158" y="7453"/>
                    <a:pt x="24206" y="5489"/>
                    <a:pt x="22789" y="4322"/>
                  </a:cubicBezTo>
                  <a:cubicBezTo>
                    <a:pt x="19860" y="1900"/>
                    <a:pt x="16752" y="0"/>
                    <a:pt x="132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1"/>
            <p:cNvSpPr/>
            <p:nvPr/>
          </p:nvSpPr>
          <p:spPr>
            <a:xfrm rot="10485004">
              <a:off x="-308827" y="1418381"/>
              <a:ext cx="301548" cy="240099"/>
            </a:xfrm>
            <a:custGeom>
              <a:avLst/>
              <a:gdLst/>
              <a:ahLst/>
              <a:cxnLst/>
              <a:rect l="l" t="t" r="r" b="b"/>
              <a:pathLst>
                <a:path w="12062" h="9604" extrusionOk="0">
                  <a:moveTo>
                    <a:pt x="10293" y="1"/>
                  </a:moveTo>
                  <a:cubicBezTo>
                    <a:pt x="10055" y="1"/>
                    <a:pt x="9797" y="44"/>
                    <a:pt x="9538" y="93"/>
                  </a:cubicBezTo>
                  <a:cubicBezTo>
                    <a:pt x="8585" y="247"/>
                    <a:pt x="8526" y="867"/>
                    <a:pt x="8740" y="1652"/>
                  </a:cubicBezTo>
                  <a:cubicBezTo>
                    <a:pt x="8871" y="2176"/>
                    <a:pt x="8931" y="2724"/>
                    <a:pt x="8978" y="3272"/>
                  </a:cubicBezTo>
                  <a:cubicBezTo>
                    <a:pt x="9109" y="4724"/>
                    <a:pt x="8621" y="5831"/>
                    <a:pt x="7180" y="6343"/>
                  </a:cubicBezTo>
                  <a:cubicBezTo>
                    <a:pt x="6795" y="6476"/>
                    <a:pt x="6419" y="6542"/>
                    <a:pt x="6059" y="6542"/>
                  </a:cubicBezTo>
                  <a:cubicBezTo>
                    <a:pt x="5061" y="6542"/>
                    <a:pt x="4185" y="6038"/>
                    <a:pt x="3573" y="5058"/>
                  </a:cubicBezTo>
                  <a:cubicBezTo>
                    <a:pt x="3168" y="4403"/>
                    <a:pt x="3073" y="3545"/>
                    <a:pt x="2620" y="2914"/>
                  </a:cubicBezTo>
                  <a:cubicBezTo>
                    <a:pt x="2323" y="2510"/>
                    <a:pt x="1692" y="2129"/>
                    <a:pt x="1192" y="2129"/>
                  </a:cubicBezTo>
                  <a:cubicBezTo>
                    <a:pt x="465" y="2129"/>
                    <a:pt x="1" y="2545"/>
                    <a:pt x="120" y="3510"/>
                  </a:cubicBezTo>
                  <a:cubicBezTo>
                    <a:pt x="549" y="6903"/>
                    <a:pt x="1727" y="8356"/>
                    <a:pt x="5013" y="9284"/>
                  </a:cubicBezTo>
                  <a:cubicBezTo>
                    <a:pt x="5763" y="9500"/>
                    <a:pt x="6471" y="9604"/>
                    <a:pt x="7128" y="9604"/>
                  </a:cubicBezTo>
                  <a:cubicBezTo>
                    <a:pt x="10062" y="9604"/>
                    <a:pt x="11984" y="7528"/>
                    <a:pt x="12062" y="4046"/>
                  </a:cubicBezTo>
                  <a:cubicBezTo>
                    <a:pt x="11836" y="3034"/>
                    <a:pt x="11586" y="2021"/>
                    <a:pt x="11371" y="986"/>
                  </a:cubicBezTo>
                  <a:cubicBezTo>
                    <a:pt x="11233" y="203"/>
                    <a:pt x="10810" y="1"/>
                    <a:pt x="102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1"/>
            <p:cNvSpPr/>
            <p:nvPr/>
          </p:nvSpPr>
          <p:spPr>
            <a:xfrm>
              <a:off x="-337550" y="1309775"/>
              <a:ext cx="96100" cy="95325"/>
            </a:xfrm>
            <a:custGeom>
              <a:avLst/>
              <a:gdLst/>
              <a:ahLst/>
              <a:cxnLst/>
              <a:rect l="l" t="t" r="r" b="b"/>
              <a:pathLst>
                <a:path w="3844" h="3813" extrusionOk="0">
                  <a:moveTo>
                    <a:pt x="1876" y="0"/>
                  </a:moveTo>
                  <a:cubicBezTo>
                    <a:pt x="1857" y="0"/>
                    <a:pt x="1840" y="1"/>
                    <a:pt x="1822" y="2"/>
                  </a:cubicBezTo>
                  <a:cubicBezTo>
                    <a:pt x="750" y="74"/>
                    <a:pt x="0" y="538"/>
                    <a:pt x="96" y="1764"/>
                  </a:cubicBezTo>
                  <a:cubicBezTo>
                    <a:pt x="167" y="2888"/>
                    <a:pt x="484" y="3812"/>
                    <a:pt x="1855" y="3812"/>
                  </a:cubicBezTo>
                  <a:cubicBezTo>
                    <a:pt x="1864" y="3812"/>
                    <a:pt x="1873" y="3812"/>
                    <a:pt x="1882" y="3812"/>
                  </a:cubicBezTo>
                  <a:cubicBezTo>
                    <a:pt x="3036" y="3812"/>
                    <a:pt x="3632" y="3145"/>
                    <a:pt x="3751" y="2109"/>
                  </a:cubicBezTo>
                  <a:cubicBezTo>
                    <a:pt x="3844" y="1248"/>
                    <a:pt x="2663" y="0"/>
                    <a:pt x="18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1"/>
            <p:cNvSpPr/>
            <p:nvPr/>
          </p:nvSpPr>
          <p:spPr>
            <a:xfrm>
              <a:off x="-202425" y="1270625"/>
              <a:ext cx="88750" cy="89225"/>
            </a:xfrm>
            <a:custGeom>
              <a:avLst/>
              <a:gdLst/>
              <a:ahLst/>
              <a:cxnLst/>
              <a:rect l="l" t="t" r="r" b="b"/>
              <a:pathLst>
                <a:path w="3550" h="3569" extrusionOk="0">
                  <a:moveTo>
                    <a:pt x="1692" y="1"/>
                  </a:moveTo>
                  <a:cubicBezTo>
                    <a:pt x="1648" y="1"/>
                    <a:pt x="1604" y="3"/>
                    <a:pt x="1560" y="8"/>
                  </a:cubicBezTo>
                  <a:cubicBezTo>
                    <a:pt x="525" y="139"/>
                    <a:pt x="1" y="782"/>
                    <a:pt x="72" y="1854"/>
                  </a:cubicBezTo>
                  <a:cubicBezTo>
                    <a:pt x="132" y="2902"/>
                    <a:pt x="656" y="3497"/>
                    <a:pt x="2227" y="3568"/>
                  </a:cubicBezTo>
                  <a:cubicBezTo>
                    <a:pt x="2525" y="3104"/>
                    <a:pt x="3156" y="2497"/>
                    <a:pt x="3335" y="1770"/>
                  </a:cubicBezTo>
                  <a:cubicBezTo>
                    <a:pt x="3550" y="955"/>
                    <a:pt x="2549" y="1"/>
                    <a:pt x="16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41"/>
          <p:cNvSpPr/>
          <p:nvPr/>
        </p:nvSpPr>
        <p:spPr>
          <a:xfrm rot="7243057">
            <a:off x="794706" y="2092371"/>
            <a:ext cx="344441" cy="529441"/>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1"/>
          <p:cNvSpPr/>
          <p:nvPr/>
        </p:nvSpPr>
        <p:spPr>
          <a:xfrm rot="7224050">
            <a:off x="8163896" y="-9811"/>
            <a:ext cx="896385" cy="1478725"/>
          </a:xfrm>
          <a:custGeom>
            <a:avLst/>
            <a:gdLst/>
            <a:ahLst/>
            <a:cxnLst/>
            <a:rect l="l" t="t" r="r" b="b"/>
            <a:pathLst>
              <a:path w="15479" h="25535" extrusionOk="0">
                <a:moveTo>
                  <a:pt x="12634" y="1"/>
                </a:moveTo>
                <a:cubicBezTo>
                  <a:pt x="12555" y="1"/>
                  <a:pt x="12471" y="15"/>
                  <a:pt x="12383" y="46"/>
                </a:cubicBezTo>
                <a:lnTo>
                  <a:pt x="10871" y="582"/>
                </a:lnTo>
                <a:cubicBezTo>
                  <a:pt x="10180" y="820"/>
                  <a:pt x="9454" y="975"/>
                  <a:pt x="8799" y="1284"/>
                </a:cubicBezTo>
                <a:cubicBezTo>
                  <a:pt x="6846" y="2237"/>
                  <a:pt x="5191" y="3570"/>
                  <a:pt x="3846" y="5261"/>
                </a:cubicBezTo>
                <a:cubicBezTo>
                  <a:pt x="3215" y="6047"/>
                  <a:pt x="2751" y="6964"/>
                  <a:pt x="2239" y="7845"/>
                </a:cubicBezTo>
                <a:cubicBezTo>
                  <a:pt x="1905" y="8416"/>
                  <a:pt x="1596" y="8988"/>
                  <a:pt x="1298" y="9571"/>
                </a:cubicBezTo>
                <a:cubicBezTo>
                  <a:pt x="1215" y="9738"/>
                  <a:pt x="1274" y="9964"/>
                  <a:pt x="1215" y="10119"/>
                </a:cubicBezTo>
                <a:cubicBezTo>
                  <a:pt x="1143" y="10333"/>
                  <a:pt x="917" y="10512"/>
                  <a:pt x="881" y="10714"/>
                </a:cubicBezTo>
                <a:cubicBezTo>
                  <a:pt x="715" y="11583"/>
                  <a:pt x="536" y="12464"/>
                  <a:pt x="465" y="13333"/>
                </a:cubicBezTo>
                <a:cubicBezTo>
                  <a:pt x="429" y="13810"/>
                  <a:pt x="238" y="14346"/>
                  <a:pt x="655" y="14798"/>
                </a:cubicBezTo>
                <a:cubicBezTo>
                  <a:pt x="703" y="14822"/>
                  <a:pt x="655" y="14941"/>
                  <a:pt x="643" y="15024"/>
                </a:cubicBezTo>
                <a:cubicBezTo>
                  <a:pt x="596" y="15393"/>
                  <a:pt x="536" y="15762"/>
                  <a:pt x="500" y="16131"/>
                </a:cubicBezTo>
                <a:cubicBezTo>
                  <a:pt x="441" y="16774"/>
                  <a:pt x="357" y="17429"/>
                  <a:pt x="381" y="18072"/>
                </a:cubicBezTo>
                <a:cubicBezTo>
                  <a:pt x="405" y="18608"/>
                  <a:pt x="0" y="19322"/>
                  <a:pt x="881" y="19632"/>
                </a:cubicBezTo>
                <a:cubicBezTo>
                  <a:pt x="715" y="19751"/>
                  <a:pt x="560" y="19858"/>
                  <a:pt x="417" y="19965"/>
                </a:cubicBezTo>
                <a:cubicBezTo>
                  <a:pt x="524" y="20120"/>
                  <a:pt x="619" y="20275"/>
                  <a:pt x="703" y="20394"/>
                </a:cubicBezTo>
                <a:cubicBezTo>
                  <a:pt x="357" y="20918"/>
                  <a:pt x="619" y="21370"/>
                  <a:pt x="727" y="21846"/>
                </a:cubicBezTo>
                <a:cubicBezTo>
                  <a:pt x="774" y="22049"/>
                  <a:pt x="822" y="22239"/>
                  <a:pt x="893" y="22525"/>
                </a:cubicBezTo>
                <a:cubicBezTo>
                  <a:pt x="619" y="22418"/>
                  <a:pt x="524" y="22370"/>
                  <a:pt x="405" y="22323"/>
                </a:cubicBezTo>
                <a:lnTo>
                  <a:pt x="405" y="23728"/>
                </a:lnTo>
                <a:cubicBezTo>
                  <a:pt x="459" y="23718"/>
                  <a:pt x="505" y="23713"/>
                  <a:pt x="544" y="23713"/>
                </a:cubicBezTo>
                <a:cubicBezTo>
                  <a:pt x="883" y="23713"/>
                  <a:pt x="747" y="24050"/>
                  <a:pt x="822" y="24263"/>
                </a:cubicBezTo>
                <a:cubicBezTo>
                  <a:pt x="879" y="24448"/>
                  <a:pt x="915" y="24621"/>
                  <a:pt x="636" y="24621"/>
                </a:cubicBezTo>
                <a:cubicBezTo>
                  <a:pt x="627" y="24621"/>
                  <a:pt x="617" y="24621"/>
                  <a:pt x="608" y="24621"/>
                </a:cubicBezTo>
                <a:cubicBezTo>
                  <a:pt x="596" y="24621"/>
                  <a:pt x="500" y="24859"/>
                  <a:pt x="536" y="24883"/>
                </a:cubicBezTo>
                <a:cubicBezTo>
                  <a:pt x="794" y="25140"/>
                  <a:pt x="913" y="25514"/>
                  <a:pt x="1417" y="25514"/>
                </a:cubicBezTo>
                <a:cubicBezTo>
                  <a:pt x="1425" y="25514"/>
                  <a:pt x="1433" y="25514"/>
                  <a:pt x="1441" y="25514"/>
                </a:cubicBezTo>
                <a:cubicBezTo>
                  <a:pt x="1830" y="25498"/>
                  <a:pt x="2219" y="25493"/>
                  <a:pt x="2606" y="25493"/>
                </a:cubicBezTo>
                <a:cubicBezTo>
                  <a:pt x="3427" y="25493"/>
                  <a:pt x="4244" y="25517"/>
                  <a:pt x="5060" y="25525"/>
                </a:cubicBezTo>
                <a:cubicBezTo>
                  <a:pt x="5193" y="25528"/>
                  <a:pt x="5328" y="25535"/>
                  <a:pt x="5459" y="25535"/>
                </a:cubicBezTo>
                <a:cubicBezTo>
                  <a:pt x="5927" y="25535"/>
                  <a:pt x="6352" y="25450"/>
                  <a:pt x="6501" y="24799"/>
                </a:cubicBezTo>
                <a:cubicBezTo>
                  <a:pt x="6513" y="24740"/>
                  <a:pt x="6680" y="24704"/>
                  <a:pt x="6680" y="24704"/>
                </a:cubicBezTo>
                <a:cubicBezTo>
                  <a:pt x="6561" y="24406"/>
                  <a:pt x="6442" y="24168"/>
                  <a:pt x="6418" y="23930"/>
                </a:cubicBezTo>
                <a:cubicBezTo>
                  <a:pt x="6406" y="23859"/>
                  <a:pt x="6668" y="23751"/>
                  <a:pt x="6680" y="23740"/>
                </a:cubicBezTo>
                <a:cubicBezTo>
                  <a:pt x="6501" y="23382"/>
                  <a:pt x="6311" y="23025"/>
                  <a:pt x="6108" y="22608"/>
                </a:cubicBezTo>
                <a:cubicBezTo>
                  <a:pt x="6370" y="22561"/>
                  <a:pt x="6501" y="22537"/>
                  <a:pt x="6680" y="22501"/>
                </a:cubicBezTo>
                <a:lnTo>
                  <a:pt x="6680" y="22501"/>
                </a:lnTo>
                <a:cubicBezTo>
                  <a:pt x="6608" y="22656"/>
                  <a:pt x="6573" y="22763"/>
                  <a:pt x="6537" y="22847"/>
                </a:cubicBezTo>
                <a:cubicBezTo>
                  <a:pt x="6573" y="22882"/>
                  <a:pt x="6620" y="22894"/>
                  <a:pt x="6668" y="22906"/>
                </a:cubicBezTo>
                <a:cubicBezTo>
                  <a:pt x="6775" y="22644"/>
                  <a:pt x="6870" y="22382"/>
                  <a:pt x="6965" y="22144"/>
                </a:cubicBezTo>
                <a:cubicBezTo>
                  <a:pt x="6739" y="22001"/>
                  <a:pt x="6561" y="21870"/>
                  <a:pt x="6382" y="21751"/>
                </a:cubicBezTo>
                <a:cubicBezTo>
                  <a:pt x="6418" y="21715"/>
                  <a:pt x="6430" y="21668"/>
                  <a:pt x="6453" y="21644"/>
                </a:cubicBezTo>
                <a:cubicBezTo>
                  <a:pt x="6620" y="21656"/>
                  <a:pt x="6775" y="21692"/>
                  <a:pt x="6918" y="21704"/>
                </a:cubicBezTo>
                <a:cubicBezTo>
                  <a:pt x="7144" y="20930"/>
                  <a:pt x="7073" y="20739"/>
                  <a:pt x="6525" y="20537"/>
                </a:cubicBezTo>
                <a:lnTo>
                  <a:pt x="6656" y="20406"/>
                </a:lnTo>
                <a:cubicBezTo>
                  <a:pt x="6573" y="20084"/>
                  <a:pt x="6513" y="19822"/>
                  <a:pt x="6489" y="19691"/>
                </a:cubicBezTo>
                <a:cubicBezTo>
                  <a:pt x="6739" y="19513"/>
                  <a:pt x="7013" y="19429"/>
                  <a:pt x="7073" y="19263"/>
                </a:cubicBezTo>
                <a:cubicBezTo>
                  <a:pt x="7204" y="18918"/>
                  <a:pt x="7168" y="18548"/>
                  <a:pt x="6692" y="18370"/>
                </a:cubicBezTo>
                <a:cubicBezTo>
                  <a:pt x="6858" y="18298"/>
                  <a:pt x="6965" y="18263"/>
                  <a:pt x="7144" y="18191"/>
                </a:cubicBezTo>
                <a:cubicBezTo>
                  <a:pt x="6894" y="18084"/>
                  <a:pt x="6715" y="18013"/>
                  <a:pt x="6418" y="17882"/>
                </a:cubicBezTo>
                <a:cubicBezTo>
                  <a:pt x="7335" y="17739"/>
                  <a:pt x="7144" y="17143"/>
                  <a:pt x="7025" y="16715"/>
                </a:cubicBezTo>
                <a:cubicBezTo>
                  <a:pt x="6918" y="16298"/>
                  <a:pt x="6596" y="15941"/>
                  <a:pt x="6334" y="15512"/>
                </a:cubicBezTo>
                <a:lnTo>
                  <a:pt x="6334" y="15512"/>
                </a:lnTo>
                <a:cubicBezTo>
                  <a:pt x="6632" y="15679"/>
                  <a:pt x="6906" y="15822"/>
                  <a:pt x="7192" y="15989"/>
                </a:cubicBezTo>
                <a:cubicBezTo>
                  <a:pt x="7204" y="15977"/>
                  <a:pt x="7227" y="15953"/>
                  <a:pt x="7251" y="15941"/>
                </a:cubicBezTo>
                <a:cubicBezTo>
                  <a:pt x="7096" y="15774"/>
                  <a:pt x="6965" y="15619"/>
                  <a:pt x="6894" y="15512"/>
                </a:cubicBezTo>
                <a:cubicBezTo>
                  <a:pt x="6977" y="15286"/>
                  <a:pt x="7108" y="15096"/>
                  <a:pt x="7085" y="14917"/>
                </a:cubicBezTo>
                <a:cubicBezTo>
                  <a:pt x="7120" y="14465"/>
                  <a:pt x="6930" y="14036"/>
                  <a:pt x="7168" y="13595"/>
                </a:cubicBezTo>
                <a:cubicBezTo>
                  <a:pt x="7239" y="13500"/>
                  <a:pt x="7096" y="13310"/>
                  <a:pt x="7037" y="13155"/>
                </a:cubicBezTo>
                <a:cubicBezTo>
                  <a:pt x="7001" y="13060"/>
                  <a:pt x="6882" y="12917"/>
                  <a:pt x="6906" y="12833"/>
                </a:cubicBezTo>
                <a:cubicBezTo>
                  <a:pt x="7037" y="12441"/>
                  <a:pt x="7192" y="12060"/>
                  <a:pt x="7382" y="11690"/>
                </a:cubicBezTo>
                <a:cubicBezTo>
                  <a:pt x="7763" y="10940"/>
                  <a:pt x="8239" y="10226"/>
                  <a:pt x="8561" y="9452"/>
                </a:cubicBezTo>
                <a:cubicBezTo>
                  <a:pt x="8823" y="8797"/>
                  <a:pt x="9216" y="8202"/>
                  <a:pt x="9740" y="7857"/>
                </a:cubicBezTo>
                <a:cubicBezTo>
                  <a:pt x="10775" y="7166"/>
                  <a:pt x="11954" y="6630"/>
                  <a:pt x="13085" y="6047"/>
                </a:cubicBezTo>
                <a:cubicBezTo>
                  <a:pt x="13776" y="5690"/>
                  <a:pt x="14502" y="5356"/>
                  <a:pt x="15216" y="5035"/>
                </a:cubicBezTo>
                <a:cubicBezTo>
                  <a:pt x="15467" y="4916"/>
                  <a:pt x="15478" y="4749"/>
                  <a:pt x="15359" y="4511"/>
                </a:cubicBezTo>
                <a:cubicBezTo>
                  <a:pt x="14657" y="3154"/>
                  <a:pt x="13978" y="1773"/>
                  <a:pt x="13264" y="415"/>
                </a:cubicBezTo>
                <a:cubicBezTo>
                  <a:pt x="13134" y="183"/>
                  <a:pt x="12916" y="1"/>
                  <a:pt x="126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1"/>
          <p:cNvSpPr/>
          <p:nvPr/>
        </p:nvSpPr>
        <p:spPr>
          <a:xfrm rot="-6609085">
            <a:off x="1873667" y="296707"/>
            <a:ext cx="692262" cy="99344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1"/>
          <p:cNvSpPr/>
          <p:nvPr/>
        </p:nvSpPr>
        <p:spPr>
          <a:xfrm rot="10800000">
            <a:off x="338478" y="1161925"/>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1"/>
          <p:cNvSpPr/>
          <p:nvPr/>
        </p:nvSpPr>
        <p:spPr>
          <a:xfrm rot="7611850">
            <a:off x="580781" y="-140826"/>
            <a:ext cx="417233" cy="992088"/>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1"/>
          <p:cNvSpPr/>
          <p:nvPr/>
        </p:nvSpPr>
        <p:spPr>
          <a:xfrm rot="-1112074">
            <a:off x="8144812" y="3938466"/>
            <a:ext cx="692290" cy="993481"/>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1"/>
          <p:cNvSpPr/>
          <p:nvPr/>
        </p:nvSpPr>
        <p:spPr>
          <a:xfrm rot="10800000">
            <a:off x="8585251" y="2888898"/>
            <a:ext cx="479019" cy="474712"/>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37"/>
          <p:cNvSpPr/>
          <p:nvPr/>
        </p:nvSpPr>
        <p:spPr>
          <a:xfrm>
            <a:off x="3854014" y="668629"/>
            <a:ext cx="1435971" cy="1319384"/>
          </a:xfrm>
          <a:custGeom>
            <a:avLst/>
            <a:gdLst/>
            <a:ahLst/>
            <a:cxnLst/>
            <a:rect l="l" t="t" r="r" b="b"/>
            <a:pathLst>
              <a:path w="15419" h="15493" extrusionOk="0">
                <a:moveTo>
                  <a:pt x="7627" y="1"/>
                </a:moveTo>
                <a:cubicBezTo>
                  <a:pt x="5989" y="1"/>
                  <a:pt x="4433" y="541"/>
                  <a:pt x="3144" y="1789"/>
                </a:cubicBezTo>
                <a:cubicBezTo>
                  <a:pt x="2203" y="2682"/>
                  <a:pt x="1441" y="3873"/>
                  <a:pt x="965" y="5075"/>
                </a:cubicBezTo>
                <a:cubicBezTo>
                  <a:pt x="227" y="6980"/>
                  <a:pt x="0" y="8969"/>
                  <a:pt x="1417" y="10790"/>
                </a:cubicBezTo>
                <a:cubicBezTo>
                  <a:pt x="2024" y="11576"/>
                  <a:pt x="2572" y="12398"/>
                  <a:pt x="3156" y="13195"/>
                </a:cubicBezTo>
                <a:cubicBezTo>
                  <a:pt x="3453" y="13600"/>
                  <a:pt x="3656" y="14124"/>
                  <a:pt x="4049" y="14374"/>
                </a:cubicBezTo>
                <a:cubicBezTo>
                  <a:pt x="5203" y="15158"/>
                  <a:pt x="6501" y="15493"/>
                  <a:pt x="7822" y="15493"/>
                </a:cubicBezTo>
                <a:cubicBezTo>
                  <a:pt x="8285" y="15493"/>
                  <a:pt x="8752" y="15452"/>
                  <a:pt x="9216" y="15374"/>
                </a:cubicBezTo>
                <a:cubicBezTo>
                  <a:pt x="11192" y="15029"/>
                  <a:pt x="12740" y="13779"/>
                  <a:pt x="14002" y="12243"/>
                </a:cubicBezTo>
                <a:cubicBezTo>
                  <a:pt x="14324" y="11862"/>
                  <a:pt x="14847" y="11374"/>
                  <a:pt x="14181" y="10743"/>
                </a:cubicBezTo>
                <a:cubicBezTo>
                  <a:pt x="15145" y="10159"/>
                  <a:pt x="15419" y="9171"/>
                  <a:pt x="14836" y="8611"/>
                </a:cubicBezTo>
                <a:cubicBezTo>
                  <a:pt x="14955" y="8481"/>
                  <a:pt x="15169" y="8361"/>
                  <a:pt x="15169" y="8242"/>
                </a:cubicBezTo>
                <a:cubicBezTo>
                  <a:pt x="15145" y="7885"/>
                  <a:pt x="14931" y="7504"/>
                  <a:pt x="15014" y="7183"/>
                </a:cubicBezTo>
                <a:cubicBezTo>
                  <a:pt x="15359" y="6052"/>
                  <a:pt x="14490" y="5254"/>
                  <a:pt x="14252" y="4290"/>
                </a:cubicBezTo>
                <a:cubicBezTo>
                  <a:pt x="14062" y="3539"/>
                  <a:pt x="13740" y="2682"/>
                  <a:pt x="13181" y="2218"/>
                </a:cubicBezTo>
                <a:cubicBezTo>
                  <a:pt x="12204" y="1432"/>
                  <a:pt x="11073" y="634"/>
                  <a:pt x="9871" y="313"/>
                </a:cubicBezTo>
                <a:cubicBezTo>
                  <a:pt x="9117" y="110"/>
                  <a:pt x="8364" y="1"/>
                  <a:pt x="76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7"/>
          <p:cNvSpPr txBox="1">
            <a:spLocks noGrp="1"/>
          </p:cNvSpPr>
          <p:nvPr>
            <p:ph type="title"/>
          </p:nvPr>
        </p:nvSpPr>
        <p:spPr>
          <a:xfrm>
            <a:off x="2131630" y="2573295"/>
            <a:ext cx="4880737"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La sexualidad segun Marx</a:t>
            </a:r>
            <a:endParaRPr dirty="0"/>
          </a:p>
        </p:txBody>
      </p:sp>
      <p:sp>
        <p:nvSpPr>
          <p:cNvPr id="644" name="Google Shape;644;p37"/>
          <p:cNvSpPr txBox="1">
            <a:spLocks noGrp="1"/>
          </p:cNvSpPr>
          <p:nvPr>
            <p:ph type="title" idx="2"/>
          </p:nvPr>
        </p:nvSpPr>
        <p:spPr>
          <a:xfrm>
            <a:off x="3952499" y="950321"/>
            <a:ext cx="1239000" cy="756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03</a:t>
            </a:r>
            <a:endParaRPr dirty="0"/>
          </a:p>
        </p:txBody>
      </p:sp>
    </p:spTree>
    <p:extLst>
      <p:ext uri="{BB962C8B-B14F-4D97-AF65-F5344CB8AC3E}">
        <p14:creationId xmlns:p14="http://schemas.microsoft.com/office/powerpoint/2010/main" val="1442889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Google Shape;878;p45"/>
          <p:cNvSpPr/>
          <p:nvPr/>
        </p:nvSpPr>
        <p:spPr>
          <a:xfrm rot="10800000">
            <a:off x="125232" y="190550"/>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4143950" y="3871125"/>
            <a:ext cx="4505400" cy="233400"/>
          </a:xfrm>
          <a:prstGeom prst="ellipse">
            <a:avLst/>
          </a:pr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txBox="1">
            <a:spLocks noGrp="1"/>
          </p:cNvSpPr>
          <p:nvPr>
            <p:ph type="subTitle" idx="1"/>
          </p:nvPr>
        </p:nvSpPr>
        <p:spPr>
          <a:xfrm>
            <a:off x="425594" y="961747"/>
            <a:ext cx="3660819" cy="905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s-MX" b="0" i="0" dirty="0">
                <a:solidFill>
                  <a:srgbClr val="000000"/>
                </a:solidFill>
                <a:effectLst/>
                <a:latin typeface="Raleway" pitchFamily="2" charset="0"/>
              </a:rPr>
              <a:t>Habiendo establecido que los derechos humanos en realidad refuerzan los antagonismos artificiales entre humano y humano</a:t>
            </a:r>
            <a:r>
              <a:rPr lang="es-MX" b="0" i="0" dirty="0">
                <a:solidFill>
                  <a:srgbClr val="000000"/>
                </a:solidFill>
                <a:effectLst/>
                <a:latin typeface="Arial" panose="020B0604020202020204" pitchFamily="34" charset="0"/>
              </a:rPr>
              <a:t>,</a:t>
            </a:r>
            <a:r>
              <a:rPr lang="es-MX" b="0" i="0" dirty="0">
                <a:solidFill>
                  <a:srgbClr val="000000"/>
                </a:solidFill>
                <a:effectLst/>
                <a:latin typeface="Raleway" pitchFamily="2" charset="0"/>
              </a:rPr>
              <a:t> necesitamos explicar lo que el marco histórico o dialéctico materialista tiene que decir sobre la sexualidad</a:t>
            </a:r>
            <a:r>
              <a:rPr lang="es-MX" b="0" i="0" dirty="0">
                <a:solidFill>
                  <a:srgbClr val="000000"/>
                </a:solidFill>
                <a:effectLst/>
                <a:latin typeface="Arial" panose="020B0604020202020204" pitchFamily="34" charset="0"/>
              </a:rPr>
              <a:t>.</a:t>
            </a:r>
            <a:r>
              <a:rPr lang="es-MX" b="0" i="0" dirty="0">
                <a:solidFill>
                  <a:srgbClr val="000000"/>
                </a:solidFill>
                <a:effectLst/>
                <a:latin typeface="Raleway" pitchFamily="2" charset="0"/>
              </a:rPr>
              <a:t> Por un lado</a:t>
            </a:r>
            <a:r>
              <a:rPr lang="es-MX" b="0" i="0" dirty="0">
                <a:solidFill>
                  <a:srgbClr val="000000"/>
                </a:solidFill>
                <a:effectLst/>
                <a:latin typeface="Arial" panose="020B0604020202020204" pitchFamily="34" charset="0"/>
              </a:rPr>
              <a:t>,</a:t>
            </a:r>
            <a:r>
              <a:rPr lang="es-MX" b="0" i="0" dirty="0">
                <a:solidFill>
                  <a:srgbClr val="000000"/>
                </a:solidFill>
                <a:effectLst/>
                <a:latin typeface="Raleway" pitchFamily="2" charset="0"/>
              </a:rPr>
              <a:t> una comprensión materialista de la sexualidad no equivale al determinismo biológico </a:t>
            </a:r>
            <a:r>
              <a:rPr lang="es-MX" b="0" i="0" dirty="0">
                <a:solidFill>
                  <a:srgbClr val="000000"/>
                </a:solidFill>
                <a:effectLst/>
                <a:latin typeface="Arial" panose="020B0604020202020204" pitchFamily="34" charset="0"/>
              </a:rPr>
              <a:t>.</a:t>
            </a:r>
            <a:r>
              <a:rPr lang="es-MX" b="0" i="0" dirty="0">
                <a:solidFill>
                  <a:srgbClr val="000000"/>
                </a:solidFill>
                <a:effectLst/>
                <a:latin typeface="Raleway" pitchFamily="2" charset="0"/>
              </a:rPr>
              <a:t> Más bien</a:t>
            </a:r>
            <a:r>
              <a:rPr lang="es-MX" b="0" i="0" dirty="0">
                <a:solidFill>
                  <a:srgbClr val="000000"/>
                </a:solidFill>
                <a:effectLst/>
                <a:latin typeface="Arial" panose="020B0604020202020204" pitchFamily="34" charset="0"/>
              </a:rPr>
              <a:t>,</a:t>
            </a:r>
            <a:r>
              <a:rPr lang="es-MX" b="0" i="0" dirty="0">
                <a:solidFill>
                  <a:srgbClr val="000000"/>
                </a:solidFill>
                <a:effectLst/>
                <a:latin typeface="Raleway" pitchFamily="2" charset="0"/>
              </a:rPr>
              <a:t> vemos la sexualidad como una actividad humana en constante evolución a lo largo de la historia</a:t>
            </a:r>
            <a:r>
              <a:rPr lang="es-MX" b="0" i="0" dirty="0">
                <a:solidFill>
                  <a:srgbClr val="000000"/>
                </a:solidFill>
                <a:effectLst/>
                <a:latin typeface="Arial" panose="020B0604020202020204" pitchFamily="34" charset="0"/>
              </a:rPr>
              <a:t>.</a:t>
            </a:r>
            <a:endParaRPr dirty="0"/>
          </a:p>
        </p:txBody>
      </p:sp>
      <p:grpSp>
        <p:nvGrpSpPr>
          <p:cNvPr id="884" name="Google Shape;884;p45"/>
          <p:cNvGrpSpPr/>
          <p:nvPr/>
        </p:nvGrpSpPr>
        <p:grpSpPr>
          <a:xfrm>
            <a:off x="4114772" y="990696"/>
            <a:ext cx="4563747" cy="3013315"/>
            <a:chOff x="619400" y="2968525"/>
            <a:chExt cx="1890925" cy="1248525"/>
          </a:xfrm>
        </p:grpSpPr>
        <p:sp>
          <p:nvSpPr>
            <p:cNvPr id="885" name="Google Shape;885;p45"/>
            <p:cNvSpPr/>
            <p:nvPr/>
          </p:nvSpPr>
          <p:spPr>
            <a:xfrm>
              <a:off x="1952025" y="3912225"/>
              <a:ext cx="67000" cy="267600"/>
            </a:xfrm>
            <a:custGeom>
              <a:avLst/>
              <a:gdLst/>
              <a:ahLst/>
              <a:cxnLst/>
              <a:rect l="l" t="t" r="r" b="b"/>
              <a:pathLst>
                <a:path w="2680" h="10704" extrusionOk="0">
                  <a:moveTo>
                    <a:pt x="0" y="0"/>
                  </a:moveTo>
                  <a:cubicBezTo>
                    <a:pt x="0" y="0"/>
                    <a:pt x="488" y="5977"/>
                    <a:pt x="560" y="7549"/>
                  </a:cubicBezTo>
                  <a:cubicBezTo>
                    <a:pt x="631" y="9108"/>
                    <a:pt x="119" y="10347"/>
                    <a:pt x="119" y="10347"/>
                  </a:cubicBezTo>
                  <a:lnTo>
                    <a:pt x="2679" y="10704"/>
                  </a:lnTo>
                  <a:cubicBezTo>
                    <a:pt x="2679" y="10704"/>
                    <a:pt x="2084" y="7144"/>
                    <a:pt x="2322" y="4989"/>
                  </a:cubicBezTo>
                  <a:cubicBezTo>
                    <a:pt x="2560" y="2822"/>
                    <a:pt x="2477" y="667"/>
                    <a:pt x="2477" y="667"/>
                  </a:cubicBezTo>
                  <a:lnTo>
                    <a:pt x="0" y="0"/>
                  </a:lnTo>
                  <a:close/>
                </a:path>
              </a:pathLst>
            </a:custGeom>
            <a:solidFill>
              <a:srgbClr val="EF9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1866650" y="4140525"/>
              <a:ext cx="162175" cy="64325"/>
            </a:xfrm>
            <a:custGeom>
              <a:avLst/>
              <a:gdLst/>
              <a:ahLst/>
              <a:cxnLst/>
              <a:rect l="l" t="t" r="r" b="b"/>
              <a:pathLst>
                <a:path w="6487" h="2573" extrusionOk="0">
                  <a:moveTo>
                    <a:pt x="3796" y="0"/>
                  </a:moveTo>
                  <a:cubicBezTo>
                    <a:pt x="2832" y="1548"/>
                    <a:pt x="1308" y="1155"/>
                    <a:pt x="772" y="1596"/>
                  </a:cubicBezTo>
                  <a:cubicBezTo>
                    <a:pt x="0" y="2251"/>
                    <a:pt x="274" y="2572"/>
                    <a:pt x="284" y="2572"/>
                  </a:cubicBezTo>
                  <a:cubicBezTo>
                    <a:pt x="284" y="2572"/>
                    <a:pt x="284" y="2572"/>
                    <a:pt x="284" y="2572"/>
                  </a:cubicBezTo>
                  <a:lnTo>
                    <a:pt x="6487" y="2572"/>
                  </a:lnTo>
                  <a:cubicBezTo>
                    <a:pt x="6427" y="1608"/>
                    <a:pt x="6189" y="1417"/>
                    <a:pt x="6046" y="1143"/>
                  </a:cubicBezTo>
                  <a:cubicBezTo>
                    <a:pt x="5868" y="1215"/>
                    <a:pt x="5665" y="1250"/>
                    <a:pt x="5463" y="1250"/>
                  </a:cubicBezTo>
                  <a:cubicBezTo>
                    <a:pt x="4725" y="1250"/>
                    <a:pt x="4022" y="715"/>
                    <a:pt x="3796"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2140125" y="3912225"/>
              <a:ext cx="67000" cy="267600"/>
            </a:xfrm>
            <a:custGeom>
              <a:avLst/>
              <a:gdLst/>
              <a:ahLst/>
              <a:cxnLst/>
              <a:rect l="l" t="t" r="r" b="b"/>
              <a:pathLst>
                <a:path w="2680" h="10704" extrusionOk="0">
                  <a:moveTo>
                    <a:pt x="2680" y="0"/>
                  </a:moveTo>
                  <a:lnTo>
                    <a:pt x="191" y="667"/>
                  </a:lnTo>
                  <a:cubicBezTo>
                    <a:pt x="191" y="667"/>
                    <a:pt x="120" y="2822"/>
                    <a:pt x="358" y="4989"/>
                  </a:cubicBezTo>
                  <a:cubicBezTo>
                    <a:pt x="596" y="7144"/>
                    <a:pt x="1" y="10704"/>
                    <a:pt x="1" y="10704"/>
                  </a:cubicBezTo>
                  <a:lnTo>
                    <a:pt x="2561" y="10347"/>
                  </a:lnTo>
                  <a:cubicBezTo>
                    <a:pt x="2561" y="10347"/>
                    <a:pt x="2037" y="9108"/>
                    <a:pt x="2120" y="7549"/>
                  </a:cubicBezTo>
                  <a:cubicBezTo>
                    <a:pt x="2192" y="5977"/>
                    <a:pt x="2680" y="0"/>
                    <a:pt x="2680" y="0"/>
                  </a:cubicBezTo>
                  <a:close/>
                </a:path>
              </a:pathLst>
            </a:custGeom>
            <a:solidFill>
              <a:srgbClr val="EF9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2129725" y="4140525"/>
              <a:ext cx="162175" cy="64325"/>
            </a:xfrm>
            <a:custGeom>
              <a:avLst/>
              <a:gdLst/>
              <a:ahLst/>
              <a:cxnLst/>
              <a:rect l="l" t="t" r="r" b="b"/>
              <a:pathLst>
                <a:path w="6487" h="2573" extrusionOk="0">
                  <a:moveTo>
                    <a:pt x="2691" y="0"/>
                  </a:moveTo>
                  <a:cubicBezTo>
                    <a:pt x="2477" y="715"/>
                    <a:pt x="1774" y="1250"/>
                    <a:pt x="1024" y="1250"/>
                  </a:cubicBezTo>
                  <a:cubicBezTo>
                    <a:pt x="822" y="1250"/>
                    <a:pt x="619" y="1215"/>
                    <a:pt x="453" y="1143"/>
                  </a:cubicBezTo>
                  <a:cubicBezTo>
                    <a:pt x="298" y="1417"/>
                    <a:pt x="60" y="1608"/>
                    <a:pt x="0" y="2572"/>
                  </a:cubicBezTo>
                  <a:lnTo>
                    <a:pt x="6203" y="2572"/>
                  </a:lnTo>
                  <a:cubicBezTo>
                    <a:pt x="6203" y="2572"/>
                    <a:pt x="6203" y="2572"/>
                    <a:pt x="6204" y="2572"/>
                  </a:cubicBezTo>
                  <a:cubicBezTo>
                    <a:pt x="6214" y="2572"/>
                    <a:pt x="6487" y="2251"/>
                    <a:pt x="5715" y="1596"/>
                  </a:cubicBezTo>
                  <a:cubicBezTo>
                    <a:pt x="5179" y="1155"/>
                    <a:pt x="3667" y="1548"/>
                    <a:pt x="2691"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1934150" y="3288600"/>
              <a:ext cx="101225" cy="294425"/>
            </a:xfrm>
            <a:custGeom>
              <a:avLst/>
              <a:gdLst/>
              <a:ahLst/>
              <a:cxnLst/>
              <a:rect l="l" t="t" r="r" b="b"/>
              <a:pathLst>
                <a:path w="4049" h="11777" extrusionOk="0">
                  <a:moveTo>
                    <a:pt x="1514" y="0"/>
                  </a:moveTo>
                  <a:cubicBezTo>
                    <a:pt x="941" y="0"/>
                    <a:pt x="373" y="284"/>
                    <a:pt x="1" y="787"/>
                  </a:cubicBezTo>
                  <a:cubicBezTo>
                    <a:pt x="310" y="4467"/>
                    <a:pt x="679" y="8122"/>
                    <a:pt x="1156" y="11777"/>
                  </a:cubicBezTo>
                  <a:cubicBezTo>
                    <a:pt x="2275" y="10622"/>
                    <a:pt x="3454" y="9360"/>
                    <a:pt x="3835" y="7812"/>
                  </a:cubicBezTo>
                  <a:cubicBezTo>
                    <a:pt x="4049" y="6991"/>
                    <a:pt x="4013" y="6133"/>
                    <a:pt x="3966" y="5288"/>
                  </a:cubicBezTo>
                  <a:cubicBezTo>
                    <a:pt x="3906" y="4121"/>
                    <a:pt x="3835" y="2943"/>
                    <a:pt x="3477" y="1847"/>
                  </a:cubicBezTo>
                  <a:cubicBezTo>
                    <a:pt x="3299" y="1276"/>
                    <a:pt x="3013" y="728"/>
                    <a:pt x="2561" y="359"/>
                  </a:cubicBezTo>
                  <a:cubicBezTo>
                    <a:pt x="2242" y="114"/>
                    <a:pt x="1877" y="0"/>
                    <a:pt x="1514" y="0"/>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1936250" y="3476450"/>
              <a:ext cx="302425" cy="662000"/>
            </a:xfrm>
            <a:custGeom>
              <a:avLst/>
              <a:gdLst/>
              <a:ahLst/>
              <a:cxnLst/>
              <a:rect l="l" t="t" r="r" b="b"/>
              <a:pathLst>
                <a:path w="12097" h="26480" extrusionOk="0">
                  <a:moveTo>
                    <a:pt x="6608" y="1"/>
                  </a:moveTo>
                  <a:lnTo>
                    <a:pt x="2096" y="1298"/>
                  </a:lnTo>
                  <a:cubicBezTo>
                    <a:pt x="1798" y="2179"/>
                    <a:pt x="1405" y="3025"/>
                    <a:pt x="941" y="3822"/>
                  </a:cubicBezTo>
                  <a:lnTo>
                    <a:pt x="0" y="26301"/>
                  </a:lnTo>
                  <a:lnTo>
                    <a:pt x="3286" y="26480"/>
                  </a:lnTo>
                  <a:lnTo>
                    <a:pt x="5846" y="5120"/>
                  </a:lnTo>
                  <a:lnTo>
                    <a:pt x="7954" y="26432"/>
                  </a:lnTo>
                  <a:lnTo>
                    <a:pt x="11287" y="26349"/>
                  </a:lnTo>
                  <a:cubicBezTo>
                    <a:pt x="11287" y="26349"/>
                    <a:pt x="12097" y="11347"/>
                    <a:pt x="10775" y="1370"/>
                  </a:cubicBezTo>
                  <a:lnTo>
                    <a:pt x="6608" y="1"/>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2436300" y="3124625"/>
              <a:ext cx="74025" cy="64075"/>
            </a:xfrm>
            <a:custGeom>
              <a:avLst/>
              <a:gdLst/>
              <a:ahLst/>
              <a:cxnLst/>
              <a:rect l="l" t="t" r="r" b="b"/>
              <a:pathLst>
                <a:path w="2961" h="2563" extrusionOk="0">
                  <a:moveTo>
                    <a:pt x="1679" y="0"/>
                  </a:moveTo>
                  <a:lnTo>
                    <a:pt x="1679" y="0"/>
                  </a:lnTo>
                  <a:cubicBezTo>
                    <a:pt x="1704" y="1517"/>
                    <a:pt x="919" y="1745"/>
                    <a:pt x="445" y="1745"/>
                  </a:cubicBezTo>
                  <a:cubicBezTo>
                    <a:pt x="242" y="1745"/>
                    <a:pt x="96" y="1703"/>
                    <a:pt x="96" y="1703"/>
                  </a:cubicBezTo>
                  <a:lnTo>
                    <a:pt x="1" y="2417"/>
                  </a:lnTo>
                  <a:lnTo>
                    <a:pt x="715" y="2536"/>
                  </a:lnTo>
                  <a:cubicBezTo>
                    <a:pt x="850" y="2554"/>
                    <a:pt x="976" y="2562"/>
                    <a:pt x="1094" y="2562"/>
                  </a:cubicBezTo>
                  <a:cubicBezTo>
                    <a:pt x="2960" y="2562"/>
                    <a:pt x="2739" y="477"/>
                    <a:pt x="2739" y="477"/>
                  </a:cubicBezTo>
                  <a:lnTo>
                    <a:pt x="1679" y="0"/>
                  </a:lnTo>
                  <a:close/>
                </a:path>
              </a:pathLst>
            </a:custGeom>
            <a:solidFill>
              <a:srgbClr val="8E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2410700" y="3117775"/>
              <a:ext cx="55700" cy="68475"/>
            </a:xfrm>
            <a:custGeom>
              <a:avLst/>
              <a:gdLst/>
              <a:ahLst/>
              <a:cxnLst/>
              <a:rect l="l" t="t" r="r" b="b"/>
              <a:pathLst>
                <a:path w="2228" h="2739" extrusionOk="0">
                  <a:moveTo>
                    <a:pt x="1263" y="0"/>
                  </a:moveTo>
                  <a:cubicBezTo>
                    <a:pt x="1" y="1120"/>
                    <a:pt x="727" y="2084"/>
                    <a:pt x="727" y="2084"/>
                  </a:cubicBezTo>
                  <a:lnTo>
                    <a:pt x="1656" y="2739"/>
                  </a:lnTo>
                  <a:cubicBezTo>
                    <a:pt x="1025" y="1346"/>
                    <a:pt x="2227" y="536"/>
                    <a:pt x="2227" y="536"/>
                  </a:cubicBezTo>
                  <a:lnTo>
                    <a:pt x="1263" y="0"/>
                  </a:ln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2274975" y="3299025"/>
              <a:ext cx="97350" cy="88475"/>
            </a:xfrm>
            <a:custGeom>
              <a:avLst/>
              <a:gdLst/>
              <a:ahLst/>
              <a:cxnLst/>
              <a:rect l="l" t="t" r="r" b="b"/>
              <a:pathLst>
                <a:path w="3894" h="3539" extrusionOk="0">
                  <a:moveTo>
                    <a:pt x="1944" y="0"/>
                  </a:moveTo>
                  <a:cubicBezTo>
                    <a:pt x="1144" y="0"/>
                    <a:pt x="420" y="545"/>
                    <a:pt x="227" y="1359"/>
                  </a:cubicBezTo>
                  <a:cubicBezTo>
                    <a:pt x="0" y="2311"/>
                    <a:pt x="584" y="3264"/>
                    <a:pt x="1536" y="3490"/>
                  </a:cubicBezTo>
                  <a:cubicBezTo>
                    <a:pt x="1675" y="3523"/>
                    <a:pt x="1813" y="3539"/>
                    <a:pt x="1950" y="3539"/>
                  </a:cubicBezTo>
                  <a:cubicBezTo>
                    <a:pt x="2751" y="3539"/>
                    <a:pt x="3474" y="2994"/>
                    <a:pt x="3668" y="2180"/>
                  </a:cubicBezTo>
                  <a:cubicBezTo>
                    <a:pt x="3894" y="1228"/>
                    <a:pt x="3310" y="275"/>
                    <a:pt x="2358" y="49"/>
                  </a:cubicBezTo>
                  <a:cubicBezTo>
                    <a:pt x="2219" y="16"/>
                    <a:pt x="2081" y="0"/>
                    <a:pt x="1944" y="0"/>
                  </a:cubicBezTo>
                  <a:close/>
                </a:path>
              </a:pathLst>
            </a:custGeom>
            <a:solidFill>
              <a:srgbClr val="6662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2228250" y="3261850"/>
              <a:ext cx="85150" cy="118175"/>
            </a:xfrm>
            <a:custGeom>
              <a:avLst/>
              <a:gdLst/>
              <a:ahLst/>
              <a:cxnLst/>
              <a:rect l="l" t="t" r="r" b="b"/>
              <a:pathLst>
                <a:path w="3406" h="4727" extrusionOk="0">
                  <a:moveTo>
                    <a:pt x="1905" y="0"/>
                  </a:moveTo>
                  <a:lnTo>
                    <a:pt x="0" y="2048"/>
                  </a:lnTo>
                  <a:lnTo>
                    <a:pt x="2215" y="4727"/>
                  </a:lnTo>
                  <a:lnTo>
                    <a:pt x="3405" y="1905"/>
                  </a:lnTo>
                  <a:lnTo>
                    <a:pt x="1905" y="0"/>
                  </a:lnTo>
                  <a:close/>
                </a:path>
              </a:pathLst>
            </a:custGeom>
            <a:solidFill>
              <a:srgbClr val="8E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1905275" y="3126400"/>
              <a:ext cx="383425" cy="414925"/>
            </a:xfrm>
            <a:custGeom>
              <a:avLst/>
              <a:gdLst/>
              <a:ahLst/>
              <a:cxnLst/>
              <a:rect l="l" t="t" r="r" b="b"/>
              <a:pathLst>
                <a:path w="15337" h="16597" extrusionOk="0">
                  <a:moveTo>
                    <a:pt x="8740" y="1"/>
                  </a:moveTo>
                  <a:cubicBezTo>
                    <a:pt x="8133" y="1"/>
                    <a:pt x="7538" y="96"/>
                    <a:pt x="6930" y="120"/>
                  </a:cubicBezTo>
                  <a:cubicBezTo>
                    <a:pt x="6776" y="120"/>
                    <a:pt x="6609" y="132"/>
                    <a:pt x="6466" y="144"/>
                  </a:cubicBezTo>
                  <a:cubicBezTo>
                    <a:pt x="6371" y="156"/>
                    <a:pt x="6276" y="179"/>
                    <a:pt x="6192" y="251"/>
                  </a:cubicBezTo>
                  <a:cubicBezTo>
                    <a:pt x="6156" y="298"/>
                    <a:pt x="6133" y="346"/>
                    <a:pt x="6109" y="382"/>
                  </a:cubicBezTo>
                  <a:cubicBezTo>
                    <a:pt x="5978" y="668"/>
                    <a:pt x="5883" y="965"/>
                    <a:pt x="5823" y="1275"/>
                  </a:cubicBezTo>
                  <a:cubicBezTo>
                    <a:pt x="5085" y="1620"/>
                    <a:pt x="4335" y="1965"/>
                    <a:pt x="3609" y="2358"/>
                  </a:cubicBezTo>
                  <a:cubicBezTo>
                    <a:pt x="3299" y="2537"/>
                    <a:pt x="2977" y="2715"/>
                    <a:pt x="2704" y="2942"/>
                  </a:cubicBezTo>
                  <a:cubicBezTo>
                    <a:pt x="2251" y="3311"/>
                    <a:pt x="1906" y="3811"/>
                    <a:pt x="1584" y="4299"/>
                  </a:cubicBezTo>
                  <a:cubicBezTo>
                    <a:pt x="1061" y="5085"/>
                    <a:pt x="596" y="5918"/>
                    <a:pt x="203" y="6775"/>
                  </a:cubicBezTo>
                  <a:cubicBezTo>
                    <a:pt x="1" y="7168"/>
                    <a:pt x="180" y="7680"/>
                    <a:pt x="203" y="8121"/>
                  </a:cubicBezTo>
                  <a:cubicBezTo>
                    <a:pt x="241" y="8111"/>
                    <a:pt x="281" y="8106"/>
                    <a:pt x="322" y="8106"/>
                  </a:cubicBezTo>
                  <a:cubicBezTo>
                    <a:pt x="575" y="8106"/>
                    <a:pt x="874" y="8275"/>
                    <a:pt x="1120" y="8347"/>
                  </a:cubicBezTo>
                  <a:cubicBezTo>
                    <a:pt x="1596" y="8514"/>
                    <a:pt x="2108" y="8585"/>
                    <a:pt x="2608" y="8645"/>
                  </a:cubicBezTo>
                  <a:cubicBezTo>
                    <a:pt x="2918" y="8692"/>
                    <a:pt x="3251" y="8740"/>
                    <a:pt x="3573" y="8776"/>
                  </a:cubicBezTo>
                  <a:cubicBezTo>
                    <a:pt x="3799" y="11097"/>
                    <a:pt x="3418" y="13455"/>
                    <a:pt x="3037" y="15741"/>
                  </a:cubicBezTo>
                  <a:cubicBezTo>
                    <a:pt x="4181" y="16231"/>
                    <a:pt x="5466" y="16522"/>
                    <a:pt x="6716" y="16522"/>
                  </a:cubicBezTo>
                  <a:cubicBezTo>
                    <a:pt x="6831" y="16522"/>
                    <a:pt x="6947" y="16520"/>
                    <a:pt x="7061" y="16515"/>
                  </a:cubicBezTo>
                  <a:cubicBezTo>
                    <a:pt x="7061" y="15967"/>
                    <a:pt x="7085" y="15419"/>
                    <a:pt x="7133" y="14860"/>
                  </a:cubicBezTo>
                  <a:cubicBezTo>
                    <a:pt x="7490" y="15419"/>
                    <a:pt x="7823" y="15979"/>
                    <a:pt x="8085" y="16574"/>
                  </a:cubicBezTo>
                  <a:cubicBezTo>
                    <a:pt x="8263" y="16590"/>
                    <a:pt x="8442" y="16597"/>
                    <a:pt x="8622" y="16597"/>
                  </a:cubicBezTo>
                  <a:cubicBezTo>
                    <a:pt x="9561" y="16597"/>
                    <a:pt x="10519" y="16405"/>
                    <a:pt x="11419" y="16205"/>
                  </a:cubicBezTo>
                  <a:cubicBezTo>
                    <a:pt x="11871" y="16110"/>
                    <a:pt x="12324" y="16003"/>
                    <a:pt x="12669" y="15705"/>
                  </a:cubicBezTo>
                  <a:cubicBezTo>
                    <a:pt x="12645" y="12943"/>
                    <a:pt x="11586" y="10431"/>
                    <a:pt x="11788" y="7680"/>
                  </a:cubicBezTo>
                  <a:lnTo>
                    <a:pt x="11788" y="7680"/>
                  </a:lnTo>
                  <a:cubicBezTo>
                    <a:pt x="11824" y="7740"/>
                    <a:pt x="11848" y="7859"/>
                    <a:pt x="11883" y="7918"/>
                  </a:cubicBezTo>
                  <a:cubicBezTo>
                    <a:pt x="12121" y="8359"/>
                    <a:pt x="12372" y="8811"/>
                    <a:pt x="12610" y="9252"/>
                  </a:cubicBezTo>
                  <a:cubicBezTo>
                    <a:pt x="13003" y="7787"/>
                    <a:pt x="13991" y="6454"/>
                    <a:pt x="15336" y="5740"/>
                  </a:cubicBezTo>
                  <a:cubicBezTo>
                    <a:pt x="15217" y="5585"/>
                    <a:pt x="15098" y="5382"/>
                    <a:pt x="15003" y="5180"/>
                  </a:cubicBezTo>
                  <a:cubicBezTo>
                    <a:pt x="14884" y="4989"/>
                    <a:pt x="14753" y="4787"/>
                    <a:pt x="14622" y="4597"/>
                  </a:cubicBezTo>
                  <a:cubicBezTo>
                    <a:pt x="14146" y="3918"/>
                    <a:pt x="13622" y="3275"/>
                    <a:pt x="13062" y="2668"/>
                  </a:cubicBezTo>
                  <a:cubicBezTo>
                    <a:pt x="12848" y="2442"/>
                    <a:pt x="12622" y="2215"/>
                    <a:pt x="12360" y="2049"/>
                  </a:cubicBezTo>
                  <a:cubicBezTo>
                    <a:pt x="12169" y="1918"/>
                    <a:pt x="11943" y="1846"/>
                    <a:pt x="11729" y="1751"/>
                  </a:cubicBezTo>
                  <a:cubicBezTo>
                    <a:pt x="10931" y="1441"/>
                    <a:pt x="10121" y="1144"/>
                    <a:pt x="9312" y="941"/>
                  </a:cubicBezTo>
                  <a:cubicBezTo>
                    <a:pt x="9276" y="679"/>
                    <a:pt x="9204" y="429"/>
                    <a:pt x="9097" y="203"/>
                  </a:cubicBezTo>
                  <a:cubicBezTo>
                    <a:pt x="9050" y="132"/>
                    <a:pt x="9026" y="72"/>
                    <a:pt x="8954" y="25"/>
                  </a:cubicBezTo>
                  <a:cubicBezTo>
                    <a:pt x="8895" y="1"/>
                    <a:pt x="8812" y="1"/>
                    <a:pt x="8740" y="1"/>
                  </a:cubicBezTo>
                  <a:close/>
                </a:path>
              </a:pathLst>
            </a:custGeom>
            <a:solidFill>
              <a:srgbClr val="B26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2043400" y="3056625"/>
              <a:ext cx="28000" cy="28275"/>
            </a:xfrm>
            <a:custGeom>
              <a:avLst/>
              <a:gdLst/>
              <a:ahLst/>
              <a:cxnLst/>
              <a:rect l="l" t="t" r="r" b="b"/>
              <a:pathLst>
                <a:path w="1120" h="1131" extrusionOk="0">
                  <a:moveTo>
                    <a:pt x="533" y="0"/>
                  </a:moveTo>
                  <a:cubicBezTo>
                    <a:pt x="299" y="0"/>
                    <a:pt x="5" y="145"/>
                    <a:pt x="155" y="434"/>
                  </a:cubicBezTo>
                  <a:cubicBezTo>
                    <a:pt x="36" y="518"/>
                    <a:pt x="0" y="672"/>
                    <a:pt x="48" y="815"/>
                  </a:cubicBezTo>
                  <a:cubicBezTo>
                    <a:pt x="96" y="946"/>
                    <a:pt x="215" y="1030"/>
                    <a:pt x="346" y="1077"/>
                  </a:cubicBezTo>
                  <a:cubicBezTo>
                    <a:pt x="433" y="1109"/>
                    <a:pt x="520" y="1130"/>
                    <a:pt x="611" y="1130"/>
                  </a:cubicBezTo>
                  <a:cubicBezTo>
                    <a:pt x="657" y="1130"/>
                    <a:pt x="703" y="1125"/>
                    <a:pt x="751" y="1113"/>
                  </a:cubicBezTo>
                  <a:cubicBezTo>
                    <a:pt x="881" y="1077"/>
                    <a:pt x="1001" y="970"/>
                    <a:pt x="1060" y="851"/>
                  </a:cubicBezTo>
                  <a:cubicBezTo>
                    <a:pt x="1084" y="780"/>
                    <a:pt x="1108" y="708"/>
                    <a:pt x="1108" y="613"/>
                  </a:cubicBezTo>
                  <a:cubicBezTo>
                    <a:pt x="1120" y="470"/>
                    <a:pt x="1108" y="303"/>
                    <a:pt x="1012" y="184"/>
                  </a:cubicBezTo>
                  <a:cubicBezTo>
                    <a:pt x="929" y="65"/>
                    <a:pt x="762" y="18"/>
                    <a:pt x="608" y="6"/>
                  </a:cubicBezTo>
                  <a:cubicBezTo>
                    <a:pt x="584" y="2"/>
                    <a:pt x="559" y="0"/>
                    <a:pt x="533" y="0"/>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2111850" y="3056625"/>
              <a:ext cx="28025" cy="28275"/>
            </a:xfrm>
            <a:custGeom>
              <a:avLst/>
              <a:gdLst/>
              <a:ahLst/>
              <a:cxnLst/>
              <a:rect l="l" t="t" r="r" b="b"/>
              <a:pathLst>
                <a:path w="1121" h="1131" extrusionOk="0">
                  <a:moveTo>
                    <a:pt x="588" y="0"/>
                  </a:moveTo>
                  <a:cubicBezTo>
                    <a:pt x="562" y="0"/>
                    <a:pt x="537" y="2"/>
                    <a:pt x="513" y="6"/>
                  </a:cubicBezTo>
                  <a:cubicBezTo>
                    <a:pt x="358" y="18"/>
                    <a:pt x="191" y="65"/>
                    <a:pt x="108" y="184"/>
                  </a:cubicBezTo>
                  <a:cubicBezTo>
                    <a:pt x="13" y="303"/>
                    <a:pt x="1" y="470"/>
                    <a:pt x="13" y="613"/>
                  </a:cubicBezTo>
                  <a:cubicBezTo>
                    <a:pt x="13" y="708"/>
                    <a:pt x="37" y="780"/>
                    <a:pt x="60" y="851"/>
                  </a:cubicBezTo>
                  <a:cubicBezTo>
                    <a:pt x="120" y="970"/>
                    <a:pt x="239" y="1077"/>
                    <a:pt x="370" y="1113"/>
                  </a:cubicBezTo>
                  <a:cubicBezTo>
                    <a:pt x="418" y="1125"/>
                    <a:pt x="464" y="1130"/>
                    <a:pt x="509" y="1130"/>
                  </a:cubicBezTo>
                  <a:cubicBezTo>
                    <a:pt x="600" y="1130"/>
                    <a:pt x="687" y="1109"/>
                    <a:pt x="775" y="1077"/>
                  </a:cubicBezTo>
                  <a:cubicBezTo>
                    <a:pt x="906" y="1030"/>
                    <a:pt x="1025" y="946"/>
                    <a:pt x="1072" y="815"/>
                  </a:cubicBezTo>
                  <a:cubicBezTo>
                    <a:pt x="1120" y="672"/>
                    <a:pt x="1084" y="518"/>
                    <a:pt x="965" y="434"/>
                  </a:cubicBezTo>
                  <a:cubicBezTo>
                    <a:pt x="1115" y="145"/>
                    <a:pt x="822" y="0"/>
                    <a:pt x="588" y="0"/>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2043400" y="3063000"/>
              <a:ext cx="98250" cy="99900"/>
            </a:xfrm>
            <a:custGeom>
              <a:avLst/>
              <a:gdLst/>
              <a:ahLst/>
              <a:cxnLst/>
              <a:rect l="l" t="t" r="r" b="b"/>
              <a:pathLst>
                <a:path w="3930" h="3996" extrusionOk="0">
                  <a:moveTo>
                    <a:pt x="822" y="1"/>
                  </a:moveTo>
                  <a:cubicBezTo>
                    <a:pt x="810" y="179"/>
                    <a:pt x="727" y="358"/>
                    <a:pt x="608" y="501"/>
                  </a:cubicBezTo>
                  <a:cubicBezTo>
                    <a:pt x="548" y="422"/>
                    <a:pt x="457" y="376"/>
                    <a:pt x="359" y="376"/>
                  </a:cubicBezTo>
                  <a:cubicBezTo>
                    <a:pt x="339" y="376"/>
                    <a:pt x="318" y="378"/>
                    <a:pt x="298" y="382"/>
                  </a:cubicBezTo>
                  <a:cubicBezTo>
                    <a:pt x="179" y="382"/>
                    <a:pt x="72" y="453"/>
                    <a:pt x="36" y="560"/>
                  </a:cubicBezTo>
                  <a:cubicBezTo>
                    <a:pt x="12" y="596"/>
                    <a:pt x="0" y="656"/>
                    <a:pt x="0" y="703"/>
                  </a:cubicBezTo>
                  <a:cubicBezTo>
                    <a:pt x="0" y="870"/>
                    <a:pt x="96" y="1048"/>
                    <a:pt x="227" y="1156"/>
                  </a:cubicBezTo>
                  <a:cubicBezTo>
                    <a:pt x="319" y="1222"/>
                    <a:pt x="440" y="1260"/>
                    <a:pt x="561" y="1260"/>
                  </a:cubicBezTo>
                  <a:cubicBezTo>
                    <a:pt x="613" y="1260"/>
                    <a:pt x="665" y="1253"/>
                    <a:pt x="715" y="1239"/>
                  </a:cubicBezTo>
                  <a:cubicBezTo>
                    <a:pt x="774" y="1513"/>
                    <a:pt x="941" y="1775"/>
                    <a:pt x="1143" y="1965"/>
                  </a:cubicBezTo>
                  <a:cubicBezTo>
                    <a:pt x="1179" y="2358"/>
                    <a:pt x="1239" y="2727"/>
                    <a:pt x="1179" y="3096"/>
                  </a:cubicBezTo>
                  <a:cubicBezTo>
                    <a:pt x="1370" y="3192"/>
                    <a:pt x="1524" y="3334"/>
                    <a:pt x="1703" y="3430"/>
                  </a:cubicBezTo>
                  <a:cubicBezTo>
                    <a:pt x="1727" y="3549"/>
                    <a:pt x="1822" y="3692"/>
                    <a:pt x="1846" y="3799"/>
                  </a:cubicBezTo>
                  <a:cubicBezTo>
                    <a:pt x="1858" y="3858"/>
                    <a:pt x="1870" y="3918"/>
                    <a:pt x="1917" y="3966"/>
                  </a:cubicBezTo>
                  <a:cubicBezTo>
                    <a:pt x="1917" y="3977"/>
                    <a:pt x="1941" y="3977"/>
                    <a:pt x="1953" y="3989"/>
                  </a:cubicBezTo>
                  <a:cubicBezTo>
                    <a:pt x="1957" y="3994"/>
                    <a:pt x="1962" y="3996"/>
                    <a:pt x="1966" y="3996"/>
                  </a:cubicBezTo>
                  <a:cubicBezTo>
                    <a:pt x="1985" y="3996"/>
                    <a:pt x="2003" y="3959"/>
                    <a:pt x="2013" y="3930"/>
                  </a:cubicBezTo>
                  <a:cubicBezTo>
                    <a:pt x="2048" y="3811"/>
                    <a:pt x="2084" y="3680"/>
                    <a:pt x="2096" y="3549"/>
                  </a:cubicBezTo>
                  <a:cubicBezTo>
                    <a:pt x="2120" y="3477"/>
                    <a:pt x="2120" y="3394"/>
                    <a:pt x="2155" y="3358"/>
                  </a:cubicBezTo>
                  <a:cubicBezTo>
                    <a:pt x="2405" y="3263"/>
                    <a:pt x="2667" y="3144"/>
                    <a:pt x="2906" y="3037"/>
                  </a:cubicBezTo>
                  <a:cubicBezTo>
                    <a:pt x="2929" y="3025"/>
                    <a:pt x="2941" y="3013"/>
                    <a:pt x="2965" y="3001"/>
                  </a:cubicBezTo>
                  <a:cubicBezTo>
                    <a:pt x="2977" y="2965"/>
                    <a:pt x="2977" y="2953"/>
                    <a:pt x="2977" y="2918"/>
                  </a:cubicBezTo>
                  <a:cubicBezTo>
                    <a:pt x="2941" y="2561"/>
                    <a:pt x="2929" y="2227"/>
                    <a:pt x="2906" y="1870"/>
                  </a:cubicBezTo>
                  <a:cubicBezTo>
                    <a:pt x="3025" y="1715"/>
                    <a:pt x="3084" y="1537"/>
                    <a:pt x="3108" y="1358"/>
                  </a:cubicBezTo>
                  <a:cubicBezTo>
                    <a:pt x="3175" y="1375"/>
                    <a:pt x="3243" y="1384"/>
                    <a:pt x="3310" y="1384"/>
                  </a:cubicBezTo>
                  <a:cubicBezTo>
                    <a:pt x="3435" y="1384"/>
                    <a:pt x="3555" y="1352"/>
                    <a:pt x="3656" y="1275"/>
                  </a:cubicBezTo>
                  <a:cubicBezTo>
                    <a:pt x="3822" y="1156"/>
                    <a:pt x="3929" y="977"/>
                    <a:pt x="3929" y="763"/>
                  </a:cubicBezTo>
                  <a:cubicBezTo>
                    <a:pt x="3918" y="644"/>
                    <a:pt x="3858" y="501"/>
                    <a:pt x="3751" y="417"/>
                  </a:cubicBezTo>
                  <a:cubicBezTo>
                    <a:pt x="3679" y="382"/>
                    <a:pt x="3572" y="358"/>
                    <a:pt x="3489" y="358"/>
                  </a:cubicBezTo>
                  <a:cubicBezTo>
                    <a:pt x="3406" y="358"/>
                    <a:pt x="3322" y="382"/>
                    <a:pt x="3263" y="441"/>
                  </a:cubicBezTo>
                  <a:cubicBezTo>
                    <a:pt x="3084" y="346"/>
                    <a:pt x="2929" y="203"/>
                    <a:pt x="2894" y="1"/>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2013025" y="3003475"/>
              <a:ext cx="162550" cy="61350"/>
            </a:xfrm>
            <a:custGeom>
              <a:avLst/>
              <a:gdLst/>
              <a:ahLst/>
              <a:cxnLst/>
              <a:rect l="l" t="t" r="r" b="b"/>
              <a:pathLst>
                <a:path w="6502" h="2454" extrusionOk="0">
                  <a:moveTo>
                    <a:pt x="3156" y="1"/>
                  </a:moveTo>
                  <a:cubicBezTo>
                    <a:pt x="2263" y="1"/>
                    <a:pt x="1513" y="858"/>
                    <a:pt x="1489" y="1917"/>
                  </a:cubicBezTo>
                  <a:cubicBezTo>
                    <a:pt x="596" y="2036"/>
                    <a:pt x="1" y="2239"/>
                    <a:pt x="1" y="2453"/>
                  </a:cubicBezTo>
                  <a:lnTo>
                    <a:pt x="6502" y="2453"/>
                  </a:lnTo>
                  <a:cubicBezTo>
                    <a:pt x="6490" y="2203"/>
                    <a:pt x="5811" y="2001"/>
                    <a:pt x="4823" y="1894"/>
                  </a:cubicBezTo>
                  <a:cubicBezTo>
                    <a:pt x="4775" y="834"/>
                    <a:pt x="4049" y="1"/>
                    <a:pt x="3156" y="1"/>
                  </a:cubicBezTo>
                  <a:close/>
                </a:path>
              </a:pathLst>
            </a:custGeom>
            <a:solidFill>
              <a:srgbClr val="FAA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2084775" y="3071200"/>
              <a:ext cx="10150" cy="23675"/>
            </a:xfrm>
            <a:custGeom>
              <a:avLst/>
              <a:gdLst/>
              <a:ahLst/>
              <a:cxnLst/>
              <a:rect l="l" t="t" r="r" b="b"/>
              <a:pathLst>
                <a:path w="406" h="947" extrusionOk="0">
                  <a:moveTo>
                    <a:pt x="173" y="1"/>
                  </a:moveTo>
                  <a:cubicBezTo>
                    <a:pt x="153" y="1"/>
                    <a:pt x="123" y="22"/>
                    <a:pt x="131" y="54"/>
                  </a:cubicBezTo>
                  <a:cubicBezTo>
                    <a:pt x="179" y="256"/>
                    <a:pt x="167" y="482"/>
                    <a:pt x="84" y="673"/>
                  </a:cubicBezTo>
                  <a:cubicBezTo>
                    <a:pt x="72" y="732"/>
                    <a:pt x="0" y="840"/>
                    <a:pt x="60" y="899"/>
                  </a:cubicBezTo>
                  <a:cubicBezTo>
                    <a:pt x="84" y="923"/>
                    <a:pt x="131" y="923"/>
                    <a:pt x="179" y="923"/>
                  </a:cubicBezTo>
                  <a:cubicBezTo>
                    <a:pt x="239" y="923"/>
                    <a:pt x="298" y="947"/>
                    <a:pt x="358" y="947"/>
                  </a:cubicBezTo>
                  <a:cubicBezTo>
                    <a:pt x="405" y="947"/>
                    <a:pt x="405" y="887"/>
                    <a:pt x="358" y="887"/>
                  </a:cubicBezTo>
                  <a:cubicBezTo>
                    <a:pt x="310" y="887"/>
                    <a:pt x="250" y="863"/>
                    <a:pt x="203" y="863"/>
                  </a:cubicBezTo>
                  <a:lnTo>
                    <a:pt x="131" y="863"/>
                  </a:lnTo>
                  <a:cubicBezTo>
                    <a:pt x="108" y="863"/>
                    <a:pt x="108" y="840"/>
                    <a:pt x="108" y="804"/>
                  </a:cubicBezTo>
                  <a:cubicBezTo>
                    <a:pt x="131" y="720"/>
                    <a:pt x="167" y="649"/>
                    <a:pt x="191" y="554"/>
                  </a:cubicBezTo>
                  <a:cubicBezTo>
                    <a:pt x="239" y="375"/>
                    <a:pt x="239" y="197"/>
                    <a:pt x="191" y="18"/>
                  </a:cubicBezTo>
                  <a:cubicBezTo>
                    <a:pt x="191" y="6"/>
                    <a:pt x="183" y="1"/>
                    <a:pt x="173"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2082475" y="3096325"/>
              <a:ext cx="22425" cy="8525"/>
            </a:xfrm>
            <a:custGeom>
              <a:avLst/>
              <a:gdLst/>
              <a:ahLst/>
              <a:cxnLst/>
              <a:rect l="l" t="t" r="r" b="b"/>
              <a:pathLst>
                <a:path w="897" h="341" extrusionOk="0">
                  <a:moveTo>
                    <a:pt x="856" y="1"/>
                  </a:moveTo>
                  <a:cubicBezTo>
                    <a:pt x="848" y="1"/>
                    <a:pt x="839" y="4"/>
                    <a:pt x="831" y="13"/>
                  </a:cubicBezTo>
                  <a:cubicBezTo>
                    <a:pt x="686" y="185"/>
                    <a:pt x="473" y="281"/>
                    <a:pt x="259" y="281"/>
                  </a:cubicBezTo>
                  <a:cubicBezTo>
                    <a:pt x="191" y="281"/>
                    <a:pt x="123" y="271"/>
                    <a:pt x="57" y="251"/>
                  </a:cubicBezTo>
                  <a:cubicBezTo>
                    <a:pt x="53" y="250"/>
                    <a:pt x="50" y="250"/>
                    <a:pt x="47" y="250"/>
                  </a:cubicBezTo>
                  <a:cubicBezTo>
                    <a:pt x="17" y="250"/>
                    <a:pt x="0" y="300"/>
                    <a:pt x="33" y="311"/>
                  </a:cubicBezTo>
                  <a:cubicBezTo>
                    <a:pt x="104" y="331"/>
                    <a:pt x="178" y="340"/>
                    <a:pt x="252" y="340"/>
                  </a:cubicBezTo>
                  <a:cubicBezTo>
                    <a:pt x="487" y="340"/>
                    <a:pt x="724" y="242"/>
                    <a:pt x="878" y="61"/>
                  </a:cubicBezTo>
                  <a:cubicBezTo>
                    <a:pt x="896" y="34"/>
                    <a:pt x="880" y="1"/>
                    <a:pt x="856"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2097275" y="3064125"/>
              <a:ext cx="18225" cy="5125"/>
            </a:xfrm>
            <a:custGeom>
              <a:avLst/>
              <a:gdLst/>
              <a:ahLst/>
              <a:cxnLst/>
              <a:rect l="l" t="t" r="r" b="b"/>
              <a:pathLst>
                <a:path w="729" h="205" extrusionOk="0">
                  <a:moveTo>
                    <a:pt x="364" y="0"/>
                  </a:moveTo>
                  <a:cubicBezTo>
                    <a:pt x="246" y="0"/>
                    <a:pt x="130" y="36"/>
                    <a:pt x="36" y="111"/>
                  </a:cubicBezTo>
                  <a:cubicBezTo>
                    <a:pt x="0" y="122"/>
                    <a:pt x="0" y="146"/>
                    <a:pt x="12" y="182"/>
                  </a:cubicBezTo>
                  <a:cubicBezTo>
                    <a:pt x="4" y="190"/>
                    <a:pt x="24" y="204"/>
                    <a:pt x="49" y="204"/>
                  </a:cubicBezTo>
                  <a:cubicBezTo>
                    <a:pt x="60" y="204"/>
                    <a:pt x="73" y="201"/>
                    <a:pt x="84" y="194"/>
                  </a:cubicBezTo>
                  <a:cubicBezTo>
                    <a:pt x="165" y="137"/>
                    <a:pt x="264" y="107"/>
                    <a:pt x="363" y="107"/>
                  </a:cubicBezTo>
                  <a:cubicBezTo>
                    <a:pt x="451" y="107"/>
                    <a:pt x="541" y="131"/>
                    <a:pt x="620" y="182"/>
                  </a:cubicBezTo>
                  <a:cubicBezTo>
                    <a:pt x="630" y="190"/>
                    <a:pt x="641" y="194"/>
                    <a:pt x="650" y="194"/>
                  </a:cubicBezTo>
                  <a:cubicBezTo>
                    <a:pt x="696" y="194"/>
                    <a:pt x="728" y="116"/>
                    <a:pt x="679" y="87"/>
                  </a:cubicBezTo>
                  <a:cubicBezTo>
                    <a:pt x="583" y="30"/>
                    <a:pt x="472" y="0"/>
                    <a:pt x="364" y="0"/>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2099650" y="3071025"/>
              <a:ext cx="5975" cy="9575"/>
            </a:xfrm>
            <a:custGeom>
              <a:avLst/>
              <a:gdLst/>
              <a:ahLst/>
              <a:cxnLst/>
              <a:rect l="l" t="t" r="r" b="b"/>
              <a:pathLst>
                <a:path w="239" h="383" extrusionOk="0">
                  <a:moveTo>
                    <a:pt x="132" y="0"/>
                  </a:moveTo>
                  <a:cubicBezTo>
                    <a:pt x="128" y="0"/>
                    <a:pt x="124" y="1"/>
                    <a:pt x="120" y="1"/>
                  </a:cubicBezTo>
                  <a:cubicBezTo>
                    <a:pt x="60" y="1"/>
                    <a:pt x="1" y="85"/>
                    <a:pt x="1" y="192"/>
                  </a:cubicBezTo>
                  <a:cubicBezTo>
                    <a:pt x="1" y="287"/>
                    <a:pt x="60" y="382"/>
                    <a:pt x="120" y="382"/>
                  </a:cubicBezTo>
                  <a:cubicBezTo>
                    <a:pt x="179" y="382"/>
                    <a:pt x="239" y="299"/>
                    <a:pt x="239" y="192"/>
                  </a:cubicBezTo>
                  <a:cubicBezTo>
                    <a:pt x="239" y="91"/>
                    <a:pt x="196" y="0"/>
                    <a:pt x="132" y="0"/>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2065400" y="3063825"/>
              <a:ext cx="17900" cy="4975"/>
            </a:xfrm>
            <a:custGeom>
              <a:avLst/>
              <a:gdLst/>
              <a:ahLst/>
              <a:cxnLst/>
              <a:rect l="l" t="t" r="r" b="b"/>
              <a:pathLst>
                <a:path w="716" h="199" extrusionOk="0">
                  <a:moveTo>
                    <a:pt x="350" y="0"/>
                  </a:moveTo>
                  <a:cubicBezTo>
                    <a:pt x="244" y="0"/>
                    <a:pt x="140" y="30"/>
                    <a:pt x="49" y="87"/>
                  </a:cubicBezTo>
                  <a:cubicBezTo>
                    <a:pt x="1" y="125"/>
                    <a:pt x="31" y="195"/>
                    <a:pt x="69" y="195"/>
                  </a:cubicBezTo>
                  <a:cubicBezTo>
                    <a:pt x="78" y="195"/>
                    <a:pt x="88" y="191"/>
                    <a:pt x="97" y="182"/>
                  </a:cubicBezTo>
                  <a:cubicBezTo>
                    <a:pt x="175" y="131"/>
                    <a:pt x="265" y="107"/>
                    <a:pt x="355" y="107"/>
                  </a:cubicBezTo>
                  <a:cubicBezTo>
                    <a:pt x="455" y="107"/>
                    <a:pt x="556" y="137"/>
                    <a:pt x="644" y="194"/>
                  </a:cubicBezTo>
                  <a:cubicBezTo>
                    <a:pt x="651" y="197"/>
                    <a:pt x="658" y="199"/>
                    <a:pt x="665" y="199"/>
                  </a:cubicBezTo>
                  <a:cubicBezTo>
                    <a:pt x="682" y="199"/>
                    <a:pt x="699" y="190"/>
                    <a:pt x="716" y="182"/>
                  </a:cubicBezTo>
                  <a:cubicBezTo>
                    <a:pt x="716" y="170"/>
                    <a:pt x="716" y="123"/>
                    <a:pt x="680" y="111"/>
                  </a:cubicBezTo>
                  <a:cubicBezTo>
                    <a:pt x="581" y="36"/>
                    <a:pt x="465" y="0"/>
                    <a:pt x="350" y="0"/>
                  </a:cubicBezTo>
                  <a:close/>
                </a:path>
              </a:pathLst>
            </a:custGeom>
            <a:solidFill>
              <a:srgbClr val="F9D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2074350" y="3071025"/>
              <a:ext cx="5975" cy="9575"/>
            </a:xfrm>
            <a:custGeom>
              <a:avLst/>
              <a:gdLst/>
              <a:ahLst/>
              <a:cxnLst/>
              <a:rect l="l" t="t" r="r" b="b"/>
              <a:pathLst>
                <a:path w="239" h="383" extrusionOk="0">
                  <a:moveTo>
                    <a:pt x="110" y="0"/>
                  </a:moveTo>
                  <a:cubicBezTo>
                    <a:pt x="54" y="0"/>
                    <a:pt x="1" y="91"/>
                    <a:pt x="1" y="192"/>
                  </a:cubicBezTo>
                  <a:cubicBezTo>
                    <a:pt x="1" y="299"/>
                    <a:pt x="60" y="382"/>
                    <a:pt x="120" y="382"/>
                  </a:cubicBezTo>
                  <a:cubicBezTo>
                    <a:pt x="179" y="382"/>
                    <a:pt x="239" y="287"/>
                    <a:pt x="239" y="192"/>
                  </a:cubicBezTo>
                  <a:cubicBezTo>
                    <a:pt x="239" y="85"/>
                    <a:pt x="179" y="1"/>
                    <a:pt x="120" y="1"/>
                  </a:cubicBezTo>
                  <a:cubicBezTo>
                    <a:pt x="116" y="1"/>
                    <a:pt x="113" y="0"/>
                    <a:pt x="110" y="0"/>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45"/>
            <p:cNvSpPr/>
            <p:nvPr/>
          </p:nvSpPr>
          <p:spPr>
            <a:xfrm>
              <a:off x="2128225" y="3078250"/>
              <a:ext cx="10150" cy="5625"/>
            </a:xfrm>
            <a:custGeom>
              <a:avLst/>
              <a:gdLst/>
              <a:ahLst/>
              <a:cxnLst/>
              <a:rect l="l" t="t" r="r" b="b"/>
              <a:pathLst>
                <a:path w="406" h="225" extrusionOk="0">
                  <a:moveTo>
                    <a:pt x="125" y="1"/>
                  </a:moveTo>
                  <a:cubicBezTo>
                    <a:pt x="87" y="1"/>
                    <a:pt x="49" y="8"/>
                    <a:pt x="13" y="22"/>
                  </a:cubicBezTo>
                  <a:cubicBezTo>
                    <a:pt x="1" y="22"/>
                    <a:pt x="1" y="46"/>
                    <a:pt x="1" y="58"/>
                  </a:cubicBezTo>
                  <a:cubicBezTo>
                    <a:pt x="1" y="75"/>
                    <a:pt x="7" y="86"/>
                    <a:pt x="25" y="86"/>
                  </a:cubicBezTo>
                  <a:cubicBezTo>
                    <a:pt x="31" y="86"/>
                    <a:pt x="39" y="85"/>
                    <a:pt x="48" y="81"/>
                  </a:cubicBezTo>
                  <a:cubicBezTo>
                    <a:pt x="74" y="70"/>
                    <a:pt x="101" y="65"/>
                    <a:pt x="127" y="65"/>
                  </a:cubicBezTo>
                  <a:cubicBezTo>
                    <a:pt x="213" y="65"/>
                    <a:pt x="298" y="119"/>
                    <a:pt x="334" y="200"/>
                  </a:cubicBezTo>
                  <a:cubicBezTo>
                    <a:pt x="334" y="212"/>
                    <a:pt x="346" y="224"/>
                    <a:pt x="370" y="224"/>
                  </a:cubicBezTo>
                  <a:cubicBezTo>
                    <a:pt x="394" y="224"/>
                    <a:pt x="406" y="200"/>
                    <a:pt x="406" y="188"/>
                  </a:cubicBezTo>
                  <a:cubicBezTo>
                    <a:pt x="360" y="70"/>
                    <a:pt x="246" y="1"/>
                    <a:pt x="125"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45"/>
            <p:cNvSpPr/>
            <p:nvPr/>
          </p:nvSpPr>
          <p:spPr>
            <a:xfrm>
              <a:off x="2124075" y="3079600"/>
              <a:ext cx="10425" cy="11125"/>
            </a:xfrm>
            <a:custGeom>
              <a:avLst/>
              <a:gdLst/>
              <a:ahLst/>
              <a:cxnLst/>
              <a:rect l="l" t="t" r="r" b="b"/>
              <a:pathLst>
                <a:path w="417" h="445" extrusionOk="0">
                  <a:moveTo>
                    <a:pt x="392" y="0"/>
                  </a:moveTo>
                  <a:cubicBezTo>
                    <a:pt x="388" y="0"/>
                    <a:pt x="376" y="18"/>
                    <a:pt x="357" y="27"/>
                  </a:cubicBezTo>
                  <a:cubicBezTo>
                    <a:pt x="333" y="194"/>
                    <a:pt x="202" y="337"/>
                    <a:pt x="36" y="361"/>
                  </a:cubicBezTo>
                  <a:cubicBezTo>
                    <a:pt x="24" y="361"/>
                    <a:pt x="0" y="396"/>
                    <a:pt x="0" y="408"/>
                  </a:cubicBezTo>
                  <a:cubicBezTo>
                    <a:pt x="0" y="420"/>
                    <a:pt x="36" y="444"/>
                    <a:pt x="48" y="444"/>
                  </a:cubicBezTo>
                  <a:cubicBezTo>
                    <a:pt x="238" y="408"/>
                    <a:pt x="393" y="242"/>
                    <a:pt x="417" y="51"/>
                  </a:cubicBezTo>
                  <a:cubicBezTo>
                    <a:pt x="417" y="39"/>
                    <a:pt x="417" y="27"/>
                    <a:pt x="393" y="4"/>
                  </a:cubicBezTo>
                  <a:cubicBezTo>
                    <a:pt x="393" y="1"/>
                    <a:pt x="392" y="0"/>
                    <a:pt x="392" y="0"/>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45"/>
            <p:cNvSpPr/>
            <p:nvPr/>
          </p:nvSpPr>
          <p:spPr>
            <a:xfrm>
              <a:off x="2047875" y="3078250"/>
              <a:ext cx="10125" cy="5625"/>
            </a:xfrm>
            <a:custGeom>
              <a:avLst/>
              <a:gdLst/>
              <a:ahLst/>
              <a:cxnLst/>
              <a:rect l="l" t="t" r="r" b="b"/>
              <a:pathLst>
                <a:path w="405" h="225" extrusionOk="0">
                  <a:moveTo>
                    <a:pt x="280" y="1"/>
                  </a:moveTo>
                  <a:cubicBezTo>
                    <a:pt x="160" y="1"/>
                    <a:pt x="45" y="70"/>
                    <a:pt x="0" y="188"/>
                  </a:cubicBezTo>
                  <a:cubicBezTo>
                    <a:pt x="0" y="200"/>
                    <a:pt x="0" y="212"/>
                    <a:pt x="36" y="224"/>
                  </a:cubicBezTo>
                  <a:cubicBezTo>
                    <a:pt x="48" y="224"/>
                    <a:pt x="60" y="224"/>
                    <a:pt x="71" y="200"/>
                  </a:cubicBezTo>
                  <a:cubicBezTo>
                    <a:pt x="108" y="119"/>
                    <a:pt x="192" y="65"/>
                    <a:pt x="278" y="65"/>
                  </a:cubicBezTo>
                  <a:cubicBezTo>
                    <a:pt x="305" y="65"/>
                    <a:pt x="332" y="70"/>
                    <a:pt x="357" y="81"/>
                  </a:cubicBezTo>
                  <a:cubicBezTo>
                    <a:pt x="369" y="81"/>
                    <a:pt x="381" y="81"/>
                    <a:pt x="405" y="58"/>
                  </a:cubicBezTo>
                  <a:cubicBezTo>
                    <a:pt x="405" y="46"/>
                    <a:pt x="405" y="34"/>
                    <a:pt x="393" y="22"/>
                  </a:cubicBezTo>
                  <a:cubicBezTo>
                    <a:pt x="356" y="8"/>
                    <a:pt x="318" y="1"/>
                    <a:pt x="280"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45"/>
            <p:cNvSpPr/>
            <p:nvPr/>
          </p:nvSpPr>
          <p:spPr>
            <a:xfrm>
              <a:off x="2050850" y="3079375"/>
              <a:ext cx="10425" cy="11350"/>
            </a:xfrm>
            <a:custGeom>
              <a:avLst/>
              <a:gdLst/>
              <a:ahLst/>
              <a:cxnLst/>
              <a:rect l="l" t="t" r="r" b="b"/>
              <a:pathLst>
                <a:path w="417" h="454" extrusionOk="0">
                  <a:moveTo>
                    <a:pt x="12" y="1"/>
                  </a:moveTo>
                  <a:cubicBezTo>
                    <a:pt x="0" y="24"/>
                    <a:pt x="0" y="36"/>
                    <a:pt x="0" y="60"/>
                  </a:cubicBezTo>
                  <a:cubicBezTo>
                    <a:pt x="36" y="251"/>
                    <a:pt x="179" y="417"/>
                    <a:pt x="369" y="453"/>
                  </a:cubicBezTo>
                  <a:cubicBezTo>
                    <a:pt x="393" y="453"/>
                    <a:pt x="405" y="453"/>
                    <a:pt x="417" y="417"/>
                  </a:cubicBezTo>
                  <a:cubicBezTo>
                    <a:pt x="417" y="405"/>
                    <a:pt x="417" y="382"/>
                    <a:pt x="393" y="382"/>
                  </a:cubicBezTo>
                  <a:cubicBezTo>
                    <a:pt x="226" y="346"/>
                    <a:pt x="95" y="203"/>
                    <a:pt x="60" y="36"/>
                  </a:cubicBezTo>
                  <a:cubicBezTo>
                    <a:pt x="60" y="24"/>
                    <a:pt x="36" y="1"/>
                    <a:pt x="12" y="1"/>
                  </a:cubicBezTo>
                  <a:close/>
                </a:path>
              </a:pathLst>
            </a:custGeom>
            <a:solidFill>
              <a:srgbClr val="ED99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45"/>
            <p:cNvSpPr/>
            <p:nvPr/>
          </p:nvSpPr>
          <p:spPr>
            <a:xfrm>
              <a:off x="2051550" y="3151450"/>
              <a:ext cx="35400" cy="24650"/>
            </a:xfrm>
            <a:custGeom>
              <a:avLst/>
              <a:gdLst/>
              <a:ahLst/>
              <a:cxnLst/>
              <a:rect l="l" t="t" r="r" b="b"/>
              <a:pathLst>
                <a:path w="1416" h="986" extrusionOk="0">
                  <a:moveTo>
                    <a:pt x="1342" y="1"/>
                  </a:moveTo>
                  <a:cubicBezTo>
                    <a:pt x="1319" y="1"/>
                    <a:pt x="1298" y="11"/>
                    <a:pt x="1294" y="35"/>
                  </a:cubicBezTo>
                  <a:cubicBezTo>
                    <a:pt x="1198" y="320"/>
                    <a:pt x="1056" y="606"/>
                    <a:pt x="877" y="844"/>
                  </a:cubicBezTo>
                  <a:cubicBezTo>
                    <a:pt x="862" y="859"/>
                    <a:pt x="847" y="874"/>
                    <a:pt x="829" y="874"/>
                  </a:cubicBezTo>
                  <a:cubicBezTo>
                    <a:pt x="818" y="874"/>
                    <a:pt x="807" y="869"/>
                    <a:pt x="794" y="856"/>
                  </a:cubicBezTo>
                  <a:cubicBezTo>
                    <a:pt x="758" y="844"/>
                    <a:pt x="734" y="809"/>
                    <a:pt x="686" y="785"/>
                  </a:cubicBezTo>
                  <a:cubicBezTo>
                    <a:pt x="627" y="737"/>
                    <a:pt x="567" y="678"/>
                    <a:pt x="496" y="630"/>
                  </a:cubicBezTo>
                  <a:cubicBezTo>
                    <a:pt x="353" y="535"/>
                    <a:pt x="234" y="428"/>
                    <a:pt x="115" y="320"/>
                  </a:cubicBezTo>
                  <a:cubicBezTo>
                    <a:pt x="102" y="300"/>
                    <a:pt x="86" y="293"/>
                    <a:pt x="71" y="293"/>
                  </a:cubicBezTo>
                  <a:cubicBezTo>
                    <a:pt x="32" y="293"/>
                    <a:pt x="1" y="346"/>
                    <a:pt x="44" y="380"/>
                  </a:cubicBezTo>
                  <a:cubicBezTo>
                    <a:pt x="198" y="499"/>
                    <a:pt x="341" y="630"/>
                    <a:pt x="496" y="749"/>
                  </a:cubicBezTo>
                  <a:lnTo>
                    <a:pt x="722" y="928"/>
                  </a:lnTo>
                  <a:cubicBezTo>
                    <a:pt x="762" y="959"/>
                    <a:pt x="802" y="986"/>
                    <a:pt x="845" y="986"/>
                  </a:cubicBezTo>
                  <a:cubicBezTo>
                    <a:pt x="866" y="986"/>
                    <a:pt x="889" y="979"/>
                    <a:pt x="913" y="963"/>
                  </a:cubicBezTo>
                  <a:cubicBezTo>
                    <a:pt x="972" y="916"/>
                    <a:pt x="1020" y="844"/>
                    <a:pt x="1044" y="785"/>
                  </a:cubicBezTo>
                  <a:lnTo>
                    <a:pt x="1175" y="558"/>
                  </a:lnTo>
                  <a:cubicBezTo>
                    <a:pt x="1270" y="392"/>
                    <a:pt x="1341" y="237"/>
                    <a:pt x="1401" y="70"/>
                  </a:cubicBezTo>
                  <a:cubicBezTo>
                    <a:pt x="1415" y="27"/>
                    <a:pt x="1377" y="1"/>
                    <a:pt x="1342" y="1"/>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45"/>
            <p:cNvSpPr/>
            <p:nvPr/>
          </p:nvSpPr>
          <p:spPr>
            <a:xfrm>
              <a:off x="2097325" y="3150575"/>
              <a:ext cx="41300" cy="22350"/>
            </a:xfrm>
            <a:custGeom>
              <a:avLst/>
              <a:gdLst/>
              <a:ahLst/>
              <a:cxnLst/>
              <a:rect l="l" t="t" r="r" b="b"/>
              <a:pathLst>
                <a:path w="1652" h="894" extrusionOk="0">
                  <a:moveTo>
                    <a:pt x="70" y="0"/>
                  </a:moveTo>
                  <a:cubicBezTo>
                    <a:pt x="32" y="0"/>
                    <a:pt x="0" y="26"/>
                    <a:pt x="22" y="70"/>
                  </a:cubicBezTo>
                  <a:cubicBezTo>
                    <a:pt x="106" y="272"/>
                    <a:pt x="177" y="474"/>
                    <a:pt x="272" y="665"/>
                  </a:cubicBezTo>
                  <a:cubicBezTo>
                    <a:pt x="322" y="784"/>
                    <a:pt x="404" y="894"/>
                    <a:pt x="519" y="894"/>
                  </a:cubicBezTo>
                  <a:cubicBezTo>
                    <a:pt x="543" y="894"/>
                    <a:pt x="567" y="889"/>
                    <a:pt x="594" y="879"/>
                  </a:cubicBezTo>
                  <a:cubicBezTo>
                    <a:pt x="689" y="844"/>
                    <a:pt x="760" y="784"/>
                    <a:pt x="856" y="748"/>
                  </a:cubicBezTo>
                  <a:cubicBezTo>
                    <a:pt x="939" y="689"/>
                    <a:pt x="1034" y="629"/>
                    <a:pt x="1106" y="570"/>
                  </a:cubicBezTo>
                  <a:cubicBezTo>
                    <a:pt x="1284" y="451"/>
                    <a:pt x="1451" y="308"/>
                    <a:pt x="1606" y="177"/>
                  </a:cubicBezTo>
                  <a:cubicBezTo>
                    <a:pt x="1651" y="140"/>
                    <a:pt x="1613" y="90"/>
                    <a:pt x="1571" y="90"/>
                  </a:cubicBezTo>
                  <a:cubicBezTo>
                    <a:pt x="1558" y="90"/>
                    <a:pt x="1545" y="94"/>
                    <a:pt x="1534" y="105"/>
                  </a:cubicBezTo>
                  <a:cubicBezTo>
                    <a:pt x="1249" y="332"/>
                    <a:pt x="963" y="534"/>
                    <a:pt x="665" y="713"/>
                  </a:cubicBezTo>
                  <a:cubicBezTo>
                    <a:pt x="618" y="744"/>
                    <a:pt x="570" y="776"/>
                    <a:pt x="522" y="776"/>
                  </a:cubicBezTo>
                  <a:cubicBezTo>
                    <a:pt x="499" y="776"/>
                    <a:pt x="475" y="768"/>
                    <a:pt x="451" y="748"/>
                  </a:cubicBezTo>
                  <a:cubicBezTo>
                    <a:pt x="403" y="701"/>
                    <a:pt x="368" y="629"/>
                    <a:pt x="344" y="546"/>
                  </a:cubicBezTo>
                  <a:cubicBezTo>
                    <a:pt x="272" y="367"/>
                    <a:pt x="189" y="212"/>
                    <a:pt x="141" y="34"/>
                  </a:cubicBezTo>
                  <a:cubicBezTo>
                    <a:pt x="123" y="11"/>
                    <a:pt x="95" y="0"/>
                    <a:pt x="70"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45"/>
            <p:cNvSpPr/>
            <p:nvPr/>
          </p:nvSpPr>
          <p:spPr>
            <a:xfrm>
              <a:off x="2080600" y="3172375"/>
              <a:ext cx="16700" cy="329250"/>
            </a:xfrm>
            <a:custGeom>
              <a:avLst/>
              <a:gdLst/>
              <a:ahLst/>
              <a:cxnLst/>
              <a:rect l="l" t="t" r="r" b="b"/>
              <a:pathLst>
                <a:path w="668" h="13170" extrusionOk="0">
                  <a:moveTo>
                    <a:pt x="408" y="0"/>
                  </a:moveTo>
                  <a:cubicBezTo>
                    <a:pt x="374" y="0"/>
                    <a:pt x="338" y="29"/>
                    <a:pt x="346" y="67"/>
                  </a:cubicBezTo>
                  <a:cubicBezTo>
                    <a:pt x="584" y="1746"/>
                    <a:pt x="584" y="3460"/>
                    <a:pt x="489" y="5151"/>
                  </a:cubicBezTo>
                  <a:cubicBezTo>
                    <a:pt x="406" y="6853"/>
                    <a:pt x="227" y="8544"/>
                    <a:pt x="108" y="10247"/>
                  </a:cubicBezTo>
                  <a:cubicBezTo>
                    <a:pt x="48" y="11199"/>
                    <a:pt x="1" y="12164"/>
                    <a:pt x="1" y="13116"/>
                  </a:cubicBezTo>
                  <a:cubicBezTo>
                    <a:pt x="1" y="13152"/>
                    <a:pt x="27" y="13170"/>
                    <a:pt x="54" y="13170"/>
                  </a:cubicBezTo>
                  <a:cubicBezTo>
                    <a:pt x="81" y="13170"/>
                    <a:pt x="108" y="13152"/>
                    <a:pt x="108" y="13116"/>
                  </a:cubicBezTo>
                  <a:cubicBezTo>
                    <a:pt x="84" y="11402"/>
                    <a:pt x="239" y="9699"/>
                    <a:pt x="382" y="7984"/>
                  </a:cubicBezTo>
                  <a:cubicBezTo>
                    <a:pt x="536" y="6282"/>
                    <a:pt x="667" y="4591"/>
                    <a:pt x="656" y="2877"/>
                  </a:cubicBezTo>
                  <a:cubicBezTo>
                    <a:pt x="644" y="1924"/>
                    <a:pt x="584" y="972"/>
                    <a:pt x="453" y="31"/>
                  </a:cubicBezTo>
                  <a:cubicBezTo>
                    <a:pt x="445" y="10"/>
                    <a:pt x="427" y="0"/>
                    <a:pt x="408"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45"/>
            <p:cNvSpPr/>
            <p:nvPr/>
          </p:nvSpPr>
          <p:spPr>
            <a:xfrm>
              <a:off x="2062700" y="3136650"/>
              <a:ext cx="25400" cy="15025"/>
            </a:xfrm>
            <a:custGeom>
              <a:avLst/>
              <a:gdLst/>
              <a:ahLst/>
              <a:cxnLst/>
              <a:rect l="l" t="t" r="r" b="b"/>
              <a:pathLst>
                <a:path w="1016" h="601" extrusionOk="0">
                  <a:moveTo>
                    <a:pt x="66" y="0"/>
                  </a:moveTo>
                  <a:cubicBezTo>
                    <a:pt x="9" y="0"/>
                    <a:pt x="1" y="81"/>
                    <a:pt x="62" y="91"/>
                  </a:cubicBezTo>
                  <a:cubicBezTo>
                    <a:pt x="371" y="186"/>
                    <a:pt x="657" y="365"/>
                    <a:pt x="895" y="591"/>
                  </a:cubicBezTo>
                  <a:cubicBezTo>
                    <a:pt x="904" y="598"/>
                    <a:pt x="914" y="601"/>
                    <a:pt x="925" y="601"/>
                  </a:cubicBezTo>
                  <a:cubicBezTo>
                    <a:pt x="969" y="601"/>
                    <a:pt x="1015" y="546"/>
                    <a:pt x="967" y="508"/>
                  </a:cubicBezTo>
                  <a:cubicBezTo>
                    <a:pt x="717" y="269"/>
                    <a:pt x="419" y="91"/>
                    <a:pt x="98" y="7"/>
                  </a:cubicBezTo>
                  <a:cubicBezTo>
                    <a:pt x="86" y="2"/>
                    <a:pt x="75" y="0"/>
                    <a:pt x="66"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45"/>
            <p:cNvSpPr/>
            <p:nvPr/>
          </p:nvSpPr>
          <p:spPr>
            <a:xfrm>
              <a:off x="2094475" y="3132750"/>
              <a:ext cx="33550" cy="17600"/>
            </a:xfrm>
            <a:custGeom>
              <a:avLst/>
              <a:gdLst/>
              <a:ahLst/>
              <a:cxnLst/>
              <a:rect l="l" t="t" r="r" b="b"/>
              <a:pathLst>
                <a:path w="1342" h="704" extrusionOk="0">
                  <a:moveTo>
                    <a:pt x="1263" y="1"/>
                  </a:moveTo>
                  <a:cubicBezTo>
                    <a:pt x="1253" y="1"/>
                    <a:pt x="1243" y="3"/>
                    <a:pt x="1232" y="9"/>
                  </a:cubicBezTo>
                  <a:cubicBezTo>
                    <a:pt x="851" y="199"/>
                    <a:pt x="458" y="414"/>
                    <a:pt x="53" y="604"/>
                  </a:cubicBezTo>
                  <a:cubicBezTo>
                    <a:pt x="1" y="635"/>
                    <a:pt x="40" y="703"/>
                    <a:pt x="91" y="703"/>
                  </a:cubicBezTo>
                  <a:cubicBezTo>
                    <a:pt x="98" y="703"/>
                    <a:pt x="105" y="702"/>
                    <a:pt x="112" y="699"/>
                  </a:cubicBezTo>
                  <a:cubicBezTo>
                    <a:pt x="505" y="509"/>
                    <a:pt x="886" y="294"/>
                    <a:pt x="1291" y="104"/>
                  </a:cubicBezTo>
                  <a:cubicBezTo>
                    <a:pt x="1342" y="74"/>
                    <a:pt x="1315" y="1"/>
                    <a:pt x="1263" y="1"/>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45"/>
            <p:cNvSpPr/>
            <p:nvPr/>
          </p:nvSpPr>
          <p:spPr>
            <a:xfrm>
              <a:off x="2066625" y="3206775"/>
              <a:ext cx="19950" cy="19975"/>
            </a:xfrm>
            <a:custGeom>
              <a:avLst/>
              <a:gdLst/>
              <a:ahLst/>
              <a:cxnLst/>
              <a:rect l="l" t="t" r="r" b="b"/>
              <a:pathLst>
                <a:path w="798" h="799" extrusionOk="0">
                  <a:moveTo>
                    <a:pt x="393" y="0"/>
                  </a:moveTo>
                  <a:cubicBezTo>
                    <a:pt x="179" y="0"/>
                    <a:pt x="0" y="179"/>
                    <a:pt x="0" y="405"/>
                  </a:cubicBezTo>
                  <a:cubicBezTo>
                    <a:pt x="0" y="620"/>
                    <a:pt x="179" y="798"/>
                    <a:pt x="393" y="798"/>
                  </a:cubicBezTo>
                  <a:cubicBezTo>
                    <a:pt x="619" y="798"/>
                    <a:pt x="798" y="620"/>
                    <a:pt x="798" y="405"/>
                  </a:cubicBezTo>
                  <a:cubicBezTo>
                    <a:pt x="798" y="179"/>
                    <a:pt x="619" y="0"/>
                    <a:pt x="393"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45"/>
            <p:cNvSpPr/>
            <p:nvPr/>
          </p:nvSpPr>
          <p:spPr>
            <a:xfrm>
              <a:off x="2065125" y="3263625"/>
              <a:ext cx="19975" cy="20275"/>
            </a:xfrm>
            <a:custGeom>
              <a:avLst/>
              <a:gdLst/>
              <a:ahLst/>
              <a:cxnLst/>
              <a:rect l="l" t="t" r="r" b="b"/>
              <a:pathLst>
                <a:path w="799" h="811" extrusionOk="0">
                  <a:moveTo>
                    <a:pt x="393" y="1"/>
                  </a:moveTo>
                  <a:cubicBezTo>
                    <a:pt x="179" y="1"/>
                    <a:pt x="1" y="179"/>
                    <a:pt x="1" y="405"/>
                  </a:cubicBezTo>
                  <a:cubicBezTo>
                    <a:pt x="1" y="620"/>
                    <a:pt x="179" y="810"/>
                    <a:pt x="393" y="810"/>
                  </a:cubicBezTo>
                  <a:cubicBezTo>
                    <a:pt x="620" y="810"/>
                    <a:pt x="798" y="620"/>
                    <a:pt x="798" y="405"/>
                  </a:cubicBezTo>
                  <a:cubicBezTo>
                    <a:pt x="798" y="179"/>
                    <a:pt x="620" y="1"/>
                    <a:pt x="393" y="1"/>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45"/>
            <p:cNvSpPr/>
            <p:nvPr/>
          </p:nvSpPr>
          <p:spPr>
            <a:xfrm>
              <a:off x="2064525" y="3315725"/>
              <a:ext cx="20275" cy="20250"/>
            </a:xfrm>
            <a:custGeom>
              <a:avLst/>
              <a:gdLst/>
              <a:ahLst/>
              <a:cxnLst/>
              <a:rect l="l" t="t" r="r" b="b"/>
              <a:pathLst>
                <a:path w="811" h="810" extrusionOk="0">
                  <a:moveTo>
                    <a:pt x="406" y="0"/>
                  </a:moveTo>
                  <a:cubicBezTo>
                    <a:pt x="179" y="0"/>
                    <a:pt x="1" y="179"/>
                    <a:pt x="1" y="405"/>
                  </a:cubicBezTo>
                  <a:cubicBezTo>
                    <a:pt x="1" y="631"/>
                    <a:pt x="179" y="810"/>
                    <a:pt x="406" y="810"/>
                  </a:cubicBezTo>
                  <a:cubicBezTo>
                    <a:pt x="632" y="810"/>
                    <a:pt x="810" y="631"/>
                    <a:pt x="810" y="405"/>
                  </a:cubicBezTo>
                  <a:cubicBezTo>
                    <a:pt x="810" y="179"/>
                    <a:pt x="632" y="0"/>
                    <a:pt x="406"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45"/>
            <p:cNvSpPr/>
            <p:nvPr/>
          </p:nvSpPr>
          <p:spPr>
            <a:xfrm>
              <a:off x="2063050" y="3378825"/>
              <a:ext cx="20250" cy="20250"/>
            </a:xfrm>
            <a:custGeom>
              <a:avLst/>
              <a:gdLst/>
              <a:ahLst/>
              <a:cxnLst/>
              <a:rect l="l" t="t" r="r" b="b"/>
              <a:pathLst>
                <a:path w="810" h="810" extrusionOk="0">
                  <a:moveTo>
                    <a:pt x="405" y="0"/>
                  </a:moveTo>
                  <a:cubicBezTo>
                    <a:pt x="179" y="0"/>
                    <a:pt x="0" y="191"/>
                    <a:pt x="0" y="405"/>
                  </a:cubicBezTo>
                  <a:cubicBezTo>
                    <a:pt x="0" y="631"/>
                    <a:pt x="179" y="810"/>
                    <a:pt x="405" y="810"/>
                  </a:cubicBezTo>
                  <a:cubicBezTo>
                    <a:pt x="631" y="810"/>
                    <a:pt x="810" y="631"/>
                    <a:pt x="810" y="405"/>
                  </a:cubicBezTo>
                  <a:cubicBezTo>
                    <a:pt x="810" y="191"/>
                    <a:pt x="631" y="0"/>
                    <a:pt x="405"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45"/>
            <p:cNvSpPr/>
            <p:nvPr/>
          </p:nvSpPr>
          <p:spPr>
            <a:xfrm>
              <a:off x="2057675" y="3458600"/>
              <a:ext cx="19975" cy="20250"/>
            </a:xfrm>
            <a:custGeom>
              <a:avLst/>
              <a:gdLst/>
              <a:ahLst/>
              <a:cxnLst/>
              <a:rect l="l" t="t" r="r" b="b"/>
              <a:pathLst>
                <a:path w="799" h="810" extrusionOk="0">
                  <a:moveTo>
                    <a:pt x="394" y="0"/>
                  </a:moveTo>
                  <a:cubicBezTo>
                    <a:pt x="180" y="0"/>
                    <a:pt x="1" y="179"/>
                    <a:pt x="1" y="405"/>
                  </a:cubicBezTo>
                  <a:cubicBezTo>
                    <a:pt x="1" y="631"/>
                    <a:pt x="180" y="810"/>
                    <a:pt x="394" y="810"/>
                  </a:cubicBezTo>
                  <a:cubicBezTo>
                    <a:pt x="620" y="810"/>
                    <a:pt x="799" y="631"/>
                    <a:pt x="799" y="405"/>
                  </a:cubicBezTo>
                  <a:cubicBezTo>
                    <a:pt x="799" y="179"/>
                    <a:pt x="620" y="0"/>
                    <a:pt x="394"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45"/>
            <p:cNvSpPr/>
            <p:nvPr/>
          </p:nvSpPr>
          <p:spPr>
            <a:xfrm>
              <a:off x="2178825" y="3186300"/>
              <a:ext cx="31250" cy="68800"/>
            </a:xfrm>
            <a:custGeom>
              <a:avLst/>
              <a:gdLst/>
              <a:ahLst/>
              <a:cxnLst/>
              <a:rect l="l" t="t" r="r" b="b"/>
              <a:pathLst>
                <a:path w="1250" h="2752" extrusionOk="0">
                  <a:moveTo>
                    <a:pt x="1161" y="0"/>
                  </a:moveTo>
                  <a:cubicBezTo>
                    <a:pt x="1151" y="0"/>
                    <a:pt x="1141" y="3"/>
                    <a:pt x="1132" y="10"/>
                  </a:cubicBezTo>
                  <a:cubicBezTo>
                    <a:pt x="406" y="712"/>
                    <a:pt x="1" y="1689"/>
                    <a:pt x="1" y="2689"/>
                  </a:cubicBezTo>
                  <a:cubicBezTo>
                    <a:pt x="1" y="2730"/>
                    <a:pt x="28" y="2751"/>
                    <a:pt x="54" y="2751"/>
                  </a:cubicBezTo>
                  <a:cubicBezTo>
                    <a:pt x="81" y="2751"/>
                    <a:pt x="108" y="2730"/>
                    <a:pt x="108" y="2689"/>
                  </a:cubicBezTo>
                  <a:cubicBezTo>
                    <a:pt x="96" y="1724"/>
                    <a:pt x="489" y="760"/>
                    <a:pt x="1191" y="93"/>
                  </a:cubicBezTo>
                  <a:cubicBezTo>
                    <a:pt x="1249" y="55"/>
                    <a:pt x="1205" y="0"/>
                    <a:pt x="1161"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45"/>
            <p:cNvSpPr/>
            <p:nvPr/>
          </p:nvSpPr>
          <p:spPr>
            <a:xfrm>
              <a:off x="2178750" y="3270400"/>
              <a:ext cx="22500" cy="48350"/>
            </a:xfrm>
            <a:custGeom>
              <a:avLst/>
              <a:gdLst/>
              <a:ahLst/>
              <a:cxnLst/>
              <a:rect l="l" t="t" r="r" b="b"/>
              <a:pathLst>
                <a:path w="900" h="1934" extrusionOk="0">
                  <a:moveTo>
                    <a:pt x="76" y="0"/>
                  </a:moveTo>
                  <a:cubicBezTo>
                    <a:pt x="41" y="0"/>
                    <a:pt x="1" y="31"/>
                    <a:pt x="16" y="75"/>
                  </a:cubicBezTo>
                  <a:lnTo>
                    <a:pt x="778" y="1908"/>
                  </a:lnTo>
                  <a:cubicBezTo>
                    <a:pt x="791" y="1926"/>
                    <a:pt x="812" y="1934"/>
                    <a:pt x="832" y="1934"/>
                  </a:cubicBezTo>
                  <a:cubicBezTo>
                    <a:pt x="867" y="1934"/>
                    <a:pt x="900" y="1910"/>
                    <a:pt x="885" y="1873"/>
                  </a:cubicBezTo>
                  <a:lnTo>
                    <a:pt x="123" y="39"/>
                  </a:lnTo>
                  <a:cubicBezTo>
                    <a:pt x="118" y="12"/>
                    <a:pt x="98" y="0"/>
                    <a:pt x="76"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45"/>
            <p:cNvSpPr/>
            <p:nvPr/>
          </p:nvSpPr>
          <p:spPr>
            <a:xfrm>
              <a:off x="2175975" y="3292025"/>
              <a:ext cx="15300" cy="38975"/>
            </a:xfrm>
            <a:custGeom>
              <a:avLst/>
              <a:gdLst/>
              <a:ahLst/>
              <a:cxnLst/>
              <a:rect l="l" t="t" r="r" b="b"/>
              <a:pathLst>
                <a:path w="612" h="1559" extrusionOk="0">
                  <a:moveTo>
                    <a:pt x="63" y="0"/>
                  </a:moveTo>
                  <a:cubicBezTo>
                    <a:pt x="34" y="0"/>
                    <a:pt x="1" y="26"/>
                    <a:pt x="8" y="67"/>
                  </a:cubicBezTo>
                  <a:cubicBezTo>
                    <a:pt x="103" y="579"/>
                    <a:pt x="270" y="1067"/>
                    <a:pt x="484" y="1532"/>
                  </a:cubicBezTo>
                  <a:cubicBezTo>
                    <a:pt x="495" y="1550"/>
                    <a:pt x="514" y="1559"/>
                    <a:pt x="532" y="1559"/>
                  </a:cubicBezTo>
                  <a:cubicBezTo>
                    <a:pt x="572" y="1559"/>
                    <a:pt x="612" y="1521"/>
                    <a:pt x="579" y="1472"/>
                  </a:cubicBezTo>
                  <a:cubicBezTo>
                    <a:pt x="353" y="1020"/>
                    <a:pt x="186" y="531"/>
                    <a:pt x="103" y="43"/>
                  </a:cubicBezTo>
                  <a:cubicBezTo>
                    <a:pt x="103" y="13"/>
                    <a:pt x="84" y="0"/>
                    <a:pt x="63" y="0"/>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45"/>
            <p:cNvSpPr/>
            <p:nvPr/>
          </p:nvSpPr>
          <p:spPr>
            <a:xfrm>
              <a:off x="1990425" y="3247400"/>
              <a:ext cx="7450" cy="96475"/>
            </a:xfrm>
            <a:custGeom>
              <a:avLst/>
              <a:gdLst/>
              <a:ahLst/>
              <a:cxnLst/>
              <a:rect l="l" t="t" r="r" b="b"/>
              <a:pathLst>
                <a:path w="298" h="3859" extrusionOk="0">
                  <a:moveTo>
                    <a:pt x="51" y="1"/>
                  </a:moveTo>
                  <a:cubicBezTo>
                    <a:pt x="24" y="1"/>
                    <a:pt x="0" y="19"/>
                    <a:pt x="12" y="54"/>
                  </a:cubicBezTo>
                  <a:cubicBezTo>
                    <a:pt x="155" y="1292"/>
                    <a:pt x="203" y="2555"/>
                    <a:pt x="143" y="3805"/>
                  </a:cubicBezTo>
                  <a:cubicBezTo>
                    <a:pt x="143" y="3840"/>
                    <a:pt x="170" y="3858"/>
                    <a:pt x="197" y="3858"/>
                  </a:cubicBezTo>
                  <a:cubicBezTo>
                    <a:pt x="223" y="3858"/>
                    <a:pt x="250" y="3840"/>
                    <a:pt x="250" y="3805"/>
                  </a:cubicBezTo>
                  <a:cubicBezTo>
                    <a:pt x="298" y="2555"/>
                    <a:pt x="262" y="1304"/>
                    <a:pt x="107" y="54"/>
                  </a:cubicBezTo>
                  <a:cubicBezTo>
                    <a:pt x="107" y="19"/>
                    <a:pt x="77" y="1"/>
                    <a:pt x="51" y="1"/>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45"/>
            <p:cNvSpPr/>
            <p:nvPr/>
          </p:nvSpPr>
          <p:spPr>
            <a:xfrm>
              <a:off x="2108275" y="3259150"/>
              <a:ext cx="58675" cy="54625"/>
            </a:xfrm>
            <a:custGeom>
              <a:avLst/>
              <a:gdLst/>
              <a:ahLst/>
              <a:cxnLst/>
              <a:rect l="l" t="t" r="r" b="b"/>
              <a:pathLst>
                <a:path w="2347" h="2185" extrusionOk="0">
                  <a:moveTo>
                    <a:pt x="1" y="1"/>
                  </a:moveTo>
                  <a:cubicBezTo>
                    <a:pt x="1" y="370"/>
                    <a:pt x="61" y="775"/>
                    <a:pt x="132" y="1144"/>
                  </a:cubicBezTo>
                  <a:cubicBezTo>
                    <a:pt x="180" y="1370"/>
                    <a:pt x="251" y="1608"/>
                    <a:pt x="382" y="1799"/>
                  </a:cubicBezTo>
                  <a:cubicBezTo>
                    <a:pt x="562" y="2047"/>
                    <a:pt x="871" y="2185"/>
                    <a:pt x="1177" y="2185"/>
                  </a:cubicBezTo>
                  <a:cubicBezTo>
                    <a:pt x="1296" y="2185"/>
                    <a:pt x="1415" y="2164"/>
                    <a:pt x="1525" y="2120"/>
                  </a:cubicBezTo>
                  <a:cubicBezTo>
                    <a:pt x="1906" y="1965"/>
                    <a:pt x="2144" y="1596"/>
                    <a:pt x="2239" y="1203"/>
                  </a:cubicBezTo>
                  <a:cubicBezTo>
                    <a:pt x="2347" y="822"/>
                    <a:pt x="2347" y="406"/>
                    <a:pt x="2335" y="1"/>
                  </a:cubicBezTo>
                  <a:close/>
                </a:path>
              </a:pathLst>
            </a:custGeom>
            <a:solidFill>
              <a:srgbClr val="8852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45"/>
            <p:cNvSpPr/>
            <p:nvPr/>
          </p:nvSpPr>
          <p:spPr>
            <a:xfrm>
              <a:off x="2293125" y="3169875"/>
              <a:ext cx="165825" cy="210750"/>
            </a:xfrm>
            <a:custGeom>
              <a:avLst/>
              <a:gdLst/>
              <a:ahLst/>
              <a:cxnLst/>
              <a:rect l="l" t="t" r="r" b="b"/>
              <a:pathLst>
                <a:path w="6633" h="8430" extrusionOk="0">
                  <a:moveTo>
                    <a:pt x="5430" y="0"/>
                  </a:moveTo>
                  <a:lnTo>
                    <a:pt x="1" y="5810"/>
                  </a:lnTo>
                  <a:lnTo>
                    <a:pt x="1060" y="8430"/>
                  </a:lnTo>
                  <a:cubicBezTo>
                    <a:pt x="3156" y="8132"/>
                    <a:pt x="6633" y="607"/>
                    <a:pt x="6633" y="607"/>
                  </a:cubicBezTo>
                  <a:lnTo>
                    <a:pt x="5430" y="0"/>
                  </a:lnTo>
                  <a:close/>
                </a:path>
              </a:pathLst>
            </a:custGeom>
            <a:solidFill>
              <a:srgbClr val="8E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45"/>
            <p:cNvSpPr/>
            <p:nvPr/>
          </p:nvSpPr>
          <p:spPr>
            <a:xfrm>
              <a:off x="2263375" y="3299950"/>
              <a:ext cx="88425" cy="88725"/>
            </a:xfrm>
            <a:custGeom>
              <a:avLst/>
              <a:gdLst/>
              <a:ahLst/>
              <a:cxnLst/>
              <a:rect l="l" t="t" r="r" b="b"/>
              <a:pathLst>
                <a:path w="3537" h="3549" extrusionOk="0">
                  <a:moveTo>
                    <a:pt x="1774" y="0"/>
                  </a:moveTo>
                  <a:cubicBezTo>
                    <a:pt x="786" y="0"/>
                    <a:pt x="0" y="798"/>
                    <a:pt x="0" y="1774"/>
                  </a:cubicBezTo>
                  <a:cubicBezTo>
                    <a:pt x="0" y="2750"/>
                    <a:pt x="786" y="3548"/>
                    <a:pt x="1774" y="3548"/>
                  </a:cubicBezTo>
                  <a:cubicBezTo>
                    <a:pt x="2750" y="3548"/>
                    <a:pt x="3536" y="2750"/>
                    <a:pt x="3536" y="1774"/>
                  </a:cubicBezTo>
                  <a:cubicBezTo>
                    <a:pt x="3536" y="798"/>
                    <a:pt x="2750" y="0"/>
                    <a:pt x="1774" y="0"/>
                  </a:cubicBez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45"/>
            <p:cNvSpPr/>
            <p:nvPr/>
          </p:nvSpPr>
          <p:spPr>
            <a:xfrm>
              <a:off x="2279450" y="3316025"/>
              <a:ext cx="56575" cy="56575"/>
            </a:xfrm>
            <a:custGeom>
              <a:avLst/>
              <a:gdLst/>
              <a:ahLst/>
              <a:cxnLst/>
              <a:rect l="l" t="t" r="r" b="b"/>
              <a:pathLst>
                <a:path w="2263" h="2263" extrusionOk="0">
                  <a:moveTo>
                    <a:pt x="1131" y="0"/>
                  </a:moveTo>
                  <a:cubicBezTo>
                    <a:pt x="500" y="0"/>
                    <a:pt x="0" y="512"/>
                    <a:pt x="0" y="1131"/>
                  </a:cubicBezTo>
                  <a:cubicBezTo>
                    <a:pt x="0" y="1762"/>
                    <a:pt x="500" y="2262"/>
                    <a:pt x="1131" y="2262"/>
                  </a:cubicBezTo>
                  <a:cubicBezTo>
                    <a:pt x="1750" y="2262"/>
                    <a:pt x="2262" y="1762"/>
                    <a:pt x="2262" y="1131"/>
                  </a:cubicBezTo>
                  <a:cubicBezTo>
                    <a:pt x="2262" y="512"/>
                    <a:pt x="1750" y="0"/>
                    <a:pt x="1131"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45"/>
            <p:cNvSpPr/>
            <p:nvPr/>
          </p:nvSpPr>
          <p:spPr>
            <a:xfrm>
              <a:off x="2290750" y="3327925"/>
              <a:ext cx="32775" cy="32750"/>
            </a:xfrm>
            <a:custGeom>
              <a:avLst/>
              <a:gdLst/>
              <a:ahLst/>
              <a:cxnLst/>
              <a:rect l="l" t="t" r="r" b="b"/>
              <a:pathLst>
                <a:path w="1311" h="1310" extrusionOk="0">
                  <a:moveTo>
                    <a:pt x="655" y="0"/>
                  </a:moveTo>
                  <a:cubicBezTo>
                    <a:pt x="298" y="0"/>
                    <a:pt x="1" y="298"/>
                    <a:pt x="1" y="655"/>
                  </a:cubicBezTo>
                  <a:cubicBezTo>
                    <a:pt x="1" y="1012"/>
                    <a:pt x="298" y="1310"/>
                    <a:pt x="655" y="1310"/>
                  </a:cubicBezTo>
                  <a:cubicBezTo>
                    <a:pt x="1013" y="1310"/>
                    <a:pt x="1310" y="1012"/>
                    <a:pt x="1310" y="655"/>
                  </a:cubicBezTo>
                  <a:cubicBezTo>
                    <a:pt x="1310" y="298"/>
                    <a:pt x="1036" y="24"/>
                    <a:pt x="655" y="0"/>
                  </a:cubicBezTo>
                  <a:close/>
                </a:path>
              </a:pathLst>
            </a:custGeom>
            <a:solidFill>
              <a:srgbClr val="A5A4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45"/>
            <p:cNvSpPr/>
            <p:nvPr/>
          </p:nvSpPr>
          <p:spPr>
            <a:xfrm>
              <a:off x="2180275" y="3537900"/>
              <a:ext cx="29875" cy="54075"/>
            </a:xfrm>
            <a:custGeom>
              <a:avLst/>
              <a:gdLst/>
              <a:ahLst/>
              <a:cxnLst/>
              <a:rect l="l" t="t" r="r" b="b"/>
              <a:pathLst>
                <a:path w="1195" h="2163" extrusionOk="0">
                  <a:moveTo>
                    <a:pt x="71" y="1"/>
                  </a:moveTo>
                  <a:cubicBezTo>
                    <a:pt x="36" y="1"/>
                    <a:pt x="0" y="29"/>
                    <a:pt x="14" y="79"/>
                  </a:cubicBezTo>
                  <a:cubicBezTo>
                    <a:pt x="300" y="781"/>
                    <a:pt x="657" y="1483"/>
                    <a:pt x="1074" y="2138"/>
                  </a:cubicBezTo>
                  <a:cubicBezTo>
                    <a:pt x="1088" y="2156"/>
                    <a:pt x="1105" y="2163"/>
                    <a:pt x="1121" y="2163"/>
                  </a:cubicBezTo>
                  <a:cubicBezTo>
                    <a:pt x="1160" y="2163"/>
                    <a:pt x="1194" y="2121"/>
                    <a:pt x="1169" y="2079"/>
                  </a:cubicBezTo>
                  <a:cubicBezTo>
                    <a:pt x="752" y="1424"/>
                    <a:pt x="407" y="745"/>
                    <a:pt x="121" y="43"/>
                  </a:cubicBezTo>
                  <a:cubicBezTo>
                    <a:pt x="117" y="14"/>
                    <a:pt x="94" y="1"/>
                    <a:pt x="71" y="1"/>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45"/>
            <p:cNvSpPr/>
            <p:nvPr/>
          </p:nvSpPr>
          <p:spPr>
            <a:xfrm>
              <a:off x="2170250" y="3541250"/>
              <a:ext cx="38700" cy="69200"/>
            </a:xfrm>
            <a:custGeom>
              <a:avLst/>
              <a:gdLst/>
              <a:ahLst/>
              <a:cxnLst/>
              <a:rect l="l" t="t" r="r" b="b"/>
              <a:pathLst>
                <a:path w="1548" h="2768" extrusionOk="0">
                  <a:moveTo>
                    <a:pt x="64" y="1"/>
                  </a:moveTo>
                  <a:cubicBezTo>
                    <a:pt x="33" y="1"/>
                    <a:pt x="0" y="31"/>
                    <a:pt x="22" y="75"/>
                  </a:cubicBezTo>
                  <a:cubicBezTo>
                    <a:pt x="368" y="1028"/>
                    <a:pt x="856" y="1921"/>
                    <a:pt x="1427" y="2742"/>
                  </a:cubicBezTo>
                  <a:cubicBezTo>
                    <a:pt x="1441" y="2760"/>
                    <a:pt x="1458" y="2767"/>
                    <a:pt x="1474" y="2767"/>
                  </a:cubicBezTo>
                  <a:cubicBezTo>
                    <a:pt x="1513" y="2767"/>
                    <a:pt x="1548" y="2725"/>
                    <a:pt x="1522" y="2683"/>
                  </a:cubicBezTo>
                  <a:cubicBezTo>
                    <a:pt x="939" y="1861"/>
                    <a:pt x="463" y="980"/>
                    <a:pt x="106" y="40"/>
                  </a:cubicBezTo>
                  <a:cubicBezTo>
                    <a:pt x="101" y="12"/>
                    <a:pt x="83" y="1"/>
                    <a:pt x="64" y="1"/>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45"/>
            <p:cNvSpPr/>
            <p:nvPr/>
          </p:nvSpPr>
          <p:spPr>
            <a:xfrm>
              <a:off x="2041900" y="3574950"/>
              <a:ext cx="102625" cy="11050"/>
            </a:xfrm>
            <a:custGeom>
              <a:avLst/>
              <a:gdLst/>
              <a:ahLst/>
              <a:cxnLst/>
              <a:rect l="l" t="t" r="r" b="b"/>
              <a:pathLst>
                <a:path w="4105" h="442" extrusionOk="0">
                  <a:moveTo>
                    <a:pt x="4014" y="1"/>
                  </a:moveTo>
                  <a:cubicBezTo>
                    <a:pt x="4010" y="1"/>
                    <a:pt x="4006" y="1"/>
                    <a:pt x="4001" y="1"/>
                  </a:cubicBezTo>
                  <a:cubicBezTo>
                    <a:pt x="2716" y="192"/>
                    <a:pt x="1406" y="299"/>
                    <a:pt x="72" y="335"/>
                  </a:cubicBezTo>
                  <a:cubicBezTo>
                    <a:pt x="1" y="335"/>
                    <a:pt x="1" y="442"/>
                    <a:pt x="72" y="442"/>
                  </a:cubicBezTo>
                  <a:cubicBezTo>
                    <a:pt x="1406" y="406"/>
                    <a:pt x="2727" y="299"/>
                    <a:pt x="4037" y="109"/>
                  </a:cubicBezTo>
                  <a:cubicBezTo>
                    <a:pt x="4105" y="97"/>
                    <a:pt x="4087" y="1"/>
                    <a:pt x="4014" y="1"/>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45"/>
            <p:cNvSpPr/>
            <p:nvPr/>
          </p:nvSpPr>
          <p:spPr>
            <a:xfrm>
              <a:off x="2103825" y="3590725"/>
              <a:ext cx="43775" cy="7225"/>
            </a:xfrm>
            <a:custGeom>
              <a:avLst/>
              <a:gdLst/>
              <a:ahLst/>
              <a:cxnLst/>
              <a:rect l="l" t="t" r="r" b="b"/>
              <a:pathLst>
                <a:path w="1751" h="289" extrusionOk="0">
                  <a:moveTo>
                    <a:pt x="62" y="1"/>
                  </a:moveTo>
                  <a:cubicBezTo>
                    <a:pt x="1" y="1"/>
                    <a:pt x="4" y="109"/>
                    <a:pt x="72" y="109"/>
                  </a:cubicBezTo>
                  <a:lnTo>
                    <a:pt x="1679" y="287"/>
                  </a:lnTo>
                  <a:cubicBezTo>
                    <a:pt x="1683" y="288"/>
                    <a:pt x="1686" y="288"/>
                    <a:pt x="1689" y="288"/>
                  </a:cubicBezTo>
                  <a:cubicBezTo>
                    <a:pt x="1750" y="288"/>
                    <a:pt x="1747" y="180"/>
                    <a:pt x="1679" y="180"/>
                  </a:cubicBezTo>
                  <a:lnTo>
                    <a:pt x="72" y="1"/>
                  </a:lnTo>
                  <a:cubicBezTo>
                    <a:pt x="68" y="1"/>
                    <a:pt x="65" y="1"/>
                    <a:pt x="62" y="1"/>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45"/>
            <p:cNvSpPr/>
            <p:nvPr/>
          </p:nvSpPr>
          <p:spPr>
            <a:xfrm>
              <a:off x="2082975" y="3546850"/>
              <a:ext cx="3000" cy="31575"/>
            </a:xfrm>
            <a:custGeom>
              <a:avLst/>
              <a:gdLst/>
              <a:ahLst/>
              <a:cxnLst/>
              <a:rect l="l" t="t" r="r" b="b"/>
              <a:pathLst>
                <a:path w="120" h="1263" extrusionOk="0">
                  <a:moveTo>
                    <a:pt x="49" y="0"/>
                  </a:moveTo>
                  <a:cubicBezTo>
                    <a:pt x="25" y="0"/>
                    <a:pt x="1" y="18"/>
                    <a:pt x="1" y="54"/>
                  </a:cubicBezTo>
                  <a:cubicBezTo>
                    <a:pt x="1" y="447"/>
                    <a:pt x="1" y="816"/>
                    <a:pt x="13" y="1209"/>
                  </a:cubicBezTo>
                  <a:cubicBezTo>
                    <a:pt x="13" y="1245"/>
                    <a:pt x="40" y="1262"/>
                    <a:pt x="66" y="1262"/>
                  </a:cubicBezTo>
                  <a:cubicBezTo>
                    <a:pt x="93" y="1262"/>
                    <a:pt x="120" y="1245"/>
                    <a:pt x="120" y="1209"/>
                  </a:cubicBezTo>
                  <a:cubicBezTo>
                    <a:pt x="120" y="816"/>
                    <a:pt x="120" y="447"/>
                    <a:pt x="96" y="54"/>
                  </a:cubicBezTo>
                  <a:cubicBezTo>
                    <a:pt x="96" y="18"/>
                    <a:pt x="72" y="0"/>
                    <a:pt x="49" y="0"/>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45"/>
            <p:cNvSpPr/>
            <p:nvPr/>
          </p:nvSpPr>
          <p:spPr>
            <a:xfrm>
              <a:off x="1965525" y="3535475"/>
              <a:ext cx="25125" cy="62625"/>
            </a:xfrm>
            <a:custGeom>
              <a:avLst/>
              <a:gdLst/>
              <a:ahLst/>
              <a:cxnLst/>
              <a:rect l="l" t="t" r="r" b="b"/>
              <a:pathLst>
                <a:path w="1005" h="2505" extrusionOk="0">
                  <a:moveTo>
                    <a:pt x="929" y="0"/>
                  </a:moveTo>
                  <a:cubicBezTo>
                    <a:pt x="913" y="0"/>
                    <a:pt x="897" y="10"/>
                    <a:pt x="889" y="33"/>
                  </a:cubicBezTo>
                  <a:cubicBezTo>
                    <a:pt x="532" y="807"/>
                    <a:pt x="246" y="1616"/>
                    <a:pt x="8" y="2438"/>
                  </a:cubicBezTo>
                  <a:cubicBezTo>
                    <a:pt x="1" y="2479"/>
                    <a:pt x="30" y="2505"/>
                    <a:pt x="61" y="2505"/>
                  </a:cubicBezTo>
                  <a:cubicBezTo>
                    <a:pt x="83" y="2505"/>
                    <a:pt x="105" y="2491"/>
                    <a:pt x="115" y="2462"/>
                  </a:cubicBezTo>
                  <a:cubicBezTo>
                    <a:pt x="329" y="1664"/>
                    <a:pt x="627" y="866"/>
                    <a:pt x="972" y="92"/>
                  </a:cubicBezTo>
                  <a:cubicBezTo>
                    <a:pt x="1005" y="44"/>
                    <a:pt x="965" y="0"/>
                    <a:pt x="929" y="0"/>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45"/>
            <p:cNvSpPr/>
            <p:nvPr/>
          </p:nvSpPr>
          <p:spPr>
            <a:xfrm>
              <a:off x="1981275" y="3551575"/>
              <a:ext cx="12625" cy="30025"/>
            </a:xfrm>
            <a:custGeom>
              <a:avLst/>
              <a:gdLst/>
              <a:ahLst/>
              <a:cxnLst/>
              <a:rect l="l" t="t" r="r" b="b"/>
              <a:pathLst>
                <a:path w="505" h="1201" extrusionOk="0">
                  <a:moveTo>
                    <a:pt x="430" y="1"/>
                  </a:moveTo>
                  <a:cubicBezTo>
                    <a:pt x="411" y="1"/>
                    <a:pt x="394" y="10"/>
                    <a:pt x="390" y="32"/>
                  </a:cubicBezTo>
                  <a:cubicBezTo>
                    <a:pt x="271" y="401"/>
                    <a:pt x="152" y="758"/>
                    <a:pt x="21" y="1139"/>
                  </a:cubicBezTo>
                  <a:cubicBezTo>
                    <a:pt x="1" y="1179"/>
                    <a:pt x="30" y="1201"/>
                    <a:pt x="62" y="1201"/>
                  </a:cubicBezTo>
                  <a:cubicBezTo>
                    <a:pt x="86" y="1201"/>
                    <a:pt x="111" y="1188"/>
                    <a:pt x="116" y="1163"/>
                  </a:cubicBezTo>
                  <a:cubicBezTo>
                    <a:pt x="235" y="794"/>
                    <a:pt x="354" y="436"/>
                    <a:pt x="497" y="67"/>
                  </a:cubicBezTo>
                  <a:cubicBezTo>
                    <a:pt x="505" y="29"/>
                    <a:pt x="464" y="1"/>
                    <a:pt x="430" y="1"/>
                  </a:cubicBezTo>
                  <a:close/>
                </a:path>
              </a:pathLst>
            </a:custGeom>
            <a:solidFill>
              <a:srgbClr val="C6B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5"/>
            <p:cNvSpPr/>
            <p:nvPr/>
          </p:nvSpPr>
          <p:spPr>
            <a:xfrm>
              <a:off x="1685025" y="3915200"/>
              <a:ext cx="67000" cy="267600"/>
            </a:xfrm>
            <a:custGeom>
              <a:avLst/>
              <a:gdLst/>
              <a:ahLst/>
              <a:cxnLst/>
              <a:rect l="l" t="t" r="r" b="b"/>
              <a:pathLst>
                <a:path w="2680" h="10704" extrusionOk="0">
                  <a:moveTo>
                    <a:pt x="0" y="0"/>
                  </a:moveTo>
                  <a:cubicBezTo>
                    <a:pt x="0" y="0"/>
                    <a:pt x="500" y="5977"/>
                    <a:pt x="572" y="7549"/>
                  </a:cubicBezTo>
                  <a:cubicBezTo>
                    <a:pt x="643" y="9109"/>
                    <a:pt x="119" y="10347"/>
                    <a:pt x="119" y="10347"/>
                  </a:cubicBezTo>
                  <a:lnTo>
                    <a:pt x="2679" y="10704"/>
                  </a:lnTo>
                  <a:cubicBezTo>
                    <a:pt x="2679" y="10704"/>
                    <a:pt x="2084" y="7144"/>
                    <a:pt x="2322" y="4989"/>
                  </a:cubicBezTo>
                  <a:cubicBezTo>
                    <a:pt x="2560" y="2822"/>
                    <a:pt x="2489" y="667"/>
                    <a:pt x="2489" y="667"/>
                  </a:cubicBezTo>
                  <a:lnTo>
                    <a:pt x="0" y="0"/>
                  </a:lnTo>
                  <a:close/>
                </a:path>
              </a:pathLst>
            </a:custGeom>
            <a:solidFill>
              <a:srgbClr val="EF91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5"/>
            <p:cNvSpPr/>
            <p:nvPr/>
          </p:nvSpPr>
          <p:spPr>
            <a:xfrm>
              <a:off x="1856775" y="3946750"/>
              <a:ext cx="71750" cy="225650"/>
            </a:xfrm>
            <a:custGeom>
              <a:avLst/>
              <a:gdLst/>
              <a:ahLst/>
              <a:cxnLst/>
              <a:rect l="l" t="t" r="r" b="b"/>
              <a:pathLst>
                <a:path w="2870" h="9026" extrusionOk="0">
                  <a:moveTo>
                    <a:pt x="1369" y="0"/>
                  </a:moveTo>
                  <a:lnTo>
                    <a:pt x="0" y="274"/>
                  </a:lnTo>
                  <a:lnTo>
                    <a:pt x="1369" y="9025"/>
                  </a:lnTo>
                  <a:lnTo>
                    <a:pt x="2870" y="9025"/>
                  </a:lnTo>
                  <a:lnTo>
                    <a:pt x="1369" y="0"/>
                  </a:lnTo>
                  <a:close/>
                </a:path>
              </a:pathLst>
            </a:custGeom>
            <a:solidFill>
              <a:srgbClr val="8E8B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5"/>
            <p:cNvSpPr/>
            <p:nvPr/>
          </p:nvSpPr>
          <p:spPr>
            <a:xfrm>
              <a:off x="1837725" y="3906050"/>
              <a:ext cx="69675" cy="63250"/>
            </a:xfrm>
            <a:custGeom>
              <a:avLst/>
              <a:gdLst/>
              <a:ahLst/>
              <a:cxnLst/>
              <a:rect l="l" t="t" r="r" b="b"/>
              <a:pathLst>
                <a:path w="2787" h="2530" extrusionOk="0">
                  <a:moveTo>
                    <a:pt x="1394" y="1"/>
                  </a:moveTo>
                  <a:cubicBezTo>
                    <a:pt x="819" y="1"/>
                    <a:pt x="298" y="390"/>
                    <a:pt x="155" y="973"/>
                  </a:cubicBezTo>
                  <a:cubicBezTo>
                    <a:pt x="0" y="1652"/>
                    <a:pt x="417" y="2331"/>
                    <a:pt x="1096" y="2497"/>
                  </a:cubicBezTo>
                  <a:cubicBezTo>
                    <a:pt x="1191" y="2519"/>
                    <a:pt x="1287" y="2530"/>
                    <a:pt x="1381" y="2530"/>
                  </a:cubicBezTo>
                  <a:cubicBezTo>
                    <a:pt x="1955" y="2530"/>
                    <a:pt x="2476" y="2140"/>
                    <a:pt x="2620" y="1557"/>
                  </a:cubicBezTo>
                  <a:cubicBezTo>
                    <a:pt x="2786" y="878"/>
                    <a:pt x="2358" y="200"/>
                    <a:pt x="1679" y="33"/>
                  </a:cubicBezTo>
                  <a:cubicBezTo>
                    <a:pt x="1583" y="11"/>
                    <a:pt x="1488" y="1"/>
                    <a:pt x="1394" y="1"/>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5"/>
            <p:cNvSpPr/>
            <p:nvPr/>
          </p:nvSpPr>
          <p:spPr>
            <a:xfrm>
              <a:off x="1620125" y="3391325"/>
              <a:ext cx="311075" cy="540575"/>
            </a:xfrm>
            <a:custGeom>
              <a:avLst/>
              <a:gdLst/>
              <a:ahLst/>
              <a:cxnLst/>
              <a:rect l="l" t="t" r="r" b="b"/>
              <a:pathLst>
                <a:path w="12443" h="21623" extrusionOk="0">
                  <a:moveTo>
                    <a:pt x="3108" y="0"/>
                  </a:moveTo>
                  <a:lnTo>
                    <a:pt x="2513" y="119"/>
                  </a:lnTo>
                  <a:cubicBezTo>
                    <a:pt x="2513" y="119"/>
                    <a:pt x="1" y="7799"/>
                    <a:pt x="2025" y="21622"/>
                  </a:cubicBezTo>
                  <a:lnTo>
                    <a:pt x="5418" y="21622"/>
                  </a:lnTo>
                  <a:lnTo>
                    <a:pt x="5990" y="5561"/>
                  </a:lnTo>
                  <a:lnTo>
                    <a:pt x="8668" y="21432"/>
                  </a:lnTo>
                  <a:lnTo>
                    <a:pt x="11800" y="21432"/>
                  </a:lnTo>
                  <a:cubicBezTo>
                    <a:pt x="11800" y="21432"/>
                    <a:pt x="12443" y="5596"/>
                    <a:pt x="9014" y="167"/>
                  </a:cubicBezTo>
                  <a:lnTo>
                    <a:pt x="3108" y="0"/>
                  </a:lnTo>
                  <a:close/>
                </a:path>
              </a:pathLst>
            </a:custGeom>
            <a:solidFill>
              <a:srgbClr val="227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5"/>
            <p:cNvSpPr/>
            <p:nvPr/>
          </p:nvSpPr>
          <p:spPr>
            <a:xfrm>
              <a:off x="1498975" y="3393100"/>
              <a:ext cx="104500" cy="103925"/>
            </a:xfrm>
            <a:custGeom>
              <a:avLst/>
              <a:gdLst/>
              <a:ahLst/>
              <a:cxnLst/>
              <a:rect l="l" t="t" r="r" b="b"/>
              <a:pathLst>
                <a:path w="4180" h="4157" extrusionOk="0">
                  <a:moveTo>
                    <a:pt x="2918" y="1"/>
                  </a:moveTo>
                  <a:cubicBezTo>
                    <a:pt x="2608" y="417"/>
                    <a:pt x="2204" y="775"/>
                    <a:pt x="1834" y="1168"/>
                  </a:cubicBezTo>
                  <a:cubicBezTo>
                    <a:pt x="1168" y="1834"/>
                    <a:pt x="560" y="2561"/>
                    <a:pt x="1" y="3346"/>
                  </a:cubicBezTo>
                  <a:cubicBezTo>
                    <a:pt x="84" y="3454"/>
                    <a:pt x="96" y="3644"/>
                    <a:pt x="168" y="3739"/>
                  </a:cubicBezTo>
                  <a:cubicBezTo>
                    <a:pt x="275" y="3870"/>
                    <a:pt x="358" y="4001"/>
                    <a:pt x="453" y="4156"/>
                  </a:cubicBezTo>
                  <a:cubicBezTo>
                    <a:pt x="882" y="3918"/>
                    <a:pt x="1311" y="3704"/>
                    <a:pt x="1703" y="3406"/>
                  </a:cubicBezTo>
                  <a:cubicBezTo>
                    <a:pt x="2537" y="2775"/>
                    <a:pt x="3358" y="2132"/>
                    <a:pt x="4180" y="1489"/>
                  </a:cubicBezTo>
                  <a:cubicBezTo>
                    <a:pt x="4144" y="1358"/>
                    <a:pt x="4109" y="1168"/>
                    <a:pt x="4049" y="1025"/>
                  </a:cubicBezTo>
                  <a:cubicBezTo>
                    <a:pt x="3966" y="870"/>
                    <a:pt x="3859" y="727"/>
                    <a:pt x="3739" y="596"/>
                  </a:cubicBezTo>
                  <a:cubicBezTo>
                    <a:pt x="3632" y="477"/>
                    <a:pt x="3537" y="346"/>
                    <a:pt x="3394" y="251"/>
                  </a:cubicBezTo>
                  <a:cubicBezTo>
                    <a:pt x="3275" y="156"/>
                    <a:pt x="3085" y="48"/>
                    <a:pt x="2918" y="1"/>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5"/>
            <p:cNvSpPr/>
            <p:nvPr/>
          </p:nvSpPr>
          <p:spPr>
            <a:xfrm>
              <a:off x="1682650" y="3155275"/>
              <a:ext cx="162825" cy="239950"/>
            </a:xfrm>
            <a:custGeom>
              <a:avLst/>
              <a:gdLst/>
              <a:ahLst/>
              <a:cxnLst/>
              <a:rect l="l" t="t" r="r" b="b"/>
              <a:pathLst>
                <a:path w="6513" h="9598" extrusionOk="0">
                  <a:moveTo>
                    <a:pt x="4536" y="1"/>
                  </a:moveTo>
                  <a:lnTo>
                    <a:pt x="2631" y="322"/>
                  </a:lnTo>
                  <a:lnTo>
                    <a:pt x="2143" y="322"/>
                  </a:lnTo>
                  <a:cubicBezTo>
                    <a:pt x="2143" y="322"/>
                    <a:pt x="691" y="1096"/>
                    <a:pt x="595" y="1406"/>
                  </a:cubicBezTo>
                  <a:cubicBezTo>
                    <a:pt x="488" y="1715"/>
                    <a:pt x="381" y="8895"/>
                    <a:pt x="0" y="9561"/>
                  </a:cubicBezTo>
                  <a:lnTo>
                    <a:pt x="6513" y="9597"/>
                  </a:lnTo>
                  <a:cubicBezTo>
                    <a:pt x="6513" y="9597"/>
                    <a:pt x="6084" y="6323"/>
                    <a:pt x="6156" y="5585"/>
                  </a:cubicBezTo>
                  <a:cubicBezTo>
                    <a:pt x="6227" y="4835"/>
                    <a:pt x="5620" y="477"/>
                    <a:pt x="5620" y="477"/>
                  </a:cubicBezTo>
                  <a:lnTo>
                    <a:pt x="4536" y="1"/>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5"/>
            <p:cNvSpPr/>
            <p:nvPr/>
          </p:nvSpPr>
          <p:spPr>
            <a:xfrm>
              <a:off x="1576975" y="3163325"/>
              <a:ext cx="159850" cy="258975"/>
            </a:xfrm>
            <a:custGeom>
              <a:avLst/>
              <a:gdLst/>
              <a:ahLst/>
              <a:cxnLst/>
              <a:rect l="l" t="t" r="r" b="b"/>
              <a:pathLst>
                <a:path w="6394" h="10359" extrusionOk="0">
                  <a:moveTo>
                    <a:pt x="6370" y="0"/>
                  </a:moveTo>
                  <a:cubicBezTo>
                    <a:pt x="6370" y="0"/>
                    <a:pt x="4287" y="488"/>
                    <a:pt x="3870" y="1084"/>
                  </a:cubicBezTo>
                  <a:cubicBezTo>
                    <a:pt x="3453" y="1679"/>
                    <a:pt x="1620" y="6751"/>
                    <a:pt x="1620" y="6751"/>
                  </a:cubicBezTo>
                  <a:lnTo>
                    <a:pt x="0" y="8835"/>
                  </a:lnTo>
                  <a:lnTo>
                    <a:pt x="1512" y="10359"/>
                  </a:lnTo>
                  <a:cubicBezTo>
                    <a:pt x="1512" y="10359"/>
                    <a:pt x="2989" y="9073"/>
                    <a:pt x="3394" y="8370"/>
                  </a:cubicBezTo>
                  <a:cubicBezTo>
                    <a:pt x="3810" y="7680"/>
                    <a:pt x="4132" y="6680"/>
                    <a:pt x="4132" y="6680"/>
                  </a:cubicBezTo>
                  <a:lnTo>
                    <a:pt x="4132" y="6680"/>
                  </a:lnTo>
                  <a:lnTo>
                    <a:pt x="3929" y="8835"/>
                  </a:lnTo>
                  <a:lnTo>
                    <a:pt x="6370" y="8835"/>
                  </a:lnTo>
                  <a:lnTo>
                    <a:pt x="6394" y="8251"/>
                  </a:lnTo>
                  <a:lnTo>
                    <a:pt x="6394" y="0"/>
                  </a:ln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5"/>
            <p:cNvSpPr/>
            <p:nvPr/>
          </p:nvSpPr>
          <p:spPr>
            <a:xfrm>
              <a:off x="1701100" y="3163325"/>
              <a:ext cx="36625" cy="168775"/>
            </a:xfrm>
            <a:custGeom>
              <a:avLst/>
              <a:gdLst/>
              <a:ahLst/>
              <a:cxnLst/>
              <a:rect l="l" t="t" r="r" b="b"/>
              <a:pathLst>
                <a:path w="1465" h="6751" extrusionOk="0">
                  <a:moveTo>
                    <a:pt x="1417" y="0"/>
                  </a:moveTo>
                  <a:cubicBezTo>
                    <a:pt x="1060" y="274"/>
                    <a:pt x="715" y="595"/>
                    <a:pt x="417" y="953"/>
                  </a:cubicBezTo>
                  <a:cubicBezTo>
                    <a:pt x="286" y="1107"/>
                    <a:pt x="155" y="1274"/>
                    <a:pt x="107" y="1488"/>
                  </a:cubicBezTo>
                  <a:cubicBezTo>
                    <a:pt x="0" y="2024"/>
                    <a:pt x="524" y="2477"/>
                    <a:pt x="572" y="3012"/>
                  </a:cubicBezTo>
                  <a:cubicBezTo>
                    <a:pt x="584" y="3310"/>
                    <a:pt x="453" y="3596"/>
                    <a:pt x="393" y="3882"/>
                  </a:cubicBezTo>
                  <a:cubicBezTo>
                    <a:pt x="226" y="4691"/>
                    <a:pt x="691" y="5501"/>
                    <a:pt x="1131" y="6215"/>
                  </a:cubicBezTo>
                  <a:cubicBezTo>
                    <a:pt x="1238" y="6394"/>
                    <a:pt x="1358" y="6572"/>
                    <a:pt x="1465" y="6751"/>
                  </a:cubicBezTo>
                  <a:lnTo>
                    <a:pt x="1465" y="0"/>
                  </a:ln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5"/>
            <p:cNvSpPr/>
            <p:nvPr/>
          </p:nvSpPr>
          <p:spPr>
            <a:xfrm>
              <a:off x="1752600" y="3011200"/>
              <a:ext cx="126225" cy="148875"/>
            </a:xfrm>
            <a:custGeom>
              <a:avLst/>
              <a:gdLst/>
              <a:ahLst/>
              <a:cxnLst/>
              <a:rect l="l" t="t" r="r" b="b"/>
              <a:pathLst>
                <a:path w="5049" h="5955" extrusionOk="0">
                  <a:moveTo>
                    <a:pt x="1686" y="0"/>
                  </a:moveTo>
                  <a:cubicBezTo>
                    <a:pt x="1277" y="0"/>
                    <a:pt x="851" y="108"/>
                    <a:pt x="500" y="323"/>
                  </a:cubicBezTo>
                  <a:cubicBezTo>
                    <a:pt x="357" y="406"/>
                    <a:pt x="202" y="525"/>
                    <a:pt x="95" y="680"/>
                  </a:cubicBezTo>
                  <a:cubicBezTo>
                    <a:pt x="0" y="858"/>
                    <a:pt x="60" y="918"/>
                    <a:pt x="214" y="1001"/>
                  </a:cubicBezTo>
                  <a:cubicBezTo>
                    <a:pt x="536" y="1168"/>
                    <a:pt x="774" y="1418"/>
                    <a:pt x="953" y="1716"/>
                  </a:cubicBezTo>
                  <a:cubicBezTo>
                    <a:pt x="1155" y="2085"/>
                    <a:pt x="1262" y="2525"/>
                    <a:pt x="1274" y="2954"/>
                  </a:cubicBezTo>
                  <a:cubicBezTo>
                    <a:pt x="1286" y="3311"/>
                    <a:pt x="1262" y="3680"/>
                    <a:pt x="1345" y="4037"/>
                  </a:cubicBezTo>
                  <a:cubicBezTo>
                    <a:pt x="1500" y="4692"/>
                    <a:pt x="2096" y="5216"/>
                    <a:pt x="2750" y="5299"/>
                  </a:cubicBezTo>
                  <a:cubicBezTo>
                    <a:pt x="2869" y="5315"/>
                    <a:pt x="2990" y="5319"/>
                    <a:pt x="3111" y="5319"/>
                  </a:cubicBezTo>
                  <a:cubicBezTo>
                    <a:pt x="3231" y="5319"/>
                    <a:pt x="3353" y="5315"/>
                    <a:pt x="3474" y="5315"/>
                  </a:cubicBezTo>
                  <a:cubicBezTo>
                    <a:pt x="3594" y="5315"/>
                    <a:pt x="3715" y="5319"/>
                    <a:pt x="3834" y="5335"/>
                  </a:cubicBezTo>
                  <a:cubicBezTo>
                    <a:pt x="4191" y="5383"/>
                    <a:pt x="4572" y="5609"/>
                    <a:pt x="4632" y="5954"/>
                  </a:cubicBezTo>
                  <a:cubicBezTo>
                    <a:pt x="4834" y="5621"/>
                    <a:pt x="5048" y="5228"/>
                    <a:pt x="4977" y="4847"/>
                  </a:cubicBezTo>
                  <a:cubicBezTo>
                    <a:pt x="4905" y="4430"/>
                    <a:pt x="4536" y="4133"/>
                    <a:pt x="4131" y="3978"/>
                  </a:cubicBezTo>
                  <a:cubicBezTo>
                    <a:pt x="3905" y="3906"/>
                    <a:pt x="3667" y="3835"/>
                    <a:pt x="3548" y="3656"/>
                  </a:cubicBezTo>
                  <a:cubicBezTo>
                    <a:pt x="3465" y="3501"/>
                    <a:pt x="3453" y="3323"/>
                    <a:pt x="3453" y="3168"/>
                  </a:cubicBezTo>
                  <a:cubicBezTo>
                    <a:pt x="3453" y="2585"/>
                    <a:pt x="3465" y="2001"/>
                    <a:pt x="3334" y="1442"/>
                  </a:cubicBezTo>
                  <a:cubicBezTo>
                    <a:pt x="3191" y="870"/>
                    <a:pt x="2858" y="323"/>
                    <a:pt x="2322" y="108"/>
                  </a:cubicBezTo>
                  <a:cubicBezTo>
                    <a:pt x="2143" y="49"/>
                    <a:pt x="1941" y="25"/>
                    <a:pt x="1750" y="1"/>
                  </a:cubicBezTo>
                  <a:cubicBezTo>
                    <a:pt x="1729" y="0"/>
                    <a:pt x="1707" y="0"/>
                    <a:pt x="1686" y="0"/>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5"/>
            <p:cNvSpPr/>
            <p:nvPr/>
          </p:nvSpPr>
          <p:spPr>
            <a:xfrm>
              <a:off x="1700800" y="3026900"/>
              <a:ext cx="113425" cy="70100"/>
            </a:xfrm>
            <a:custGeom>
              <a:avLst/>
              <a:gdLst/>
              <a:ahLst/>
              <a:cxnLst/>
              <a:rect l="l" t="t" r="r" b="b"/>
              <a:pathLst>
                <a:path w="4537" h="2804" extrusionOk="0">
                  <a:moveTo>
                    <a:pt x="2957" y="0"/>
                  </a:moveTo>
                  <a:cubicBezTo>
                    <a:pt x="2788" y="0"/>
                    <a:pt x="2619" y="34"/>
                    <a:pt x="2465" y="111"/>
                  </a:cubicBezTo>
                  <a:cubicBezTo>
                    <a:pt x="2325" y="98"/>
                    <a:pt x="2181" y="89"/>
                    <a:pt x="2037" y="89"/>
                  </a:cubicBezTo>
                  <a:cubicBezTo>
                    <a:pt x="1801" y="89"/>
                    <a:pt x="1563" y="112"/>
                    <a:pt x="1334" y="171"/>
                  </a:cubicBezTo>
                  <a:cubicBezTo>
                    <a:pt x="965" y="254"/>
                    <a:pt x="619" y="457"/>
                    <a:pt x="381" y="754"/>
                  </a:cubicBezTo>
                  <a:cubicBezTo>
                    <a:pt x="96" y="1088"/>
                    <a:pt x="0" y="1564"/>
                    <a:pt x="119" y="2004"/>
                  </a:cubicBezTo>
                  <a:cubicBezTo>
                    <a:pt x="179" y="2219"/>
                    <a:pt x="298" y="2433"/>
                    <a:pt x="453" y="2576"/>
                  </a:cubicBezTo>
                  <a:cubicBezTo>
                    <a:pt x="609" y="2721"/>
                    <a:pt x="828" y="2803"/>
                    <a:pt x="1041" y="2803"/>
                  </a:cubicBezTo>
                  <a:cubicBezTo>
                    <a:pt x="1055" y="2803"/>
                    <a:pt x="1070" y="2803"/>
                    <a:pt x="1084" y="2802"/>
                  </a:cubicBezTo>
                  <a:lnTo>
                    <a:pt x="4025" y="2754"/>
                  </a:lnTo>
                  <a:cubicBezTo>
                    <a:pt x="4370" y="2338"/>
                    <a:pt x="4537" y="1802"/>
                    <a:pt x="4429" y="1302"/>
                  </a:cubicBezTo>
                  <a:cubicBezTo>
                    <a:pt x="4346" y="790"/>
                    <a:pt x="3989" y="337"/>
                    <a:pt x="3525" y="123"/>
                  </a:cubicBezTo>
                  <a:cubicBezTo>
                    <a:pt x="3352" y="46"/>
                    <a:pt x="3155" y="0"/>
                    <a:pt x="2957" y="0"/>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5"/>
            <p:cNvSpPr/>
            <p:nvPr/>
          </p:nvSpPr>
          <p:spPr>
            <a:xfrm>
              <a:off x="1723725" y="3053175"/>
              <a:ext cx="79500" cy="122975"/>
            </a:xfrm>
            <a:custGeom>
              <a:avLst/>
              <a:gdLst/>
              <a:ahLst/>
              <a:cxnLst/>
              <a:rect l="l" t="t" r="r" b="b"/>
              <a:pathLst>
                <a:path w="3180" h="4919" extrusionOk="0">
                  <a:moveTo>
                    <a:pt x="1000" y="1"/>
                  </a:moveTo>
                  <a:cubicBezTo>
                    <a:pt x="762" y="429"/>
                    <a:pt x="417" y="799"/>
                    <a:pt x="0" y="1072"/>
                  </a:cubicBezTo>
                  <a:cubicBezTo>
                    <a:pt x="143" y="1334"/>
                    <a:pt x="143" y="1680"/>
                    <a:pt x="167" y="1977"/>
                  </a:cubicBezTo>
                  <a:cubicBezTo>
                    <a:pt x="203" y="2275"/>
                    <a:pt x="214" y="2573"/>
                    <a:pt x="298" y="2870"/>
                  </a:cubicBezTo>
                  <a:cubicBezTo>
                    <a:pt x="393" y="3156"/>
                    <a:pt x="572" y="3418"/>
                    <a:pt x="834" y="3549"/>
                  </a:cubicBezTo>
                  <a:cubicBezTo>
                    <a:pt x="834" y="3751"/>
                    <a:pt x="857" y="3966"/>
                    <a:pt x="834" y="4168"/>
                  </a:cubicBezTo>
                  <a:cubicBezTo>
                    <a:pt x="714" y="4239"/>
                    <a:pt x="619" y="4323"/>
                    <a:pt x="500" y="4406"/>
                  </a:cubicBezTo>
                  <a:cubicBezTo>
                    <a:pt x="595" y="4597"/>
                    <a:pt x="798" y="4763"/>
                    <a:pt x="1000" y="4835"/>
                  </a:cubicBezTo>
                  <a:cubicBezTo>
                    <a:pt x="1215" y="4906"/>
                    <a:pt x="1429" y="4918"/>
                    <a:pt x="1655" y="4918"/>
                  </a:cubicBezTo>
                  <a:cubicBezTo>
                    <a:pt x="2108" y="4906"/>
                    <a:pt x="2536" y="4763"/>
                    <a:pt x="2893" y="4489"/>
                  </a:cubicBezTo>
                  <a:lnTo>
                    <a:pt x="2893" y="4120"/>
                  </a:lnTo>
                  <a:cubicBezTo>
                    <a:pt x="2822" y="4108"/>
                    <a:pt x="2727" y="4001"/>
                    <a:pt x="2655" y="3954"/>
                  </a:cubicBezTo>
                  <a:cubicBezTo>
                    <a:pt x="2655" y="3430"/>
                    <a:pt x="2655" y="2870"/>
                    <a:pt x="2703" y="2346"/>
                  </a:cubicBezTo>
                  <a:cubicBezTo>
                    <a:pt x="2881" y="2239"/>
                    <a:pt x="3036" y="2156"/>
                    <a:pt x="3131" y="1965"/>
                  </a:cubicBezTo>
                  <a:cubicBezTo>
                    <a:pt x="3155" y="1870"/>
                    <a:pt x="3179" y="1787"/>
                    <a:pt x="3179" y="1692"/>
                  </a:cubicBezTo>
                  <a:cubicBezTo>
                    <a:pt x="3179" y="1584"/>
                    <a:pt x="3179" y="1465"/>
                    <a:pt x="3096" y="1394"/>
                  </a:cubicBezTo>
                  <a:cubicBezTo>
                    <a:pt x="3048" y="1346"/>
                    <a:pt x="3000" y="1322"/>
                    <a:pt x="2929" y="1311"/>
                  </a:cubicBezTo>
                  <a:cubicBezTo>
                    <a:pt x="2891" y="1296"/>
                    <a:pt x="2852" y="1290"/>
                    <a:pt x="2812" y="1290"/>
                  </a:cubicBezTo>
                  <a:cubicBezTo>
                    <a:pt x="2751" y="1290"/>
                    <a:pt x="2689" y="1306"/>
                    <a:pt x="2631" y="1334"/>
                  </a:cubicBezTo>
                  <a:cubicBezTo>
                    <a:pt x="2489" y="1394"/>
                    <a:pt x="2381" y="1525"/>
                    <a:pt x="2298" y="1644"/>
                  </a:cubicBezTo>
                  <a:cubicBezTo>
                    <a:pt x="2119" y="1644"/>
                    <a:pt x="1941" y="1561"/>
                    <a:pt x="1798" y="1441"/>
                  </a:cubicBezTo>
                  <a:cubicBezTo>
                    <a:pt x="1405" y="1084"/>
                    <a:pt x="1167" y="537"/>
                    <a:pt x="1000" y="1"/>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5"/>
            <p:cNvSpPr/>
            <p:nvPr/>
          </p:nvSpPr>
          <p:spPr>
            <a:xfrm>
              <a:off x="1753750" y="3086750"/>
              <a:ext cx="15650" cy="4275"/>
            </a:xfrm>
            <a:custGeom>
              <a:avLst/>
              <a:gdLst/>
              <a:ahLst/>
              <a:cxnLst/>
              <a:rect l="l" t="t" r="r" b="b"/>
              <a:pathLst>
                <a:path w="626" h="171" extrusionOk="0">
                  <a:moveTo>
                    <a:pt x="311" y="0"/>
                  </a:moveTo>
                  <a:cubicBezTo>
                    <a:pt x="222" y="0"/>
                    <a:pt x="133" y="21"/>
                    <a:pt x="49" y="63"/>
                  </a:cubicBezTo>
                  <a:cubicBezTo>
                    <a:pt x="0" y="92"/>
                    <a:pt x="32" y="170"/>
                    <a:pt x="78" y="170"/>
                  </a:cubicBezTo>
                  <a:cubicBezTo>
                    <a:pt x="88" y="170"/>
                    <a:pt x="98" y="166"/>
                    <a:pt x="109" y="158"/>
                  </a:cubicBezTo>
                  <a:cubicBezTo>
                    <a:pt x="168" y="122"/>
                    <a:pt x="240" y="104"/>
                    <a:pt x="311" y="104"/>
                  </a:cubicBezTo>
                  <a:cubicBezTo>
                    <a:pt x="383" y="104"/>
                    <a:pt x="454" y="122"/>
                    <a:pt x="514" y="158"/>
                  </a:cubicBezTo>
                  <a:cubicBezTo>
                    <a:pt x="521" y="161"/>
                    <a:pt x="528" y="162"/>
                    <a:pt x="535" y="162"/>
                  </a:cubicBezTo>
                  <a:cubicBezTo>
                    <a:pt x="586" y="162"/>
                    <a:pt x="625" y="94"/>
                    <a:pt x="573" y="63"/>
                  </a:cubicBezTo>
                  <a:cubicBezTo>
                    <a:pt x="490" y="21"/>
                    <a:pt x="400" y="0"/>
                    <a:pt x="311" y="0"/>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5"/>
            <p:cNvSpPr/>
            <p:nvPr/>
          </p:nvSpPr>
          <p:spPr>
            <a:xfrm>
              <a:off x="1729050" y="3086900"/>
              <a:ext cx="15225" cy="4700"/>
            </a:xfrm>
            <a:custGeom>
              <a:avLst/>
              <a:gdLst/>
              <a:ahLst/>
              <a:cxnLst/>
              <a:rect l="l" t="t" r="r" b="b"/>
              <a:pathLst>
                <a:path w="609" h="188" extrusionOk="0">
                  <a:moveTo>
                    <a:pt x="360" y="1"/>
                  </a:moveTo>
                  <a:cubicBezTo>
                    <a:pt x="249" y="1"/>
                    <a:pt x="140" y="32"/>
                    <a:pt x="49" y="92"/>
                  </a:cubicBezTo>
                  <a:cubicBezTo>
                    <a:pt x="0" y="112"/>
                    <a:pt x="32" y="188"/>
                    <a:pt x="77" y="188"/>
                  </a:cubicBezTo>
                  <a:cubicBezTo>
                    <a:pt x="87" y="188"/>
                    <a:pt x="98" y="184"/>
                    <a:pt x="109" y="176"/>
                  </a:cubicBezTo>
                  <a:cubicBezTo>
                    <a:pt x="187" y="133"/>
                    <a:pt x="270" y="112"/>
                    <a:pt x="355" y="112"/>
                  </a:cubicBezTo>
                  <a:cubicBezTo>
                    <a:pt x="411" y="112"/>
                    <a:pt x="468" y="121"/>
                    <a:pt x="525" y="140"/>
                  </a:cubicBezTo>
                  <a:cubicBezTo>
                    <a:pt x="529" y="142"/>
                    <a:pt x="532" y="142"/>
                    <a:pt x="536" y="142"/>
                  </a:cubicBezTo>
                  <a:cubicBezTo>
                    <a:pt x="558" y="142"/>
                    <a:pt x="586" y="113"/>
                    <a:pt x="597" y="92"/>
                  </a:cubicBezTo>
                  <a:cubicBezTo>
                    <a:pt x="609" y="57"/>
                    <a:pt x="585" y="33"/>
                    <a:pt x="549" y="33"/>
                  </a:cubicBezTo>
                  <a:cubicBezTo>
                    <a:pt x="488" y="11"/>
                    <a:pt x="424" y="1"/>
                    <a:pt x="360" y="1"/>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5"/>
            <p:cNvSpPr/>
            <p:nvPr/>
          </p:nvSpPr>
          <p:spPr>
            <a:xfrm>
              <a:off x="1751700" y="3076600"/>
              <a:ext cx="9850" cy="3775"/>
            </a:xfrm>
            <a:custGeom>
              <a:avLst/>
              <a:gdLst/>
              <a:ahLst/>
              <a:cxnLst/>
              <a:rect l="l" t="t" r="r" b="b"/>
              <a:pathLst>
                <a:path w="394" h="151" extrusionOk="0">
                  <a:moveTo>
                    <a:pt x="221" y="1"/>
                  </a:moveTo>
                  <a:cubicBezTo>
                    <a:pt x="165" y="1"/>
                    <a:pt x="111" y="12"/>
                    <a:pt x="48" y="40"/>
                  </a:cubicBezTo>
                  <a:cubicBezTo>
                    <a:pt x="12" y="52"/>
                    <a:pt x="0" y="88"/>
                    <a:pt x="0" y="112"/>
                  </a:cubicBezTo>
                  <a:cubicBezTo>
                    <a:pt x="10" y="131"/>
                    <a:pt x="36" y="150"/>
                    <a:pt x="58" y="150"/>
                  </a:cubicBezTo>
                  <a:cubicBezTo>
                    <a:pt x="63" y="150"/>
                    <a:pt x="67" y="149"/>
                    <a:pt x="72" y="147"/>
                  </a:cubicBezTo>
                  <a:cubicBezTo>
                    <a:pt x="96" y="124"/>
                    <a:pt x="119" y="124"/>
                    <a:pt x="131" y="124"/>
                  </a:cubicBezTo>
                  <a:lnTo>
                    <a:pt x="310" y="124"/>
                  </a:lnTo>
                  <a:cubicBezTo>
                    <a:pt x="346" y="124"/>
                    <a:pt x="369" y="124"/>
                    <a:pt x="393" y="88"/>
                  </a:cubicBezTo>
                  <a:cubicBezTo>
                    <a:pt x="393" y="52"/>
                    <a:pt x="369" y="28"/>
                    <a:pt x="346" y="16"/>
                  </a:cubicBezTo>
                  <a:cubicBezTo>
                    <a:pt x="301" y="6"/>
                    <a:pt x="261" y="1"/>
                    <a:pt x="221" y="1"/>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5"/>
            <p:cNvSpPr/>
            <p:nvPr/>
          </p:nvSpPr>
          <p:spPr>
            <a:xfrm>
              <a:off x="1727275" y="3078550"/>
              <a:ext cx="15075" cy="5475"/>
            </a:xfrm>
            <a:custGeom>
              <a:avLst/>
              <a:gdLst/>
              <a:ahLst/>
              <a:cxnLst/>
              <a:rect l="l" t="t" r="r" b="b"/>
              <a:pathLst>
                <a:path w="603" h="219" extrusionOk="0">
                  <a:moveTo>
                    <a:pt x="390" y="1"/>
                  </a:moveTo>
                  <a:cubicBezTo>
                    <a:pt x="262" y="1"/>
                    <a:pt x="134" y="41"/>
                    <a:pt x="25" y="117"/>
                  </a:cubicBezTo>
                  <a:cubicBezTo>
                    <a:pt x="1" y="129"/>
                    <a:pt x="1" y="153"/>
                    <a:pt x="13" y="188"/>
                  </a:cubicBezTo>
                  <a:cubicBezTo>
                    <a:pt x="20" y="203"/>
                    <a:pt x="37" y="218"/>
                    <a:pt x="55" y="218"/>
                  </a:cubicBezTo>
                  <a:cubicBezTo>
                    <a:pt x="65" y="218"/>
                    <a:pt x="76" y="213"/>
                    <a:pt x="84" y="200"/>
                  </a:cubicBezTo>
                  <a:cubicBezTo>
                    <a:pt x="172" y="139"/>
                    <a:pt x="286" y="103"/>
                    <a:pt x="397" y="103"/>
                  </a:cubicBezTo>
                  <a:cubicBezTo>
                    <a:pt x="437" y="103"/>
                    <a:pt x="476" y="108"/>
                    <a:pt x="513" y="117"/>
                  </a:cubicBezTo>
                  <a:cubicBezTo>
                    <a:pt x="519" y="119"/>
                    <a:pt x="525" y="120"/>
                    <a:pt x="530" y="120"/>
                  </a:cubicBezTo>
                  <a:cubicBezTo>
                    <a:pt x="579" y="120"/>
                    <a:pt x="602" y="32"/>
                    <a:pt x="549" y="22"/>
                  </a:cubicBezTo>
                  <a:cubicBezTo>
                    <a:pt x="497" y="8"/>
                    <a:pt x="443" y="1"/>
                    <a:pt x="390" y="1"/>
                  </a:cubicBezTo>
                  <a:close/>
                </a:path>
              </a:pathLst>
            </a:custGeom>
            <a:solidFill>
              <a:srgbClr val="7C30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5"/>
            <p:cNvSpPr/>
            <p:nvPr/>
          </p:nvSpPr>
          <p:spPr>
            <a:xfrm>
              <a:off x="1745450" y="3088875"/>
              <a:ext cx="12250" cy="22425"/>
            </a:xfrm>
            <a:custGeom>
              <a:avLst/>
              <a:gdLst/>
              <a:ahLst/>
              <a:cxnLst/>
              <a:rect l="l" t="t" r="r" b="b"/>
              <a:pathLst>
                <a:path w="490" h="897" extrusionOk="0">
                  <a:moveTo>
                    <a:pt x="170" y="0"/>
                  </a:moveTo>
                  <a:cubicBezTo>
                    <a:pt x="144" y="0"/>
                    <a:pt x="119" y="21"/>
                    <a:pt x="119" y="61"/>
                  </a:cubicBezTo>
                  <a:cubicBezTo>
                    <a:pt x="119" y="156"/>
                    <a:pt x="119" y="275"/>
                    <a:pt x="96" y="383"/>
                  </a:cubicBezTo>
                  <a:cubicBezTo>
                    <a:pt x="84" y="490"/>
                    <a:pt x="48" y="597"/>
                    <a:pt x="12" y="692"/>
                  </a:cubicBezTo>
                  <a:cubicBezTo>
                    <a:pt x="0" y="740"/>
                    <a:pt x="0" y="787"/>
                    <a:pt x="24" y="835"/>
                  </a:cubicBezTo>
                  <a:cubicBezTo>
                    <a:pt x="60" y="871"/>
                    <a:pt x="96" y="895"/>
                    <a:pt x="143" y="895"/>
                  </a:cubicBezTo>
                  <a:cubicBezTo>
                    <a:pt x="157" y="896"/>
                    <a:pt x="172" y="897"/>
                    <a:pt x="186" y="897"/>
                  </a:cubicBezTo>
                  <a:cubicBezTo>
                    <a:pt x="279" y="897"/>
                    <a:pt x="369" y="866"/>
                    <a:pt x="441" y="835"/>
                  </a:cubicBezTo>
                  <a:cubicBezTo>
                    <a:pt x="490" y="806"/>
                    <a:pt x="458" y="728"/>
                    <a:pt x="412" y="728"/>
                  </a:cubicBezTo>
                  <a:cubicBezTo>
                    <a:pt x="402" y="728"/>
                    <a:pt x="392" y="731"/>
                    <a:pt x="381" y="740"/>
                  </a:cubicBezTo>
                  <a:cubicBezTo>
                    <a:pt x="327" y="776"/>
                    <a:pt x="272" y="792"/>
                    <a:pt x="218" y="792"/>
                  </a:cubicBezTo>
                  <a:cubicBezTo>
                    <a:pt x="201" y="792"/>
                    <a:pt x="184" y="790"/>
                    <a:pt x="167" y="787"/>
                  </a:cubicBezTo>
                  <a:cubicBezTo>
                    <a:pt x="143" y="787"/>
                    <a:pt x="131" y="787"/>
                    <a:pt x="119" y="764"/>
                  </a:cubicBezTo>
                  <a:lnTo>
                    <a:pt x="119" y="728"/>
                  </a:lnTo>
                  <a:cubicBezTo>
                    <a:pt x="131" y="680"/>
                    <a:pt x="143" y="633"/>
                    <a:pt x="167" y="609"/>
                  </a:cubicBezTo>
                  <a:cubicBezTo>
                    <a:pt x="203" y="430"/>
                    <a:pt x="238" y="252"/>
                    <a:pt x="226" y="73"/>
                  </a:cubicBezTo>
                  <a:cubicBezTo>
                    <a:pt x="226" y="24"/>
                    <a:pt x="198" y="0"/>
                    <a:pt x="170" y="0"/>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5"/>
            <p:cNvSpPr/>
            <p:nvPr/>
          </p:nvSpPr>
          <p:spPr>
            <a:xfrm>
              <a:off x="1743950" y="3114200"/>
              <a:ext cx="19675" cy="14700"/>
            </a:xfrm>
            <a:custGeom>
              <a:avLst/>
              <a:gdLst/>
              <a:ahLst/>
              <a:cxnLst/>
              <a:rect l="l" t="t" r="r" b="b"/>
              <a:pathLst>
                <a:path w="787" h="588" extrusionOk="0">
                  <a:moveTo>
                    <a:pt x="787" y="1"/>
                  </a:moveTo>
                  <a:cubicBezTo>
                    <a:pt x="574" y="41"/>
                    <a:pt x="336" y="142"/>
                    <a:pt x="115" y="142"/>
                  </a:cubicBezTo>
                  <a:cubicBezTo>
                    <a:pt x="76" y="142"/>
                    <a:pt x="38" y="139"/>
                    <a:pt x="1" y="132"/>
                  </a:cubicBezTo>
                  <a:lnTo>
                    <a:pt x="1" y="132"/>
                  </a:lnTo>
                  <a:cubicBezTo>
                    <a:pt x="48" y="263"/>
                    <a:pt x="108" y="405"/>
                    <a:pt x="227" y="501"/>
                  </a:cubicBezTo>
                  <a:cubicBezTo>
                    <a:pt x="296" y="556"/>
                    <a:pt x="378" y="587"/>
                    <a:pt x="457" y="587"/>
                  </a:cubicBezTo>
                  <a:cubicBezTo>
                    <a:pt x="514" y="587"/>
                    <a:pt x="570" y="571"/>
                    <a:pt x="620" y="536"/>
                  </a:cubicBezTo>
                  <a:cubicBezTo>
                    <a:pt x="715" y="453"/>
                    <a:pt x="751" y="334"/>
                    <a:pt x="787" y="239"/>
                  </a:cubicBezTo>
                  <a:lnTo>
                    <a:pt x="787" y="1"/>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5"/>
            <p:cNvSpPr/>
            <p:nvPr/>
          </p:nvSpPr>
          <p:spPr>
            <a:xfrm>
              <a:off x="1790100" y="3090100"/>
              <a:ext cx="10725" cy="7150"/>
            </a:xfrm>
            <a:custGeom>
              <a:avLst/>
              <a:gdLst/>
              <a:ahLst/>
              <a:cxnLst/>
              <a:rect l="l" t="t" r="r" b="b"/>
              <a:pathLst>
                <a:path w="429" h="286" extrusionOk="0">
                  <a:moveTo>
                    <a:pt x="151" y="0"/>
                  </a:moveTo>
                  <a:cubicBezTo>
                    <a:pt x="107" y="0"/>
                    <a:pt x="66" y="12"/>
                    <a:pt x="24" y="36"/>
                  </a:cubicBezTo>
                  <a:cubicBezTo>
                    <a:pt x="0" y="48"/>
                    <a:pt x="0" y="95"/>
                    <a:pt x="12" y="107"/>
                  </a:cubicBezTo>
                  <a:cubicBezTo>
                    <a:pt x="4" y="139"/>
                    <a:pt x="12" y="150"/>
                    <a:pt x="29" y="150"/>
                  </a:cubicBezTo>
                  <a:cubicBezTo>
                    <a:pt x="37" y="150"/>
                    <a:pt x="48" y="147"/>
                    <a:pt x="60" y="143"/>
                  </a:cubicBezTo>
                  <a:cubicBezTo>
                    <a:pt x="84" y="143"/>
                    <a:pt x="84" y="119"/>
                    <a:pt x="107" y="119"/>
                  </a:cubicBezTo>
                  <a:lnTo>
                    <a:pt x="238" y="119"/>
                  </a:lnTo>
                  <a:cubicBezTo>
                    <a:pt x="238" y="119"/>
                    <a:pt x="250" y="119"/>
                    <a:pt x="250" y="143"/>
                  </a:cubicBezTo>
                  <a:lnTo>
                    <a:pt x="286" y="167"/>
                  </a:lnTo>
                  <a:lnTo>
                    <a:pt x="286" y="191"/>
                  </a:lnTo>
                  <a:lnTo>
                    <a:pt x="298" y="203"/>
                  </a:lnTo>
                  <a:lnTo>
                    <a:pt x="298" y="215"/>
                  </a:lnTo>
                  <a:cubicBezTo>
                    <a:pt x="298" y="226"/>
                    <a:pt x="298" y="226"/>
                    <a:pt x="310" y="250"/>
                  </a:cubicBezTo>
                  <a:cubicBezTo>
                    <a:pt x="322" y="274"/>
                    <a:pt x="357" y="286"/>
                    <a:pt x="381" y="286"/>
                  </a:cubicBezTo>
                  <a:cubicBezTo>
                    <a:pt x="417" y="274"/>
                    <a:pt x="429" y="250"/>
                    <a:pt x="429" y="215"/>
                  </a:cubicBezTo>
                  <a:cubicBezTo>
                    <a:pt x="417" y="143"/>
                    <a:pt x="357" y="72"/>
                    <a:pt x="286" y="36"/>
                  </a:cubicBezTo>
                  <a:cubicBezTo>
                    <a:pt x="238" y="12"/>
                    <a:pt x="194" y="0"/>
                    <a:pt x="151" y="0"/>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5"/>
            <p:cNvSpPr/>
            <p:nvPr/>
          </p:nvSpPr>
          <p:spPr>
            <a:xfrm>
              <a:off x="1788600" y="3094400"/>
              <a:ext cx="6575" cy="11500"/>
            </a:xfrm>
            <a:custGeom>
              <a:avLst/>
              <a:gdLst/>
              <a:ahLst/>
              <a:cxnLst/>
              <a:rect l="l" t="t" r="r" b="b"/>
              <a:pathLst>
                <a:path w="263" h="460" extrusionOk="0">
                  <a:moveTo>
                    <a:pt x="172" y="1"/>
                  </a:moveTo>
                  <a:cubicBezTo>
                    <a:pt x="152" y="1"/>
                    <a:pt x="138" y="7"/>
                    <a:pt x="132" y="19"/>
                  </a:cubicBezTo>
                  <a:cubicBezTo>
                    <a:pt x="48" y="114"/>
                    <a:pt x="1" y="269"/>
                    <a:pt x="13" y="400"/>
                  </a:cubicBezTo>
                  <a:cubicBezTo>
                    <a:pt x="13" y="435"/>
                    <a:pt x="48" y="459"/>
                    <a:pt x="72" y="459"/>
                  </a:cubicBezTo>
                  <a:cubicBezTo>
                    <a:pt x="108" y="459"/>
                    <a:pt x="132" y="435"/>
                    <a:pt x="132" y="400"/>
                  </a:cubicBezTo>
                  <a:lnTo>
                    <a:pt x="132" y="316"/>
                  </a:lnTo>
                  <a:lnTo>
                    <a:pt x="132" y="293"/>
                  </a:lnTo>
                  <a:lnTo>
                    <a:pt x="132" y="281"/>
                  </a:lnTo>
                  <a:cubicBezTo>
                    <a:pt x="132" y="269"/>
                    <a:pt x="132" y="245"/>
                    <a:pt x="144" y="233"/>
                  </a:cubicBezTo>
                  <a:cubicBezTo>
                    <a:pt x="144" y="221"/>
                    <a:pt x="167" y="209"/>
                    <a:pt x="167" y="197"/>
                  </a:cubicBezTo>
                  <a:lnTo>
                    <a:pt x="167" y="173"/>
                  </a:lnTo>
                  <a:cubicBezTo>
                    <a:pt x="167" y="173"/>
                    <a:pt x="167" y="162"/>
                    <a:pt x="179" y="162"/>
                  </a:cubicBezTo>
                  <a:cubicBezTo>
                    <a:pt x="179" y="150"/>
                    <a:pt x="191" y="138"/>
                    <a:pt x="203" y="114"/>
                  </a:cubicBezTo>
                  <a:lnTo>
                    <a:pt x="227" y="102"/>
                  </a:lnTo>
                  <a:lnTo>
                    <a:pt x="239" y="90"/>
                  </a:lnTo>
                  <a:cubicBezTo>
                    <a:pt x="251" y="54"/>
                    <a:pt x="263" y="31"/>
                    <a:pt x="239" y="19"/>
                  </a:cubicBezTo>
                  <a:cubicBezTo>
                    <a:pt x="215" y="7"/>
                    <a:pt x="191" y="1"/>
                    <a:pt x="172" y="1"/>
                  </a:cubicBezTo>
                  <a:close/>
                </a:path>
              </a:pathLst>
            </a:custGeom>
            <a:solidFill>
              <a:srgbClr val="DD89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5"/>
            <p:cNvSpPr/>
            <p:nvPr/>
          </p:nvSpPr>
          <p:spPr>
            <a:xfrm>
              <a:off x="1662400" y="3214025"/>
              <a:ext cx="29500" cy="124300"/>
            </a:xfrm>
            <a:custGeom>
              <a:avLst/>
              <a:gdLst/>
              <a:ahLst/>
              <a:cxnLst/>
              <a:rect l="l" t="t" r="r" b="b"/>
              <a:pathLst>
                <a:path w="1180" h="4972" extrusionOk="0">
                  <a:moveTo>
                    <a:pt x="869" y="1"/>
                  </a:moveTo>
                  <a:cubicBezTo>
                    <a:pt x="857" y="1"/>
                    <a:pt x="845" y="6"/>
                    <a:pt x="834" y="20"/>
                  </a:cubicBezTo>
                  <a:cubicBezTo>
                    <a:pt x="0" y="1092"/>
                    <a:pt x="608" y="2508"/>
                    <a:pt x="727" y="3687"/>
                  </a:cubicBezTo>
                  <a:cubicBezTo>
                    <a:pt x="774" y="4104"/>
                    <a:pt x="762" y="4521"/>
                    <a:pt x="608" y="4902"/>
                  </a:cubicBezTo>
                  <a:cubicBezTo>
                    <a:pt x="593" y="4945"/>
                    <a:pt x="632" y="4971"/>
                    <a:pt x="667" y="4971"/>
                  </a:cubicBezTo>
                  <a:cubicBezTo>
                    <a:pt x="689" y="4971"/>
                    <a:pt x="710" y="4960"/>
                    <a:pt x="715" y="4937"/>
                  </a:cubicBezTo>
                  <a:cubicBezTo>
                    <a:pt x="1179" y="3651"/>
                    <a:pt x="370" y="2354"/>
                    <a:pt x="536" y="1044"/>
                  </a:cubicBezTo>
                  <a:cubicBezTo>
                    <a:pt x="584" y="711"/>
                    <a:pt x="703" y="365"/>
                    <a:pt x="905" y="80"/>
                  </a:cubicBezTo>
                  <a:cubicBezTo>
                    <a:pt x="942" y="61"/>
                    <a:pt x="908" y="1"/>
                    <a:pt x="869" y="1"/>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5"/>
            <p:cNvSpPr/>
            <p:nvPr/>
          </p:nvSpPr>
          <p:spPr>
            <a:xfrm>
              <a:off x="1777900" y="3156175"/>
              <a:ext cx="181575" cy="236950"/>
            </a:xfrm>
            <a:custGeom>
              <a:avLst/>
              <a:gdLst/>
              <a:ahLst/>
              <a:cxnLst/>
              <a:rect l="l" t="t" r="r" b="b"/>
              <a:pathLst>
                <a:path w="7263" h="9478" extrusionOk="0">
                  <a:moveTo>
                    <a:pt x="714" y="0"/>
                  </a:moveTo>
                  <a:cubicBezTo>
                    <a:pt x="679" y="2977"/>
                    <a:pt x="0" y="5977"/>
                    <a:pt x="0" y="8954"/>
                  </a:cubicBezTo>
                  <a:cubicBezTo>
                    <a:pt x="37" y="8951"/>
                    <a:pt x="74" y="8950"/>
                    <a:pt x="111" y="8950"/>
                  </a:cubicBezTo>
                  <a:cubicBezTo>
                    <a:pt x="233" y="8950"/>
                    <a:pt x="358" y="8965"/>
                    <a:pt x="476" y="9002"/>
                  </a:cubicBezTo>
                  <a:cubicBezTo>
                    <a:pt x="1334" y="9216"/>
                    <a:pt x="2227" y="9335"/>
                    <a:pt x="3119" y="9359"/>
                  </a:cubicBezTo>
                  <a:cubicBezTo>
                    <a:pt x="2977" y="8478"/>
                    <a:pt x="2834" y="7608"/>
                    <a:pt x="2774" y="6727"/>
                  </a:cubicBezTo>
                  <a:cubicBezTo>
                    <a:pt x="3108" y="6096"/>
                    <a:pt x="3334" y="5370"/>
                    <a:pt x="3417" y="4656"/>
                  </a:cubicBezTo>
                  <a:cubicBezTo>
                    <a:pt x="3881" y="5763"/>
                    <a:pt x="4382" y="6954"/>
                    <a:pt x="4798" y="8061"/>
                  </a:cubicBezTo>
                  <a:cubicBezTo>
                    <a:pt x="5322" y="8180"/>
                    <a:pt x="5917" y="8347"/>
                    <a:pt x="6334" y="8692"/>
                  </a:cubicBezTo>
                  <a:cubicBezTo>
                    <a:pt x="6584" y="8894"/>
                    <a:pt x="6799" y="9180"/>
                    <a:pt x="6906" y="9478"/>
                  </a:cubicBezTo>
                  <a:cubicBezTo>
                    <a:pt x="7108" y="8918"/>
                    <a:pt x="7263" y="8287"/>
                    <a:pt x="7215" y="7680"/>
                  </a:cubicBezTo>
                  <a:cubicBezTo>
                    <a:pt x="7180" y="7120"/>
                    <a:pt x="6977" y="6608"/>
                    <a:pt x="6763" y="6120"/>
                  </a:cubicBezTo>
                  <a:cubicBezTo>
                    <a:pt x="6406" y="5299"/>
                    <a:pt x="5977" y="4513"/>
                    <a:pt x="5489" y="3751"/>
                  </a:cubicBezTo>
                  <a:cubicBezTo>
                    <a:pt x="4905" y="2882"/>
                    <a:pt x="4596" y="1810"/>
                    <a:pt x="3751" y="1203"/>
                  </a:cubicBezTo>
                  <a:cubicBezTo>
                    <a:pt x="3548" y="1072"/>
                    <a:pt x="3346" y="953"/>
                    <a:pt x="3119" y="846"/>
                  </a:cubicBezTo>
                  <a:cubicBezTo>
                    <a:pt x="2346" y="477"/>
                    <a:pt x="1584" y="131"/>
                    <a:pt x="714" y="0"/>
                  </a:cubicBez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5"/>
            <p:cNvSpPr/>
            <p:nvPr/>
          </p:nvSpPr>
          <p:spPr>
            <a:xfrm>
              <a:off x="1779675" y="3156175"/>
              <a:ext cx="43475" cy="172650"/>
            </a:xfrm>
            <a:custGeom>
              <a:avLst/>
              <a:gdLst/>
              <a:ahLst/>
              <a:cxnLst/>
              <a:rect l="l" t="t" r="r" b="b"/>
              <a:pathLst>
                <a:path w="1739" h="6906" extrusionOk="0">
                  <a:moveTo>
                    <a:pt x="620" y="0"/>
                  </a:moveTo>
                  <a:cubicBezTo>
                    <a:pt x="608" y="2286"/>
                    <a:pt x="191" y="4596"/>
                    <a:pt x="0" y="6906"/>
                  </a:cubicBezTo>
                  <a:cubicBezTo>
                    <a:pt x="167" y="6716"/>
                    <a:pt x="346" y="6513"/>
                    <a:pt x="501" y="6323"/>
                  </a:cubicBezTo>
                  <a:cubicBezTo>
                    <a:pt x="798" y="6013"/>
                    <a:pt x="1084" y="5680"/>
                    <a:pt x="1251" y="5311"/>
                  </a:cubicBezTo>
                  <a:cubicBezTo>
                    <a:pt x="1429" y="4941"/>
                    <a:pt x="1489" y="4489"/>
                    <a:pt x="1322" y="4108"/>
                  </a:cubicBezTo>
                  <a:cubicBezTo>
                    <a:pt x="1191" y="3787"/>
                    <a:pt x="917" y="3513"/>
                    <a:pt x="1001" y="3179"/>
                  </a:cubicBezTo>
                  <a:cubicBezTo>
                    <a:pt x="1024" y="3072"/>
                    <a:pt x="1084" y="2977"/>
                    <a:pt x="1143" y="2882"/>
                  </a:cubicBezTo>
                  <a:cubicBezTo>
                    <a:pt x="1274" y="2679"/>
                    <a:pt x="1417" y="2477"/>
                    <a:pt x="1548" y="2274"/>
                  </a:cubicBezTo>
                  <a:cubicBezTo>
                    <a:pt x="1632" y="2144"/>
                    <a:pt x="1739" y="1977"/>
                    <a:pt x="1739" y="1810"/>
                  </a:cubicBezTo>
                  <a:cubicBezTo>
                    <a:pt x="1739" y="1679"/>
                    <a:pt x="1679" y="1560"/>
                    <a:pt x="1620" y="1453"/>
                  </a:cubicBezTo>
                  <a:cubicBezTo>
                    <a:pt x="1358" y="929"/>
                    <a:pt x="1024" y="441"/>
                    <a:pt x="667" y="0"/>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5"/>
            <p:cNvSpPr/>
            <p:nvPr/>
          </p:nvSpPr>
          <p:spPr>
            <a:xfrm>
              <a:off x="1844275" y="3197475"/>
              <a:ext cx="21100" cy="77500"/>
            </a:xfrm>
            <a:custGeom>
              <a:avLst/>
              <a:gdLst/>
              <a:ahLst/>
              <a:cxnLst/>
              <a:rect l="l" t="t" r="r" b="b"/>
              <a:pathLst>
                <a:path w="844" h="3100" extrusionOk="0">
                  <a:moveTo>
                    <a:pt x="149" y="0"/>
                  </a:moveTo>
                  <a:cubicBezTo>
                    <a:pt x="122" y="0"/>
                    <a:pt x="95" y="21"/>
                    <a:pt x="95" y="63"/>
                  </a:cubicBezTo>
                  <a:cubicBezTo>
                    <a:pt x="0" y="1099"/>
                    <a:pt x="226" y="2158"/>
                    <a:pt x="715" y="3075"/>
                  </a:cubicBezTo>
                  <a:cubicBezTo>
                    <a:pt x="725" y="3093"/>
                    <a:pt x="742" y="3100"/>
                    <a:pt x="759" y="3100"/>
                  </a:cubicBezTo>
                  <a:cubicBezTo>
                    <a:pt x="800" y="3100"/>
                    <a:pt x="843" y="3058"/>
                    <a:pt x="810" y="3016"/>
                  </a:cubicBezTo>
                  <a:cubicBezTo>
                    <a:pt x="322" y="2111"/>
                    <a:pt x="107" y="1087"/>
                    <a:pt x="203" y="63"/>
                  </a:cubicBezTo>
                  <a:cubicBezTo>
                    <a:pt x="203" y="21"/>
                    <a:pt x="176" y="0"/>
                    <a:pt x="149" y="0"/>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5"/>
            <p:cNvSpPr/>
            <p:nvPr/>
          </p:nvSpPr>
          <p:spPr>
            <a:xfrm>
              <a:off x="1568625" y="3377025"/>
              <a:ext cx="60750" cy="65525"/>
            </a:xfrm>
            <a:custGeom>
              <a:avLst/>
              <a:gdLst/>
              <a:ahLst/>
              <a:cxnLst/>
              <a:rect l="l" t="t" r="r" b="b"/>
              <a:pathLst>
                <a:path w="2430" h="2621" extrusionOk="0">
                  <a:moveTo>
                    <a:pt x="513" y="1"/>
                  </a:moveTo>
                  <a:cubicBezTo>
                    <a:pt x="334" y="227"/>
                    <a:pt x="156" y="465"/>
                    <a:pt x="1" y="715"/>
                  </a:cubicBezTo>
                  <a:cubicBezTo>
                    <a:pt x="489" y="1311"/>
                    <a:pt x="953" y="1989"/>
                    <a:pt x="1382" y="2620"/>
                  </a:cubicBezTo>
                  <a:cubicBezTo>
                    <a:pt x="1727" y="2406"/>
                    <a:pt x="2120" y="2156"/>
                    <a:pt x="2430" y="1906"/>
                  </a:cubicBezTo>
                  <a:cubicBezTo>
                    <a:pt x="2251" y="1715"/>
                    <a:pt x="2073" y="1477"/>
                    <a:pt x="1894" y="1287"/>
                  </a:cubicBezTo>
                  <a:cubicBezTo>
                    <a:pt x="1442" y="810"/>
                    <a:pt x="1001" y="406"/>
                    <a:pt x="513" y="1"/>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5"/>
            <p:cNvSpPr/>
            <p:nvPr/>
          </p:nvSpPr>
          <p:spPr>
            <a:xfrm>
              <a:off x="1602275" y="3419300"/>
              <a:ext cx="11925" cy="11925"/>
            </a:xfrm>
            <a:custGeom>
              <a:avLst/>
              <a:gdLst/>
              <a:ahLst/>
              <a:cxnLst/>
              <a:rect l="l" t="t" r="r" b="b"/>
              <a:pathLst>
                <a:path w="477" h="477" extrusionOk="0">
                  <a:moveTo>
                    <a:pt x="238" y="1"/>
                  </a:moveTo>
                  <a:cubicBezTo>
                    <a:pt x="96" y="1"/>
                    <a:pt x="0" y="96"/>
                    <a:pt x="0" y="239"/>
                  </a:cubicBezTo>
                  <a:cubicBezTo>
                    <a:pt x="0" y="370"/>
                    <a:pt x="96" y="477"/>
                    <a:pt x="238" y="477"/>
                  </a:cubicBezTo>
                  <a:cubicBezTo>
                    <a:pt x="369" y="477"/>
                    <a:pt x="477" y="370"/>
                    <a:pt x="477" y="239"/>
                  </a:cubicBezTo>
                  <a:cubicBezTo>
                    <a:pt x="477" y="96"/>
                    <a:pt x="369" y="1"/>
                    <a:pt x="238" y="1"/>
                  </a:cubicBez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5"/>
            <p:cNvSpPr/>
            <p:nvPr/>
          </p:nvSpPr>
          <p:spPr>
            <a:xfrm>
              <a:off x="1882950" y="3357950"/>
              <a:ext cx="69675" cy="67925"/>
            </a:xfrm>
            <a:custGeom>
              <a:avLst/>
              <a:gdLst/>
              <a:ahLst/>
              <a:cxnLst/>
              <a:rect l="l" t="t" r="r" b="b"/>
              <a:pathLst>
                <a:path w="2787" h="2717" extrusionOk="0">
                  <a:moveTo>
                    <a:pt x="654" y="1"/>
                  </a:moveTo>
                  <a:cubicBezTo>
                    <a:pt x="627" y="1"/>
                    <a:pt x="600" y="1"/>
                    <a:pt x="572" y="2"/>
                  </a:cubicBezTo>
                  <a:cubicBezTo>
                    <a:pt x="168" y="38"/>
                    <a:pt x="144" y="442"/>
                    <a:pt x="96" y="752"/>
                  </a:cubicBezTo>
                  <a:cubicBezTo>
                    <a:pt x="49" y="1085"/>
                    <a:pt x="1" y="1419"/>
                    <a:pt x="108" y="1728"/>
                  </a:cubicBezTo>
                  <a:cubicBezTo>
                    <a:pt x="215" y="2014"/>
                    <a:pt x="418" y="2240"/>
                    <a:pt x="656" y="2419"/>
                  </a:cubicBezTo>
                  <a:cubicBezTo>
                    <a:pt x="811" y="2538"/>
                    <a:pt x="977" y="2645"/>
                    <a:pt x="1156" y="2681"/>
                  </a:cubicBezTo>
                  <a:cubicBezTo>
                    <a:pt x="1232" y="2706"/>
                    <a:pt x="1312" y="2717"/>
                    <a:pt x="1393" y="2717"/>
                  </a:cubicBezTo>
                  <a:cubicBezTo>
                    <a:pt x="1539" y="2717"/>
                    <a:pt x="1689" y="2683"/>
                    <a:pt x="1835" y="2645"/>
                  </a:cubicBezTo>
                  <a:cubicBezTo>
                    <a:pt x="1942" y="2609"/>
                    <a:pt x="2025" y="2574"/>
                    <a:pt x="2120" y="2526"/>
                  </a:cubicBezTo>
                  <a:cubicBezTo>
                    <a:pt x="2263" y="2431"/>
                    <a:pt x="2370" y="2300"/>
                    <a:pt x="2477" y="2169"/>
                  </a:cubicBezTo>
                  <a:cubicBezTo>
                    <a:pt x="2608" y="1954"/>
                    <a:pt x="2727" y="1740"/>
                    <a:pt x="2763" y="1502"/>
                  </a:cubicBezTo>
                  <a:cubicBezTo>
                    <a:pt x="2787" y="1264"/>
                    <a:pt x="2739" y="990"/>
                    <a:pt x="2608" y="800"/>
                  </a:cubicBezTo>
                  <a:cubicBezTo>
                    <a:pt x="2477" y="621"/>
                    <a:pt x="2287" y="490"/>
                    <a:pt x="2073" y="383"/>
                  </a:cubicBezTo>
                  <a:cubicBezTo>
                    <a:pt x="1954" y="311"/>
                    <a:pt x="1835" y="264"/>
                    <a:pt x="1715" y="216"/>
                  </a:cubicBezTo>
                  <a:cubicBezTo>
                    <a:pt x="1384" y="72"/>
                    <a:pt x="1011" y="1"/>
                    <a:pt x="654" y="1"/>
                  </a:cubicBezTo>
                  <a:close/>
                </a:path>
              </a:pathLst>
            </a:custGeom>
            <a:solidFill>
              <a:srgbClr val="0487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5"/>
            <p:cNvSpPr/>
            <p:nvPr/>
          </p:nvSpPr>
          <p:spPr>
            <a:xfrm>
              <a:off x="1848725" y="3383125"/>
              <a:ext cx="85450" cy="93350"/>
            </a:xfrm>
            <a:custGeom>
              <a:avLst/>
              <a:gdLst/>
              <a:ahLst/>
              <a:cxnLst/>
              <a:rect l="l" t="t" r="r" b="b"/>
              <a:pathLst>
                <a:path w="3418" h="3734" extrusionOk="0">
                  <a:moveTo>
                    <a:pt x="1866" y="1"/>
                  </a:moveTo>
                  <a:cubicBezTo>
                    <a:pt x="1819" y="1"/>
                    <a:pt x="1775" y="13"/>
                    <a:pt x="1715" y="43"/>
                  </a:cubicBezTo>
                  <a:cubicBezTo>
                    <a:pt x="1120" y="912"/>
                    <a:pt x="656" y="1864"/>
                    <a:pt x="1" y="2698"/>
                  </a:cubicBezTo>
                  <a:cubicBezTo>
                    <a:pt x="48" y="2948"/>
                    <a:pt x="167" y="3186"/>
                    <a:pt x="298" y="3400"/>
                  </a:cubicBezTo>
                  <a:cubicBezTo>
                    <a:pt x="382" y="3519"/>
                    <a:pt x="477" y="3650"/>
                    <a:pt x="584" y="3734"/>
                  </a:cubicBezTo>
                  <a:cubicBezTo>
                    <a:pt x="882" y="3483"/>
                    <a:pt x="1168" y="3198"/>
                    <a:pt x="1453" y="2912"/>
                  </a:cubicBezTo>
                  <a:cubicBezTo>
                    <a:pt x="2072" y="2293"/>
                    <a:pt x="2656" y="1638"/>
                    <a:pt x="3323" y="1067"/>
                  </a:cubicBezTo>
                  <a:cubicBezTo>
                    <a:pt x="3418" y="769"/>
                    <a:pt x="3204" y="412"/>
                    <a:pt x="2942" y="257"/>
                  </a:cubicBezTo>
                  <a:cubicBezTo>
                    <a:pt x="2668" y="90"/>
                    <a:pt x="2346" y="54"/>
                    <a:pt x="2025" y="31"/>
                  </a:cubicBezTo>
                  <a:cubicBezTo>
                    <a:pt x="1959" y="13"/>
                    <a:pt x="1912" y="1"/>
                    <a:pt x="1866" y="1"/>
                  </a:cubicBezTo>
                  <a:close/>
                </a:path>
              </a:pathLst>
            </a:custGeom>
            <a:solidFill>
              <a:srgbClr val="FFC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5"/>
            <p:cNvSpPr/>
            <p:nvPr/>
          </p:nvSpPr>
          <p:spPr>
            <a:xfrm>
              <a:off x="1892775" y="3365125"/>
              <a:ext cx="11950" cy="11925"/>
            </a:xfrm>
            <a:custGeom>
              <a:avLst/>
              <a:gdLst/>
              <a:ahLst/>
              <a:cxnLst/>
              <a:rect l="l" t="t" r="r" b="b"/>
              <a:pathLst>
                <a:path w="478" h="477" extrusionOk="0">
                  <a:moveTo>
                    <a:pt x="239" y="1"/>
                  </a:moveTo>
                  <a:cubicBezTo>
                    <a:pt x="96" y="1"/>
                    <a:pt x="1" y="108"/>
                    <a:pt x="1" y="239"/>
                  </a:cubicBezTo>
                  <a:cubicBezTo>
                    <a:pt x="1" y="382"/>
                    <a:pt x="108" y="477"/>
                    <a:pt x="239" y="477"/>
                  </a:cubicBezTo>
                  <a:cubicBezTo>
                    <a:pt x="370" y="477"/>
                    <a:pt x="477" y="382"/>
                    <a:pt x="477" y="239"/>
                  </a:cubicBezTo>
                  <a:cubicBezTo>
                    <a:pt x="477" y="120"/>
                    <a:pt x="370" y="24"/>
                    <a:pt x="239" y="1"/>
                  </a:cubicBezTo>
                  <a:close/>
                </a:path>
              </a:pathLst>
            </a:custGeom>
            <a:solidFill>
              <a:srgbClr val="06B5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5"/>
            <p:cNvSpPr/>
            <p:nvPr/>
          </p:nvSpPr>
          <p:spPr>
            <a:xfrm>
              <a:off x="1666575" y="3922350"/>
              <a:ext cx="92300" cy="17275"/>
            </a:xfrm>
            <a:custGeom>
              <a:avLst/>
              <a:gdLst/>
              <a:ahLst/>
              <a:cxnLst/>
              <a:rect l="l" t="t" r="r" b="b"/>
              <a:pathLst>
                <a:path w="3692" h="691" extrusionOk="0">
                  <a:moveTo>
                    <a:pt x="0" y="0"/>
                  </a:moveTo>
                  <a:lnTo>
                    <a:pt x="107" y="691"/>
                  </a:lnTo>
                  <a:lnTo>
                    <a:pt x="3643" y="691"/>
                  </a:lnTo>
                  <a:lnTo>
                    <a:pt x="3691" y="0"/>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5"/>
            <p:cNvSpPr/>
            <p:nvPr/>
          </p:nvSpPr>
          <p:spPr>
            <a:xfrm>
              <a:off x="1828500" y="3922350"/>
              <a:ext cx="92575" cy="17275"/>
            </a:xfrm>
            <a:custGeom>
              <a:avLst/>
              <a:gdLst/>
              <a:ahLst/>
              <a:cxnLst/>
              <a:rect l="l" t="t" r="r" b="b"/>
              <a:pathLst>
                <a:path w="3703" h="691" extrusionOk="0">
                  <a:moveTo>
                    <a:pt x="0" y="0"/>
                  </a:moveTo>
                  <a:lnTo>
                    <a:pt x="119" y="691"/>
                  </a:lnTo>
                  <a:lnTo>
                    <a:pt x="3655" y="691"/>
                  </a:lnTo>
                  <a:lnTo>
                    <a:pt x="3703" y="0"/>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5"/>
            <p:cNvSpPr/>
            <p:nvPr/>
          </p:nvSpPr>
          <p:spPr>
            <a:xfrm>
              <a:off x="1859975" y="3961275"/>
              <a:ext cx="32225" cy="9575"/>
            </a:xfrm>
            <a:custGeom>
              <a:avLst/>
              <a:gdLst/>
              <a:ahLst/>
              <a:cxnLst/>
              <a:rect l="l" t="t" r="r" b="b"/>
              <a:pathLst>
                <a:path w="1289" h="383" extrusionOk="0">
                  <a:moveTo>
                    <a:pt x="1193" y="0"/>
                  </a:moveTo>
                  <a:cubicBezTo>
                    <a:pt x="1180" y="0"/>
                    <a:pt x="1168" y="5"/>
                    <a:pt x="1158" y="15"/>
                  </a:cubicBezTo>
                  <a:cubicBezTo>
                    <a:pt x="980" y="193"/>
                    <a:pt x="731" y="280"/>
                    <a:pt x="481" y="280"/>
                  </a:cubicBezTo>
                  <a:cubicBezTo>
                    <a:pt x="346" y="280"/>
                    <a:pt x="211" y="255"/>
                    <a:pt x="87" y="205"/>
                  </a:cubicBezTo>
                  <a:cubicBezTo>
                    <a:pt x="76" y="200"/>
                    <a:pt x="66" y="197"/>
                    <a:pt x="57" y="197"/>
                  </a:cubicBezTo>
                  <a:cubicBezTo>
                    <a:pt x="10" y="197"/>
                    <a:pt x="0" y="270"/>
                    <a:pt x="51" y="300"/>
                  </a:cubicBezTo>
                  <a:cubicBezTo>
                    <a:pt x="182" y="356"/>
                    <a:pt x="321" y="382"/>
                    <a:pt x="460" y="382"/>
                  </a:cubicBezTo>
                  <a:cubicBezTo>
                    <a:pt x="739" y="382"/>
                    <a:pt x="1019" y="277"/>
                    <a:pt x="1241" y="86"/>
                  </a:cubicBezTo>
                  <a:cubicBezTo>
                    <a:pt x="1288" y="58"/>
                    <a:pt x="1239" y="0"/>
                    <a:pt x="1193" y="0"/>
                  </a:cubicBezTo>
                  <a:close/>
                </a:path>
              </a:pathLst>
            </a:custGeom>
            <a:solidFill>
              <a:srgbClr val="54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5"/>
            <p:cNvSpPr/>
            <p:nvPr/>
          </p:nvSpPr>
          <p:spPr>
            <a:xfrm>
              <a:off x="1887225" y="4128500"/>
              <a:ext cx="30975" cy="14725"/>
            </a:xfrm>
            <a:custGeom>
              <a:avLst/>
              <a:gdLst/>
              <a:ahLst/>
              <a:cxnLst/>
              <a:rect l="l" t="t" r="r" b="b"/>
              <a:pathLst>
                <a:path w="1239" h="589" extrusionOk="0">
                  <a:moveTo>
                    <a:pt x="861" y="1"/>
                  </a:moveTo>
                  <a:cubicBezTo>
                    <a:pt x="517" y="1"/>
                    <a:pt x="171" y="196"/>
                    <a:pt x="9" y="493"/>
                  </a:cubicBezTo>
                  <a:cubicBezTo>
                    <a:pt x="0" y="544"/>
                    <a:pt x="46" y="589"/>
                    <a:pt x="82" y="589"/>
                  </a:cubicBezTo>
                  <a:cubicBezTo>
                    <a:pt x="96" y="589"/>
                    <a:pt x="109" y="582"/>
                    <a:pt x="116" y="565"/>
                  </a:cubicBezTo>
                  <a:cubicBezTo>
                    <a:pt x="258" y="281"/>
                    <a:pt x="558" y="109"/>
                    <a:pt x="860" y="109"/>
                  </a:cubicBezTo>
                  <a:cubicBezTo>
                    <a:pt x="963" y="109"/>
                    <a:pt x="1066" y="129"/>
                    <a:pt x="1163" y="172"/>
                  </a:cubicBezTo>
                  <a:cubicBezTo>
                    <a:pt x="1172" y="177"/>
                    <a:pt x="1179" y="179"/>
                    <a:pt x="1186" y="179"/>
                  </a:cubicBezTo>
                  <a:cubicBezTo>
                    <a:pt x="1228" y="179"/>
                    <a:pt x="1238" y="95"/>
                    <a:pt x="1187" y="65"/>
                  </a:cubicBezTo>
                  <a:cubicBezTo>
                    <a:pt x="1083" y="21"/>
                    <a:pt x="972" y="1"/>
                    <a:pt x="861" y="1"/>
                  </a:cubicBezTo>
                  <a:close/>
                </a:path>
              </a:pathLst>
            </a:custGeom>
            <a:solidFill>
              <a:srgbClr val="54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5"/>
            <p:cNvSpPr/>
            <p:nvPr/>
          </p:nvSpPr>
          <p:spPr>
            <a:xfrm>
              <a:off x="1872550" y="4143500"/>
              <a:ext cx="166100" cy="64325"/>
            </a:xfrm>
            <a:custGeom>
              <a:avLst/>
              <a:gdLst/>
              <a:ahLst/>
              <a:cxnLst/>
              <a:rect l="l" t="t" r="r" b="b"/>
              <a:pathLst>
                <a:path w="6644" h="2573" extrusionOk="0">
                  <a:moveTo>
                    <a:pt x="2762" y="0"/>
                  </a:moveTo>
                  <a:cubicBezTo>
                    <a:pt x="2536" y="715"/>
                    <a:pt x="1822" y="1251"/>
                    <a:pt x="1060" y="1251"/>
                  </a:cubicBezTo>
                  <a:cubicBezTo>
                    <a:pt x="857" y="1251"/>
                    <a:pt x="655" y="1215"/>
                    <a:pt x="465" y="1143"/>
                  </a:cubicBezTo>
                  <a:cubicBezTo>
                    <a:pt x="322" y="1417"/>
                    <a:pt x="84" y="1608"/>
                    <a:pt x="0" y="2572"/>
                  </a:cubicBezTo>
                  <a:lnTo>
                    <a:pt x="6334" y="2572"/>
                  </a:lnTo>
                  <a:cubicBezTo>
                    <a:pt x="6334" y="2560"/>
                    <a:pt x="6644" y="2263"/>
                    <a:pt x="5834" y="1596"/>
                  </a:cubicBezTo>
                  <a:cubicBezTo>
                    <a:pt x="5287" y="1155"/>
                    <a:pt x="3739" y="1548"/>
                    <a:pt x="2762"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5"/>
            <p:cNvSpPr/>
            <p:nvPr/>
          </p:nvSpPr>
          <p:spPr>
            <a:xfrm>
              <a:off x="1599900" y="4143500"/>
              <a:ext cx="162525" cy="64325"/>
            </a:xfrm>
            <a:custGeom>
              <a:avLst/>
              <a:gdLst/>
              <a:ahLst/>
              <a:cxnLst/>
              <a:rect l="l" t="t" r="r" b="b"/>
              <a:pathLst>
                <a:path w="6501" h="2573" extrusionOk="0">
                  <a:moveTo>
                    <a:pt x="3810" y="0"/>
                  </a:moveTo>
                  <a:cubicBezTo>
                    <a:pt x="2846" y="1548"/>
                    <a:pt x="1322" y="1155"/>
                    <a:pt x="786" y="1596"/>
                  </a:cubicBezTo>
                  <a:cubicBezTo>
                    <a:pt x="0" y="2263"/>
                    <a:pt x="298" y="2560"/>
                    <a:pt x="298" y="2572"/>
                  </a:cubicBezTo>
                  <a:lnTo>
                    <a:pt x="6501" y="2572"/>
                  </a:lnTo>
                  <a:cubicBezTo>
                    <a:pt x="6441" y="1608"/>
                    <a:pt x="6203" y="1417"/>
                    <a:pt x="6060" y="1143"/>
                  </a:cubicBezTo>
                  <a:cubicBezTo>
                    <a:pt x="5882" y="1215"/>
                    <a:pt x="5691" y="1251"/>
                    <a:pt x="5477" y="1251"/>
                  </a:cubicBezTo>
                  <a:cubicBezTo>
                    <a:pt x="4739" y="1251"/>
                    <a:pt x="4036" y="715"/>
                    <a:pt x="3810"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5"/>
            <p:cNvSpPr/>
            <p:nvPr/>
          </p:nvSpPr>
          <p:spPr>
            <a:xfrm>
              <a:off x="1887425" y="4132775"/>
              <a:ext cx="49150" cy="56000"/>
            </a:xfrm>
            <a:custGeom>
              <a:avLst/>
              <a:gdLst/>
              <a:ahLst/>
              <a:cxnLst/>
              <a:rect l="l" t="t" r="r" b="b"/>
              <a:pathLst>
                <a:path w="1966" h="2240" extrusionOk="0">
                  <a:moveTo>
                    <a:pt x="989" y="1"/>
                  </a:moveTo>
                  <a:cubicBezTo>
                    <a:pt x="453" y="1"/>
                    <a:pt x="1" y="513"/>
                    <a:pt x="1" y="1120"/>
                  </a:cubicBezTo>
                  <a:cubicBezTo>
                    <a:pt x="1" y="1727"/>
                    <a:pt x="441" y="2239"/>
                    <a:pt x="989" y="2239"/>
                  </a:cubicBezTo>
                  <a:cubicBezTo>
                    <a:pt x="1525" y="2239"/>
                    <a:pt x="1965" y="1727"/>
                    <a:pt x="1965" y="1120"/>
                  </a:cubicBezTo>
                  <a:cubicBezTo>
                    <a:pt x="1965" y="513"/>
                    <a:pt x="1536" y="1"/>
                    <a:pt x="989" y="1"/>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5"/>
            <p:cNvSpPr/>
            <p:nvPr/>
          </p:nvSpPr>
          <p:spPr>
            <a:xfrm>
              <a:off x="1899325" y="4146175"/>
              <a:ext cx="25325" cy="29800"/>
            </a:xfrm>
            <a:custGeom>
              <a:avLst/>
              <a:gdLst/>
              <a:ahLst/>
              <a:cxnLst/>
              <a:rect l="l" t="t" r="r" b="b"/>
              <a:pathLst>
                <a:path w="1013" h="1192" extrusionOk="0">
                  <a:moveTo>
                    <a:pt x="530" y="0"/>
                  </a:moveTo>
                  <a:cubicBezTo>
                    <a:pt x="524" y="0"/>
                    <a:pt x="518" y="0"/>
                    <a:pt x="513" y="1"/>
                  </a:cubicBezTo>
                  <a:cubicBezTo>
                    <a:pt x="227" y="1"/>
                    <a:pt x="1" y="262"/>
                    <a:pt x="1" y="596"/>
                  </a:cubicBezTo>
                  <a:cubicBezTo>
                    <a:pt x="1" y="929"/>
                    <a:pt x="227" y="1191"/>
                    <a:pt x="513" y="1191"/>
                  </a:cubicBezTo>
                  <a:cubicBezTo>
                    <a:pt x="799" y="1191"/>
                    <a:pt x="1013" y="929"/>
                    <a:pt x="1013" y="596"/>
                  </a:cubicBezTo>
                  <a:cubicBezTo>
                    <a:pt x="1013" y="258"/>
                    <a:pt x="785" y="0"/>
                    <a:pt x="530" y="0"/>
                  </a:cubicBezTo>
                  <a:close/>
                </a:path>
              </a:pathLst>
            </a:custGeom>
            <a:solidFill>
              <a:srgbClr val="544C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5"/>
            <p:cNvSpPr/>
            <p:nvPr/>
          </p:nvSpPr>
          <p:spPr>
            <a:xfrm>
              <a:off x="1840550" y="3431275"/>
              <a:ext cx="38100" cy="61375"/>
            </a:xfrm>
            <a:custGeom>
              <a:avLst/>
              <a:gdLst/>
              <a:ahLst/>
              <a:cxnLst/>
              <a:rect l="l" t="t" r="r" b="b"/>
              <a:pathLst>
                <a:path w="1524" h="2455" extrusionOk="0">
                  <a:moveTo>
                    <a:pt x="103" y="1"/>
                  </a:moveTo>
                  <a:cubicBezTo>
                    <a:pt x="51" y="1"/>
                    <a:pt x="0" y="39"/>
                    <a:pt x="6" y="117"/>
                  </a:cubicBezTo>
                  <a:cubicBezTo>
                    <a:pt x="78" y="1034"/>
                    <a:pt x="542" y="1915"/>
                    <a:pt x="1316" y="2439"/>
                  </a:cubicBezTo>
                  <a:cubicBezTo>
                    <a:pt x="1334" y="2449"/>
                    <a:pt x="1352" y="2454"/>
                    <a:pt x="1369" y="2454"/>
                  </a:cubicBezTo>
                  <a:cubicBezTo>
                    <a:pt x="1462" y="2454"/>
                    <a:pt x="1524" y="2307"/>
                    <a:pt x="1423" y="2236"/>
                  </a:cubicBezTo>
                  <a:cubicBezTo>
                    <a:pt x="721" y="1760"/>
                    <a:pt x="268" y="950"/>
                    <a:pt x="209" y="117"/>
                  </a:cubicBezTo>
                  <a:cubicBezTo>
                    <a:pt x="209" y="39"/>
                    <a:pt x="155" y="1"/>
                    <a:pt x="103"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5"/>
            <p:cNvSpPr/>
            <p:nvPr/>
          </p:nvSpPr>
          <p:spPr>
            <a:xfrm>
              <a:off x="1668200" y="3431275"/>
              <a:ext cx="37975" cy="61375"/>
            </a:xfrm>
            <a:custGeom>
              <a:avLst/>
              <a:gdLst/>
              <a:ahLst/>
              <a:cxnLst/>
              <a:rect l="l" t="t" r="r" b="b"/>
              <a:pathLst>
                <a:path w="1519" h="2455" extrusionOk="0">
                  <a:moveTo>
                    <a:pt x="1414" y="1"/>
                  </a:moveTo>
                  <a:cubicBezTo>
                    <a:pt x="1361" y="1"/>
                    <a:pt x="1304" y="39"/>
                    <a:pt x="1304" y="117"/>
                  </a:cubicBezTo>
                  <a:cubicBezTo>
                    <a:pt x="1245" y="950"/>
                    <a:pt x="792" y="1760"/>
                    <a:pt x="102" y="2236"/>
                  </a:cubicBezTo>
                  <a:cubicBezTo>
                    <a:pt x="1" y="2307"/>
                    <a:pt x="54" y="2454"/>
                    <a:pt x="145" y="2454"/>
                  </a:cubicBezTo>
                  <a:cubicBezTo>
                    <a:pt x="161" y="2454"/>
                    <a:pt x="179" y="2449"/>
                    <a:pt x="197" y="2439"/>
                  </a:cubicBezTo>
                  <a:cubicBezTo>
                    <a:pt x="971" y="1915"/>
                    <a:pt x="1435" y="1034"/>
                    <a:pt x="1507" y="117"/>
                  </a:cubicBezTo>
                  <a:cubicBezTo>
                    <a:pt x="1519" y="39"/>
                    <a:pt x="1468" y="1"/>
                    <a:pt x="1414"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5"/>
            <p:cNvSpPr/>
            <p:nvPr/>
          </p:nvSpPr>
          <p:spPr>
            <a:xfrm>
              <a:off x="633400" y="3572000"/>
              <a:ext cx="101825" cy="635525"/>
            </a:xfrm>
            <a:custGeom>
              <a:avLst/>
              <a:gdLst/>
              <a:ahLst/>
              <a:cxnLst/>
              <a:rect l="l" t="t" r="r" b="b"/>
              <a:pathLst>
                <a:path w="4073" h="25421" extrusionOk="0">
                  <a:moveTo>
                    <a:pt x="1227" y="0"/>
                  </a:moveTo>
                  <a:lnTo>
                    <a:pt x="1" y="203"/>
                  </a:lnTo>
                  <a:lnTo>
                    <a:pt x="3811" y="25420"/>
                  </a:lnTo>
                  <a:lnTo>
                    <a:pt x="4072" y="25158"/>
                  </a:lnTo>
                  <a:lnTo>
                    <a:pt x="1227" y="0"/>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5"/>
            <p:cNvSpPr/>
            <p:nvPr/>
          </p:nvSpPr>
          <p:spPr>
            <a:xfrm>
              <a:off x="619400" y="3324050"/>
              <a:ext cx="266150" cy="298000"/>
            </a:xfrm>
            <a:custGeom>
              <a:avLst/>
              <a:gdLst/>
              <a:ahLst/>
              <a:cxnLst/>
              <a:rect l="l" t="t" r="r" b="b"/>
              <a:pathLst>
                <a:path w="10646" h="11920" extrusionOk="0">
                  <a:moveTo>
                    <a:pt x="10264" y="1"/>
                  </a:moveTo>
                  <a:lnTo>
                    <a:pt x="7835" y="679"/>
                  </a:lnTo>
                  <a:cubicBezTo>
                    <a:pt x="7716" y="1394"/>
                    <a:pt x="7597" y="2096"/>
                    <a:pt x="7478" y="2810"/>
                  </a:cubicBezTo>
                  <a:lnTo>
                    <a:pt x="2370" y="9037"/>
                  </a:lnTo>
                  <a:cubicBezTo>
                    <a:pt x="2370" y="9037"/>
                    <a:pt x="799" y="9823"/>
                    <a:pt x="537" y="10121"/>
                  </a:cubicBezTo>
                  <a:cubicBezTo>
                    <a:pt x="287" y="10418"/>
                    <a:pt x="96" y="11014"/>
                    <a:pt x="84" y="11157"/>
                  </a:cubicBezTo>
                  <a:cubicBezTo>
                    <a:pt x="60" y="11288"/>
                    <a:pt x="1" y="11907"/>
                    <a:pt x="120" y="11919"/>
                  </a:cubicBezTo>
                  <a:cubicBezTo>
                    <a:pt x="125" y="11919"/>
                    <a:pt x="130" y="11919"/>
                    <a:pt x="135" y="11919"/>
                  </a:cubicBezTo>
                  <a:cubicBezTo>
                    <a:pt x="249" y="11919"/>
                    <a:pt x="361" y="11787"/>
                    <a:pt x="418" y="11502"/>
                  </a:cubicBezTo>
                  <a:cubicBezTo>
                    <a:pt x="477" y="11204"/>
                    <a:pt x="680" y="10835"/>
                    <a:pt x="680" y="10835"/>
                  </a:cubicBezTo>
                  <a:lnTo>
                    <a:pt x="1596" y="10454"/>
                  </a:lnTo>
                  <a:lnTo>
                    <a:pt x="1430" y="10847"/>
                  </a:lnTo>
                  <a:cubicBezTo>
                    <a:pt x="1430" y="10847"/>
                    <a:pt x="953" y="11157"/>
                    <a:pt x="953" y="11371"/>
                  </a:cubicBezTo>
                  <a:cubicBezTo>
                    <a:pt x="953" y="11449"/>
                    <a:pt x="1015" y="11481"/>
                    <a:pt x="1110" y="11481"/>
                  </a:cubicBezTo>
                  <a:cubicBezTo>
                    <a:pt x="1263" y="11481"/>
                    <a:pt x="1503" y="11398"/>
                    <a:pt x="1715" y="11288"/>
                  </a:cubicBezTo>
                  <a:cubicBezTo>
                    <a:pt x="2061" y="11109"/>
                    <a:pt x="2537" y="10930"/>
                    <a:pt x="2775" y="10514"/>
                  </a:cubicBezTo>
                  <a:cubicBezTo>
                    <a:pt x="3013" y="10097"/>
                    <a:pt x="3085" y="9978"/>
                    <a:pt x="3085" y="9978"/>
                  </a:cubicBezTo>
                  <a:cubicBezTo>
                    <a:pt x="3085" y="9978"/>
                    <a:pt x="3168" y="9680"/>
                    <a:pt x="3644" y="9406"/>
                  </a:cubicBezTo>
                  <a:cubicBezTo>
                    <a:pt x="4120" y="9121"/>
                    <a:pt x="9359" y="4727"/>
                    <a:pt x="9847" y="3525"/>
                  </a:cubicBezTo>
                  <a:cubicBezTo>
                    <a:pt x="10324" y="2322"/>
                    <a:pt x="10645" y="1846"/>
                    <a:pt x="10645" y="1846"/>
                  </a:cubicBezTo>
                  <a:lnTo>
                    <a:pt x="10264" y="1"/>
                  </a:ln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5"/>
            <p:cNvSpPr/>
            <p:nvPr/>
          </p:nvSpPr>
          <p:spPr>
            <a:xfrm>
              <a:off x="1125125" y="3290125"/>
              <a:ext cx="235175" cy="211050"/>
            </a:xfrm>
            <a:custGeom>
              <a:avLst/>
              <a:gdLst/>
              <a:ahLst/>
              <a:cxnLst/>
              <a:rect l="l" t="t" r="r" b="b"/>
              <a:pathLst>
                <a:path w="9407" h="8442" extrusionOk="0">
                  <a:moveTo>
                    <a:pt x="2596" y="0"/>
                  </a:moveTo>
                  <a:cubicBezTo>
                    <a:pt x="1977" y="191"/>
                    <a:pt x="1310" y="441"/>
                    <a:pt x="715" y="667"/>
                  </a:cubicBezTo>
                  <a:cubicBezTo>
                    <a:pt x="465" y="750"/>
                    <a:pt x="215" y="846"/>
                    <a:pt x="1" y="1012"/>
                  </a:cubicBezTo>
                  <a:cubicBezTo>
                    <a:pt x="548" y="2227"/>
                    <a:pt x="1108" y="3548"/>
                    <a:pt x="2144" y="4406"/>
                  </a:cubicBezTo>
                  <a:cubicBezTo>
                    <a:pt x="2382" y="4596"/>
                    <a:pt x="2656" y="4775"/>
                    <a:pt x="2918" y="4941"/>
                  </a:cubicBezTo>
                  <a:cubicBezTo>
                    <a:pt x="4656" y="6072"/>
                    <a:pt x="6120" y="7311"/>
                    <a:pt x="7859" y="8442"/>
                  </a:cubicBezTo>
                  <a:cubicBezTo>
                    <a:pt x="8383" y="8275"/>
                    <a:pt x="8907" y="7942"/>
                    <a:pt x="9407" y="7739"/>
                  </a:cubicBezTo>
                  <a:cubicBezTo>
                    <a:pt x="9002" y="7442"/>
                    <a:pt x="8478" y="7370"/>
                    <a:pt x="8049" y="7108"/>
                  </a:cubicBezTo>
                  <a:cubicBezTo>
                    <a:pt x="7787" y="6942"/>
                    <a:pt x="7561" y="6727"/>
                    <a:pt x="7335" y="6513"/>
                  </a:cubicBezTo>
                  <a:cubicBezTo>
                    <a:pt x="7013" y="6191"/>
                    <a:pt x="6680" y="5882"/>
                    <a:pt x="6382" y="5513"/>
                  </a:cubicBezTo>
                  <a:cubicBezTo>
                    <a:pt x="6180" y="5263"/>
                    <a:pt x="6001" y="5013"/>
                    <a:pt x="5799" y="4763"/>
                  </a:cubicBezTo>
                  <a:cubicBezTo>
                    <a:pt x="5120" y="3882"/>
                    <a:pt x="4287" y="2989"/>
                    <a:pt x="3322" y="2417"/>
                  </a:cubicBezTo>
                  <a:cubicBezTo>
                    <a:pt x="3084" y="1619"/>
                    <a:pt x="2822" y="798"/>
                    <a:pt x="2596" y="0"/>
                  </a:cubicBez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5"/>
            <p:cNvSpPr/>
            <p:nvPr/>
          </p:nvSpPr>
          <p:spPr>
            <a:xfrm>
              <a:off x="762000" y="4141425"/>
              <a:ext cx="175325" cy="69675"/>
            </a:xfrm>
            <a:custGeom>
              <a:avLst/>
              <a:gdLst/>
              <a:ahLst/>
              <a:cxnLst/>
              <a:rect l="l" t="t" r="r" b="b"/>
              <a:pathLst>
                <a:path w="7013" h="2787" extrusionOk="0">
                  <a:moveTo>
                    <a:pt x="4239" y="0"/>
                  </a:moveTo>
                  <a:cubicBezTo>
                    <a:pt x="3215" y="1810"/>
                    <a:pt x="1464" y="1334"/>
                    <a:pt x="845" y="1810"/>
                  </a:cubicBezTo>
                  <a:cubicBezTo>
                    <a:pt x="0" y="2465"/>
                    <a:pt x="333" y="2786"/>
                    <a:pt x="333" y="2786"/>
                  </a:cubicBezTo>
                  <a:lnTo>
                    <a:pt x="7013" y="2786"/>
                  </a:lnTo>
                  <a:cubicBezTo>
                    <a:pt x="6941" y="1726"/>
                    <a:pt x="6656" y="1595"/>
                    <a:pt x="6489" y="1274"/>
                  </a:cubicBezTo>
                  <a:cubicBezTo>
                    <a:pt x="6322" y="964"/>
                    <a:pt x="6144" y="12"/>
                    <a:pt x="6144" y="12"/>
                  </a:cubicBezTo>
                  <a:lnTo>
                    <a:pt x="4239" y="0"/>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5"/>
            <p:cNvSpPr/>
            <p:nvPr/>
          </p:nvSpPr>
          <p:spPr>
            <a:xfrm>
              <a:off x="1086125" y="4141425"/>
              <a:ext cx="175050" cy="69675"/>
            </a:xfrm>
            <a:custGeom>
              <a:avLst/>
              <a:gdLst/>
              <a:ahLst/>
              <a:cxnLst/>
              <a:rect l="l" t="t" r="r" b="b"/>
              <a:pathLst>
                <a:path w="7002" h="2787" extrusionOk="0">
                  <a:moveTo>
                    <a:pt x="2763" y="0"/>
                  </a:moveTo>
                  <a:lnTo>
                    <a:pt x="858" y="12"/>
                  </a:lnTo>
                  <a:cubicBezTo>
                    <a:pt x="858" y="12"/>
                    <a:pt x="680" y="964"/>
                    <a:pt x="513" y="1274"/>
                  </a:cubicBezTo>
                  <a:cubicBezTo>
                    <a:pt x="358" y="1595"/>
                    <a:pt x="72" y="1726"/>
                    <a:pt x="1" y="2786"/>
                  </a:cubicBezTo>
                  <a:lnTo>
                    <a:pt x="6680" y="2786"/>
                  </a:lnTo>
                  <a:cubicBezTo>
                    <a:pt x="6680" y="2786"/>
                    <a:pt x="7002" y="2465"/>
                    <a:pt x="6156" y="1810"/>
                  </a:cubicBezTo>
                  <a:cubicBezTo>
                    <a:pt x="5549" y="1334"/>
                    <a:pt x="3787" y="1810"/>
                    <a:pt x="2763"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5"/>
            <p:cNvSpPr/>
            <p:nvPr/>
          </p:nvSpPr>
          <p:spPr>
            <a:xfrm>
              <a:off x="849200" y="3475250"/>
              <a:ext cx="320600" cy="681375"/>
            </a:xfrm>
            <a:custGeom>
              <a:avLst/>
              <a:gdLst/>
              <a:ahLst/>
              <a:cxnLst/>
              <a:rect l="l" t="t" r="r" b="b"/>
              <a:pathLst>
                <a:path w="12824" h="27255" extrusionOk="0">
                  <a:moveTo>
                    <a:pt x="10026" y="1"/>
                  </a:moveTo>
                  <a:lnTo>
                    <a:pt x="1275" y="60"/>
                  </a:lnTo>
                  <a:cubicBezTo>
                    <a:pt x="1275" y="60"/>
                    <a:pt x="382" y="3454"/>
                    <a:pt x="262" y="8835"/>
                  </a:cubicBezTo>
                  <a:cubicBezTo>
                    <a:pt x="155" y="14205"/>
                    <a:pt x="1" y="26992"/>
                    <a:pt x="1" y="26992"/>
                  </a:cubicBezTo>
                  <a:lnTo>
                    <a:pt x="3013" y="26992"/>
                  </a:lnTo>
                  <a:lnTo>
                    <a:pt x="5335" y="4168"/>
                  </a:lnTo>
                  <a:lnTo>
                    <a:pt x="5954" y="4168"/>
                  </a:lnTo>
                  <a:lnTo>
                    <a:pt x="9764" y="27254"/>
                  </a:lnTo>
                  <a:lnTo>
                    <a:pt x="12824" y="27254"/>
                  </a:lnTo>
                  <a:cubicBezTo>
                    <a:pt x="12824" y="27254"/>
                    <a:pt x="11681" y="4763"/>
                    <a:pt x="10026" y="1"/>
                  </a:cubicBezTo>
                  <a:close/>
                </a:path>
              </a:pathLst>
            </a:custGeom>
            <a:solidFill>
              <a:srgbClr val="2277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5"/>
            <p:cNvSpPr/>
            <p:nvPr/>
          </p:nvSpPr>
          <p:spPr>
            <a:xfrm>
              <a:off x="870300" y="3496175"/>
              <a:ext cx="39675" cy="53525"/>
            </a:xfrm>
            <a:custGeom>
              <a:avLst/>
              <a:gdLst/>
              <a:ahLst/>
              <a:cxnLst/>
              <a:rect l="l" t="t" r="r" b="b"/>
              <a:pathLst>
                <a:path w="1587" h="2141" extrusionOk="0">
                  <a:moveTo>
                    <a:pt x="1529" y="1"/>
                  </a:moveTo>
                  <a:cubicBezTo>
                    <a:pt x="1507" y="1"/>
                    <a:pt x="1483" y="14"/>
                    <a:pt x="1478" y="45"/>
                  </a:cubicBezTo>
                  <a:cubicBezTo>
                    <a:pt x="1312" y="878"/>
                    <a:pt x="788" y="1628"/>
                    <a:pt x="50" y="2045"/>
                  </a:cubicBezTo>
                  <a:cubicBezTo>
                    <a:pt x="1" y="2065"/>
                    <a:pt x="32" y="2141"/>
                    <a:pt x="78" y="2141"/>
                  </a:cubicBezTo>
                  <a:cubicBezTo>
                    <a:pt x="88" y="2141"/>
                    <a:pt x="98" y="2137"/>
                    <a:pt x="109" y="2129"/>
                  </a:cubicBezTo>
                  <a:cubicBezTo>
                    <a:pt x="859" y="1700"/>
                    <a:pt x="1419" y="926"/>
                    <a:pt x="1574" y="57"/>
                  </a:cubicBezTo>
                  <a:cubicBezTo>
                    <a:pt x="1587" y="23"/>
                    <a:pt x="1558" y="1"/>
                    <a:pt x="1529"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5"/>
            <p:cNvSpPr/>
            <p:nvPr/>
          </p:nvSpPr>
          <p:spPr>
            <a:xfrm>
              <a:off x="971825" y="3494700"/>
              <a:ext cx="13050" cy="33600"/>
            </a:xfrm>
            <a:custGeom>
              <a:avLst/>
              <a:gdLst/>
              <a:ahLst/>
              <a:cxnLst/>
              <a:rect l="l" t="t" r="r" b="b"/>
              <a:pathLst>
                <a:path w="522" h="1344" extrusionOk="0">
                  <a:moveTo>
                    <a:pt x="101" y="0"/>
                  </a:moveTo>
                  <a:cubicBezTo>
                    <a:pt x="69" y="0"/>
                    <a:pt x="42" y="23"/>
                    <a:pt x="49" y="56"/>
                  </a:cubicBezTo>
                  <a:cubicBezTo>
                    <a:pt x="120" y="330"/>
                    <a:pt x="1" y="592"/>
                    <a:pt x="49" y="878"/>
                  </a:cubicBezTo>
                  <a:cubicBezTo>
                    <a:pt x="72" y="1092"/>
                    <a:pt x="191" y="1306"/>
                    <a:pt x="418" y="1342"/>
                  </a:cubicBezTo>
                  <a:cubicBezTo>
                    <a:pt x="421" y="1343"/>
                    <a:pt x="424" y="1343"/>
                    <a:pt x="428" y="1343"/>
                  </a:cubicBezTo>
                  <a:cubicBezTo>
                    <a:pt x="492" y="1343"/>
                    <a:pt x="521" y="1235"/>
                    <a:pt x="453" y="1235"/>
                  </a:cubicBezTo>
                  <a:cubicBezTo>
                    <a:pt x="215" y="1211"/>
                    <a:pt x="156" y="949"/>
                    <a:pt x="156" y="759"/>
                  </a:cubicBezTo>
                  <a:cubicBezTo>
                    <a:pt x="156" y="521"/>
                    <a:pt x="227" y="283"/>
                    <a:pt x="168" y="44"/>
                  </a:cubicBezTo>
                  <a:cubicBezTo>
                    <a:pt x="152" y="13"/>
                    <a:pt x="125" y="0"/>
                    <a:pt x="101"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5"/>
            <p:cNvSpPr/>
            <p:nvPr/>
          </p:nvSpPr>
          <p:spPr>
            <a:xfrm>
              <a:off x="983750" y="3497350"/>
              <a:ext cx="3875" cy="71250"/>
            </a:xfrm>
            <a:custGeom>
              <a:avLst/>
              <a:gdLst/>
              <a:ahLst/>
              <a:cxnLst/>
              <a:rect l="l" t="t" r="r" b="b"/>
              <a:pathLst>
                <a:path w="155" h="2850" extrusionOk="0">
                  <a:moveTo>
                    <a:pt x="84" y="1"/>
                  </a:moveTo>
                  <a:cubicBezTo>
                    <a:pt x="60" y="1"/>
                    <a:pt x="36" y="16"/>
                    <a:pt x="36" y="46"/>
                  </a:cubicBezTo>
                  <a:cubicBezTo>
                    <a:pt x="0" y="962"/>
                    <a:pt x="12" y="1879"/>
                    <a:pt x="48" y="2796"/>
                  </a:cubicBezTo>
                  <a:cubicBezTo>
                    <a:pt x="48" y="2832"/>
                    <a:pt x="78" y="2849"/>
                    <a:pt x="104" y="2849"/>
                  </a:cubicBezTo>
                  <a:cubicBezTo>
                    <a:pt x="131" y="2849"/>
                    <a:pt x="155" y="2832"/>
                    <a:pt x="143" y="2796"/>
                  </a:cubicBezTo>
                  <a:cubicBezTo>
                    <a:pt x="107" y="1879"/>
                    <a:pt x="107" y="962"/>
                    <a:pt x="131" y="46"/>
                  </a:cubicBezTo>
                  <a:cubicBezTo>
                    <a:pt x="131" y="16"/>
                    <a:pt x="107" y="1"/>
                    <a:pt x="84"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5"/>
            <p:cNvSpPr/>
            <p:nvPr/>
          </p:nvSpPr>
          <p:spPr>
            <a:xfrm>
              <a:off x="952775" y="3544600"/>
              <a:ext cx="63125" cy="8975"/>
            </a:xfrm>
            <a:custGeom>
              <a:avLst/>
              <a:gdLst/>
              <a:ahLst/>
              <a:cxnLst/>
              <a:rect l="l" t="t" r="r" b="b"/>
              <a:pathLst>
                <a:path w="2525" h="359" extrusionOk="0">
                  <a:moveTo>
                    <a:pt x="2455" y="0"/>
                  </a:moveTo>
                  <a:cubicBezTo>
                    <a:pt x="2451" y="0"/>
                    <a:pt x="2447" y="0"/>
                    <a:pt x="2442" y="1"/>
                  </a:cubicBezTo>
                  <a:cubicBezTo>
                    <a:pt x="1656" y="84"/>
                    <a:pt x="870" y="168"/>
                    <a:pt x="84" y="251"/>
                  </a:cubicBezTo>
                  <a:cubicBezTo>
                    <a:pt x="1" y="251"/>
                    <a:pt x="1" y="358"/>
                    <a:pt x="84" y="358"/>
                  </a:cubicBezTo>
                  <a:cubicBezTo>
                    <a:pt x="870" y="263"/>
                    <a:pt x="1656" y="192"/>
                    <a:pt x="2442" y="108"/>
                  </a:cubicBezTo>
                  <a:cubicBezTo>
                    <a:pt x="2520" y="86"/>
                    <a:pt x="2525" y="0"/>
                    <a:pt x="2455"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5"/>
            <p:cNvSpPr/>
            <p:nvPr/>
          </p:nvSpPr>
          <p:spPr>
            <a:xfrm>
              <a:off x="961425" y="3553825"/>
              <a:ext cx="57750" cy="8975"/>
            </a:xfrm>
            <a:custGeom>
              <a:avLst/>
              <a:gdLst/>
              <a:ahLst/>
              <a:cxnLst/>
              <a:rect l="l" t="t" r="r" b="b"/>
              <a:pathLst>
                <a:path w="2310" h="359" extrusionOk="0">
                  <a:moveTo>
                    <a:pt x="2249" y="0"/>
                  </a:moveTo>
                  <a:cubicBezTo>
                    <a:pt x="2246" y="0"/>
                    <a:pt x="2242" y="0"/>
                    <a:pt x="2239" y="1"/>
                  </a:cubicBezTo>
                  <a:cubicBezTo>
                    <a:pt x="1524" y="96"/>
                    <a:pt x="810" y="168"/>
                    <a:pt x="72" y="251"/>
                  </a:cubicBezTo>
                  <a:cubicBezTo>
                    <a:pt x="0" y="251"/>
                    <a:pt x="0" y="358"/>
                    <a:pt x="72" y="358"/>
                  </a:cubicBezTo>
                  <a:cubicBezTo>
                    <a:pt x="786" y="275"/>
                    <a:pt x="1500" y="192"/>
                    <a:pt x="2239" y="108"/>
                  </a:cubicBezTo>
                  <a:cubicBezTo>
                    <a:pt x="2306" y="97"/>
                    <a:pt x="2310" y="0"/>
                    <a:pt x="2249" y="0"/>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5"/>
            <p:cNvSpPr/>
            <p:nvPr/>
          </p:nvSpPr>
          <p:spPr>
            <a:xfrm>
              <a:off x="869300" y="3497125"/>
              <a:ext cx="49875" cy="63975"/>
            </a:xfrm>
            <a:custGeom>
              <a:avLst/>
              <a:gdLst/>
              <a:ahLst/>
              <a:cxnLst/>
              <a:rect l="l" t="t" r="r" b="b"/>
              <a:pathLst>
                <a:path w="1995" h="2559" extrusionOk="0">
                  <a:moveTo>
                    <a:pt x="1939" y="1"/>
                  </a:moveTo>
                  <a:cubicBezTo>
                    <a:pt x="1911" y="1"/>
                    <a:pt x="1881" y="19"/>
                    <a:pt x="1875" y="55"/>
                  </a:cubicBezTo>
                  <a:cubicBezTo>
                    <a:pt x="1816" y="1126"/>
                    <a:pt x="1066" y="2102"/>
                    <a:pt x="54" y="2448"/>
                  </a:cubicBezTo>
                  <a:cubicBezTo>
                    <a:pt x="1" y="2480"/>
                    <a:pt x="4" y="2559"/>
                    <a:pt x="65" y="2559"/>
                  </a:cubicBezTo>
                  <a:cubicBezTo>
                    <a:pt x="72" y="2559"/>
                    <a:pt x="80" y="2557"/>
                    <a:pt x="90" y="2555"/>
                  </a:cubicBezTo>
                  <a:cubicBezTo>
                    <a:pt x="1137" y="2186"/>
                    <a:pt x="1911" y="1174"/>
                    <a:pt x="1995" y="55"/>
                  </a:cubicBezTo>
                  <a:cubicBezTo>
                    <a:pt x="1995" y="19"/>
                    <a:pt x="1968" y="1"/>
                    <a:pt x="1939"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5"/>
            <p:cNvSpPr/>
            <p:nvPr/>
          </p:nvSpPr>
          <p:spPr>
            <a:xfrm>
              <a:off x="1073175" y="3493750"/>
              <a:ext cx="39900" cy="53675"/>
            </a:xfrm>
            <a:custGeom>
              <a:avLst/>
              <a:gdLst/>
              <a:ahLst/>
              <a:cxnLst/>
              <a:rect l="l" t="t" r="r" b="b"/>
              <a:pathLst>
                <a:path w="1596" h="2147" extrusionOk="0">
                  <a:moveTo>
                    <a:pt x="63" y="1"/>
                  </a:moveTo>
                  <a:cubicBezTo>
                    <a:pt x="32" y="1"/>
                    <a:pt x="0" y="30"/>
                    <a:pt x="7" y="71"/>
                  </a:cubicBezTo>
                  <a:cubicBezTo>
                    <a:pt x="174" y="928"/>
                    <a:pt x="721" y="1690"/>
                    <a:pt x="1483" y="2142"/>
                  </a:cubicBezTo>
                  <a:cubicBezTo>
                    <a:pt x="1491" y="2145"/>
                    <a:pt x="1498" y="2146"/>
                    <a:pt x="1505" y="2146"/>
                  </a:cubicBezTo>
                  <a:cubicBezTo>
                    <a:pt x="1556" y="2146"/>
                    <a:pt x="1595" y="2078"/>
                    <a:pt x="1543" y="2047"/>
                  </a:cubicBezTo>
                  <a:cubicBezTo>
                    <a:pt x="805" y="1618"/>
                    <a:pt x="281" y="892"/>
                    <a:pt x="114" y="59"/>
                  </a:cubicBezTo>
                  <a:cubicBezTo>
                    <a:pt x="109" y="18"/>
                    <a:pt x="86" y="1"/>
                    <a:pt x="63"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5"/>
            <p:cNvSpPr/>
            <p:nvPr/>
          </p:nvSpPr>
          <p:spPr>
            <a:xfrm>
              <a:off x="1063800" y="3494675"/>
              <a:ext cx="49550" cy="63825"/>
            </a:xfrm>
            <a:custGeom>
              <a:avLst/>
              <a:gdLst/>
              <a:ahLst/>
              <a:cxnLst/>
              <a:rect l="l" t="t" r="r" b="b"/>
              <a:pathLst>
                <a:path w="1982" h="2553" extrusionOk="0">
                  <a:moveTo>
                    <a:pt x="60" y="1"/>
                  </a:moveTo>
                  <a:cubicBezTo>
                    <a:pt x="31" y="1"/>
                    <a:pt x="1" y="16"/>
                    <a:pt x="1" y="45"/>
                  </a:cubicBezTo>
                  <a:cubicBezTo>
                    <a:pt x="72" y="1165"/>
                    <a:pt x="846" y="2189"/>
                    <a:pt x="1906" y="2546"/>
                  </a:cubicBezTo>
                  <a:cubicBezTo>
                    <a:pt x="1915" y="2550"/>
                    <a:pt x="1923" y="2552"/>
                    <a:pt x="1931" y="2552"/>
                  </a:cubicBezTo>
                  <a:cubicBezTo>
                    <a:pt x="1979" y="2552"/>
                    <a:pt x="1982" y="2459"/>
                    <a:pt x="1930" y="2439"/>
                  </a:cubicBezTo>
                  <a:cubicBezTo>
                    <a:pt x="918" y="2081"/>
                    <a:pt x="180" y="1117"/>
                    <a:pt x="120" y="45"/>
                  </a:cubicBezTo>
                  <a:cubicBezTo>
                    <a:pt x="120" y="16"/>
                    <a:pt x="90" y="1"/>
                    <a:pt x="60" y="1"/>
                  </a:cubicBezTo>
                  <a:close/>
                </a:path>
              </a:pathLst>
            </a:custGeom>
            <a:solidFill>
              <a:srgbClr val="1D6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5"/>
            <p:cNvSpPr/>
            <p:nvPr/>
          </p:nvSpPr>
          <p:spPr>
            <a:xfrm>
              <a:off x="799500" y="3140700"/>
              <a:ext cx="406325" cy="204800"/>
            </a:xfrm>
            <a:custGeom>
              <a:avLst/>
              <a:gdLst/>
              <a:ahLst/>
              <a:cxnLst/>
              <a:rect l="l" t="t" r="r" b="b"/>
              <a:pathLst>
                <a:path w="16253" h="8192" extrusionOk="0">
                  <a:moveTo>
                    <a:pt x="9609" y="0"/>
                  </a:moveTo>
                  <a:lnTo>
                    <a:pt x="6299" y="36"/>
                  </a:lnTo>
                  <a:lnTo>
                    <a:pt x="5703" y="238"/>
                  </a:lnTo>
                  <a:cubicBezTo>
                    <a:pt x="5703" y="238"/>
                    <a:pt x="2655" y="953"/>
                    <a:pt x="2060" y="1667"/>
                  </a:cubicBezTo>
                  <a:cubicBezTo>
                    <a:pt x="1465" y="2382"/>
                    <a:pt x="988" y="3370"/>
                    <a:pt x="1012" y="4001"/>
                  </a:cubicBezTo>
                  <a:cubicBezTo>
                    <a:pt x="1048" y="4620"/>
                    <a:pt x="536" y="5096"/>
                    <a:pt x="476" y="5691"/>
                  </a:cubicBezTo>
                  <a:cubicBezTo>
                    <a:pt x="417" y="6287"/>
                    <a:pt x="572" y="6918"/>
                    <a:pt x="357" y="7299"/>
                  </a:cubicBezTo>
                  <a:cubicBezTo>
                    <a:pt x="155" y="7692"/>
                    <a:pt x="0" y="8192"/>
                    <a:pt x="0" y="8192"/>
                  </a:cubicBezTo>
                  <a:lnTo>
                    <a:pt x="2893" y="8192"/>
                  </a:lnTo>
                  <a:lnTo>
                    <a:pt x="2596" y="4013"/>
                  </a:lnTo>
                  <a:lnTo>
                    <a:pt x="5358" y="2262"/>
                  </a:lnTo>
                  <a:cubicBezTo>
                    <a:pt x="5358" y="2262"/>
                    <a:pt x="5680" y="2412"/>
                    <a:pt x="6232" y="2412"/>
                  </a:cubicBezTo>
                  <a:cubicBezTo>
                    <a:pt x="7030" y="2412"/>
                    <a:pt x="8309" y="2099"/>
                    <a:pt x="9787" y="572"/>
                  </a:cubicBezTo>
                  <a:lnTo>
                    <a:pt x="12228" y="3977"/>
                  </a:lnTo>
                  <a:lnTo>
                    <a:pt x="12168" y="6406"/>
                  </a:lnTo>
                  <a:lnTo>
                    <a:pt x="12907" y="7716"/>
                  </a:lnTo>
                  <a:lnTo>
                    <a:pt x="16252" y="6025"/>
                  </a:lnTo>
                  <a:cubicBezTo>
                    <a:pt x="16252" y="6025"/>
                    <a:pt x="16050" y="5275"/>
                    <a:pt x="15693" y="5037"/>
                  </a:cubicBezTo>
                  <a:cubicBezTo>
                    <a:pt x="15335" y="4798"/>
                    <a:pt x="15478" y="4025"/>
                    <a:pt x="14562" y="3251"/>
                  </a:cubicBezTo>
                  <a:cubicBezTo>
                    <a:pt x="14562" y="3251"/>
                    <a:pt x="13788" y="1620"/>
                    <a:pt x="12442" y="988"/>
                  </a:cubicBezTo>
                  <a:cubicBezTo>
                    <a:pt x="11109" y="357"/>
                    <a:pt x="9609" y="0"/>
                    <a:pt x="9609" y="0"/>
                  </a:cubicBezTo>
                  <a:close/>
                </a:path>
              </a:pathLst>
            </a:custGeom>
            <a:solidFill>
              <a:srgbClr val="F84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5"/>
            <p:cNvSpPr/>
            <p:nvPr/>
          </p:nvSpPr>
          <p:spPr>
            <a:xfrm>
              <a:off x="864675" y="3154975"/>
              <a:ext cx="250950" cy="337275"/>
            </a:xfrm>
            <a:custGeom>
              <a:avLst/>
              <a:gdLst/>
              <a:ahLst/>
              <a:cxnLst/>
              <a:rect l="l" t="t" r="r" b="b"/>
              <a:pathLst>
                <a:path w="10038" h="13491" extrusionOk="0">
                  <a:moveTo>
                    <a:pt x="7180" y="1"/>
                  </a:moveTo>
                  <a:cubicBezTo>
                    <a:pt x="6358" y="835"/>
                    <a:pt x="5568" y="1103"/>
                    <a:pt x="4893" y="1103"/>
                  </a:cubicBezTo>
                  <a:cubicBezTo>
                    <a:pt x="3679" y="1103"/>
                    <a:pt x="2834" y="239"/>
                    <a:pt x="2834" y="239"/>
                  </a:cubicBezTo>
                  <a:lnTo>
                    <a:pt x="1" y="3442"/>
                  </a:lnTo>
                  <a:lnTo>
                    <a:pt x="298" y="7621"/>
                  </a:lnTo>
                  <a:lnTo>
                    <a:pt x="596" y="12205"/>
                  </a:lnTo>
                  <a:cubicBezTo>
                    <a:pt x="596" y="12205"/>
                    <a:pt x="60" y="13098"/>
                    <a:pt x="453" y="13491"/>
                  </a:cubicBezTo>
                  <a:lnTo>
                    <a:pt x="9645" y="13491"/>
                  </a:lnTo>
                  <a:cubicBezTo>
                    <a:pt x="9645" y="13491"/>
                    <a:pt x="10038" y="12919"/>
                    <a:pt x="9347" y="12359"/>
                  </a:cubicBezTo>
                  <a:lnTo>
                    <a:pt x="9561" y="5835"/>
                  </a:lnTo>
                  <a:lnTo>
                    <a:pt x="9621" y="3406"/>
                  </a:lnTo>
                  <a:lnTo>
                    <a:pt x="7180" y="1"/>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5"/>
            <p:cNvSpPr/>
            <p:nvPr/>
          </p:nvSpPr>
          <p:spPr>
            <a:xfrm>
              <a:off x="964000" y="3232725"/>
              <a:ext cx="89400" cy="117600"/>
            </a:xfrm>
            <a:custGeom>
              <a:avLst/>
              <a:gdLst/>
              <a:ahLst/>
              <a:cxnLst/>
              <a:rect l="l" t="t" r="r" b="b"/>
              <a:pathLst>
                <a:path w="3576" h="4704" extrusionOk="0">
                  <a:moveTo>
                    <a:pt x="71" y="1"/>
                  </a:moveTo>
                  <a:cubicBezTo>
                    <a:pt x="37" y="1"/>
                    <a:pt x="0" y="38"/>
                    <a:pt x="16" y="70"/>
                  </a:cubicBezTo>
                  <a:cubicBezTo>
                    <a:pt x="623" y="1463"/>
                    <a:pt x="1481" y="2725"/>
                    <a:pt x="2517" y="3808"/>
                  </a:cubicBezTo>
                  <a:cubicBezTo>
                    <a:pt x="2814" y="4130"/>
                    <a:pt x="3124" y="4427"/>
                    <a:pt x="3457" y="4689"/>
                  </a:cubicBezTo>
                  <a:cubicBezTo>
                    <a:pt x="3470" y="4699"/>
                    <a:pt x="3483" y="4704"/>
                    <a:pt x="3495" y="4704"/>
                  </a:cubicBezTo>
                  <a:cubicBezTo>
                    <a:pt x="3541" y="4704"/>
                    <a:pt x="3575" y="4646"/>
                    <a:pt x="3529" y="4618"/>
                  </a:cubicBezTo>
                  <a:cubicBezTo>
                    <a:pt x="2386" y="3654"/>
                    <a:pt x="1397" y="2475"/>
                    <a:pt x="671" y="1165"/>
                  </a:cubicBezTo>
                  <a:cubicBezTo>
                    <a:pt x="469" y="784"/>
                    <a:pt x="266" y="415"/>
                    <a:pt x="112" y="34"/>
                  </a:cubicBezTo>
                  <a:cubicBezTo>
                    <a:pt x="104" y="10"/>
                    <a:pt x="88" y="1"/>
                    <a:pt x="71" y="1"/>
                  </a:cubicBezTo>
                  <a:close/>
                </a:path>
              </a:pathLst>
            </a:custGeom>
            <a:solidFill>
              <a:srgbClr val="CE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5"/>
            <p:cNvSpPr/>
            <p:nvPr/>
          </p:nvSpPr>
          <p:spPr>
            <a:xfrm>
              <a:off x="949425" y="3334400"/>
              <a:ext cx="43275" cy="134850"/>
            </a:xfrm>
            <a:custGeom>
              <a:avLst/>
              <a:gdLst/>
              <a:ahLst/>
              <a:cxnLst/>
              <a:rect l="l" t="t" r="r" b="b"/>
              <a:pathLst>
                <a:path w="1731" h="5394" extrusionOk="0">
                  <a:moveTo>
                    <a:pt x="1482" y="0"/>
                  </a:moveTo>
                  <a:cubicBezTo>
                    <a:pt x="1447" y="0"/>
                    <a:pt x="1413" y="31"/>
                    <a:pt x="1421" y="75"/>
                  </a:cubicBezTo>
                  <a:cubicBezTo>
                    <a:pt x="1730" y="1503"/>
                    <a:pt x="1480" y="3039"/>
                    <a:pt x="766" y="4289"/>
                  </a:cubicBezTo>
                  <a:cubicBezTo>
                    <a:pt x="552" y="4647"/>
                    <a:pt x="314" y="4980"/>
                    <a:pt x="28" y="5302"/>
                  </a:cubicBezTo>
                  <a:cubicBezTo>
                    <a:pt x="1" y="5337"/>
                    <a:pt x="35" y="5394"/>
                    <a:pt x="74" y="5394"/>
                  </a:cubicBezTo>
                  <a:cubicBezTo>
                    <a:pt x="86" y="5394"/>
                    <a:pt x="99" y="5388"/>
                    <a:pt x="111" y="5373"/>
                  </a:cubicBezTo>
                  <a:cubicBezTo>
                    <a:pt x="1123" y="4266"/>
                    <a:pt x="1671" y="2777"/>
                    <a:pt x="1671" y="1289"/>
                  </a:cubicBezTo>
                  <a:cubicBezTo>
                    <a:pt x="1671" y="872"/>
                    <a:pt x="1623" y="456"/>
                    <a:pt x="1540" y="39"/>
                  </a:cubicBezTo>
                  <a:cubicBezTo>
                    <a:pt x="1526" y="12"/>
                    <a:pt x="1504" y="0"/>
                    <a:pt x="1482" y="0"/>
                  </a:cubicBezTo>
                  <a:close/>
                </a:path>
              </a:pathLst>
            </a:custGeom>
            <a:solidFill>
              <a:srgbClr val="CE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5"/>
            <p:cNvSpPr/>
            <p:nvPr/>
          </p:nvSpPr>
          <p:spPr>
            <a:xfrm>
              <a:off x="942375" y="2968525"/>
              <a:ext cx="99425" cy="90800"/>
            </a:xfrm>
            <a:custGeom>
              <a:avLst/>
              <a:gdLst/>
              <a:ahLst/>
              <a:cxnLst/>
              <a:rect l="l" t="t" r="r" b="b"/>
              <a:pathLst>
                <a:path w="3977" h="3632" extrusionOk="0">
                  <a:moveTo>
                    <a:pt x="2022" y="0"/>
                  </a:moveTo>
                  <a:cubicBezTo>
                    <a:pt x="1646" y="0"/>
                    <a:pt x="1275" y="144"/>
                    <a:pt x="953" y="327"/>
                  </a:cubicBezTo>
                  <a:cubicBezTo>
                    <a:pt x="584" y="553"/>
                    <a:pt x="215" y="851"/>
                    <a:pt x="84" y="1268"/>
                  </a:cubicBezTo>
                  <a:cubicBezTo>
                    <a:pt x="24" y="1446"/>
                    <a:pt x="0" y="1660"/>
                    <a:pt x="0" y="1851"/>
                  </a:cubicBezTo>
                  <a:cubicBezTo>
                    <a:pt x="0" y="2101"/>
                    <a:pt x="0" y="2375"/>
                    <a:pt x="36" y="2637"/>
                  </a:cubicBezTo>
                  <a:cubicBezTo>
                    <a:pt x="48" y="2792"/>
                    <a:pt x="36" y="2982"/>
                    <a:pt x="95" y="3125"/>
                  </a:cubicBezTo>
                  <a:cubicBezTo>
                    <a:pt x="226" y="3518"/>
                    <a:pt x="774" y="3423"/>
                    <a:pt x="1096" y="3530"/>
                  </a:cubicBezTo>
                  <a:cubicBezTo>
                    <a:pt x="1143" y="3565"/>
                    <a:pt x="1203" y="3589"/>
                    <a:pt x="1274" y="3601"/>
                  </a:cubicBezTo>
                  <a:cubicBezTo>
                    <a:pt x="1310" y="3625"/>
                    <a:pt x="1369" y="3625"/>
                    <a:pt x="1429" y="3625"/>
                  </a:cubicBezTo>
                  <a:cubicBezTo>
                    <a:pt x="1556" y="3629"/>
                    <a:pt x="1682" y="3631"/>
                    <a:pt x="1809" y="3631"/>
                  </a:cubicBezTo>
                  <a:cubicBezTo>
                    <a:pt x="2420" y="3631"/>
                    <a:pt x="3030" y="3585"/>
                    <a:pt x="3632" y="3506"/>
                  </a:cubicBezTo>
                  <a:cubicBezTo>
                    <a:pt x="3679" y="3506"/>
                    <a:pt x="3727" y="3506"/>
                    <a:pt x="3774" y="3470"/>
                  </a:cubicBezTo>
                  <a:cubicBezTo>
                    <a:pt x="3846" y="3423"/>
                    <a:pt x="3870" y="3339"/>
                    <a:pt x="3894" y="3244"/>
                  </a:cubicBezTo>
                  <a:cubicBezTo>
                    <a:pt x="3905" y="3161"/>
                    <a:pt x="3894" y="3065"/>
                    <a:pt x="3870" y="2982"/>
                  </a:cubicBezTo>
                  <a:cubicBezTo>
                    <a:pt x="3834" y="2470"/>
                    <a:pt x="3977" y="1970"/>
                    <a:pt x="3858" y="1482"/>
                  </a:cubicBezTo>
                  <a:cubicBezTo>
                    <a:pt x="3834" y="1327"/>
                    <a:pt x="3774" y="1196"/>
                    <a:pt x="3691" y="1065"/>
                  </a:cubicBezTo>
                  <a:cubicBezTo>
                    <a:pt x="3370" y="494"/>
                    <a:pt x="2798" y="29"/>
                    <a:pt x="2143" y="5"/>
                  </a:cubicBezTo>
                  <a:cubicBezTo>
                    <a:pt x="2103" y="2"/>
                    <a:pt x="2062" y="0"/>
                    <a:pt x="2022"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5"/>
            <p:cNvSpPr/>
            <p:nvPr/>
          </p:nvSpPr>
          <p:spPr>
            <a:xfrm>
              <a:off x="935825" y="3005250"/>
              <a:ext cx="108675" cy="167325"/>
            </a:xfrm>
            <a:custGeom>
              <a:avLst/>
              <a:gdLst/>
              <a:ahLst/>
              <a:cxnLst/>
              <a:rect l="l" t="t" r="r" b="b"/>
              <a:pathLst>
                <a:path w="4347" h="6693" extrusionOk="0">
                  <a:moveTo>
                    <a:pt x="1500" y="1"/>
                  </a:moveTo>
                  <a:cubicBezTo>
                    <a:pt x="1369" y="358"/>
                    <a:pt x="1096" y="680"/>
                    <a:pt x="762" y="870"/>
                  </a:cubicBezTo>
                  <a:cubicBezTo>
                    <a:pt x="738" y="1156"/>
                    <a:pt x="703" y="1454"/>
                    <a:pt x="643" y="1727"/>
                  </a:cubicBezTo>
                  <a:cubicBezTo>
                    <a:pt x="560" y="1692"/>
                    <a:pt x="465" y="1644"/>
                    <a:pt x="381" y="1608"/>
                  </a:cubicBezTo>
                  <a:cubicBezTo>
                    <a:pt x="353" y="1600"/>
                    <a:pt x="324" y="1596"/>
                    <a:pt x="295" y="1596"/>
                  </a:cubicBezTo>
                  <a:cubicBezTo>
                    <a:pt x="237" y="1596"/>
                    <a:pt x="179" y="1612"/>
                    <a:pt x="131" y="1644"/>
                  </a:cubicBezTo>
                  <a:cubicBezTo>
                    <a:pt x="48" y="1704"/>
                    <a:pt x="0" y="1823"/>
                    <a:pt x="0" y="1942"/>
                  </a:cubicBezTo>
                  <a:cubicBezTo>
                    <a:pt x="0" y="2073"/>
                    <a:pt x="60" y="2227"/>
                    <a:pt x="167" y="2311"/>
                  </a:cubicBezTo>
                  <a:cubicBezTo>
                    <a:pt x="227" y="2371"/>
                    <a:pt x="316" y="2403"/>
                    <a:pt x="404" y="2403"/>
                  </a:cubicBezTo>
                  <a:cubicBezTo>
                    <a:pt x="454" y="2403"/>
                    <a:pt x="504" y="2392"/>
                    <a:pt x="548" y="2370"/>
                  </a:cubicBezTo>
                  <a:cubicBezTo>
                    <a:pt x="607" y="2727"/>
                    <a:pt x="762" y="3085"/>
                    <a:pt x="953" y="3382"/>
                  </a:cubicBezTo>
                  <a:cubicBezTo>
                    <a:pt x="953" y="3382"/>
                    <a:pt x="1072" y="4585"/>
                    <a:pt x="834" y="5454"/>
                  </a:cubicBezTo>
                  <a:lnTo>
                    <a:pt x="238" y="5656"/>
                  </a:lnTo>
                  <a:cubicBezTo>
                    <a:pt x="238" y="5656"/>
                    <a:pt x="380" y="6692"/>
                    <a:pt x="1821" y="6692"/>
                  </a:cubicBezTo>
                  <a:cubicBezTo>
                    <a:pt x="1829" y="6692"/>
                    <a:pt x="1837" y="6692"/>
                    <a:pt x="1846" y="6692"/>
                  </a:cubicBezTo>
                  <a:cubicBezTo>
                    <a:pt x="3298" y="6668"/>
                    <a:pt x="4120" y="5418"/>
                    <a:pt x="4120" y="5418"/>
                  </a:cubicBezTo>
                  <a:lnTo>
                    <a:pt x="3263" y="5275"/>
                  </a:lnTo>
                  <a:cubicBezTo>
                    <a:pt x="3155" y="4787"/>
                    <a:pt x="3120" y="4275"/>
                    <a:pt x="3179" y="3787"/>
                  </a:cubicBezTo>
                  <a:lnTo>
                    <a:pt x="3263" y="3501"/>
                  </a:lnTo>
                  <a:cubicBezTo>
                    <a:pt x="3263" y="3501"/>
                    <a:pt x="3691" y="2751"/>
                    <a:pt x="3739" y="2394"/>
                  </a:cubicBezTo>
                  <a:cubicBezTo>
                    <a:pt x="3882" y="2358"/>
                    <a:pt x="4036" y="2299"/>
                    <a:pt x="4156" y="2192"/>
                  </a:cubicBezTo>
                  <a:cubicBezTo>
                    <a:pt x="4275" y="2096"/>
                    <a:pt x="4346" y="1942"/>
                    <a:pt x="4346" y="1799"/>
                  </a:cubicBezTo>
                  <a:cubicBezTo>
                    <a:pt x="4346" y="1644"/>
                    <a:pt x="4251" y="1477"/>
                    <a:pt x="4120" y="1418"/>
                  </a:cubicBezTo>
                  <a:cubicBezTo>
                    <a:pt x="4071" y="1398"/>
                    <a:pt x="4016" y="1387"/>
                    <a:pt x="3960" y="1387"/>
                  </a:cubicBezTo>
                  <a:cubicBezTo>
                    <a:pt x="3853" y="1387"/>
                    <a:pt x="3746" y="1427"/>
                    <a:pt x="3691" y="1513"/>
                  </a:cubicBezTo>
                  <a:cubicBezTo>
                    <a:pt x="3644" y="1334"/>
                    <a:pt x="3632" y="1156"/>
                    <a:pt x="3584" y="977"/>
                  </a:cubicBezTo>
                  <a:cubicBezTo>
                    <a:pt x="3227" y="942"/>
                    <a:pt x="2905" y="763"/>
                    <a:pt x="2643" y="501"/>
                  </a:cubicBezTo>
                  <a:lnTo>
                    <a:pt x="2643" y="501"/>
                  </a:lnTo>
                  <a:cubicBezTo>
                    <a:pt x="2703" y="692"/>
                    <a:pt x="2846" y="870"/>
                    <a:pt x="3024" y="989"/>
                  </a:cubicBezTo>
                  <a:cubicBezTo>
                    <a:pt x="2936" y="1022"/>
                    <a:pt x="2845" y="1037"/>
                    <a:pt x="2755" y="1037"/>
                  </a:cubicBezTo>
                  <a:cubicBezTo>
                    <a:pt x="2515" y="1037"/>
                    <a:pt x="2277" y="934"/>
                    <a:pt x="2096" y="787"/>
                  </a:cubicBezTo>
                  <a:cubicBezTo>
                    <a:pt x="1846" y="572"/>
                    <a:pt x="1667" y="287"/>
                    <a:pt x="1500" y="1"/>
                  </a:cubicBezTo>
                  <a:close/>
                </a:path>
              </a:pathLst>
            </a:custGeom>
            <a:solidFill>
              <a:srgbClr val="FABE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5"/>
            <p:cNvSpPr/>
            <p:nvPr/>
          </p:nvSpPr>
          <p:spPr>
            <a:xfrm>
              <a:off x="958450" y="3026375"/>
              <a:ext cx="27100" cy="7375"/>
            </a:xfrm>
            <a:custGeom>
              <a:avLst/>
              <a:gdLst/>
              <a:ahLst/>
              <a:cxnLst/>
              <a:rect l="l" t="t" r="r" b="b"/>
              <a:pathLst>
                <a:path w="1084" h="295" extrusionOk="0">
                  <a:moveTo>
                    <a:pt x="460" y="1"/>
                  </a:moveTo>
                  <a:cubicBezTo>
                    <a:pt x="337" y="1"/>
                    <a:pt x="215" y="13"/>
                    <a:pt x="95" y="37"/>
                  </a:cubicBezTo>
                  <a:cubicBezTo>
                    <a:pt x="36" y="61"/>
                    <a:pt x="0" y="120"/>
                    <a:pt x="12" y="180"/>
                  </a:cubicBezTo>
                  <a:cubicBezTo>
                    <a:pt x="32" y="229"/>
                    <a:pt x="77" y="254"/>
                    <a:pt x="125" y="254"/>
                  </a:cubicBezTo>
                  <a:cubicBezTo>
                    <a:pt x="135" y="254"/>
                    <a:pt x="145" y="253"/>
                    <a:pt x="155" y="251"/>
                  </a:cubicBezTo>
                  <a:cubicBezTo>
                    <a:pt x="260" y="232"/>
                    <a:pt x="366" y="223"/>
                    <a:pt x="473" y="223"/>
                  </a:cubicBezTo>
                  <a:cubicBezTo>
                    <a:pt x="632" y="223"/>
                    <a:pt x="791" y="244"/>
                    <a:pt x="941" y="287"/>
                  </a:cubicBezTo>
                  <a:cubicBezTo>
                    <a:pt x="953" y="292"/>
                    <a:pt x="966" y="294"/>
                    <a:pt x="978" y="294"/>
                  </a:cubicBezTo>
                  <a:cubicBezTo>
                    <a:pt x="1024" y="294"/>
                    <a:pt x="1062" y="262"/>
                    <a:pt x="1072" y="216"/>
                  </a:cubicBezTo>
                  <a:cubicBezTo>
                    <a:pt x="1084" y="156"/>
                    <a:pt x="1060" y="97"/>
                    <a:pt x="1000" y="85"/>
                  </a:cubicBezTo>
                  <a:cubicBezTo>
                    <a:pt x="823" y="28"/>
                    <a:pt x="641" y="1"/>
                    <a:pt x="460" y="1"/>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5"/>
            <p:cNvSpPr/>
            <p:nvPr/>
          </p:nvSpPr>
          <p:spPr>
            <a:xfrm>
              <a:off x="981075" y="3041025"/>
              <a:ext cx="12400" cy="28150"/>
            </a:xfrm>
            <a:custGeom>
              <a:avLst/>
              <a:gdLst/>
              <a:ahLst/>
              <a:cxnLst/>
              <a:rect l="l" t="t" r="r" b="b"/>
              <a:pathLst>
                <a:path w="496" h="1126" extrusionOk="0">
                  <a:moveTo>
                    <a:pt x="333" y="0"/>
                  </a:moveTo>
                  <a:cubicBezTo>
                    <a:pt x="316" y="0"/>
                    <a:pt x="298" y="12"/>
                    <a:pt x="298" y="34"/>
                  </a:cubicBezTo>
                  <a:cubicBezTo>
                    <a:pt x="298" y="165"/>
                    <a:pt x="286" y="320"/>
                    <a:pt x="250" y="451"/>
                  </a:cubicBezTo>
                  <a:cubicBezTo>
                    <a:pt x="238" y="523"/>
                    <a:pt x="226" y="582"/>
                    <a:pt x="191" y="642"/>
                  </a:cubicBezTo>
                  <a:lnTo>
                    <a:pt x="107" y="820"/>
                  </a:lnTo>
                  <a:cubicBezTo>
                    <a:pt x="60" y="892"/>
                    <a:pt x="0" y="1046"/>
                    <a:pt x="107" y="1106"/>
                  </a:cubicBezTo>
                  <a:cubicBezTo>
                    <a:pt x="139" y="1120"/>
                    <a:pt x="173" y="1126"/>
                    <a:pt x="208" y="1126"/>
                  </a:cubicBezTo>
                  <a:cubicBezTo>
                    <a:pt x="294" y="1126"/>
                    <a:pt x="385" y="1092"/>
                    <a:pt x="452" y="1058"/>
                  </a:cubicBezTo>
                  <a:cubicBezTo>
                    <a:pt x="496" y="1048"/>
                    <a:pt x="460" y="997"/>
                    <a:pt x="427" y="997"/>
                  </a:cubicBezTo>
                  <a:cubicBezTo>
                    <a:pt x="423" y="997"/>
                    <a:pt x="420" y="998"/>
                    <a:pt x="417" y="999"/>
                  </a:cubicBezTo>
                  <a:cubicBezTo>
                    <a:pt x="357" y="1035"/>
                    <a:pt x="298" y="1046"/>
                    <a:pt x="238" y="1058"/>
                  </a:cubicBezTo>
                  <a:lnTo>
                    <a:pt x="155" y="1058"/>
                  </a:lnTo>
                  <a:cubicBezTo>
                    <a:pt x="107" y="1046"/>
                    <a:pt x="107" y="1023"/>
                    <a:pt x="119" y="975"/>
                  </a:cubicBezTo>
                  <a:cubicBezTo>
                    <a:pt x="155" y="868"/>
                    <a:pt x="226" y="785"/>
                    <a:pt x="262" y="677"/>
                  </a:cubicBezTo>
                  <a:cubicBezTo>
                    <a:pt x="345" y="487"/>
                    <a:pt x="357" y="261"/>
                    <a:pt x="357" y="46"/>
                  </a:cubicBezTo>
                  <a:cubicBezTo>
                    <a:pt x="370" y="15"/>
                    <a:pt x="352" y="0"/>
                    <a:pt x="333"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5"/>
            <p:cNvSpPr/>
            <p:nvPr/>
          </p:nvSpPr>
          <p:spPr>
            <a:xfrm>
              <a:off x="948325" y="3034425"/>
              <a:ext cx="81275" cy="18450"/>
            </a:xfrm>
            <a:custGeom>
              <a:avLst/>
              <a:gdLst/>
              <a:ahLst/>
              <a:cxnLst/>
              <a:rect l="l" t="t" r="r" b="b"/>
              <a:pathLst>
                <a:path w="3251" h="738" extrusionOk="0">
                  <a:moveTo>
                    <a:pt x="2894" y="1"/>
                  </a:moveTo>
                  <a:lnTo>
                    <a:pt x="1715" y="48"/>
                  </a:lnTo>
                  <a:cubicBezTo>
                    <a:pt x="1715" y="48"/>
                    <a:pt x="1703" y="108"/>
                    <a:pt x="1691" y="179"/>
                  </a:cubicBezTo>
                  <a:lnTo>
                    <a:pt x="1536" y="179"/>
                  </a:lnTo>
                  <a:cubicBezTo>
                    <a:pt x="1524" y="108"/>
                    <a:pt x="1489" y="60"/>
                    <a:pt x="1489" y="60"/>
                  </a:cubicBezTo>
                  <a:lnTo>
                    <a:pt x="334" y="167"/>
                  </a:lnTo>
                  <a:lnTo>
                    <a:pt x="334" y="310"/>
                  </a:lnTo>
                  <a:lnTo>
                    <a:pt x="24" y="310"/>
                  </a:lnTo>
                  <a:lnTo>
                    <a:pt x="0" y="417"/>
                  </a:lnTo>
                  <a:lnTo>
                    <a:pt x="346" y="417"/>
                  </a:lnTo>
                  <a:cubicBezTo>
                    <a:pt x="346" y="453"/>
                    <a:pt x="358" y="489"/>
                    <a:pt x="393" y="525"/>
                  </a:cubicBezTo>
                  <a:cubicBezTo>
                    <a:pt x="465" y="632"/>
                    <a:pt x="584" y="703"/>
                    <a:pt x="703" y="715"/>
                  </a:cubicBezTo>
                  <a:cubicBezTo>
                    <a:pt x="780" y="728"/>
                    <a:pt x="873" y="738"/>
                    <a:pt x="967" y="738"/>
                  </a:cubicBezTo>
                  <a:cubicBezTo>
                    <a:pt x="1134" y="738"/>
                    <a:pt x="1306" y="707"/>
                    <a:pt x="1405" y="608"/>
                  </a:cubicBezTo>
                  <a:cubicBezTo>
                    <a:pt x="1489" y="525"/>
                    <a:pt x="1524" y="406"/>
                    <a:pt x="1524" y="298"/>
                  </a:cubicBezTo>
                  <a:lnTo>
                    <a:pt x="1667" y="298"/>
                  </a:lnTo>
                  <a:cubicBezTo>
                    <a:pt x="1691" y="406"/>
                    <a:pt x="1727" y="501"/>
                    <a:pt x="1834" y="596"/>
                  </a:cubicBezTo>
                  <a:cubicBezTo>
                    <a:pt x="1913" y="654"/>
                    <a:pt x="2024" y="675"/>
                    <a:pt x="2140" y="675"/>
                  </a:cubicBezTo>
                  <a:cubicBezTo>
                    <a:pt x="2287" y="675"/>
                    <a:pt x="2442" y="641"/>
                    <a:pt x="2548" y="608"/>
                  </a:cubicBezTo>
                  <a:cubicBezTo>
                    <a:pt x="2679" y="584"/>
                    <a:pt x="2786" y="489"/>
                    <a:pt x="2846" y="370"/>
                  </a:cubicBezTo>
                  <a:cubicBezTo>
                    <a:pt x="2858" y="322"/>
                    <a:pt x="2882" y="298"/>
                    <a:pt x="2882" y="251"/>
                  </a:cubicBezTo>
                  <a:lnTo>
                    <a:pt x="3251" y="215"/>
                  </a:lnTo>
                  <a:lnTo>
                    <a:pt x="3215" y="108"/>
                  </a:lnTo>
                  <a:lnTo>
                    <a:pt x="2905" y="144"/>
                  </a:lnTo>
                  <a:lnTo>
                    <a:pt x="2894" y="1"/>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5"/>
            <p:cNvSpPr/>
            <p:nvPr/>
          </p:nvSpPr>
          <p:spPr>
            <a:xfrm>
              <a:off x="974800" y="3070150"/>
              <a:ext cx="28325" cy="14725"/>
            </a:xfrm>
            <a:custGeom>
              <a:avLst/>
              <a:gdLst/>
              <a:ahLst/>
              <a:cxnLst/>
              <a:rect l="l" t="t" r="r" b="b"/>
              <a:pathLst>
                <a:path w="1133" h="589" extrusionOk="0">
                  <a:moveTo>
                    <a:pt x="1132" y="1"/>
                  </a:moveTo>
                  <a:lnTo>
                    <a:pt x="1132" y="1"/>
                  </a:lnTo>
                  <a:cubicBezTo>
                    <a:pt x="942" y="56"/>
                    <a:pt x="746" y="82"/>
                    <a:pt x="550" y="82"/>
                  </a:cubicBezTo>
                  <a:cubicBezTo>
                    <a:pt x="365" y="82"/>
                    <a:pt x="180" y="59"/>
                    <a:pt x="1" y="12"/>
                  </a:cubicBezTo>
                  <a:lnTo>
                    <a:pt x="1" y="12"/>
                  </a:lnTo>
                  <a:cubicBezTo>
                    <a:pt x="49" y="131"/>
                    <a:pt x="72" y="274"/>
                    <a:pt x="168" y="370"/>
                  </a:cubicBezTo>
                  <a:cubicBezTo>
                    <a:pt x="239" y="477"/>
                    <a:pt x="346" y="572"/>
                    <a:pt x="477" y="584"/>
                  </a:cubicBezTo>
                  <a:cubicBezTo>
                    <a:pt x="499" y="587"/>
                    <a:pt x="521" y="588"/>
                    <a:pt x="543" y="588"/>
                  </a:cubicBezTo>
                  <a:cubicBezTo>
                    <a:pt x="689" y="588"/>
                    <a:pt x="836" y="522"/>
                    <a:pt x="930" y="429"/>
                  </a:cubicBezTo>
                  <a:cubicBezTo>
                    <a:pt x="1049" y="298"/>
                    <a:pt x="1108" y="167"/>
                    <a:pt x="11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5"/>
            <p:cNvSpPr/>
            <p:nvPr/>
          </p:nvSpPr>
          <p:spPr>
            <a:xfrm>
              <a:off x="1030775" y="3044850"/>
              <a:ext cx="9550" cy="9525"/>
            </a:xfrm>
            <a:custGeom>
              <a:avLst/>
              <a:gdLst/>
              <a:ahLst/>
              <a:cxnLst/>
              <a:rect l="l" t="t" r="r" b="b"/>
              <a:pathLst>
                <a:path w="382" h="381" extrusionOk="0">
                  <a:moveTo>
                    <a:pt x="143" y="0"/>
                  </a:moveTo>
                  <a:cubicBezTo>
                    <a:pt x="96" y="0"/>
                    <a:pt x="60" y="0"/>
                    <a:pt x="12" y="36"/>
                  </a:cubicBezTo>
                  <a:cubicBezTo>
                    <a:pt x="0" y="48"/>
                    <a:pt x="0" y="60"/>
                    <a:pt x="0" y="72"/>
                  </a:cubicBezTo>
                  <a:cubicBezTo>
                    <a:pt x="0" y="89"/>
                    <a:pt x="13" y="100"/>
                    <a:pt x="25" y="100"/>
                  </a:cubicBezTo>
                  <a:cubicBezTo>
                    <a:pt x="29" y="100"/>
                    <a:pt x="33" y="99"/>
                    <a:pt x="36" y="96"/>
                  </a:cubicBezTo>
                  <a:cubicBezTo>
                    <a:pt x="60" y="82"/>
                    <a:pt x="89" y="75"/>
                    <a:pt x="119" y="75"/>
                  </a:cubicBezTo>
                  <a:cubicBezTo>
                    <a:pt x="165" y="75"/>
                    <a:pt x="214" y="91"/>
                    <a:pt x="250" y="120"/>
                  </a:cubicBezTo>
                  <a:cubicBezTo>
                    <a:pt x="310" y="179"/>
                    <a:pt x="310" y="274"/>
                    <a:pt x="274" y="334"/>
                  </a:cubicBezTo>
                  <a:cubicBezTo>
                    <a:pt x="266" y="357"/>
                    <a:pt x="284" y="381"/>
                    <a:pt x="304" y="381"/>
                  </a:cubicBezTo>
                  <a:cubicBezTo>
                    <a:pt x="314" y="381"/>
                    <a:pt x="325" y="374"/>
                    <a:pt x="334" y="358"/>
                  </a:cubicBezTo>
                  <a:cubicBezTo>
                    <a:pt x="381" y="286"/>
                    <a:pt x="381" y="191"/>
                    <a:pt x="334" y="120"/>
                  </a:cubicBezTo>
                  <a:cubicBezTo>
                    <a:pt x="310" y="48"/>
                    <a:pt x="215" y="0"/>
                    <a:pt x="143"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5"/>
            <p:cNvSpPr/>
            <p:nvPr/>
          </p:nvSpPr>
          <p:spPr>
            <a:xfrm>
              <a:off x="1031075" y="3046500"/>
              <a:ext cx="6475" cy="12075"/>
            </a:xfrm>
            <a:custGeom>
              <a:avLst/>
              <a:gdLst/>
              <a:ahLst/>
              <a:cxnLst/>
              <a:rect l="l" t="t" r="r" b="b"/>
              <a:pathLst>
                <a:path w="259" h="483" extrusionOk="0">
                  <a:moveTo>
                    <a:pt x="212" y="0"/>
                  </a:moveTo>
                  <a:cubicBezTo>
                    <a:pt x="206" y="0"/>
                    <a:pt x="198" y="2"/>
                    <a:pt x="191" y="6"/>
                  </a:cubicBezTo>
                  <a:cubicBezTo>
                    <a:pt x="119" y="54"/>
                    <a:pt x="60" y="125"/>
                    <a:pt x="24" y="196"/>
                  </a:cubicBezTo>
                  <a:cubicBezTo>
                    <a:pt x="0" y="292"/>
                    <a:pt x="24" y="399"/>
                    <a:pt x="84" y="470"/>
                  </a:cubicBezTo>
                  <a:cubicBezTo>
                    <a:pt x="107" y="482"/>
                    <a:pt x="119" y="482"/>
                    <a:pt x="131" y="482"/>
                  </a:cubicBezTo>
                  <a:cubicBezTo>
                    <a:pt x="143" y="470"/>
                    <a:pt x="167" y="458"/>
                    <a:pt x="143" y="435"/>
                  </a:cubicBezTo>
                  <a:cubicBezTo>
                    <a:pt x="107" y="375"/>
                    <a:pt x="84" y="304"/>
                    <a:pt x="107" y="232"/>
                  </a:cubicBezTo>
                  <a:cubicBezTo>
                    <a:pt x="119" y="161"/>
                    <a:pt x="167" y="101"/>
                    <a:pt x="238" y="65"/>
                  </a:cubicBezTo>
                  <a:cubicBezTo>
                    <a:pt x="258" y="45"/>
                    <a:pt x="245" y="0"/>
                    <a:pt x="212"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5"/>
            <p:cNvSpPr/>
            <p:nvPr/>
          </p:nvSpPr>
          <p:spPr>
            <a:xfrm>
              <a:off x="939975" y="3047975"/>
              <a:ext cx="9275" cy="9300"/>
            </a:xfrm>
            <a:custGeom>
              <a:avLst/>
              <a:gdLst/>
              <a:ahLst/>
              <a:cxnLst/>
              <a:rect l="l" t="t" r="r" b="b"/>
              <a:pathLst>
                <a:path w="371" h="372" extrusionOk="0">
                  <a:moveTo>
                    <a:pt x="223" y="0"/>
                  </a:moveTo>
                  <a:cubicBezTo>
                    <a:pt x="185" y="0"/>
                    <a:pt x="150" y="6"/>
                    <a:pt x="120" y="18"/>
                  </a:cubicBezTo>
                  <a:cubicBezTo>
                    <a:pt x="37" y="66"/>
                    <a:pt x="1" y="137"/>
                    <a:pt x="1" y="221"/>
                  </a:cubicBezTo>
                  <a:cubicBezTo>
                    <a:pt x="1" y="256"/>
                    <a:pt x="13" y="304"/>
                    <a:pt x="25" y="352"/>
                  </a:cubicBezTo>
                  <a:cubicBezTo>
                    <a:pt x="28" y="366"/>
                    <a:pt x="36" y="372"/>
                    <a:pt x="45" y="372"/>
                  </a:cubicBezTo>
                  <a:cubicBezTo>
                    <a:pt x="66" y="372"/>
                    <a:pt x="93" y="341"/>
                    <a:pt x="84" y="316"/>
                  </a:cubicBezTo>
                  <a:cubicBezTo>
                    <a:pt x="60" y="256"/>
                    <a:pt x="60" y="173"/>
                    <a:pt x="108" y="114"/>
                  </a:cubicBezTo>
                  <a:cubicBezTo>
                    <a:pt x="152" y="77"/>
                    <a:pt x="196" y="63"/>
                    <a:pt x="239" y="63"/>
                  </a:cubicBezTo>
                  <a:cubicBezTo>
                    <a:pt x="267" y="63"/>
                    <a:pt x="295" y="69"/>
                    <a:pt x="322" y="78"/>
                  </a:cubicBezTo>
                  <a:cubicBezTo>
                    <a:pt x="326" y="85"/>
                    <a:pt x="330" y="88"/>
                    <a:pt x="334" y="88"/>
                  </a:cubicBezTo>
                  <a:cubicBezTo>
                    <a:pt x="343" y="88"/>
                    <a:pt x="354" y="74"/>
                    <a:pt x="370" y="66"/>
                  </a:cubicBezTo>
                  <a:cubicBezTo>
                    <a:pt x="358" y="54"/>
                    <a:pt x="358" y="18"/>
                    <a:pt x="334" y="18"/>
                  </a:cubicBezTo>
                  <a:cubicBezTo>
                    <a:pt x="299" y="6"/>
                    <a:pt x="260" y="0"/>
                    <a:pt x="223"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5"/>
            <p:cNvSpPr/>
            <p:nvPr/>
          </p:nvSpPr>
          <p:spPr>
            <a:xfrm>
              <a:off x="941825" y="3049275"/>
              <a:ext cx="6225" cy="12100"/>
            </a:xfrm>
            <a:custGeom>
              <a:avLst/>
              <a:gdLst/>
              <a:ahLst/>
              <a:cxnLst/>
              <a:rect l="l" t="t" r="r" b="b"/>
              <a:pathLst>
                <a:path w="249" h="484" extrusionOk="0">
                  <a:moveTo>
                    <a:pt x="55" y="0"/>
                  </a:moveTo>
                  <a:cubicBezTo>
                    <a:pt x="18" y="0"/>
                    <a:pt x="1" y="40"/>
                    <a:pt x="22" y="62"/>
                  </a:cubicBezTo>
                  <a:cubicBezTo>
                    <a:pt x="82" y="97"/>
                    <a:pt x="141" y="157"/>
                    <a:pt x="165" y="228"/>
                  </a:cubicBezTo>
                  <a:cubicBezTo>
                    <a:pt x="177" y="300"/>
                    <a:pt x="165" y="371"/>
                    <a:pt x="117" y="431"/>
                  </a:cubicBezTo>
                  <a:cubicBezTo>
                    <a:pt x="106" y="455"/>
                    <a:pt x="117" y="466"/>
                    <a:pt x="129" y="478"/>
                  </a:cubicBezTo>
                  <a:cubicBezTo>
                    <a:pt x="133" y="482"/>
                    <a:pt x="137" y="483"/>
                    <a:pt x="142" y="483"/>
                  </a:cubicBezTo>
                  <a:cubicBezTo>
                    <a:pt x="154" y="483"/>
                    <a:pt x="169" y="475"/>
                    <a:pt x="177" y="466"/>
                  </a:cubicBezTo>
                  <a:cubicBezTo>
                    <a:pt x="237" y="383"/>
                    <a:pt x="248" y="288"/>
                    <a:pt x="237" y="193"/>
                  </a:cubicBezTo>
                  <a:cubicBezTo>
                    <a:pt x="225" y="109"/>
                    <a:pt x="141" y="26"/>
                    <a:pt x="70" y="2"/>
                  </a:cubicBezTo>
                  <a:cubicBezTo>
                    <a:pt x="65" y="1"/>
                    <a:pt x="60" y="0"/>
                    <a:pt x="55" y="0"/>
                  </a:cubicBezTo>
                  <a:close/>
                </a:path>
              </a:pathLst>
            </a:custGeom>
            <a:solidFill>
              <a:srgbClr val="EA8B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5"/>
            <p:cNvSpPr/>
            <p:nvPr/>
          </p:nvSpPr>
          <p:spPr>
            <a:xfrm>
              <a:off x="656325" y="3555400"/>
              <a:ext cx="75625" cy="90450"/>
            </a:xfrm>
            <a:custGeom>
              <a:avLst/>
              <a:gdLst/>
              <a:ahLst/>
              <a:cxnLst/>
              <a:rect l="l" t="t" r="r" b="b"/>
              <a:pathLst>
                <a:path w="3025" h="3618" extrusionOk="0">
                  <a:moveTo>
                    <a:pt x="2478" y="0"/>
                  </a:moveTo>
                  <a:cubicBezTo>
                    <a:pt x="2407" y="0"/>
                    <a:pt x="2329" y="82"/>
                    <a:pt x="2370" y="164"/>
                  </a:cubicBezTo>
                  <a:cubicBezTo>
                    <a:pt x="2560" y="569"/>
                    <a:pt x="2691" y="998"/>
                    <a:pt x="2739" y="1426"/>
                  </a:cubicBezTo>
                  <a:cubicBezTo>
                    <a:pt x="2786" y="1831"/>
                    <a:pt x="2763" y="2272"/>
                    <a:pt x="2643" y="2665"/>
                  </a:cubicBezTo>
                  <a:cubicBezTo>
                    <a:pt x="2524" y="3022"/>
                    <a:pt x="2286" y="3331"/>
                    <a:pt x="1905" y="3379"/>
                  </a:cubicBezTo>
                  <a:cubicBezTo>
                    <a:pt x="1870" y="3382"/>
                    <a:pt x="1834" y="3384"/>
                    <a:pt x="1798" y="3384"/>
                  </a:cubicBezTo>
                  <a:cubicBezTo>
                    <a:pt x="1462" y="3384"/>
                    <a:pt x="1118" y="3237"/>
                    <a:pt x="881" y="3022"/>
                  </a:cubicBezTo>
                  <a:cubicBezTo>
                    <a:pt x="584" y="2748"/>
                    <a:pt x="381" y="2391"/>
                    <a:pt x="191" y="2034"/>
                  </a:cubicBezTo>
                  <a:cubicBezTo>
                    <a:pt x="167" y="2057"/>
                    <a:pt x="119" y="2069"/>
                    <a:pt x="84" y="2081"/>
                  </a:cubicBezTo>
                  <a:lnTo>
                    <a:pt x="0" y="2129"/>
                  </a:lnTo>
                  <a:cubicBezTo>
                    <a:pt x="364" y="2833"/>
                    <a:pt x="890" y="3618"/>
                    <a:pt x="1782" y="3618"/>
                  </a:cubicBezTo>
                  <a:cubicBezTo>
                    <a:pt x="1795" y="3618"/>
                    <a:pt x="1809" y="3617"/>
                    <a:pt x="1822" y="3617"/>
                  </a:cubicBezTo>
                  <a:cubicBezTo>
                    <a:pt x="2810" y="3581"/>
                    <a:pt x="3024" y="2450"/>
                    <a:pt x="2977" y="1653"/>
                  </a:cubicBezTo>
                  <a:cubicBezTo>
                    <a:pt x="2953" y="1105"/>
                    <a:pt x="2810" y="545"/>
                    <a:pt x="2560" y="57"/>
                  </a:cubicBezTo>
                  <a:cubicBezTo>
                    <a:pt x="2542" y="17"/>
                    <a:pt x="2511" y="0"/>
                    <a:pt x="2478" y="0"/>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5"/>
            <p:cNvSpPr/>
            <p:nvPr/>
          </p:nvSpPr>
          <p:spPr>
            <a:xfrm>
              <a:off x="686975" y="3517400"/>
              <a:ext cx="37525" cy="58075"/>
            </a:xfrm>
            <a:custGeom>
              <a:avLst/>
              <a:gdLst/>
              <a:ahLst/>
              <a:cxnLst/>
              <a:rect l="l" t="t" r="r" b="b"/>
              <a:pathLst>
                <a:path w="1501" h="2323" extrusionOk="0">
                  <a:moveTo>
                    <a:pt x="566" y="1"/>
                  </a:moveTo>
                  <a:cubicBezTo>
                    <a:pt x="386" y="1"/>
                    <a:pt x="221" y="69"/>
                    <a:pt x="120" y="244"/>
                  </a:cubicBezTo>
                  <a:cubicBezTo>
                    <a:pt x="1" y="446"/>
                    <a:pt x="1" y="720"/>
                    <a:pt x="36" y="958"/>
                  </a:cubicBezTo>
                  <a:cubicBezTo>
                    <a:pt x="84" y="1256"/>
                    <a:pt x="191" y="1565"/>
                    <a:pt x="322" y="1827"/>
                  </a:cubicBezTo>
                  <a:cubicBezTo>
                    <a:pt x="432" y="2067"/>
                    <a:pt x="650" y="2322"/>
                    <a:pt x="921" y="2322"/>
                  </a:cubicBezTo>
                  <a:cubicBezTo>
                    <a:pt x="973" y="2322"/>
                    <a:pt x="1028" y="2313"/>
                    <a:pt x="1084" y="2292"/>
                  </a:cubicBezTo>
                  <a:cubicBezTo>
                    <a:pt x="1346" y="2184"/>
                    <a:pt x="1501" y="1744"/>
                    <a:pt x="1334" y="1506"/>
                  </a:cubicBezTo>
                  <a:cubicBezTo>
                    <a:pt x="1287" y="1446"/>
                    <a:pt x="1275" y="1434"/>
                    <a:pt x="1251" y="1434"/>
                  </a:cubicBezTo>
                  <a:cubicBezTo>
                    <a:pt x="1203" y="1470"/>
                    <a:pt x="1156" y="1506"/>
                    <a:pt x="1108" y="1553"/>
                  </a:cubicBezTo>
                  <a:cubicBezTo>
                    <a:pt x="1108" y="1565"/>
                    <a:pt x="1108" y="1577"/>
                    <a:pt x="1120" y="1589"/>
                  </a:cubicBezTo>
                  <a:cubicBezTo>
                    <a:pt x="1215" y="1720"/>
                    <a:pt x="1120" y="2006"/>
                    <a:pt x="977" y="2065"/>
                  </a:cubicBezTo>
                  <a:cubicBezTo>
                    <a:pt x="945" y="2080"/>
                    <a:pt x="914" y="2086"/>
                    <a:pt x="884" y="2086"/>
                  </a:cubicBezTo>
                  <a:cubicBezTo>
                    <a:pt x="668" y="2086"/>
                    <a:pt x="504" y="1746"/>
                    <a:pt x="441" y="1589"/>
                  </a:cubicBezTo>
                  <a:cubicBezTo>
                    <a:pt x="298" y="1256"/>
                    <a:pt x="132" y="791"/>
                    <a:pt x="251" y="410"/>
                  </a:cubicBezTo>
                  <a:cubicBezTo>
                    <a:pt x="294" y="268"/>
                    <a:pt x="408" y="206"/>
                    <a:pt x="537" y="206"/>
                  </a:cubicBezTo>
                  <a:cubicBezTo>
                    <a:pt x="549" y="206"/>
                    <a:pt x="560" y="207"/>
                    <a:pt x="572" y="208"/>
                  </a:cubicBezTo>
                  <a:cubicBezTo>
                    <a:pt x="596" y="196"/>
                    <a:pt x="608" y="160"/>
                    <a:pt x="632" y="148"/>
                  </a:cubicBezTo>
                  <a:cubicBezTo>
                    <a:pt x="667" y="101"/>
                    <a:pt x="691" y="65"/>
                    <a:pt x="739" y="17"/>
                  </a:cubicBezTo>
                  <a:lnTo>
                    <a:pt x="727" y="17"/>
                  </a:lnTo>
                  <a:cubicBezTo>
                    <a:pt x="673" y="7"/>
                    <a:pt x="619" y="1"/>
                    <a:pt x="566" y="1"/>
                  </a:cubicBez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5"/>
            <p:cNvSpPr/>
            <p:nvPr/>
          </p:nvSpPr>
          <p:spPr>
            <a:xfrm>
              <a:off x="1620725" y="3424950"/>
              <a:ext cx="128325" cy="87250"/>
            </a:xfrm>
            <a:custGeom>
              <a:avLst/>
              <a:gdLst/>
              <a:ahLst/>
              <a:cxnLst/>
              <a:rect l="l" t="t" r="r" b="b"/>
              <a:pathLst>
                <a:path w="5133" h="3490" extrusionOk="0">
                  <a:moveTo>
                    <a:pt x="1548" y="1"/>
                  </a:moveTo>
                  <a:cubicBezTo>
                    <a:pt x="1132" y="1"/>
                    <a:pt x="739" y="286"/>
                    <a:pt x="643" y="703"/>
                  </a:cubicBezTo>
                  <a:lnTo>
                    <a:pt x="60" y="2942"/>
                  </a:lnTo>
                  <a:cubicBezTo>
                    <a:pt x="1" y="3180"/>
                    <a:pt x="132" y="3418"/>
                    <a:pt x="370" y="3477"/>
                  </a:cubicBezTo>
                  <a:cubicBezTo>
                    <a:pt x="417" y="3489"/>
                    <a:pt x="453" y="3489"/>
                    <a:pt x="489" y="3489"/>
                  </a:cubicBezTo>
                  <a:cubicBezTo>
                    <a:pt x="703" y="3489"/>
                    <a:pt x="882" y="3358"/>
                    <a:pt x="905" y="3180"/>
                  </a:cubicBezTo>
                  <a:lnTo>
                    <a:pt x="1489" y="941"/>
                  </a:lnTo>
                  <a:cubicBezTo>
                    <a:pt x="1489" y="918"/>
                    <a:pt x="1513" y="894"/>
                    <a:pt x="1548" y="894"/>
                  </a:cubicBezTo>
                  <a:lnTo>
                    <a:pt x="4692" y="894"/>
                  </a:lnTo>
                  <a:cubicBezTo>
                    <a:pt x="4942" y="894"/>
                    <a:pt x="5132" y="691"/>
                    <a:pt x="5132" y="453"/>
                  </a:cubicBezTo>
                  <a:cubicBezTo>
                    <a:pt x="5132" y="203"/>
                    <a:pt x="4930" y="1"/>
                    <a:pt x="4692" y="1"/>
                  </a:cubicBez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5"/>
            <p:cNvSpPr/>
            <p:nvPr/>
          </p:nvSpPr>
          <p:spPr>
            <a:xfrm>
              <a:off x="1137025" y="3809225"/>
              <a:ext cx="404850" cy="404850"/>
            </a:xfrm>
            <a:custGeom>
              <a:avLst/>
              <a:gdLst/>
              <a:ahLst/>
              <a:cxnLst/>
              <a:rect l="l" t="t" r="r" b="b"/>
              <a:pathLst>
                <a:path w="16194" h="16194" extrusionOk="0">
                  <a:moveTo>
                    <a:pt x="8097" y="1132"/>
                  </a:moveTo>
                  <a:cubicBezTo>
                    <a:pt x="11943" y="1132"/>
                    <a:pt x="15050" y="4239"/>
                    <a:pt x="15050" y="8073"/>
                  </a:cubicBezTo>
                  <a:cubicBezTo>
                    <a:pt x="15050" y="11919"/>
                    <a:pt x="11943" y="15026"/>
                    <a:pt x="8097" y="15026"/>
                  </a:cubicBezTo>
                  <a:cubicBezTo>
                    <a:pt x="4263" y="15026"/>
                    <a:pt x="1144" y="11919"/>
                    <a:pt x="1144" y="8073"/>
                  </a:cubicBezTo>
                  <a:cubicBezTo>
                    <a:pt x="1144" y="4239"/>
                    <a:pt x="4263" y="1132"/>
                    <a:pt x="8097" y="1132"/>
                  </a:cubicBezTo>
                  <a:close/>
                  <a:moveTo>
                    <a:pt x="8097" y="1"/>
                  </a:moveTo>
                  <a:cubicBezTo>
                    <a:pt x="3632" y="1"/>
                    <a:pt x="1" y="3632"/>
                    <a:pt x="1" y="8097"/>
                  </a:cubicBezTo>
                  <a:cubicBezTo>
                    <a:pt x="1" y="12562"/>
                    <a:pt x="3632" y="16193"/>
                    <a:pt x="8097" y="16193"/>
                  </a:cubicBezTo>
                  <a:cubicBezTo>
                    <a:pt x="12574" y="16193"/>
                    <a:pt x="16193" y="12562"/>
                    <a:pt x="16193" y="8097"/>
                  </a:cubicBezTo>
                  <a:cubicBezTo>
                    <a:pt x="16193" y="3608"/>
                    <a:pt x="12562" y="1"/>
                    <a:pt x="8097" y="1"/>
                  </a:cubicBez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5"/>
            <p:cNvSpPr/>
            <p:nvPr/>
          </p:nvSpPr>
          <p:spPr>
            <a:xfrm>
              <a:off x="1306700" y="3978300"/>
              <a:ext cx="65500" cy="65500"/>
            </a:xfrm>
            <a:custGeom>
              <a:avLst/>
              <a:gdLst/>
              <a:ahLst/>
              <a:cxnLst/>
              <a:rect l="l" t="t" r="r" b="b"/>
              <a:pathLst>
                <a:path w="2620" h="2620" extrusionOk="0">
                  <a:moveTo>
                    <a:pt x="1310" y="0"/>
                  </a:moveTo>
                  <a:cubicBezTo>
                    <a:pt x="584" y="0"/>
                    <a:pt x="0" y="584"/>
                    <a:pt x="0" y="1310"/>
                  </a:cubicBezTo>
                  <a:cubicBezTo>
                    <a:pt x="0" y="2048"/>
                    <a:pt x="584" y="2620"/>
                    <a:pt x="1310" y="2620"/>
                  </a:cubicBezTo>
                  <a:cubicBezTo>
                    <a:pt x="2036" y="2620"/>
                    <a:pt x="2620" y="2048"/>
                    <a:pt x="2620" y="1310"/>
                  </a:cubicBezTo>
                  <a:cubicBezTo>
                    <a:pt x="2620" y="596"/>
                    <a:pt x="2036" y="0"/>
                    <a:pt x="1310" y="0"/>
                  </a:cubicBez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5"/>
            <p:cNvSpPr/>
            <p:nvPr/>
          </p:nvSpPr>
          <p:spPr>
            <a:xfrm>
              <a:off x="1336175" y="3828575"/>
              <a:ext cx="6575" cy="367625"/>
            </a:xfrm>
            <a:custGeom>
              <a:avLst/>
              <a:gdLst/>
              <a:ahLst/>
              <a:cxnLst/>
              <a:rect l="l" t="t" r="r" b="b"/>
              <a:pathLst>
                <a:path w="263" h="14705" extrusionOk="0">
                  <a:moveTo>
                    <a:pt x="0" y="1"/>
                  </a:moveTo>
                  <a:lnTo>
                    <a:pt x="0" y="14705"/>
                  </a:lnTo>
                  <a:lnTo>
                    <a:pt x="262" y="14705"/>
                  </a:lnTo>
                  <a:lnTo>
                    <a:pt x="262" y="1"/>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5"/>
            <p:cNvSpPr/>
            <p:nvPr/>
          </p:nvSpPr>
          <p:spPr>
            <a:xfrm>
              <a:off x="1155775" y="4008950"/>
              <a:ext cx="367650" cy="6575"/>
            </a:xfrm>
            <a:custGeom>
              <a:avLst/>
              <a:gdLst/>
              <a:ahLst/>
              <a:cxnLst/>
              <a:rect l="l" t="t" r="r" b="b"/>
              <a:pathLst>
                <a:path w="14706" h="263" extrusionOk="0">
                  <a:moveTo>
                    <a:pt x="1" y="1"/>
                  </a:moveTo>
                  <a:lnTo>
                    <a:pt x="1" y="263"/>
                  </a:lnTo>
                  <a:lnTo>
                    <a:pt x="14705" y="263"/>
                  </a:lnTo>
                  <a:lnTo>
                    <a:pt x="14705" y="1"/>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5"/>
            <p:cNvSpPr/>
            <p:nvPr/>
          </p:nvSpPr>
          <p:spPr>
            <a:xfrm>
              <a:off x="1206975" y="3880075"/>
              <a:ext cx="264650" cy="264625"/>
            </a:xfrm>
            <a:custGeom>
              <a:avLst/>
              <a:gdLst/>
              <a:ahLst/>
              <a:cxnLst/>
              <a:rect l="l" t="t" r="r" b="b"/>
              <a:pathLst>
                <a:path w="10586" h="10585" extrusionOk="0">
                  <a:moveTo>
                    <a:pt x="10395" y="0"/>
                  </a:moveTo>
                  <a:lnTo>
                    <a:pt x="1" y="10394"/>
                  </a:lnTo>
                  <a:lnTo>
                    <a:pt x="191" y="10585"/>
                  </a:lnTo>
                  <a:lnTo>
                    <a:pt x="10586" y="191"/>
                  </a:lnTo>
                  <a:lnTo>
                    <a:pt x="10395" y="0"/>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5"/>
            <p:cNvSpPr/>
            <p:nvPr/>
          </p:nvSpPr>
          <p:spPr>
            <a:xfrm>
              <a:off x="1206975" y="3879775"/>
              <a:ext cx="264650" cy="264650"/>
            </a:xfrm>
            <a:custGeom>
              <a:avLst/>
              <a:gdLst/>
              <a:ahLst/>
              <a:cxnLst/>
              <a:rect l="l" t="t" r="r" b="b"/>
              <a:pathLst>
                <a:path w="10586" h="10586" extrusionOk="0">
                  <a:moveTo>
                    <a:pt x="191" y="0"/>
                  </a:moveTo>
                  <a:lnTo>
                    <a:pt x="1" y="191"/>
                  </a:lnTo>
                  <a:lnTo>
                    <a:pt x="10395" y="10585"/>
                  </a:lnTo>
                  <a:lnTo>
                    <a:pt x="10586" y="10406"/>
                  </a:lnTo>
                  <a:lnTo>
                    <a:pt x="191" y="0"/>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5"/>
            <p:cNvSpPr/>
            <p:nvPr/>
          </p:nvSpPr>
          <p:spPr>
            <a:xfrm>
              <a:off x="1263550" y="3841975"/>
              <a:ext cx="151525" cy="340550"/>
            </a:xfrm>
            <a:custGeom>
              <a:avLst/>
              <a:gdLst/>
              <a:ahLst/>
              <a:cxnLst/>
              <a:rect l="l" t="t" r="r" b="b"/>
              <a:pathLst>
                <a:path w="6061" h="13622" extrusionOk="0">
                  <a:moveTo>
                    <a:pt x="5810" y="0"/>
                  </a:moveTo>
                  <a:lnTo>
                    <a:pt x="0" y="13514"/>
                  </a:lnTo>
                  <a:lnTo>
                    <a:pt x="250" y="13621"/>
                  </a:lnTo>
                  <a:lnTo>
                    <a:pt x="6060" y="108"/>
                  </a:lnTo>
                  <a:lnTo>
                    <a:pt x="5810" y="0"/>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5"/>
            <p:cNvSpPr/>
            <p:nvPr/>
          </p:nvSpPr>
          <p:spPr>
            <a:xfrm>
              <a:off x="1169175" y="3936625"/>
              <a:ext cx="340250" cy="151525"/>
            </a:xfrm>
            <a:custGeom>
              <a:avLst/>
              <a:gdLst/>
              <a:ahLst/>
              <a:cxnLst/>
              <a:rect l="l" t="t" r="r" b="b"/>
              <a:pathLst>
                <a:path w="13610" h="6061" extrusionOk="0">
                  <a:moveTo>
                    <a:pt x="108" y="1"/>
                  </a:moveTo>
                  <a:lnTo>
                    <a:pt x="1" y="239"/>
                  </a:lnTo>
                  <a:lnTo>
                    <a:pt x="13502" y="6061"/>
                  </a:lnTo>
                  <a:lnTo>
                    <a:pt x="13610" y="5811"/>
                  </a:lnTo>
                  <a:lnTo>
                    <a:pt x="108" y="1"/>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5"/>
            <p:cNvSpPr/>
            <p:nvPr/>
          </p:nvSpPr>
          <p:spPr>
            <a:xfrm>
              <a:off x="1167400" y="3941100"/>
              <a:ext cx="344100" cy="142300"/>
            </a:xfrm>
            <a:custGeom>
              <a:avLst/>
              <a:gdLst/>
              <a:ahLst/>
              <a:cxnLst/>
              <a:rect l="l" t="t" r="r" b="b"/>
              <a:pathLst>
                <a:path w="13764" h="5692" extrusionOk="0">
                  <a:moveTo>
                    <a:pt x="13657" y="0"/>
                  </a:moveTo>
                  <a:lnTo>
                    <a:pt x="0" y="5441"/>
                  </a:lnTo>
                  <a:lnTo>
                    <a:pt x="96" y="5691"/>
                  </a:lnTo>
                  <a:lnTo>
                    <a:pt x="13764" y="250"/>
                  </a:lnTo>
                  <a:lnTo>
                    <a:pt x="13657" y="0"/>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5"/>
            <p:cNvSpPr/>
            <p:nvPr/>
          </p:nvSpPr>
          <p:spPr>
            <a:xfrm>
              <a:off x="1268300" y="3840175"/>
              <a:ext cx="142300" cy="344125"/>
            </a:xfrm>
            <a:custGeom>
              <a:avLst/>
              <a:gdLst/>
              <a:ahLst/>
              <a:cxnLst/>
              <a:rect l="l" t="t" r="r" b="b"/>
              <a:pathLst>
                <a:path w="5692" h="13765" extrusionOk="0">
                  <a:moveTo>
                    <a:pt x="251" y="1"/>
                  </a:moveTo>
                  <a:lnTo>
                    <a:pt x="1" y="108"/>
                  </a:lnTo>
                  <a:lnTo>
                    <a:pt x="5442" y="13765"/>
                  </a:lnTo>
                  <a:lnTo>
                    <a:pt x="5692" y="13669"/>
                  </a:lnTo>
                  <a:lnTo>
                    <a:pt x="251" y="1"/>
                  </a:lnTo>
                  <a:close/>
                </a:path>
              </a:pathLst>
            </a:custGeom>
            <a:solidFill>
              <a:srgbClr val="544D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5"/>
            <p:cNvSpPr/>
            <p:nvPr/>
          </p:nvSpPr>
          <p:spPr>
            <a:xfrm>
              <a:off x="1153100" y="4048550"/>
              <a:ext cx="14925" cy="139325"/>
            </a:xfrm>
            <a:custGeom>
              <a:avLst/>
              <a:gdLst/>
              <a:ahLst/>
              <a:cxnLst/>
              <a:rect l="l" t="t" r="r" b="b"/>
              <a:pathLst>
                <a:path w="597" h="5573" extrusionOk="0">
                  <a:moveTo>
                    <a:pt x="1" y="0"/>
                  </a:moveTo>
                  <a:lnTo>
                    <a:pt x="1" y="5572"/>
                  </a:lnTo>
                  <a:lnTo>
                    <a:pt x="596" y="5572"/>
                  </a:lnTo>
                  <a:lnTo>
                    <a:pt x="596" y="0"/>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5"/>
            <p:cNvSpPr/>
            <p:nvPr/>
          </p:nvSpPr>
          <p:spPr>
            <a:xfrm>
              <a:off x="1136450" y="4159575"/>
              <a:ext cx="52700" cy="53000"/>
            </a:xfrm>
            <a:custGeom>
              <a:avLst/>
              <a:gdLst/>
              <a:ahLst/>
              <a:cxnLst/>
              <a:rect l="l" t="t" r="r" b="b"/>
              <a:pathLst>
                <a:path w="2108" h="2120" extrusionOk="0">
                  <a:moveTo>
                    <a:pt x="1048" y="0"/>
                  </a:moveTo>
                  <a:cubicBezTo>
                    <a:pt x="476" y="0"/>
                    <a:pt x="0" y="477"/>
                    <a:pt x="0" y="1060"/>
                  </a:cubicBezTo>
                  <a:cubicBezTo>
                    <a:pt x="0" y="1643"/>
                    <a:pt x="476" y="2120"/>
                    <a:pt x="1048" y="2120"/>
                  </a:cubicBezTo>
                  <a:cubicBezTo>
                    <a:pt x="1631" y="2120"/>
                    <a:pt x="2107" y="1643"/>
                    <a:pt x="2107" y="1060"/>
                  </a:cubicBezTo>
                  <a:cubicBezTo>
                    <a:pt x="2107" y="477"/>
                    <a:pt x="1631" y="12"/>
                    <a:pt x="1048" y="0"/>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5"/>
            <p:cNvSpPr/>
            <p:nvPr/>
          </p:nvSpPr>
          <p:spPr>
            <a:xfrm>
              <a:off x="1149825" y="4172975"/>
              <a:ext cx="25925" cy="26200"/>
            </a:xfrm>
            <a:custGeom>
              <a:avLst/>
              <a:gdLst/>
              <a:ahLst/>
              <a:cxnLst/>
              <a:rect l="l" t="t" r="r" b="b"/>
              <a:pathLst>
                <a:path w="1037" h="1048" extrusionOk="0">
                  <a:moveTo>
                    <a:pt x="513" y="0"/>
                  </a:moveTo>
                  <a:cubicBezTo>
                    <a:pt x="239" y="0"/>
                    <a:pt x="1" y="238"/>
                    <a:pt x="1" y="524"/>
                  </a:cubicBezTo>
                  <a:cubicBezTo>
                    <a:pt x="1" y="810"/>
                    <a:pt x="239" y="1048"/>
                    <a:pt x="513" y="1048"/>
                  </a:cubicBezTo>
                  <a:cubicBezTo>
                    <a:pt x="799" y="1048"/>
                    <a:pt x="1037" y="810"/>
                    <a:pt x="1037" y="524"/>
                  </a:cubicBezTo>
                  <a:cubicBezTo>
                    <a:pt x="1037" y="238"/>
                    <a:pt x="810" y="0"/>
                    <a:pt x="513" y="0"/>
                  </a:cubicBez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5"/>
            <p:cNvSpPr/>
            <p:nvPr/>
          </p:nvSpPr>
          <p:spPr>
            <a:xfrm>
              <a:off x="1067375" y="4065800"/>
              <a:ext cx="144100" cy="69675"/>
            </a:xfrm>
            <a:custGeom>
              <a:avLst/>
              <a:gdLst/>
              <a:ahLst/>
              <a:cxnLst/>
              <a:rect l="l" t="t" r="r" b="b"/>
              <a:pathLst>
                <a:path w="5764" h="2787" extrusionOk="0">
                  <a:moveTo>
                    <a:pt x="3489" y="1"/>
                  </a:moveTo>
                  <a:cubicBezTo>
                    <a:pt x="2656" y="1822"/>
                    <a:pt x="1191" y="1346"/>
                    <a:pt x="703" y="1822"/>
                  </a:cubicBezTo>
                  <a:cubicBezTo>
                    <a:pt x="1" y="2477"/>
                    <a:pt x="275" y="2787"/>
                    <a:pt x="275" y="2787"/>
                  </a:cubicBezTo>
                  <a:lnTo>
                    <a:pt x="5763" y="2787"/>
                  </a:lnTo>
                  <a:cubicBezTo>
                    <a:pt x="5704" y="1727"/>
                    <a:pt x="5466" y="1596"/>
                    <a:pt x="5335" y="1287"/>
                  </a:cubicBezTo>
                  <a:cubicBezTo>
                    <a:pt x="5204" y="965"/>
                    <a:pt x="5049" y="13"/>
                    <a:pt x="5049" y="13"/>
                  </a:cubicBezTo>
                  <a:lnTo>
                    <a:pt x="3489" y="1"/>
                  </a:lnTo>
                  <a:close/>
                </a:path>
              </a:pathLst>
            </a:custGeom>
            <a:solidFill>
              <a:srgbClr val="1D2E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5"/>
            <p:cNvSpPr/>
            <p:nvPr/>
          </p:nvSpPr>
          <p:spPr>
            <a:xfrm>
              <a:off x="1125425" y="4065800"/>
              <a:ext cx="144100" cy="69675"/>
            </a:xfrm>
            <a:custGeom>
              <a:avLst/>
              <a:gdLst/>
              <a:ahLst/>
              <a:cxnLst/>
              <a:rect l="l" t="t" r="r" b="b"/>
              <a:pathLst>
                <a:path w="5764" h="2787" extrusionOk="0">
                  <a:moveTo>
                    <a:pt x="3489" y="1"/>
                  </a:moveTo>
                  <a:cubicBezTo>
                    <a:pt x="2656" y="1822"/>
                    <a:pt x="1191" y="1346"/>
                    <a:pt x="703" y="1822"/>
                  </a:cubicBezTo>
                  <a:cubicBezTo>
                    <a:pt x="1" y="2477"/>
                    <a:pt x="274" y="2787"/>
                    <a:pt x="274" y="2787"/>
                  </a:cubicBezTo>
                  <a:lnTo>
                    <a:pt x="5763" y="2787"/>
                  </a:lnTo>
                  <a:cubicBezTo>
                    <a:pt x="5704" y="1727"/>
                    <a:pt x="5466" y="1596"/>
                    <a:pt x="5335" y="1287"/>
                  </a:cubicBezTo>
                  <a:cubicBezTo>
                    <a:pt x="5192" y="965"/>
                    <a:pt x="5049" y="13"/>
                    <a:pt x="5049" y="13"/>
                  </a:cubicBezTo>
                  <a:lnTo>
                    <a:pt x="3489" y="1"/>
                  </a:lnTo>
                  <a:close/>
                </a:path>
              </a:pathLst>
            </a:custGeom>
            <a:solidFill>
              <a:srgbClr val="263C5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5"/>
            <p:cNvSpPr/>
            <p:nvPr/>
          </p:nvSpPr>
          <p:spPr>
            <a:xfrm>
              <a:off x="1500475" y="3744350"/>
              <a:ext cx="97650" cy="63125"/>
            </a:xfrm>
            <a:custGeom>
              <a:avLst/>
              <a:gdLst/>
              <a:ahLst/>
              <a:cxnLst/>
              <a:rect l="l" t="t" r="r" b="b"/>
              <a:pathLst>
                <a:path w="3906" h="2525" extrusionOk="0">
                  <a:moveTo>
                    <a:pt x="0" y="0"/>
                  </a:moveTo>
                  <a:lnTo>
                    <a:pt x="0" y="2524"/>
                  </a:lnTo>
                  <a:lnTo>
                    <a:pt x="3906" y="2524"/>
                  </a:lnTo>
                  <a:lnTo>
                    <a:pt x="3906" y="0"/>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5"/>
            <p:cNvSpPr/>
            <p:nvPr/>
          </p:nvSpPr>
          <p:spPr>
            <a:xfrm>
              <a:off x="1077500" y="3453750"/>
              <a:ext cx="250350" cy="230800"/>
            </a:xfrm>
            <a:custGeom>
              <a:avLst/>
              <a:gdLst/>
              <a:ahLst/>
              <a:cxnLst/>
              <a:rect l="l" t="t" r="r" b="b"/>
              <a:pathLst>
                <a:path w="10014" h="9232" extrusionOk="0">
                  <a:moveTo>
                    <a:pt x="626" y="1"/>
                  </a:moveTo>
                  <a:cubicBezTo>
                    <a:pt x="616" y="1"/>
                    <a:pt x="606" y="2"/>
                    <a:pt x="596" y="4"/>
                  </a:cubicBezTo>
                  <a:cubicBezTo>
                    <a:pt x="548" y="16"/>
                    <a:pt x="513" y="63"/>
                    <a:pt x="513" y="111"/>
                  </a:cubicBezTo>
                  <a:cubicBezTo>
                    <a:pt x="489" y="147"/>
                    <a:pt x="489" y="206"/>
                    <a:pt x="513" y="254"/>
                  </a:cubicBezTo>
                  <a:cubicBezTo>
                    <a:pt x="525" y="361"/>
                    <a:pt x="572" y="468"/>
                    <a:pt x="596" y="563"/>
                  </a:cubicBezTo>
                  <a:lnTo>
                    <a:pt x="691" y="837"/>
                  </a:lnTo>
                  <a:cubicBezTo>
                    <a:pt x="608" y="766"/>
                    <a:pt x="477" y="587"/>
                    <a:pt x="405" y="528"/>
                  </a:cubicBezTo>
                  <a:cubicBezTo>
                    <a:pt x="380" y="493"/>
                    <a:pt x="336" y="465"/>
                    <a:pt x="304" y="465"/>
                  </a:cubicBezTo>
                  <a:cubicBezTo>
                    <a:pt x="292" y="465"/>
                    <a:pt x="281" y="470"/>
                    <a:pt x="274" y="480"/>
                  </a:cubicBezTo>
                  <a:cubicBezTo>
                    <a:pt x="251" y="492"/>
                    <a:pt x="251" y="528"/>
                    <a:pt x="251" y="539"/>
                  </a:cubicBezTo>
                  <a:cubicBezTo>
                    <a:pt x="239" y="670"/>
                    <a:pt x="358" y="885"/>
                    <a:pt x="417" y="1004"/>
                  </a:cubicBezTo>
                  <a:cubicBezTo>
                    <a:pt x="489" y="1147"/>
                    <a:pt x="584" y="1301"/>
                    <a:pt x="667" y="1444"/>
                  </a:cubicBezTo>
                  <a:lnTo>
                    <a:pt x="286" y="1063"/>
                  </a:lnTo>
                  <a:cubicBezTo>
                    <a:pt x="227" y="1004"/>
                    <a:pt x="167" y="956"/>
                    <a:pt x="96" y="956"/>
                  </a:cubicBezTo>
                  <a:cubicBezTo>
                    <a:pt x="72" y="956"/>
                    <a:pt x="48" y="956"/>
                    <a:pt x="36" y="968"/>
                  </a:cubicBezTo>
                  <a:cubicBezTo>
                    <a:pt x="1" y="1004"/>
                    <a:pt x="13" y="1063"/>
                    <a:pt x="48" y="1087"/>
                  </a:cubicBezTo>
                  <a:cubicBezTo>
                    <a:pt x="203" y="1373"/>
                    <a:pt x="405" y="1635"/>
                    <a:pt x="632" y="1897"/>
                  </a:cubicBezTo>
                  <a:cubicBezTo>
                    <a:pt x="644" y="2016"/>
                    <a:pt x="691" y="2135"/>
                    <a:pt x="763" y="2218"/>
                  </a:cubicBezTo>
                  <a:cubicBezTo>
                    <a:pt x="846" y="2373"/>
                    <a:pt x="953" y="2516"/>
                    <a:pt x="1084" y="2635"/>
                  </a:cubicBezTo>
                  <a:cubicBezTo>
                    <a:pt x="1239" y="2742"/>
                    <a:pt x="1548" y="2921"/>
                    <a:pt x="1548" y="2921"/>
                  </a:cubicBezTo>
                  <a:cubicBezTo>
                    <a:pt x="1548" y="2921"/>
                    <a:pt x="3620" y="6076"/>
                    <a:pt x="4680" y="7624"/>
                  </a:cubicBezTo>
                  <a:cubicBezTo>
                    <a:pt x="4954" y="8040"/>
                    <a:pt x="5239" y="8481"/>
                    <a:pt x="5620" y="8814"/>
                  </a:cubicBezTo>
                  <a:cubicBezTo>
                    <a:pt x="5916" y="9057"/>
                    <a:pt x="6301" y="9231"/>
                    <a:pt x="6676" y="9231"/>
                  </a:cubicBezTo>
                  <a:cubicBezTo>
                    <a:pt x="6798" y="9231"/>
                    <a:pt x="6920" y="9212"/>
                    <a:pt x="7037" y="9171"/>
                  </a:cubicBezTo>
                  <a:cubicBezTo>
                    <a:pt x="7252" y="9112"/>
                    <a:pt x="7430" y="8981"/>
                    <a:pt x="7585" y="8862"/>
                  </a:cubicBezTo>
                  <a:cubicBezTo>
                    <a:pt x="8621" y="8052"/>
                    <a:pt x="9335" y="7040"/>
                    <a:pt x="10014" y="5921"/>
                  </a:cubicBezTo>
                  <a:cubicBezTo>
                    <a:pt x="9323" y="5361"/>
                    <a:pt x="8514" y="4814"/>
                    <a:pt x="7704" y="4409"/>
                  </a:cubicBezTo>
                  <a:cubicBezTo>
                    <a:pt x="7561" y="4528"/>
                    <a:pt x="7454" y="4707"/>
                    <a:pt x="7359" y="4873"/>
                  </a:cubicBezTo>
                  <a:cubicBezTo>
                    <a:pt x="7097" y="5254"/>
                    <a:pt x="6799" y="5659"/>
                    <a:pt x="6549" y="6064"/>
                  </a:cubicBezTo>
                  <a:cubicBezTo>
                    <a:pt x="6013" y="5588"/>
                    <a:pt x="5466" y="5123"/>
                    <a:pt x="4930" y="4647"/>
                  </a:cubicBezTo>
                  <a:cubicBezTo>
                    <a:pt x="4632" y="4397"/>
                    <a:pt x="4335" y="4123"/>
                    <a:pt x="4049" y="3837"/>
                  </a:cubicBezTo>
                  <a:cubicBezTo>
                    <a:pt x="3930" y="3718"/>
                    <a:pt x="3811" y="3599"/>
                    <a:pt x="3692" y="3468"/>
                  </a:cubicBezTo>
                  <a:cubicBezTo>
                    <a:pt x="3287" y="3052"/>
                    <a:pt x="2834" y="2671"/>
                    <a:pt x="2370" y="2313"/>
                  </a:cubicBezTo>
                  <a:cubicBezTo>
                    <a:pt x="2358" y="1778"/>
                    <a:pt x="2299" y="1242"/>
                    <a:pt x="2096" y="742"/>
                  </a:cubicBezTo>
                  <a:cubicBezTo>
                    <a:pt x="2072" y="658"/>
                    <a:pt x="2025" y="563"/>
                    <a:pt x="1953" y="504"/>
                  </a:cubicBezTo>
                  <a:cubicBezTo>
                    <a:pt x="1918" y="480"/>
                    <a:pt x="1906" y="468"/>
                    <a:pt x="1858" y="468"/>
                  </a:cubicBezTo>
                  <a:cubicBezTo>
                    <a:pt x="1834" y="468"/>
                    <a:pt x="1787" y="468"/>
                    <a:pt x="1775" y="492"/>
                  </a:cubicBezTo>
                  <a:cubicBezTo>
                    <a:pt x="1763" y="504"/>
                    <a:pt x="1763" y="528"/>
                    <a:pt x="1763" y="539"/>
                  </a:cubicBezTo>
                  <a:cubicBezTo>
                    <a:pt x="1739" y="778"/>
                    <a:pt x="1798" y="1028"/>
                    <a:pt x="1739" y="1254"/>
                  </a:cubicBezTo>
                  <a:cubicBezTo>
                    <a:pt x="1560" y="1135"/>
                    <a:pt x="1489" y="944"/>
                    <a:pt x="1382" y="742"/>
                  </a:cubicBezTo>
                  <a:cubicBezTo>
                    <a:pt x="1287" y="563"/>
                    <a:pt x="1203" y="373"/>
                    <a:pt x="1108" y="194"/>
                  </a:cubicBezTo>
                  <a:cubicBezTo>
                    <a:pt x="1084" y="182"/>
                    <a:pt x="1072" y="147"/>
                    <a:pt x="1060" y="147"/>
                  </a:cubicBezTo>
                  <a:cubicBezTo>
                    <a:pt x="1051" y="144"/>
                    <a:pt x="1041" y="143"/>
                    <a:pt x="1030" y="143"/>
                  </a:cubicBezTo>
                  <a:cubicBezTo>
                    <a:pt x="984" y="143"/>
                    <a:pt x="929" y="169"/>
                    <a:pt x="929" y="266"/>
                  </a:cubicBezTo>
                  <a:cubicBezTo>
                    <a:pt x="929" y="325"/>
                    <a:pt x="965" y="539"/>
                    <a:pt x="989" y="587"/>
                  </a:cubicBezTo>
                  <a:cubicBezTo>
                    <a:pt x="941" y="528"/>
                    <a:pt x="846" y="289"/>
                    <a:pt x="822" y="206"/>
                  </a:cubicBezTo>
                  <a:cubicBezTo>
                    <a:pt x="810" y="170"/>
                    <a:pt x="775" y="111"/>
                    <a:pt x="751" y="63"/>
                  </a:cubicBezTo>
                  <a:cubicBezTo>
                    <a:pt x="721" y="24"/>
                    <a:pt x="675" y="1"/>
                    <a:pt x="626" y="1"/>
                  </a:cubicBezTo>
                  <a:close/>
                </a:path>
              </a:pathLst>
            </a:custGeom>
            <a:solidFill>
              <a:srgbClr val="AF65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5"/>
            <p:cNvSpPr/>
            <p:nvPr/>
          </p:nvSpPr>
          <p:spPr>
            <a:xfrm>
              <a:off x="1139725" y="3710400"/>
              <a:ext cx="344100" cy="66100"/>
            </a:xfrm>
            <a:custGeom>
              <a:avLst/>
              <a:gdLst/>
              <a:ahLst/>
              <a:cxnLst/>
              <a:rect l="l" t="t" r="r" b="b"/>
              <a:pathLst>
                <a:path w="13764" h="2644" extrusionOk="0">
                  <a:moveTo>
                    <a:pt x="13764" y="1"/>
                  </a:moveTo>
                  <a:lnTo>
                    <a:pt x="1191" y="84"/>
                  </a:lnTo>
                  <a:cubicBezTo>
                    <a:pt x="1191" y="84"/>
                    <a:pt x="298" y="322"/>
                    <a:pt x="167" y="870"/>
                  </a:cubicBezTo>
                  <a:cubicBezTo>
                    <a:pt x="60" y="1406"/>
                    <a:pt x="0" y="2644"/>
                    <a:pt x="0" y="2644"/>
                  </a:cubicBezTo>
                  <a:lnTo>
                    <a:pt x="667" y="2644"/>
                  </a:lnTo>
                  <a:cubicBezTo>
                    <a:pt x="667" y="2644"/>
                    <a:pt x="500" y="929"/>
                    <a:pt x="1334" y="644"/>
                  </a:cubicBezTo>
                  <a:cubicBezTo>
                    <a:pt x="1656" y="533"/>
                    <a:pt x="3592" y="499"/>
                    <a:pt x="5843" y="499"/>
                  </a:cubicBezTo>
                  <a:cubicBezTo>
                    <a:pt x="9407" y="499"/>
                    <a:pt x="13764" y="584"/>
                    <a:pt x="13764" y="584"/>
                  </a:cubicBezTo>
                  <a:lnTo>
                    <a:pt x="13764" y="1"/>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5"/>
            <p:cNvSpPr/>
            <p:nvPr/>
          </p:nvSpPr>
          <p:spPr>
            <a:xfrm>
              <a:off x="1035825" y="3733525"/>
              <a:ext cx="288750" cy="357600"/>
            </a:xfrm>
            <a:custGeom>
              <a:avLst/>
              <a:gdLst/>
              <a:ahLst/>
              <a:cxnLst/>
              <a:rect l="l" t="t" r="r" b="b"/>
              <a:pathLst>
                <a:path w="11550" h="14304" extrusionOk="0">
                  <a:moveTo>
                    <a:pt x="7469" y="0"/>
                  </a:moveTo>
                  <a:cubicBezTo>
                    <a:pt x="5322" y="0"/>
                    <a:pt x="2938" y="228"/>
                    <a:pt x="1965" y="1136"/>
                  </a:cubicBezTo>
                  <a:cubicBezTo>
                    <a:pt x="1" y="2933"/>
                    <a:pt x="3846" y="14304"/>
                    <a:pt x="3846" y="14304"/>
                  </a:cubicBezTo>
                  <a:lnTo>
                    <a:pt x="6359" y="14304"/>
                  </a:lnTo>
                  <a:lnTo>
                    <a:pt x="6263" y="3779"/>
                  </a:lnTo>
                  <a:lnTo>
                    <a:pt x="11550" y="231"/>
                  </a:lnTo>
                  <a:cubicBezTo>
                    <a:pt x="11550" y="231"/>
                    <a:pt x="9629" y="0"/>
                    <a:pt x="7469" y="0"/>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5"/>
            <p:cNvSpPr/>
            <p:nvPr/>
          </p:nvSpPr>
          <p:spPr>
            <a:xfrm>
              <a:off x="1124825" y="3751750"/>
              <a:ext cx="367350" cy="342050"/>
            </a:xfrm>
            <a:custGeom>
              <a:avLst/>
              <a:gdLst/>
              <a:ahLst/>
              <a:cxnLst/>
              <a:rect l="l" t="t" r="r" b="b"/>
              <a:pathLst>
                <a:path w="14694" h="13682" extrusionOk="0">
                  <a:moveTo>
                    <a:pt x="7868" y="0"/>
                  </a:moveTo>
                  <a:cubicBezTo>
                    <a:pt x="6682" y="0"/>
                    <a:pt x="5498" y="54"/>
                    <a:pt x="4323" y="216"/>
                  </a:cubicBezTo>
                  <a:cubicBezTo>
                    <a:pt x="2501" y="466"/>
                    <a:pt x="501" y="788"/>
                    <a:pt x="96" y="2919"/>
                  </a:cubicBezTo>
                  <a:cubicBezTo>
                    <a:pt x="1" y="3490"/>
                    <a:pt x="25" y="4050"/>
                    <a:pt x="72" y="4633"/>
                  </a:cubicBezTo>
                  <a:cubicBezTo>
                    <a:pt x="358" y="7788"/>
                    <a:pt x="1418" y="10646"/>
                    <a:pt x="2334" y="13682"/>
                  </a:cubicBezTo>
                  <a:lnTo>
                    <a:pt x="6132" y="13682"/>
                  </a:lnTo>
                  <a:lnTo>
                    <a:pt x="5216" y="5086"/>
                  </a:lnTo>
                  <a:lnTo>
                    <a:pt x="13348" y="4252"/>
                  </a:lnTo>
                  <a:lnTo>
                    <a:pt x="14693" y="1514"/>
                  </a:lnTo>
                  <a:lnTo>
                    <a:pt x="8240" y="2"/>
                  </a:lnTo>
                  <a:cubicBezTo>
                    <a:pt x="8116" y="1"/>
                    <a:pt x="7992" y="0"/>
                    <a:pt x="7868" y="0"/>
                  </a:cubicBezTo>
                  <a:close/>
                </a:path>
              </a:pathLst>
            </a:custGeom>
            <a:solidFill>
              <a:srgbClr val="F84B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5"/>
            <p:cNvSpPr/>
            <p:nvPr/>
          </p:nvSpPr>
          <p:spPr>
            <a:xfrm>
              <a:off x="1179050" y="3811600"/>
              <a:ext cx="94825" cy="69125"/>
            </a:xfrm>
            <a:custGeom>
              <a:avLst/>
              <a:gdLst/>
              <a:ahLst/>
              <a:cxnLst/>
              <a:rect l="l" t="t" r="r" b="b"/>
              <a:pathLst>
                <a:path w="3793" h="2765" extrusionOk="0">
                  <a:moveTo>
                    <a:pt x="90" y="0"/>
                  </a:moveTo>
                  <a:cubicBezTo>
                    <a:pt x="44" y="0"/>
                    <a:pt x="1" y="42"/>
                    <a:pt x="34" y="84"/>
                  </a:cubicBezTo>
                  <a:cubicBezTo>
                    <a:pt x="701" y="1108"/>
                    <a:pt x="1642" y="1965"/>
                    <a:pt x="2773" y="2465"/>
                  </a:cubicBezTo>
                  <a:cubicBezTo>
                    <a:pt x="3070" y="2596"/>
                    <a:pt x="3380" y="2680"/>
                    <a:pt x="3690" y="2763"/>
                  </a:cubicBezTo>
                  <a:cubicBezTo>
                    <a:pt x="3694" y="2764"/>
                    <a:pt x="3698" y="2764"/>
                    <a:pt x="3702" y="2764"/>
                  </a:cubicBezTo>
                  <a:cubicBezTo>
                    <a:pt x="3775" y="2764"/>
                    <a:pt x="3793" y="2667"/>
                    <a:pt x="3725" y="2656"/>
                  </a:cubicBezTo>
                  <a:cubicBezTo>
                    <a:pt x="2582" y="2394"/>
                    <a:pt x="1558" y="1739"/>
                    <a:pt x="796" y="882"/>
                  </a:cubicBezTo>
                  <a:cubicBezTo>
                    <a:pt x="546" y="620"/>
                    <a:pt x="332" y="334"/>
                    <a:pt x="142" y="25"/>
                  </a:cubicBezTo>
                  <a:cubicBezTo>
                    <a:pt x="128" y="7"/>
                    <a:pt x="109" y="0"/>
                    <a:pt x="90" y="0"/>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5"/>
            <p:cNvSpPr/>
            <p:nvPr/>
          </p:nvSpPr>
          <p:spPr>
            <a:xfrm>
              <a:off x="1204400" y="3871225"/>
              <a:ext cx="65475" cy="13525"/>
            </a:xfrm>
            <a:custGeom>
              <a:avLst/>
              <a:gdLst/>
              <a:ahLst/>
              <a:cxnLst/>
              <a:rect l="l" t="t" r="r" b="b"/>
              <a:pathLst>
                <a:path w="2619" h="541" extrusionOk="0">
                  <a:moveTo>
                    <a:pt x="743" y="1"/>
                  </a:moveTo>
                  <a:cubicBezTo>
                    <a:pt x="518" y="1"/>
                    <a:pt x="292" y="19"/>
                    <a:pt x="68" y="57"/>
                  </a:cubicBezTo>
                  <a:cubicBezTo>
                    <a:pt x="0" y="57"/>
                    <a:pt x="29" y="153"/>
                    <a:pt x="93" y="153"/>
                  </a:cubicBezTo>
                  <a:cubicBezTo>
                    <a:pt x="96" y="153"/>
                    <a:pt x="100" y="153"/>
                    <a:pt x="104" y="152"/>
                  </a:cubicBezTo>
                  <a:cubicBezTo>
                    <a:pt x="310" y="119"/>
                    <a:pt x="518" y="103"/>
                    <a:pt x="726" y="103"/>
                  </a:cubicBezTo>
                  <a:cubicBezTo>
                    <a:pt x="1344" y="103"/>
                    <a:pt x="1956" y="248"/>
                    <a:pt x="2509" y="533"/>
                  </a:cubicBezTo>
                  <a:cubicBezTo>
                    <a:pt x="2518" y="538"/>
                    <a:pt x="2527" y="541"/>
                    <a:pt x="2536" y="541"/>
                  </a:cubicBezTo>
                  <a:cubicBezTo>
                    <a:pt x="2584" y="541"/>
                    <a:pt x="2619" y="470"/>
                    <a:pt x="2568" y="450"/>
                  </a:cubicBezTo>
                  <a:cubicBezTo>
                    <a:pt x="2014" y="150"/>
                    <a:pt x="1382" y="1"/>
                    <a:pt x="743" y="1"/>
                  </a:cubicBezTo>
                  <a:close/>
                </a:path>
              </a:pathLst>
            </a:custGeom>
            <a:solidFill>
              <a:srgbClr val="C43B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5"/>
            <p:cNvSpPr/>
            <p:nvPr/>
          </p:nvSpPr>
          <p:spPr>
            <a:xfrm>
              <a:off x="1457325" y="3485375"/>
              <a:ext cx="197650" cy="259275"/>
            </a:xfrm>
            <a:custGeom>
              <a:avLst/>
              <a:gdLst/>
              <a:ahLst/>
              <a:cxnLst/>
              <a:rect l="l" t="t" r="r" b="b"/>
              <a:pathLst>
                <a:path w="7906" h="10371" extrusionOk="0">
                  <a:moveTo>
                    <a:pt x="0" y="1"/>
                  </a:moveTo>
                  <a:lnTo>
                    <a:pt x="1191" y="10371"/>
                  </a:lnTo>
                  <a:lnTo>
                    <a:pt x="5834" y="10371"/>
                  </a:lnTo>
                  <a:lnTo>
                    <a:pt x="7906" y="1"/>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5"/>
            <p:cNvSpPr/>
            <p:nvPr/>
          </p:nvSpPr>
          <p:spPr>
            <a:xfrm>
              <a:off x="1308475" y="3662775"/>
              <a:ext cx="241125" cy="137550"/>
            </a:xfrm>
            <a:custGeom>
              <a:avLst/>
              <a:gdLst/>
              <a:ahLst/>
              <a:cxnLst/>
              <a:rect l="l" t="t" r="r" b="b"/>
              <a:pathLst>
                <a:path w="9645" h="5502" extrusionOk="0">
                  <a:moveTo>
                    <a:pt x="9645" y="1"/>
                  </a:moveTo>
                  <a:lnTo>
                    <a:pt x="1" y="2858"/>
                  </a:lnTo>
                  <a:cubicBezTo>
                    <a:pt x="1251" y="4763"/>
                    <a:pt x="4490" y="5501"/>
                    <a:pt x="4490" y="5501"/>
                  </a:cubicBezTo>
                  <a:lnTo>
                    <a:pt x="8573" y="5501"/>
                  </a:lnTo>
                  <a:cubicBezTo>
                    <a:pt x="9645" y="3037"/>
                    <a:pt x="9645" y="1"/>
                    <a:pt x="9645" y="1"/>
                  </a:cubicBezTo>
                  <a:close/>
                </a:path>
              </a:pathLst>
            </a:custGeom>
            <a:solidFill>
              <a:srgbClr val="FAA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5"/>
            <p:cNvSpPr/>
            <p:nvPr/>
          </p:nvSpPr>
          <p:spPr>
            <a:xfrm>
              <a:off x="1258775" y="3449950"/>
              <a:ext cx="316125" cy="298275"/>
            </a:xfrm>
            <a:custGeom>
              <a:avLst/>
              <a:gdLst/>
              <a:ahLst/>
              <a:cxnLst/>
              <a:rect l="l" t="t" r="r" b="b"/>
              <a:pathLst>
                <a:path w="12645" h="11931" extrusionOk="0">
                  <a:moveTo>
                    <a:pt x="7978" y="1"/>
                  </a:moveTo>
                  <a:lnTo>
                    <a:pt x="5489" y="275"/>
                  </a:lnTo>
                  <a:lnTo>
                    <a:pt x="5013" y="144"/>
                  </a:lnTo>
                  <a:cubicBezTo>
                    <a:pt x="5013" y="144"/>
                    <a:pt x="3096" y="394"/>
                    <a:pt x="2501" y="763"/>
                  </a:cubicBezTo>
                  <a:cubicBezTo>
                    <a:pt x="1906" y="1132"/>
                    <a:pt x="1" y="4763"/>
                    <a:pt x="1" y="4763"/>
                  </a:cubicBezTo>
                  <a:cubicBezTo>
                    <a:pt x="1" y="4763"/>
                    <a:pt x="1620" y="6002"/>
                    <a:pt x="2668" y="6406"/>
                  </a:cubicBezTo>
                  <a:cubicBezTo>
                    <a:pt x="2668" y="6406"/>
                    <a:pt x="2608" y="7490"/>
                    <a:pt x="2287" y="8478"/>
                  </a:cubicBezTo>
                  <a:cubicBezTo>
                    <a:pt x="1989" y="9454"/>
                    <a:pt x="1679" y="11931"/>
                    <a:pt x="1679" y="11931"/>
                  </a:cubicBezTo>
                  <a:lnTo>
                    <a:pt x="8478" y="11717"/>
                  </a:lnTo>
                  <a:lnTo>
                    <a:pt x="8823" y="6775"/>
                  </a:lnTo>
                  <a:cubicBezTo>
                    <a:pt x="8823" y="6775"/>
                    <a:pt x="10378" y="7270"/>
                    <a:pt x="11631" y="7270"/>
                  </a:cubicBezTo>
                  <a:cubicBezTo>
                    <a:pt x="11833" y="7270"/>
                    <a:pt x="12026" y="7258"/>
                    <a:pt x="12204" y="7228"/>
                  </a:cubicBezTo>
                  <a:cubicBezTo>
                    <a:pt x="12204" y="7228"/>
                    <a:pt x="12645" y="4489"/>
                    <a:pt x="11859" y="2287"/>
                  </a:cubicBezTo>
                  <a:cubicBezTo>
                    <a:pt x="11859" y="2287"/>
                    <a:pt x="11061" y="1132"/>
                    <a:pt x="7978" y="1"/>
                  </a:cubicBezTo>
                  <a:close/>
                </a:path>
              </a:pathLst>
            </a:custGeom>
            <a:solidFill>
              <a:srgbClr val="FAAC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5"/>
            <p:cNvSpPr/>
            <p:nvPr/>
          </p:nvSpPr>
          <p:spPr>
            <a:xfrm>
              <a:off x="1321575" y="3294675"/>
              <a:ext cx="129800" cy="75975"/>
            </a:xfrm>
            <a:custGeom>
              <a:avLst/>
              <a:gdLst/>
              <a:ahLst/>
              <a:cxnLst/>
              <a:rect l="l" t="t" r="r" b="b"/>
              <a:pathLst>
                <a:path w="5192" h="3039" extrusionOk="0">
                  <a:moveTo>
                    <a:pt x="3134" y="1"/>
                  </a:moveTo>
                  <a:cubicBezTo>
                    <a:pt x="3022" y="1"/>
                    <a:pt x="2910" y="19"/>
                    <a:pt x="2799" y="56"/>
                  </a:cubicBezTo>
                  <a:cubicBezTo>
                    <a:pt x="2692" y="80"/>
                    <a:pt x="2608" y="128"/>
                    <a:pt x="2501" y="140"/>
                  </a:cubicBezTo>
                  <a:cubicBezTo>
                    <a:pt x="2473" y="145"/>
                    <a:pt x="2446" y="148"/>
                    <a:pt x="2420" y="148"/>
                  </a:cubicBezTo>
                  <a:cubicBezTo>
                    <a:pt x="2332" y="148"/>
                    <a:pt x="2247" y="122"/>
                    <a:pt x="2156" y="104"/>
                  </a:cubicBezTo>
                  <a:cubicBezTo>
                    <a:pt x="1969" y="52"/>
                    <a:pt x="1764" y="18"/>
                    <a:pt x="1557" y="18"/>
                  </a:cubicBezTo>
                  <a:cubicBezTo>
                    <a:pt x="1527" y="18"/>
                    <a:pt x="1496" y="19"/>
                    <a:pt x="1465" y="21"/>
                  </a:cubicBezTo>
                  <a:cubicBezTo>
                    <a:pt x="1215" y="56"/>
                    <a:pt x="989" y="140"/>
                    <a:pt x="822" y="306"/>
                  </a:cubicBezTo>
                  <a:cubicBezTo>
                    <a:pt x="703" y="425"/>
                    <a:pt x="620" y="592"/>
                    <a:pt x="572" y="759"/>
                  </a:cubicBezTo>
                  <a:cubicBezTo>
                    <a:pt x="501" y="902"/>
                    <a:pt x="465" y="1080"/>
                    <a:pt x="453" y="1247"/>
                  </a:cubicBezTo>
                  <a:cubicBezTo>
                    <a:pt x="215" y="1378"/>
                    <a:pt x="48" y="1616"/>
                    <a:pt x="13" y="1890"/>
                  </a:cubicBezTo>
                  <a:cubicBezTo>
                    <a:pt x="1" y="2152"/>
                    <a:pt x="108" y="2438"/>
                    <a:pt x="310" y="2604"/>
                  </a:cubicBezTo>
                  <a:cubicBezTo>
                    <a:pt x="406" y="2676"/>
                    <a:pt x="513" y="2723"/>
                    <a:pt x="608" y="2759"/>
                  </a:cubicBezTo>
                  <a:cubicBezTo>
                    <a:pt x="747" y="2808"/>
                    <a:pt x="898" y="2832"/>
                    <a:pt x="1047" y="2832"/>
                  </a:cubicBezTo>
                  <a:cubicBezTo>
                    <a:pt x="1153" y="2832"/>
                    <a:pt x="1259" y="2820"/>
                    <a:pt x="1358" y="2795"/>
                  </a:cubicBezTo>
                  <a:cubicBezTo>
                    <a:pt x="1451" y="2851"/>
                    <a:pt x="1552" y="2870"/>
                    <a:pt x="1649" y="2870"/>
                  </a:cubicBezTo>
                  <a:cubicBezTo>
                    <a:pt x="1675" y="2870"/>
                    <a:pt x="1702" y="2869"/>
                    <a:pt x="1727" y="2866"/>
                  </a:cubicBezTo>
                  <a:cubicBezTo>
                    <a:pt x="2405" y="2952"/>
                    <a:pt x="3098" y="3038"/>
                    <a:pt x="3788" y="3038"/>
                  </a:cubicBezTo>
                  <a:cubicBezTo>
                    <a:pt x="3959" y="3038"/>
                    <a:pt x="4129" y="3033"/>
                    <a:pt x="4299" y="3021"/>
                  </a:cubicBezTo>
                  <a:cubicBezTo>
                    <a:pt x="4513" y="2997"/>
                    <a:pt x="4716" y="2973"/>
                    <a:pt x="4894" y="2854"/>
                  </a:cubicBezTo>
                  <a:cubicBezTo>
                    <a:pt x="5073" y="2735"/>
                    <a:pt x="5192" y="2509"/>
                    <a:pt x="5132" y="2319"/>
                  </a:cubicBezTo>
                  <a:cubicBezTo>
                    <a:pt x="5120" y="2259"/>
                    <a:pt x="5097" y="2211"/>
                    <a:pt x="5097" y="2152"/>
                  </a:cubicBezTo>
                  <a:cubicBezTo>
                    <a:pt x="5097" y="2092"/>
                    <a:pt x="5120" y="2033"/>
                    <a:pt x="5132" y="1973"/>
                  </a:cubicBezTo>
                  <a:cubicBezTo>
                    <a:pt x="5180" y="1807"/>
                    <a:pt x="5073" y="1652"/>
                    <a:pt x="4954" y="1533"/>
                  </a:cubicBezTo>
                  <a:cubicBezTo>
                    <a:pt x="4894" y="1473"/>
                    <a:pt x="4811" y="1473"/>
                    <a:pt x="4763" y="1390"/>
                  </a:cubicBezTo>
                  <a:cubicBezTo>
                    <a:pt x="4716" y="1330"/>
                    <a:pt x="4751" y="1259"/>
                    <a:pt x="4763" y="1187"/>
                  </a:cubicBezTo>
                  <a:cubicBezTo>
                    <a:pt x="4775" y="1056"/>
                    <a:pt x="4751" y="890"/>
                    <a:pt x="4656" y="783"/>
                  </a:cubicBezTo>
                  <a:cubicBezTo>
                    <a:pt x="4580" y="674"/>
                    <a:pt x="4443" y="614"/>
                    <a:pt x="4320" y="614"/>
                  </a:cubicBezTo>
                  <a:cubicBezTo>
                    <a:pt x="4309" y="614"/>
                    <a:pt x="4298" y="615"/>
                    <a:pt x="4287" y="616"/>
                  </a:cubicBezTo>
                  <a:cubicBezTo>
                    <a:pt x="4216" y="640"/>
                    <a:pt x="4144" y="664"/>
                    <a:pt x="4061" y="675"/>
                  </a:cubicBezTo>
                  <a:cubicBezTo>
                    <a:pt x="4035" y="680"/>
                    <a:pt x="4007" y="683"/>
                    <a:pt x="3979" y="683"/>
                  </a:cubicBezTo>
                  <a:cubicBezTo>
                    <a:pt x="3932" y="683"/>
                    <a:pt x="3884" y="674"/>
                    <a:pt x="3846" y="652"/>
                  </a:cubicBezTo>
                  <a:cubicBezTo>
                    <a:pt x="3751" y="592"/>
                    <a:pt x="3751" y="473"/>
                    <a:pt x="3727" y="366"/>
                  </a:cubicBezTo>
                  <a:cubicBezTo>
                    <a:pt x="3668" y="199"/>
                    <a:pt x="3513" y="68"/>
                    <a:pt x="3335" y="21"/>
                  </a:cubicBezTo>
                  <a:cubicBezTo>
                    <a:pt x="3268" y="7"/>
                    <a:pt x="3201" y="1"/>
                    <a:pt x="3134"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5"/>
            <p:cNvSpPr/>
            <p:nvPr/>
          </p:nvSpPr>
          <p:spPr>
            <a:xfrm>
              <a:off x="1353125" y="3336250"/>
              <a:ext cx="106300" cy="140050"/>
            </a:xfrm>
            <a:custGeom>
              <a:avLst/>
              <a:gdLst/>
              <a:ahLst/>
              <a:cxnLst/>
              <a:rect l="l" t="t" r="r" b="b"/>
              <a:pathLst>
                <a:path w="4252" h="5602" extrusionOk="0">
                  <a:moveTo>
                    <a:pt x="2263" y="1"/>
                  </a:moveTo>
                  <a:lnTo>
                    <a:pt x="2263" y="1"/>
                  </a:lnTo>
                  <a:cubicBezTo>
                    <a:pt x="2132" y="132"/>
                    <a:pt x="1953" y="239"/>
                    <a:pt x="1775" y="298"/>
                  </a:cubicBezTo>
                  <a:cubicBezTo>
                    <a:pt x="1596" y="358"/>
                    <a:pt x="1406" y="382"/>
                    <a:pt x="1215" y="394"/>
                  </a:cubicBezTo>
                  <a:cubicBezTo>
                    <a:pt x="1180" y="572"/>
                    <a:pt x="1013" y="751"/>
                    <a:pt x="858" y="834"/>
                  </a:cubicBezTo>
                  <a:cubicBezTo>
                    <a:pt x="691" y="906"/>
                    <a:pt x="501" y="929"/>
                    <a:pt x="322" y="929"/>
                  </a:cubicBezTo>
                  <a:cubicBezTo>
                    <a:pt x="215" y="1060"/>
                    <a:pt x="108" y="1132"/>
                    <a:pt x="1" y="1144"/>
                  </a:cubicBezTo>
                  <a:cubicBezTo>
                    <a:pt x="60" y="1394"/>
                    <a:pt x="156" y="1656"/>
                    <a:pt x="251" y="1894"/>
                  </a:cubicBezTo>
                  <a:cubicBezTo>
                    <a:pt x="406" y="2227"/>
                    <a:pt x="501" y="2632"/>
                    <a:pt x="691" y="2942"/>
                  </a:cubicBezTo>
                  <a:cubicBezTo>
                    <a:pt x="882" y="3275"/>
                    <a:pt x="1168" y="3537"/>
                    <a:pt x="1525" y="3656"/>
                  </a:cubicBezTo>
                  <a:cubicBezTo>
                    <a:pt x="1596" y="3977"/>
                    <a:pt x="1644" y="4287"/>
                    <a:pt x="1703" y="4596"/>
                  </a:cubicBezTo>
                  <a:cubicBezTo>
                    <a:pt x="1549" y="4608"/>
                    <a:pt x="1382" y="4644"/>
                    <a:pt x="1251" y="4680"/>
                  </a:cubicBezTo>
                  <a:cubicBezTo>
                    <a:pt x="1406" y="5180"/>
                    <a:pt x="1882" y="5549"/>
                    <a:pt x="2394" y="5597"/>
                  </a:cubicBezTo>
                  <a:cubicBezTo>
                    <a:pt x="2434" y="5601"/>
                    <a:pt x="2472" y="5602"/>
                    <a:pt x="2510" y="5602"/>
                  </a:cubicBezTo>
                  <a:cubicBezTo>
                    <a:pt x="2586" y="5602"/>
                    <a:pt x="2660" y="5597"/>
                    <a:pt x="2739" y="5597"/>
                  </a:cubicBezTo>
                  <a:cubicBezTo>
                    <a:pt x="3025" y="5573"/>
                    <a:pt x="3311" y="5537"/>
                    <a:pt x="3561" y="5406"/>
                  </a:cubicBezTo>
                  <a:cubicBezTo>
                    <a:pt x="3870" y="5228"/>
                    <a:pt x="4085" y="4882"/>
                    <a:pt x="4251" y="4549"/>
                  </a:cubicBezTo>
                  <a:cubicBezTo>
                    <a:pt x="4085" y="4477"/>
                    <a:pt x="3918" y="4346"/>
                    <a:pt x="3775" y="4251"/>
                  </a:cubicBezTo>
                  <a:cubicBezTo>
                    <a:pt x="3608" y="3620"/>
                    <a:pt x="3513" y="2942"/>
                    <a:pt x="3394" y="2287"/>
                  </a:cubicBezTo>
                  <a:lnTo>
                    <a:pt x="3311" y="1751"/>
                  </a:lnTo>
                  <a:cubicBezTo>
                    <a:pt x="3561" y="1703"/>
                    <a:pt x="3775" y="1525"/>
                    <a:pt x="3870" y="1287"/>
                  </a:cubicBezTo>
                  <a:cubicBezTo>
                    <a:pt x="3906" y="1227"/>
                    <a:pt x="3918" y="1156"/>
                    <a:pt x="3918" y="1084"/>
                  </a:cubicBezTo>
                  <a:cubicBezTo>
                    <a:pt x="3906" y="953"/>
                    <a:pt x="3823" y="834"/>
                    <a:pt x="3716" y="775"/>
                  </a:cubicBezTo>
                  <a:cubicBezTo>
                    <a:pt x="3640" y="737"/>
                    <a:pt x="3555" y="714"/>
                    <a:pt x="3473" y="714"/>
                  </a:cubicBezTo>
                  <a:cubicBezTo>
                    <a:pt x="3425" y="714"/>
                    <a:pt x="3378" y="721"/>
                    <a:pt x="3335" y="739"/>
                  </a:cubicBezTo>
                  <a:cubicBezTo>
                    <a:pt x="3216" y="786"/>
                    <a:pt x="3120" y="858"/>
                    <a:pt x="3061" y="965"/>
                  </a:cubicBezTo>
                  <a:cubicBezTo>
                    <a:pt x="2977" y="929"/>
                    <a:pt x="2906" y="894"/>
                    <a:pt x="2882" y="810"/>
                  </a:cubicBezTo>
                  <a:cubicBezTo>
                    <a:pt x="2846" y="751"/>
                    <a:pt x="2823" y="715"/>
                    <a:pt x="2787" y="656"/>
                  </a:cubicBezTo>
                  <a:cubicBezTo>
                    <a:pt x="2761" y="661"/>
                    <a:pt x="2734" y="664"/>
                    <a:pt x="2708" y="664"/>
                  </a:cubicBezTo>
                  <a:cubicBezTo>
                    <a:pt x="2566" y="664"/>
                    <a:pt x="2428" y="587"/>
                    <a:pt x="2358" y="477"/>
                  </a:cubicBezTo>
                  <a:cubicBezTo>
                    <a:pt x="2263" y="334"/>
                    <a:pt x="2251" y="155"/>
                    <a:pt x="2263" y="1"/>
                  </a:cubicBezTo>
                  <a:close/>
                </a:path>
              </a:pathLst>
            </a:custGeom>
            <a:solidFill>
              <a:srgbClr val="AF65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5"/>
            <p:cNvSpPr/>
            <p:nvPr/>
          </p:nvSpPr>
          <p:spPr>
            <a:xfrm>
              <a:off x="1384975" y="3348750"/>
              <a:ext cx="21175" cy="14325"/>
            </a:xfrm>
            <a:custGeom>
              <a:avLst/>
              <a:gdLst/>
              <a:ahLst/>
              <a:cxnLst/>
              <a:rect l="l" t="t" r="r" b="b"/>
              <a:pathLst>
                <a:path w="847" h="573" extrusionOk="0">
                  <a:moveTo>
                    <a:pt x="751" y="1"/>
                  </a:moveTo>
                  <a:cubicBezTo>
                    <a:pt x="453" y="1"/>
                    <a:pt x="179" y="167"/>
                    <a:pt x="25" y="429"/>
                  </a:cubicBezTo>
                  <a:cubicBezTo>
                    <a:pt x="1" y="477"/>
                    <a:pt x="13" y="537"/>
                    <a:pt x="60" y="572"/>
                  </a:cubicBezTo>
                  <a:cubicBezTo>
                    <a:pt x="72" y="572"/>
                    <a:pt x="132" y="560"/>
                    <a:pt x="156" y="513"/>
                  </a:cubicBezTo>
                  <a:cubicBezTo>
                    <a:pt x="191" y="453"/>
                    <a:pt x="215" y="417"/>
                    <a:pt x="263" y="382"/>
                  </a:cubicBezTo>
                  <a:cubicBezTo>
                    <a:pt x="275" y="358"/>
                    <a:pt x="310" y="334"/>
                    <a:pt x="334" y="322"/>
                  </a:cubicBezTo>
                  <a:cubicBezTo>
                    <a:pt x="346" y="314"/>
                    <a:pt x="350" y="312"/>
                    <a:pt x="351" y="312"/>
                  </a:cubicBezTo>
                  <a:cubicBezTo>
                    <a:pt x="353" y="312"/>
                    <a:pt x="342" y="322"/>
                    <a:pt x="358" y="322"/>
                  </a:cubicBezTo>
                  <a:lnTo>
                    <a:pt x="370" y="298"/>
                  </a:lnTo>
                  <a:cubicBezTo>
                    <a:pt x="382" y="286"/>
                    <a:pt x="394" y="286"/>
                    <a:pt x="418" y="275"/>
                  </a:cubicBezTo>
                  <a:cubicBezTo>
                    <a:pt x="441" y="263"/>
                    <a:pt x="477" y="239"/>
                    <a:pt x="489" y="227"/>
                  </a:cubicBezTo>
                  <a:lnTo>
                    <a:pt x="501" y="227"/>
                  </a:lnTo>
                  <a:cubicBezTo>
                    <a:pt x="513" y="227"/>
                    <a:pt x="513" y="227"/>
                    <a:pt x="537" y="215"/>
                  </a:cubicBezTo>
                  <a:cubicBezTo>
                    <a:pt x="548" y="215"/>
                    <a:pt x="560" y="203"/>
                    <a:pt x="572" y="203"/>
                  </a:cubicBezTo>
                  <a:cubicBezTo>
                    <a:pt x="608" y="179"/>
                    <a:pt x="632" y="179"/>
                    <a:pt x="668" y="179"/>
                  </a:cubicBezTo>
                  <a:lnTo>
                    <a:pt x="751" y="179"/>
                  </a:lnTo>
                  <a:cubicBezTo>
                    <a:pt x="799" y="179"/>
                    <a:pt x="846" y="144"/>
                    <a:pt x="846" y="96"/>
                  </a:cubicBezTo>
                  <a:cubicBezTo>
                    <a:pt x="846" y="48"/>
                    <a:pt x="799" y="1"/>
                    <a:pt x="751"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5"/>
            <p:cNvSpPr/>
            <p:nvPr/>
          </p:nvSpPr>
          <p:spPr>
            <a:xfrm>
              <a:off x="1357000" y="3362500"/>
              <a:ext cx="19075" cy="7625"/>
            </a:xfrm>
            <a:custGeom>
              <a:avLst/>
              <a:gdLst/>
              <a:ahLst/>
              <a:cxnLst/>
              <a:rect l="l" t="t" r="r" b="b"/>
              <a:pathLst>
                <a:path w="763" h="305" extrusionOk="0">
                  <a:moveTo>
                    <a:pt x="477" y="1"/>
                  </a:moveTo>
                  <a:cubicBezTo>
                    <a:pt x="330" y="1"/>
                    <a:pt x="181" y="48"/>
                    <a:pt x="60" y="129"/>
                  </a:cubicBezTo>
                  <a:cubicBezTo>
                    <a:pt x="13" y="153"/>
                    <a:pt x="1" y="213"/>
                    <a:pt x="24" y="260"/>
                  </a:cubicBezTo>
                  <a:cubicBezTo>
                    <a:pt x="46" y="289"/>
                    <a:pt x="76" y="305"/>
                    <a:pt x="108" y="305"/>
                  </a:cubicBezTo>
                  <a:cubicBezTo>
                    <a:pt x="128" y="305"/>
                    <a:pt x="148" y="298"/>
                    <a:pt x="167" y="284"/>
                  </a:cubicBezTo>
                  <a:cubicBezTo>
                    <a:pt x="179" y="272"/>
                    <a:pt x="203" y="260"/>
                    <a:pt x="227" y="260"/>
                  </a:cubicBezTo>
                  <a:cubicBezTo>
                    <a:pt x="239" y="260"/>
                    <a:pt x="239" y="248"/>
                    <a:pt x="251" y="248"/>
                  </a:cubicBezTo>
                  <a:lnTo>
                    <a:pt x="263" y="248"/>
                  </a:lnTo>
                  <a:cubicBezTo>
                    <a:pt x="310" y="225"/>
                    <a:pt x="358" y="213"/>
                    <a:pt x="394" y="213"/>
                  </a:cubicBezTo>
                  <a:lnTo>
                    <a:pt x="548" y="213"/>
                  </a:lnTo>
                  <a:cubicBezTo>
                    <a:pt x="572" y="213"/>
                    <a:pt x="596" y="225"/>
                    <a:pt x="620" y="225"/>
                  </a:cubicBezTo>
                  <a:cubicBezTo>
                    <a:pt x="630" y="230"/>
                    <a:pt x="641" y="232"/>
                    <a:pt x="652" y="232"/>
                  </a:cubicBezTo>
                  <a:cubicBezTo>
                    <a:pt x="691" y="232"/>
                    <a:pt x="729" y="202"/>
                    <a:pt x="739" y="165"/>
                  </a:cubicBezTo>
                  <a:cubicBezTo>
                    <a:pt x="763" y="94"/>
                    <a:pt x="727" y="46"/>
                    <a:pt x="679" y="34"/>
                  </a:cubicBezTo>
                  <a:cubicBezTo>
                    <a:pt x="614" y="11"/>
                    <a:pt x="546" y="1"/>
                    <a:pt x="477"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5"/>
            <p:cNvSpPr/>
            <p:nvPr/>
          </p:nvSpPr>
          <p:spPr>
            <a:xfrm>
              <a:off x="1377675" y="3367250"/>
              <a:ext cx="10975" cy="28325"/>
            </a:xfrm>
            <a:custGeom>
              <a:avLst/>
              <a:gdLst/>
              <a:ahLst/>
              <a:cxnLst/>
              <a:rect l="l" t="t" r="r" b="b"/>
              <a:pathLst>
                <a:path w="439" h="1133" extrusionOk="0">
                  <a:moveTo>
                    <a:pt x="58" y="1"/>
                  </a:moveTo>
                  <a:cubicBezTo>
                    <a:pt x="28" y="1"/>
                    <a:pt x="0" y="30"/>
                    <a:pt x="7" y="70"/>
                  </a:cubicBezTo>
                  <a:cubicBezTo>
                    <a:pt x="55" y="332"/>
                    <a:pt x="67" y="606"/>
                    <a:pt x="31" y="856"/>
                  </a:cubicBezTo>
                  <a:cubicBezTo>
                    <a:pt x="19" y="963"/>
                    <a:pt x="31" y="1082"/>
                    <a:pt x="138" y="1118"/>
                  </a:cubicBezTo>
                  <a:cubicBezTo>
                    <a:pt x="162" y="1128"/>
                    <a:pt x="185" y="1132"/>
                    <a:pt x="207" y="1132"/>
                  </a:cubicBezTo>
                  <a:cubicBezTo>
                    <a:pt x="291" y="1132"/>
                    <a:pt x="355" y="1068"/>
                    <a:pt x="412" y="1011"/>
                  </a:cubicBezTo>
                  <a:cubicBezTo>
                    <a:pt x="439" y="966"/>
                    <a:pt x="404" y="907"/>
                    <a:pt x="366" y="907"/>
                  </a:cubicBezTo>
                  <a:cubicBezTo>
                    <a:pt x="353" y="907"/>
                    <a:pt x="340" y="913"/>
                    <a:pt x="329" y="928"/>
                  </a:cubicBezTo>
                  <a:cubicBezTo>
                    <a:pt x="305" y="963"/>
                    <a:pt x="269" y="1011"/>
                    <a:pt x="233" y="1023"/>
                  </a:cubicBezTo>
                  <a:cubicBezTo>
                    <a:pt x="222" y="1026"/>
                    <a:pt x="211" y="1027"/>
                    <a:pt x="200" y="1027"/>
                  </a:cubicBezTo>
                  <a:cubicBezTo>
                    <a:pt x="166" y="1027"/>
                    <a:pt x="138" y="1012"/>
                    <a:pt x="138" y="975"/>
                  </a:cubicBezTo>
                  <a:cubicBezTo>
                    <a:pt x="126" y="928"/>
                    <a:pt x="138" y="892"/>
                    <a:pt x="138" y="844"/>
                  </a:cubicBezTo>
                  <a:cubicBezTo>
                    <a:pt x="138" y="785"/>
                    <a:pt x="150" y="737"/>
                    <a:pt x="150" y="678"/>
                  </a:cubicBezTo>
                  <a:cubicBezTo>
                    <a:pt x="174" y="475"/>
                    <a:pt x="150" y="261"/>
                    <a:pt x="114" y="58"/>
                  </a:cubicBezTo>
                  <a:cubicBezTo>
                    <a:pt x="104" y="17"/>
                    <a:pt x="80" y="1"/>
                    <a:pt x="58" y="1"/>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5"/>
            <p:cNvSpPr/>
            <p:nvPr/>
          </p:nvSpPr>
          <p:spPr>
            <a:xfrm>
              <a:off x="1384525" y="3382725"/>
              <a:ext cx="24225" cy="21800"/>
            </a:xfrm>
            <a:custGeom>
              <a:avLst/>
              <a:gdLst/>
              <a:ahLst/>
              <a:cxnLst/>
              <a:rect l="l" t="t" r="r" b="b"/>
              <a:pathLst>
                <a:path w="969" h="872" extrusionOk="0">
                  <a:moveTo>
                    <a:pt x="907" y="0"/>
                  </a:moveTo>
                  <a:cubicBezTo>
                    <a:pt x="885" y="0"/>
                    <a:pt x="862" y="11"/>
                    <a:pt x="852" y="35"/>
                  </a:cubicBezTo>
                  <a:cubicBezTo>
                    <a:pt x="709" y="368"/>
                    <a:pt x="412" y="654"/>
                    <a:pt x="55" y="761"/>
                  </a:cubicBezTo>
                  <a:cubicBezTo>
                    <a:pt x="0" y="772"/>
                    <a:pt x="25" y="871"/>
                    <a:pt x="75" y="871"/>
                  </a:cubicBezTo>
                  <a:cubicBezTo>
                    <a:pt x="80" y="871"/>
                    <a:pt x="85" y="870"/>
                    <a:pt x="90" y="868"/>
                  </a:cubicBezTo>
                  <a:cubicBezTo>
                    <a:pt x="471" y="749"/>
                    <a:pt x="805" y="451"/>
                    <a:pt x="947" y="59"/>
                  </a:cubicBezTo>
                  <a:cubicBezTo>
                    <a:pt x="969" y="23"/>
                    <a:pt x="939" y="0"/>
                    <a:pt x="907" y="0"/>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5"/>
            <p:cNvSpPr/>
            <p:nvPr/>
          </p:nvSpPr>
          <p:spPr>
            <a:xfrm>
              <a:off x="1365625" y="3370450"/>
              <a:ext cx="8075" cy="12000"/>
            </a:xfrm>
            <a:custGeom>
              <a:avLst/>
              <a:gdLst/>
              <a:ahLst/>
              <a:cxnLst/>
              <a:rect l="l" t="t" r="r" b="b"/>
              <a:pathLst>
                <a:path w="323" h="480" extrusionOk="0">
                  <a:moveTo>
                    <a:pt x="112" y="1"/>
                  </a:moveTo>
                  <a:cubicBezTo>
                    <a:pt x="107" y="1"/>
                    <a:pt x="101" y="1"/>
                    <a:pt x="96" y="2"/>
                  </a:cubicBezTo>
                  <a:cubicBezTo>
                    <a:pt x="25" y="14"/>
                    <a:pt x="1" y="133"/>
                    <a:pt x="25" y="264"/>
                  </a:cubicBezTo>
                  <a:cubicBezTo>
                    <a:pt x="47" y="398"/>
                    <a:pt x="132" y="479"/>
                    <a:pt x="201" y="479"/>
                  </a:cubicBezTo>
                  <a:cubicBezTo>
                    <a:pt x="206" y="479"/>
                    <a:pt x="211" y="479"/>
                    <a:pt x="215" y="478"/>
                  </a:cubicBezTo>
                  <a:cubicBezTo>
                    <a:pt x="299" y="466"/>
                    <a:pt x="322" y="347"/>
                    <a:pt x="299" y="204"/>
                  </a:cubicBezTo>
                  <a:cubicBezTo>
                    <a:pt x="265" y="82"/>
                    <a:pt x="190" y="1"/>
                    <a:pt x="112" y="1"/>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5"/>
            <p:cNvSpPr/>
            <p:nvPr/>
          </p:nvSpPr>
          <p:spPr>
            <a:xfrm>
              <a:off x="1391525" y="3361175"/>
              <a:ext cx="8375" cy="12050"/>
            </a:xfrm>
            <a:custGeom>
              <a:avLst/>
              <a:gdLst/>
              <a:ahLst/>
              <a:cxnLst/>
              <a:rect l="l" t="t" r="r" b="b"/>
              <a:pathLst>
                <a:path w="335" h="482" extrusionOk="0">
                  <a:moveTo>
                    <a:pt x="134" y="0"/>
                  </a:moveTo>
                  <a:cubicBezTo>
                    <a:pt x="125" y="0"/>
                    <a:pt x="117" y="1"/>
                    <a:pt x="108" y="4"/>
                  </a:cubicBezTo>
                  <a:cubicBezTo>
                    <a:pt x="36" y="16"/>
                    <a:pt x="1" y="135"/>
                    <a:pt x="36" y="266"/>
                  </a:cubicBezTo>
                  <a:cubicBezTo>
                    <a:pt x="59" y="389"/>
                    <a:pt x="145" y="481"/>
                    <a:pt x="215" y="481"/>
                  </a:cubicBezTo>
                  <a:cubicBezTo>
                    <a:pt x="219" y="481"/>
                    <a:pt x="223" y="481"/>
                    <a:pt x="227" y="480"/>
                  </a:cubicBezTo>
                  <a:cubicBezTo>
                    <a:pt x="298" y="456"/>
                    <a:pt x="334" y="337"/>
                    <a:pt x="298" y="206"/>
                  </a:cubicBezTo>
                  <a:cubicBezTo>
                    <a:pt x="277" y="89"/>
                    <a:pt x="208" y="0"/>
                    <a:pt x="134" y="0"/>
                  </a:cubicBezTo>
                  <a:close/>
                </a:path>
              </a:pathLst>
            </a:custGeom>
            <a:solidFill>
              <a:srgbClr val="45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5"/>
            <p:cNvSpPr/>
            <p:nvPr/>
          </p:nvSpPr>
          <p:spPr>
            <a:xfrm>
              <a:off x="1431725" y="3357600"/>
              <a:ext cx="13400" cy="6950"/>
            </a:xfrm>
            <a:custGeom>
              <a:avLst/>
              <a:gdLst/>
              <a:ahLst/>
              <a:cxnLst/>
              <a:rect l="l" t="t" r="r" b="b"/>
              <a:pathLst>
                <a:path w="536" h="278" extrusionOk="0">
                  <a:moveTo>
                    <a:pt x="238" y="0"/>
                  </a:moveTo>
                  <a:cubicBezTo>
                    <a:pt x="178" y="0"/>
                    <a:pt x="116" y="13"/>
                    <a:pt x="60" y="40"/>
                  </a:cubicBezTo>
                  <a:cubicBezTo>
                    <a:pt x="12" y="52"/>
                    <a:pt x="0" y="123"/>
                    <a:pt x="36" y="171"/>
                  </a:cubicBezTo>
                  <a:cubicBezTo>
                    <a:pt x="83" y="202"/>
                    <a:pt x="120" y="218"/>
                    <a:pt x="150" y="218"/>
                  </a:cubicBezTo>
                  <a:cubicBezTo>
                    <a:pt x="165" y="218"/>
                    <a:pt x="179" y="214"/>
                    <a:pt x="191" y="206"/>
                  </a:cubicBezTo>
                  <a:cubicBezTo>
                    <a:pt x="191" y="206"/>
                    <a:pt x="214" y="206"/>
                    <a:pt x="214" y="183"/>
                  </a:cubicBezTo>
                  <a:cubicBezTo>
                    <a:pt x="226" y="183"/>
                    <a:pt x="238" y="183"/>
                    <a:pt x="250" y="171"/>
                  </a:cubicBezTo>
                  <a:lnTo>
                    <a:pt x="274" y="171"/>
                  </a:lnTo>
                  <a:cubicBezTo>
                    <a:pt x="286" y="171"/>
                    <a:pt x="298" y="171"/>
                    <a:pt x="310" y="183"/>
                  </a:cubicBezTo>
                  <a:cubicBezTo>
                    <a:pt x="310" y="183"/>
                    <a:pt x="333" y="183"/>
                    <a:pt x="333" y="206"/>
                  </a:cubicBezTo>
                  <a:lnTo>
                    <a:pt x="345" y="218"/>
                  </a:lnTo>
                  <a:lnTo>
                    <a:pt x="357" y="218"/>
                  </a:lnTo>
                  <a:lnTo>
                    <a:pt x="393" y="242"/>
                  </a:lnTo>
                  <a:cubicBezTo>
                    <a:pt x="405" y="266"/>
                    <a:pt x="429" y="278"/>
                    <a:pt x="453" y="278"/>
                  </a:cubicBezTo>
                  <a:cubicBezTo>
                    <a:pt x="476" y="278"/>
                    <a:pt x="488" y="266"/>
                    <a:pt x="512" y="242"/>
                  </a:cubicBezTo>
                  <a:cubicBezTo>
                    <a:pt x="524" y="230"/>
                    <a:pt x="536" y="206"/>
                    <a:pt x="536" y="183"/>
                  </a:cubicBezTo>
                  <a:cubicBezTo>
                    <a:pt x="536" y="159"/>
                    <a:pt x="524" y="147"/>
                    <a:pt x="512" y="123"/>
                  </a:cubicBezTo>
                  <a:cubicBezTo>
                    <a:pt x="444" y="40"/>
                    <a:pt x="343" y="0"/>
                    <a:pt x="238" y="0"/>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5"/>
            <p:cNvSpPr/>
            <p:nvPr/>
          </p:nvSpPr>
          <p:spPr>
            <a:xfrm>
              <a:off x="1432000" y="3359700"/>
              <a:ext cx="10150" cy="13025"/>
            </a:xfrm>
            <a:custGeom>
              <a:avLst/>
              <a:gdLst/>
              <a:ahLst/>
              <a:cxnLst/>
              <a:rect l="l" t="t" r="r" b="b"/>
              <a:pathLst>
                <a:path w="406" h="521" extrusionOk="0">
                  <a:moveTo>
                    <a:pt x="207" y="209"/>
                  </a:moveTo>
                  <a:cubicBezTo>
                    <a:pt x="203" y="212"/>
                    <a:pt x="203" y="218"/>
                    <a:pt x="203" y="218"/>
                  </a:cubicBezTo>
                  <a:cubicBezTo>
                    <a:pt x="205" y="215"/>
                    <a:pt x="206" y="212"/>
                    <a:pt x="207" y="209"/>
                  </a:cubicBezTo>
                  <a:close/>
                  <a:moveTo>
                    <a:pt x="300" y="1"/>
                  </a:moveTo>
                  <a:cubicBezTo>
                    <a:pt x="270" y="1"/>
                    <a:pt x="239" y="29"/>
                    <a:pt x="239" y="63"/>
                  </a:cubicBezTo>
                  <a:cubicBezTo>
                    <a:pt x="228" y="119"/>
                    <a:pt x="227" y="154"/>
                    <a:pt x="207" y="209"/>
                  </a:cubicBezTo>
                  <a:lnTo>
                    <a:pt x="207" y="209"/>
                  </a:lnTo>
                  <a:cubicBezTo>
                    <a:pt x="208" y="207"/>
                    <a:pt x="211" y="206"/>
                    <a:pt x="215" y="206"/>
                  </a:cubicBezTo>
                  <a:cubicBezTo>
                    <a:pt x="215" y="218"/>
                    <a:pt x="203" y="241"/>
                    <a:pt x="180" y="253"/>
                  </a:cubicBezTo>
                  <a:lnTo>
                    <a:pt x="168" y="265"/>
                  </a:lnTo>
                  <a:lnTo>
                    <a:pt x="156" y="277"/>
                  </a:lnTo>
                  <a:lnTo>
                    <a:pt x="132" y="301"/>
                  </a:lnTo>
                  <a:lnTo>
                    <a:pt x="120" y="313"/>
                  </a:lnTo>
                  <a:cubicBezTo>
                    <a:pt x="116" y="317"/>
                    <a:pt x="115" y="318"/>
                    <a:pt x="115" y="318"/>
                  </a:cubicBezTo>
                  <a:cubicBezTo>
                    <a:pt x="116" y="318"/>
                    <a:pt x="124" y="313"/>
                    <a:pt x="132" y="313"/>
                  </a:cubicBezTo>
                  <a:lnTo>
                    <a:pt x="120" y="325"/>
                  </a:lnTo>
                  <a:cubicBezTo>
                    <a:pt x="120" y="325"/>
                    <a:pt x="120" y="325"/>
                    <a:pt x="120" y="325"/>
                  </a:cubicBezTo>
                  <a:lnTo>
                    <a:pt x="120" y="325"/>
                  </a:lnTo>
                  <a:cubicBezTo>
                    <a:pt x="108" y="325"/>
                    <a:pt x="96" y="337"/>
                    <a:pt x="72" y="337"/>
                  </a:cubicBezTo>
                  <a:lnTo>
                    <a:pt x="96" y="337"/>
                  </a:lnTo>
                  <a:cubicBezTo>
                    <a:pt x="61" y="337"/>
                    <a:pt x="49" y="360"/>
                    <a:pt x="37" y="372"/>
                  </a:cubicBezTo>
                  <a:cubicBezTo>
                    <a:pt x="13" y="384"/>
                    <a:pt x="1" y="420"/>
                    <a:pt x="1" y="432"/>
                  </a:cubicBezTo>
                  <a:cubicBezTo>
                    <a:pt x="1" y="472"/>
                    <a:pt x="35" y="521"/>
                    <a:pt x="74" y="521"/>
                  </a:cubicBezTo>
                  <a:cubicBezTo>
                    <a:pt x="81" y="521"/>
                    <a:pt x="89" y="519"/>
                    <a:pt x="96" y="515"/>
                  </a:cubicBezTo>
                  <a:cubicBezTo>
                    <a:pt x="132" y="515"/>
                    <a:pt x="180" y="503"/>
                    <a:pt x="227" y="480"/>
                  </a:cubicBezTo>
                  <a:cubicBezTo>
                    <a:pt x="275" y="444"/>
                    <a:pt x="299" y="420"/>
                    <a:pt x="334" y="372"/>
                  </a:cubicBezTo>
                  <a:cubicBezTo>
                    <a:pt x="370" y="301"/>
                    <a:pt x="394" y="206"/>
                    <a:pt x="406" y="134"/>
                  </a:cubicBezTo>
                  <a:cubicBezTo>
                    <a:pt x="406" y="99"/>
                    <a:pt x="406" y="87"/>
                    <a:pt x="394" y="63"/>
                  </a:cubicBezTo>
                  <a:cubicBezTo>
                    <a:pt x="370" y="39"/>
                    <a:pt x="358" y="15"/>
                    <a:pt x="334" y="15"/>
                  </a:cubicBezTo>
                  <a:cubicBezTo>
                    <a:pt x="324" y="5"/>
                    <a:pt x="312" y="1"/>
                    <a:pt x="300" y="1"/>
                  </a:cubicBezTo>
                  <a:close/>
                </a:path>
              </a:pathLst>
            </a:custGeom>
            <a:solidFill>
              <a:srgbClr val="8943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5"/>
            <p:cNvSpPr/>
            <p:nvPr/>
          </p:nvSpPr>
          <p:spPr>
            <a:xfrm>
              <a:off x="1324375" y="3527575"/>
              <a:ext cx="11825" cy="85450"/>
            </a:xfrm>
            <a:custGeom>
              <a:avLst/>
              <a:gdLst/>
              <a:ahLst/>
              <a:cxnLst/>
              <a:rect l="l" t="t" r="r" b="b"/>
              <a:pathLst>
                <a:path w="473" h="3418" extrusionOk="0">
                  <a:moveTo>
                    <a:pt x="377" y="0"/>
                  </a:moveTo>
                  <a:cubicBezTo>
                    <a:pt x="329" y="0"/>
                    <a:pt x="282" y="33"/>
                    <a:pt x="282" y="99"/>
                  </a:cubicBezTo>
                  <a:cubicBezTo>
                    <a:pt x="258" y="1170"/>
                    <a:pt x="175" y="2242"/>
                    <a:pt x="8" y="3301"/>
                  </a:cubicBezTo>
                  <a:cubicBezTo>
                    <a:pt x="1" y="3372"/>
                    <a:pt x="61" y="3418"/>
                    <a:pt x="114" y="3418"/>
                  </a:cubicBezTo>
                  <a:cubicBezTo>
                    <a:pt x="150" y="3418"/>
                    <a:pt x="182" y="3397"/>
                    <a:pt x="186" y="3349"/>
                  </a:cubicBezTo>
                  <a:cubicBezTo>
                    <a:pt x="365" y="2277"/>
                    <a:pt x="460" y="1182"/>
                    <a:pt x="472" y="99"/>
                  </a:cubicBezTo>
                  <a:cubicBezTo>
                    <a:pt x="472" y="33"/>
                    <a:pt x="425" y="0"/>
                    <a:pt x="377" y="0"/>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5"/>
            <p:cNvSpPr/>
            <p:nvPr/>
          </p:nvSpPr>
          <p:spPr>
            <a:xfrm>
              <a:off x="1471300" y="3526300"/>
              <a:ext cx="13625" cy="42500"/>
            </a:xfrm>
            <a:custGeom>
              <a:avLst/>
              <a:gdLst/>
              <a:ahLst/>
              <a:cxnLst/>
              <a:rect l="l" t="t" r="r" b="b"/>
              <a:pathLst>
                <a:path w="545" h="1700" extrusionOk="0">
                  <a:moveTo>
                    <a:pt x="91" y="1"/>
                  </a:moveTo>
                  <a:cubicBezTo>
                    <a:pt x="45" y="1"/>
                    <a:pt x="1" y="31"/>
                    <a:pt x="1" y="90"/>
                  </a:cubicBezTo>
                  <a:cubicBezTo>
                    <a:pt x="1" y="626"/>
                    <a:pt x="120" y="1162"/>
                    <a:pt x="346" y="1650"/>
                  </a:cubicBezTo>
                  <a:cubicBezTo>
                    <a:pt x="362" y="1685"/>
                    <a:pt x="390" y="1700"/>
                    <a:pt x="420" y="1700"/>
                  </a:cubicBezTo>
                  <a:cubicBezTo>
                    <a:pt x="480" y="1700"/>
                    <a:pt x="545" y="1638"/>
                    <a:pt x="513" y="1566"/>
                  </a:cubicBezTo>
                  <a:cubicBezTo>
                    <a:pt x="310" y="1102"/>
                    <a:pt x="191" y="602"/>
                    <a:pt x="191" y="90"/>
                  </a:cubicBezTo>
                  <a:cubicBezTo>
                    <a:pt x="185" y="31"/>
                    <a:pt x="138" y="1"/>
                    <a:pt x="91" y="1"/>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5"/>
            <p:cNvSpPr/>
            <p:nvPr/>
          </p:nvSpPr>
          <p:spPr>
            <a:xfrm>
              <a:off x="1478450" y="3545650"/>
              <a:ext cx="9250" cy="79200"/>
            </a:xfrm>
            <a:custGeom>
              <a:avLst/>
              <a:gdLst/>
              <a:ahLst/>
              <a:cxnLst/>
              <a:rect l="l" t="t" r="r" b="b"/>
              <a:pathLst>
                <a:path w="370" h="3168" extrusionOk="0">
                  <a:moveTo>
                    <a:pt x="268" y="1"/>
                  </a:moveTo>
                  <a:cubicBezTo>
                    <a:pt x="218" y="1"/>
                    <a:pt x="167" y="30"/>
                    <a:pt x="167" y="90"/>
                  </a:cubicBezTo>
                  <a:cubicBezTo>
                    <a:pt x="143" y="1090"/>
                    <a:pt x="131" y="2090"/>
                    <a:pt x="12" y="3078"/>
                  </a:cubicBezTo>
                  <a:cubicBezTo>
                    <a:pt x="0" y="3138"/>
                    <a:pt x="45" y="3168"/>
                    <a:pt x="94" y="3168"/>
                  </a:cubicBezTo>
                  <a:cubicBezTo>
                    <a:pt x="143" y="3168"/>
                    <a:pt x="197" y="3138"/>
                    <a:pt x="203" y="3078"/>
                  </a:cubicBezTo>
                  <a:cubicBezTo>
                    <a:pt x="322" y="2090"/>
                    <a:pt x="334" y="1090"/>
                    <a:pt x="369" y="90"/>
                  </a:cubicBezTo>
                  <a:cubicBezTo>
                    <a:pt x="369" y="30"/>
                    <a:pt x="319" y="1"/>
                    <a:pt x="268" y="1"/>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5"/>
            <p:cNvSpPr/>
            <p:nvPr/>
          </p:nvSpPr>
          <p:spPr>
            <a:xfrm>
              <a:off x="1479725" y="3608900"/>
              <a:ext cx="84175" cy="14325"/>
            </a:xfrm>
            <a:custGeom>
              <a:avLst/>
              <a:gdLst/>
              <a:ahLst/>
              <a:cxnLst/>
              <a:rect l="l" t="t" r="r" b="b"/>
              <a:pathLst>
                <a:path w="3367" h="573" extrusionOk="0">
                  <a:moveTo>
                    <a:pt x="164" y="0"/>
                  </a:moveTo>
                  <a:cubicBezTo>
                    <a:pt x="53" y="0"/>
                    <a:pt x="1" y="168"/>
                    <a:pt x="116" y="191"/>
                  </a:cubicBezTo>
                  <a:cubicBezTo>
                    <a:pt x="1152" y="406"/>
                    <a:pt x="2188" y="537"/>
                    <a:pt x="3247" y="572"/>
                  </a:cubicBezTo>
                  <a:cubicBezTo>
                    <a:pt x="3366" y="572"/>
                    <a:pt x="3366" y="394"/>
                    <a:pt x="3247" y="370"/>
                  </a:cubicBezTo>
                  <a:cubicBezTo>
                    <a:pt x="2223" y="334"/>
                    <a:pt x="1188" y="215"/>
                    <a:pt x="176" y="1"/>
                  </a:cubicBezTo>
                  <a:cubicBezTo>
                    <a:pt x="172" y="0"/>
                    <a:pt x="168" y="0"/>
                    <a:pt x="164" y="0"/>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5"/>
            <p:cNvSpPr/>
            <p:nvPr/>
          </p:nvSpPr>
          <p:spPr>
            <a:xfrm>
              <a:off x="1262200" y="3562325"/>
              <a:ext cx="68000" cy="38700"/>
            </a:xfrm>
            <a:custGeom>
              <a:avLst/>
              <a:gdLst/>
              <a:ahLst/>
              <a:cxnLst/>
              <a:rect l="l" t="t" r="r" b="b"/>
              <a:pathLst>
                <a:path w="2720" h="1548" extrusionOk="0">
                  <a:moveTo>
                    <a:pt x="121" y="1"/>
                  </a:moveTo>
                  <a:cubicBezTo>
                    <a:pt x="43" y="1"/>
                    <a:pt x="1" y="126"/>
                    <a:pt x="90" y="185"/>
                  </a:cubicBezTo>
                  <a:cubicBezTo>
                    <a:pt x="864" y="709"/>
                    <a:pt x="1673" y="1149"/>
                    <a:pt x="2531" y="1542"/>
                  </a:cubicBezTo>
                  <a:cubicBezTo>
                    <a:pt x="2541" y="1546"/>
                    <a:pt x="2551" y="1548"/>
                    <a:pt x="2562" y="1548"/>
                  </a:cubicBezTo>
                  <a:cubicBezTo>
                    <a:pt x="2646" y="1548"/>
                    <a:pt x="2720" y="1429"/>
                    <a:pt x="2614" y="1376"/>
                  </a:cubicBezTo>
                  <a:cubicBezTo>
                    <a:pt x="1769" y="983"/>
                    <a:pt x="947" y="530"/>
                    <a:pt x="173" y="18"/>
                  </a:cubicBezTo>
                  <a:cubicBezTo>
                    <a:pt x="155" y="6"/>
                    <a:pt x="137" y="1"/>
                    <a:pt x="121" y="1"/>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5"/>
            <p:cNvSpPr/>
            <p:nvPr/>
          </p:nvSpPr>
          <p:spPr>
            <a:xfrm>
              <a:off x="1383675" y="3587550"/>
              <a:ext cx="75250" cy="61775"/>
            </a:xfrm>
            <a:custGeom>
              <a:avLst/>
              <a:gdLst/>
              <a:ahLst/>
              <a:cxnLst/>
              <a:rect l="l" t="t" r="r" b="b"/>
              <a:pathLst>
                <a:path w="3010" h="2471" extrusionOk="0">
                  <a:moveTo>
                    <a:pt x="2859" y="1"/>
                  </a:moveTo>
                  <a:cubicBezTo>
                    <a:pt x="2839" y="1"/>
                    <a:pt x="2820" y="7"/>
                    <a:pt x="2803" y="21"/>
                  </a:cubicBezTo>
                  <a:cubicBezTo>
                    <a:pt x="1886" y="783"/>
                    <a:pt x="981" y="1557"/>
                    <a:pt x="77" y="2319"/>
                  </a:cubicBezTo>
                  <a:cubicBezTo>
                    <a:pt x="1" y="2376"/>
                    <a:pt x="76" y="2471"/>
                    <a:pt x="152" y="2471"/>
                  </a:cubicBezTo>
                  <a:cubicBezTo>
                    <a:pt x="171" y="2471"/>
                    <a:pt x="191" y="2465"/>
                    <a:pt x="208" y="2450"/>
                  </a:cubicBezTo>
                  <a:cubicBezTo>
                    <a:pt x="1112" y="1688"/>
                    <a:pt x="2029" y="914"/>
                    <a:pt x="2934" y="152"/>
                  </a:cubicBezTo>
                  <a:cubicBezTo>
                    <a:pt x="3010" y="95"/>
                    <a:pt x="2935" y="1"/>
                    <a:pt x="2859" y="1"/>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5"/>
            <p:cNvSpPr/>
            <p:nvPr/>
          </p:nvSpPr>
          <p:spPr>
            <a:xfrm>
              <a:off x="1343925" y="3651550"/>
              <a:ext cx="65900" cy="42700"/>
            </a:xfrm>
            <a:custGeom>
              <a:avLst/>
              <a:gdLst/>
              <a:ahLst/>
              <a:cxnLst/>
              <a:rect l="l" t="t" r="r" b="b"/>
              <a:pathLst>
                <a:path w="2636" h="1708" extrusionOk="0">
                  <a:moveTo>
                    <a:pt x="2500" y="1"/>
                  </a:moveTo>
                  <a:cubicBezTo>
                    <a:pt x="2480" y="1"/>
                    <a:pt x="2460" y="7"/>
                    <a:pt x="2441" y="21"/>
                  </a:cubicBezTo>
                  <a:cubicBezTo>
                    <a:pt x="1762" y="652"/>
                    <a:pt x="952" y="1164"/>
                    <a:pt x="95" y="1521"/>
                  </a:cubicBezTo>
                  <a:cubicBezTo>
                    <a:pt x="0" y="1563"/>
                    <a:pt x="26" y="1708"/>
                    <a:pt x="100" y="1708"/>
                  </a:cubicBezTo>
                  <a:cubicBezTo>
                    <a:pt x="109" y="1708"/>
                    <a:pt x="120" y="1705"/>
                    <a:pt x="131" y="1700"/>
                  </a:cubicBezTo>
                  <a:cubicBezTo>
                    <a:pt x="1024" y="1331"/>
                    <a:pt x="1845" y="807"/>
                    <a:pt x="2560" y="152"/>
                  </a:cubicBezTo>
                  <a:cubicBezTo>
                    <a:pt x="2635" y="95"/>
                    <a:pt x="2575" y="1"/>
                    <a:pt x="2500" y="1"/>
                  </a:cubicBezTo>
                  <a:close/>
                </a:path>
              </a:pathLst>
            </a:custGeom>
            <a:solidFill>
              <a:srgbClr val="EBA0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5"/>
            <p:cNvSpPr/>
            <p:nvPr/>
          </p:nvSpPr>
          <p:spPr>
            <a:xfrm>
              <a:off x="1263550" y="3737800"/>
              <a:ext cx="344100" cy="65800"/>
            </a:xfrm>
            <a:custGeom>
              <a:avLst/>
              <a:gdLst/>
              <a:ahLst/>
              <a:cxnLst/>
              <a:rect l="l" t="t" r="r" b="b"/>
              <a:pathLst>
                <a:path w="13764" h="2632" extrusionOk="0">
                  <a:moveTo>
                    <a:pt x="13764" y="0"/>
                  </a:moveTo>
                  <a:lnTo>
                    <a:pt x="1191" y="72"/>
                  </a:lnTo>
                  <a:cubicBezTo>
                    <a:pt x="1191" y="72"/>
                    <a:pt x="298" y="310"/>
                    <a:pt x="167" y="857"/>
                  </a:cubicBezTo>
                  <a:cubicBezTo>
                    <a:pt x="60" y="1405"/>
                    <a:pt x="0" y="2631"/>
                    <a:pt x="0" y="2631"/>
                  </a:cubicBezTo>
                  <a:lnTo>
                    <a:pt x="667" y="2631"/>
                  </a:lnTo>
                  <a:cubicBezTo>
                    <a:pt x="667" y="2631"/>
                    <a:pt x="512" y="917"/>
                    <a:pt x="1345" y="631"/>
                  </a:cubicBezTo>
                  <a:cubicBezTo>
                    <a:pt x="1670" y="524"/>
                    <a:pt x="3629" y="492"/>
                    <a:pt x="5898" y="492"/>
                  </a:cubicBezTo>
                  <a:cubicBezTo>
                    <a:pt x="9451" y="492"/>
                    <a:pt x="13764" y="572"/>
                    <a:pt x="13764" y="572"/>
                  </a:cubicBezTo>
                  <a:lnTo>
                    <a:pt x="13764" y="0"/>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5"/>
            <p:cNvSpPr/>
            <p:nvPr/>
          </p:nvSpPr>
          <p:spPr>
            <a:xfrm>
              <a:off x="1250150" y="3617550"/>
              <a:ext cx="309575" cy="157525"/>
            </a:xfrm>
            <a:custGeom>
              <a:avLst/>
              <a:gdLst/>
              <a:ahLst/>
              <a:cxnLst/>
              <a:rect l="l" t="t" r="r" b="b"/>
              <a:pathLst>
                <a:path w="12383" h="6301" extrusionOk="0">
                  <a:moveTo>
                    <a:pt x="9192" y="0"/>
                  </a:moveTo>
                  <a:cubicBezTo>
                    <a:pt x="9025" y="738"/>
                    <a:pt x="8870" y="1667"/>
                    <a:pt x="8704" y="2405"/>
                  </a:cubicBezTo>
                  <a:cubicBezTo>
                    <a:pt x="7573" y="2643"/>
                    <a:pt x="6442" y="2869"/>
                    <a:pt x="5310" y="3108"/>
                  </a:cubicBezTo>
                  <a:cubicBezTo>
                    <a:pt x="5108" y="3155"/>
                    <a:pt x="4882" y="3203"/>
                    <a:pt x="4668" y="3239"/>
                  </a:cubicBezTo>
                  <a:cubicBezTo>
                    <a:pt x="3632" y="3453"/>
                    <a:pt x="2620" y="3739"/>
                    <a:pt x="1572" y="3917"/>
                  </a:cubicBezTo>
                  <a:cubicBezTo>
                    <a:pt x="1274" y="3977"/>
                    <a:pt x="965" y="4012"/>
                    <a:pt x="727" y="4215"/>
                  </a:cubicBezTo>
                  <a:cubicBezTo>
                    <a:pt x="655" y="4274"/>
                    <a:pt x="596" y="4334"/>
                    <a:pt x="536" y="4405"/>
                  </a:cubicBezTo>
                  <a:cubicBezTo>
                    <a:pt x="477" y="4465"/>
                    <a:pt x="417" y="4536"/>
                    <a:pt x="369" y="4596"/>
                  </a:cubicBezTo>
                  <a:cubicBezTo>
                    <a:pt x="203" y="4822"/>
                    <a:pt x="84" y="5060"/>
                    <a:pt x="24" y="5322"/>
                  </a:cubicBezTo>
                  <a:cubicBezTo>
                    <a:pt x="12" y="5405"/>
                    <a:pt x="0" y="5477"/>
                    <a:pt x="12" y="5548"/>
                  </a:cubicBezTo>
                  <a:cubicBezTo>
                    <a:pt x="24" y="5620"/>
                    <a:pt x="107" y="5703"/>
                    <a:pt x="179" y="5715"/>
                  </a:cubicBezTo>
                  <a:cubicBezTo>
                    <a:pt x="131" y="5786"/>
                    <a:pt x="167" y="5882"/>
                    <a:pt x="226" y="5941"/>
                  </a:cubicBezTo>
                  <a:cubicBezTo>
                    <a:pt x="249" y="5963"/>
                    <a:pt x="276" y="5972"/>
                    <a:pt x="306" y="5972"/>
                  </a:cubicBezTo>
                  <a:cubicBezTo>
                    <a:pt x="356" y="5972"/>
                    <a:pt x="412" y="5947"/>
                    <a:pt x="465" y="5917"/>
                  </a:cubicBezTo>
                  <a:cubicBezTo>
                    <a:pt x="465" y="6001"/>
                    <a:pt x="488" y="6084"/>
                    <a:pt x="548" y="6132"/>
                  </a:cubicBezTo>
                  <a:cubicBezTo>
                    <a:pt x="584" y="6144"/>
                    <a:pt x="596" y="6156"/>
                    <a:pt x="619" y="6156"/>
                  </a:cubicBezTo>
                  <a:cubicBezTo>
                    <a:pt x="619" y="6156"/>
                    <a:pt x="643" y="6156"/>
                    <a:pt x="655" y="6144"/>
                  </a:cubicBezTo>
                  <a:cubicBezTo>
                    <a:pt x="679" y="6120"/>
                    <a:pt x="727" y="6060"/>
                    <a:pt x="738" y="6013"/>
                  </a:cubicBezTo>
                  <a:cubicBezTo>
                    <a:pt x="738" y="6072"/>
                    <a:pt x="762" y="6132"/>
                    <a:pt x="774" y="6179"/>
                  </a:cubicBezTo>
                  <a:cubicBezTo>
                    <a:pt x="798" y="6239"/>
                    <a:pt x="846" y="6275"/>
                    <a:pt x="893" y="6298"/>
                  </a:cubicBezTo>
                  <a:cubicBezTo>
                    <a:pt x="901" y="6300"/>
                    <a:pt x="909" y="6301"/>
                    <a:pt x="916" y="6301"/>
                  </a:cubicBezTo>
                  <a:cubicBezTo>
                    <a:pt x="965" y="6301"/>
                    <a:pt x="1004" y="6270"/>
                    <a:pt x="1024" y="6239"/>
                  </a:cubicBezTo>
                  <a:cubicBezTo>
                    <a:pt x="1024" y="6132"/>
                    <a:pt x="977" y="5715"/>
                    <a:pt x="1298" y="5501"/>
                  </a:cubicBezTo>
                  <a:cubicBezTo>
                    <a:pt x="1608" y="5298"/>
                    <a:pt x="1750" y="4882"/>
                    <a:pt x="1750" y="4882"/>
                  </a:cubicBezTo>
                  <a:lnTo>
                    <a:pt x="10585" y="4774"/>
                  </a:lnTo>
                  <a:cubicBezTo>
                    <a:pt x="11978" y="4132"/>
                    <a:pt x="12383" y="560"/>
                    <a:pt x="12383" y="560"/>
                  </a:cubicBezTo>
                  <a:lnTo>
                    <a:pt x="12383" y="560"/>
                  </a:lnTo>
                  <a:cubicBezTo>
                    <a:pt x="12312" y="562"/>
                    <a:pt x="12242" y="563"/>
                    <a:pt x="12171" y="563"/>
                  </a:cubicBezTo>
                  <a:cubicBezTo>
                    <a:pt x="11173" y="563"/>
                    <a:pt x="10126" y="333"/>
                    <a:pt x="9192" y="0"/>
                  </a:cubicBezTo>
                  <a:close/>
                </a:path>
              </a:pathLst>
            </a:custGeom>
            <a:solidFill>
              <a:srgbClr val="AF65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5"/>
            <p:cNvSpPr/>
            <p:nvPr/>
          </p:nvSpPr>
          <p:spPr>
            <a:xfrm>
              <a:off x="1254900" y="3797925"/>
              <a:ext cx="345600" cy="283100"/>
            </a:xfrm>
            <a:custGeom>
              <a:avLst/>
              <a:gdLst/>
              <a:ahLst/>
              <a:cxnLst/>
              <a:rect l="l" t="t" r="r" b="b"/>
              <a:pathLst>
                <a:path w="13824" h="11324" extrusionOk="0">
                  <a:moveTo>
                    <a:pt x="1" y="0"/>
                  </a:moveTo>
                  <a:lnTo>
                    <a:pt x="1" y="11323"/>
                  </a:lnTo>
                  <a:lnTo>
                    <a:pt x="13824" y="11323"/>
                  </a:lnTo>
                  <a:lnTo>
                    <a:pt x="13824" y="0"/>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5"/>
            <p:cNvSpPr/>
            <p:nvPr/>
          </p:nvSpPr>
          <p:spPr>
            <a:xfrm>
              <a:off x="1259375" y="4053000"/>
              <a:ext cx="14900" cy="139325"/>
            </a:xfrm>
            <a:custGeom>
              <a:avLst/>
              <a:gdLst/>
              <a:ahLst/>
              <a:cxnLst/>
              <a:rect l="l" t="t" r="r" b="b"/>
              <a:pathLst>
                <a:path w="596" h="5573" extrusionOk="0">
                  <a:moveTo>
                    <a:pt x="0" y="1"/>
                  </a:moveTo>
                  <a:lnTo>
                    <a:pt x="0" y="5573"/>
                  </a:lnTo>
                  <a:lnTo>
                    <a:pt x="596" y="5573"/>
                  </a:lnTo>
                  <a:lnTo>
                    <a:pt x="596" y="1"/>
                  </a:ln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5"/>
            <p:cNvSpPr/>
            <p:nvPr/>
          </p:nvSpPr>
          <p:spPr>
            <a:xfrm>
              <a:off x="1243000" y="4164025"/>
              <a:ext cx="53000" cy="53025"/>
            </a:xfrm>
            <a:custGeom>
              <a:avLst/>
              <a:gdLst/>
              <a:ahLst/>
              <a:cxnLst/>
              <a:rect l="l" t="t" r="r" b="b"/>
              <a:pathLst>
                <a:path w="2120" h="2121" extrusionOk="0">
                  <a:moveTo>
                    <a:pt x="1060" y="1"/>
                  </a:moveTo>
                  <a:cubicBezTo>
                    <a:pt x="477" y="1"/>
                    <a:pt x="1" y="477"/>
                    <a:pt x="1" y="1061"/>
                  </a:cubicBezTo>
                  <a:cubicBezTo>
                    <a:pt x="1" y="1644"/>
                    <a:pt x="477" y="2120"/>
                    <a:pt x="1060" y="2120"/>
                  </a:cubicBezTo>
                  <a:cubicBezTo>
                    <a:pt x="1644" y="2120"/>
                    <a:pt x="2120" y="1644"/>
                    <a:pt x="2120" y="1061"/>
                  </a:cubicBezTo>
                  <a:cubicBezTo>
                    <a:pt x="2120" y="477"/>
                    <a:pt x="1644" y="1"/>
                    <a:pt x="1060" y="1"/>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5"/>
            <p:cNvSpPr/>
            <p:nvPr/>
          </p:nvSpPr>
          <p:spPr>
            <a:xfrm>
              <a:off x="1256400" y="4177425"/>
              <a:ext cx="26225" cy="26225"/>
            </a:xfrm>
            <a:custGeom>
              <a:avLst/>
              <a:gdLst/>
              <a:ahLst/>
              <a:cxnLst/>
              <a:rect l="l" t="t" r="r" b="b"/>
              <a:pathLst>
                <a:path w="1049" h="1049" extrusionOk="0">
                  <a:moveTo>
                    <a:pt x="524" y="1"/>
                  </a:moveTo>
                  <a:cubicBezTo>
                    <a:pt x="238" y="1"/>
                    <a:pt x="0" y="239"/>
                    <a:pt x="0" y="525"/>
                  </a:cubicBezTo>
                  <a:cubicBezTo>
                    <a:pt x="0" y="810"/>
                    <a:pt x="238" y="1048"/>
                    <a:pt x="524" y="1048"/>
                  </a:cubicBezTo>
                  <a:cubicBezTo>
                    <a:pt x="810" y="1048"/>
                    <a:pt x="1048" y="810"/>
                    <a:pt x="1048" y="525"/>
                  </a:cubicBezTo>
                  <a:cubicBezTo>
                    <a:pt x="1048" y="239"/>
                    <a:pt x="810" y="1"/>
                    <a:pt x="524" y="1"/>
                  </a:cubicBezTo>
                  <a:close/>
                </a:path>
              </a:pathLst>
            </a:custGeom>
            <a:solidFill>
              <a:srgbClr val="E5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5"/>
            <p:cNvSpPr/>
            <p:nvPr/>
          </p:nvSpPr>
          <p:spPr>
            <a:xfrm>
              <a:off x="1264425" y="3809225"/>
              <a:ext cx="404850" cy="404850"/>
            </a:xfrm>
            <a:custGeom>
              <a:avLst/>
              <a:gdLst/>
              <a:ahLst/>
              <a:cxnLst/>
              <a:rect l="l" t="t" r="r" b="b"/>
              <a:pathLst>
                <a:path w="16194" h="16194" extrusionOk="0">
                  <a:moveTo>
                    <a:pt x="8097" y="1132"/>
                  </a:moveTo>
                  <a:cubicBezTo>
                    <a:pt x="11931" y="1132"/>
                    <a:pt x="15038" y="4239"/>
                    <a:pt x="15038" y="8073"/>
                  </a:cubicBezTo>
                  <a:cubicBezTo>
                    <a:pt x="15038" y="11919"/>
                    <a:pt x="11931" y="15026"/>
                    <a:pt x="8097" y="15026"/>
                  </a:cubicBezTo>
                  <a:cubicBezTo>
                    <a:pt x="4251" y="15026"/>
                    <a:pt x="1144" y="11919"/>
                    <a:pt x="1144" y="8073"/>
                  </a:cubicBezTo>
                  <a:cubicBezTo>
                    <a:pt x="1144" y="4239"/>
                    <a:pt x="4251" y="1132"/>
                    <a:pt x="8097" y="1132"/>
                  </a:cubicBezTo>
                  <a:close/>
                  <a:moveTo>
                    <a:pt x="8097" y="1"/>
                  </a:moveTo>
                  <a:cubicBezTo>
                    <a:pt x="3632" y="1"/>
                    <a:pt x="1" y="3632"/>
                    <a:pt x="1" y="8097"/>
                  </a:cubicBezTo>
                  <a:cubicBezTo>
                    <a:pt x="1" y="12562"/>
                    <a:pt x="3632" y="16193"/>
                    <a:pt x="8097" y="16193"/>
                  </a:cubicBezTo>
                  <a:cubicBezTo>
                    <a:pt x="12562" y="16193"/>
                    <a:pt x="16193" y="12562"/>
                    <a:pt x="16193" y="8097"/>
                  </a:cubicBezTo>
                  <a:cubicBezTo>
                    <a:pt x="16193" y="3608"/>
                    <a:pt x="12574" y="1"/>
                    <a:pt x="8097" y="1"/>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5"/>
            <p:cNvSpPr/>
            <p:nvPr/>
          </p:nvSpPr>
          <p:spPr>
            <a:xfrm>
              <a:off x="1433800" y="3978300"/>
              <a:ext cx="65800" cy="65500"/>
            </a:xfrm>
            <a:custGeom>
              <a:avLst/>
              <a:gdLst/>
              <a:ahLst/>
              <a:cxnLst/>
              <a:rect l="l" t="t" r="r" b="b"/>
              <a:pathLst>
                <a:path w="2632" h="2620" extrusionOk="0">
                  <a:moveTo>
                    <a:pt x="1322" y="0"/>
                  </a:moveTo>
                  <a:cubicBezTo>
                    <a:pt x="584" y="0"/>
                    <a:pt x="0" y="584"/>
                    <a:pt x="0" y="1310"/>
                  </a:cubicBezTo>
                  <a:cubicBezTo>
                    <a:pt x="0" y="2048"/>
                    <a:pt x="584" y="2620"/>
                    <a:pt x="1322" y="2620"/>
                  </a:cubicBezTo>
                  <a:cubicBezTo>
                    <a:pt x="2048" y="2620"/>
                    <a:pt x="2632" y="2048"/>
                    <a:pt x="2632" y="1310"/>
                  </a:cubicBezTo>
                  <a:cubicBezTo>
                    <a:pt x="2632" y="596"/>
                    <a:pt x="2048" y="0"/>
                    <a:pt x="1322" y="0"/>
                  </a:cubicBez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5"/>
            <p:cNvSpPr/>
            <p:nvPr/>
          </p:nvSpPr>
          <p:spPr>
            <a:xfrm>
              <a:off x="1463275" y="3828575"/>
              <a:ext cx="6850" cy="367625"/>
            </a:xfrm>
            <a:custGeom>
              <a:avLst/>
              <a:gdLst/>
              <a:ahLst/>
              <a:cxnLst/>
              <a:rect l="l" t="t" r="r" b="b"/>
              <a:pathLst>
                <a:path w="274" h="14705" extrusionOk="0">
                  <a:moveTo>
                    <a:pt x="0" y="1"/>
                  </a:moveTo>
                  <a:lnTo>
                    <a:pt x="0" y="14705"/>
                  </a:lnTo>
                  <a:lnTo>
                    <a:pt x="274" y="14705"/>
                  </a:lnTo>
                  <a:lnTo>
                    <a:pt x="274" y="1"/>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5"/>
            <p:cNvSpPr/>
            <p:nvPr/>
          </p:nvSpPr>
          <p:spPr>
            <a:xfrm>
              <a:off x="1282875" y="4008950"/>
              <a:ext cx="367650" cy="6575"/>
            </a:xfrm>
            <a:custGeom>
              <a:avLst/>
              <a:gdLst/>
              <a:ahLst/>
              <a:cxnLst/>
              <a:rect l="l" t="t" r="r" b="b"/>
              <a:pathLst>
                <a:path w="14706" h="263" extrusionOk="0">
                  <a:moveTo>
                    <a:pt x="1" y="1"/>
                  </a:moveTo>
                  <a:lnTo>
                    <a:pt x="1" y="263"/>
                  </a:lnTo>
                  <a:lnTo>
                    <a:pt x="14705" y="263"/>
                  </a:lnTo>
                  <a:lnTo>
                    <a:pt x="14705" y="1"/>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5"/>
            <p:cNvSpPr/>
            <p:nvPr/>
          </p:nvSpPr>
          <p:spPr>
            <a:xfrm>
              <a:off x="1334375" y="3880075"/>
              <a:ext cx="264650" cy="264625"/>
            </a:xfrm>
            <a:custGeom>
              <a:avLst/>
              <a:gdLst/>
              <a:ahLst/>
              <a:cxnLst/>
              <a:rect l="l" t="t" r="r" b="b"/>
              <a:pathLst>
                <a:path w="10586" h="10585" extrusionOk="0">
                  <a:moveTo>
                    <a:pt x="10395" y="0"/>
                  </a:moveTo>
                  <a:lnTo>
                    <a:pt x="1" y="10394"/>
                  </a:lnTo>
                  <a:lnTo>
                    <a:pt x="191" y="10585"/>
                  </a:lnTo>
                  <a:lnTo>
                    <a:pt x="10585" y="179"/>
                  </a:lnTo>
                  <a:lnTo>
                    <a:pt x="10395" y="0"/>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5"/>
            <p:cNvSpPr/>
            <p:nvPr/>
          </p:nvSpPr>
          <p:spPr>
            <a:xfrm>
              <a:off x="1334375" y="3880075"/>
              <a:ext cx="264650" cy="264625"/>
            </a:xfrm>
            <a:custGeom>
              <a:avLst/>
              <a:gdLst/>
              <a:ahLst/>
              <a:cxnLst/>
              <a:rect l="l" t="t" r="r" b="b"/>
              <a:pathLst>
                <a:path w="10586" h="10585" extrusionOk="0">
                  <a:moveTo>
                    <a:pt x="191" y="0"/>
                  </a:moveTo>
                  <a:lnTo>
                    <a:pt x="1" y="191"/>
                  </a:lnTo>
                  <a:lnTo>
                    <a:pt x="10395" y="10585"/>
                  </a:lnTo>
                  <a:lnTo>
                    <a:pt x="10585" y="10394"/>
                  </a:lnTo>
                  <a:lnTo>
                    <a:pt x="191" y="0"/>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5"/>
            <p:cNvSpPr/>
            <p:nvPr/>
          </p:nvSpPr>
          <p:spPr>
            <a:xfrm>
              <a:off x="1390925" y="3842275"/>
              <a:ext cx="151550" cy="340250"/>
            </a:xfrm>
            <a:custGeom>
              <a:avLst/>
              <a:gdLst/>
              <a:ahLst/>
              <a:cxnLst/>
              <a:rect l="l" t="t" r="r" b="b"/>
              <a:pathLst>
                <a:path w="6062" h="13610" extrusionOk="0">
                  <a:moveTo>
                    <a:pt x="5811" y="0"/>
                  </a:moveTo>
                  <a:lnTo>
                    <a:pt x="1" y="13502"/>
                  </a:lnTo>
                  <a:lnTo>
                    <a:pt x="251" y="13609"/>
                  </a:lnTo>
                  <a:lnTo>
                    <a:pt x="6061" y="107"/>
                  </a:lnTo>
                  <a:lnTo>
                    <a:pt x="5811" y="0"/>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5"/>
            <p:cNvSpPr/>
            <p:nvPr/>
          </p:nvSpPr>
          <p:spPr>
            <a:xfrm>
              <a:off x="1296575" y="3936625"/>
              <a:ext cx="340250" cy="151525"/>
            </a:xfrm>
            <a:custGeom>
              <a:avLst/>
              <a:gdLst/>
              <a:ahLst/>
              <a:cxnLst/>
              <a:rect l="l" t="t" r="r" b="b"/>
              <a:pathLst>
                <a:path w="13610" h="6061" extrusionOk="0">
                  <a:moveTo>
                    <a:pt x="108" y="1"/>
                  </a:moveTo>
                  <a:lnTo>
                    <a:pt x="1" y="251"/>
                  </a:lnTo>
                  <a:lnTo>
                    <a:pt x="13502" y="6061"/>
                  </a:lnTo>
                  <a:lnTo>
                    <a:pt x="13609" y="5811"/>
                  </a:lnTo>
                  <a:lnTo>
                    <a:pt x="108" y="1"/>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45"/>
            <p:cNvSpPr/>
            <p:nvPr/>
          </p:nvSpPr>
          <p:spPr>
            <a:xfrm>
              <a:off x="1294500" y="3941100"/>
              <a:ext cx="344100" cy="142300"/>
            </a:xfrm>
            <a:custGeom>
              <a:avLst/>
              <a:gdLst/>
              <a:ahLst/>
              <a:cxnLst/>
              <a:rect l="l" t="t" r="r" b="b"/>
              <a:pathLst>
                <a:path w="13764" h="5692" extrusionOk="0">
                  <a:moveTo>
                    <a:pt x="13669" y="0"/>
                  </a:moveTo>
                  <a:lnTo>
                    <a:pt x="0" y="5441"/>
                  </a:lnTo>
                  <a:lnTo>
                    <a:pt x="107" y="5691"/>
                  </a:lnTo>
                  <a:lnTo>
                    <a:pt x="13764" y="250"/>
                  </a:lnTo>
                  <a:lnTo>
                    <a:pt x="13669" y="0"/>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5"/>
            <p:cNvSpPr/>
            <p:nvPr/>
          </p:nvSpPr>
          <p:spPr>
            <a:xfrm>
              <a:off x="1395700" y="3840175"/>
              <a:ext cx="142000" cy="344125"/>
            </a:xfrm>
            <a:custGeom>
              <a:avLst/>
              <a:gdLst/>
              <a:ahLst/>
              <a:cxnLst/>
              <a:rect l="l" t="t" r="r" b="b"/>
              <a:pathLst>
                <a:path w="5680" h="13765" extrusionOk="0">
                  <a:moveTo>
                    <a:pt x="250" y="1"/>
                  </a:moveTo>
                  <a:lnTo>
                    <a:pt x="0" y="108"/>
                  </a:lnTo>
                  <a:lnTo>
                    <a:pt x="5442" y="13765"/>
                  </a:lnTo>
                  <a:lnTo>
                    <a:pt x="5680" y="13669"/>
                  </a:lnTo>
                  <a:lnTo>
                    <a:pt x="250" y="1"/>
                  </a:lnTo>
                  <a:close/>
                </a:path>
              </a:pathLst>
            </a:custGeom>
            <a:solidFill>
              <a:srgbClr val="6B64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45"/>
          <p:cNvSpPr/>
          <p:nvPr/>
        </p:nvSpPr>
        <p:spPr>
          <a:xfrm rot="10800000">
            <a:off x="778525" y="165369"/>
            <a:ext cx="628448" cy="622797"/>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5"/>
          <p:cNvSpPr/>
          <p:nvPr/>
        </p:nvSpPr>
        <p:spPr>
          <a:xfrm>
            <a:off x="6008100" y="1106735"/>
            <a:ext cx="342326" cy="339216"/>
          </a:xfrm>
          <a:custGeom>
            <a:avLst/>
            <a:gdLst/>
            <a:ahLst/>
            <a:cxnLst/>
            <a:rect l="l" t="t" r="r" b="b"/>
            <a:pathLst>
              <a:path w="12455" h="12343" extrusionOk="0">
                <a:moveTo>
                  <a:pt x="5834" y="1"/>
                </a:moveTo>
                <a:lnTo>
                  <a:pt x="3918" y="132"/>
                </a:lnTo>
                <a:cubicBezTo>
                  <a:pt x="3215" y="191"/>
                  <a:pt x="2679" y="537"/>
                  <a:pt x="2203" y="1060"/>
                </a:cubicBezTo>
                <a:cubicBezTo>
                  <a:pt x="727" y="2632"/>
                  <a:pt x="0" y="4537"/>
                  <a:pt x="0" y="6656"/>
                </a:cubicBezTo>
                <a:cubicBezTo>
                  <a:pt x="0" y="8216"/>
                  <a:pt x="465" y="9704"/>
                  <a:pt x="1810" y="10704"/>
                </a:cubicBezTo>
                <a:cubicBezTo>
                  <a:pt x="3200" y="11724"/>
                  <a:pt x="4651" y="12343"/>
                  <a:pt x="6207" y="12343"/>
                </a:cubicBezTo>
                <a:cubicBezTo>
                  <a:pt x="7050" y="12343"/>
                  <a:pt x="7923" y="12161"/>
                  <a:pt x="8835" y="11764"/>
                </a:cubicBezTo>
                <a:cubicBezTo>
                  <a:pt x="10764" y="10931"/>
                  <a:pt x="12454" y="8657"/>
                  <a:pt x="12371" y="6573"/>
                </a:cubicBezTo>
                <a:cubicBezTo>
                  <a:pt x="12335" y="5763"/>
                  <a:pt x="12216" y="4930"/>
                  <a:pt x="11966" y="4156"/>
                </a:cubicBezTo>
                <a:cubicBezTo>
                  <a:pt x="11192" y="1811"/>
                  <a:pt x="9728" y="108"/>
                  <a:pt x="6894" y="84"/>
                </a:cubicBezTo>
                <a:lnTo>
                  <a:pt x="5846" y="84"/>
                </a:lnTo>
                <a:cubicBezTo>
                  <a:pt x="5846" y="60"/>
                  <a:pt x="5846" y="48"/>
                  <a:pt x="5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45"/>
          <p:cNvSpPr/>
          <p:nvPr/>
        </p:nvSpPr>
        <p:spPr>
          <a:xfrm rot="4068784">
            <a:off x="7205397" y="492690"/>
            <a:ext cx="411794" cy="590953"/>
          </a:xfrm>
          <a:custGeom>
            <a:avLst/>
            <a:gdLst/>
            <a:ahLst/>
            <a:cxnLst/>
            <a:rect l="l" t="t" r="r" b="b"/>
            <a:pathLst>
              <a:path w="20301" h="29138" extrusionOk="0">
                <a:moveTo>
                  <a:pt x="898" y="1"/>
                </a:moveTo>
                <a:cubicBezTo>
                  <a:pt x="403" y="1"/>
                  <a:pt x="239" y="228"/>
                  <a:pt x="239" y="800"/>
                </a:cubicBezTo>
                <a:cubicBezTo>
                  <a:pt x="203" y="3003"/>
                  <a:pt x="132" y="5206"/>
                  <a:pt x="96" y="7408"/>
                </a:cubicBezTo>
                <a:cubicBezTo>
                  <a:pt x="84" y="8087"/>
                  <a:pt x="1" y="8825"/>
                  <a:pt x="155" y="9480"/>
                </a:cubicBezTo>
                <a:cubicBezTo>
                  <a:pt x="1156" y="13433"/>
                  <a:pt x="2144" y="17410"/>
                  <a:pt x="4727" y="20708"/>
                </a:cubicBezTo>
                <a:cubicBezTo>
                  <a:pt x="5680" y="21922"/>
                  <a:pt x="6632" y="23172"/>
                  <a:pt x="7752" y="24208"/>
                </a:cubicBezTo>
                <a:cubicBezTo>
                  <a:pt x="8847" y="25232"/>
                  <a:pt x="10121" y="26113"/>
                  <a:pt x="11395" y="26923"/>
                </a:cubicBezTo>
                <a:cubicBezTo>
                  <a:pt x="12597" y="27673"/>
                  <a:pt x="13907" y="28292"/>
                  <a:pt x="15193" y="28911"/>
                </a:cubicBezTo>
                <a:cubicBezTo>
                  <a:pt x="15382" y="29006"/>
                  <a:pt x="15612" y="29137"/>
                  <a:pt x="15826" y="29137"/>
                </a:cubicBezTo>
                <a:cubicBezTo>
                  <a:pt x="16016" y="29137"/>
                  <a:pt x="16195" y="29033"/>
                  <a:pt x="16324" y="28709"/>
                </a:cubicBezTo>
                <a:cubicBezTo>
                  <a:pt x="16324" y="28685"/>
                  <a:pt x="16396" y="28685"/>
                  <a:pt x="16455" y="28685"/>
                </a:cubicBezTo>
                <a:cubicBezTo>
                  <a:pt x="16455" y="28804"/>
                  <a:pt x="16467" y="28923"/>
                  <a:pt x="16503" y="29137"/>
                </a:cubicBezTo>
                <a:cubicBezTo>
                  <a:pt x="16622" y="29066"/>
                  <a:pt x="16705" y="29030"/>
                  <a:pt x="16765" y="28970"/>
                </a:cubicBezTo>
                <a:cubicBezTo>
                  <a:pt x="17920" y="26780"/>
                  <a:pt x="19086" y="24601"/>
                  <a:pt x="20206" y="22398"/>
                </a:cubicBezTo>
                <a:cubicBezTo>
                  <a:pt x="20301" y="22232"/>
                  <a:pt x="20134" y="21827"/>
                  <a:pt x="19967" y="21696"/>
                </a:cubicBezTo>
                <a:cubicBezTo>
                  <a:pt x="19063" y="20981"/>
                  <a:pt x="18039" y="20386"/>
                  <a:pt x="17169" y="19612"/>
                </a:cubicBezTo>
                <a:cubicBezTo>
                  <a:pt x="11871" y="14790"/>
                  <a:pt x="8883" y="8885"/>
                  <a:pt x="8895" y="1622"/>
                </a:cubicBezTo>
                <a:cubicBezTo>
                  <a:pt x="8895" y="812"/>
                  <a:pt x="8645" y="538"/>
                  <a:pt x="7871" y="503"/>
                </a:cubicBezTo>
                <a:cubicBezTo>
                  <a:pt x="5620" y="372"/>
                  <a:pt x="3370" y="217"/>
                  <a:pt x="1132" y="15"/>
                </a:cubicBezTo>
                <a:cubicBezTo>
                  <a:pt x="1047" y="6"/>
                  <a:pt x="969" y="1"/>
                  <a:pt x="89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45"/>
          <p:cNvSpPr/>
          <p:nvPr/>
        </p:nvSpPr>
        <p:spPr>
          <a:xfrm rot="-1346895">
            <a:off x="6596492" y="4194088"/>
            <a:ext cx="665671" cy="1333607"/>
          </a:xfrm>
          <a:custGeom>
            <a:avLst/>
            <a:gdLst/>
            <a:ahLst/>
            <a:cxnLst/>
            <a:rect l="l" t="t" r="r" b="b"/>
            <a:pathLst>
              <a:path w="23563" h="47210" extrusionOk="0">
                <a:moveTo>
                  <a:pt x="9067" y="1"/>
                </a:moveTo>
                <a:cubicBezTo>
                  <a:pt x="8951" y="1"/>
                  <a:pt x="8830" y="32"/>
                  <a:pt x="8704" y="97"/>
                </a:cubicBezTo>
                <a:cubicBezTo>
                  <a:pt x="7763" y="573"/>
                  <a:pt x="6775" y="1002"/>
                  <a:pt x="5942" y="1645"/>
                </a:cubicBezTo>
                <a:cubicBezTo>
                  <a:pt x="4013" y="3097"/>
                  <a:pt x="2632" y="5014"/>
                  <a:pt x="1548" y="7145"/>
                </a:cubicBezTo>
                <a:cubicBezTo>
                  <a:pt x="1310" y="7598"/>
                  <a:pt x="1381" y="8229"/>
                  <a:pt x="1084" y="8622"/>
                </a:cubicBezTo>
                <a:cubicBezTo>
                  <a:pt x="596" y="9288"/>
                  <a:pt x="429" y="9979"/>
                  <a:pt x="465" y="10765"/>
                </a:cubicBezTo>
                <a:cubicBezTo>
                  <a:pt x="477" y="10955"/>
                  <a:pt x="262" y="11146"/>
                  <a:pt x="250" y="11360"/>
                </a:cubicBezTo>
                <a:cubicBezTo>
                  <a:pt x="143" y="12265"/>
                  <a:pt x="72" y="13170"/>
                  <a:pt x="0" y="14099"/>
                </a:cubicBezTo>
                <a:cubicBezTo>
                  <a:pt x="0" y="14122"/>
                  <a:pt x="131" y="14158"/>
                  <a:pt x="179" y="14206"/>
                </a:cubicBezTo>
                <a:cubicBezTo>
                  <a:pt x="893" y="14992"/>
                  <a:pt x="905" y="15075"/>
                  <a:pt x="286" y="15968"/>
                </a:cubicBezTo>
                <a:cubicBezTo>
                  <a:pt x="465" y="16015"/>
                  <a:pt x="619" y="16051"/>
                  <a:pt x="703" y="16063"/>
                </a:cubicBezTo>
                <a:cubicBezTo>
                  <a:pt x="643" y="16313"/>
                  <a:pt x="524" y="16539"/>
                  <a:pt x="560" y="16706"/>
                </a:cubicBezTo>
                <a:cubicBezTo>
                  <a:pt x="762" y="17361"/>
                  <a:pt x="1024" y="17992"/>
                  <a:pt x="1262" y="18647"/>
                </a:cubicBezTo>
                <a:cubicBezTo>
                  <a:pt x="1751" y="19956"/>
                  <a:pt x="2513" y="21111"/>
                  <a:pt x="3406" y="22159"/>
                </a:cubicBezTo>
                <a:cubicBezTo>
                  <a:pt x="4537" y="23504"/>
                  <a:pt x="5561" y="24933"/>
                  <a:pt x="6692" y="26267"/>
                </a:cubicBezTo>
                <a:cubicBezTo>
                  <a:pt x="8239" y="28100"/>
                  <a:pt x="9835" y="29886"/>
                  <a:pt x="11430" y="31660"/>
                </a:cubicBezTo>
                <a:cubicBezTo>
                  <a:pt x="11728" y="32006"/>
                  <a:pt x="12157" y="32220"/>
                  <a:pt x="12704" y="32637"/>
                </a:cubicBezTo>
                <a:cubicBezTo>
                  <a:pt x="12764" y="32791"/>
                  <a:pt x="12847" y="33018"/>
                  <a:pt x="12931" y="33268"/>
                </a:cubicBezTo>
                <a:cubicBezTo>
                  <a:pt x="13026" y="33518"/>
                  <a:pt x="13145" y="33815"/>
                  <a:pt x="13252" y="34101"/>
                </a:cubicBezTo>
                <a:cubicBezTo>
                  <a:pt x="13276" y="34089"/>
                  <a:pt x="13300" y="34065"/>
                  <a:pt x="13335" y="34065"/>
                </a:cubicBezTo>
                <a:cubicBezTo>
                  <a:pt x="13764" y="35018"/>
                  <a:pt x="14407" y="36649"/>
                  <a:pt x="14407" y="38054"/>
                </a:cubicBezTo>
                <a:cubicBezTo>
                  <a:pt x="14407" y="38328"/>
                  <a:pt x="14407" y="38590"/>
                  <a:pt x="14395" y="38864"/>
                </a:cubicBezTo>
                <a:cubicBezTo>
                  <a:pt x="14347" y="39423"/>
                  <a:pt x="13847" y="39947"/>
                  <a:pt x="13645" y="40530"/>
                </a:cubicBezTo>
                <a:cubicBezTo>
                  <a:pt x="13562" y="40792"/>
                  <a:pt x="13621" y="41233"/>
                  <a:pt x="13776" y="41435"/>
                </a:cubicBezTo>
                <a:cubicBezTo>
                  <a:pt x="14490" y="42328"/>
                  <a:pt x="15252" y="43174"/>
                  <a:pt x="16026" y="44007"/>
                </a:cubicBezTo>
                <a:cubicBezTo>
                  <a:pt x="17026" y="45102"/>
                  <a:pt x="18038" y="46174"/>
                  <a:pt x="18991" y="47210"/>
                </a:cubicBezTo>
                <a:cubicBezTo>
                  <a:pt x="21860" y="45543"/>
                  <a:pt x="23563" y="40614"/>
                  <a:pt x="23218" y="37518"/>
                </a:cubicBezTo>
                <a:cubicBezTo>
                  <a:pt x="23218" y="37518"/>
                  <a:pt x="23479" y="34744"/>
                  <a:pt x="21860" y="32422"/>
                </a:cubicBezTo>
                <a:cubicBezTo>
                  <a:pt x="21217" y="31113"/>
                  <a:pt x="20598" y="29803"/>
                  <a:pt x="19491" y="28791"/>
                </a:cubicBezTo>
                <a:cubicBezTo>
                  <a:pt x="18955" y="28291"/>
                  <a:pt x="18574" y="27719"/>
                  <a:pt x="18122" y="27160"/>
                </a:cubicBezTo>
                <a:cubicBezTo>
                  <a:pt x="16800" y="25576"/>
                  <a:pt x="15383" y="24028"/>
                  <a:pt x="14002" y="22481"/>
                </a:cubicBezTo>
                <a:cubicBezTo>
                  <a:pt x="12490" y="20778"/>
                  <a:pt x="10918" y="19123"/>
                  <a:pt x="9466" y="17385"/>
                </a:cubicBezTo>
                <a:cubicBezTo>
                  <a:pt x="8835" y="16646"/>
                  <a:pt x="8323" y="15789"/>
                  <a:pt x="8299" y="14753"/>
                </a:cubicBezTo>
                <a:cubicBezTo>
                  <a:pt x="8287" y="14230"/>
                  <a:pt x="8382" y="13622"/>
                  <a:pt x="8144" y="13217"/>
                </a:cubicBezTo>
                <a:cubicBezTo>
                  <a:pt x="7882" y="12801"/>
                  <a:pt x="8001" y="12598"/>
                  <a:pt x="8144" y="12253"/>
                </a:cubicBezTo>
                <a:cubicBezTo>
                  <a:pt x="8525" y="11289"/>
                  <a:pt x="9049" y="10336"/>
                  <a:pt x="9180" y="9336"/>
                </a:cubicBezTo>
                <a:cubicBezTo>
                  <a:pt x="9287" y="8491"/>
                  <a:pt x="9692" y="8014"/>
                  <a:pt x="10264" y="7562"/>
                </a:cubicBezTo>
                <a:cubicBezTo>
                  <a:pt x="10490" y="7383"/>
                  <a:pt x="10847" y="7383"/>
                  <a:pt x="11061" y="7205"/>
                </a:cubicBezTo>
                <a:cubicBezTo>
                  <a:pt x="11573" y="6776"/>
                  <a:pt x="12014" y="6240"/>
                  <a:pt x="12526" y="5824"/>
                </a:cubicBezTo>
                <a:cubicBezTo>
                  <a:pt x="13157" y="5336"/>
                  <a:pt x="13228" y="5157"/>
                  <a:pt x="12752" y="4526"/>
                </a:cubicBezTo>
                <a:cubicBezTo>
                  <a:pt x="11752" y="3169"/>
                  <a:pt x="10740" y="1823"/>
                  <a:pt x="9775" y="454"/>
                </a:cubicBezTo>
                <a:cubicBezTo>
                  <a:pt x="9568" y="164"/>
                  <a:pt x="9332" y="1"/>
                  <a:pt x="906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5"/>
          <p:cNvSpPr/>
          <p:nvPr/>
        </p:nvSpPr>
        <p:spPr>
          <a:xfrm rot="1738497">
            <a:off x="7339348" y="4248475"/>
            <a:ext cx="211284" cy="324765"/>
          </a:xfrm>
          <a:custGeom>
            <a:avLst/>
            <a:gdLst/>
            <a:ahLst/>
            <a:cxnLst/>
            <a:rect l="l" t="t" r="r" b="b"/>
            <a:pathLst>
              <a:path w="11860" h="18230" extrusionOk="0">
                <a:moveTo>
                  <a:pt x="3025" y="1"/>
                </a:moveTo>
                <a:cubicBezTo>
                  <a:pt x="2834" y="1"/>
                  <a:pt x="2489" y="72"/>
                  <a:pt x="2453" y="191"/>
                </a:cubicBezTo>
                <a:cubicBezTo>
                  <a:pt x="2344" y="491"/>
                  <a:pt x="2240" y="594"/>
                  <a:pt x="2120" y="594"/>
                </a:cubicBezTo>
                <a:cubicBezTo>
                  <a:pt x="1979" y="594"/>
                  <a:pt x="1815" y="451"/>
                  <a:pt x="1596" y="322"/>
                </a:cubicBezTo>
                <a:cubicBezTo>
                  <a:pt x="1478" y="252"/>
                  <a:pt x="1318" y="226"/>
                  <a:pt x="1147" y="226"/>
                </a:cubicBezTo>
                <a:cubicBezTo>
                  <a:pt x="939" y="226"/>
                  <a:pt x="714" y="264"/>
                  <a:pt x="525" y="310"/>
                </a:cubicBezTo>
                <a:cubicBezTo>
                  <a:pt x="346" y="358"/>
                  <a:pt x="132" y="679"/>
                  <a:pt x="132" y="894"/>
                </a:cubicBezTo>
                <a:cubicBezTo>
                  <a:pt x="108" y="2822"/>
                  <a:pt x="132" y="4751"/>
                  <a:pt x="132" y="6680"/>
                </a:cubicBezTo>
                <a:cubicBezTo>
                  <a:pt x="132" y="8478"/>
                  <a:pt x="120" y="10299"/>
                  <a:pt x="96" y="12097"/>
                </a:cubicBezTo>
                <a:cubicBezTo>
                  <a:pt x="72" y="13824"/>
                  <a:pt x="1" y="15550"/>
                  <a:pt x="13" y="17288"/>
                </a:cubicBezTo>
                <a:cubicBezTo>
                  <a:pt x="13" y="17931"/>
                  <a:pt x="448" y="18229"/>
                  <a:pt x="1071" y="18229"/>
                </a:cubicBezTo>
                <a:cubicBezTo>
                  <a:pt x="1083" y="18229"/>
                  <a:pt x="1096" y="18229"/>
                  <a:pt x="1108" y="18229"/>
                </a:cubicBezTo>
                <a:cubicBezTo>
                  <a:pt x="1680" y="18193"/>
                  <a:pt x="2275" y="18217"/>
                  <a:pt x="2263" y="17384"/>
                </a:cubicBezTo>
                <a:cubicBezTo>
                  <a:pt x="2263" y="17348"/>
                  <a:pt x="2334" y="17324"/>
                  <a:pt x="2418" y="17241"/>
                </a:cubicBezTo>
                <a:cubicBezTo>
                  <a:pt x="2573" y="17324"/>
                  <a:pt x="2775" y="17396"/>
                  <a:pt x="2977" y="17491"/>
                </a:cubicBezTo>
                <a:cubicBezTo>
                  <a:pt x="2870" y="17741"/>
                  <a:pt x="2799" y="17931"/>
                  <a:pt x="2680" y="18193"/>
                </a:cubicBezTo>
                <a:cubicBezTo>
                  <a:pt x="3577" y="18193"/>
                  <a:pt x="4436" y="18204"/>
                  <a:pt x="5281" y="18204"/>
                </a:cubicBezTo>
                <a:cubicBezTo>
                  <a:pt x="5703" y="18204"/>
                  <a:pt x="6121" y="18201"/>
                  <a:pt x="6537" y="18193"/>
                </a:cubicBezTo>
                <a:cubicBezTo>
                  <a:pt x="7859" y="18181"/>
                  <a:pt x="9180" y="18134"/>
                  <a:pt x="10514" y="18062"/>
                </a:cubicBezTo>
                <a:cubicBezTo>
                  <a:pt x="10728" y="18050"/>
                  <a:pt x="11074" y="17872"/>
                  <a:pt x="11121" y="17693"/>
                </a:cubicBezTo>
                <a:cubicBezTo>
                  <a:pt x="11240" y="17265"/>
                  <a:pt x="11240" y="16788"/>
                  <a:pt x="11288" y="16324"/>
                </a:cubicBezTo>
                <a:cubicBezTo>
                  <a:pt x="11859" y="15193"/>
                  <a:pt x="11371" y="13990"/>
                  <a:pt x="11324" y="12859"/>
                </a:cubicBezTo>
                <a:cubicBezTo>
                  <a:pt x="11288" y="11728"/>
                  <a:pt x="11502" y="10550"/>
                  <a:pt x="11133" y="9597"/>
                </a:cubicBezTo>
                <a:cubicBezTo>
                  <a:pt x="11252" y="8918"/>
                  <a:pt x="11407" y="8347"/>
                  <a:pt x="11431" y="7763"/>
                </a:cubicBezTo>
                <a:cubicBezTo>
                  <a:pt x="11466" y="6906"/>
                  <a:pt x="11371" y="6061"/>
                  <a:pt x="11383" y="5192"/>
                </a:cubicBezTo>
                <a:cubicBezTo>
                  <a:pt x="11407" y="3977"/>
                  <a:pt x="11478" y="2739"/>
                  <a:pt x="11466" y="1513"/>
                </a:cubicBezTo>
                <a:cubicBezTo>
                  <a:pt x="11443" y="608"/>
                  <a:pt x="11074" y="143"/>
                  <a:pt x="10454" y="132"/>
                </a:cubicBezTo>
                <a:cubicBezTo>
                  <a:pt x="7978" y="72"/>
                  <a:pt x="5490" y="24"/>
                  <a:pt x="30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61"/>
          <p:cNvSpPr/>
          <p:nvPr/>
        </p:nvSpPr>
        <p:spPr>
          <a:xfrm rot="-5400000">
            <a:off x="2709508" y="-75286"/>
            <a:ext cx="3571315" cy="5294070"/>
          </a:xfrm>
          <a:custGeom>
            <a:avLst/>
            <a:gdLst/>
            <a:ahLst/>
            <a:cxnLst/>
            <a:rect l="l" t="t" r="r" b="b"/>
            <a:pathLst>
              <a:path w="5954" h="20587" extrusionOk="0">
                <a:moveTo>
                  <a:pt x="1843" y="0"/>
                </a:moveTo>
                <a:cubicBezTo>
                  <a:pt x="1034" y="0"/>
                  <a:pt x="393" y="545"/>
                  <a:pt x="357" y="1370"/>
                </a:cubicBezTo>
                <a:cubicBezTo>
                  <a:pt x="298" y="2918"/>
                  <a:pt x="381" y="4489"/>
                  <a:pt x="262" y="6037"/>
                </a:cubicBezTo>
                <a:cubicBezTo>
                  <a:pt x="143" y="7787"/>
                  <a:pt x="595" y="9537"/>
                  <a:pt x="95" y="11264"/>
                </a:cubicBezTo>
                <a:cubicBezTo>
                  <a:pt x="0" y="11550"/>
                  <a:pt x="119" y="11895"/>
                  <a:pt x="167" y="12204"/>
                </a:cubicBezTo>
                <a:cubicBezTo>
                  <a:pt x="203" y="12466"/>
                  <a:pt x="286" y="12740"/>
                  <a:pt x="286" y="12990"/>
                </a:cubicBezTo>
                <a:cubicBezTo>
                  <a:pt x="274" y="13990"/>
                  <a:pt x="214" y="15002"/>
                  <a:pt x="203" y="16002"/>
                </a:cubicBezTo>
                <a:cubicBezTo>
                  <a:pt x="179" y="17312"/>
                  <a:pt x="214" y="18622"/>
                  <a:pt x="214" y="19931"/>
                </a:cubicBezTo>
                <a:cubicBezTo>
                  <a:pt x="214" y="20289"/>
                  <a:pt x="322" y="20551"/>
                  <a:pt x="750" y="20551"/>
                </a:cubicBezTo>
                <a:cubicBezTo>
                  <a:pt x="2179" y="20551"/>
                  <a:pt x="3620" y="20563"/>
                  <a:pt x="5048" y="20586"/>
                </a:cubicBezTo>
                <a:cubicBezTo>
                  <a:pt x="5572" y="20586"/>
                  <a:pt x="5691" y="20301"/>
                  <a:pt x="5691" y="19824"/>
                </a:cubicBezTo>
                <a:cubicBezTo>
                  <a:pt x="5679" y="18812"/>
                  <a:pt x="5715" y="17800"/>
                  <a:pt x="5715" y="16788"/>
                </a:cubicBezTo>
                <a:cubicBezTo>
                  <a:pt x="5703" y="14717"/>
                  <a:pt x="5632" y="12633"/>
                  <a:pt x="5656" y="10561"/>
                </a:cubicBezTo>
                <a:cubicBezTo>
                  <a:pt x="5691" y="8859"/>
                  <a:pt x="5810" y="7144"/>
                  <a:pt x="5929" y="4775"/>
                </a:cubicBezTo>
                <a:cubicBezTo>
                  <a:pt x="5929" y="4001"/>
                  <a:pt x="5941" y="2572"/>
                  <a:pt x="5953" y="1143"/>
                </a:cubicBezTo>
                <a:cubicBezTo>
                  <a:pt x="5953" y="417"/>
                  <a:pt x="5620" y="72"/>
                  <a:pt x="4882" y="60"/>
                </a:cubicBezTo>
                <a:cubicBezTo>
                  <a:pt x="3870" y="48"/>
                  <a:pt x="2881" y="12"/>
                  <a:pt x="1869" y="0"/>
                </a:cubicBezTo>
                <a:cubicBezTo>
                  <a:pt x="1861" y="0"/>
                  <a:pt x="1852" y="0"/>
                  <a:pt x="1843" y="0"/>
                </a:cubicBezTo>
                <a:close/>
              </a:path>
            </a:pathLst>
          </a:custGeom>
          <a:solidFill>
            <a:srgbClr val="FAAC07">
              <a:alpha val="167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61"/>
          <p:cNvSpPr txBox="1">
            <a:spLocks noGrp="1"/>
          </p:cNvSpPr>
          <p:nvPr>
            <p:ph type="subTitle" idx="1"/>
          </p:nvPr>
        </p:nvSpPr>
        <p:spPr>
          <a:xfrm>
            <a:off x="2391823" y="1214369"/>
            <a:ext cx="4206684" cy="1161900"/>
          </a:xfrm>
          <a:prstGeom prst="rect">
            <a:avLst/>
          </a:prstGeom>
        </p:spPr>
        <p:txBody>
          <a:bodyPr spcFirstLastPara="1" wrap="square" lIns="91425" tIns="91425" rIns="91425" bIns="91425" anchor="t" anchorCtr="0">
            <a:noAutofit/>
          </a:bodyPr>
          <a:lstStyle/>
          <a:p>
            <a:pPr marL="0" indent="0">
              <a:spcAft>
                <a:spcPts val="800"/>
              </a:spcAft>
            </a:pPr>
            <a:r>
              <a:rPr lang="es-MX" b="0" i="0" dirty="0">
                <a:solidFill>
                  <a:srgbClr val="000000"/>
                </a:solidFill>
                <a:effectLst/>
                <a:latin typeface="verdana" panose="020B0604030504040204" pitchFamily="34" charset="0"/>
              </a:rPr>
              <a:t>El derecho del hombre a la libertad no se base en la asociación del hombre con el hombre, sino en la separación del hombre del hombre. Es el derecho de esta separación, el derecho del individuo restringido, encerrado en sí mismo. La aplicación práctica del derecho del hombre a la libertad es el derecho del hombre a la propiedad privada.</a:t>
            </a:r>
          </a:p>
          <a:p>
            <a:pPr marL="0" indent="0">
              <a:spcAft>
                <a:spcPts val="800"/>
              </a:spcAft>
            </a:pPr>
            <a:r>
              <a:rPr lang="es-MX" dirty="0">
                <a:solidFill>
                  <a:srgbClr val="000000"/>
                </a:solidFill>
                <a:latin typeface="verdana" panose="020B0604030504040204" pitchFamily="34" charset="0"/>
              </a:rPr>
              <a:t>-Karl Marx.</a:t>
            </a:r>
            <a:endParaRPr lang="es-MX" dirty="0"/>
          </a:p>
          <a:p>
            <a:pPr marL="0" lvl="0" indent="0" algn="ctr" rtl="0">
              <a:spcBef>
                <a:spcPts val="0"/>
              </a:spcBef>
              <a:spcAft>
                <a:spcPts val="800"/>
              </a:spcAft>
              <a:buNone/>
            </a:pPr>
            <a:endParaRPr dirty="0"/>
          </a:p>
        </p:txBody>
      </p:sp>
    </p:spTree>
  </p:cSld>
  <p:clrMapOvr>
    <a:masterClrMapping/>
  </p:clrMapOvr>
</p:sld>
</file>

<file path=ppt/theme/theme1.xml><?xml version="1.0" encoding="utf-8"?>
<a:theme xmlns:a="http://schemas.openxmlformats.org/drawingml/2006/main" name="Diversity and Equality Lesson for Middle School by Slidesgo">
  <a:themeElements>
    <a:clrScheme name="Simple Light">
      <a:dk1>
        <a:srgbClr val="222222"/>
      </a:dk1>
      <a:lt1>
        <a:srgbClr val="FFFFFF"/>
      </a:lt1>
      <a:dk2>
        <a:srgbClr val="263C57"/>
      </a:dk2>
      <a:lt2>
        <a:srgbClr val="FFFAEE"/>
      </a:lt2>
      <a:accent1>
        <a:srgbClr val="FF5CA0"/>
      </a:accent1>
      <a:accent2>
        <a:srgbClr val="F84B2C"/>
      </a:accent2>
      <a:accent3>
        <a:srgbClr val="06B58F"/>
      </a:accent3>
      <a:accent4>
        <a:srgbClr val="2277DB"/>
      </a:accent4>
      <a:accent5>
        <a:srgbClr val="FAAC07"/>
      </a:accent5>
      <a:accent6>
        <a:srgbClr val="B26BD6"/>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1056</Words>
  <Application>Microsoft Office PowerPoint</Application>
  <PresentationFormat>Presentación en pantalla (16:9)</PresentationFormat>
  <Paragraphs>43</Paragraphs>
  <Slides>19</Slides>
  <Notes>12</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19</vt:i4>
      </vt:variant>
    </vt:vector>
  </HeadingPairs>
  <TitlesOfParts>
    <vt:vector size="28" baseType="lpstr">
      <vt:lpstr>verdana</vt:lpstr>
      <vt:lpstr>Arial</vt:lpstr>
      <vt:lpstr>Montserrat</vt:lpstr>
      <vt:lpstr>Londrina Solid</vt:lpstr>
      <vt:lpstr>Libre Baskerville</vt:lpstr>
      <vt:lpstr>Raleway</vt:lpstr>
      <vt:lpstr>myriad-pro</vt:lpstr>
      <vt:lpstr>Rubik</vt:lpstr>
      <vt:lpstr>Diversity and Equality Lesson for Middle School by Slidesgo</vt:lpstr>
      <vt:lpstr>FILOSOFÍA DE LA EDUCACIÓN.</vt:lpstr>
      <vt:lpstr>La clase segun Marx</vt:lpstr>
      <vt:lpstr>Presentación de PowerPoint</vt:lpstr>
      <vt:lpstr>Presentación de PowerPoint</vt:lpstr>
      <vt:lpstr>La religión segun Marx</vt:lpstr>
      <vt:lpstr>Presentación de PowerPoint</vt:lpstr>
      <vt:lpstr>La sexualidad segun Marx</vt:lpstr>
      <vt:lpstr>Presentación de PowerPoint</vt:lpstr>
      <vt:lpstr>Presentación de PowerPoint</vt:lpstr>
      <vt:lpstr>La cultura segun Marx</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Educación según Marx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FILOSOFÍA DE LA EDUCACIÓN.</dc:title>
  <cp:lastModifiedBy>SARA YAMILET GOMEZ HERNANDEZ</cp:lastModifiedBy>
  <cp:revision>2</cp:revision>
  <dcterms:modified xsi:type="dcterms:W3CDTF">2022-06-13T01:24:30Z</dcterms:modified>
</cp:coreProperties>
</file>