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43758-E2A6-E84A-3EB4-EAECDCAFB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8B037F-4E5E-3273-62A6-2AA32BCFD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7D708C-4D96-497F-63A4-3203D26B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1FBA-E481-294F-9FD5-113B42C4FFB2}" type="datetimeFigureOut">
              <a:rPr lang="es-MX" smtClean="0"/>
              <a:t>13/06/22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7013E3-B479-2C30-E933-D3E92C8E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DBBB26-AB8C-D21A-A5C7-45768C578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CC99-1B48-2142-9973-0D63E62AA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157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DB0DAA-2850-124D-3F30-A92576FB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3906C4-D830-78E9-4499-6A6354E82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74E428-F600-F458-0241-ED19B958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1FBA-E481-294F-9FD5-113B42C4FFB2}" type="datetimeFigureOut">
              <a:rPr lang="es-MX" smtClean="0"/>
              <a:t>13/06/22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FE40A-0A93-4CD8-D267-1598B797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F7CAEB-CF11-8E67-A789-46EAD864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CC99-1B48-2142-9973-0D63E62AA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50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B26B85-8ADB-621B-C906-BF86764FE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EA0A21-C84B-939A-92C6-F2D370728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23D8E8-282D-2371-F429-F1BF37D1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1FBA-E481-294F-9FD5-113B42C4FFB2}" type="datetimeFigureOut">
              <a:rPr lang="es-MX" smtClean="0"/>
              <a:t>13/06/22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6B93A4-6578-254F-1781-759B5333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997B5C-5965-F959-5BA5-ABB27B87C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CC99-1B48-2142-9973-0D63E62AA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750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E0362-0B6D-9DD2-227F-A03D77BC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E2EFD9-0672-F392-C49E-455E3D17A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E476C1-F5ED-55B4-6999-637B957C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1FBA-E481-294F-9FD5-113B42C4FFB2}" type="datetimeFigureOut">
              <a:rPr lang="es-MX" smtClean="0"/>
              <a:t>13/06/22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4EBEA-95AE-ED01-E158-780C7B75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DD640D-8040-5531-E2C1-665B9079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CC99-1B48-2142-9973-0D63E62AA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436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F9A8D-8438-6D97-18B2-20A2AE0C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8E4B2E-EA78-82DE-7BA0-BF81DA22A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0EA355-635C-8D31-31A6-2E0770CC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1FBA-E481-294F-9FD5-113B42C4FFB2}" type="datetimeFigureOut">
              <a:rPr lang="es-MX" smtClean="0"/>
              <a:t>13/06/22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7C381F-C269-5CEF-8BAE-F154D9D92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F53FF-E53C-B509-532B-0D4C99C2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CC99-1B48-2142-9973-0D63E62AA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816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F2800-9A4A-1BD6-DDAA-0EBBCA0AB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F79EC5-CB12-66C6-E77D-9FCC630C0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BEF77C-BA74-AAB9-97B0-AB06CF990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66735F-E413-04B8-EB54-ECB0544F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1FBA-E481-294F-9FD5-113B42C4FFB2}" type="datetimeFigureOut">
              <a:rPr lang="es-MX" smtClean="0"/>
              <a:t>13/06/22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2BCAAB-6034-22CD-B6E0-2F21550B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4439D8-7098-56FA-E8F2-855E5C0A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CC99-1B48-2142-9973-0D63E62AA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860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8AAAF-3653-95FD-2841-77AEA208F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DF1A38-ADC7-A74C-6C2D-40385B5BA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0486D6-7679-6D6E-828B-4917BAA72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1897BB-24AC-8E67-07D1-783594BA1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810B8F-A9F0-CC25-B635-CEA229BCF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4ACE73-B553-79DA-C0F2-860EDCB14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1FBA-E481-294F-9FD5-113B42C4FFB2}" type="datetimeFigureOut">
              <a:rPr lang="es-MX" smtClean="0"/>
              <a:t>13/06/22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9ED805-810A-1FDC-4844-653A1E42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120CC6-5CEB-0E09-9C50-2AA7DE533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CC99-1B48-2142-9973-0D63E62AA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176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8A1AB-9D2F-92A7-FA63-E5281C69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143D3F-09C9-7537-5FC9-23E5E82C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1FBA-E481-294F-9FD5-113B42C4FFB2}" type="datetimeFigureOut">
              <a:rPr lang="es-MX" smtClean="0"/>
              <a:t>13/06/22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D81E5C-86B6-77BA-7484-A7AC4B7F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0DDE2C-4046-E874-93FB-27BF8A54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CC99-1B48-2142-9973-0D63E62AA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828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65E6BC-F944-4E7F-F9FE-FC9142D1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1FBA-E481-294F-9FD5-113B42C4FFB2}" type="datetimeFigureOut">
              <a:rPr lang="es-MX" smtClean="0"/>
              <a:t>13/06/22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8C329F-0AAA-AAF0-A007-12A3D3F0E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67B76C-7130-9746-A012-230AEEB8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CC99-1B48-2142-9973-0D63E62AA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212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0AAB0-09F5-7B0A-7796-E79E106B8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54E09-802B-A629-34E6-1F97086CE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D1B05C-772C-A730-905F-A585A4FFD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AB790-F76E-E75F-EFCB-1A02F3A7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1FBA-E481-294F-9FD5-113B42C4FFB2}" type="datetimeFigureOut">
              <a:rPr lang="es-MX" smtClean="0"/>
              <a:t>13/06/22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12C2AB-59F5-F5DC-66F6-C34F9837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64879B-E5BE-67EE-4FA0-34598441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CC99-1B48-2142-9973-0D63E62AA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64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5BF13-2BEC-70D1-5314-5004AAD2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57B59E-C5FB-39F4-7F80-3593DA074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DD514A-A7DD-2E67-1DAE-F284917A8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D8A331-B308-B9B3-9A82-372F5ABD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1FBA-E481-294F-9FD5-113B42C4FFB2}" type="datetimeFigureOut">
              <a:rPr lang="es-MX" smtClean="0"/>
              <a:t>13/06/22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FA0F09-0BB7-3CCF-74D0-6A9D9A01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DE0617-0CC8-9222-2002-349D92E6C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CC99-1B48-2142-9973-0D63E62AA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175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FCC341-A576-9EAE-E4D9-3D971DD5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33A231-B6AF-9D68-389C-7A968542C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729003-1FBF-7E4E-E04A-13F5BE0EA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61FBA-E481-294F-9FD5-113B42C4FFB2}" type="datetimeFigureOut">
              <a:rPr lang="es-MX" smtClean="0"/>
              <a:t>13/06/22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821CBD-DD04-B7E2-63A3-46EB79CC2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11FC5C-4EBA-B288-9885-694CA8A7D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5CC99-1B48-2142-9973-0D63E62AA9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039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B6D433FD-A341-71E1-56D0-302222632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26" y="368524"/>
            <a:ext cx="4958348" cy="61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283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ELIZABETH AGUIRRE RODRIGUEZ</dc:creator>
  <cp:lastModifiedBy>ANDREA ELIZABETH AGUIRRE RODRIGUEZ</cp:lastModifiedBy>
  <cp:revision>2</cp:revision>
  <dcterms:created xsi:type="dcterms:W3CDTF">2022-06-13T13:51:41Z</dcterms:created>
  <dcterms:modified xsi:type="dcterms:W3CDTF">2022-06-13T16:16:25Z</dcterms:modified>
</cp:coreProperties>
</file>