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3"/>
  </p:notesMasterIdLst>
  <p:sldIdLst>
    <p:sldId id="256" r:id="rId2"/>
    <p:sldId id="274" r:id="rId3"/>
    <p:sldId id="257" r:id="rId4"/>
    <p:sldId id="261" r:id="rId5"/>
    <p:sldId id="258" r:id="rId6"/>
    <p:sldId id="262" r:id="rId7"/>
    <p:sldId id="263" r:id="rId8"/>
    <p:sldId id="264" r:id="rId9"/>
    <p:sldId id="265" r:id="rId10"/>
    <p:sldId id="273" r:id="rId11"/>
    <p:sldId id="271" r:id="rId12"/>
  </p:sldIdLst>
  <p:sldSz cx="9144000" cy="5143500" type="screen16x9"/>
  <p:notesSz cx="6858000" cy="9144000"/>
  <p:embeddedFontLst>
    <p:embeddedFont>
      <p:font typeface="Dela Gothic One" panose="020B0604020202020204" charset="-128"/>
      <p:regular r:id="rId14"/>
    </p:embeddedFont>
    <p:embeddedFont>
      <p:font typeface="Bebas Neue" panose="020B0606020202050201" pitchFamily="34" charset="0"/>
      <p:regular r:id="rId15"/>
    </p:embeddedFont>
    <p:embeddedFont>
      <p:font typeface="Kanit" panose="020B0604020202020204" charset="-34"/>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B525BE-CAD6-466D-82AC-926DFBC7095E}">
  <a:tblStyle styleId="{2DB525BE-CAD6-466D-82AC-926DFBC709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11aa5f53a76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11aa5f53a76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9"/>
        <p:cNvGrpSpPr/>
        <p:nvPr/>
      </p:nvGrpSpPr>
      <p:grpSpPr>
        <a:xfrm>
          <a:off x="0" y="0"/>
          <a:ext cx="0" cy="0"/>
          <a:chOff x="0" y="0"/>
          <a:chExt cx="0" cy="0"/>
        </a:xfrm>
      </p:grpSpPr>
      <p:sp>
        <p:nvSpPr>
          <p:cNvPr id="2590" name="Google Shape;2590;g1212a75a7a7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1" name="Google Shape;2591;g1212a75a7a7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1212a75a7a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1212a75a7a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9"/>
        <p:cNvGrpSpPr/>
        <p:nvPr/>
      </p:nvGrpSpPr>
      <p:grpSpPr>
        <a:xfrm>
          <a:off x="0" y="0"/>
          <a:ext cx="0" cy="0"/>
          <a:chOff x="0" y="0"/>
          <a:chExt cx="0" cy="0"/>
        </a:xfrm>
      </p:grpSpPr>
      <p:sp>
        <p:nvSpPr>
          <p:cNvPr id="2590" name="Google Shape;2590;g1212a75a7a7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1" name="Google Shape;2591;g1212a75a7a7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297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20f987cb7f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20f987cb7f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5"/>
        <p:cNvGrpSpPr/>
        <p:nvPr/>
      </p:nvGrpSpPr>
      <p:grpSpPr>
        <a:xfrm>
          <a:off x="0" y="0"/>
          <a:ext cx="0" cy="0"/>
          <a:chOff x="0" y="0"/>
          <a:chExt cx="0" cy="0"/>
        </a:xfrm>
      </p:grpSpPr>
      <p:sp>
        <p:nvSpPr>
          <p:cNvPr id="1996" name="Google Shape;1996;g11aa5f53a76_0_1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7" name="Google Shape;1997;g11aa5f53a76_0_1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g11aa5f53a76_0_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3" name="Google Shape;1823;g11aa5f53a76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Google Shape;2049;g120f987cb7f_2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0" name="Google Shape;2050;g120f987cb7f_2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120f987cb7f_2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120f987cb7f_2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5"/>
        <p:cNvGrpSpPr/>
        <p:nvPr/>
      </p:nvGrpSpPr>
      <p:grpSpPr>
        <a:xfrm>
          <a:off x="0" y="0"/>
          <a:ext cx="0" cy="0"/>
          <a:chOff x="0" y="0"/>
          <a:chExt cx="0" cy="0"/>
        </a:xfrm>
      </p:grpSpPr>
      <p:sp>
        <p:nvSpPr>
          <p:cNvPr id="2146" name="Google Shape;2146;g11aa5f53a76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7" name="Google Shape;2147;g11aa5f53a76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9"/>
        <p:cNvGrpSpPr/>
        <p:nvPr/>
      </p:nvGrpSpPr>
      <p:grpSpPr>
        <a:xfrm>
          <a:off x="0" y="0"/>
          <a:ext cx="0" cy="0"/>
          <a:chOff x="0" y="0"/>
          <a:chExt cx="0" cy="0"/>
        </a:xfrm>
      </p:grpSpPr>
      <p:sp>
        <p:nvSpPr>
          <p:cNvPr id="2210" name="Google Shape;2210;g120f987cb7f_2_1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1" name="Google Shape;2211;g120f987cb7f_2_1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5893045" y="2930029"/>
            <a:ext cx="5919600" cy="3607365"/>
            <a:chOff x="560820" y="691867"/>
            <a:chExt cx="5919600" cy="3607365"/>
          </a:xfrm>
        </p:grpSpPr>
        <p:grpSp>
          <p:nvGrpSpPr>
            <p:cNvPr id="10" name="Google Shape;10;p2"/>
            <p:cNvGrpSpPr/>
            <p:nvPr/>
          </p:nvGrpSpPr>
          <p:grpSpPr>
            <a:xfrm>
              <a:off x="560820" y="691867"/>
              <a:ext cx="5767200" cy="3454978"/>
              <a:chOff x="713220" y="844254"/>
              <a:chExt cx="5767200" cy="3454978"/>
            </a:xfrm>
          </p:grpSpPr>
          <p:sp>
            <p:nvSpPr>
              <p:cNvPr id="11" name="Google Shape;11;p2"/>
              <p:cNvSpPr/>
              <p:nvPr/>
            </p:nvSpPr>
            <p:spPr>
              <a:xfrm>
                <a:off x="713220" y="1226332"/>
                <a:ext cx="5767200" cy="30729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637020" y="768054"/>
              <a:ext cx="5767200" cy="3454978"/>
              <a:chOff x="713220" y="844254"/>
              <a:chExt cx="5767200" cy="3454978"/>
            </a:xfrm>
          </p:grpSpPr>
          <p:sp>
            <p:nvSpPr>
              <p:cNvPr id="14" name="Google Shape;14;p2"/>
              <p:cNvSpPr/>
              <p:nvPr/>
            </p:nvSpPr>
            <p:spPr>
              <a:xfrm>
                <a:off x="713220" y="1226332"/>
                <a:ext cx="5767200" cy="30729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713220" y="844254"/>
              <a:ext cx="5767200" cy="3454978"/>
              <a:chOff x="713220" y="844254"/>
              <a:chExt cx="5767200" cy="3454978"/>
            </a:xfrm>
          </p:grpSpPr>
          <p:sp>
            <p:nvSpPr>
              <p:cNvPr id="17" name="Google Shape;17;p2"/>
              <p:cNvSpPr/>
              <p:nvPr/>
            </p:nvSpPr>
            <p:spPr>
              <a:xfrm>
                <a:off x="713220" y="1226332"/>
                <a:ext cx="5767200" cy="30729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713220" y="844254"/>
                <a:ext cx="5767200" cy="382200"/>
                <a:chOff x="713220" y="844254"/>
                <a:chExt cx="5767200" cy="382200"/>
              </a:xfrm>
            </p:grpSpPr>
            <p:sp>
              <p:nvSpPr>
                <p:cNvPr id="19" name="Google Shape;19;p2"/>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6129322" y="969070"/>
                  <a:ext cx="132317" cy="132317"/>
                  <a:chOff x="6775450" y="627475"/>
                  <a:chExt cx="196200" cy="196200"/>
                </a:xfrm>
              </p:grpSpPr>
              <p:cxnSp>
                <p:nvCxnSpPr>
                  <p:cNvPr id="22" name="Google Shape;22;p2"/>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24" name="Google Shape;24;p2"/>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25" name="Google Shape;25;p2"/>
          <p:cNvGrpSpPr/>
          <p:nvPr/>
        </p:nvGrpSpPr>
        <p:grpSpPr>
          <a:xfrm>
            <a:off x="1612200" y="691867"/>
            <a:ext cx="5919600" cy="3607365"/>
            <a:chOff x="1612200" y="691867"/>
            <a:chExt cx="5919600" cy="3607365"/>
          </a:xfrm>
        </p:grpSpPr>
        <p:grpSp>
          <p:nvGrpSpPr>
            <p:cNvPr id="26" name="Google Shape;26;p2"/>
            <p:cNvGrpSpPr/>
            <p:nvPr/>
          </p:nvGrpSpPr>
          <p:grpSpPr>
            <a:xfrm>
              <a:off x="1612200" y="691867"/>
              <a:ext cx="5767200" cy="3454978"/>
              <a:chOff x="713220" y="844254"/>
              <a:chExt cx="5767200" cy="3454978"/>
            </a:xfrm>
          </p:grpSpPr>
          <p:sp>
            <p:nvSpPr>
              <p:cNvPr id="27" name="Google Shape;27;p2"/>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1688400" y="768054"/>
              <a:ext cx="5767200" cy="3454978"/>
              <a:chOff x="713220" y="844254"/>
              <a:chExt cx="5767200" cy="3454978"/>
            </a:xfrm>
          </p:grpSpPr>
          <p:sp>
            <p:nvSpPr>
              <p:cNvPr id="30" name="Google Shape;30;p2"/>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1764600" y="844254"/>
              <a:ext cx="5767200" cy="3454978"/>
              <a:chOff x="713220" y="844254"/>
              <a:chExt cx="5767200" cy="3454978"/>
            </a:xfrm>
          </p:grpSpPr>
          <p:sp>
            <p:nvSpPr>
              <p:cNvPr id="33" name="Google Shape;33;p2"/>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713220" y="844254"/>
                <a:ext cx="5767200" cy="382200"/>
                <a:chOff x="713220" y="844254"/>
                <a:chExt cx="5767200" cy="382200"/>
              </a:xfrm>
            </p:grpSpPr>
            <p:sp>
              <p:nvSpPr>
                <p:cNvPr id="35" name="Google Shape;35;p2"/>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6129322" y="969070"/>
                  <a:ext cx="132317" cy="132317"/>
                  <a:chOff x="6775450" y="627475"/>
                  <a:chExt cx="196200" cy="196200"/>
                </a:xfrm>
              </p:grpSpPr>
              <p:cxnSp>
                <p:nvCxnSpPr>
                  <p:cNvPr id="38" name="Google Shape;38;p2"/>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40" name="Google Shape;40;p2"/>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41" name="Google Shape;41;p2"/>
          <p:cNvGrpSpPr/>
          <p:nvPr/>
        </p:nvGrpSpPr>
        <p:grpSpPr>
          <a:xfrm>
            <a:off x="-5356480" y="-916271"/>
            <a:ext cx="5919600" cy="3607365"/>
            <a:chOff x="560820" y="691867"/>
            <a:chExt cx="5919600" cy="3607365"/>
          </a:xfrm>
        </p:grpSpPr>
        <p:grpSp>
          <p:nvGrpSpPr>
            <p:cNvPr id="42" name="Google Shape;42;p2"/>
            <p:cNvGrpSpPr/>
            <p:nvPr/>
          </p:nvGrpSpPr>
          <p:grpSpPr>
            <a:xfrm>
              <a:off x="560820" y="691867"/>
              <a:ext cx="5767200" cy="3454978"/>
              <a:chOff x="713220" y="844254"/>
              <a:chExt cx="5767200" cy="3454978"/>
            </a:xfrm>
          </p:grpSpPr>
          <p:sp>
            <p:nvSpPr>
              <p:cNvPr id="43" name="Google Shape;43;p2"/>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637020" y="768054"/>
              <a:ext cx="5767200" cy="3454978"/>
              <a:chOff x="713220" y="844254"/>
              <a:chExt cx="5767200" cy="3454978"/>
            </a:xfrm>
          </p:grpSpPr>
          <p:sp>
            <p:nvSpPr>
              <p:cNvPr id="46" name="Google Shape;46;p2"/>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713220" y="844254"/>
              <a:ext cx="5767200" cy="3454978"/>
              <a:chOff x="713220" y="844254"/>
              <a:chExt cx="5767200" cy="3454978"/>
            </a:xfrm>
          </p:grpSpPr>
          <p:sp>
            <p:nvSpPr>
              <p:cNvPr id="49" name="Google Shape;49;p2"/>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2"/>
              <p:cNvGrpSpPr/>
              <p:nvPr/>
            </p:nvGrpSpPr>
            <p:grpSpPr>
              <a:xfrm>
                <a:off x="713220" y="844254"/>
                <a:ext cx="5767200" cy="382200"/>
                <a:chOff x="713220" y="844254"/>
                <a:chExt cx="5767200" cy="382200"/>
              </a:xfrm>
            </p:grpSpPr>
            <p:sp>
              <p:nvSpPr>
                <p:cNvPr id="51" name="Google Shape;51;p2"/>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2"/>
                <p:cNvGrpSpPr/>
                <p:nvPr/>
              </p:nvGrpSpPr>
              <p:grpSpPr>
                <a:xfrm>
                  <a:off x="6129322" y="969070"/>
                  <a:ext cx="132317" cy="132317"/>
                  <a:chOff x="6775450" y="627475"/>
                  <a:chExt cx="196200" cy="196200"/>
                </a:xfrm>
              </p:grpSpPr>
              <p:cxnSp>
                <p:nvCxnSpPr>
                  <p:cNvPr id="54" name="Google Shape;54;p2"/>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56" name="Google Shape;56;p2"/>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7" name="Google Shape;57;p2"/>
          <p:cNvSpPr txBox="1">
            <a:spLocks noGrp="1"/>
          </p:cNvSpPr>
          <p:nvPr>
            <p:ph type="ctrTitle"/>
          </p:nvPr>
        </p:nvSpPr>
        <p:spPr>
          <a:xfrm>
            <a:off x="2181675" y="1630875"/>
            <a:ext cx="4989000" cy="1829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8" name="Google Shape;58;p2"/>
          <p:cNvSpPr txBox="1">
            <a:spLocks noGrp="1"/>
          </p:cNvSpPr>
          <p:nvPr>
            <p:ph type="subTitle" idx="1"/>
          </p:nvPr>
        </p:nvSpPr>
        <p:spPr>
          <a:xfrm>
            <a:off x="2181675" y="3460575"/>
            <a:ext cx="4989000" cy="434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accent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59" name="Google Shape;59;p2"/>
          <p:cNvGrpSpPr/>
          <p:nvPr/>
        </p:nvGrpSpPr>
        <p:grpSpPr>
          <a:xfrm>
            <a:off x="7945075" y="-1992297"/>
            <a:ext cx="2832908" cy="2837396"/>
            <a:chOff x="452575" y="256553"/>
            <a:chExt cx="2832908" cy="2837396"/>
          </a:xfrm>
        </p:grpSpPr>
        <p:grpSp>
          <p:nvGrpSpPr>
            <p:cNvPr id="60" name="Google Shape;60;p2"/>
            <p:cNvGrpSpPr/>
            <p:nvPr/>
          </p:nvGrpSpPr>
          <p:grpSpPr>
            <a:xfrm>
              <a:off x="452575" y="256553"/>
              <a:ext cx="2680508" cy="2684996"/>
              <a:chOff x="604975" y="426678"/>
              <a:chExt cx="2680508" cy="2684996"/>
            </a:xfrm>
          </p:grpSpPr>
          <p:sp>
            <p:nvSpPr>
              <p:cNvPr id="61" name="Google Shape;61;p2"/>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04983" y="426678"/>
                <a:ext cx="2680500" cy="384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2"/>
              <p:cNvGrpSpPr/>
              <p:nvPr/>
            </p:nvGrpSpPr>
            <p:grpSpPr>
              <a:xfrm>
                <a:off x="2396715" y="549012"/>
                <a:ext cx="658026" cy="139279"/>
                <a:chOff x="8914246" y="473220"/>
                <a:chExt cx="625143" cy="132319"/>
              </a:xfrm>
            </p:grpSpPr>
            <p:sp>
              <p:nvSpPr>
                <p:cNvPr id="64" name="Google Shape;64;p2"/>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9407072" y="473220"/>
                  <a:ext cx="132317" cy="132317"/>
                  <a:chOff x="6775450" y="627475"/>
                  <a:chExt cx="196200" cy="196200"/>
                </a:xfrm>
              </p:grpSpPr>
              <p:cxnSp>
                <p:nvCxnSpPr>
                  <p:cNvPr id="66" name="Google Shape;66;p2"/>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68" name="Google Shape;68;p2"/>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9" name="Google Shape;69;p2"/>
            <p:cNvGrpSpPr/>
            <p:nvPr/>
          </p:nvGrpSpPr>
          <p:grpSpPr>
            <a:xfrm>
              <a:off x="528750" y="332753"/>
              <a:ext cx="2680508" cy="2684996"/>
              <a:chOff x="604975" y="426678"/>
              <a:chExt cx="2680508" cy="2684996"/>
            </a:xfrm>
          </p:grpSpPr>
          <p:sp>
            <p:nvSpPr>
              <p:cNvPr id="70" name="Google Shape;70;p2"/>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04983" y="426678"/>
                <a:ext cx="2680500" cy="384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2"/>
              <p:cNvGrpSpPr/>
              <p:nvPr/>
            </p:nvGrpSpPr>
            <p:grpSpPr>
              <a:xfrm>
                <a:off x="2396715" y="549012"/>
                <a:ext cx="658026" cy="139279"/>
                <a:chOff x="8914246" y="473220"/>
                <a:chExt cx="625143" cy="132319"/>
              </a:xfrm>
            </p:grpSpPr>
            <p:sp>
              <p:nvSpPr>
                <p:cNvPr id="73" name="Google Shape;73;p2"/>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2"/>
                <p:cNvGrpSpPr/>
                <p:nvPr/>
              </p:nvGrpSpPr>
              <p:grpSpPr>
                <a:xfrm>
                  <a:off x="9407072" y="473220"/>
                  <a:ext cx="132317" cy="132317"/>
                  <a:chOff x="6775450" y="627475"/>
                  <a:chExt cx="196200" cy="196200"/>
                </a:xfrm>
              </p:grpSpPr>
              <p:cxnSp>
                <p:nvCxnSpPr>
                  <p:cNvPr id="75" name="Google Shape;75;p2"/>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76" name="Google Shape;76;p2"/>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77" name="Google Shape;77;p2"/>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8" name="Google Shape;78;p2"/>
            <p:cNvGrpSpPr/>
            <p:nvPr/>
          </p:nvGrpSpPr>
          <p:grpSpPr>
            <a:xfrm>
              <a:off x="604975" y="408953"/>
              <a:ext cx="2680508" cy="2684996"/>
              <a:chOff x="604975" y="426678"/>
              <a:chExt cx="2680508" cy="2684996"/>
            </a:xfrm>
          </p:grpSpPr>
          <p:sp>
            <p:nvSpPr>
              <p:cNvPr id="79" name="Google Shape;79;p2"/>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04983" y="426678"/>
                <a:ext cx="2680500" cy="384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2396715" y="549012"/>
                <a:ext cx="658026" cy="139279"/>
                <a:chOff x="8914246" y="473220"/>
                <a:chExt cx="625143" cy="132319"/>
              </a:xfrm>
            </p:grpSpPr>
            <p:sp>
              <p:nvSpPr>
                <p:cNvPr id="82" name="Google Shape;82;p2"/>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2"/>
                <p:cNvGrpSpPr/>
                <p:nvPr/>
              </p:nvGrpSpPr>
              <p:grpSpPr>
                <a:xfrm>
                  <a:off x="9407072" y="473220"/>
                  <a:ext cx="132317" cy="132317"/>
                  <a:chOff x="6775450" y="627475"/>
                  <a:chExt cx="196200" cy="196200"/>
                </a:xfrm>
              </p:grpSpPr>
              <p:cxnSp>
                <p:nvCxnSpPr>
                  <p:cNvPr id="84" name="Google Shape;84;p2"/>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2"/>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6" name="Google Shape;86;p2"/>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87" name="Google Shape;87;p2"/>
          <p:cNvGrpSpPr/>
          <p:nvPr/>
        </p:nvGrpSpPr>
        <p:grpSpPr>
          <a:xfrm>
            <a:off x="-1261011" y="105219"/>
            <a:ext cx="1679630" cy="586652"/>
            <a:chOff x="5968589" y="1369919"/>
            <a:chExt cx="1679630" cy="586652"/>
          </a:xfrm>
        </p:grpSpPr>
        <p:sp>
          <p:nvSpPr>
            <p:cNvPr id="88" name="Google Shape;88;p2"/>
            <p:cNvSpPr/>
            <p:nvPr/>
          </p:nvSpPr>
          <p:spPr>
            <a:xfrm>
              <a:off x="5972339" y="1372797"/>
              <a:ext cx="1673002" cy="580896"/>
            </a:xfrm>
            <a:custGeom>
              <a:avLst/>
              <a:gdLst/>
              <a:ahLst/>
              <a:cxnLst/>
              <a:rect l="l" t="t" r="r" b="b"/>
              <a:pathLst>
                <a:path w="38365" h="13321" extrusionOk="0">
                  <a:moveTo>
                    <a:pt x="15562" y="0"/>
                  </a:moveTo>
                  <a:cubicBezTo>
                    <a:pt x="12998" y="0"/>
                    <a:pt x="10919" y="1323"/>
                    <a:pt x="10919" y="2952"/>
                  </a:cubicBezTo>
                  <a:cubicBezTo>
                    <a:pt x="10919" y="3450"/>
                    <a:pt x="11114" y="3918"/>
                    <a:pt x="11456" y="4330"/>
                  </a:cubicBezTo>
                  <a:cubicBezTo>
                    <a:pt x="9050" y="4398"/>
                    <a:pt x="7125" y="5627"/>
                    <a:pt x="7032" y="7160"/>
                  </a:cubicBezTo>
                  <a:cubicBezTo>
                    <a:pt x="4415" y="7934"/>
                    <a:pt x="2601" y="9621"/>
                    <a:pt x="2601" y="11577"/>
                  </a:cubicBezTo>
                  <a:cubicBezTo>
                    <a:pt x="2601" y="11694"/>
                    <a:pt x="2608" y="11812"/>
                    <a:pt x="2622" y="11928"/>
                  </a:cubicBezTo>
                  <a:cubicBezTo>
                    <a:pt x="1420" y="12180"/>
                    <a:pt x="466" y="12687"/>
                    <a:pt x="1" y="13321"/>
                  </a:cubicBezTo>
                  <a:lnTo>
                    <a:pt x="38307" y="13321"/>
                  </a:lnTo>
                  <a:cubicBezTo>
                    <a:pt x="38343" y="13165"/>
                    <a:pt x="38362" y="13006"/>
                    <a:pt x="38364" y="12846"/>
                  </a:cubicBezTo>
                  <a:cubicBezTo>
                    <a:pt x="38364" y="10901"/>
                    <a:pt x="35885" y="9325"/>
                    <a:pt x="32828" y="9325"/>
                  </a:cubicBezTo>
                  <a:cubicBezTo>
                    <a:pt x="32676" y="9325"/>
                    <a:pt x="32525" y="9332"/>
                    <a:pt x="32376" y="9340"/>
                  </a:cubicBezTo>
                  <a:cubicBezTo>
                    <a:pt x="31209" y="7908"/>
                    <a:pt x="28958" y="6891"/>
                    <a:pt x="26313" y="6730"/>
                  </a:cubicBezTo>
                  <a:cubicBezTo>
                    <a:pt x="25632" y="4840"/>
                    <a:pt x="23222" y="3371"/>
                    <a:pt x="20199" y="3030"/>
                  </a:cubicBezTo>
                  <a:cubicBezTo>
                    <a:pt x="20200" y="3004"/>
                    <a:pt x="20205" y="2979"/>
                    <a:pt x="20205" y="2952"/>
                  </a:cubicBezTo>
                  <a:cubicBezTo>
                    <a:pt x="20205" y="1323"/>
                    <a:pt x="18126" y="0"/>
                    <a:pt x="15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968589" y="1369919"/>
              <a:ext cx="1679630" cy="586652"/>
            </a:xfrm>
            <a:custGeom>
              <a:avLst/>
              <a:gdLst/>
              <a:ahLst/>
              <a:cxnLst/>
              <a:rect l="l" t="t" r="r" b="b"/>
              <a:pathLst>
                <a:path w="38517" h="13453" extrusionOk="0">
                  <a:moveTo>
                    <a:pt x="15648" y="132"/>
                  </a:moveTo>
                  <a:cubicBezTo>
                    <a:pt x="18171" y="132"/>
                    <a:pt x="20225" y="1427"/>
                    <a:pt x="20225" y="3020"/>
                  </a:cubicBezTo>
                  <a:cubicBezTo>
                    <a:pt x="20224" y="3031"/>
                    <a:pt x="20223" y="3043"/>
                    <a:pt x="20222" y="3055"/>
                  </a:cubicBezTo>
                  <a:cubicBezTo>
                    <a:pt x="20221" y="3068"/>
                    <a:pt x="20219" y="3079"/>
                    <a:pt x="20219" y="3093"/>
                  </a:cubicBezTo>
                  <a:cubicBezTo>
                    <a:pt x="20218" y="3128"/>
                    <a:pt x="20243" y="3158"/>
                    <a:pt x="20278" y="3162"/>
                  </a:cubicBezTo>
                  <a:cubicBezTo>
                    <a:pt x="23280" y="3500"/>
                    <a:pt x="25658" y="4936"/>
                    <a:pt x="26337" y="6820"/>
                  </a:cubicBezTo>
                  <a:cubicBezTo>
                    <a:pt x="26346" y="6845"/>
                    <a:pt x="26369" y="6862"/>
                    <a:pt x="26394" y="6863"/>
                  </a:cubicBezTo>
                  <a:cubicBezTo>
                    <a:pt x="28970" y="7020"/>
                    <a:pt x="31219" y="7986"/>
                    <a:pt x="32411" y="9449"/>
                  </a:cubicBezTo>
                  <a:cubicBezTo>
                    <a:pt x="32422" y="9464"/>
                    <a:pt x="32440" y="9473"/>
                    <a:pt x="32459" y="9473"/>
                  </a:cubicBezTo>
                  <a:cubicBezTo>
                    <a:pt x="32461" y="9473"/>
                    <a:pt x="32463" y="9473"/>
                    <a:pt x="32465" y="9473"/>
                  </a:cubicBezTo>
                  <a:cubicBezTo>
                    <a:pt x="32600" y="9466"/>
                    <a:pt x="32759" y="9459"/>
                    <a:pt x="32914" y="9459"/>
                  </a:cubicBezTo>
                  <a:cubicBezTo>
                    <a:pt x="35930" y="9459"/>
                    <a:pt x="38384" y="11008"/>
                    <a:pt x="38384" y="12912"/>
                  </a:cubicBezTo>
                  <a:cubicBezTo>
                    <a:pt x="38383" y="13049"/>
                    <a:pt x="38368" y="13186"/>
                    <a:pt x="38340" y="13321"/>
                  </a:cubicBezTo>
                  <a:lnTo>
                    <a:pt x="223" y="13321"/>
                  </a:lnTo>
                  <a:cubicBezTo>
                    <a:pt x="703" y="12748"/>
                    <a:pt x="1604" y="12292"/>
                    <a:pt x="2722" y="12060"/>
                  </a:cubicBezTo>
                  <a:cubicBezTo>
                    <a:pt x="2755" y="12052"/>
                    <a:pt x="2778" y="12021"/>
                    <a:pt x="2774" y="11987"/>
                  </a:cubicBezTo>
                  <a:cubicBezTo>
                    <a:pt x="2761" y="11873"/>
                    <a:pt x="2753" y="11758"/>
                    <a:pt x="2752" y="11643"/>
                  </a:cubicBezTo>
                  <a:cubicBezTo>
                    <a:pt x="2752" y="9786"/>
                    <a:pt x="4473" y="8078"/>
                    <a:pt x="7137" y="7290"/>
                  </a:cubicBezTo>
                  <a:cubicBezTo>
                    <a:pt x="7164" y="7282"/>
                    <a:pt x="7182" y="7258"/>
                    <a:pt x="7184" y="7230"/>
                  </a:cubicBezTo>
                  <a:cubicBezTo>
                    <a:pt x="7274" y="5745"/>
                    <a:pt x="9189" y="4528"/>
                    <a:pt x="11544" y="4462"/>
                  </a:cubicBezTo>
                  <a:cubicBezTo>
                    <a:pt x="11599" y="4460"/>
                    <a:pt x="11628" y="4396"/>
                    <a:pt x="11593" y="4353"/>
                  </a:cubicBezTo>
                  <a:cubicBezTo>
                    <a:pt x="11247" y="3936"/>
                    <a:pt x="11072" y="3487"/>
                    <a:pt x="11072" y="3020"/>
                  </a:cubicBezTo>
                  <a:cubicBezTo>
                    <a:pt x="11072" y="1427"/>
                    <a:pt x="13124" y="132"/>
                    <a:pt x="15648" y="132"/>
                  </a:cubicBezTo>
                  <a:close/>
                  <a:moveTo>
                    <a:pt x="15647" y="1"/>
                  </a:moveTo>
                  <a:cubicBezTo>
                    <a:pt x="13052" y="1"/>
                    <a:pt x="10939" y="1354"/>
                    <a:pt x="10939" y="3018"/>
                  </a:cubicBezTo>
                  <a:cubicBezTo>
                    <a:pt x="10939" y="3474"/>
                    <a:pt x="11101" y="3925"/>
                    <a:pt x="11409" y="4333"/>
                  </a:cubicBezTo>
                  <a:cubicBezTo>
                    <a:pt x="9033" y="4443"/>
                    <a:pt x="7183" y="5646"/>
                    <a:pt x="7055" y="7176"/>
                  </a:cubicBezTo>
                  <a:cubicBezTo>
                    <a:pt x="4359" y="7987"/>
                    <a:pt x="2620" y="9737"/>
                    <a:pt x="2620" y="11642"/>
                  </a:cubicBezTo>
                  <a:cubicBezTo>
                    <a:pt x="2620" y="11735"/>
                    <a:pt x="2625" y="11832"/>
                    <a:pt x="2636" y="11942"/>
                  </a:cubicBezTo>
                  <a:cubicBezTo>
                    <a:pt x="1447" y="12201"/>
                    <a:pt x="500" y="12711"/>
                    <a:pt x="33" y="13348"/>
                  </a:cubicBezTo>
                  <a:cubicBezTo>
                    <a:pt x="1" y="13391"/>
                    <a:pt x="32" y="13453"/>
                    <a:pt x="87" y="13453"/>
                  </a:cubicBezTo>
                  <a:lnTo>
                    <a:pt x="38393" y="13453"/>
                  </a:lnTo>
                  <a:cubicBezTo>
                    <a:pt x="38426" y="13453"/>
                    <a:pt x="38452" y="13430"/>
                    <a:pt x="38459" y="13399"/>
                  </a:cubicBezTo>
                  <a:cubicBezTo>
                    <a:pt x="38498" y="13214"/>
                    <a:pt x="38517" y="13059"/>
                    <a:pt x="38517" y="12911"/>
                  </a:cubicBezTo>
                  <a:cubicBezTo>
                    <a:pt x="38517" y="10933"/>
                    <a:pt x="36003" y="9325"/>
                    <a:pt x="32915" y="9325"/>
                  </a:cubicBezTo>
                  <a:cubicBezTo>
                    <a:pt x="32768" y="9325"/>
                    <a:pt x="32622" y="9331"/>
                    <a:pt x="32492" y="9338"/>
                  </a:cubicBezTo>
                  <a:cubicBezTo>
                    <a:pt x="31279" y="7871"/>
                    <a:pt x="29024" y="6899"/>
                    <a:pt x="26447" y="6732"/>
                  </a:cubicBezTo>
                  <a:cubicBezTo>
                    <a:pt x="25737" y="4837"/>
                    <a:pt x="23356" y="3392"/>
                    <a:pt x="20357" y="3037"/>
                  </a:cubicBezTo>
                  <a:lnTo>
                    <a:pt x="20357" y="3018"/>
                  </a:lnTo>
                  <a:cubicBezTo>
                    <a:pt x="20357" y="1354"/>
                    <a:pt x="18244" y="1"/>
                    <a:pt x="1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8241023" y="4299237"/>
            <a:ext cx="379490" cy="379368"/>
            <a:chOff x="3939837" y="3311892"/>
            <a:chExt cx="610113" cy="610113"/>
          </a:xfrm>
        </p:grpSpPr>
        <p:sp>
          <p:nvSpPr>
            <p:cNvPr id="91" name="Google Shape;91;p2"/>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a:off x="413234" y="3216235"/>
            <a:ext cx="244472" cy="244350"/>
            <a:chOff x="3939837" y="3311892"/>
            <a:chExt cx="610113" cy="610113"/>
          </a:xfrm>
        </p:grpSpPr>
        <p:sp>
          <p:nvSpPr>
            <p:cNvPr id="94" name="Google Shape;94;p2"/>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2"/>
          <p:cNvGrpSpPr/>
          <p:nvPr/>
        </p:nvGrpSpPr>
        <p:grpSpPr>
          <a:xfrm>
            <a:off x="5893046" y="199260"/>
            <a:ext cx="244472" cy="244350"/>
            <a:chOff x="3939837" y="3311892"/>
            <a:chExt cx="610113" cy="610113"/>
          </a:xfrm>
        </p:grpSpPr>
        <p:sp>
          <p:nvSpPr>
            <p:cNvPr id="97" name="Google Shape;97;p2"/>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3949371" y="4611548"/>
            <a:ext cx="244472" cy="244350"/>
            <a:chOff x="3939837" y="3311892"/>
            <a:chExt cx="610113" cy="610113"/>
          </a:xfrm>
        </p:grpSpPr>
        <p:sp>
          <p:nvSpPr>
            <p:cNvPr id="100" name="Google Shape;100;p2"/>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
    <p:bg>
      <p:bgPr>
        <a:solidFill>
          <a:schemeClr val="accent5"/>
        </a:solidFill>
        <a:effectLst/>
      </p:bgPr>
    </p:bg>
    <p:spTree>
      <p:nvGrpSpPr>
        <p:cNvPr id="1" name="Shape 839"/>
        <p:cNvGrpSpPr/>
        <p:nvPr/>
      </p:nvGrpSpPr>
      <p:grpSpPr>
        <a:xfrm>
          <a:off x="0" y="0"/>
          <a:ext cx="0" cy="0"/>
          <a:chOff x="0" y="0"/>
          <a:chExt cx="0" cy="0"/>
        </a:xfrm>
      </p:grpSpPr>
      <p:grpSp>
        <p:nvGrpSpPr>
          <p:cNvPr id="840" name="Google Shape;840;p16"/>
          <p:cNvGrpSpPr/>
          <p:nvPr/>
        </p:nvGrpSpPr>
        <p:grpSpPr>
          <a:xfrm>
            <a:off x="-1510700" y="-753472"/>
            <a:ext cx="2832908" cy="2837396"/>
            <a:chOff x="452575" y="256553"/>
            <a:chExt cx="2832908" cy="2837396"/>
          </a:xfrm>
        </p:grpSpPr>
        <p:grpSp>
          <p:nvGrpSpPr>
            <p:cNvPr id="841" name="Google Shape;841;p16"/>
            <p:cNvGrpSpPr/>
            <p:nvPr/>
          </p:nvGrpSpPr>
          <p:grpSpPr>
            <a:xfrm>
              <a:off x="452575" y="256553"/>
              <a:ext cx="2680508" cy="2684996"/>
              <a:chOff x="604975" y="426678"/>
              <a:chExt cx="2680508" cy="2684996"/>
            </a:xfrm>
          </p:grpSpPr>
          <p:sp>
            <p:nvSpPr>
              <p:cNvPr id="842" name="Google Shape;842;p16"/>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6"/>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 name="Google Shape;844;p16"/>
              <p:cNvGrpSpPr/>
              <p:nvPr/>
            </p:nvGrpSpPr>
            <p:grpSpPr>
              <a:xfrm>
                <a:off x="2396715" y="549012"/>
                <a:ext cx="658026" cy="139279"/>
                <a:chOff x="8914246" y="473220"/>
                <a:chExt cx="625143" cy="132319"/>
              </a:xfrm>
            </p:grpSpPr>
            <p:sp>
              <p:nvSpPr>
                <p:cNvPr id="845" name="Google Shape;845;p16"/>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16"/>
                <p:cNvGrpSpPr/>
                <p:nvPr/>
              </p:nvGrpSpPr>
              <p:grpSpPr>
                <a:xfrm>
                  <a:off x="9407072" y="473220"/>
                  <a:ext cx="132317" cy="132317"/>
                  <a:chOff x="6775450" y="627475"/>
                  <a:chExt cx="196200" cy="196200"/>
                </a:xfrm>
              </p:grpSpPr>
              <p:cxnSp>
                <p:nvCxnSpPr>
                  <p:cNvPr id="847" name="Google Shape;847;p1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49" name="Google Shape;849;p16"/>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0" name="Google Shape;850;p16"/>
            <p:cNvGrpSpPr/>
            <p:nvPr/>
          </p:nvGrpSpPr>
          <p:grpSpPr>
            <a:xfrm>
              <a:off x="528750" y="332753"/>
              <a:ext cx="2680508" cy="2684996"/>
              <a:chOff x="604975" y="426678"/>
              <a:chExt cx="2680508" cy="2684996"/>
            </a:xfrm>
          </p:grpSpPr>
          <p:sp>
            <p:nvSpPr>
              <p:cNvPr id="851" name="Google Shape;851;p16"/>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3" name="Google Shape;853;p16"/>
              <p:cNvGrpSpPr/>
              <p:nvPr/>
            </p:nvGrpSpPr>
            <p:grpSpPr>
              <a:xfrm>
                <a:off x="2396715" y="549012"/>
                <a:ext cx="658026" cy="139279"/>
                <a:chOff x="8914246" y="473220"/>
                <a:chExt cx="625143" cy="132319"/>
              </a:xfrm>
            </p:grpSpPr>
            <p:sp>
              <p:nvSpPr>
                <p:cNvPr id="854" name="Google Shape;854;p16"/>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16"/>
                <p:cNvGrpSpPr/>
                <p:nvPr/>
              </p:nvGrpSpPr>
              <p:grpSpPr>
                <a:xfrm>
                  <a:off x="9407072" y="473220"/>
                  <a:ext cx="132317" cy="132317"/>
                  <a:chOff x="6775450" y="627475"/>
                  <a:chExt cx="196200" cy="196200"/>
                </a:xfrm>
              </p:grpSpPr>
              <p:cxnSp>
                <p:nvCxnSpPr>
                  <p:cNvPr id="856" name="Google Shape;856;p1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58" name="Google Shape;858;p16"/>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9" name="Google Shape;859;p16"/>
            <p:cNvGrpSpPr/>
            <p:nvPr/>
          </p:nvGrpSpPr>
          <p:grpSpPr>
            <a:xfrm>
              <a:off x="604975" y="408953"/>
              <a:ext cx="2680508" cy="2684996"/>
              <a:chOff x="604975" y="426678"/>
              <a:chExt cx="2680508" cy="2684996"/>
            </a:xfrm>
          </p:grpSpPr>
          <p:sp>
            <p:nvSpPr>
              <p:cNvPr id="860" name="Google Shape;860;p16"/>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6"/>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16"/>
              <p:cNvGrpSpPr/>
              <p:nvPr/>
            </p:nvGrpSpPr>
            <p:grpSpPr>
              <a:xfrm>
                <a:off x="2396715" y="549012"/>
                <a:ext cx="658026" cy="139279"/>
                <a:chOff x="8914246" y="473220"/>
                <a:chExt cx="625143" cy="132319"/>
              </a:xfrm>
            </p:grpSpPr>
            <p:sp>
              <p:nvSpPr>
                <p:cNvPr id="863" name="Google Shape;863;p16"/>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16"/>
                <p:cNvGrpSpPr/>
                <p:nvPr/>
              </p:nvGrpSpPr>
              <p:grpSpPr>
                <a:xfrm>
                  <a:off x="9407072" y="473220"/>
                  <a:ext cx="132317" cy="132317"/>
                  <a:chOff x="6775450" y="627475"/>
                  <a:chExt cx="196200" cy="196200"/>
                </a:xfrm>
              </p:grpSpPr>
              <p:cxnSp>
                <p:nvCxnSpPr>
                  <p:cNvPr id="865" name="Google Shape;865;p1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67" name="Google Shape;867;p16"/>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868" name="Google Shape;868;p16"/>
          <p:cNvGrpSpPr/>
          <p:nvPr/>
        </p:nvGrpSpPr>
        <p:grpSpPr>
          <a:xfrm>
            <a:off x="6204095" y="2979117"/>
            <a:ext cx="5919600" cy="3607365"/>
            <a:chOff x="560820" y="691867"/>
            <a:chExt cx="5919600" cy="3607365"/>
          </a:xfrm>
        </p:grpSpPr>
        <p:grpSp>
          <p:nvGrpSpPr>
            <p:cNvPr id="869" name="Google Shape;869;p16"/>
            <p:cNvGrpSpPr/>
            <p:nvPr/>
          </p:nvGrpSpPr>
          <p:grpSpPr>
            <a:xfrm>
              <a:off x="560820" y="691867"/>
              <a:ext cx="5767200" cy="3454978"/>
              <a:chOff x="713220" y="844254"/>
              <a:chExt cx="5767200" cy="3454978"/>
            </a:xfrm>
          </p:grpSpPr>
          <p:sp>
            <p:nvSpPr>
              <p:cNvPr id="870" name="Google Shape;870;p16"/>
              <p:cNvSpPr/>
              <p:nvPr/>
            </p:nvSpPr>
            <p:spPr>
              <a:xfrm>
                <a:off x="713220" y="1226332"/>
                <a:ext cx="5767200" cy="3072900"/>
              </a:xfrm>
              <a:prstGeom prst="rect">
                <a:avLst/>
              </a:pr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6"/>
            <p:cNvGrpSpPr/>
            <p:nvPr/>
          </p:nvGrpSpPr>
          <p:grpSpPr>
            <a:xfrm>
              <a:off x="637020" y="768054"/>
              <a:ext cx="5767200" cy="3454978"/>
              <a:chOff x="713220" y="844254"/>
              <a:chExt cx="5767200" cy="3454978"/>
            </a:xfrm>
          </p:grpSpPr>
          <p:sp>
            <p:nvSpPr>
              <p:cNvPr id="873" name="Google Shape;873;p16"/>
              <p:cNvSpPr/>
              <p:nvPr/>
            </p:nvSpPr>
            <p:spPr>
              <a:xfrm>
                <a:off x="713220" y="1226332"/>
                <a:ext cx="5767200" cy="3072900"/>
              </a:xfrm>
              <a:prstGeom prst="rect">
                <a:avLst/>
              </a:pr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6"/>
            <p:cNvGrpSpPr/>
            <p:nvPr/>
          </p:nvGrpSpPr>
          <p:grpSpPr>
            <a:xfrm>
              <a:off x="713220" y="844254"/>
              <a:ext cx="5767200" cy="3454978"/>
              <a:chOff x="713220" y="844254"/>
              <a:chExt cx="5767200" cy="3454978"/>
            </a:xfrm>
          </p:grpSpPr>
          <p:sp>
            <p:nvSpPr>
              <p:cNvPr id="876" name="Google Shape;876;p16"/>
              <p:cNvSpPr/>
              <p:nvPr/>
            </p:nvSpPr>
            <p:spPr>
              <a:xfrm>
                <a:off x="713220" y="1226332"/>
                <a:ext cx="5767200" cy="3072900"/>
              </a:xfrm>
              <a:prstGeom prst="rect">
                <a:avLst/>
              </a:pr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16"/>
              <p:cNvGrpSpPr/>
              <p:nvPr/>
            </p:nvGrpSpPr>
            <p:grpSpPr>
              <a:xfrm>
                <a:off x="713220" y="844254"/>
                <a:ext cx="5767200" cy="382200"/>
                <a:chOff x="713220" y="844254"/>
                <a:chExt cx="5767200" cy="382200"/>
              </a:xfrm>
            </p:grpSpPr>
            <p:sp>
              <p:nvSpPr>
                <p:cNvPr id="878" name="Google Shape;878;p16"/>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16"/>
                <p:cNvGrpSpPr/>
                <p:nvPr/>
              </p:nvGrpSpPr>
              <p:grpSpPr>
                <a:xfrm>
                  <a:off x="6129322" y="969070"/>
                  <a:ext cx="132317" cy="132317"/>
                  <a:chOff x="6775450" y="627475"/>
                  <a:chExt cx="196200" cy="196200"/>
                </a:xfrm>
              </p:grpSpPr>
              <p:cxnSp>
                <p:nvCxnSpPr>
                  <p:cNvPr id="881" name="Google Shape;881;p1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82" name="Google Shape;882;p1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83" name="Google Shape;883;p16"/>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884" name="Google Shape;884;p16"/>
          <p:cNvGrpSpPr/>
          <p:nvPr/>
        </p:nvGrpSpPr>
        <p:grpSpPr>
          <a:xfrm>
            <a:off x="452575" y="256113"/>
            <a:ext cx="8086475" cy="4478875"/>
            <a:chOff x="452575" y="256113"/>
            <a:chExt cx="8086475" cy="4478875"/>
          </a:xfrm>
        </p:grpSpPr>
        <p:grpSp>
          <p:nvGrpSpPr>
            <p:cNvPr id="885" name="Google Shape;885;p16"/>
            <p:cNvGrpSpPr/>
            <p:nvPr/>
          </p:nvGrpSpPr>
          <p:grpSpPr>
            <a:xfrm>
              <a:off x="452575" y="256113"/>
              <a:ext cx="7934100" cy="4326475"/>
              <a:chOff x="496425" y="369738"/>
              <a:chExt cx="7934100" cy="4326475"/>
            </a:xfrm>
          </p:grpSpPr>
          <p:sp>
            <p:nvSpPr>
              <p:cNvPr id="886" name="Google Shape;886;p16"/>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6"/>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6"/>
            <p:cNvGrpSpPr/>
            <p:nvPr/>
          </p:nvGrpSpPr>
          <p:grpSpPr>
            <a:xfrm>
              <a:off x="528775" y="332313"/>
              <a:ext cx="7934100" cy="4326475"/>
              <a:chOff x="496425" y="369738"/>
              <a:chExt cx="7934100" cy="4326475"/>
            </a:xfrm>
          </p:grpSpPr>
          <p:sp>
            <p:nvSpPr>
              <p:cNvPr id="889" name="Google Shape;889;p16"/>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6"/>
            <p:cNvGrpSpPr/>
            <p:nvPr/>
          </p:nvGrpSpPr>
          <p:grpSpPr>
            <a:xfrm>
              <a:off x="604950" y="408513"/>
              <a:ext cx="7934100" cy="4326475"/>
              <a:chOff x="496425" y="369738"/>
              <a:chExt cx="7934100" cy="4326475"/>
            </a:xfrm>
          </p:grpSpPr>
          <p:sp>
            <p:nvSpPr>
              <p:cNvPr id="892" name="Google Shape;892;p16"/>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7834389" y="5010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16"/>
              <p:cNvGrpSpPr/>
              <p:nvPr/>
            </p:nvGrpSpPr>
            <p:grpSpPr>
              <a:xfrm>
                <a:off x="8079678" y="494570"/>
                <a:ext cx="132317" cy="132317"/>
                <a:chOff x="6775450" y="627475"/>
                <a:chExt cx="196200" cy="196200"/>
              </a:xfrm>
            </p:grpSpPr>
            <p:cxnSp>
              <p:nvCxnSpPr>
                <p:cNvPr id="896" name="Google Shape;896;p1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98" name="Google Shape;898;p16"/>
              <p:cNvCxnSpPr/>
              <p:nvPr/>
            </p:nvCxnSpPr>
            <p:spPr>
              <a:xfrm>
                <a:off x="7586852" y="626889"/>
                <a:ext cx="131700" cy="0"/>
              </a:xfrm>
              <a:prstGeom prst="straightConnector1">
                <a:avLst/>
              </a:prstGeom>
              <a:noFill/>
              <a:ln w="9525" cap="flat" cmpd="sng">
                <a:solidFill>
                  <a:schemeClr val="accent5"/>
                </a:solidFill>
                <a:prstDash val="solid"/>
                <a:round/>
                <a:headEnd type="none" w="med" len="med"/>
                <a:tailEnd type="none" w="med" len="med"/>
              </a:ln>
            </p:spPr>
          </p:cxnSp>
        </p:grpSp>
      </p:grpSp>
      <p:sp>
        <p:nvSpPr>
          <p:cNvPr id="899" name="Google Shape;899;p16"/>
          <p:cNvSpPr txBox="1">
            <a:spLocks noGrp="1"/>
          </p:cNvSpPr>
          <p:nvPr>
            <p:ph type="title"/>
          </p:nvPr>
        </p:nvSpPr>
        <p:spPr>
          <a:xfrm>
            <a:off x="4151138" y="1415700"/>
            <a:ext cx="3932700" cy="1403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00" name="Google Shape;900;p16"/>
          <p:cNvSpPr txBox="1">
            <a:spLocks noGrp="1"/>
          </p:cNvSpPr>
          <p:nvPr>
            <p:ph type="subTitle" idx="1"/>
          </p:nvPr>
        </p:nvSpPr>
        <p:spPr>
          <a:xfrm>
            <a:off x="4151138" y="2971800"/>
            <a:ext cx="3932700" cy="8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accent5"/>
        </a:solidFill>
        <a:effectLst/>
      </p:bgPr>
    </p:bg>
    <p:spTree>
      <p:nvGrpSpPr>
        <p:cNvPr id="1" name="Shape 1048"/>
        <p:cNvGrpSpPr/>
        <p:nvPr/>
      </p:nvGrpSpPr>
      <p:grpSpPr>
        <a:xfrm>
          <a:off x="0" y="0"/>
          <a:ext cx="0" cy="0"/>
          <a:chOff x="0" y="0"/>
          <a:chExt cx="0" cy="0"/>
        </a:xfrm>
      </p:grpSpPr>
      <p:grpSp>
        <p:nvGrpSpPr>
          <p:cNvPr id="1049" name="Google Shape;1049;p20"/>
          <p:cNvGrpSpPr/>
          <p:nvPr/>
        </p:nvGrpSpPr>
        <p:grpSpPr>
          <a:xfrm>
            <a:off x="-3546730" y="-2055683"/>
            <a:ext cx="5919600" cy="3607365"/>
            <a:chOff x="560820" y="691867"/>
            <a:chExt cx="5919600" cy="3607365"/>
          </a:xfrm>
        </p:grpSpPr>
        <p:grpSp>
          <p:nvGrpSpPr>
            <p:cNvPr id="1050" name="Google Shape;1050;p20"/>
            <p:cNvGrpSpPr/>
            <p:nvPr/>
          </p:nvGrpSpPr>
          <p:grpSpPr>
            <a:xfrm>
              <a:off x="560820" y="691867"/>
              <a:ext cx="5767200" cy="3454978"/>
              <a:chOff x="713220" y="844254"/>
              <a:chExt cx="5767200" cy="3454978"/>
            </a:xfrm>
          </p:grpSpPr>
          <p:sp>
            <p:nvSpPr>
              <p:cNvPr id="1051" name="Google Shape;1051;p20"/>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20"/>
            <p:cNvGrpSpPr/>
            <p:nvPr/>
          </p:nvGrpSpPr>
          <p:grpSpPr>
            <a:xfrm>
              <a:off x="637020" y="768054"/>
              <a:ext cx="5767200" cy="3454978"/>
              <a:chOff x="713220" y="844254"/>
              <a:chExt cx="5767200" cy="3454978"/>
            </a:xfrm>
          </p:grpSpPr>
          <p:sp>
            <p:nvSpPr>
              <p:cNvPr id="1054" name="Google Shape;1054;p20"/>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20"/>
            <p:cNvGrpSpPr/>
            <p:nvPr/>
          </p:nvGrpSpPr>
          <p:grpSpPr>
            <a:xfrm>
              <a:off x="713220" y="844254"/>
              <a:ext cx="5767200" cy="3454978"/>
              <a:chOff x="713220" y="844254"/>
              <a:chExt cx="5767200" cy="3454978"/>
            </a:xfrm>
          </p:grpSpPr>
          <p:sp>
            <p:nvSpPr>
              <p:cNvPr id="1057" name="Google Shape;1057;p20"/>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20"/>
              <p:cNvGrpSpPr/>
              <p:nvPr/>
            </p:nvGrpSpPr>
            <p:grpSpPr>
              <a:xfrm>
                <a:off x="713220" y="844254"/>
                <a:ext cx="5767200" cy="382200"/>
                <a:chOff x="713220" y="844254"/>
                <a:chExt cx="5767200" cy="382200"/>
              </a:xfrm>
            </p:grpSpPr>
            <p:sp>
              <p:nvSpPr>
                <p:cNvPr id="1059" name="Google Shape;1059;p20"/>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p20"/>
                <p:cNvGrpSpPr/>
                <p:nvPr/>
              </p:nvGrpSpPr>
              <p:grpSpPr>
                <a:xfrm>
                  <a:off x="6129322" y="969070"/>
                  <a:ext cx="132317" cy="132317"/>
                  <a:chOff x="6775450" y="627475"/>
                  <a:chExt cx="196200" cy="196200"/>
                </a:xfrm>
              </p:grpSpPr>
              <p:cxnSp>
                <p:nvCxnSpPr>
                  <p:cNvPr id="1062" name="Google Shape;1062;p20"/>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063" name="Google Shape;1063;p20"/>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064" name="Google Shape;1064;p20"/>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065" name="Google Shape;1065;p20"/>
          <p:cNvGrpSpPr/>
          <p:nvPr/>
        </p:nvGrpSpPr>
        <p:grpSpPr>
          <a:xfrm>
            <a:off x="452575" y="256113"/>
            <a:ext cx="8086475" cy="4478875"/>
            <a:chOff x="452575" y="256113"/>
            <a:chExt cx="8086475" cy="4478875"/>
          </a:xfrm>
        </p:grpSpPr>
        <p:grpSp>
          <p:nvGrpSpPr>
            <p:cNvPr id="1066" name="Google Shape;1066;p20"/>
            <p:cNvGrpSpPr/>
            <p:nvPr/>
          </p:nvGrpSpPr>
          <p:grpSpPr>
            <a:xfrm>
              <a:off x="452575" y="256113"/>
              <a:ext cx="7934100" cy="4326475"/>
              <a:chOff x="496425" y="369738"/>
              <a:chExt cx="7934100" cy="4326475"/>
            </a:xfrm>
          </p:grpSpPr>
          <p:sp>
            <p:nvSpPr>
              <p:cNvPr id="1067" name="Google Shape;1067;p20"/>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0"/>
            <p:cNvGrpSpPr/>
            <p:nvPr/>
          </p:nvGrpSpPr>
          <p:grpSpPr>
            <a:xfrm>
              <a:off x="528775" y="332313"/>
              <a:ext cx="7934100" cy="4326475"/>
              <a:chOff x="496425" y="369738"/>
              <a:chExt cx="7934100" cy="4326475"/>
            </a:xfrm>
          </p:grpSpPr>
          <p:sp>
            <p:nvSpPr>
              <p:cNvPr id="1070" name="Google Shape;1070;p20"/>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0"/>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0"/>
            <p:cNvGrpSpPr/>
            <p:nvPr/>
          </p:nvGrpSpPr>
          <p:grpSpPr>
            <a:xfrm>
              <a:off x="604950" y="408513"/>
              <a:ext cx="7934100" cy="4326475"/>
              <a:chOff x="496425" y="369738"/>
              <a:chExt cx="7934100" cy="4326475"/>
            </a:xfrm>
          </p:grpSpPr>
          <p:sp>
            <p:nvSpPr>
              <p:cNvPr id="1073" name="Google Shape;1073;p20"/>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7834389" y="5010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20"/>
              <p:cNvGrpSpPr/>
              <p:nvPr/>
            </p:nvGrpSpPr>
            <p:grpSpPr>
              <a:xfrm>
                <a:off x="8079678" y="494570"/>
                <a:ext cx="132317" cy="132317"/>
                <a:chOff x="6775450" y="627475"/>
                <a:chExt cx="196200" cy="196200"/>
              </a:xfrm>
            </p:grpSpPr>
            <p:cxnSp>
              <p:nvCxnSpPr>
                <p:cNvPr id="1077" name="Google Shape;1077;p20"/>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078" name="Google Shape;1078;p20"/>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079" name="Google Shape;1079;p20"/>
              <p:cNvCxnSpPr/>
              <p:nvPr/>
            </p:nvCxnSpPr>
            <p:spPr>
              <a:xfrm>
                <a:off x="7586852" y="626889"/>
                <a:ext cx="131700" cy="0"/>
              </a:xfrm>
              <a:prstGeom prst="straightConnector1">
                <a:avLst/>
              </a:prstGeom>
              <a:noFill/>
              <a:ln w="9525" cap="flat" cmpd="sng">
                <a:solidFill>
                  <a:schemeClr val="accent5"/>
                </a:solidFill>
                <a:prstDash val="solid"/>
                <a:round/>
                <a:headEnd type="none" w="med" len="med"/>
                <a:tailEnd type="none" w="med" len="med"/>
              </a:ln>
            </p:spPr>
          </p:cxnSp>
        </p:grpSp>
      </p:grpSp>
      <p:sp>
        <p:nvSpPr>
          <p:cNvPr id="1080" name="Google Shape;1080;p20"/>
          <p:cNvSpPr txBox="1">
            <a:spLocks noGrp="1"/>
          </p:cNvSpPr>
          <p:nvPr>
            <p:ph type="title"/>
          </p:nvPr>
        </p:nvSpPr>
        <p:spPr>
          <a:xfrm>
            <a:off x="1051926" y="2146413"/>
            <a:ext cx="2175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1" name="Google Shape;1081;p20"/>
          <p:cNvSpPr txBox="1">
            <a:spLocks noGrp="1"/>
          </p:cNvSpPr>
          <p:nvPr>
            <p:ph type="subTitle" idx="1"/>
          </p:nvPr>
        </p:nvSpPr>
        <p:spPr>
          <a:xfrm>
            <a:off x="1051926" y="2512113"/>
            <a:ext cx="2175300" cy="8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2" name="Google Shape;1082;p20"/>
          <p:cNvSpPr txBox="1">
            <a:spLocks noGrp="1"/>
          </p:cNvSpPr>
          <p:nvPr>
            <p:ph type="title" idx="2"/>
          </p:nvPr>
        </p:nvSpPr>
        <p:spPr>
          <a:xfrm>
            <a:off x="3484347" y="2146413"/>
            <a:ext cx="2175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3" name="Google Shape;1083;p20"/>
          <p:cNvSpPr txBox="1">
            <a:spLocks noGrp="1"/>
          </p:cNvSpPr>
          <p:nvPr>
            <p:ph type="subTitle" idx="3"/>
          </p:nvPr>
        </p:nvSpPr>
        <p:spPr>
          <a:xfrm>
            <a:off x="3484347" y="2512113"/>
            <a:ext cx="2175300" cy="8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4" name="Google Shape;1084;p20"/>
          <p:cNvSpPr txBox="1">
            <a:spLocks noGrp="1"/>
          </p:cNvSpPr>
          <p:nvPr>
            <p:ph type="title" idx="4"/>
          </p:nvPr>
        </p:nvSpPr>
        <p:spPr>
          <a:xfrm>
            <a:off x="5916774" y="2146413"/>
            <a:ext cx="2175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5" name="Google Shape;1085;p20"/>
          <p:cNvSpPr txBox="1">
            <a:spLocks noGrp="1"/>
          </p:cNvSpPr>
          <p:nvPr>
            <p:ph type="subTitle" idx="5"/>
          </p:nvPr>
        </p:nvSpPr>
        <p:spPr>
          <a:xfrm>
            <a:off x="5916774" y="2512113"/>
            <a:ext cx="2175300" cy="8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6" name="Google Shape;1086;p20"/>
          <p:cNvSpPr txBox="1">
            <a:spLocks noGrp="1"/>
          </p:cNvSpPr>
          <p:nvPr>
            <p:ph type="title" idx="6"/>
          </p:nvPr>
        </p:nvSpPr>
        <p:spPr>
          <a:xfrm>
            <a:off x="713225" y="869975"/>
            <a:ext cx="77175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5"/>
        </a:solidFill>
        <a:effectLst/>
      </p:bgPr>
    </p:bg>
    <p:spTree>
      <p:nvGrpSpPr>
        <p:cNvPr id="1" name="Shape 1572"/>
        <p:cNvGrpSpPr/>
        <p:nvPr/>
      </p:nvGrpSpPr>
      <p:grpSpPr>
        <a:xfrm>
          <a:off x="0" y="0"/>
          <a:ext cx="0" cy="0"/>
          <a:chOff x="0" y="0"/>
          <a:chExt cx="0" cy="0"/>
        </a:xfrm>
      </p:grpSpPr>
      <p:grpSp>
        <p:nvGrpSpPr>
          <p:cNvPr id="1573" name="Google Shape;1573;p29"/>
          <p:cNvGrpSpPr/>
          <p:nvPr/>
        </p:nvGrpSpPr>
        <p:grpSpPr>
          <a:xfrm>
            <a:off x="5174550" y="-902270"/>
            <a:ext cx="5919600" cy="3607365"/>
            <a:chOff x="560820" y="691867"/>
            <a:chExt cx="5919600" cy="3607365"/>
          </a:xfrm>
        </p:grpSpPr>
        <p:grpSp>
          <p:nvGrpSpPr>
            <p:cNvPr id="1574" name="Google Shape;1574;p29"/>
            <p:cNvGrpSpPr/>
            <p:nvPr/>
          </p:nvGrpSpPr>
          <p:grpSpPr>
            <a:xfrm>
              <a:off x="560820" y="691867"/>
              <a:ext cx="5767200" cy="3454978"/>
              <a:chOff x="713220" y="844254"/>
              <a:chExt cx="5767200" cy="3454978"/>
            </a:xfrm>
          </p:grpSpPr>
          <p:sp>
            <p:nvSpPr>
              <p:cNvPr id="1575" name="Google Shape;1575;p29"/>
              <p:cNvSpPr/>
              <p:nvPr/>
            </p:nvSpPr>
            <p:spPr>
              <a:xfrm>
                <a:off x="713220" y="1226332"/>
                <a:ext cx="5767200" cy="30729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7" name="Google Shape;1577;p29"/>
            <p:cNvGrpSpPr/>
            <p:nvPr/>
          </p:nvGrpSpPr>
          <p:grpSpPr>
            <a:xfrm>
              <a:off x="637020" y="768054"/>
              <a:ext cx="5767200" cy="3454978"/>
              <a:chOff x="713220" y="844254"/>
              <a:chExt cx="5767200" cy="3454978"/>
            </a:xfrm>
          </p:grpSpPr>
          <p:sp>
            <p:nvSpPr>
              <p:cNvPr id="1578" name="Google Shape;1578;p29"/>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29"/>
            <p:cNvGrpSpPr/>
            <p:nvPr/>
          </p:nvGrpSpPr>
          <p:grpSpPr>
            <a:xfrm>
              <a:off x="713220" y="844254"/>
              <a:ext cx="5767200" cy="3454978"/>
              <a:chOff x="713220" y="844254"/>
              <a:chExt cx="5767200" cy="3454978"/>
            </a:xfrm>
          </p:grpSpPr>
          <p:sp>
            <p:nvSpPr>
              <p:cNvPr id="1581" name="Google Shape;1581;p29"/>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2" name="Google Shape;1582;p29"/>
              <p:cNvGrpSpPr/>
              <p:nvPr/>
            </p:nvGrpSpPr>
            <p:grpSpPr>
              <a:xfrm>
                <a:off x="713220" y="844254"/>
                <a:ext cx="5767200" cy="382200"/>
                <a:chOff x="713220" y="844254"/>
                <a:chExt cx="5767200" cy="382200"/>
              </a:xfrm>
            </p:grpSpPr>
            <p:sp>
              <p:nvSpPr>
                <p:cNvPr id="1583" name="Google Shape;1583;p2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5" name="Google Shape;1585;p29"/>
                <p:cNvGrpSpPr/>
                <p:nvPr/>
              </p:nvGrpSpPr>
              <p:grpSpPr>
                <a:xfrm>
                  <a:off x="6129322" y="969070"/>
                  <a:ext cx="132317" cy="132317"/>
                  <a:chOff x="6775450" y="627475"/>
                  <a:chExt cx="196200" cy="196200"/>
                </a:xfrm>
              </p:grpSpPr>
              <p:cxnSp>
                <p:nvCxnSpPr>
                  <p:cNvPr id="1586" name="Google Shape;1586;p29"/>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587" name="Google Shape;1587;p29"/>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588" name="Google Shape;1588;p29"/>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589" name="Google Shape;1589;p29"/>
          <p:cNvGrpSpPr/>
          <p:nvPr/>
        </p:nvGrpSpPr>
        <p:grpSpPr>
          <a:xfrm>
            <a:off x="-1522675" y="2571755"/>
            <a:ext cx="5919600" cy="3607365"/>
            <a:chOff x="560820" y="691867"/>
            <a:chExt cx="5919600" cy="3607365"/>
          </a:xfrm>
        </p:grpSpPr>
        <p:grpSp>
          <p:nvGrpSpPr>
            <p:cNvPr id="1590" name="Google Shape;1590;p29"/>
            <p:cNvGrpSpPr/>
            <p:nvPr/>
          </p:nvGrpSpPr>
          <p:grpSpPr>
            <a:xfrm>
              <a:off x="560820" y="691867"/>
              <a:ext cx="5767200" cy="3454978"/>
              <a:chOff x="713220" y="844254"/>
              <a:chExt cx="5767200" cy="3454978"/>
            </a:xfrm>
          </p:grpSpPr>
          <p:sp>
            <p:nvSpPr>
              <p:cNvPr id="1591" name="Google Shape;1591;p29"/>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29"/>
            <p:cNvGrpSpPr/>
            <p:nvPr/>
          </p:nvGrpSpPr>
          <p:grpSpPr>
            <a:xfrm>
              <a:off x="637020" y="768054"/>
              <a:ext cx="5767200" cy="3454978"/>
              <a:chOff x="713220" y="844254"/>
              <a:chExt cx="5767200" cy="3454978"/>
            </a:xfrm>
          </p:grpSpPr>
          <p:sp>
            <p:nvSpPr>
              <p:cNvPr id="1594" name="Google Shape;1594;p29"/>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29"/>
            <p:cNvGrpSpPr/>
            <p:nvPr/>
          </p:nvGrpSpPr>
          <p:grpSpPr>
            <a:xfrm>
              <a:off x="713220" y="844254"/>
              <a:ext cx="5767200" cy="3454978"/>
              <a:chOff x="713220" y="844254"/>
              <a:chExt cx="5767200" cy="3454978"/>
            </a:xfrm>
          </p:grpSpPr>
          <p:sp>
            <p:nvSpPr>
              <p:cNvPr id="1597" name="Google Shape;1597;p29"/>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8" name="Google Shape;1598;p29"/>
              <p:cNvGrpSpPr/>
              <p:nvPr/>
            </p:nvGrpSpPr>
            <p:grpSpPr>
              <a:xfrm>
                <a:off x="713220" y="844254"/>
                <a:ext cx="5767200" cy="382200"/>
                <a:chOff x="713220" y="844254"/>
                <a:chExt cx="5767200" cy="382200"/>
              </a:xfrm>
            </p:grpSpPr>
            <p:sp>
              <p:nvSpPr>
                <p:cNvPr id="1599" name="Google Shape;1599;p2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9"/>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29"/>
                <p:cNvGrpSpPr/>
                <p:nvPr/>
              </p:nvGrpSpPr>
              <p:grpSpPr>
                <a:xfrm>
                  <a:off x="6129322" y="969070"/>
                  <a:ext cx="132317" cy="132317"/>
                  <a:chOff x="6775450" y="627475"/>
                  <a:chExt cx="196200" cy="196200"/>
                </a:xfrm>
              </p:grpSpPr>
              <p:cxnSp>
                <p:nvCxnSpPr>
                  <p:cNvPr id="1602" name="Google Shape;1602;p29"/>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9"/>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604" name="Google Shape;1604;p29"/>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605" name="Google Shape;1605;p29"/>
          <p:cNvGrpSpPr/>
          <p:nvPr/>
        </p:nvGrpSpPr>
        <p:grpSpPr>
          <a:xfrm>
            <a:off x="1612200" y="691880"/>
            <a:ext cx="5919600" cy="3607365"/>
            <a:chOff x="560820" y="691867"/>
            <a:chExt cx="5919600" cy="3607365"/>
          </a:xfrm>
        </p:grpSpPr>
        <p:grpSp>
          <p:nvGrpSpPr>
            <p:cNvPr id="1606" name="Google Shape;1606;p29"/>
            <p:cNvGrpSpPr/>
            <p:nvPr/>
          </p:nvGrpSpPr>
          <p:grpSpPr>
            <a:xfrm>
              <a:off x="560820" y="691867"/>
              <a:ext cx="5767200" cy="3454978"/>
              <a:chOff x="713220" y="844254"/>
              <a:chExt cx="5767200" cy="3454978"/>
            </a:xfrm>
          </p:grpSpPr>
          <p:sp>
            <p:nvSpPr>
              <p:cNvPr id="1607" name="Google Shape;1607;p29"/>
              <p:cNvSpPr/>
              <p:nvPr/>
            </p:nvSpPr>
            <p:spPr>
              <a:xfrm>
                <a:off x="713220" y="1226332"/>
                <a:ext cx="5767200" cy="30729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29"/>
            <p:cNvGrpSpPr/>
            <p:nvPr/>
          </p:nvGrpSpPr>
          <p:grpSpPr>
            <a:xfrm>
              <a:off x="637020" y="768054"/>
              <a:ext cx="5767200" cy="3454978"/>
              <a:chOff x="713220" y="844254"/>
              <a:chExt cx="5767200" cy="3454978"/>
            </a:xfrm>
          </p:grpSpPr>
          <p:sp>
            <p:nvSpPr>
              <p:cNvPr id="1610" name="Google Shape;1610;p29"/>
              <p:cNvSpPr/>
              <p:nvPr/>
            </p:nvSpPr>
            <p:spPr>
              <a:xfrm>
                <a:off x="713220" y="1226332"/>
                <a:ext cx="5767200" cy="30729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2" name="Google Shape;1612;p29"/>
            <p:cNvGrpSpPr/>
            <p:nvPr/>
          </p:nvGrpSpPr>
          <p:grpSpPr>
            <a:xfrm>
              <a:off x="713220" y="844254"/>
              <a:ext cx="5767200" cy="3454978"/>
              <a:chOff x="713220" y="844254"/>
              <a:chExt cx="5767200" cy="3454978"/>
            </a:xfrm>
          </p:grpSpPr>
          <p:sp>
            <p:nvSpPr>
              <p:cNvPr id="1613" name="Google Shape;1613;p29"/>
              <p:cNvSpPr/>
              <p:nvPr/>
            </p:nvSpPr>
            <p:spPr>
              <a:xfrm>
                <a:off x="713220" y="1226332"/>
                <a:ext cx="5767200" cy="30729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4" name="Google Shape;1614;p29"/>
              <p:cNvGrpSpPr/>
              <p:nvPr/>
            </p:nvGrpSpPr>
            <p:grpSpPr>
              <a:xfrm>
                <a:off x="713220" y="844254"/>
                <a:ext cx="5767200" cy="382200"/>
                <a:chOff x="713220" y="844254"/>
                <a:chExt cx="5767200" cy="382200"/>
              </a:xfrm>
            </p:grpSpPr>
            <p:sp>
              <p:nvSpPr>
                <p:cNvPr id="1615" name="Google Shape;1615;p2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9"/>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29"/>
                <p:cNvGrpSpPr/>
                <p:nvPr/>
              </p:nvGrpSpPr>
              <p:grpSpPr>
                <a:xfrm>
                  <a:off x="6129322" y="969070"/>
                  <a:ext cx="132317" cy="132317"/>
                  <a:chOff x="6775450" y="627475"/>
                  <a:chExt cx="196200" cy="196200"/>
                </a:xfrm>
              </p:grpSpPr>
              <p:cxnSp>
                <p:nvCxnSpPr>
                  <p:cNvPr id="1618" name="Google Shape;1618;p29"/>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619" name="Google Shape;1619;p29"/>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620" name="Google Shape;1620;p29"/>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621" name="Google Shape;1621;p29"/>
          <p:cNvGrpSpPr/>
          <p:nvPr/>
        </p:nvGrpSpPr>
        <p:grpSpPr>
          <a:xfrm rot="538">
            <a:off x="5983975" y="3464027"/>
            <a:ext cx="2760905" cy="2127624"/>
            <a:chOff x="1862775" y="3543975"/>
            <a:chExt cx="1441425" cy="1110625"/>
          </a:xfrm>
        </p:grpSpPr>
        <p:sp>
          <p:nvSpPr>
            <p:cNvPr id="1622" name="Google Shape;1622;p29"/>
            <p:cNvSpPr/>
            <p:nvPr/>
          </p:nvSpPr>
          <p:spPr>
            <a:xfrm>
              <a:off x="1862775" y="3545825"/>
              <a:ext cx="1439150" cy="1106500"/>
            </a:xfrm>
            <a:custGeom>
              <a:avLst/>
              <a:gdLst/>
              <a:ahLst/>
              <a:cxnLst/>
              <a:rect l="l" t="t" r="r" b="b"/>
              <a:pathLst>
                <a:path w="57566" h="44260" extrusionOk="0">
                  <a:moveTo>
                    <a:pt x="32987" y="0"/>
                  </a:moveTo>
                  <a:cubicBezTo>
                    <a:pt x="27756" y="0"/>
                    <a:pt x="22461" y="1418"/>
                    <a:pt x="17696" y="4390"/>
                  </a:cubicBezTo>
                  <a:cubicBezTo>
                    <a:pt x="4137" y="12849"/>
                    <a:pt x="0" y="30698"/>
                    <a:pt x="8460" y="44259"/>
                  </a:cubicBezTo>
                  <a:lnTo>
                    <a:pt x="24540" y="34229"/>
                  </a:lnTo>
                  <a:cubicBezTo>
                    <a:pt x="21621" y="29548"/>
                    <a:pt x="23048" y="23388"/>
                    <a:pt x="27727" y="20469"/>
                  </a:cubicBezTo>
                  <a:cubicBezTo>
                    <a:pt x="29372" y="19443"/>
                    <a:pt x="31199" y="18954"/>
                    <a:pt x="33003" y="18954"/>
                  </a:cubicBezTo>
                  <a:cubicBezTo>
                    <a:pt x="36336" y="18954"/>
                    <a:pt x="39592" y="20621"/>
                    <a:pt x="41487" y="23657"/>
                  </a:cubicBezTo>
                  <a:lnTo>
                    <a:pt x="57566" y="13626"/>
                  </a:lnTo>
                  <a:cubicBezTo>
                    <a:pt x="52079" y="4830"/>
                    <a:pt x="42642" y="0"/>
                    <a:pt x="3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1937975" y="3543975"/>
              <a:ext cx="1366225" cy="1110625"/>
            </a:xfrm>
            <a:custGeom>
              <a:avLst/>
              <a:gdLst/>
              <a:ahLst/>
              <a:cxnLst/>
              <a:rect l="l" t="t" r="r" b="b"/>
              <a:pathLst>
                <a:path w="54649" h="44425" extrusionOk="0">
                  <a:moveTo>
                    <a:pt x="29951" y="133"/>
                  </a:moveTo>
                  <a:cubicBezTo>
                    <a:pt x="32163" y="135"/>
                    <a:pt x="34368" y="388"/>
                    <a:pt x="36521" y="889"/>
                  </a:cubicBezTo>
                  <a:cubicBezTo>
                    <a:pt x="44013" y="2624"/>
                    <a:pt x="50383" y="7166"/>
                    <a:pt x="54467" y="13679"/>
                  </a:cubicBezTo>
                  <a:lnTo>
                    <a:pt x="38499" y="23640"/>
                  </a:lnTo>
                  <a:cubicBezTo>
                    <a:pt x="37077" y="21391"/>
                    <a:pt x="34869" y="19824"/>
                    <a:pt x="32274" y="19223"/>
                  </a:cubicBezTo>
                  <a:cubicBezTo>
                    <a:pt x="31515" y="19047"/>
                    <a:pt x="30748" y="18960"/>
                    <a:pt x="29987" y="18960"/>
                  </a:cubicBezTo>
                  <a:cubicBezTo>
                    <a:pt x="28128" y="18960"/>
                    <a:pt x="26301" y="19479"/>
                    <a:pt x="24685" y="20487"/>
                  </a:cubicBezTo>
                  <a:cubicBezTo>
                    <a:pt x="22407" y="21908"/>
                    <a:pt x="20818" y="24132"/>
                    <a:pt x="20212" y="26748"/>
                  </a:cubicBezTo>
                  <a:cubicBezTo>
                    <a:pt x="19611" y="29341"/>
                    <a:pt x="20048" y="32014"/>
                    <a:pt x="21441" y="34281"/>
                  </a:cubicBezTo>
                  <a:lnTo>
                    <a:pt x="5474" y="44241"/>
                  </a:lnTo>
                  <a:cubicBezTo>
                    <a:pt x="1419" y="37710"/>
                    <a:pt x="142" y="29991"/>
                    <a:pt x="1878" y="22500"/>
                  </a:cubicBezTo>
                  <a:cubicBezTo>
                    <a:pt x="3619" y="14987"/>
                    <a:pt x="8181" y="8602"/>
                    <a:pt x="14724" y="4520"/>
                  </a:cubicBezTo>
                  <a:cubicBezTo>
                    <a:pt x="19367" y="1624"/>
                    <a:pt x="24612" y="133"/>
                    <a:pt x="29951" y="133"/>
                  </a:cubicBezTo>
                  <a:close/>
                  <a:moveTo>
                    <a:pt x="29950" y="1"/>
                  </a:moveTo>
                  <a:cubicBezTo>
                    <a:pt x="24587" y="1"/>
                    <a:pt x="19318" y="1498"/>
                    <a:pt x="14654" y="4407"/>
                  </a:cubicBezTo>
                  <a:cubicBezTo>
                    <a:pt x="8080" y="8508"/>
                    <a:pt x="3498" y="14922"/>
                    <a:pt x="1749" y="22471"/>
                  </a:cubicBezTo>
                  <a:cubicBezTo>
                    <a:pt x="1" y="30018"/>
                    <a:pt x="1296" y="37795"/>
                    <a:pt x="5397" y="44368"/>
                  </a:cubicBezTo>
                  <a:lnTo>
                    <a:pt x="5432" y="44424"/>
                  </a:lnTo>
                  <a:lnTo>
                    <a:pt x="21568" y="34358"/>
                  </a:lnTo>
                  <a:lnTo>
                    <a:pt x="21623" y="34323"/>
                  </a:lnTo>
                  <a:lnTo>
                    <a:pt x="21588" y="34267"/>
                  </a:lnTo>
                  <a:cubicBezTo>
                    <a:pt x="20186" y="32018"/>
                    <a:pt x="19743" y="29358"/>
                    <a:pt x="20342" y="26778"/>
                  </a:cubicBezTo>
                  <a:cubicBezTo>
                    <a:pt x="20940" y="24196"/>
                    <a:pt x="22506" y="22002"/>
                    <a:pt x="24755" y="20600"/>
                  </a:cubicBezTo>
                  <a:cubicBezTo>
                    <a:pt x="26350" y="19605"/>
                    <a:pt x="28152" y="19092"/>
                    <a:pt x="29986" y="19092"/>
                  </a:cubicBezTo>
                  <a:cubicBezTo>
                    <a:pt x="30738" y="19092"/>
                    <a:pt x="31494" y="19178"/>
                    <a:pt x="32244" y="19352"/>
                  </a:cubicBezTo>
                  <a:cubicBezTo>
                    <a:pt x="34826" y="19950"/>
                    <a:pt x="37019" y="21518"/>
                    <a:pt x="38422" y="23766"/>
                  </a:cubicBezTo>
                  <a:lnTo>
                    <a:pt x="38457" y="23822"/>
                  </a:lnTo>
                  <a:lnTo>
                    <a:pt x="54593" y="13756"/>
                  </a:lnTo>
                  <a:lnTo>
                    <a:pt x="54649" y="13722"/>
                  </a:lnTo>
                  <a:lnTo>
                    <a:pt x="54614" y="13665"/>
                  </a:lnTo>
                  <a:cubicBezTo>
                    <a:pt x="50513" y="7092"/>
                    <a:pt x="44100" y="2509"/>
                    <a:pt x="36551" y="760"/>
                  </a:cubicBezTo>
                  <a:cubicBezTo>
                    <a:pt x="34358" y="252"/>
                    <a:pt x="32146" y="1"/>
                    <a:pt x="29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1952875" y="3624775"/>
              <a:ext cx="1282100" cy="985725"/>
            </a:xfrm>
            <a:custGeom>
              <a:avLst/>
              <a:gdLst/>
              <a:ahLst/>
              <a:cxnLst/>
              <a:rect l="l" t="t" r="r" b="b"/>
              <a:pathLst>
                <a:path w="51284" h="39429" extrusionOk="0">
                  <a:moveTo>
                    <a:pt x="29385" y="1"/>
                  </a:moveTo>
                  <a:cubicBezTo>
                    <a:pt x="24725" y="1"/>
                    <a:pt x="20009" y="1264"/>
                    <a:pt x="15764" y="3911"/>
                  </a:cubicBezTo>
                  <a:cubicBezTo>
                    <a:pt x="3685" y="11446"/>
                    <a:pt x="1" y="27348"/>
                    <a:pt x="7537" y="39429"/>
                  </a:cubicBezTo>
                  <a:lnTo>
                    <a:pt x="20936" y="31070"/>
                  </a:lnTo>
                  <a:cubicBezTo>
                    <a:pt x="18017" y="26390"/>
                    <a:pt x="19444" y="20230"/>
                    <a:pt x="24123" y="17311"/>
                  </a:cubicBezTo>
                  <a:cubicBezTo>
                    <a:pt x="25768" y="16285"/>
                    <a:pt x="27595" y="15796"/>
                    <a:pt x="29399" y="15796"/>
                  </a:cubicBezTo>
                  <a:cubicBezTo>
                    <a:pt x="32732" y="15796"/>
                    <a:pt x="35988" y="17463"/>
                    <a:pt x="37883" y="20499"/>
                  </a:cubicBezTo>
                  <a:lnTo>
                    <a:pt x="51283" y="12140"/>
                  </a:lnTo>
                  <a:cubicBezTo>
                    <a:pt x="46395" y="4304"/>
                    <a:pt x="37987" y="1"/>
                    <a:pt x="29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1951300" y="3623375"/>
              <a:ext cx="1285950" cy="989400"/>
            </a:xfrm>
            <a:custGeom>
              <a:avLst/>
              <a:gdLst/>
              <a:ahLst/>
              <a:cxnLst/>
              <a:rect l="l" t="t" r="r" b="b"/>
              <a:pathLst>
                <a:path w="51438" h="39576" extrusionOk="0">
                  <a:moveTo>
                    <a:pt x="29430" y="133"/>
                  </a:moveTo>
                  <a:cubicBezTo>
                    <a:pt x="37997" y="133"/>
                    <a:pt x="46380" y="4403"/>
                    <a:pt x="51254" y="12174"/>
                  </a:cubicBezTo>
                  <a:lnTo>
                    <a:pt x="37966" y="20464"/>
                  </a:lnTo>
                  <a:cubicBezTo>
                    <a:pt x="36544" y="18215"/>
                    <a:pt x="34336" y="16648"/>
                    <a:pt x="31741" y="16047"/>
                  </a:cubicBezTo>
                  <a:cubicBezTo>
                    <a:pt x="30982" y="15871"/>
                    <a:pt x="30215" y="15784"/>
                    <a:pt x="29454" y="15784"/>
                  </a:cubicBezTo>
                  <a:cubicBezTo>
                    <a:pt x="27595" y="15784"/>
                    <a:pt x="25768" y="16303"/>
                    <a:pt x="24152" y="17311"/>
                  </a:cubicBezTo>
                  <a:cubicBezTo>
                    <a:pt x="21874" y="18732"/>
                    <a:pt x="20285" y="20956"/>
                    <a:pt x="19679" y="23572"/>
                  </a:cubicBezTo>
                  <a:cubicBezTo>
                    <a:pt x="19078" y="26165"/>
                    <a:pt x="19515" y="28838"/>
                    <a:pt x="20908" y="31105"/>
                  </a:cubicBezTo>
                  <a:lnTo>
                    <a:pt x="7621" y="39394"/>
                  </a:lnTo>
                  <a:cubicBezTo>
                    <a:pt x="163" y="27370"/>
                    <a:pt x="3852" y="11516"/>
                    <a:pt x="15862" y="4023"/>
                  </a:cubicBezTo>
                  <a:cubicBezTo>
                    <a:pt x="20086" y="1389"/>
                    <a:pt x="24786" y="133"/>
                    <a:pt x="29430" y="133"/>
                  </a:cubicBezTo>
                  <a:close/>
                  <a:moveTo>
                    <a:pt x="29429" y="0"/>
                  </a:moveTo>
                  <a:cubicBezTo>
                    <a:pt x="24760" y="0"/>
                    <a:pt x="20037" y="1263"/>
                    <a:pt x="15793" y="3911"/>
                  </a:cubicBezTo>
                  <a:cubicBezTo>
                    <a:pt x="3701" y="11454"/>
                    <a:pt x="1" y="27428"/>
                    <a:pt x="7544" y="39520"/>
                  </a:cubicBezTo>
                  <a:lnTo>
                    <a:pt x="7579" y="39576"/>
                  </a:lnTo>
                  <a:lnTo>
                    <a:pt x="21034" y="31182"/>
                  </a:lnTo>
                  <a:lnTo>
                    <a:pt x="21090" y="31147"/>
                  </a:lnTo>
                  <a:lnTo>
                    <a:pt x="21055" y="31091"/>
                  </a:lnTo>
                  <a:cubicBezTo>
                    <a:pt x="19652" y="28842"/>
                    <a:pt x="19209" y="26182"/>
                    <a:pt x="19807" y="23602"/>
                  </a:cubicBezTo>
                  <a:cubicBezTo>
                    <a:pt x="20406" y="21020"/>
                    <a:pt x="21973" y="18826"/>
                    <a:pt x="24222" y="17424"/>
                  </a:cubicBezTo>
                  <a:cubicBezTo>
                    <a:pt x="25817" y="16429"/>
                    <a:pt x="27619" y="15916"/>
                    <a:pt x="29453" y="15916"/>
                  </a:cubicBezTo>
                  <a:cubicBezTo>
                    <a:pt x="30205" y="15916"/>
                    <a:pt x="30961" y="16002"/>
                    <a:pt x="31711" y="16176"/>
                  </a:cubicBezTo>
                  <a:cubicBezTo>
                    <a:pt x="34292" y="16774"/>
                    <a:pt x="36486" y="18342"/>
                    <a:pt x="37889" y="20590"/>
                  </a:cubicBezTo>
                  <a:lnTo>
                    <a:pt x="37924" y="20646"/>
                  </a:lnTo>
                  <a:lnTo>
                    <a:pt x="51381" y="12252"/>
                  </a:lnTo>
                  <a:lnTo>
                    <a:pt x="51437" y="12217"/>
                  </a:lnTo>
                  <a:lnTo>
                    <a:pt x="51402" y="12161"/>
                  </a:lnTo>
                  <a:cubicBezTo>
                    <a:pt x="46507" y="4314"/>
                    <a:pt x="38061" y="0"/>
                    <a:pt x="29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2042975" y="3703775"/>
              <a:ext cx="1125000" cy="864950"/>
            </a:xfrm>
            <a:custGeom>
              <a:avLst/>
              <a:gdLst/>
              <a:ahLst/>
              <a:cxnLst/>
              <a:rect l="l" t="t" r="r" b="b"/>
              <a:pathLst>
                <a:path w="45000" h="34598" extrusionOk="0">
                  <a:moveTo>
                    <a:pt x="25784" y="0"/>
                  </a:moveTo>
                  <a:cubicBezTo>
                    <a:pt x="21695" y="0"/>
                    <a:pt x="17557" y="1108"/>
                    <a:pt x="13833" y="3432"/>
                  </a:cubicBezTo>
                  <a:cubicBezTo>
                    <a:pt x="3233" y="10043"/>
                    <a:pt x="0" y="23997"/>
                    <a:pt x="6613" y="34597"/>
                  </a:cubicBezTo>
                  <a:lnTo>
                    <a:pt x="17332" y="27911"/>
                  </a:lnTo>
                  <a:cubicBezTo>
                    <a:pt x="14413" y="23230"/>
                    <a:pt x="15840" y="17070"/>
                    <a:pt x="20520" y="14151"/>
                  </a:cubicBezTo>
                  <a:cubicBezTo>
                    <a:pt x="22164" y="13125"/>
                    <a:pt x="23991" y="12636"/>
                    <a:pt x="25796" y="12636"/>
                  </a:cubicBezTo>
                  <a:cubicBezTo>
                    <a:pt x="29128" y="12636"/>
                    <a:pt x="32384" y="14303"/>
                    <a:pt x="34279" y="17339"/>
                  </a:cubicBezTo>
                  <a:lnTo>
                    <a:pt x="44999" y="10651"/>
                  </a:lnTo>
                  <a:cubicBezTo>
                    <a:pt x="40710" y="3776"/>
                    <a:pt x="33332" y="0"/>
                    <a:pt x="25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2041375" y="3702350"/>
              <a:ext cx="1128875" cy="868650"/>
            </a:xfrm>
            <a:custGeom>
              <a:avLst/>
              <a:gdLst/>
              <a:ahLst/>
              <a:cxnLst/>
              <a:rect l="l" t="t" r="r" b="b"/>
              <a:pathLst>
                <a:path w="45155" h="34746" extrusionOk="0">
                  <a:moveTo>
                    <a:pt x="25826" y="118"/>
                  </a:moveTo>
                  <a:cubicBezTo>
                    <a:pt x="27555" y="119"/>
                    <a:pt x="29276" y="317"/>
                    <a:pt x="30960" y="709"/>
                  </a:cubicBezTo>
                  <a:cubicBezTo>
                    <a:pt x="36808" y="2063"/>
                    <a:pt x="41781" y="5607"/>
                    <a:pt x="44971" y="10688"/>
                  </a:cubicBezTo>
                  <a:lnTo>
                    <a:pt x="34363" y="17306"/>
                  </a:lnTo>
                  <a:cubicBezTo>
                    <a:pt x="32941" y="15057"/>
                    <a:pt x="30733" y="13489"/>
                    <a:pt x="28138" y="12889"/>
                  </a:cubicBezTo>
                  <a:cubicBezTo>
                    <a:pt x="27379" y="12713"/>
                    <a:pt x="26612" y="12626"/>
                    <a:pt x="25851" y="12626"/>
                  </a:cubicBezTo>
                  <a:cubicBezTo>
                    <a:pt x="23992" y="12626"/>
                    <a:pt x="22165" y="13145"/>
                    <a:pt x="20549" y="14153"/>
                  </a:cubicBezTo>
                  <a:cubicBezTo>
                    <a:pt x="18271" y="15574"/>
                    <a:pt x="16682" y="17798"/>
                    <a:pt x="16076" y="20413"/>
                  </a:cubicBezTo>
                  <a:cubicBezTo>
                    <a:pt x="15475" y="23007"/>
                    <a:pt x="15912" y="25680"/>
                    <a:pt x="17305" y="27946"/>
                  </a:cubicBezTo>
                  <a:lnTo>
                    <a:pt x="6698" y="34563"/>
                  </a:lnTo>
                  <a:cubicBezTo>
                    <a:pt x="162" y="24017"/>
                    <a:pt x="3399" y="10115"/>
                    <a:pt x="13931" y="3544"/>
                  </a:cubicBezTo>
                  <a:cubicBezTo>
                    <a:pt x="17558" y="1283"/>
                    <a:pt x="21656" y="118"/>
                    <a:pt x="25826" y="118"/>
                  </a:cubicBezTo>
                  <a:close/>
                  <a:moveTo>
                    <a:pt x="25833" y="1"/>
                  </a:moveTo>
                  <a:cubicBezTo>
                    <a:pt x="21734" y="1"/>
                    <a:pt x="17588" y="1109"/>
                    <a:pt x="13861" y="3433"/>
                  </a:cubicBezTo>
                  <a:cubicBezTo>
                    <a:pt x="3248" y="10053"/>
                    <a:pt x="0" y="24075"/>
                    <a:pt x="6621" y="34688"/>
                  </a:cubicBezTo>
                  <a:lnTo>
                    <a:pt x="6657" y="34745"/>
                  </a:lnTo>
                  <a:lnTo>
                    <a:pt x="17431" y="28023"/>
                  </a:lnTo>
                  <a:lnTo>
                    <a:pt x="17487" y="27988"/>
                  </a:lnTo>
                  <a:lnTo>
                    <a:pt x="17452" y="27932"/>
                  </a:lnTo>
                  <a:cubicBezTo>
                    <a:pt x="16049" y="25683"/>
                    <a:pt x="15606" y="23023"/>
                    <a:pt x="16204" y="20443"/>
                  </a:cubicBezTo>
                  <a:cubicBezTo>
                    <a:pt x="16803" y="17861"/>
                    <a:pt x="18370" y="15667"/>
                    <a:pt x="20619" y="14265"/>
                  </a:cubicBezTo>
                  <a:cubicBezTo>
                    <a:pt x="22214" y="13270"/>
                    <a:pt x="24016" y="12757"/>
                    <a:pt x="25850" y="12757"/>
                  </a:cubicBezTo>
                  <a:cubicBezTo>
                    <a:pt x="26602" y="12757"/>
                    <a:pt x="27358" y="12843"/>
                    <a:pt x="28108" y="13017"/>
                  </a:cubicBezTo>
                  <a:cubicBezTo>
                    <a:pt x="30689" y="13615"/>
                    <a:pt x="32883" y="15183"/>
                    <a:pt x="34286" y="17431"/>
                  </a:cubicBezTo>
                  <a:lnTo>
                    <a:pt x="34321" y="17487"/>
                  </a:lnTo>
                  <a:lnTo>
                    <a:pt x="45097" y="10765"/>
                  </a:lnTo>
                  <a:lnTo>
                    <a:pt x="45154" y="10731"/>
                  </a:lnTo>
                  <a:lnTo>
                    <a:pt x="45119" y="10674"/>
                  </a:lnTo>
                  <a:cubicBezTo>
                    <a:pt x="40822" y="3786"/>
                    <a:pt x="33409" y="1"/>
                    <a:pt x="25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2133050" y="3782750"/>
              <a:ext cx="967900" cy="744175"/>
            </a:xfrm>
            <a:custGeom>
              <a:avLst/>
              <a:gdLst/>
              <a:ahLst/>
              <a:cxnLst/>
              <a:rect l="l" t="t" r="r" b="b"/>
              <a:pathLst>
                <a:path w="38716" h="29767" extrusionOk="0">
                  <a:moveTo>
                    <a:pt x="22184" y="1"/>
                  </a:moveTo>
                  <a:cubicBezTo>
                    <a:pt x="18666" y="1"/>
                    <a:pt x="15106" y="954"/>
                    <a:pt x="11901" y="2953"/>
                  </a:cubicBezTo>
                  <a:cubicBezTo>
                    <a:pt x="2782" y="8642"/>
                    <a:pt x="1" y="20647"/>
                    <a:pt x="5689" y="29766"/>
                  </a:cubicBezTo>
                  <a:lnTo>
                    <a:pt x="13729" y="24752"/>
                  </a:lnTo>
                  <a:cubicBezTo>
                    <a:pt x="10810" y="20071"/>
                    <a:pt x="12237" y="13911"/>
                    <a:pt x="16916" y="10992"/>
                  </a:cubicBezTo>
                  <a:cubicBezTo>
                    <a:pt x="18561" y="9966"/>
                    <a:pt x="20388" y="9477"/>
                    <a:pt x="22192" y="9477"/>
                  </a:cubicBezTo>
                  <a:cubicBezTo>
                    <a:pt x="25525" y="9477"/>
                    <a:pt x="28781" y="11144"/>
                    <a:pt x="30676" y="14180"/>
                  </a:cubicBezTo>
                  <a:lnTo>
                    <a:pt x="38716" y="9164"/>
                  </a:lnTo>
                  <a:cubicBezTo>
                    <a:pt x="35025" y="3249"/>
                    <a:pt x="28678" y="1"/>
                    <a:pt x="2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2183050" y="3781275"/>
              <a:ext cx="920175" cy="747925"/>
            </a:xfrm>
            <a:custGeom>
              <a:avLst/>
              <a:gdLst/>
              <a:ahLst/>
              <a:cxnLst/>
              <a:rect l="l" t="t" r="r" b="b"/>
              <a:pathLst>
                <a:path w="36807" h="29917" extrusionOk="0">
                  <a:moveTo>
                    <a:pt x="20171" y="134"/>
                  </a:moveTo>
                  <a:cubicBezTo>
                    <a:pt x="26627" y="134"/>
                    <a:pt x="32945" y="3349"/>
                    <a:pt x="36624" y="9203"/>
                  </a:cubicBezTo>
                  <a:lnTo>
                    <a:pt x="28696" y="14148"/>
                  </a:lnTo>
                  <a:cubicBezTo>
                    <a:pt x="27274" y="11899"/>
                    <a:pt x="25066" y="10332"/>
                    <a:pt x="22471" y="9731"/>
                  </a:cubicBezTo>
                  <a:cubicBezTo>
                    <a:pt x="21712" y="9555"/>
                    <a:pt x="20945" y="9468"/>
                    <a:pt x="20184" y="9468"/>
                  </a:cubicBezTo>
                  <a:cubicBezTo>
                    <a:pt x="18325" y="9468"/>
                    <a:pt x="16498" y="9987"/>
                    <a:pt x="14882" y="10995"/>
                  </a:cubicBezTo>
                  <a:cubicBezTo>
                    <a:pt x="12604" y="12416"/>
                    <a:pt x="11015" y="14640"/>
                    <a:pt x="10409" y="17256"/>
                  </a:cubicBezTo>
                  <a:cubicBezTo>
                    <a:pt x="9808" y="19849"/>
                    <a:pt x="10245" y="22522"/>
                    <a:pt x="11638" y="24789"/>
                  </a:cubicBezTo>
                  <a:lnTo>
                    <a:pt x="3711" y="29734"/>
                  </a:lnTo>
                  <a:cubicBezTo>
                    <a:pt x="996" y="25350"/>
                    <a:pt x="142" y="20173"/>
                    <a:pt x="1307" y="15147"/>
                  </a:cubicBezTo>
                  <a:cubicBezTo>
                    <a:pt x="2476" y="10100"/>
                    <a:pt x="5541" y="5810"/>
                    <a:pt x="9937" y="3068"/>
                  </a:cubicBezTo>
                  <a:cubicBezTo>
                    <a:pt x="13123" y="1080"/>
                    <a:pt x="16667" y="134"/>
                    <a:pt x="20171" y="134"/>
                  </a:cubicBezTo>
                  <a:close/>
                  <a:moveTo>
                    <a:pt x="20171" y="1"/>
                  </a:moveTo>
                  <a:cubicBezTo>
                    <a:pt x="16643" y="1"/>
                    <a:pt x="13074" y="955"/>
                    <a:pt x="9866" y="2955"/>
                  </a:cubicBezTo>
                  <a:cubicBezTo>
                    <a:pt x="5441" y="5716"/>
                    <a:pt x="2355" y="10036"/>
                    <a:pt x="1178" y="15117"/>
                  </a:cubicBezTo>
                  <a:cubicBezTo>
                    <a:pt x="0" y="20198"/>
                    <a:pt x="873" y="25435"/>
                    <a:pt x="3634" y="29861"/>
                  </a:cubicBezTo>
                  <a:lnTo>
                    <a:pt x="3669" y="29916"/>
                  </a:lnTo>
                  <a:lnTo>
                    <a:pt x="11764" y="24866"/>
                  </a:lnTo>
                  <a:lnTo>
                    <a:pt x="11820" y="24831"/>
                  </a:lnTo>
                  <a:lnTo>
                    <a:pt x="11785" y="24775"/>
                  </a:lnTo>
                  <a:cubicBezTo>
                    <a:pt x="10382" y="22526"/>
                    <a:pt x="9939" y="19866"/>
                    <a:pt x="10537" y="17286"/>
                  </a:cubicBezTo>
                  <a:cubicBezTo>
                    <a:pt x="11136" y="14704"/>
                    <a:pt x="12703" y="12510"/>
                    <a:pt x="14952" y="11108"/>
                  </a:cubicBezTo>
                  <a:cubicBezTo>
                    <a:pt x="16547" y="10113"/>
                    <a:pt x="18349" y="9600"/>
                    <a:pt x="20183" y="9600"/>
                  </a:cubicBezTo>
                  <a:cubicBezTo>
                    <a:pt x="20935" y="9600"/>
                    <a:pt x="21691" y="9686"/>
                    <a:pt x="22441" y="9860"/>
                  </a:cubicBezTo>
                  <a:cubicBezTo>
                    <a:pt x="25022" y="10458"/>
                    <a:pt x="27216" y="12026"/>
                    <a:pt x="28619" y="14274"/>
                  </a:cubicBezTo>
                  <a:lnTo>
                    <a:pt x="28654" y="14330"/>
                  </a:lnTo>
                  <a:lnTo>
                    <a:pt x="36751" y="9280"/>
                  </a:lnTo>
                  <a:lnTo>
                    <a:pt x="36807" y="9245"/>
                  </a:lnTo>
                  <a:lnTo>
                    <a:pt x="36771" y="9189"/>
                  </a:lnTo>
                  <a:cubicBezTo>
                    <a:pt x="33073" y="3260"/>
                    <a:pt x="26692" y="1"/>
                    <a:pt x="20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2223150" y="3861700"/>
              <a:ext cx="810825" cy="623425"/>
            </a:xfrm>
            <a:custGeom>
              <a:avLst/>
              <a:gdLst/>
              <a:ahLst/>
              <a:cxnLst/>
              <a:rect l="l" t="t" r="r" b="b"/>
              <a:pathLst>
                <a:path w="32433" h="24937" extrusionOk="0">
                  <a:moveTo>
                    <a:pt x="18581" y="1"/>
                  </a:moveTo>
                  <a:cubicBezTo>
                    <a:pt x="15635" y="1"/>
                    <a:pt x="12652" y="799"/>
                    <a:pt x="9969" y="2473"/>
                  </a:cubicBezTo>
                  <a:cubicBezTo>
                    <a:pt x="2329" y="7240"/>
                    <a:pt x="0" y="17297"/>
                    <a:pt x="4766" y="24937"/>
                  </a:cubicBezTo>
                  <a:lnTo>
                    <a:pt x="10125" y="21594"/>
                  </a:lnTo>
                  <a:cubicBezTo>
                    <a:pt x="7206" y="16913"/>
                    <a:pt x="8633" y="10753"/>
                    <a:pt x="13313" y="7834"/>
                  </a:cubicBezTo>
                  <a:cubicBezTo>
                    <a:pt x="14957" y="6808"/>
                    <a:pt x="16784" y="6319"/>
                    <a:pt x="18589" y="6319"/>
                  </a:cubicBezTo>
                  <a:cubicBezTo>
                    <a:pt x="21921" y="6319"/>
                    <a:pt x="25177" y="7986"/>
                    <a:pt x="27072" y="11022"/>
                  </a:cubicBezTo>
                  <a:lnTo>
                    <a:pt x="32432" y="7678"/>
                  </a:lnTo>
                  <a:cubicBezTo>
                    <a:pt x="29340" y="2723"/>
                    <a:pt x="24022" y="1"/>
                    <a:pt x="18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2221425" y="3859950"/>
              <a:ext cx="814825" cy="627450"/>
            </a:xfrm>
            <a:custGeom>
              <a:avLst/>
              <a:gdLst/>
              <a:ahLst/>
              <a:cxnLst/>
              <a:rect l="l" t="t" r="r" b="b"/>
              <a:pathLst>
                <a:path w="32593" h="25098" extrusionOk="0">
                  <a:moveTo>
                    <a:pt x="18636" y="133"/>
                  </a:moveTo>
                  <a:cubicBezTo>
                    <a:pt x="19880" y="134"/>
                    <a:pt x="21120" y="276"/>
                    <a:pt x="22333" y="558"/>
                  </a:cubicBezTo>
                  <a:cubicBezTo>
                    <a:pt x="26536" y="1532"/>
                    <a:pt x="30112" y="4078"/>
                    <a:pt x="32409" y="7727"/>
                  </a:cubicBezTo>
                  <a:lnTo>
                    <a:pt x="27161" y="11002"/>
                  </a:lnTo>
                  <a:cubicBezTo>
                    <a:pt x="25739" y="8753"/>
                    <a:pt x="23531" y="7185"/>
                    <a:pt x="20936" y="6585"/>
                  </a:cubicBezTo>
                  <a:cubicBezTo>
                    <a:pt x="20176" y="6409"/>
                    <a:pt x="19409" y="6322"/>
                    <a:pt x="18647" y="6322"/>
                  </a:cubicBezTo>
                  <a:cubicBezTo>
                    <a:pt x="16789" y="6322"/>
                    <a:pt x="14963" y="6840"/>
                    <a:pt x="13347" y="7848"/>
                  </a:cubicBezTo>
                  <a:cubicBezTo>
                    <a:pt x="11068" y="9269"/>
                    <a:pt x="9480" y="11493"/>
                    <a:pt x="8874" y="14109"/>
                  </a:cubicBezTo>
                  <a:cubicBezTo>
                    <a:pt x="8273" y="16702"/>
                    <a:pt x="8710" y="19376"/>
                    <a:pt x="10103" y="21642"/>
                  </a:cubicBezTo>
                  <a:lnTo>
                    <a:pt x="4856" y="24916"/>
                  </a:lnTo>
                  <a:cubicBezTo>
                    <a:pt x="163" y="17324"/>
                    <a:pt x="2495" y="7327"/>
                    <a:pt x="10073" y="2600"/>
                  </a:cubicBezTo>
                  <a:cubicBezTo>
                    <a:pt x="12684" y="971"/>
                    <a:pt x="15633" y="133"/>
                    <a:pt x="18636" y="133"/>
                  </a:cubicBezTo>
                  <a:close/>
                  <a:moveTo>
                    <a:pt x="18635" y="1"/>
                  </a:moveTo>
                  <a:cubicBezTo>
                    <a:pt x="15608" y="1"/>
                    <a:pt x="12635" y="845"/>
                    <a:pt x="10003" y="2488"/>
                  </a:cubicBezTo>
                  <a:cubicBezTo>
                    <a:pt x="2345" y="7265"/>
                    <a:pt x="1" y="17382"/>
                    <a:pt x="4779" y="25041"/>
                  </a:cubicBezTo>
                  <a:lnTo>
                    <a:pt x="4813" y="25098"/>
                  </a:lnTo>
                  <a:lnTo>
                    <a:pt x="10285" y="21684"/>
                  </a:lnTo>
                  <a:lnTo>
                    <a:pt x="10250" y="21627"/>
                  </a:lnTo>
                  <a:cubicBezTo>
                    <a:pt x="8848" y="19379"/>
                    <a:pt x="8405" y="16719"/>
                    <a:pt x="9004" y="14138"/>
                  </a:cubicBezTo>
                  <a:cubicBezTo>
                    <a:pt x="9602" y="11557"/>
                    <a:pt x="11169" y="9363"/>
                    <a:pt x="13417" y="7960"/>
                  </a:cubicBezTo>
                  <a:cubicBezTo>
                    <a:pt x="15012" y="6965"/>
                    <a:pt x="16815" y="6453"/>
                    <a:pt x="18650" y="6453"/>
                  </a:cubicBezTo>
                  <a:cubicBezTo>
                    <a:pt x="19401" y="6453"/>
                    <a:pt x="20157" y="6539"/>
                    <a:pt x="20906" y="6712"/>
                  </a:cubicBezTo>
                  <a:cubicBezTo>
                    <a:pt x="23488" y="7311"/>
                    <a:pt x="25681" y="8877"/>
                    <a:pt x="27084" y="11126"/>
                  </a:cubicBezTo>
                  <a:lnTo>
                    <a:pt x="27119" y="11183"/>
                  </a:lnTo>
                  <a:lnTo>
                    <a:pt x="32592" y="7769"/>
                  </a:lnTo>
                  <a:lnTo>
                    <a:pt x="32557" y="7713"/>
                  </a:lnTo>
                  <a:cubicBezTo>
                    <a:pt x="30243" y="4003"/>
                    <a:pt x="26622" y="1416"/>
                    <a:pt x="22363" y="429"/>
                  </a:cubicBezTo>
                  <a:cubicBezTo>
                    <a:pt x="21124" y="142"/>
                    <a:pt x="19875" y="1"/>
                    <a:pt x="18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2313200" y="3940700"/>
              <a:ext cx="653775" cy="502625"/>
            </a:xfrm>
            <a:custGeom>
              <a:avLst/>
              <a:gdLst/>
              <a:ahLst/>
              <a:cxnLst/>
              <a:rect l="l" t="t" r="r" b="b"/>
              <a:pathLst>
                <a:path w="26151" h="20105" extrusionOk="0">
                  <a:moveTo>
                    <a:pt x="14984" y="1"/>
                  </a:moveTo>
                  <a:cubicBezTo>
                    <a:pt x="12608" y="1"/>
                    <a:pt x="10203" y="645"/>
                    <a:pt x="8039" y="1995"/>
                  </a:cubicBezTo>
                  <a:cubicBezTo>
                    <a:pt x="1879" y="5836"/>
                    <a:pt x="1" y="13945"/>
                    <a:pt x="3844" y="20104"/>
                  </a:cubicBezTo>
                  <a:lnTo>
                    <a:pt x="6523" y="18434"/>
                  </a:lnTo>
                  <a:cubicBezTo>
                    <a:pt x="3604" y="13753"/>
                    <a:pt x="5031" y="7593"/>
                    <a:pt x="9710" y="4674"/>
                  </a:cubicBezTo>
                  <a:cubicBezTo>
                    <a:pt x="11355" y="3648"/>
                    <a:pt x="13182" y="3159"/>
                    <a:pt x="14986" y="3159"/>
                  </a:cubicBezTo>
                  <a:cubicBezTo>
                    <a:pt x="18319" y="3159"/>
                    <a:pt x="21575" y="4826"/>
                    <a:pt x="23470" y="7862"/>
                  </a:cubicBezTo>
                  <a:lnTo>
                    <a:pt x="26150" y="6190"/>
                  </a:lnTo>
                  <a:cubicBezTo>
                    <a:pt x="23657" y="2195"/>
                    <a:pt x="19370" y="1"/>
                    <a:pt x="14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2346425" y="3939175"/>
              <a:ext cx="622825" cy="506425"/>
            </a:xfrm>
            <a:custGeom>
              <a:avLst/>
              <a:gdLst/>
              <a:ahLst/>
              <a:cxnLst/>
              <a:rect l="l" t="t" r="r" b="b"/>
              <a:pathLst>
                <a:path w="24913" h="20257" extrusionOk="0">
                  <a:moveTo>
                    <a:pt x="13640" y="132"/>
                  </a:moveTo>
                  <a:cubicBezTo>
                    <a:pt x="13642" y="132"/>
                    <a:pt x="13644" y="132"/>
                    <a:pt x="13646" y="132"/>
                  </a:cubicBezTo>
                  <a:cubicBezTo>
                    <a:pt x="17993" y="132"/>
                    <a:pt x="22248" y="2295"/>
                    <a:pt x="24729" y="6230"/>
                  </a:cubicBezTo>
                  <a:lnTo>
                    <a:pt x="22161" y="7832"/>
                  </a:lnTo>
                  <a:cubicBezTo>
                    <a:pt x="20739" y="5583"/>
                    <a:pt x="18530" y="4016"/>
                    <a:pt x="15936" y="3415"/>
                  </a:cubicBezTo>
                  <a:cubicBezTo>
                    <a:pt x="15177" y="3239"/>
                    <a:pt x="14410" y="3152"/>
                    <a:pt x="13649" y="3152"/>
                  </a:cubicBezTo>
                  <a:cubicBezTo>
                    <a:pt x="11790" y="3152"/>
                    <a:pt x="9963" y="3671"/>
                    <a:pt x="8347" y="4679"/>
                  </a:cubicBezTo>
                  <a:cubicBezTo>
                    <a:pt x="6068" y="6100"/>
                    <a:pt x="4480" y="8324"/>
                    <a:pt x="3874" y="10940"/>
                  </a:cubicBezTo>
                  <a:cubicBezTo>
                    <a:pt x="3273" y="13533"/>
                    <a:pt x="3709" y="16206"/>
                    <a:pt x="5103" y="18473"/>
                  </a:cubicBezTo>
                  <a:lnTo>
                    <a:pt x="2536" y="20074"/>
                  </a:lnTo>
                  <a:cubicBezTo>
                    <a:pt x="714" y="17122"/>
                    <a:pt x="142" y="13638"/>
                    <a:pt x="926" y="10256"/>
                  </a:cubicBezTo>
                  <a:cubicBezTo>
                    <a:pt x="1714" y="6853"/>
                    <a:pt x="3781" y="3960"/>
                    <a:pt x="6745" y="2111"/>
                  </a:cubicBezTo>
                  <a:cubicBezTo>
                    <a:pt x="8812" y="818"/>
                    <a:pt x="11201" y="132"/>
                    <a:pt x="13640" y="132"/>
                  </a:cubicBezTo>
                  <a:close/>
                  <a:moveTo>
                    <a:pt x="13646" y="0"/>
                  </a:moveTo>
                  <a:cubicBezTo>
                    <a:pt x="11260" y="0"/>
                    <a:pt x="8845" y="646"/>
                    <a:pt x="6675" y="1999"/>
                  </a:cubicBezTo>
                  <a:cubicBezTo>
                    <a:pt x="3681" y="3867"/>
                    <a:pt x="1594" y="6788"/>
                    <a:pt x="797" y="10226"/>
                  </a:cubicBezTo>
                  <a:cubicBezTo>
                    <a:pt x="1" y="13664"/>
                    <a:pt x="592" y="17206"/>
                    <a:pt x="2459" y="20200"/>
                  </a:cubicBezTo>
                  <a:lnTo>
                    <a:pt x="2495" y="20256"/>
                  </a:lnTo>
                  <a:lnTo>
                    <a:pt x="5285" y="18515"/>
                  </a:lnTo>
                  <a:lnTo>
                    <a:pt x="5250" y="18459"/>
                  </a:lnTo>
                  <a:cubicBezTo>
                    <a:pt x="3847" y="16210"/>
                    <a:pt x="3404" y="13550"/>
                    <a:pt x="4002" y="10970"/>
                  </a:cubicBezTo>
                  <a:cubicBezTo>
                    <a:pt x="4601" y="8388"/>
                    <a:pt x="6168" y="6194"/>
                    <a:pt x="8417" y="4792"/>
                  </a:cubicBezTo>
                  <a:cubicBezTo>
                    <a:pt x="10012" y="3797"/>
                    <a:pt x="11814" y="3284"/>
                    <a:pt x="13648" y="3284"/>
                  </a:cubicBezTo>
                  <a:cubicBezTo>
                    <a:pt x="14400" y="3284"/>
                    <a:pt x="15156" y="3370"/>
                    <a:pt x="15906" y="3544"/>
                  </a:cubicBezTo>
                  <a:cubicBezTo>
                    <a:pt x="18487" y="4142"/>
                    <a:pt x="20681" y="5710"/>
                    <a:pt x="22084" y="7958"/>
                  </a:cubicBezTo>
                  <a:lnTo>
                    <a:pt x="22119" y="8014"/>
                  </a:lnTo>
                  <a:lnTo>
                    <a:pt x="24912" y="6272"/>
                  </a:lnTo>
                  <a:lnTo>
                    <a:pt x="24877" y="6216"/>
                  </a:lnTo>
                  <a:cubicBezTo>
                    <a:pt x="22375" y="2205"/>
                    <a:pt x="18058" y="0"/>
                    <a:pt x="13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2403825" y="4020125"/>
              <a:ext cx="495750" cy="381150"/>
            </a:xfrm>
            <a:custGeom>
              <a:avLst/>
              <a:gdLst/>
              <a:ahLst/>
              <a:cxnLst/>
              <a:rect l="l" t="t" r="r" b="b"/>
              <a:pathLst>
                <a:path w="19830" h="15246" extrusionOk="0">
                  <a:moveTo>
                    <a:pt x="11362" y="0"/>
                  </a:moveTo>
                  <a:cubicBezTo>
                    <a:pt x="9560" y="0"/>
                    <a:pt x="7737" y="488"/>
                    <a:pt x="6096" y="1512"/>
                  </a:cubicBezTo>
                  <a:cubicBezTo>
                    <a:pt x="1425" y="4426"/>
                    <a:pt x="1" y="10575"/>
                    <a:pt x="2914" y="15246"/>
                  </a:cubicBezTo>
                  <a:lnTo>
                    <a:pt x="4947" y="13979"/>
                  </a:lnTo>
                  <a:cubicBezTo>
                    <a:pt x="2731" y="10429"/>
                    <a:pt x="3814" y="5760"/>
                    <a:pt x="7363" y="3546"/>
                  </a:cubicBezTo>
                  <a:cubicBezTo>
                    <a:pt x="8610" y="2767"/>
                    <a:pt x="9996" y="2396"/>
                    <a:pt x="11365" y="2396"/>
                  </a:cubicBezTo>
                  <a:cubicBezTo>
                    <a:pt x="13891" y="2396"/>
                    <a:pt x="16361" y="3661"/>
                    <a:pt x="17797" y="5963"/>
                  </a:cubicBezTo>
                  <a:lnTo>
                    <a:pt x="19830" y="4695"/>
                  </a:lnTo>
                  <a:cubicBezTo>
                    <a:pt x="17939" y="1664"/>
                    <a:pt x="14688" y="0"/>
                    <a:pt x="11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2402050" y="4018575"/>
              <a:ext cx="499800" cy="384975"/>
            </a:xfrm>
            <a:custGeom>
              <a:avLst/>
              <a:gdLst/>
              <a:ahLst/>
              <a:cxnLst/>
              <a:rect l="l" t="t" r="r" b="b"/>
              <a:pathLst>
                <a:path w="19992" h="15399" extrusionOk="0">
                  <a:moveTo>
                    <a:pt x="11420" y="133"/>
                  </a:moveTo>
                  <a:cubicBezTo>
                    <a:pt x="11422" y="133"/>
                    <a:pt x="11424" y="133"/>
                    <a:pt x="11426" y="133"/>
                  </a:cubicBezTo>
                  <a:cubicBezTo>
                    <a:pt x="14712" y="133"/>
                    <a:pt x="17928" y="1765"/>
                    <a:pt x="19809" y="4736"/>
                  </a:cubicBezTo>
                  <a:lnTo>
                    <a:pt x="17889" y="5934"/>
                  </a:lnTo>
                  <a:cubicBezTo>
                    <a:pt x="16807" y="4232"/>
                    <a:pt x="15132" y="3045"/>
                    <a:pt x="13166" y="2590"/>
                  </a:cubicBezTo>
                  <a:cubicBezTo>
                    <a:pt x="12589" y="2457"/>
                    <a:pt x="12007" y="2391"/>
                    <a:pt x="11429" y="2391"/>
                  </a:cubicBezTo>
                  <a:cubicBezTo>
                    <a:pt x="10016" y="2391"/>
                    <a:pt x="8628" y="2785"/>
                    <a:pt x="7399" y="3552"/>
                  </a:cubicBezTo>
                  <a:cubicBezTo>
                    <a:pt x="5668" y="4631"/>
                    <a:pt x="4461" y="6321"/>
                    <a:pt x="4001" y="8309"/>
                  </a:cubicBezTo>
                  <a:cubicBezTo>
                    <a:pt x="3545" y="10275"/>
                    <a:pt x="3874" y="12301"/>
                    <a:pt x="4927" y="14020"/>
                  </a:cubicBezTo>
                  <a:lnTo>
                    <a:pt x="3007" y="15218"/>
                  </a:lnTo>
                  <a:cubicBezTo>
                    <a:pt x="164" y="10591"/>
                    <a:pt x="1588" y="4509"/>
                    <a:pt x="6201" y="1631"/>
                  </a:cubicBezTo>
                  <a:cubicBezTo>
                    <a:pt x="7766" y="652"/>
                    <a:pt x="9575" y="133"/>
                    <a:pt x="11420" y="133"/>
                  </a:cubicBezTo>
                  <a:close/>
                  <a:moveTo>
                    <a:pt x="11426" y="1"/>
                  </a:moveTo>
                  <a:cubicBezTo>
                    <a:pt x="9613" y="1"/>
                    <a:pt x="7779" y="491"/>
                    <a:pt x="6132" y="1518"/>
                  </a:cubicBezTo>
                  <a:cubicBezTo>
                    <a:pt x="1438" y="4447"/>
                    <a:pt x="1" y="10649"/>
                    <a:pt x="2930" y="15343"/>
                  </a:cubicBezTo>
                  <a:lnTo>
                    <a:pt x="2965" y="15399"/>
                  </a:lnTo>
                  <a:lnTo>
                    <a:pt x="5109" y="14061"/>
                  </a:lnTo>
                  <a:lnTo>
                    <a:pt x="5074" y="14006"/>
                  </a:lnTo>
                  <a:cubicBezTo>
                    <a:pt x="4012" y="12304"/>
                    <a:pt x="3677" y="10292"/>
                    <a:pt x="4129" y="8338"/>
                  </a:cubicBezTo>
                  <a:cubicBezTo>
                    <a:pt x="4582" y="6384"/>
                    <a:pt x="5769" y="4725"/>
                    <a:pt x="7469" y="3663"/>
                  </a:cubicBezTo>
                  <a:cubicBezTo>
                    <a:pt x="8677" y="2910"/>
                    <a:pt x="10041" y="2523"/>
                    <a:pt x="11430" y="2523"/>
                  </a:cubicBezTo>
                  <a:cubicBezTo>
                    <a:pt x="11998" y="2523"/>
                    <a:pt x="12570" y="2588"/>
                    <a:pt x="13137" y="2719"/>
                  </a:cubicBezTo>
                  <a:cubicBezTo>
                    <a:pt x="15090" y="3172"/>
                    <a:pt x="16750" y="4357"/>
                    <a:pt x="17811" y="6059"/>
                  </a:cubicBezTo>
                  <a:lnTo>
                    <a:pt x="17847" y="6116"/>
                  </a:lnTo>
                  <a:lnTo>
                    <a:pt x="19992" y="4778"/>
                  </a:lnTo>
                  <a:lnTo>
                    <a:pt x="19956" y="4721"/>
                  </a:lnTo>
                  <a:cubicBezTo>
                    <a:pt x="18056" y="1675"/>
                    <a:pt x="14777" y="1"/>
                    <a:pt x="1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29"/>
          <p:cNvGrpSpPr/>
          <p:nvPr/>
        </p:nvGrpSpPr>
        <p:grpSpPr>
          <a:xfrm>
            <a:off x="2807166" y="4127604"/>
            <a:ext cx="743422" cy="743300"/>
            <a:chOff x="3939837" y="3311892"/>
            <a:chExt cx="610113" cy="610113"/>
          </a:xfrm>
        </p:grpSpPr>
        <p:sp>
          <p:nvSpPr>
            <p:cNvPr id="1637" name="Google Shape;1637;p2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29"/>
          <p:cNvGrpSpPr/>
          <p:nvPr/>
        </p:nvGrpSpPr>
        <p:grpSpPr>
          <a:xfrm>
            <a:off x="597291" y="1526620"/>
            <a:ext cx="1679655" cy="646870"/>
            <a:chOff x="4507389" y="1039243"/>
            <a:chExt cx="1520463" cy="585562"/>
          </a:xfrm>
        </p:grpSpPr>
        <p:sp>
          <p:nvSpPr>
            <p:cNvPr id="1640" name="Google Shape;1640;p29"/>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29"/>
          <p:cNvGrpSpPr/>
          <p:nvPr/>
        </p:nvGrpSpPr>
        <p:grpSpPr>
          <a:xfrm>
            <a:off x="-853561" y="246182"/>
            <a:ext cx="1679630" cy="586652"/>
            <a:chOff x="5968589" y="1369919"/>
            <a:chExt cx="1679630" cy="586652"/>
          </a:xfrm>
        </p:grpSpPr>
        <p:sp>
          <p:nvSpPr>
            <p:cNvPr id="1643" name="Google Shape;1643;p29"/>
            <p:cNvSpPr/>
            <p:nvPr/>
          </p:nvSpPr>
          <p:spPr>
            <a:xfrm>
              <a:off x="5972339" y="1372797"/>
              <a:ext cx="1673002" cy="580896"/>
            </a:xfrm>
            <a:custGeom>
              <a:avLst/>
              <a:gdLst/>
              <a:ahLst/>
              <a:cxnLst/>
              <a:rect l="l" t="t" r="r" b="b"/>
              <a:pathLst>
                <a:path w="38365" h="13321" extrusionOk="0">
                  <a:moveTo>
                    <a:pt x="15562" y="0"/>
                  </a:moveTo>
                  <a:cubicBezTo>
                    <a:pt x="12998" y="0"/>
                    <a:pt x="10919" y="1323"/>
                    <a:pt x="10919" y="2952"/>
                  </a:cubicBezTo>
                  <a:cubicBezTo>
                    <a:pt x="10919" y="3450"/>
                    <a:pt x="11114" y="3918"/>
                    <a:pt x="11456" y="4330"/>
                  </a:cubicBezTo>
                  <a:cubicBezTo>
                    <a:pt x="9050" y="4398"/>
                    <a:pt x="7125" y="5627"/>
                    <a:pt x="7032" y="7160"/>
                  </a:cubicBezTo>
                  <a:cubicBezTo>
                    <a:pt x="4415" y="7934"/>
                    <a:pt x="2601" y="9621"/>
                    <a:pt x="2601" y="11577"/>
                  </a:cubicBezTo>
                  <a:cubicBezTo>
                    <a:pt x="2601" y="11694"/>
                    <a:pt x="2608" y="11812"/>
                    <a:pt x="2622" y="11928"/>
                  </a:cubicBezTo>
                  <a:cubicBezTo>
                    <a:pt x="1420" y="12180"/>
                    <a:pt x="466" y="12687"/>
                    <a:pt x="1" y="13321"/>
                  </a:cubicBezTo>
                  <a:lnTo>
                    <a:pt x="38307" y="13321"/>
                  </a:lnTo>
                  <a:cubicBezTo>
                    <a:pt x="38343" y="13165"/>
                    <a:pt x="38362" y="13006"/>
                    <a:pt x="38364" y="12846"/>
                  </a:cubicBezTo>
                  <a:cubicBezTo>
                    <a:pt x="38364" y="10901"/>
                    <a:pt x="35885" y="9325"/>
                    <a:pt x="32828" y="9325"/>
                  </a:cubicBezTo>
                  <a:cubicBezTo>
                    <a:pt x="32676" y="9325"/>
                    <a:pt x="32525" y="9332"/>
                    <a:pt x="32376" y="9340"/>
                  </a:cubicBezTo>
                  <a:cubicBezTo>
                    <a:pt x="31209" y="7908"/>
                    <a:pt x="28958" y="6891"/>
                    <a:pt x="26313" y="6730"/>
                  </a:cubicBezTo>
                  <a:cubicBezTo>
                    <a:pt x="25632" y="4840"/>
                    <a:pt x="23222" y="3371"/>
                    <a:pt x="20199" y="3030"/>
                  </a:cubicBezTo>
                  <a:cubicBezTo>
                    <a:pt x="20200" y="3004"/>
                    <a:pt x="20205" y="2979"/>
                    <a:pt x="20205" y="2952"/>
                  </a:cubicBezTo>
                  <a:cubicBezTo>
                    <a:pt x="20205" y="1323"/>
                    <a:pt x="18126" y="0"/>
                    <a:pt x="15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5968589" y="1369919"/>
              <a:ext cx="1679630" cy="586652"/>
            </a:xfrm>
            <a:custGeom>
              <a:avLst/>
              <a:gdLst/>
              <a:ahLst/>
              <a:cxnLst/>
              <a:rect l="l" t="t" r="r" b="b"/>
              <a:pathLst>
                <a:path w="38517" h="13453" extrusionOk="0">
                  <a:moveTo>
                    <a:pt x="15648" y="132"/>
                  </a:moveTo>
                  <a:cubicBezTo>
                    <a:pt x="18171" y="132"/>
                    <a:pt x="20225" y="1427"/>
                    <a:pt x="20225" y="3020"/>
                  </a:cubicBezTo>
                  <a:cubicBezTo>
                    <a:pt x="20224" y="3031"/>
                    <a:pt x="20223" y="3043"/>
                    <a:pt x="20222" y="3055"/>
                  </a:cubicBezTo>
                  <a:cubicBezTo>
                    <a:pt x="20221" y="3068"/>
                    <a:pt x="20219" y="3079"/>
                    <a:pt x="20219" y="3093"/>
                  </a:cubicBezTo>
                  <a:cubicBezTo>
                    <a:pt x="20218" y="3128"/>
                    <a:pt x="20243" y="3158"/>
                    <a:pt x="20278" y="3162"/>
                  </a:cubicBezTo>
                  <a:cubicBezTo>
                    <a:pt x="23280" y="3500"/>
                    <a:pt x="25658" y="4936"/>
                    <a:pt x="26337" y="6820"/>
                  </a:cubicBezTo>
                  <a:cubicBezTo>
                    <a:pt x="26346" y="6845"/>
                    <a:pt x="26369" y="6862"/>
                    <a:pt x="26394" y="6863"/>
                  </a:cubicBezTo>
                  <a:cubicBezTo>
                    <a:pt x="28970" y="7020"/>
                    <a:pt x="31219" y="7986"/>
                    <a:pt x="32411" y="9449"/>
                  </a:cubicBezTo>
                  <a:cubicBezTo>
                    <a:pt x="32422" y="9464"/>
                    <a:pt x="32440" y="9473"/>
                    <a:pt x="32459" y="9473"/>
                  </a:cubicBezTo>
                  <a:cubicBezTo>
                    <a:pt x="32461" y="9473"/>
                    <a:pt x="32463" y="9473"/>
                    <a:pt x="32465" y="9473"/>
                  </a:cubicBezTo>
                  <a:cubicBezTo>
                    <a:pt x="32600" y="9466"/>
                    <a:pt x="32759" y="9459"/>
                    <a:pt x="32914" y="9459"/>
                  </a:cubicBezTo>
                  <a:cubicBezTo>
                    <a:pt x="35930" y="9459"/>
                    <a:pt x="38384" y="11008"/>
                    <a:pt x="38384" y="12912"/>
                  </a:cubicBezTo>
                  <a:cubicBezTo>
                    <a:pt x="38383" y="13049"/>
                    <a:pt x="38368" y="13186"/>
                    <a:pt x="38340" y="13321"/>
                  </a:cubicBezTo>
                  <a:lnTo>
                    <a:pt x="223" y="13321"/>
                  </a:lnTo>
                  <a:cubicBezTo>
                    <a:pt x="703" y="12748"/>
                    <a:pt x="1604" y="12292"/>
                    <a:pt x="2722" y="12060"/>
                  </a:cubicBezTo>
                  <a:cubicBezTo>
                    <a:pt x="2755" y="12052"/>
                    <a:pt x="2778" y="12021"/>
                    <a:pt x="2774" y="11987"/>
                  </a:cubicBezTo>
                  <a:cubicBezTo>
                    <a:pt x="2761" y="11873"/>
                    <a:pt x="2753" y="11758"/>
                    <a:pt x="2752" y="11643"/>
                  </a:cubicBezTo>
                  <a:cubicBezTo>
                    <a:pt x="2752" y="9786"/>
                    <a:pt x="4473" y="8078"/>
                    <a:pt x="7137" y="7290"/>
                  </a:cubicBezTo>
                  <a:cubicBezTo>
                    <a:pt x="7164" y="7282"/>
                    <a:pt x="7182" y="7258"/>
                    <a:pt x="7184" y="7230"/>
                  </a:cubicBezTo>
                  <a:cubicBezTo>
                    <a:pt x="7274" y="5745"/>
                    <a:pt x="9189" y="4528"/>
                    <a:pt x="11544" y="4462"/>
                  </a:cubicBezTo>
                  <a:cubicBezTo>
                    <a:pt x="11599" y="4460"/>
                    <a:pt x="11628" y="4396"/>
                    <a:pt x="11593" y="4353"/>
                  </a:cubicBezTo>
                  <a:cubicBezTo>
                    <a:pt x="11247" y="3936"/>
                    <a:pt x="11072" y="3487"/>
                    <a:pt x="11072" y="3020"/>
                  </a:cubicBezTo>
                  <a:cubicBezTo>
                    <a:pt x="11072" y="1427"/>
                    <a:pt x="13124" y="132"/>
                    <a:pt x="15648" y="132"/>
                  </a:cubicBezTo>
                  <a:close/>
                  <a:moveTo>
                    <a:pt x="15647" y="1"/>
                  </a:moveTo>
                  <a:cubicBezTo>
                    <a:pt x="13052" y="1"/>
                    <a:pt x="10939" y="1354"/>
                    <a:pt x="10939" y="3018"/>
                  </a:cubicBezTo>
                  <a:cubicBezTo>
                    <a:pt x="10939" y="3474"/>
                    <a:pt x="11101" y="3925"/>
                    <a:pt x="11409" y="4333"/>
                  </a:cubicBezTo>
                  <a:cubicBezTo>
                    <a:pt x="9033" y="4443"/>
                    <a:pt x="7183" y="5646"/>
                    <a:pt x="7055" y="7176"/>
                  </a:cubicBezTo>
                  <a:cubicBezTo>
                    <a:pt x="4359" y="7987"/>
                    <a:pt x="2620" y="9737"/>
                    <a:pt x="2620" y="11642"/>
                  </a:cubicBezTo>
                  <a:cubicBezTo>
                    <a:pt x="2620" y="11735"/>
                    <a:pt x="2625" y="11832"/>
                    <a:pt x="2636" y="11942"/>
                  </a:cubicBezTo>
                  <a:cubicBezTo>
                    <a:pt x="1447" y="12201"/>
                    <a:pt x="500" y="12711"/>
                    <a:pt x="33" y="13348"/>
                  </a:cubicBezTo>
                  <a:cubicBezTo>
                    <a:pt x="1" y="13391"/>
                    <a:pt x="32" y="13453"/>
                    <a:pt x="87" y="13453"/>
                  </a:cubicBezTo>
                  <a:lnTo>
                    <a:pt x="38393" y="13453"/>
                  </a:lnTo>
                  <a:cubicBezTo>
                    <a:pt x="38426" y="13453"/>
                    <a:pt x="38452" y="13430"/>
                    <a:pt x="38459" y="13399"/>
                  </a:cubicBezTo>
                  <a:cubicBezTo>
                    <a:pt x="38498" y="13214"/>
                    <a:pt x="38517" y="13059"/>
                    <a:pt x="38517" y="12911"/>
                  </a:cubicBezTo>
                  <a:cubicBezTo>
                    <a:pt x="38517" y="10933"/>
                    <a:pt x="36003" y="9325"/>
                    <a:pt x="32915" y="9325"/>
                  </a:cubicBezTo>
                  <a:cubicBezTo>
                    <a:pt x="32768" y="9325"/>
                    <a:pt x="32622" y="9331"/>
                    <a:pt x="32492" y="9338"/>
                  </a:cubicBezTo>
                  <a:cubicBezTo>
                    <a:pt x="31279" y="7871"/>
                    <a:pt x="29024" y="6899"/>
                    <a:pt x="26447" y="6732"/>
                  </a:cubicBezTo>
                  <a:cubicBezTo>
                    <a:pt x="25737" y="4837"/>
                    <a:pt x="23356" y="3392"/>
                    <a:pt x="20357" y="3037"/>
                  </a:cubicBezTo>
                  <a:lnTo>
                    <a:pt x="20357" y="3018"/>
                  </a:lnTo>
                  <a:cubicBezTo>
                    <a:pt x="20357" y="1354"/>
                    <a:pt x="18244" y="1"/>
                    <a:pt x="1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5" name="Google Shape;1645;p29"/>
          <p:cNvGrpSpPr/>
          <p:nvPr/>
        </p:nvGrpSpPr>
        <p:grpSpPr>
          <a:xfrm>
            <a:off x="6079218" y="1418594"/>
            <a:ext cx="482111" cy="481928"/>
            <a:chOff x="3939837" y="3311892"/>
            <a:chExt cx="610113" cy="610113"/>
          </a:xfrm>
        </p:grpSpPr>
        <p:sp>
          <p:nvSpPr>
            <p:cNvPr id="1646" name="Google Shape;1646;p2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29"/>
          <p:cNvGrpSpPr/>
          <p:nvPr/>
        </p:nvGrpSpPr>
        <p:grpSpPr>
          <a:xfrm>
            <a:off x="468759" y="1282285"/>
            <a:ext cx="244472" cy="244350"/>
            <a:chOff x="3939837" y="3311892"/>
            <a:chExt cx="610113" cy="610113"/>
          </a:xfrm>
        </p:grpSpPr>
        <p:sp>
          <p:nvSpPr>
            <p:cNvPr id="1649" name="Google Shape;1649;p2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29"/>
          <p:cNvGrpSpPr/>
          <p:nvPr/>
        </p:nvGrpSpPr>
        <p:grpSpPr>
          <a:xfrm flipH="1">
            <a:off x="8137811" y="539491"/>
            <a:ext cx="1679655" cy="646870"/>
            <a:chOff x="4507389" y="1039243"/>
            <a:chExt cx="1520463" cy="585562"/>
          </a:xfrm>
        </p:grpSpPr>
        <p:sp>
          <p:nvSpPr>
            <p:cNvPr id="1652" name="Google Shape;1652;p29"/>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29"/>
          <p:cNvGrpSpPr/>
          <p:nvPr/>
        </p:nvGrpSpPr>
        <p:grpSpPr>
          <a:xfrm>
            <a:off x="6751139" y="2202244"/>
            <a:ext cx="1679630" cy="586652"/>
            <a:chOff x="5968589" y="1369919"/>
            <a:chExt cx="1679630" cy="586652"/>
          </a:xfrm>
        </p:grpSpPr>
        <p:sp>
          <p:nvSpPr>
            <p:cNvPr id="1655" name="Google Shape;1655;p29"/>
            <p:cNvSpPr/>
            <p:nvPr/>
          </p:nvSpPr>
          <p:spPr>
            <a:xfrm>
              <a:off x="5972339" y="1372797"/>
              <a:ext cx="1673002" cy="580896"/>
            </a:xfrm>
            <a:custGeom>
              <a:avLst/>
              <a:gdLst/>
              <a:ahLst/>
              <a:cxnLst/>
              <a:rect l="l" t="t" r="r" b="b"/>
              <a:pathLst>
                <a:path w="38365" h="13321" extrusionOk="0">
                  <a:moveTo>
                    <a:pt x="15562" y="0"/>
                  </a:moveTo>
                  <a:cubicBezTo>
                    <a:pt x="12998" y="0"/>
                    <a:pt x="10919" y="1323"/>
                    <a:pt x="10919" y="2952"/>
                  </a:cubicBezTo>
                  <a:cubicBezTo>
                    <a:pt x="10919" y="3450"/>
                    <a:pt x="11114" y="3918"/>
                    <a:pt x="11456" y="4330"/>
                  </a:cubicBezTo>
                  <a:cubicBezTo>
                    <a:pt x="9050" y="4398"/>
                    <a:pt x="7125" y="5627"/>
                    <a:pt x="7032" y="7160"/>
                  </a:cubicBezTo>
                  <a:cubicBezTo>
                    <a:pt x="4415" y="7934"/>
                    <a:pt x="2601" y="9621"/>
                    <a:pt x="2601" y="11577"/>
                  </a:cubicBezTo>
                  <a:cubicBezTo>
                    <a:pt x="2601" y="11694"/>
                    <a:pt x="2608" y="11812"/>
                    <a:pt x="2622" y="11928"/>
                  </a:cubicBezTo>
                  <a:cubicBezTo>
                    <a:pt x="1420" y="12180"/>
                    <a:pt x="466" y="12687"/>
                    <a:pt x="1" y="13321"/>
                  </a:cubicBezTo>
                  <a:lnTo>
                    <a:pt x="38307" y="13321"/>
                  </a:lnTo>
                  <a:cubicBezTo>
                    <a:pt x="38343" y="13165"/>
                    <a:pt x="38362" y="13006"/>
                    <a:pt x="38364" y="12846"/>
                  </a:cubicBezTo>
                  <a:cubicBezTo>
                    <a:pt x="38364" y="10901"/>
                    <a:pt x="35885" y="9325"/>
                    <a:pt x="32828" y="9325"/>
                  </a:cubicBezTo>
                  <a:cubicBezTo>
                    <a:pt x="32676" y="9325"/>
                    <a:pt x="32525" y="9332"/>
                    <a:pt x="32376" y="9340"/>
                  </a:cubicBezTo>
                  <a:cubicBezTo>
                    <a:pt x="31209" y="7908"/>
                    <a:pt x="28958" y="6891"/>
                    <a:pt x="26313" y="6730"/>
                  </a:cubicBezTo>
                  <a:cubicBezTo>
                    <a:pt x="25632" y="4840"/>
                    <a:pt x="23222" y="3371"/>
                    <a:pt x="20199" y="3030"/>
                  </a:cubicBezTo>
                  <a:cubicBezTo>
                    <a:pt x="20200" y="3004"/>
                    <a:pt x="20205" y="2979"/>
                    <a:pt x="20205" y="2952"/>
                  </a:cubicBezTo>
                  <a:cubicBezTo>
                    <a:pt x="20205" y="1323"/>
                    <a:pt x="18126" y="0"/>
                    <a:pt x="15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9"/>
            <p:cNvSpPr/>
            <p:nvPr/>
          </p:nvSpPr>
          <p:spPr>
            <a:xfrm>
              <a:off x="5968589" y="1369919"/>
              <a:ext cx="1679630" cy="586652"/>
            </a:xfrm>
            <a:custGeom>
              <a:avLst/>
              <a:gdLst/>
              <a:ahLst/>
              <a:cxnLst/>
              <a:rect l="l" t="t" r="r" b="b"/>
              <a:pathLst>
                <a:path w="38517" h="13453" extrusionOk="0">
                  <a:moveTo>
                    <a:pt x="15648" y="132"/>
                  </a:moveTo>
                  <a:cubicBezTo>
                    <a:pt x="18171" y="132"/>
                    <a:pt x="20225" y="1427"/>
                    <a:pt x="20225" y="3020"/>
                  </a:cubicBezTo>
                  <a:cubicBezTo>
                    <a:pt x="20224" y="3031"/>
                    <a:pt x="20223" y="3043"/>
                    <a:pt x="20222" y="3055"/>
                  </a:cubicBezTo>
                  <a:cubicBezTo>
                    <a:pt x="20221" y="3068"/>
                    <a:pt x="20219" y="3079"/>
                    <a:pt x="20219" y="3093"/>
                  </a:cubicBezTo>
                  <a:cubicBezTo>
                    <a:pt x="20218" y="3128"/>
                    <a:pt x="20243" y="3158"/>
                    <a:pt x="20278" y="3162"/>
                  </a:cubicBezTo>
                  <a:cubicBezTo>
                    <a:pt x="23280" y="3500"/>
                    <a:pt x="25658" y="4936"/>
                    <a:pt x="26337" y="6820"/>
                  </a:cubicBezTo>
                  <a:cubicBezTo>
                    <a:pt x="26346" y="6845"/>
                    <a:pt x="26369" y="6862"/>
                    <a:pt x="26394" y="6863"/>
                  </a:cubicBezTo>
                  <a:cubicBezTo>
                    <a:pt x="28970" y="7020"/>
                    <a:pt x="31219" y="7986"/>
                    <a:pt x="32411" y="9449"/>
                  </a:cubicBezTo>
                  <a:cubicBezTo>
                    <a:pt x="32422" y="9464"/>
                    <a:pt x="32440" y="9473"/>
                    <a:pt x="32459" y="9473"/>
                  </a:cubicBezTo>
                  <a:cubicBezTo>
                    <a:pt x="32461" y="9473"/>
                    <a:pt x="32463" y="9473"/>
                    <a:pt x="32465" y="9473"/>
                  </a:cubicBezTo>
                  <a:cubicBezTo>
                    <a:pt x="32600" y="9466"/>
                    <a:pt x="32759" y="9459"/>
                    <a:pt x="32914" y="9459"/>
                  </a:cubicBezTo>
                  <a:cubicBezTo>
                    <a:pt x="35930" y="9459"/>
                    <a:pt x="38384" y="11008"/>
                    <a:pt x="38384" y="12912"/>
                  </a:cubicBezTo>
                  <a:cubicBezTo>
                    <a:pt x="38383" y="13049"/>
                    <a:pt x="38368" y="13186"/>
                    <a:pt x="38340" y="13321"/>
                  </a:cubicBezTo>
                  <a:lnTo>
                    <a:pt x="223" y="13321"/>
                  </a:lnTo>
                  <a:cubicBezTo>
                    <a:pt x="703" y="12748"/>
                    <a:pt x="1604" y="12292"/>
                    <a:pt x="2722" y="12060"/>
                  </a:cubicBezTo>
                  <a:cubicBezTo>
                    <a:pt x="2755" y="12052"/>
                    <a:pt x="2778" y="12021"/>
                    <a:pt x="2774" y="11987"/>
                  </a:cubicBezTo>
                  <a:cubicBezTo>
                    <a:pt x="2761" y="11873"/>
                    <a:pt x="2753" y="11758"/>
                    <a:pt x="2752" y="11643"/>
                  </a:cubicBezTo>
                  <a:cubicBezTo>
                    <a:pt x="2752" y="9786"/>
                    <a:pt x="4473" y="8078"/>
                    <a:pt x="7137" y="7290"/>
                  </a:cubicBezTo>
                  <a:cubicBezTo>
                    <a:pt x="7164" y="7282"/>
                    <a:pt x="7182" y="7258"/>
                    <a:pt x="7184" y="7230"/>
                  </a:cubicBezTo>
                  <a:cubicBezTo>
                    <a:pt x="7274" y="5745"/>
                    <a:pt x="9189" y="4528"/>
                    <a:pt x="11544" y="4462"/>
                  </a:cubicBezTo>
                  <a:cubicBezTo>
                    <a:pt x="11599" y="4460"/>
                    <a:pt x="11628" y="4396"/>
                    <a:pt x="11593" y="4353"/>
                  </a:cubicBezTo>
                  <a:cubicBezTo>
                    <a:pt x="11247" y="3936"/>
                    <a:pt x="11072" y="3487"/>
                    <a:pt x="11072" y="3020"/>
                  </a:cubicBezTo>
                  <a:cubicBezTo>
                    <a:pt x="11072" y="1427"/>
                    <a:pt x="13124" y="132"/>
                    <a:pt x="15648" y="132"/>
                  </a:cubicBezTo>
                  <a:close/>
                  <a:moveTo>
                    <a:pt x="15647" y="1"/>
                  </a:moveTo>
                  <a:cubicBezTo>
                    <a:pt x="13052" y="1"/>
                    <a:pt x="10939" y="1354"/>
                    <a:pt x="10939" y="3018"/>
                  </a:cubicBezTo>
                  <a:cubicBezTo>
                    <a:pt x="10939" y="3474"/>
                    <a:pt x="11101" y="3925"/>
                    <a:pt x="11409" y="4333"/>
                  </a:cubicBezTo>
                  <a:cubicBezTo>
                    <a:pt x="9033" y="4443"/>
                    <a:pt x="7183" y="5646"/>
                    <a:pt x="7055" y="7176"/>
                  </a:cubicBezTo>
                  <a:cubicBezTo>
                    <a:pt x="4359" y="7987"/>
                    <a:pt x="2620" y="9737"/>
                    <a:pt x="2620" y="11642"/>
                  </a:cubicBezTo>
                  <a:cubicBezTo>
                    <a:pt x="2620" y="11735"/>
                    <a:pt x="2625" y="11832"/>
                    <a:pt x="2636" y="11942"/>
                  </a:cubicBezTo>
                  <a:cubicBezTo>
                    <a:pt x="1447" y="12201"/>
                    <a:pt x="500" y="12711"/>
                    <a:pt x="33" y="13348"/>
                  </a:cubicBezTo>
                  <a:cubicBezTo>
                    <a:pt x="1" y="13391"/>
                    <a:pt x="32" y="13453"/>
                    <a:pt x="87" y="13453"/>
                  </a:cubicBezTo>
                  <a:lnTo>
                    <a:pt x="38393" y="13453"/>
                  </a:lnTo>
                  <a:cubicBezTo>
                    <a:pt x="38426" y="13453"/>
                    <a:pt x="38452" y="13430"/>
                    <a:pt x="38459" y="13399"/>
                  </a:cubicBezTo>
                  <a:cubicBezTo>
                    <a:pt x="38498" y="13214"/>
                    <a:pt x="38517" y="13059"/>
                    <a:pt x="38517" y="12911"/>
                  </a:cubicBezTo>
                  <a:cubicBezTo>
                    <a:pt x="38517" y="10933"/>
                    <a:pt x="36003" y="9325"/>
                    <a:pt x="32915" y="9325"/>
                  </a:cubicBezTo>
                  <a:cubicBezTo>
                    <a:pt x="32768" y="9325"/>
                    <a:pt x="32622" y="9331"/>
                    <a:pt x="32492" y="9338"/>
                  </a:cubicBezTo>
                  <a:cubicBezTo>
                    <a:pt x="31279" y="7871"/>
                    <a:pt x="29024" y="6899"/>
                    <a:pt x="26447" y="6732"/>
                  </a:cubicBezTo>
                  <a:cubicBezTo>
                    <a:pt x="25737" y="4837"/>
                    <a:pt x="23356" y="3392"/>
                    <a:pt x="20357" y="3037"/>
                  </a:cubicBezTo>
                  <a:lnTo>
                    <a:pt x="20357" y="3018"/>
                  </a:lnTo>
                  <a:cubicBezTo>
                    <a:pt x="20357" y="1354"/>
                    <a:pt x="18244" y="1"/>
                    <a:pt x="1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29"/>
          <p:cNvGrpSpPr/>
          <p:nvPr/>
        </p:nvGrpSpPr>
        <p:grpSpPr>
          <a:xfrm flipH="1">
            <a:off x="2441861" y="-210184"/>
            <a:ext cx="1679655" cy="646870"/>
            <a:chOff x="4507389" y="1039243"/>
            <a:chExt cx="1520463" cy="585562"/>
          </a:xfrm>
        </p:grpSpPr>
        <p:sp>
          <p:nvSpPr>
            <p:cNvPr id="1658" name="Google Shape;1658;p29"/>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9"/>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29"/>
          <p:cNvGrpSpPr/>
          <p:nvPr/>
        </p:nvGrpSpPr>
        <p:grpSpPr>
          <a:xfrm>
            <a:off x="8595659" y="3067060"/>
            <a:ext cx="244472" cy="244350"/>
            <a:chOff x="3939837" y="3311892"/>
            <a:chExt cx="610113" cy="610113"/>
          </a:xfrm>
        </p:grpSpPr>
        <p:sp>
          <p:nvSpPr>
            <p:cNvPr id="1661" name="Google Shape;1661;p2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3" name="Google Shape;1663;p29"/>
          <p:cNvGrpSpPr/>
          <p:nvPr/>
        </p:nvGrpSpPr>
        <p:grpSpPr>
          <a:xfrm>
            <a:off x="2197384" y="3311410"/>
            <a:ext cx="244472" cy="244350"/>
            <a:chOff x="3939837" y="3311892"/>
            <a:chExt cx="610113" cy="610113"/>
          </a:xfrm>
        </p:grpSpPr>
        <p:sp>
          <p:nvSpPr>
            <p:cNvPr id="1664" name="Google Shape;1664;p2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1666"/>
        <p:cNvGrpSpPr/>
        <p:nvPr/>
      </p:nvGrpSpPr>
      <p:grpSpPr>
        <a:xfrm>
          <a:off x="0" y="0"/>
          <a:ext cx="0" cy="0"/>
          <a:chOff x="0" y="0"/>
          <a:chExt cx="0" cy="0"/>
        </a:xfrm>
      </p:grpSpPr>
      <p:grpSp>
        <p:nvGrpSpPr>
          <p:cNvPr id="1667" name="Google Shape;1667;p30"/>
          <p:cNvGrpSpPr/>
          <p:nvPr/>
        </p:nvGrpSpPr>
        <p:grpSpPr>
          <a:xfrm>
            <a:off x="4716050" y="-1035620"/>
            <a:ext cx="5919600" cy="3607365"/>
            <a:chOff x="560820" y="691867"/>
            <a:chExt cx="5919600" cy="3607365"/>
          </a:xfrm>
        </p:grpSpPr>
        <p:grpSp>
          <p:nvGrpSpPr>
            <p:cNvPr id="1668" name="Google Shape;1668;p30"/>
            <p:cNvGrpSpPr/>
            <p:nvPr/>
          </p:nvGrpSpPr>
          <p:grpSpPr>
            <a:xfrm>
              <a:off x="560820" y="691867"/>
              <a:ext cx="5767200" cy="3454978"/>
              <a:chOff x="713220" y="844254"/>
              <a:chExt cx="5767200" cy="3454978"/>
            </a:xfrm>
          </p:grpSpPr>
          <p:sp>
            <p:nvSpPr>
              <p:cNvPr id="1669" name="Google Shape;1669;p30"/>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30"/>
            <p:cNvGrpSpPr/>
            <p:nvPr/>
          </p:nvGrpSpPr>
          <p:grpSpPr>
            <a:xfrm>
              <a:off x="637020" y="768054"/>
              <a:ext cx="5767200" cy="3454978"/>
              <a:chOff x="713220" y="844254"/>
              <a:chExt cx="5767200" cy="3454978"/>
            </a:xfrm>
          </p:grpSpPr>
          <p:sp>
            <p:nvSpPr>
              <p:cNvPr id="1672" name="Google Shape;1672;p30"/>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30"/>
            <p:cNvGrpSpPr/>
            <p:nvPr/>
          </p:nvGrpSpPr>
          <p:grpSpPr>
            <a:xfrm>
              <a:off x="713220" y="844254"/>
              <a:ext cx="5767200" cy="3454978"/>
              <a:chOff x="713220" y="844254"/>
              <a:chExt cx="5767200" cy="3454978"/>
            </a:xfrm>
          </p:grpSpPr>
          <p:sp>
            <p:nvSpPr>
              <p:cNvPr id="1675" name="Google Shape;1675;p30"/>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6" name="Google Shape;1676;p30"/>
              <p:cNvGrpSpPr/>
              <p:nvPr/>
            </p:nvGrpSpPr>
            <p:grpSpPr>
              <a:xfrm>
                <a:off x="713220" y="844254"/>
                <a:ext cx="5767200" cy="382200"/>
                <a:chOff x="713220" y="844254"/>
                <a:chExt cx="5767200" cy="382200"/>
              </a:xfrm>
            </p:grpSpPr>
            <p:sp>
              <p:nvSpPr>
                <p:cNvPr id="1677" name="Google Shape;1677;p30"/>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9" name="Google Shape;1679;p30"/>
                <p:cNvGrpSpPr/>
                <p:nvPr/>
              </p:nvGrpSpPr>
              <p:grpSpPr>
                <a:xfrm>
                  <a:off x="6129322" y="969070"/>
                  <a:ext cx="132317" cy="132317"/>
                  <a:chOff x="6775450" y="627475"/>
                  <a:chExt cx="196200" cy="196200"/>
                </a:xfrm>
              </p:grpSpPr>
              <p:cxnSp>
                <p:nvCxnSpPr>
                  <p:cNvPr id="1680" name="Google Shape;1680;p30"/>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681" name="Google Shape;1681;p30"/>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682" name="Google Shape;1682;p30"/>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683" name="Google Shape;1683;p30"/>
          <p:cNvGrpSpPr/>
          <p:nvPr/>
        </p:nvGrpSpPr>
        <p:grpSpPr>
          <a:xfrm>
            <a:off x="452575" y="256113"/>
            <a:ext cx="8086475" cy="4478875"/>
            <a:chOff x="452575" y="256113"/>
            <a:chExt cx="8086475" cy="4478875"/>
          </a:xfrm>
        </p:grpSpPr>
        <p:grpSp>
          <p:nvGrpSpPr>
            <p:cNvPr id="1684" name="Google Shape;1684;p30"/>
            <p:cNvGrpSpPr/>
            <p:nvPr/>
          </p:nvGrpSpPr>
          <p:grpSpPr>
            <a:xfrm>
              <a:off x="452575" y="256113"/>
              <a:ext cx="7934100" cy="4326475"/>
              <a:chOff x="496425" y="369738"/>
              <a:chExt cx="7934100" cy="4326475"/>
            </a:xfrm>
          </p:grpSpPr>
          <p:sp>
            <p:nvSpPr>
              <p:cNvPr id="1685" name="Google Shape;1685;p30"/>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30"/>
            <p:cNvGrpSpPr/>
            <p:nvPr/>
          </p:nvGrpSpPr>
          <p:grpSpPr>
            <a:xfrm>
              <a:off x="528775" y="332313"/>
              <a:ext cx="7934100" cy="4326475"/>
              <a:chOff x="496425" y="369738"/>
              <a:chExt cx="7934100" cy="4326475"/>
            </a:xfrm>
          </p:grpSpPr>
          <p:sp>
            <p:nvSpPr>
              <p:cNvPr id="1688" name="Google Shape;1688;p30"/>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0"/>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30"/>
            <p:cNvGrpSpPr/>
            <p:nvPr/>
          </p:nvGrpSpPr>
          <p:grpSpPr>
            <a:xfrm>
              <a:off x="604950" y="408513"/>
              <a:ext cx="7934100" cy="4326475"/>
              <a:chOff x="496425" y="369738"/>
              <a:chExt cx="7934100" cy="4326475"/>
            </a:xfrm>
          </p:grpSpPr>
          <p:sp>
            <p:nvSpPr>
              <p:cNvPr id="1691" name="Google Shape;1691;p30"/>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7834389" y="5010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4" name="Google Shape;1694;p30"/>
              <p:cNvGrpSpPr/>
              <p:nvPr/>
            </p:nvGrpSpPr>
            <p:grpSpPr>
              <a:xfrm>
                <a:off x="8079678" y="494570"/>
                <a:ext cx="132317" cy="132317"/>
                <a:chOff x="6775450" y="627475"/>
                <a:chExt cx="196200" cy="196200"/>
              </a:xfrm>
            </p:grpSpPr>
            <p:cxnSp>
              <p:nvCxnSpPr>
                <p:cNvPr id="1695" name="Google Shape;1695;p30"/>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696" name="Google Shape;1696;p30"/>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697" name="Google Shape;1697;p30"/>
              <p:cNvCxnSpPr/>
              <p:nvPr/>
            </p:nvCxnSpPr>
            <p:spPr>
              <a:xfrm>
                <a:off x="7586852" y="6268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98" name="Google Shape;1698;p30"/>
          <p:cNvGrpSpPr/>
          <p:nvPr/>
        </p:nvGrpSpPr>
        <p:grpSpPr>
          <a:xfrm>
            <a:off x="7361180" y="3738831"/>
            <a:ext cx="1561826" cy="1167533"/>
            <a:chOff x="3207575" y="1861525"/>
            <a:chExt cx="1091575" cy="816000"/>
          </a:xfrm>
        </p:grpSpPr>
        <p:grpSp>
          <p:nvGrpSpPr>
            <p:cNvPr id="1699" name="Google Shape;1699;p30"/>
            <p:cNvGrpSpPr/>
            <p:nvPr/>
          </p:nvGrpSpPr>
          <p:grpSpPr>
            <a:xfrm>
              <a:off x="3207575" y="1861525"/>
              <a:ext cx="1091575" cy="816000"/>
              <a:chOff x="3207575" y="1861525"/>
              <a:chExt cx="1091575" cy="816000"/>
            </a:xfrm>
          </p:grpSpPr>
          <p:sp>
            <p:nvSpPr>
              <p:cNvPr id="1700" name="Google Shape;1700;p30"/>
              <p:cNvSpPr/>
              <p:nvPr/>
            </p:nvSpPr>
            <p:spPr>
              <a:xfrm>
                <a:off x="3209775" y="2140150"/>
                <a:ext cx="860100" cy="434125"/>
              </a:xfrm>
              <a:custGeom>
                <a:avLst/>
                <a:gdLst/>
                <a:ahLst/>
                <a:cxnLst/>
                <a:rect l="l" t="t" r="r" b="b"/>
                <a:pathLst>
                  <a:path w="34404" h="17365" extrusionOk="0">
                    <a:moveTo>
                      <a:pt x="29350" y="0"/>
                    </a:moveTo>
                    <a:cubicBezTo>
                      <a:pt x="26817" y="0"/>
                      <a:pt x="23304" y="1081"/>
                      <a:pt x="20829" y="6182"/>
                    </a:cubicBezTo>
                    <a:cubicBezTo>
                      <a:pt x="18266" y="11462"/>
                      <a:pt x="11351" y="12527"/>
                      <a:pt x="6186" y="12527"/>
                    </a:cubicBezTo>
                    <a:cubicBezTo>
                      <a:pt x="2693" y="12527"/>
                      <a:pt x="1" y="12039"/>
                      <a:pt x="1" y="12039"/>
                    </a:cubicBezTo>
                    <a:lnTo>
                      <a:pt x="1" y="12039"/>
                    </a:lnTo>
                    <a:cubicBezTo>
                      <a:pt x="6228" y="15975"/>
                      <a:pt x="11433" y="17365"/>
                      <a:pt x="15678" y="17365"/>
                    </a:cubicBezTo>
                    <a:cubicBezTo>
                      <a:pt x="25899" y="17365"/>
                      <a:pt x="30563" y="9309"/>
                      <a:pt x="30562" y="9309"/>
                    </a:cubicBezTo>
                    <a:cubicBezTo>
                      <a:pt x="34403" y="3515"/>
                      <a:pt x="32544" y="584"/>
                      <a:pt x="32544" y="584"/>
                    </a:cubicBezTo>
                    <a:cubicBezTo>
                      <a:pt x="32544" y="584"/>
                      <a:pt x="31212" y="0"/>
                      <a:pt x="29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3209775" y="2335025"/>
                <a:ext cx="963800" cy="340900"/>
              </a:xfrm>
              <a:custGeom>
                <a:avLst/>
                <a:gdLst/>
                <a:ahLst/>
                <a:cxnLst/>
                <a:rect l="l" t="t" r="r" b="b"/>
                <a:pathLst>
                  <a:path w="38552" h="13636" extrusionOk="0">
                    <a:moveTo>
                      <a:pt x="33493" y="1"/>
                    </a:moveTo>
                    <a:cubicBezTo>
                      <a:pt x="31994" y="1"/>
                      <a:pt x="28126" y="596"/>
                      <a:pt x="22574" y="5715"/>
                    </a:cubicBezTo>
                    <a:cubicBezTo>
                      <a:pt x="20471" y="7653"/>
                      <a:pt x="17685" y="8340"/>
                      <a:pt x="14789" y="8340"/>
                    </a:cubicBezTo>
                    <a:cubicBezTo>
                      <a:pt x="7720" y="8340"/>
                      <a:pt x="1" y="4245"/>
                      <a:pt x="1" y="4244"/>
                    </a:cubicBezTo>
                    <a:lnTo>
                      <a:pt x="1" y="4244"/>
                    </a:lnTo>
                    <a:cubicBezTo>
                      <a:pt x="5203" y="11333"/>
                      <a:pt x="11491" y="13636"/>
                      <a:pt x="17466" y="13636"/>
                    </a:cubicBezTo>
                    <a:cubicBezTo>
                      <a:pt x="28547" y="13636"/>
                      <a:pt x="38552" y="5715"/>
                      <a:pt x="38552" y="5715"/>
                    </a:cubicBezTo>
                    <a:cubicBezTo>
                      <a:pt x="37037" y="1935"/>
                      <a:pt x="34183" y="55"/>
                      <a:pt x="34183" y="55"/>
                    </a:cubicBezTo>
                    <a:cubicBezTo>
                      <a:pt x="34183" y="55"/>
                      <a:pt x="33946" y="1"/>
                      <a:pt x="33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3207575" y="2333500"/>
                <a:ext cx="967825" cy="344025"/>
              </a:xfrm>
              <a:custGeom>
                <a:avLst/>
                <a:gdLst/>
                <a:ahLst/>
                <a:cxnLst/>
                <a:rect l="l" t="t" r="r" b="b"/>
                <a:pathLst>
                  <a:path w="38713" h="13761" extrusionOk="0">
                    <a:moveTo>
                      <a:pt x="33612" y="133"/>
                    </a:moveTo>
                    <a:cubicBezTo>
                      <a:pt x="33979" y="133"/>
                      <a:pt x="34194" y="169"/>
                      <a:pt x="34244" y="178"/>
                    </a:cubicBezTo>
                    <a:cubicBezTo>
                      <a:pt x="34432" y="307"/>
                      <a:pt x="37112" y="2182"/>
                      <a:pt x="38560" y="5754"/>
                    </a:cubicBezTo>
                    <a:cubicBezTo>
                      <a:pt x="37863" y="6290"/>
                      <a:pt x="28136" y="13628"/>
                      <a:pt x="17524" y="13628"/>
                    </a:cubicBezTo>
                    <a:cubicBezTo>
                      <a:pt x="16565" y="13628"/>
                      <a:pt x="15598" y="13568"/>
                      <a:pt x="14630" y="13438"/>
                    </a:cubicBezTo>
                    <a:cubicBezTo>
                      <a:pt x="8998" y="12680"/>
                      <a:pt x="4182" y="9670"/>
                      <a:pt x="309" y="4493"/>
                    </a:cubicBezTo>
                    <a:lnTo>
                      <a:pt x="309" y="4493"/>
                    </a:lnTo>
                    <a:cubicBezTo>
                      <a:pt x="1240" y="4960"/>
                      <a:pt x="4639" y="6591"/>
                      <a:pt x="8645" y="7606"/>
                    </a:cubicBezTo>
                    <a:cubicBezTo>
                      <a:pt x="11036" y="8212"/>
                      <a:pt x="13082" y="8461"/>
                      <a:pt x="14829" y="8461"/>
                    </a:cubicBezTo>
                    <a:cubicBezTo>
                      <a:pt x="18826" y="8461"/>
                      <a:pt x="21262" y="7155"/>
                      <a:pt x="22705" y="5824"/>
                    </a:cubicBezTo>
                    <a:cubicBezTo>
                      <a:pt x="28256" y="707"/>
                      <a:pt x="32147" y="133"/>
                      <a:pt x="33612" y="133"/>
                    </a:cubicBezTo>
                    <a:close/>
                    <a:moveTo>
                      <a:pt x="33619" y="1"/>
                    </a:moveTo>
                    <a:cubicBezTo>
                      <a:pt x="32124" y="1"/>
                      <a:pt x="28194" y="584"/>
                      <a:pt x="22617" y="5726"/>
                    </a:cubicBezTo>
                    <a:cubicBezTo>
                      <a:pt x="20978" y="7237"/>
                      <a:pt x="18779" y="8101"/>
                      <a:pt x="16079" y="8293"/>
                    </a:cubicBezTo>
                    <a:cubicBezTo>
                      <a:pt x="15688" y="8321"/>
                      <a:pt x="15286" y="8335"/>
                      <a:pt x="14873" y="8335"/>
                    </a:cubicBezTo>
                    <a:cubicBezTo>
                      <a:pt x="13006" y="8335"/>
                      <a:pt x="10929" y="8048"/>
                      <a:pt x="8681" y="7478"/>
                    </a:cubicBezTo>
                    <a:cubicBezTo>
                      <a:pt x="4004" y="6293"/>
                      <a:pt x="158" y="4268"/>
                      <a:pt x="120" y="4248"/>
                    </a:cubicBezTo>
                    <a:cubicBezTo>
                      <a:pt x="109" y="4242"/>
                      <a:pt x="98" y="4239"/>
                      <a:pt x="88" y="4239"/>
                    </a:cubicBezTo>
                    <a:cubicBezTo>
                      <a:pt x="39" y="4239"/>
                      <a:pt x="1" y="4298"/>
                      <a:pt x="35" y="4345"/>
                    </a:cubicBezTo>
                    <a:cubicBezTo>
                      <a:pt x="3958" y="9691"/>
                      <a:pt x="8862" y="12794"/>
                      <a:pt x="14612" y="13569"/>
                    </a:cubicBezTo>
                    <a:cubicBezTo>
                      <a:pt x="15561" y="13696"/>
                      <a:pt x="16517" y="13760"/>
                      <a:pt x="17473" y="13760"/>
                    </a:cubicBezTo>
                    <a:cubicBezTo>
                      <a:pt x="17489" y="13760"/>
                      <a:pt x="17505" y="13760"/>
                      <a:pt x="17520" y="13760"/>
                    </a:cubicBezTo>
                    <a:cubicBezTo>
                      <a:pt x="22789" y="13760"/>
                      <a:pt x="27763" y="11967"/>
                      <a:pt x="31228" y="10315"/>
                    </a:cubicBezTo>
                    <a:cubicBezTo>
                      <a:pt x="35665" y="8199"/>
                      <a:pt x="38652" y="5851"/>
                      <a:pt x="38682" y="5827"/>
                    </a:cubicBezTo>
                    <a:cubicBezTo>
                      <a:pt x="38704" y="5809"/>
                      <a:pt x="38713" y="5778"/>
                      <a:pt x="38702" y="5750"/>
                    </a:cubicBezTo>
                    <a:cubicBezTo>
                      <a:pt x="37196" y="1994"/>
                      <a:pt x="34336" y="80"/>
                      <a:pt x="34307" y="60"/>
                    </a:cubicBezTo>
                    <a:cubicBezTo>
                      <a:pt x="34301" y="56"/>
                      <a:pt x="34293" y="53"/>
                      <a:pt x="34286" y="51"/>
                    </a:cubicBezTo>
                    <a:cubicBezTo>
                      <a:pt x="34276" y="49"/>
                      <a:pt x="34048" y="1"/>
                      <a:pt x="33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3209750" y="1910225"/>
                <a:ext cx="740875" cy="552325"/>
              </a:xfrm>
              <a:custGeom>
                <a:avLst/>
                <a:gdLst/>
                <a:ahLst/>
                <a:cxnLst/>
                <a:rect l="l" t="t" r="r" b="b"/>
                <a:pathLst>
                  <a:path w="29635" h="22093" extrusionOk="0">
                    <a:moveTo>
                      <a:pt x="29635" y="0"/>
                    </a:moveTo>
                    <a:lnTo>
                      <a:pt x="26570" y="6211"/>
                    </a:lnTo>
                    <a:lnTo>
                      <a:pt x="17636" y="7510"/>
                    </a:lnTo>
                    <a:cubicBezTo>
                      <a:pt x="15091" y="17014"/>
                      <a:pt x="1" y="21235"/>
                      <a:pt x="1" y="21235"/>
                    </a:cubicBezTo>
                    <a:cubicBezTo>
                      <a:pt x="2749" y="21837"/>
                      <a:pt x="5214" y="22093"/>
                      <a:pt x="7419" y="22093"/>
                    </a:cubicBezTo>
                    <a:cubicBezTo>
                      <a:pt x="19964" y="22093"/>
                      <a:pt x="24099" y="13810"/>
                      <a:pt x="24099" y="13810"/>
                    </a:cubicBezTo>
                    <a:cubicBezTo>
                      <a:pt x="25440" y="8999"/>
                      <a:pt x="28193" y="2996"/>
                      <a:pt x="29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3207650" y="1908575"/>
                <a:ext cx="744850" cy="555425"/>
              </a:xfrm>
              <a:custGeom>
                <a:avLst/>
                <a:gdLst/>
                <a:ahLst/>
                <a:cxnLst/>
                <a:rect l="l" t="t" r="r" b="b"/>
                <a:pathLst>
                  <a:path w="29794" h="22217" extrusionOk="0">
                    <a:moveTo>
                      <a:pt x="27633" y="4445"/>
                    </a:moveTo>
                    <a:lnTo>
                      <a:pt x="27633" y="4445"/>
                    </a:lnTo>
                    <a:cubicBezTo>
                      <a:pt x="26345" y="7378"/>
                      <a:pt x="24960" y="10846"/>
                      <a:pt x="24123" y="13847"/>
                    </a:cubicBezTo>
                    <a:cubicBezTo>
                      <a:pt x="24110" y="13875"/>
                      <a:pt x="22661" y="16720"/>
                      <a:pt x="18992" y="19043"/>
                    </a:cubicBezTo>
                    <a:cubicBezTo>
                      <a:pt x="15383" y="21328"/>
                      <a:pt x="11297" y="22080"/>
                      <a:pt x="7481" y="22080"/>
                    </a:cubicBezTo>
                    <a:cubicBezTo>
                      <a:pt x="4906" y="22080"/>
                      <a:pt x="2453" y="21738"/>
                      <a:pt x="351" y="21292"/>
                    </a:cubicBezTo>
                    <a:cubicBezTo>
                      <a:pt x="1261" y="21015"/>
                      <a:pt x="4525" y="19956"/>
                      <a:pt x="7980" y="18062"/>
                    </a:cubicBezTo>
                    <a:cubicBezTo>
                      <a:pt x="11712" y="16014"/>
                      <a:pt x="16436" y="12545"/>
                      <a:pt x="17772" y="7636"/>
                    </a:cubicBezTo>
                    <a:lnTo>
                      <a:pt x="26664" y="6343"/>
                    </a:lnTo>
                    <a:cubicBezTo>
                      <a:pt x="26685" y="6340"/>
                      <a:pt x="26703" y="6326"/>
                      <a:pt x="26713" y="6307"/>
                    </a:cubicBezTo>
                    <a:lnTo>
                      <a:pt x="27633" y="4445"/>
                    </a:lnTo>
                    <a:close/>
                    <a:moveTo>
                      <a:pt x="29719" y="1"/>
                    </a:moveTo>
                    <a:cubicBezTo>
                      <a:pt x="29695" y="1"/>
                      <a:pt x="29671" y="14"/>
                      <a:pt x="29660" y="37"/>
                    </a:cubicBezTo>
                    <a:lnTo>
                      <a:pt x="26610" y="6217"/>
                    </a:lnTo>
                    <a:lnTo>
                      <a:pt x="17710" y="7511"/>
                    </a:lnTo>
                    <a:cubicBezTo>
                      <a:pt x="17684" y="7515"/>
                      <a:pt x="17663" y="7534"/>
                      <a:pt x="17655" y="7560"/>
                    </a:cubicBezTo>
                    <a:cubicBezTo>
                      <a:pt x="15151" y="16918"/>
                      <a:pt x="218" y="21196"/>
                      <a:pt x="67" y="21238"/>
                    </a:cubicBezTo>
                    <a:cubicBezTo>
                      <a:pt x="0" y="21257"/>
                      <a:pt x="3" y="21352"/>
                      <a:pt x="71" y="21367"/>
                    </a:cubicBezTo>
                    <a:cubicBezTo>
                      <a:pt x="2813" y="21967"/>
                      <a:pt x="5269" y="22217"/>
                      <a:pt x="7457" y="22217"/>
                    </a:cubicBezTo>
                    <a:cubicBezTo>
                      <a:pt x="12862" y="22217"/>
                      <a:pt x="16635" y="20691"/>
                      <a:pt x="19063" y="19154"/>
                    </a:cubicBezTo>
                    <a:cubicBezTo>
                      <a:pt x="22762" y="16811"/>
                      <a:pt x="24228" y="13934"/>
                      <a:pt x="24247" y="13893"/>
                    </a:cubicBezTo>
                    <a:cubicBezTo>
                      <a:pt x="25573" y="9133"/>
                      <a:pt x="28283" y="3205"/>
                      <a:pt x="29779" y="95"/>
                    </a:cubicBezTo>
                    <a:cubicBezTo>
                      <a:pt x="29794" y="63"/>
                      <a:pt x="29780" y="23"/>
                      <a:pt x="29748" y="7"/>
                    </a:cubicBezTo>
                    <a:cubicBezTo>
                      <a:pt x="29738" y="3"/>
                      <a:pt x="29729" y="1"/>
                      <a:pt x="29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3650625" y="1863150"/>
                <a:ext cx="646375" cy="614750"/>
              </a:xfrm>
              <a:custGeom>
                <a:avLst/>
                <a:gdLst/>
                <a:ahLst/>
                <a:cxnLst/>
                <a:rect l="l" t="t" r="r" b="b"/>
                <a:pathLst>
                  <a:path w="25855" h="24590" extrusionOk="0">
                    <a:moveTo>
                      <a:pt x="12928" y="0"/>
                    </a:moveTo>
                    <a:lnTo>
                      <a:pt x="12925" y="3"/>
                    </a:lnTo>
                    <a:lnTo>
                      <a:pt x="12925" y="8"/>
                    </a:lnTo>
                    <a:lnTo>
                      <a:pt x="12877" y="103"/>
                    </a:lnTo>
                    <a:lnTo>
                      <a:pt x="12182" y="1510"/>
                    </a:lnTo>
                    <a:lnTo>
                      <a:pt x="12000" y="1884"/>
                    </a:lnTo>
                    <a:lnTo>
                      <a:pt x="8935" y="8094"/>
                    </a:lnTo>
                    <a:lnTo>
                      <a:pt x="1" y="9394"/>
                    </a:lnTo>
                    <a:lnTo>
                      <a:pt x="6464" y="15693"/>
                    </a:lnTo>
                    <a:lnTo>
                      <a:pt x="4940" y="24590"/>
                    </a:lnTo>
                    <a:lnTo>
                      <a:pt x="12928" y="20389"/>
                    </a:lnTo>
                    <a:lnTo>
                      <a:pt x="20919" y="24590"/>
                    </a:lnTo>
                    <a:lnTo>
                      <a:pt x="19392" y="15693"/>
                    </a:lnTo>
                    <a:lnTo>
                      <a:pt x="25855" y="9394"/>
                    </a:lnTo>
                    <a:lnTo>
                      <a:pt x="16924" y="8094"/>
                    </a:lnTo>
                    <a:lnTo>
                      <a:pt x="129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3648500" y="1861525"/>
                <a:ext cx="650650" cy="618050"/>
              </a:xfrm>
              <a:custGeom>
                <a:avLst/>
                <a:gdLst/>
                <a:ahLst/>
                <a:cxnLst/>
                <a:rect l="l" t="t" r="r" b="b"/>
                <a:pathLst>
                  <a:path w="26026" h="24722" extrusionOk="0">
                    <a:moveTo>
                      <a:pt x="13012" y="214"/>
                    </a:moveTo>
                    <a:lnTo>
                      <a:pt x="16949" y="8189"/>
                    </a:lnTo>
                    <a:cubicBezTo>
                      <a:pt x="16958" y="8208"/>
                      <a:pt x="16977" y="8222"/>
                      <a:pt x="16999" y="8225"/>
                    </a:cubicBezTo>
                    <a:lnTo>
                      <a:pt x="25798" y="9505"/>
                    </a:lnTo>
                    <a:lnTo>
                      <a:pt x="19431" y="15711"/>
                    </a:lnTo>
                    <a:cubicBezTo>
                      <a:pt x="19415" y="15726"/>
                      <a:pt x="19407" y="15748"/>
                      <a:pt x="19412" y="15770"/>
                    </a:cubicBezTo>
                    <a:lnTo>
                      <a:pt x="20916" y="24535"/>
                    </a:lnTo>
                    <a:lnTo>
                      <a:pt x="13043" y="20396"/>
                    </a:lnTo>
                    <a:cubicBezTo>
                      <a:pt x="13033" y="20390"/>
                      <a:pt x="13023" y="20388"/>
                      <a:pt x="13013" y="20388"/>
                    </a:cubicBezTo>
                    <a:cubicBezTo>
                      <a:pt x="13002" y="20388"/>
                      <a:pt x="12992" y="20390"/>
                      <a:pt x="12982" y="20396"/>
                    </a:cubicBezTo>
                    <a:lnTo>
                      <a:pt x="5112" y="24535"/>
                    </a:lnTo>
                    <a:lnTo>
                      <a:pt x="5112" y="24535"/>
                    </a:lnTo>
                    <a:lnTo>
                      <a:pt x="6615" y="15769"/>
                    </a:lnTo>
                    <a:cubicBezTo>
                      <a:pt x="6618" y="15747"/>
                      <a:pt x="6610" y="15726"/>
                      <a:pt x="6595" y="15711"/>
                    </a:cubicBezTo>
                    <a:lnTo>
                      <a:pt x="227" y="9505"/>
                    </a:lnTo>
                    <a:lnTo>
                      <a:pt x="9030" y="8225"/>
                    </a:lnTo>
                    <a:cubicBezTo>
                      <a:pt x="9051" y="8222"/>
                      <a:pt x="9069" y="8208"/>
                      <a:pt x="9079" y="8189"/>
                    </a:cubicBezTo>
                    <a:lnTo>
                      <a:pt x="13012" y="214"/>
                    </a:lnTo>
                    <a:close/>
                    <a:moveTo>
                      <a:pt x="13012" y="0"/>
                    </a:moveTo>
                    <a:cubicBezTo>
                      <a:pt x="12993" y="0"/>
                      <a:pt x="12976" y="7"/>
                      <a:pt x="12964" y="21"/>
                    </a:cubicBezTo>
                    <a:cubicBezTo>
                      <a:pt x="12955" y="29"/>
                      <a:pt x="12950" y="39"/>
                      <a:pt x="12948" y="49"/>
                    </a:cubicBezTo>
                    <a:lnTo>
                      <a:pt x="8976" y="8099"/>
                    </a:lnTo>
                    <a:lnTo>
                      <a:pt x="76" y="9393"/>
                    </a:lnTo>
                    <a:cubicBezTo>
                      <a:pt x="21" y="9400"/>
                      <a:pt x="0" y="9468"/>
                      <a:pt x="40" y="9505"/>
                    </a:cubicBezTo>
                    <a:lnTo>
                      <a:pt x="6478" y="15780"/>
                    </a:lnTo>
                    <a:lnTo>
                      <a:pt x="4959" y="24644"/>
                    </a:lnTo>
                    <a:cubicBezTo>
                      <a:pt x="4952" y="24686"/>
                      <a:pt x="4986" y="24721"/>
                      <a:pt x="5024" y="24721"/>
                    </a:cubicBezTo>
                    <a:cubicBezTo>
                      <a:pt x="5034" y="24721"/>
                      <a:pt x="5044" y="24719"/>
                      <a:pt x="5055" y="24714"/>
                    </a:cubicBezTo>
                    <a:lnTo>
                      <a:pt x="13013" y="20528"/>
                    </a:lnTo>
                    <a:lnTo>
                      <a:pt x="20973" y="24714"/>
                    </a:lnTo>
                    <a:cubicBezTo>
                      <a:pt x="20982" y="24719"/>
                      <a:pt x="20993" y="24721"/>
                      <a:pt x="21004" y="24721"/>
                    </a:cubicBezTo>
                    <a:cubicBezTo>
                      <a:pt x="21045" y="24720"/>
                      <a:pt x="21076" y="24684"/>
                      <a:pt x="21069" y="24644"/>
                    </a:cubicBezTo>
                    <a:lnTo>
                      <a:pt x="19548" y="15780"/>
                    </a:lnTo>
                    <a:lnTo>
                      <a:pt x="25987" y="9505"/>
                    </a:lnTo>
                    <a:cubicBezTo>
                      <a:pt x="26025" y="9468"/>
                      <a:pt x="26004" y="9401"/>
                      <a:pt x="25949" y="9393"/>
                    </a:cubicBezTo>
                    <a:lnTo>
                      <a:pt x="17052" y="8099"/>
                    </a:lnTo>
                    <a:lnTo>
                      <a:pt x="13072" y="36"/>
                    </a:lnTo>
                    <a:cubicBezTo>
                      <a:pt x="13061" y="16"/>
                      <a:pt x="13043" y="3"/>
                      <a:pt x="13023" y="1"/>
                    </a:cubicBezTo>
                    <a:cubicBezTo>
                      <a:pt x="13019" y="1"/>
                      <a:pt x="13015" y="0"/>
                      <a:pt x="13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3803225" y="2008275"/>
                <a:ext cx="341175" cy="324500"/>
              </a:xfrm>
              <a:custGeom>
                <a:avLst/>
                <a:gdLst/>
                <a:ahLst/>
                <a:cxnLst/>
                <a:rect l="l" t="t" r="r" b="b"/>
                <a:pathLst>
                  <a:path w="13647" h="12980" extrusionOk="0">
                    <a:moveTo>
                      <a:pt x="6824" y="1"/>
                    </a:moveTo>
                    <a:lnTo>
                      <a:pt x="6822" y="2"/>
                    </a:lnTo>
                    <a:lnTo>
                      <a:pt x="6822" y="5"/>
                    </a:lnTo>
                    <a:lnTo>
                      <a:pt x="6796" y="55"/>
                    </a:lnTo>
                    <a:lnTo>
                      <a:pt x="6430" y="798"/>
                    </a:lnTo>
                    <a:lnTo>
                      <a:pt x="6334" y="995"/>
                    </a:lnTo>
                    <a:lnTo>
                      <a:pt x="4717" y="4273"/>
                    </a:lnTo>
                    <a:lnTo>
                      <a:pt x="1" y="4959"/>
                    </a:lnTo>
                    <a:lnTo>
                      <a:pt x="3412" y="8284"/>
                    </a:lnTo>
                    <a:lnTo>
                      <a:pt x="2607" y="12980"/>
                    </a:lnTo>
                    <a:lnTo>
                      <a:pt x="2607" y="12980"/>
                    </a:lnTo>
                    <a:lnTo>
                      <a:pt x="6824" y="10762"/>
                    </a:lnTo>
                    <a:lnTo>
                      <a:pt x="11041" y="12980"/>
                    </a:lnTo>
                    <a:lnTo>
                      <a:pt x="10235" y="8284"/>
                    </a:lnTo>
                    <a:lnTo>
                      <a:pt x="13647" y="4959"/>
                    </a:lnTo>
                    <a:lnTo>
                      <a:pt x="8933" y="4273"/>
                    </a:lnTo>
                    <a:lnTo>
                      <a:pt x="68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3801125" y="2006650"/>
                <a:ext cx="345425" cy="327775"/>
              </a:xfrm>
              <a:custGeom>
                <a:avLst/>
                <a:gdLst/>
                <a:ahLst/>
                <a:cxnLst/>
                <a:rect l="l" t="t" r="r" b="b"/>
                <a:pathLst>
                  <a:path w="13817" h="13111" extrusionOk="0">
                    <a:moveTo>
                      <a:pt x="6907" y="214"/>
                    </a:moveTo>
                    <a:lnTo>
                      <a:pt x="8957" y="4367"/>
                    </a:lnTo>
                    <a:cubicBezTo>
                      <a:pt x="8967" y="4387"/>
                      <a:pt x="8986" y="4399"/>
                      <a:pt x="9007" y="4403"/>
                    </a:cubicBezTo>
                    <a:lnTo>
                      <a:pt x="13588" y="5070"/>
                    </a:lnTo>
                    <a:lnTo>
                      <a:pt x="10273" y="8301"/>
                    </a:lnTo>
                    <a:cubicBezTo>
                      <a:pt x="10258" y="8316"/>
                      <a:pt x="10250" y="8338"/>
                      <a:pt x="10255" y="8359"/>
                    </a:cubicBezTo>
                    <a:lnTo>
                      <a:pt x="11037" y="12924"/>
                    </a:lnTo>
                    <a:lnTo>
                      <a:pt x="11037" y="12924"/>
                    </a:lnTo>
                    <a:lnTo>
                      <a:pt x="6938" y="10768"/>
                    </a:lnTo>
                    <a:cubicBezTo>
                      <a:pt x="6928" y="10764"/>
                      <a:pt x="6919" y="10760"/>
                      <a:pt x="6908" y="10760"/>
                    </a:cubicBezTo>
                    <a:cubicBezTo>
                      <a:pt x="6897" y="10760"/>
                      <a:pt x="6887" y="10764"/>
                      <a:pt x="6877" y="10768"/>
                    </a:cubicBezTo>
                    <a:lnTo>
                      <a:pt x="2779" y="12924"/>
                    </a:lnTo>
                    <a:lnTo>
                      <a:pt x="3562" y="8359"/>
                    </a:lnTo>
                    <a:cubicBezTo>
                      <a:pt x="3565" y="8338"/>
                      <a:pt x="3557" y="8316"/>
                      <a:pt x="3542" y="8301"/>
                    </a:cubicBezTo>
                    <a:lnTo>
                      <a:pt x="227" y="5070"/>
                    </a:lnTo>
                    <a:lnTo>
                      <a:pt x="4809" y="4403"/>
                    </a:lnTo>
                    <a:cubicBezTo>
                      <a:pt x="4831" y="4399"/>
                      <a:pt x="4850" y="4387"/>
                      <a:pt x="4860" y="4367"/>
                    </a:cubicBezTo>
                    <a:lnTo>
                      <a:pt x="6907" y="214"/>
                    </a:lnTo>
                    <a:close/>
                    <a:moveTo>
                      <a:pt x="6907" y="0"/>
                    </a:moveTo>
                    <a:cubicBezTo>
                      <a:pt x="6889" y="0"/>
                      <a:pt x="6872" y="8"/>
                      <a:pt x="6860" y="21"/>
                    </a:cubicBezTo>
                    <a:cubicBezTo>
                      <a:pt x="6854" y="28"/>
                      <a:pt x="6848" y="37"/>
                      <a:pt x="6845" y="46"/>
                    </a:cubicBezTo>
                    <a:lnTo>
                      <a:pt x="4757" y="4277"/>
                    </a:lnTo>
                    <a:lnTo>
                      <a:pt x="76" y="4958"/>
                    </a:lnTo>
                    <a:cubicBezTo>
                      <a:pt x="21" y="4966"/>
                      <a:pt x="0" y="5032"/>
                      <a:pt x="40" y="5071"/>
                    </a:cubicBezTo>
                    <a:lnTo>
                      <a:pt x="3426" y="8371"/>
                    </a:lnTo>
                    <a:lnTo>
                      <a:pt x="2627" y="13034"/>
                    </a:lnTo>
                    <a:cubicBezTo>
                      <a:pt x="2619" y="13076"/>
                      <a:pt x="2653" y="13111"/>
                      <a:pt x="2693" y="13111"/>
                    </a:cubicBezTo>
                    <a:cubicBezTo>
                      <a:pt x="2703" y="13111"/>
                      <a:pt x="2713" y="13108"/>
                      <a:pt x="2723" y="13103"/>
                    </a:cubicBezTo>
                    <a:lnTo>
                      <a:pt x="6908" y="10902"/>
                    </a:lnTo>
                    <a:lnTo>
                      <a:pt x="11095" y="13103"/>
                    </a:lnTo>
                    <a:cubicBezTo>
                      <a:pt x="11104" y="13108"/>
                      <a:pt x="11114" y="13111"/>
                      <a:pt x="11125" y="13111"/>
                    </a:cubicBezTo>
                    <a:lnTo>
                      <a:pt x="11126" y="13111"/>
                    </a:lnTo>
                    <a:cubicBezTo>
                      <a:pt x="11167" y="13110"/>
                      <a:pt x="11198" y="13073"/>
                      <a:pt x="11192" y="13033"/>
                    </a:cubicBezTo>
                    <a:lnTo>
                      <a:pt x="10391" y="8371"/>
                    </a:lnTo>
                    <a:lnTo>
                      <a:pt x="13778" y="5071"/>
                    </a:lnTo>
                    <a:cubicBezTo>
                      <a:pt x="13816" y="5032"/>
                      <a:pt x="13795" y="4966"/>
                      <a:pt x="13741" y="4958"/>
                    </a:cubicBezTo>
                    <a:lnTo>
                      <a:pt x="9062" y="4277"/>
                    </a:lnTo>
                    <a:lnTo>
                      <a:pt x="6968" y="37"/>
                    </a:lnTo>
                    <a:cubicBezTo>
                      <a:pt x="6957" y="17"/>
                      <a:pt x="6939" y="5"/>
                      <a:pt x="6919" y="1"/>
                    </a:cubicBezTo>
                    <a:cubicBezTo>
                      <a:pt x="6915" y="1"/>
                      <a:pt x="6911" y="0"/>
                      <a:pt x="69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3723450" y="1863325"/>
                <a:ext cx="250300" cy="224100"/>
              </a:xfrm>
              <a:custGeom>
                <a:avLst/>
                <a:gdLst/>
                <a:ahLst/>
                <a:cxnLst/>
                <a:rect l="l" t="t" r="r" b="b"/>
                <a:pathLst>
                  <a:path w="10012" h="8964" extrusionOk="0">
                    <a:moveTo>
                      <a:pt x="10012" y="1"/>
                    </a:moveTo>
                    <a:lnTo>
                      <a:pt x="10012" y="1"/>
                    </a:lnTo>
                    <a:cubicBezTo>
                      <a:pt x="5171" y="6626"/>
                      <a:pt x="0" y="8963"/>
                      <a:pt x="0" y="8963"/>
                    </a:cubicBezTo>
                    <a:lnTo>
                      <a:pt x="6022" y="8087"/>
                    </a:lnTo>
                    <a:lnTo>
                      <a:pt x="100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30"/>
            <p:cNvSpPr/>
            <p:nvPr/>
          </p:nvSpPr>
          <p:spPr>
            <a:xfrm>
              <a:off x="3721175" y="1861650"/>
              <a:ext cx="254725" cy="227425"/>
            </a:xfrm>
            <a:custGeom>
              <a:avLst/>
              <a:gdLst/>
              <a:ahLst/>
              <a:cxnLst/>
              <a:rect l="l" t="t" r="r" b="b"/>
              <a:pathLst>
                <a:path w="10189" h="9097" extrusionOk="0">
                  <a:moveTo>
                    <a:pt x="9725" y="685"/>
                  </a:moveTo>
                  <a:lnTo>
                    <a:pt x="6069" y="8094"/>
                  </a:lnTo>
                  <a:lnTo>
                    <a:pt x="488" y="8906"/>
                  </a:lnTo>
                  <a:cubicBezTo>
                    <a:pt x="1004" y="8634"/>
                    <a:pt x="2026" y="8050"/>
                    <a:pt x="3321" y="7086"/>
                  </a:cubicBezTo>
                  <a:cubicBezTo>
                    <a:pt x="4957" y="5869"/>
                    <a:pt x="7355" y="3791"/>
                    <a:pt x="9725" y="685"/>
                  </a:cubicBezTo>
                  <a:close/>
                  <a:moveTo>
                    <a:pt x="10102" y="0"/>
                  </a:moveTo>
                  <a:cubicBezTo>
                    <a:pt x="10084" y="0"/>
                    <a:pt x="10065" y="8"/>
                    <a:pt x="10050" y="28"/>
                  </a:cubicBezTo>
                  <a:cubicBezTo>
                    <a:pt x="7555" y="3442"/>
                    <a:pt x="4974" y="5692"/>
                    <a:pt x="3247" y="6977"/>
                  </a:cubicBezTo>
                  <a:cubicBezTo>
                    <a:pt x="1375" y="8370"/>
                    <a:pt x="79" y="8964"/>
                    <a:pt x="65" y="8970"/>
                  </a:cubicBezTo>
                  <a:cubicBezTo>
                    <a:pt x="0" y="8999"/>
                    <a:pt x="21" y="9095"/>
                    <a:pt x="91" y="9096"/>
                  </a:cubicBezTo>
                  <a:lnTo>
                    <a:pt x="101" y="9096"/>
                  </a:lnTo>
                  <a:lnTo>
                    <a:pt x="6123" y="8219"/>
                  </a:lnTo>
                  <a:cubicBezTo>
                    <a:pt x="6144" y="8216"/>
                    <a:pt x="6163" y="8203"/>
                    <a:pt x="6173" y="8184"/>
                  </a:cubicBezTo>
                  <a:lnTo>
                    <a:pt x="10163" y="97"/>
                  </a:lnTo>
                  <a:cubicBezTo>
                    <a:pt x="10188" y="46"/>
                    <a:pt x="10146" y="0"/>
                    <a:pt x="10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30"/>
          <p:cNvGrpSpPr/>
          <p:nvPr/>
        </p:nvGrpSpPr>
        <p:grpSpPr>
          <a:xfrm rot="-1370069">
            <a:off x="221661" y="3925591"/>
            <a:ext cx="1561934" cy="1194066"/>
            <a:chOff x="166194" y="3738667"/>
            <a:chExt cx="1561814" cy="1193975"/>
          </a:xfrm>
        </p:grpSpPr>
        <p:sp>
          <p:nvSpPr>
            <p:cNvPr id="1712" name="Google Shape;1712;p30"/>
            <p:cNvSpPr/>
            <p:nvPr/>
          </p:nvSpPr>
          <p:spPr>
            <a:xfrm>
              <a:off x="184848" y="4368050"/>
              <a:ext cx="410418" cy="160447"/>
            </a:xfrm>
            <a:custGeom>
              <a:avLst/>
              <a:gdLst/>
              <a:ahLst/>
              <a:cxnLst/>
              <a:rect l="l" t="t" r="r" b="b"/>
              <a:pathLst>
                <a:path w="8492" h="3320" extrusionOk="0">
                  <a:moveTo>
                    <a:pt x="6079" y="1"/>
                  </a:moveTo>
                  <a:lnTo>
                    <a:pt x="1" y="159"/>
                  </a:lnTo>
                  <a:cubicBezTo>
                    <a:pt x="5474" y="968"/>
                    <a:pt x="8492" y="3320"/>
                    <a:pt x="8492" y="3320"/>
                  </a:cubicBezTo>
                  <a:lnTo>
                    <a:pt x="60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3" name="Google Shape;1713;p30"/>
            <p:cNvGrpSpPr/>
            <p:nvPr/>
          </p:nvGrpSpPr>
          <p:grpSpPr>
            <a:xfrm>
              <a:off x="166194" y="3738667"/>
              <a:ext cx="1561814" cy="1193975"/>
              <a:chOff x="4082925" y="3306000"/>
              <a:chExt cx="771800" cy="590025"/>
            </a:xfrm>
          </p:grpSpPr>
          <p:sp>
            <p:nvSpPr>
              <p:cNvPr id="1714" name="Google Shape;1714;p30"/>
              <p:cNvSpPr/>
              <p:nvPr/>
            </p:nvSpPr>
            <p:spPr>
              <a:xfrm>
                <a:off x="4243075" y="3458025"/>
                <a:ext cx="459825" cy="436300"/>
              </a:xfrm>
              <a:custGeom>
                <a:avLst/>
                <a:gdLst/>
                <a:ahLst/>
                <a:cxnLst/>
                <a:rect l="l" t="t" r="r" b="b"/>
                <a:pathLst>
                  <a:path w="18393" h="17452" extrusionOk="0">
                    <a:moveTo>
                      <a:pt x="4483" y="1"/>
                    </a:moveTo>
                    <a:cubicBezTo>
                      <a:pt x="937" y="1"/>
                      <a:pt x="1" y="1629"/>
                      <a:pt x="1" y="1629"/>
                    </a:cubicBezTo>
                    <a:cubicBezTo>
                      <a:pt x="1" y="1629"/>
                      <a:pt x="374" y="6868"/>
                      <a:pt x="6639" y="6868"/>
                    </a:cubicBezTo>
                    <a:cubicBezTo>
                      <a:pt x="6764" y="6868"/>
                      <a:pt x="6890" y="6866"/>
                      <a:pt x="7019" y="6862"/>
                    </a:cubicBezTo>
                    <a:cubicBezTo>
                      <a:pt x="7085" y="6860"/>
                      <a:pt x="7150" y="6859"/>
                      <a:pt x="7215" y="6859"/>
                    </a:cubicBezTo>
                    <a:cubicBezTo>
                      <a:pt x="13717" y="6859"/>
                      <a:pt x="17053" y="17452"/>
                      <a:pt x="17053" y="17452"/>
                    </a:cubicBezTo>
                    <a:cubicBezTo>
                      <a:pt x="18393" y="581"/>
                      <a:pt x="5830" y="72"/>
                      <a:pt x="5830" y="72"/>
                    </a:cubicBezTo>
                    <a:cubicBezTo>
                      <a:pt x="5344" y="23"/>
                      <a:pt x="4896" y="1"/>
                      <a:pt x="4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4338600" y="3307675"/>
                <a:ext cx="516125" cy="586650"/>
              </a:xfrm>
              <a:custGeom>
                <a:avLst/>
                <a:gdLst/>
                <a:ahLst/>
                <a:cxnLst/>
                <a:rect l="l" t="t" r="r" b="b"/>
                <a:pathLst>
                  <a:path w="20645" h="23466" extrusionOk="0">
                    <a:moveTo>
                      <a:pt x="2006" y="0"/>
                    </a:moveTo>
                    <a:cubicBezTo>
                      <a:pt x="227" y="2092"/>
                      <a:pt x="1" y="4384"/>
                      <a:pt x="1" y="4384"/>
                    </a:cubicBezTo>
                    <a:cubicBezTo>
                      <a:pt x="1" y="4384"/>
                      <a:pt x="772" y="7312"/>
                      <a:pt x="7022" y="9535"/>
                    </a:cubicBezTo>
                    <a:cubicBezTo>
                      <a:pt x="13274" y="11757"/>
                      <a:pt x="13232" y="23466"/>
                      <a:pt x="13232" y="23466"/>
                    </a:cubicBezTo>
                    <a:cubicBezTo>
                      <a:pt x="20645" y="8252"/>
                      <a:pt x="2006" y="0"/>
                      <a:pt x="2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0"/>
              <p:cNvSpPr/>
              <p:nvPr/>
            </p:nvSpPr>
            <p:spPr>
              <a:xfrm>
                <a:off x="4336950" y="3306025"/>
                <a:ext cx="390800" cy="589950"/>
              </a:xfrm>
              <a:custGeom>
                <a:avLst/>
                <a:gdLst/>
                <a:ahLst/>
                <a:cxnLst/>
                <a:rect l="l" t="t" r="r" b="b"/>
                <a:pathLst>
                  <a:path w="15632" h="23598" extrusionOk="0">
                    <a:moveTo>
                      <a:pt x="2091" y="148"/>
                    </a:moveTo>
                    <a:cubicBezTo>
                      <a:pt x="2795" y="472"/>
                      <a:pt x="11462" y="4602"/>
                      <a:pt x="14164" y="11996"/>
                    </a:cubicBezTo>
                    <a:cubicBezTo>
                      <a:pt x="15467" y="15563"/>
                      <a:pt x="15196" y="19348"/>
                      <a:pt x="13360" y="23250"/>
                    </a:cubicBezTo>
                    <a:cubicBezTo>
                      <a:pt x="13312" y="21448"/>
                      <a:pt x="12791" y="11558"/>
                      <a:pt x="7111" y="9539"/>
                    </a:cubicBezTo>
                    <a:cubicBezTo>
                      <a:pt x="1165" y="7424"/>
                      <a:pt x="196" y="4642"/>
                      <a:pt x="134" y="4445"/>
                    </a:cubicBezTo>
                    <a:cubicBezTo>
                      <a:pt x="156" y="4261"/>
                      <a:pt x="441" y="2108"/>
                      <a:pt x="2091" y="148"/>
                    </a:cubicBezTo>
                    <a:close/>
                    <a:moveTo>
                      <a:pt x="2072" y="0"/>
                    </a:moveTo>
                    <a:cubicBezTo>
                      <a:pt x="2053" y="0"/>
                      <a:pt x="2034" y="8"/>
                      <a:pt x="2022" y="23"/>
                    </a:cubicBezTo>
                    <a:cubicBezTo>
                      <a:pt x="250" y="2106"/>
                      <a:pt x="4" y="4421"/>
                      <a:pt x="1" y="4444"/>
                    </a:cubicBezTo>
                    <a:cubicBezTo>
                      <a:pt x="0" y="4452"/>
                      <a:pt x="1" y="4460"/>
                      <a:pt x="4" y="4467"/>
                    </a:cubicBezTo>
                    <a:cubicBezTo>
                      <a:pt x="35" y="4588"/>
                      <a:pt x="854" y="7455"/>
                      <a:pt x="7067" y="9663"/>
                    </a:cubicBezTo>
                    <a:cubicBezTo>
                      <a:pt x="13202" y="11845"/>
                      <a:pt x="13233" y="23415"/>
                      <a:pt x="13233" y="23531"/>
                    </a:cubicBezTo>
                    <a:cubicBezTo>
                      <a:pt x="13233" y="23562"/>
                      <a:pt x="13253" y="23589"/>
                      <a:pt x="13284" y="23596"/>
                    </a:cubicBezTo>
                    <a:cubicBezTo>
                      <a:pt x="13289" y="23597"/>
                      <a:pt x="13294" y="23597"/>
                      <a:pt x="13299" y="23597"/>
                    </a:cubicBezTo>
                    <a:cubicBezTo>
                      <a:pt x="13300" y="23597"/>
                      <a:pt x="13301" y="23597"/>
                      <a:pt x="13302" y="23597"/>
                    </a:cubicBezTo>
                    <a:cubicBezTo>
                      <a:pt x="13326" y="23597"/>
                      <a:pt x="13348" y="23583"/>
                      <a:pt x="13358" y="23561"/>
                    </a:cubicBezTo>
                    <a:cubicBezTo>
                      <a:pt x="15319" y="19537"/>
                      <a:pt x="15632" y="15630"/>
                      <a:pt x="14287" y="11950"/>
                    </a:cubicBezTo>
                    <a:cubicBezTo>
                      <a:pt x="11465" y="4226"/>
                      <a:pt x="2192" y="48"/>
                      <a:pt x="2099" y="6"/>
                    </a:cubicBezTo>
                    <a:cubicBezTo>
                      <a:pt x="2090" y="2"/>
                      <a:pt x="2081" y="0"/>
                      <a:pt x="2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a:off x="4120050" y="3593100"/>
                <a:ext cx="549375" cy="301225"/>
              </a:xfrm>
              <a:custGeom>
                <a:avLst/>
                <a:gdLst/>
                <a:ahLst/>
                <a:cxnLst/>
                <a:rect l="l" t="t" r="r" b="b"/>
                <a:pathLst>
                  <a:path w="21975" h="12049" extrusionOk="0">
                    <a:moveTo>
                      <a:pt x="9999" y="1"/>
                    </a:moveTo>
                    <a:cubicBezTo>
                      <a:pt x="9985" y="1"/>
                      <a:pt x="9977" y="1"/>
                      <a:pt x="9977" y="1"/>
                    </a:cubicBezTo>
                    <a:cubicBezTo>
                      <a:pt x="6686" y="711"/>
                      <a:pt x="2240" y="953"/>
                      <a:pt x="0" y="1033"/>
                    </a:cubicBezTo>
                    <a:lnTo>
                      <a:pt x="4668" y="912"/>
                    </a:lnTo>
                    <a:lnTo>
                      <a:pt x="8248" y="5835"/>
                    </a:lnTo>
                    <a:cubicBezTo>
                      <a:pt x="8812" y="5707"/>
                      <a:pt x="9381" y="5649"/>
                      <a:pt x="9952" y="5649"/>
                    </a:cubicBezTo>
                    <a:cubicBezTo>
                      <a:pt x="15927" y="5649"/>
                      <a:pt x="21974" y="12049"/>
                      <a:pt x="21974" y="12049"/>
                    </a:cubicBezTo>
                    <a:cubicBezTo>
                      <a:pt x="18704" y="174"/>
                      <a:pt x="10477" y="1"/>
                      <a:pt x="9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118350" y="3591475"/>
                <a:ext cx="552950" cy="304550"/>
              </a:xfrm>
              <a:custGeom>
                <a:avLst/>
                <a:gdLst/>
                <a:ahLst/>
                <a:cxnLst/>
                <a:rect l="l" t="t" r="r" b="b"/>
                <a:pathLst>
                  <a:path w="22118" h="12182" extrusionOk="0">
                    <a:moveTo>
                      <a:pt x="10059" y="132"/>
                    </a:moveTo>
                    <a:cubicBezTo>
                      <a:pt x="10233" y="132"/>
                      <a:pt x="12312" y="159"/>
                      <a:pt x="14749" y="1561"/>
                    </a:cubicBezTo>
                    <a:cubicBezTo>
                      <a:pt x="18890" y="3943"/>
                      <a:pt x="20924" y="8439"/>
                      <a:pt x="21909" y="11885"/>
                    </a:cubicBezTo>
                    <a:cubicBezTo>
                      <a:pt x="20855" y="10834"/>
                      <a:pt x="15377" y="5651"/>
                      <a:pt x="10000" y="5651"/>
                    </a:cubicBezTo>
                    <a:cubicBezTo>
                      <a:pt x="9991" y="5651"/>
                      <a:pt x="9981" y="5651"/>
                      <a:pt x="9971" y="5651"/>
                    </a:cubicBezTo>
                    <a:cubicBezTo>
                      <a:pt x="9424" y="5651"/>
                      <a:pt x="8879" y="5710"/>
                      <a:pt x="8345" y="5827"/>
                    </a:cubicBezTo>
                    <a:lnTo>
                      <a:pt x="4790" y="938"/>
                    </a:lnTo>
                    <a:cubicBezTo>
                      <a:pt x="4777" y="921"/>
                      <a:pt x="4758" y="912"/>
                      <a:pt x="4738" y="912"/>
                    </a:cubicBezTo>
                    <a:cubicBezTo>
                      <a:pt x="4737" y="912"/>
                      <a:pt x="4736" y="912"/>
                      <a:pt x="4735" y="912"/>
                    </a:cubicBezTo>
                    <a:lnTo>
                      <a:pt x="4187" y="926"/>
                    </a:lnTo>
                    <a:cubicBezTo>
                      <a:pt x="6130" y="766"/>
                      <a:pt x="8260" y="519"/>
                      <a:pt x="10048" y="132"/>
                    </a:cubicBezTo>
                    <a:cubicBezTo>
                      <a:pt x="10048" y="132"/>
                      <a:pt x="10052" y="132"/>
                      <a:pt x="10059" y="132"/>
                    </a:cubicBezTo>
                    <a:close/>
                    <a:moveTo>
                      <a:pt x="10069" y="1"/>
                    </a:moveTo>
                    <a:cubicBezTo>
                      <a:pt x="10047" y="1"/>
                      <a:pt x="10034" y="1"/>
                      <a:pt x="10031" y="1"/>
                    </a:cubicBezTo>
                    <a:cubicBezTo>
                      <a:pt x="6774" y="705"/>
                      <a:pt x="2390" y="949"/>
                      <a:pt x="66" y="1033"/>
                    </a:cubicBezTo>
                    <a:cubicBezTo>
                      <a:pt x="30" y="1034"/>
                      <a:pt x="1" y="1065"/>
                      <a:pt x="2" y="1101"/>
                    </a:cubicBezTo>
                    <a:cubicBezTo>
                      <a:pt x="5" y="1137"/>
                      <a:pt x="34" y="1163"/>
                      <a:pt x="69" y="1164"/>
                    </a:cubicBezTo>
                    <a:lnTo>
                      <a:pt x="4703" y="1044"/>
                    </a:lnTo>
                    <a:lnTo>
                      <a:pt x="8262" y="5939"/>
                    </a:lnTo>
                    <a:cubicBezTo>
                      <a:pt x="8276" y="5957"/>
                      <a:pt x="8296" y="5967"/>
                      <a:pt x="8317" y="5967"/>
                    </a:cubicBezTo>
                    <a:cubicBezTo>
                      <a:pt x="8322" y="5967"/>
                      <a:pt x="8326" y="5966"/>
                      <a:pt x="8331" y="5965"/>
                    </a:cubicBezTo>
                    <a:cubicBezTo>
                      <a:pt x="8884" y="5840"/>
                      <a:pt x="9443" y="5783"/>
                      <a:pt x="10003" y="5783"/>
                    </a:cubicBezTo>
                    <a:cubicBezTo>
                      <a:pt x="15893" y="5783"/>
                      <a:pt x="21929" y="12090"/>
                      <a:pt x="21994" y="12160"/>
                    </a:cubicBezTo>
                    <a:cubicBezTo>
                      <a:pt x="22007" y="12173"/>
                      <a:pt x="22024" y="12180"/>
                      <a:pt x="22042" y="12180"/>
                    </a:cubicBezTo>
                    <a:lnTo>
                      <a:pt x="22042" y="12181"/>
                    </a:lnTo>
                    <a:cubicBezTo>
                      <a:pt x="22086" y="12180"/>
                      <a:pt x="22117" y="12140"/>
                      <a:pt x="22106" y="12097"/>
                    </a:cubicBezTo>
                    <a:cubicBezTo>
                      <a:pt x="21143" y="8597"/>
                      <a:pt x="19095" y="3909"/>
                      <a:pt x="14814" y="1446"/>
                    </a:cubicBezTo>
                    <a:cubicBezTo>
                      <a:pt x="12426" y="73"/>
                      <a:pt x="10370" y="1"/>
                      <a:pt x="10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084650" y="3307650"/>
                <a:ext cx="429550" cy="431350"/>
              </a:xfrm>
              <a:custGeom>
                <a:avLst/>
                <a:gdLst/>
                <a:ahLst/>
                <a:cxnLst/>
                <a:rect l="l" t="t" r="r" b="b"/>
                <a:pathLst>
                  <a:path w="17182" h="17254" extrusionOk="0">
                    <a:moveTo>
                      <a:pt x="12164" y="0"/>
                    </a:moveTo>
                    <a:lnTo>
                      <a:pt x="7335" y="3705"/>
                    </a:lnTo>
                    <a:lnTo>
                      <a:pt x="1547" y="1826"/>
                    </a:lnTo>
                    <a:lnTo>
                      <a:pt x="3576" y="7564"/>
                    </a:lnTo>
                    <a:lnTo>
                      <a:pt x="1" y="12488"/>
                    </a:lnTo>
                    <a:lnTo>
                      <a:pt x="3" y="12490"/>
                    </a:lnTo>
                    <a:lnTo>
                      <a:pt x="6" y="12488"/>
                    </a:lnTo>
                    <a:lnTo>
                      <a:pt x="79" y="12487"/>
                    </a:lnTo>
                    <a:lnTo>
                      <a:pt x="1136" y="12461"/>
                    </a:lnTo>
                    <a:lnTo>
                      <a:pt x="1416" y="12451"/>
                    </a:lnTo>
                    <a:lnTo>
                      <a:pt x="6084" y="12330"/>
                    </a:lnTo>
                    <a:lnTo>
                      <a:pt x="9664" y="17254"/>
                    </a:lnTo>
                    <a:lnTo>
                      <a:pt x="11393" y="11419"/>
                    </a:lnTo>
                    <a:lnTo>
                      <a:pt x="17181" y="9536"/>
                    </a:lnTo>
                    <a:lnTo>
                      <a:pt x="12167" y="6088"/>
                    </a:lnTo>
                    <a:lnTo>
                      <a:pt x="12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082925" y="3306000"/>
                <a:ext cx="433325" cy="434675"/>
              </a:xfrm>
              <a:custGeom>
                <a:avLst/>
                <a:gdLst/>
                <a:ahLst/>
                <a:cxnLst/>
                <a:rect l="l" t="t" r="r" b="b"/>
                <a:pathLst>
                  <a:path w="17333" h="17387" extrusionOk="0">
                    <a:moveTo>
                      <a:pt x="12167" y="200"/>
                    </a:moveTo>
                    <a:lnTo>
                      <a:pt x="12169" y="6154"/>
                    </a:lnTo>
                    <a:cubicBezTo>
                      <a:pt x="12169" y="6175"/>
                      <a:pt x="12180" y="6196"/>
                      <a:pt x="12198" y="6209"/>
                    </a:cubicBezTo>
                    <a:lnTo>
                      <a:pt x="17103" y="9580"/>
                    </a:lnTo>
                    <a:lnTo>
                      <a:pt x="11442" y="11422"/>
                    </a:lnTo>
                    <a:cubicBezTo>
                      <a:pt x="11422" y="11429"/>
                      <a:pt x="11406" y="11445"/>
                      <a:pt x="11399" y="11465"/>
                    </a:cubicBezTo>
                    <a:lnTo>
                      <a:pt x="9708" y="17172"/>
                    </a:lnTo>
                    <a:lnTo>
                      <a:pt x="6207" y="12357"/>
                    </a:lnTo>
                    <a:cubicBezTo>
                      <a:pt x="6194" y="12340"/>
                      <a:pt x="6174" y="12331"/>
                      <a:pt x="6153" y="12331"/>
                    </a:cubicBezTo>
                    <a:lnTo>
                      <a:pt x="6152" y="12330"/>
                    </a:lnTo>
                    <a:lnTo>
                      <a:pt x="201" y="12485"/>
                    </a:lnTo>
                    <a:lnTo>
                      <a:pt x="201" y="12485"/>
                    </a:lnTo>
                    <a:lnTo>
                      <a:pt x="3699" y="7668"/>
                    </a:lnTo>
                    <a:cubicBezTo>
                      <a:pt x="3712" y="7650"/>
                      <a:pt x="3715" y="7627"/>
                      <a:pt x="3707" y="7607"/>
                    </a:cubicBezTo>
                    <a:lnTo>
                      <a:pt x="1723" y="1996"/>
                    </a:lnTo>
                    <a:lnTo>
                      <a:pt x="1723" y="1996"/>
                    </a:lnTo>
                    <a:lnTo>
                      <a:pt x="7383" y="3833"/>
                    </a:lnTo>
                    <a:cubicBezTo>
                      <a:pt x="7391" y="3836"/>
                      <a:pt x="7398" y="3837"/>
                      <a:pt x="7405" y="3837"/>
                    </a:cubicBezTo>
                    <a:cubicBezTo>
                      <a:pt x="7419" y="3837"/>
                      <a:pt x="7433" y="3832"/>
                      <a:pt x="7445" y="3823"/>
                    </a:cubicBezTo>
                    <a:lnTo>
                      <a:pt x="12167" y="200"/>
                    </a:lnTo>
                    <a:close/>
                    <a:moveTo>
                      <a:pt x="12234" y="1"/>
                    </a:moveTo>
                    <a:cubicBezTo>
                      <a:pt x="12220" y="1"/>
                      <a:pt x="12205" y="6"/>
                      <a:pt x="12194" y="15"/>
                    </a:cubicBezTo>
                    <a:lnTo>
                      <a:pt x="7392" y="3697"/>
                    </a:lnTo>
                    <a:lnTo>
                      <a:pt x="1636" y="1830"/>
                    </a:lnTo>
                    <a:cubicBezTo>
                      <a:pt x="1629" y="1827"/>
                      <a:pt x="1622" y="1826"/>
                      <a:pt x="1615" y="1826"/>
                    </a:cubicBezTo>
                    <a:cubicBezTo>
                      <a:pt x="1573" y="1826"/>
                      <a:pt x="1538" y="1870"/>
                      <a:pt x="1554" y="1914"/>
                    </a:cubicBezTo>
                    <a:lnTo>
                      <a:pt x="3571" y="7619"/>
                    </a:lnTo>
                    <a:lnTo>
                      <a:pt x="16" y="12516"/>
                    </a:lnTo>
                    <a:cubicBezTo>
                      <a:pt x="4" y="12533"/>
                      <a:pt x="1" y="12556"/>
                      <a:pt x="7" y="12575"/>
                    </a:cubicBezTo>
                    <a:cubicBezTo>
                      <a:pt x="17" y="12603"/>
                      <a:pt x="43" y="12622"/>
                      <a:pt x="72" y="12622"/>
                    </a:cubicBezTo>
                    <a:cubicBezTo>
                      <a:pt x="76" y="12622"/>
                      <a:pt x="80" y="12621"/>
                      <a:pt x="83" y="12621"/>
                    </a:cubicBezTo>
                    <a:lnTo>
                      <a:pt x="6120" y="12463"/>
                    </a:lnTo>
                    <a:lnTo>
                      <a:pt x="9679" y="17359"/>
                    </a:lnTo>
                    <a:cubicBezTo>
                      <a:pt x="9692" y="17376"/>
                      <a:pt x="9712" y="17386"/>
                      <a:pt x="9733" y="17386"/>
                    </a:cubicBezTo>
                    <a:cubicBezTo>
                      <a:pt x="9737" y="17386"/>
                      <a:pt x="9740" y="17385"/>
                      <a:pt x="9745" y="17385"/>
                    </a:cubicBezTo>
                    <a:cubicBezTo>
                      <a:pt x="9769" y="17381"/>
                      <a:pt x="9790" y="17363"/>
                      <a:pt x="9796" y="17338"/>
                    </a:cubicBezTo>
                    <a:lnTo>
                      <a:pt x="11516" y="11537"/>
                    </a:lnTo>
                    <a:lnTo>
                      <a:pt x="17271" y="9665"/>
                    </a:lnTo>
                    <a:cubicBezTo>
                      <a:pt x="17323" y="9648"/>
                      <a:pt x="17333" y="9579"/>
                      <a:pt x="17288" y="9547"/>
                    </a:cubicBezTo>
                    <a:lnTo>
                      <a:pt x="12301" y="6120"/>
                    </a:lnTo>
                    <a:lnTo>
                      <a:pt x="12300" y="67"/>
                    </a:lnTo>
                    <a:cubicBezTo>
                      <a:pt x="12300" y="41"/>
                      <a:pt x="12285" y="19"/>
                      <a:pt x="12262" y="7"/>
                    </a:cubicBezTo>
                    <a:cubicBezTo>
                      <a:pt x="12253" y="3"/>
                      <a:pt x="12244" y="1"/>
                      <a:pt x="1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171250" y="3409500"/>
                <a:ext cx="226725" cy="227700"/>
              </a:xfrm>
              <a:custGeom>
                <a:avLst/>
                <a:gdLst/>
                <a:ahLst/>
                <a:cxnLst/>
                <a:rect l="l" t="t" r="r" b="b"/>
                <a:pathLst>
                  <a:path w="9069" h="9108" extrusionOk="0">
                    <a:moveTo>
                      <a:pt x="6421" y="1"/>
                    </a:moveTo>
                    <a:lnTo>
                      <a:pt x="3872" y="1956"/>
                    </a:lnTo>
                    <a:lnTo>
                      <a:pt x="817" y="964"/>
                    </a:lnTo>
                    <a:lnTo>
                      <a:pt x="1888" y="3993"/>
                    </a:lnTo>
                    <a:lnTo>
                      <a:pt x="1" y="6592"/>
                    </a:lnTo>
                    <a:lnTo>
                      <a:pt x="2" y="6593"/>
                    </a:lnTo>
                    <a:lnTo>
                      <a:pt x="4" y="6592"/>
                    </a:lnTo>
                    <a:lnTo>
                      <a:pt x="41" y="6592"/>
                    </a:lnTo>
                    <a:lnTo>
                      <a:pt x="600" y="6577"/>
                    </a:lnTo>
                    <a:lnTo>
                      <a:pt x="748" y="6573"/>
                    </a:lnTo>
                    <a:lnTo>
                      <a:pt x="3211" y="6508"/>
                    </a:lnTo>
                    <a:lnTo>
                      <a:pt x="5101" y="9107"/>
                    </a:lnTo>
                    <a:lnTo>
                      <a:pt x="6014" y="6028"/>
                    </a:lnTo>
                    <a:lnTo>
                      <a:pt x="9069" y="5034"/>
                    </a:lnTo>
                    <a:lnTo>
                      <a:pt x="6422" y="3214"/>
                    </a:lnTo>
                    <a:lnTo>
                      <a:pt x="64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169525" y="3407875"/>
                <a:ext cx="230525" cy="230950"/>
              </a:xfrm>
              <a:custGeom>
                <a:avLst/>
                <a:gdLst/>
                <a:ahLst/>
                <a:cxnLst/>
                <a:rect l="l" t="t" r="r" b="b"/>
                <a:pathLst>
                  <a:path w="9221" h="9238" extrusionOk="0">
                    <a:moveTo>
                      <a:pt x="6424" y="201"/>
                    </a:moveTo>
                    <a:lnTo>
                      <a:pt x="6424" y="3279"/>
                    </a:lnTo>
                    <a:cubicBezTo>
                      <a:pt x="6424" y="3301"/>
                      <a:pt x="6435" y="3321"/>
                      <a:pt x="6453" y="3334"/>
                    </a:cubicBezTo>
                    <a:lnTo>
                      <a:pt x="8990" y="5076"/>
                    </a:lnTo>
                    <a:lnTo>
                      <a:pt x="6062" y="6029"/>
                    </a:lnTo>
                    <a:cubicBezTo>
                      <a:pt x="6042" y="6036"/>
                      <a:pt x="6026" y="6052"/>
                      <a:pt x="6019" y="6073"/>
                    </a:cubicBezTo>
                    <a:lnTo>
                      <a:pt x="5145" y="9023"/>
                    </a:lnTo>
                    <a:lnTo>
                      <a:pt x="3334" y="6534"/>
                    </a:lnTo>
                    <a:cubicBezTo>
                      <a:pt x="3322" y="6518"/>
                      <a:pt x="3302" y="6507"/>
                      <a:pt x="3280" y="6507"/>
                    </a:cubicBezTo>
                    <a:lnTo>
                      <a:pt x="3279" y="6508"/>
                    </a:lnTo>
                    <a:lnTo>
                      <a:pt x="201" y="6588"/>
                    </a:lnTo>
                    <a:lnTo>
                      <a:pt x="2010" y="4096"/>
                    </a:lnTo>
                    <a:cubicBezTo>
                      <a:pt x="2023" y="4079"/>
                      <a:pt x="2026" y="4057"/>
                      <a:pt x="2020" y="4036"/>
                    </a:cubicBezTo>
                    <a:lnTo>
                      <a:pt x="993" y="1134"/>
                    </a:lnTo>
                    <a:lnTo>
                      <a:pt x="3921" y="2084"/>
                    </a:lnTo>
                    <a:cubicBezTo>
                      <a:pt x="3927" y="2087"/>
                      <a:pt x="3934" y="2088"/>
                      <a:pt x="3942" y="2088"/>
                    </a:cubicBezTo>
                    <a:cubicBezTo>
                      <a:pt x="3956" y="2088"/>
                      <a:pt x="3970" y="2083"/>
                      <a:pt x="3982" y="2075"/>
                    </a:cubicBezTo>
                    <a:lnTo>
                      <a:pt x="6424" y="201"/>
                    </a:lnTo>
                    <a:close/>
                    <a:moveTo>
                      <a:pt x="6490" y="0"/>
                    </a:moveTo>
                    <a:cubicBezTo>
                      <a:pt x="6475" y="0"/>
                      <a:pt x="6461" y="5"/>
                      <a:pt x="6450" y="14"/>
                    </a:cubicBezTo>
                    <a:lnTo>
                      <a:pt x="3928" y="1947"/>
                    </a:lnTo>
                    <a:lnTo>
                      <a:pt x="906" y="966"/>
                    </a:lnTo>
                    <a:cubicBezTo>
                      <a:pt x="899" y="964"/>
                      <a:pt x="892" y="963"/>
                      <a:pt x="885" y="963"/>
                    </a:cubicBezTo>
                    <a:cubicBezTo>
                      <a:pt x="843" y="963"/>
                      <a:pt x="808" y="1007"/>
                      <a:pt x="824" y="1052"/>
                    </a:cubicBezTo>
                    <a:lnTo>
                      <a:pt x="1883" y="4048"/>
                    </a:lnTo>
                    <a:lnTo>
                      <a:pt x="16" y="6620"/>
                    </a:lnTo>
                    <a:cubicBezTo>
                      <a:pt x="3" y="6639"/>
                      <a:pt x="0" y="6662"/>
                      <a:pt x="9" y="6684"/>
                    </a:cubicBezTo>
                    <a:cubicBezTo>
                      <a:pt x="17" y="6704"/>
                      <a:pt x="35" y="6719"/>
                      <a:pt x="58" y="6723"/>
                    </a:cubicBezTo>
                    <a:cubicBezTo>
                      <a:pt x="62" y="6724"/>
                      <a:pt x="65" y="6725"/>
                      <a:pt x="69" y="6725"/>
                    </a:cubicBezTo>
                    <a:cubicBezTo>
                      <a:pt x="72" y="6725"/>
                      <a:pt x="76" y="6724"/>
                      <a:pt x="79" y="6723"/>
                    </a:cubicBezTo>
                    <a:lnTo>
                      <a:pt x="3247" y="6641"/>
                    </a:lnTo>
                    <a:lnTo>
                      <a:pt x="5117" y="9211"/>
                    </a:lnTo>
                    <a:cubicBezTo>
                      <a:pt x="5130" y="9228"/>
                      <a:pt x="5149" y="9238"/>
                      <a:pt x="5170" y="9238"/>
                    </a:cubicBezTo>
                    <a:cubicBezTo>
                      <a:pt x="5173" y="9238"/>
                      <a:pt x="5178" y="9238"/>
                      <a:pt x="5181" y="9237"/>
                    </a:cubicBezTo>
                    <a:cubicBezTo>
                      <a:pt x="5207" y="9232"/>
                      <a:pt x="5226" y="9214"/>
                      <a:pt x="5233" y="9191"/>
                    </a:cubicBezTo>
                    <a:lnTo>
                      <a:pt x="6136" y="6145"/>
                    </a:lnTo>
                    <a:lnTo>
                      <a:pt x="9158" y="5162"/>
                    </a:lnTo>
                    <a:cubicBezTo>
                      <a:pt x="9211" y="5145"/>
                      <a:pt x="9220" y="5075"/>
                      <a:pt x="9175" y="5044"/>
                    </a:cubicBezTo>
                    <a:lnTo>
                      <a:pt x="6557" y="3244"/>
                    </a:lnTo>
                    <a:lnTo>
                      <a:pt x="6556" y="67"/>
                    </a:lnTo>
                    <a:cubicBezTo>
                      <a:pt x="6556" y="41"/>
                      <a:pt x="6542" y="18"/>
                      <a:pt x="6520" y="7"/>
                    </a:cubicBezTo>
                    <a:cubicBezTo>
                      <a:pt x="6510" y="2"/>
                      <a:pt x="6500" y="0"/>
                      <a:pt x="64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084550" y="3614225"/>
                <a:ext cx="220750" cy="93150"/>
              </a:xfrm>
              <a:custGeom>
                <a:avLst/>
                <a:gdLst/>
                <a:ahLst/>
                <a:cxnLst/>
                <a:rect l="l" t="t" r="r" b="b"/>
                <a:pathLst>
                  <a:path w="8830" h="3726" extrusionOk="0">
                    <a:moveTo>
                      <a:pt x="6056" y="134"/>
                    </a:moveTo>
                    <a:lnTo>
                      <a:pt x="8214" y="3102"/>
                    </a:lnTo>
                    <a:cubicBezTo>
                      <a:pt x="7860" y="2865"/>
                      <a:pt x="7226" y="2475"/>
                      <a:pt x="6338" y="2049"/>
                    </a:cubicBezTo>
                    <a:cubicBezTo>
                      <a:pt x="5131" y="1471"/>
                      <a:pt x="3211" y="718"/>
                      <a:pt x="716" y="274"/>
                    </a:cubicBezTo>
                    <a:lnTo>
                      <a:pt x="6056" y="134"/>
                    </a:lnTo>
                    <a:close/>
                    <a:moveTo>
                      <a:pt x="6121" y="1"/>
                    </a:moveTo>
                    <a:lnTo>
                      <a:pt x="9" y="159"/>
                    </a:lnTo>
                    <a:lnTo>
                      <a:pt x="0" y="290"/>
                    </a:lnTo>
                    <a:cubicBezTo>
                      <a:pt x="5391" y="1086"/>
                      <a:pt x="8430" y="3413"/>
                      <a:pt x="8460" y="3437"/>
                    </a:cubicBezTo>
                    <a:lnTo>
                      <a:pt x="8829" y="3725"/>
                    </a:lnTo>
                    <a:lnTo>
                      <a:pt x="6142" y="28"/>
                    </a:lnTo>
                    <a:lnTo>
                      <a:pt x="61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4" name="Google Shape;1724;p30"/>
          <p:cNvGrpSpPr/>
          <p:nvPr/>
        </p:nvGrpSpPr>
        <p:grpSpPr>
          <a:xfrm>
            <a:off x="820741" y="675304"/>
            <a:ext cx="743422" cy="743300"/>
            <a:chOff x="3939837" y="3311892"/>
            <a:chExt cx="610113" cy="610113"/>
          </a:xfrm>
        </p:grpSpPr>
        <p:sp>
          <p:nvSpPr>
            <p:cNvPr id="1725" name="Google Shape;1725;p30"/>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30"/>
          <p:cNvGrpSpPr/>
          <p:nvPr/>
        </p:nvGrpSpPr>
        <p:grpSpPr>
          <a:xfrm>
            <a:off x="1471968" y="1737844"/>
            <a:ext cx="482111" cy="481928"/>
            <a:chOff x="3939837" y="3311892"/>
            <a:chExt cx="610113" cy="610113"/>
          </a:xfrm>
        </p:grpSpPr>
        <p:sp>
          <p:nvSpPr>
            <p:cNvPr id="1728" name="Google Shape;1728;p30"/>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0"/>
          <p:cNvGrpSpPr/>
          <p:nvPr/>
        </p:nvGrpSpPr>
        <p:grpSpPr>
          <a:xfrm>
            <a:off x="2037759" y="1174260"/>
            <a:ext cx="244472" cy="244350"/>
            <a:chOff x="3939837" y="3311892"/>
            <a:chExt cx="610113" cy="610113"/>
          </a:xfrm>
        </p:grpSpPr>
        <p:sp>
          <p:nvSpPr>
            <p:cNvPr id="1731" name="Google Shape;1731;p30"/>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02"/>
        <p:cNvGrpSpPr/>
        <p:nvPr/>
      </p:nvGrpSpPr>
      <p:grpSpPr>
        <a:xfrm>
          <a:off x="0" y="0"/>
          <a:ext cx="0" cy="0"/>
          <a:chOff x="0" y="0"/>
          <a:chExt cx="0" cy="0"/>
        </a:xfrm>
      </p:grpSpPr>
      <p:grpSp>
        <p:nvGrpSpPr>
          <p:cNvPr id="103" name="Google Shape;103;p3"/>
          <p:cNvGrpSpPr/>
          <p:nvPr/>
        </p:nvGrpSpPr>
        <p:grpSpPr>
          <a:xfrm>
            <a:off x="-703225" y="-650622"/>
            <a:ext cx="2832908" cy="2837396"/>
            <a:chOff x="452575" y="256553"/>
            <a:chExt cx="2832908" cy="2837396"/>
          </a:xfrm>
        </p:grpSpPr>
        <p:grpSp>
          <p:nvGrpSpPr>
            <p:cNvPr id="104" name="Google Shape;104;p3"/>
            <p:cNvGrpSpPr/>
            <p:nvPr/>
          </p:nvGrpSpPr>
          <p:grpSpPr>
            <a:xfrm>
              <a:off x="452575" y="256553"/>
              <a:ext cx="2680508" cy="2684996"/>
              <a:chOff x="604975" y="426678"/>
              <a:chExt cx="2680508" cy="2684996"/>
            </a:xfrm>
          </p:grpSpPr>
          <p:sp>
            <p:nvSpPr>
              <p:cNvPr id="105" name="Google Shape;105;p3"/>
              <p:cNvSpPr/>
              <p:nvPr/>
            </p:nvSpPr>
            <p:spPr>
              <a:xfrm>
                <a:off x="604975" y="810674"/>
                <a:ext cx="2680500" cy="2301000"/>
              </a:xfrm>
              <a:prstGeom prst="rect">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2396715" y="549012"/>
                <a:ext cx="658026" cy="139279"/>
                <a:chOff x="8914246" y="473220"/>
                <a:chExt cx="625143" cy="132319"/>
              </a:xfrm>
            </p:grpSpPr>
            <p:sp>
              <p:nvSpPr>
                <p:cNvPr id="108" name="Google Shape;108;p3"/>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3"/>
                <p:cNvGrpSpPr/>
                <p:nvPr/>
              </p:nvGrpSpPr>
              <p:grpSpPr>
                <a:xfrm>
                  <a:off x="9407072" y="473220"/>
                  <a:ext cx="132317" cy="132317"/>
                  <a:chOff x="6775450" y="627475"/>
                  <a:chExt cx="196200" cy="196200"/>
                </a:xfrm>
              </p:grpSpPr>
              <p:cxnSp>
                <p:nvCxnSpPr>
                  <p:cNvPr id="110" name="Google Shape;110;p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12" name="Google Shape;112;p3"/>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3" name="Google Shape;113;p3"/>
            <p:cNvGrpSpPr/>
            <p:nvPr/>
          </p:nvGrpSpPr>
          <p:grpSpPr>
            <a:xfrm>
              <a:off x="528750" y="332753"/>
              <a:ext cx="2680508" cy="2684996"/>
              <a:chOff x="604975" y="426678"/>
              <a:chExt cx="2680508" cy="2684996"/>
            </a:xfrm>
          </p:grpSpPr>
          <p:sp>
            <p:nvSpPr>
              <p:cNvPr id="114" name="Google Shape;114;p3"/>
              <p:cNvSpPr/>
              <p:nvPr/>
            </p:nvSpPr>
            <p:spPr>
              <a:xfrm>
                <a:off x="604975" y="810674"/>
                <a:ext cx="2680500" cy="2301000"/>
              </a:xfrm>
              <a:prstGeom prst="rect">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3"/>
              <p:cNvGrpSpPr/>
              <p:nvPr/>
            </p:nvGrpSpPr>
            <p:grpSpPr>
              <a:xfrm>
                <a:off x="2396715" y="549012"/>
                <a:ext cx="658026" cy="139279"/>
                <a:chOff x="8914246" y="473220"/>
                <a:chExt cx="625143" cy="132319"/>
              </a:xfrm>
            </p:grpSpPr>
            <p:sp>
              <p:nvSpPr>
                <p:cNvPr id="117" name="Google Shape;117;p3"/>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3"/>
                <p:cNvGrpSpPr/>
                <p:nvPr/>
              </p:nvGrpSpPr>
              <p:grpSpPr>
                <a:xfrm>
                  <a:off x="9407072" y="473220"/>
                  <a:ext cx="132317" cy="132317"/>
                  <a:chOff x="6775450" y="627475"/>
                  <a:chExt cx="196200" cy="196200"/>
                </a:xfrm>
              </p:grpSpPr>
              <p:cxnSp>
                <p:nvCxnSpPr>
                  <p:cNvPr id="119" name="Google Shape;119;p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21" name="Google Shape;121;p3"/>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2" name="Google Shape;122;p3"/>
            <p:cNvGrpSpPr/>
            <p:nvPr/>
          </p:nvGrpSpPr>
          <p:grpSpPr>
            <a:xfrm>
              <a:off x="604975" y="408953"/>
              <a:ext cx="2680508" cy="2684996"/>
              <a:chOff x="604975" y="426678"/>
              <a:chExt cx="2680508" cy="2684996"/>
            </a:xfrm>
          </p:grpSpPr>
          <p:sp>
            <p:nvSpPr>
              <p:cNvPr id="123" name="Google Shape;123;p3"/>
              <p:cNvSpPr/>
              <p:nvPr/>
            </p:nvSpPr>
            <p:spPr>
              <a:xfrm>
                <a:off x="604975" y="810674"/>
                <a:ext cx="2680500" cy="2301000"/>
              </a:xfrm>
              <a:prstGeom prst="rect">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a:off x="2396715" y="549012"/>
                <a:ext cx="658026" cy="139279"/>
                <a:chOff x="8914246" y="473220"/>
                <a:chExt cx="625143" cy="132319"/>
              </a:xfrm>
            </p:grpSpPr>
            <p:sp>
              <p:nvSpPr>
                <p:cNvPr id="126" name="Google Shape;126;p3"/>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3"/>
                <p:cNvGrpSpPr/>
                <p:nvPr/>
              </p:nvGrpSpPr>
              <p:grpSpPr>
                <a:xfrm>
                  <a:off x="9407072" y="473220"/>
                  <a:ext cx="132317" cy="132317"/>
                  <a:chOff x="6775450" y="627475"/>
                  <a:chExt cx="196200" cy="196200"/>
                </a:xfrm>
              </p:grpSpPr>
              <p:cxnSp>
                <p:nvCxnSpPr>
                  <p:cNvPr id="128" name="Google Shape;128;p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30" name="Google Shape;130;p3"/>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31" name="Google Shape;131;p3"/>
          <p:cNvGrpSpPr/>
          <p:nvPr/>
        </p:nvGrpSpPr>
        <p:grpSpPr>
          <a:xfrm>
            <a:off x="4571995" y="2625067"/>
            <a:ext cx="5919600" cy="3607365"/>
            <a:chOff x="560820" y="691867"/>
            <a:chExt cx="5919600" cy="3607365"/>
          </a:xfrm>
        </p:grpSpPr>
        <p:grpSp>
          <p:nvGrpSpPr>
            <p:cNvPr id="132" name="Google Shape;132;p3"/>
            <p:cNvGrpSpPr/>
            <p:nvPr/>
          </p:nvGrpSpPr>
          <p:grpSpPr>
            <a:xfrm>
              <a:off x="560820" y="691867"/>
              <a:ext cx="5767200" cy="3454978"/>
              <a:chOff x="713220" y="844254"/>
              <a:chExt cx="5767200" cy="3454978"/>
            </a:xfrm>
          </p:grpSpPr>
          <p:sp>
            <p:nvSpPr>
              <p:cNvPr id="133" name="Google Shape;133;p3"/>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3"/>
            <p:cNvGrpSpPr/>
            <p:nvPr/>
          </p:nvGrpSpPr>
          <p:grpSpPr>
            <a:xfrm>
              <a:off x="637020" y="768054"/>
              <a:ext cx="5767200" cy="3454978"/>
              <a:chOff x="713220" y="844254"/>
              <a:chExt cx="5767200" cy="3454978"/>
            </a:xfrm>
          </p:grpSpPr>
          <p:sp>
            <p:nvSpPr>
              <p:cNvPr id="136" name="Google Shape;136;p3"/>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3"/>
            <p:cNvGrpSpPr/>
            <p:nvPr/>
          </p:nvGrpSpPr>
          <p:grpSpPr>
            <a:xfrm>
              <a:off x="713220" y="844254"/>
              <a:ext cx="5767200" cy="3454978"/>
              <a:chOff x="713220" y="844254"/>
              <a:chExt cx="5767200" cy="3454978"/>
            </a:xfrm>
          </p:grpSpPr>
          <p:sp>
            <p:nvSpPr>
              <p:cNvPr id="139" name="Google Shape;139;p3"/>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3"/>
              <p:cNvGrpSpPr/>
              <p:nvPr/>
            </p:nvGrpSpPr>
            <p:grpSpPr>
              <a:xfrm>
                <a:off x="713220" y="844254"/>
                <a:ext cx="5767200" cy="382200"/>
                <a:chOff x="713220" y="844254"/>
                <a:chExt cx="5767200" cy="382200"/>
              </a:xfrm>
            </p:grpSpPr>
            <p:sp>
              <p:nvSpPr>
                <p:cNvPr id="141" name="Google Shape;141;p3"/>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3"/>
                <p:cNvGrpSpPr/>
                <p:nvPr/>
              </p:nvGrpSpPr>
              <p:grpSpPr>
                <a:xfrm>
                  <a:off x="6129322" y="969070"/>
                  <a:ext cx="132317" cy="132317"/>
                  <a:chOff x="6775450" y="627475"/>
                  <a:chExt cx="196200" cy="196200"/>
                </a:xfrm>
              </p:grpSpPr>
              <p:cxnSp>
                <p:nvCxnSpPr>
                  <p:cNvPr id="144" name="Google Shape;144;p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46" name="Google Shape;146;p3"/>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47" name="Google Shape;147;p3"/>
          <p:cNvGrpSpPr/>
          <p:nvPr/>
        </p:nvGrpSpPr>
        <p:grpSpPr>
          <a:xfrm>
            <a:off x="713225" y="691867"/>
            <a:ext cx="5919600" cy="3607365"/>
            <a:chOff x="713225" y="691867"/>
            <a:chExt cx="5919600" cy="3607365"/>
          </a:xfrm>
        </p:grpSpPr>
        <p:grpSp>
          <p:nvGrpSpPr>
            <p:cNvPr id="148" name="Google Shape;148;p3"/>
            <p:cNvGrpSpPr/>
            <p:nvPr/>
          </p:nvGrpSpPr>
          <p:grpSpPr>
            <a:xfrm>
              <a:off x="713225" y="691867"/>
              <a:ext cx="5767200" cy="3454978"/>
              <a:chOff x="713220" y="844254"/>
              <a:chExt cx="5767200" cy="3454978"/>
            </a:xfrm>
          </p:grpSpPr>
          <p:sp>
            <p:nvSpPr>
              <p:cNvPr id="149" name="Google Shape;149;p3"/>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713220" y="844254"/>
                <a:ext cx="57672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3"/>
            <p:cNvGrpSpPr/>
            <p:nvPr/>
          </p:nvGrpSpPr>
          <p:grpSpPr>
            <a:xfrm>
              <a:off x="789425" y="768054"/>
              <a:ext cx="5767200" cy="3454978"/>
              <a:chOff x="713220" y="844254"/>
              <a:chExt cx="5767200" cy="3454978"/>
            </a:xfrm>
          </p:grpSpPr>
          <p:sp>
            <p:nvSpPr>
              <p:cNvPr id="152" name="Google Shape;152;p3"/>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713220" y="844254"/>
                <a:ext cx="57672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865625" y="844254"/>
              <a:ext cx="5767200" cy="3454978"/>
              <a:chOff x="713220" y="844254"/>
              <a:chExt cx="5767200" cy="3454978"/>
            </a:xfrm>
          </p:grpSpPr>
          <p:sp>
            <p:nvSpPr>
              <p:cNvPr id="155" name="Google Shape;155;p3"/>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3"/>
              <p:cNvGrpSpPr/>
              <p:nvPr/>
            </p:nvGrpSpPr>
            <p:grpSpPr>
              <a:xfrm>
                <a:off x="713220" y="844254"/>
                <a:ext cx="5767200" cy="382200"/>
                <a:chOff x="713220" y="844254"/>
                <a:chExt cx="5767200" cy="382200"/>
              </a:xfrm>
            </p:grpSpPr>
            <p:sp>
              <p:nvSpPr>
                <p:cNvPr id="157" name="Google Shape;157;p3"/>
                <p:cNvSpPr/>
                <p:nvPr/>
              </p:nvSpPr>
              <p:spPr>
                <a:xfrm>
                  <a:off x="713220" y="844254"/>
                  <a:ext cx="57672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3"/>
                <p:cNvGrpSpPr/>
                <p:nvPr/>
              </p:nvGrpSpPr>
              <p:grpSpPr>
                <a:xfrm>
                  <a:off x="6129322" y="969070"/>
                  <a:ext cx="132317" cy="132317"/>
                  <a:chOff x="6775450" y="627475"/>
                  <a:chExt cx="196200" cy="196200"/>
                </a:xfrm>
              </p:grpSpPr>
              <p:cxnSp>
                <p:nvCxnSpPr>
                  <p:cNvPr id="160" name="Google Shape;160;p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161" name="Google Shape;161;p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162" name="Google Shape;162;p3"/>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63" name="Google Shape;163;p3"/>
          <p:cNvSpPr txBox="1">
            <a:spLocks noGrp="1"/>
          </p:cNvSpPr>
          <p:nvPr>
            <p:ph type="title"/>
          </p:nvPr>
        </p:nvSpPr>
        <p:spPr>
          <a:xfrm>
            <a:off x="1139225" y="2625075"/>
            <a:ext cx="5067600" cy="744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4" name="Google Shape;164;p3"/>
          <p:cNvSpPr txBox="1">
            <a:spLocks noGrp="1"/>
          </p:cNvSpPr>
          <p:nvPr>
            <p:ph type="title" idx="2" hasCustomPrompt="1"/>
          </p:nvPr>
        </p:nvSpPr>
        <p:spPr>
          <a:xfrm>
            <a:off x="1139225" y="1783275"/>
            <a:ext cx="5067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accent5"/>
                </a:solidFill>
                <a:highlight>
                  <a:schemeClr val="accent1"/>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5" name="Google Shape;165;p3"/>
          <p:cNvSpPr txBox="1">
            <a:spLocks noGrp="1"/>
          </p:cNvSpPr>
          <p:nvPr>
            <p:ph type="subTitle" idx="1"/>
          </p:nvPr>
        </p:nvSpPr>
        <p:spPr>
          <a:xfrm>
            <a:off x="1139225" y="3369975"/>
            <a:ext cx="5067600" cy="36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6" name="Google Shape;166;p3"/>
          <p:cNvGrpSpPr/>
          <p:nvPr/>
        </p:nvGrpSpPr>
        <p:grpSpPr>
          <a:xfrm>
            <a:off x="7040055" y="298532"/>
            <a:ext cx="482111" cy="481928"/>
            <a:chOff x="3939837" y="3311892"/>
            <a:chExt cx="610113" cy="610113"/>
          </a:xfrm>
        </p:grpSpPr>
        <p:sp>
          <p:nvSpPr>
            <p:cNvPr id="167" name="Google Shape;167;p3"/>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2423184" y="4608585"/>
            <a:ext cx="244472" cy="244350"/>
            <a:chOff x="3939837" y="3311892"/>
            <a:chExt cx="610113" cy="610113"/>
          </a:xfrm>
        </p:grpSpPr>
        <p:sp>
          <p:nvSpPr>
            <p:cNvPr id="170" name="Google Shape;170;p3"/>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5"/>
        </a:solidFill>
        <a:effectLst/>
      </p:bgPr>
    </p:bg>
    <p:spTree>
      <p:nvGrpSpPr>
        <p:cNvPr id="1" name="Shape 234"/>
        <p:cNvGrpSpPr/>
        <p:nvPr/>
      </p:nvGrpSpPr>
      <p:grpSpPr>
        <a:xfrm>
          <a:off x="0" y="0"/>
          <a:ext cx="0" cy="0"/>
          <a:chOff x="0" y="0"/>
          <a:chExt cx="0" cy="0"/>
        </a:xfrm>
      </p:grpSpPr>
      <p:grpSp>
        <p:nvGrpSpPr>
          <p:cNvPr id="235" name="Google Shape;235;p5"/>
          <p:cNvGrpSpPr/>
          <p:nvPr/>
        </p:nvGrpSpPr>
        <p:grpSpPr>
          <a:xfrm>
            <a:off x="7014313" y="-1141947"/>
            <a:ext cx="2832908" cy="2837396"/>
            <a:chOff x="452575" y="256553"/>
            <a:chExt cx="2832908" cy="2837396"/>
          </a:xfrm>
        </p:grpSpPr>
        <p:grpSp>
          <p:nvGrpSpPr>
            <p:cNvPr id="236" name="Google Shape;236;p5"/>
            <p:cNvGrpSpPr/>
            <p:nvPr/>
          </p:nvGrpSpPr>
          <p:grpSpPr>
            <a:xfrm>
              <a:off x="452575" y="256553"/>
              <a:ext cx="2680508" cy="2684996"/>
              <a:chOff x="604975" y="426678"/>
              <a:chExt cx="2680508" cy="2684996"/>
            </a:xfrm>
          </p:grpSpPr>
          <p:sp>
            <p:nvSpPr>
              <p:cNvPr id="237" name="Google Shape;237;p5"/>
              <p:cNvSpPr/>
              <p:nvPr/>
            </p:nvSpPr>
            <p:spPr>
              <a:xfrm>
                <a:off x="604975" y="810674"/>
                <a:ext cx="2680500" cy="23010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5"/>
              <p:cNvGrpSpPr/>
              <p:nvPr/>
            </p:nvGrpSpPr>
            <p:grpSpPr>
              <a:xfrm>
                <a:off x="2396715" y="549012"/>
                <a:ext cx="658026" cy="139279"/>
                <a:chOff x="8914246" y="473220"/>
                <a:chExt cx="625143" cy="132319"/>
              </a:xfrm>
            </p:grpSpPr>
            <p:sp>
              <p:nvSpPr>
                <p:cNvPr id="240" name="Google Shape;240;p5"/>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5"/>
                <p:cNvGrpSpPr/>
                <p:nvPr/>
              </p:nvGrpSpPr>
              <p:grpSpPr>
                <a:xfrm>
                  <a:off x="9407072" y="473220"/>
                  <a:ext cx="132317" cy="132317"/>
                  <a:chOff x="6775450" y="627475"/>
                  <a:chExt cx="196200" cy="196200"/>
                </a:xfrm>
              </p:grpSpPr>
              <p:cxnSp>
                <p:nvCxnSpPr>
                  <p:cNvPr id="242" name="Google Shape;242;p5"/>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244" name="Google Shape;244;p5"/>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45" name="Google Shape;245;p5"/>
            <p:cNvGrpSpPr/>
            <p:nvPr/>
          </p:nvGrpSpPr>
          <p:grpSpPr>
            <a:xfrm>
              <a:off x="528750" y="332753"/>
              <a:ext cx="2680508" cy="2684996"/>
              <a:chOff x="604975" y="426678"/>
              <a:chExt cx="2680508" cy="2684996"/>
            </a:xfrm>
          </p:grpSpPr>
          <p:sp>
            <p:nvSpPr>
              <p:cNvPr id="246" name="Google Shape;246;p5"/>
              <p:cNvSpPr/>
              <p:nvPr/>
            </p:nvSpPr>
            <p:spPr>
              <a:xfrm>
                <a:off x="604975" y="810674"/>
                <a:ext cx="2680500" cy="23010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5"/>
              <p:cNvGrpSpPr/>
              <p:nvPr/>
            </p:nvGrpSpPr>
            <p:grpSpPr>
              <a:xfrm>
                <a:off x="2396715" y="549012"/>
                <a:ext cx="658026" cy="139279"/>
                <a:chOff x="8914246" y="473220"/>
                <a:chExt cx="625143" cy="132319"/>
              </a:xfrm>
            </p:grpSpPr>
            <p:sp>
              <p:nvSpPr>
                <p:cNvPr id="249" name="Google Shape;249;p5"/>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5"/>
                <p:cNvGrpSpPr/>
                <p:nvPr/>
              </p:nvGrpSpPr>
              <p:grpSpPr>
                <a:xfrm>
                  <a:off x="9407072" y="473220"/>
                  <a:ext cx="132317" cy="132317"/>
                  <a:chOff x="6775450" y="627475"/>
                  <a:chExt cx="196200" cy="196200"/>
                </a:xfrm>
              </p:grpSpPr>
              <p:cxnSp>
                <p:nvCxnSpPr>
                  <p:cNvPr id="251" name="Google Shape;251;p5"/>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253" name="Google Shape;253;p5"/>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4" name="Google Shape;254;p5"/>
            <p:cNvGrpSpPr/>
            <p:nvPr/>
          </p:nvGrpSpPr>
          <p:grpSpPr>
            <a:xfrm>
              <a:off x="604975" y="408953"/>
              <a:ext cx="2680508" cy="2684996"/>
              <a:chOff x="604975" y="426678"/>
              <a:chExt cx="2680508" cy="2684996"/>
            </a:xfrm>
          </p:grpSpPr>
          <p:sp>
            <p:nvSpPr>
              <p:cNvPr id="255" name="Google Shape;255;p5"/>
              <p:cNvSpPr/>
              <p:nvPr/>
            </p:nvSpPr>
            <p:spPr>
              <a:xfrm>
                <a:off x="604975" y="810674"/>
                <a:ext cx="2680500" cy="23010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5"/>
              <p:cNvGrpSpPr/>
              <p:nvPr/>
            </p:nvGrpSpPr>
            <p:grpSpPr>
              <a:xfrm>
                <a:off x="2396715" y="549012"/>
                <a:ext cx="658026" cy="139279"/>
                <a:chOff x="8914246" y="473220"/>
                <a:chExt cx="625143" cy="132319"/>
              </a:xfrm>
            </p:grpSpPr>
            <p:sp>
              <p:nvSpPr>
                <p:cNvPr id="258" name="Google Shape;258;p5"/>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5"/>
                <p:cNvGrpSpPr/>
                <p:nvPr/>
              </p:nvGrpSpPr>
              <p:grpSpPr>
                <a:xfrm>
                  <a:off x="9407072" y="473220"/>
                  <a:ext cx="132317" cy="132317"/>
                  <a:chOff x="6775450" y="627475"/>
                  <a:chExt cx="196200" cy="196200"/>
                </a:xfrm>
              </p:grpSpPr>
              <p:cxnSp>
                <p:nvCxnSpPr>
                  <p:cNvPr id="260" name="Google Shape;260;p5"/>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261" name="Google Shape;261;p5"/>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262" name="Google Shape;262;p5"/>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263" name="Google Shape;263;p5"/>
          <p:cNvGrpSpPr/>
          <p:nvPr/>
        </p:nvGrpSpPr>
        <p:grpSpPr>
          <a:xfrm>
            <a:off x="452575" y="256113"/>
            <a:ext cx="8086475" cy="4478875"/>
            <a:chOff x="452575" y="256113"/>
            <a:chExt cx="8086475" cy="4478875"/>
          </a:xfrm>
        </p:grpSpPr>
        <p:grpSp>
          <p:nvGrpSpPr>
            <p:cNvPr id="264" name="Google Shape;264;p5"/>
            <p:cNvGrpSpPr/>
            <p:nvPr/>
          </p:nvGrpSpPr>
          <p:grpSpPr>
            <a:xfrm>
              <a:off x="452575" y="256113"/>
              <a:ext cx="7934100" cy="4326475"/>
              <a:chOff x="496425" y="369738"/>
              <a:chExt cx="7934100" cy="4326475"/>
            </a:xfrm>
          </p:grpSpPr>
          <p:sp>
            <p:nvSpPr>
              <p:cNvPr id="265" name="Google Shape;265;p5"/>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5"/>
            <p:cNvGrpSpPr/>
            <p:nvPr/>
          </p:nvGrpSpPr>
          <p:grpSpPr>
            <a:xfrm>
              <a:off x="528775" y="332313"/>
              <a:ext cx="7934100" cy="4326475"/>
              <a:chOff x="496425" y="369738"/>
              <a:chExt cx="7934100" cy="4326475"/>
            </a:xfrm>
          </p:grpSpPr>
          <p:sp>
            <p:nvSpPr>
              <p:cNvPr id="268" name="Google Shape;268;p5"/>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5"/>
            <p:cNvGrpSpPr/>
            <p:nvPr/>
          </p:nvGrpSpPr>
          <p:grpSpPr>
            <a:xfrm>
              <a:off x="604950" y="408513"/>
              <a:ext cx="7934100" cy="4326475"/>
              <a:chOff x="496425" y="369738"/>
              <a:chExt cx="7934100" cy="4326475"/>
            </a:xfrm>
          </p:grpSpPr>
          <p:sp>
            <p:nvSpPr>
              <p:cNvPr id="271" name="Google Shape;271;p5"/>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7834389" y="5010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5"/>
              <p:cNvGrpSpPr/>
              <p:nvPr/>
            </p:nvGrpSpPr>
            <p:grpSpPr>
              <a:xfrm>
                <a:off x="8079678" y="494570"/>
                <a:ext cx="132317" cy="132317"/>
                <a:chOff x="6775450" y="627475"/>
                <a:chExt cx="196200" cy="196200"/>
              </a:xfrm>
            </p:grpSpPr>
            <p:cxnSp>
              <p:nvCxnSpPr>
                <p:cNvPr id="275" name="Google Shape;275;p5"/>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277" name="Google Shape;277;p5"/>
              <p:cNvCxnSpPr/>
              <p:nvPr/>
            </p:nvCxnSpPr>
            <p:spPr>
              <a:xfrm>
                <a:off x="7586852" y="626889"/>
                <a:ext cx="131700" cy="0"/>
              </a:xfrm>
              <a:prstGeom prst="straightConnector1">
                <a:avLst/>
              </a:prstGeom>
              <a:noFill/>
              <a:ln w="9525" cap="flat" cmpd="sng">
                <a:solidFill>
                  <a:schemeClr val="accent5"/>
                </a:solidFill>
                <a:prstDash val="solid"/>
                <a:round/>
                <a:headEnd type="none" w="med" len="med"/>
                <a:tailEnd type="none" w="med" len="med"/>
              </a:ln>
            </p:spPr>
          </p:cxnSp>
        </p:grpSp>
      </p:grpSp>
      <p:sp>
        <p:nvSpPr>
          <p:cNvPr id="278" name="Google Shape;278;p5"/>
          <p:cNvSpPr txBox="1">
            <a:spLocks noGrp="1"/>
          </p:cNvSpPr>
          <p:nvPr>
            <p:ph type="title"/>
          </p:nvPr>
        </p:nvSpPr>
        <p:spPr>
          <a:xfrm>
            <a:off x="1453925" y="1688450"/>
            <a:ext cx="27372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9" name="Google Shape;279;p5"/>
          <p:cNvSpPr txBox="1">
            <a:spLocks noGrp="1"/>
          </p:cNvSpPr>
          <p:nvPr>
            <p:ph type="title" idx="2"/>
          </p:nvPr>
        </p:nvSpPr>
        <p:spPr>
          <a:xfrm>
            <a:off x="4952886" y="2698500"/>
            <a:ext cx="27372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0" name="Google Shape;280;p5"/>
          <p:cNvSpPr txBox="1">
            <a:spLocks noGrp="1"/>
          </p:cNvSpPr>
          <p:nvPr>
            <p:ph type="subTitle" idx="1"/>
          </p:nvPr>
        </p:nvSpPr>
        <p:spPr>
          <a:xfrm>
            <a:off x="4952875" y="3064200"/>
            <a:ext cx="2737200" cy="101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1" name="Google Shape;281;p5"/>
          <p:cNvSpPr txBox="1">
            <a:spLocks noGrp="1"/>
          </p:cNvSpPr>
          <p:nvPr>
            <p:ph type="subTitle" idx="3"/>
          </p:nvPr>
        </p:nvSpPr>
        <p:spPr>
          <a:xfrm>
            <a:off x="1453936" y="2054150"/>
            <a:ext cx="2737200" cy="101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2" name="Google Shape;282;p5"/>
          <p:cNvSpPr txBox="1">
            <a:spLocks noGrp="1"/>
          </p:cNvSpPr>
          <p:nvPr>
            <p:ph type="title" idx="4"/>
          </p:nvPr>
        </p:nvSpPr>
        <p:spPr>
          <a:xfrm>
            <a:off x="713225" y="869975"/>
            <a:ext cx="77175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5"/>
        </a:solidFill>
        <a:effectLst/>
      </p:bgPr>
    </p:bg>
    <p:spTree>
      <p:nvGrpSpPr>
        <p:cNvPr id="1" name="Shape 283"/>
        <p:cNvGrpSpPr/>
        <p:nvPr/>
      </p:nvGrpSpPr>
      <p:grpSpPr>
        <a:xfrm>
          <a:off x="0" y="0"/>
          <a:ext cx="0" cy="0"/>
          <a:chOff x="0" y="0"/>
          <a:chExt cx="0" cy="0"/>
        </a:xfrm>
      </p:grpSpPr>
      <p:grpSp>
        <p:nvGrpSpPr>
          <p:cNvPr id="284" name="Google Shape;284;p6"/>
          <p:cNvGrpSpPr/>
          <p:nvPr/>
        </p:nvGrpSpPr>
        <p:grpSpPr>
          <a:xfrm>
            <a:off x="-581950" y="-879197"/>
            <a:ext cx="2832908" cy="2837396"/>
            <a:chOff x="452575" y="256553"/>
            <a:chExt cx="2832908" cy="2837396"/>
          </a:xfrm>
        </p:grpSpPr>
        <p:grpSp>
          <p:nvGrpSpPr>
            <p:cNvPr id="285" name="Google Shape;285;p6"/>
            <p:cNvGrpSpPr/>
            <p:nvPr/>
          </p:nvGrpSpPr>
          <p:grpSpPr>
            <a:xfrm>
              <a:off x="452575" y="256553"/>
              <a:ext cx="2680508" cy="2684996"/>
              <a:chOff x="604975" y="426678"/>
              <a:chExt cx="2680508" cy="2684996"/>
            </a:xfrm>
          </p:grpSpPr>
          <p:sp>
            <p:nvSpPr>
              <p:cNvPr id="286" name="Google Shape;286;p6"/>
              <p:cNvSpPr/>
              <p:nvPr/>
            </p:nvSpPr>
            <p:spPr>
              <a:xfrm>
                <a:off x="604975" y="810674"/>
                <a:ext cx="2680500" cy="2301000"/>
              </a:xfrm>
              <a:prstGeom prst="rect">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604983" y="426678"/>
                <a:ext cx="2680500" cy="384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6"/>
              <p:cNvGrpSpPr/>
              <p:nvPr/>
            </p:nvGrpSpPr>
            <p:grpSpPr>
              <a:xfrm>
                <a:off x="2396715" y="549012"/>
                <a:ext cx="658026" cy="139279"/>
                <a:chOff x="8914246" y="473220"/>
                <a:chExt cx="625143" cy="132319"/>
              </a:xfrm>
            </p:grpSpPr>
            <p:sp>
              <p:nvSpPr>
                <p:cNvPr id="289" name="Google Shape;289;p6"/>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6"/>
                <p:cNvGrpSpPr/>
                <p:nvPr/>
              </p:nvGrpSpPr>
              <p:grpSpPr>
                <a:xfrm>
                  <a:off x="9407072" y="473220"/>
                  <a:ext cx="132317" cy="132317"/>
                  <a:chOff x="6775450" y="627475"/>
                  <a:chExt cx="196200" cy="196200"/>
                </a:xfrm>
              </p:grpSpPr>
              <p:cxnSp>
                <p:nvCxnSpPr>
                  <p:cNvPr id="291" name="Google Shape;291;p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292" name="Google Shape;292;p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293" name="Google Shape;293;p6"/>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94" name="Google Shape;294;p6"/>
            <p:cNvGrpSpPr/>
            <p:nvPr/>
          </p:nvGrpSpPr>
          <p:grpSpPr>
            <a:xfrm>
              <a:off x="528750" y="332753"/>
              <a:ext cx="2680508" cy="2684996"/>
              <a:chOff x="604975" y="426678"/>
              <a:chExt cx="2680508" cy="2684996"/>
            </a:xfrm>
          </p:grpSpPr>
          <p:sp>
            <p:nvSpPr>
              <p:cNvPr id="295" name="Google Shape;295;p6"/>
              <p:cNvSpPr/>
              <p:nvPr/>
            </p:nvSpPr>
            <p:spPr>
              <a:xfrm>
                <a:off x="604975" y="810674"/>
                <a:ext cx="2680500" cy="2301000"/>
              </a:xfrm>
              <a:prstGeom prst="rect">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604983" y="426678"/>
                <a:ext cx="2680500" cy="384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6"/>
              <p:cNvGrpSpPr/>
              <p:nvPr/>
            </p:nvGrpSpPr>
            <p:grpSpPr>
              <a:xfrm>
                <a:off x="2396715" y="549012"/>
                <a:ext cx="658026" cy="139279"/>
                <a:chOff x="8914246" y="473220"/>
                <a:chExt cx="625143" cy="132319"/>
              </a:xfrm>
            </p:grpSpPr>
            <p:sp>
              <p:nvSpPr>
                <p:cNvPr id="298" name="Google Shape;298;p6"/>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6"/>
                <p:cNvGrpSpPr/>
                <p:nvPr/>
              </p:nvGrpSpPr>
              <p:grpSpPr>
                <a:xfrm>
                  <a:off x="9407072" y="473220"/>
                  <a:ext cx="132317" cy="132317"/>
                  <a:chOff x="6775450" y="627475"/>
                  <a:chExt cx="196200" cy="196200"/>
                </a:xfrm>
              </p:grpSpPr>
              <p:cxnSp>
                <p:nvCxnSpPr>
                  <p:cNvPr id="300" name="Google Shape;300;p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302" name="Google Shape;302;p6"/>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03" name="Google Shape;303;p6"/>
            <p:cNvGrpSpPr/>
            <p:nvPr/>
          </p:nvGrpSpPr>
          <p:grpSpPr>
            <a:xfrm>
              <a:off x="604975" y="408953"/>
              <a:ext cx="2680508" cy="2684996"/>
              <a:chOff x="604975" y="426678"/>
              <a:chExt cx="2680508" cy="2684996"/>
            </a:xfrm>
          </p:grpSpPr>
          <p:sp>
            <p:nvSpPr>
              <p:cNvPr id="304" name="Google Shape;304;p6"/>
              <p:cNvSpPr/>
              <p:nvPr/>
            </p:nvSpPr>
            <p:spPr>
              <a:xfrm>
                <a:off x="604975" y="810674"/>
                <a:ext cx="2680500" cy="2301000"/>
              </a:xfrm>
              <a:prstGeom prst="rect">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604983" y="426678"/>
                <a:ext cx="2680500" cy="384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6"/>
              <p:cNvGrpSpPr/>
              <p:nvPr/>
            </p:nvGrpSpPr>
            <p:grpSpPr>
              <a:xfrm>
                <a:off x="2396715" y="549012"/>
                <a:ext cx="658026" cy="139279"/>
                <a:chOff x="8914246" y="473220"/>
                <a:chExt cx="625143" cy="132319"/>
              </a:xfrm>
            </p:grpSpPr>
            <p:sp>
              <p:nvSpPr>
                <p:cNvPr id="307" name="Google Shape;307;p6"/>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6"/>
                <p:cNvGrpSpPr/>
                <p:nvPr/>
              </p:nvGrpSpPr>
              <p:grpSpPr>
                <a:xfrm>
                  <a:off x="9407072" y="473220"/>
                  <a:ext cx="132317" cy="132317"/>
                  <a:chOff x="6775450" y="627475"/>
                  <a:chExt cx="196200" cy="196200"/>
                </a:xfrm>
              </p:grpSpPr>
              <p:cxnSp>
                <p:nvCxnSpPr>
                  <p:cNvPr id="309" name="Google Shape;309;p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311" name="Google Shape;311;p6"/>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312" name="Google Shape;312;p6"/>
          <p:cNvGrpSpPr/>
          <p:nvPr/>
        </p:nvGrpSpPr>
        <p:grpSpPr>
          <a:xfrm>
            <a:off x="7277075" y="3551828"/>
            <a:ext cx="2832908" cy="2837396"/>
            <a:chOff x="452575" y="256553"/>
            <a:chExt cx="2832908" cy="2837396"/>
          </a:xfrm>
        </p:grpSpPr>
        <p:grpSp>
          <p:nvGrpSpPr>
            <p:cNvPr id="313" name="Google Shape;313;p6"/>
            <p:cNvGrpSpPr/>
            <p:nvPr/>
          </p:nvGrpSpPr>
          <p:grpSpPr>
            <a:xfrm>
              <a:off x="452575" y="256553"/>
              <a:ext cx="2680508" cy="2684996"/>
              <a:chOff x="604975" y="426678"/>
              <a:chExt cx="2680508" cy="2684996"/>
            </a:xfrm>
          </p:grpSpPr>
          <p:sp>
            <p:nvSpPr>
              <p:cNvPr id="314" name="Google Shape;314;p6"/>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6"/>
              <p:cNvGrpSpPr/>
              <p:nvPr/>
            </p:nvGrpSpPr>
            <p:grpSpPr>
              <a:xfrm>
                <a:off x="2396715" y="549012"/>
                <a:ext cx="658026" cy="139279"/>
                <a:chOff x="8914246" y="473220"/>
                <a:chExt cx="625143" cy="132319"/>
              </a:xfrm>
            </p:grpSpPr>
            <p:sp>
              <p:nvSpPr>
                <p:cNvPr id="317" name="Google Shape;317;p6"/>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6"/>
                <p:cNvGrpSpPr/>
                <p:nvPr/>
              </p:nvGrpSpPr>
              <p:grpSpPr>
                <a:xfrm>
                  <a:off x="9407072" y="473220"/>
                  <a:ext cx="132317" cy="132317"/>
                  <a:chOff x="6775450" y="627475"/>
                  <a:chExt cx="196200" cy="196200"/>
                </a:xfrm>
              </p:grpSpPr>
              <p:cxnSp>
                <p:nvCxnSpPr>
                  <p:cNvPr id="319" name="Google Shape;319;p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321" name="Google Shape;321;p6"/>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22" name="Google Shape;322;p6"/>
            <p:cNvGrpSpPr/>
            <p:nvPr/>
          </p:nvGrpSpPr>
          <p:grpSpPr>
            <a:xfrm>
              <a:off x="528750" y="332753"/>
              <a:ext cx="2680508" cy="2684996"/>
              <a:chOff x="604975" y="426678"/>
              <a:chExt cx="2680508" cy="2684996"/>
            </a:xfrm>
          </p:grpSpPr>
          <p:sp>
            <p:nvSpPr>
              <p:cNvPr id="323" name="Google Shape;323;p6"/>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6"/>
              <p:cNvGrpSpPr/>
              <p:nvPr/>
            </p:nvGrpSpPr>
            <p:grpSpPr>
              <a:xfrm>
                <a:off x="2396715" y="549012"/>
                <a:ext cx="658026" cy="139279"/>
                <a:chOff x="8914246" y="473220"/>
                <a:chExt cx="625143" cy="132319"/>
              </a:xfrm>
            </p:grpSpPr>
            <p:sp>
              <p:nvSpPr>
                <p:cNvPr id="326" name="Google Shape;326;p6"/>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6"/>
                <p:cNvGrpSpPr/>
                <p:nvPr/>
              </p:nvGrpSpPr>
              <p:grpSpPr>
                <a:xfrm>
                  <a:off x="9407072" y="473220"/>
                  <a:ext cx="132317" cy="132317"/>
                  <a:chOff x="6775450" y="627475"/>
                  <a:chExt cx="196200" cy="196200"/>
                </a:xfrm>
              </p:grpSpPr>
              <p:cxnSp>
                <p:nvCxnSpPr>
                  <p:cNvPr id="328" name="Google Shape;328;p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330" name="Google Shape;330;p6"/>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31" name="Google Shape;331;p6"/>
            <p:cNvGrpSpPr/>
            <p:nvPr/>
          </p:nvGrpSpPr>
          <p:grpSpPr>
            <a:xfrm>
              <a:off x="604975" y="408953"/>
              <a:ext cx="2680508" cy="2684996"/>
              <a:chOff x="604975" y="426678"/>
              <a:chExt cx="2680508" cy="2684996"/>
            </a:xfrm>
          </p:grpSpPr>
          <p:sp>
            <p:nvSpPr>
              <p:cNvPr id="332" name="Google Shape;332;p6"/>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6"/>
              <p:cNvGrpSpPr/>
              <p:nvPr/>
            </p:nvGrpSpPr>
            <p:grpSpPr>
              <a:xfrm>
                <a:off x="2396715" y="549012"/>
                <a:ext cx="658026" cy="139279"/>
                <a:chOff x="8914246" y="473220"/>
                <a:chExt cx="625143" cy="132319"/>
              </a:xfrm>
            </p:grpSpPr>
            <p:sp>
              <p:nvSpPr>
                <p:cNvPr id="335" name="Google Shape;335;p6"/>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6"/>
                <p:cNvGrpSpPr/>
                <p:nvPr/>
              </p:nvGrpSpPr>
              <p:grpSpPr>
                <a:xfrm>
                  <a:off x="9407072" y="473220"/>
                  <a:ext cx="132317" cy="132317"/>
                  <a:chOff x="6775450" y="627475"/>
                  <a:chExt cx="196200" cy="196200"/>
                </a:xfrm>
              </p:grpSpPr>
              <p:cxnSp>
                <p:nvCxnSpPr>
                  <p:cNvPr id="337" name="Google Shape;337;p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338" name="Google Shape;338;p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339" name="Google Shape;339;p6"/>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340" name="Google Shape;340;p6"/>
          <p:cNvGrpSpPr/>
          <p:nvPr/>
        </p:nvGrpSpPr>
        <p:grpSpPr>
          <a:xfrm>
            <a:off x="452575" y="256113"/>
            <a:ext cx="8086475" cy="4478875"/>
            <a:chOff x="452575" y="256113"/>
            <a:chExt cx="8086475" cy="4478875"/>
          </a:xfrm>
        </p:grpSpPr>
        <p:grpSp>
          <p:nvGrpSpPr>
            <p:cNvPr id="341" name="Google Shape;341;p6"/>
            <p:cNvGrpSpPr/>
            <p:nvPr/>
          </p:nvGrpSpPr>
          <p:grpSpPr>
            <a:xfrm>
              <a:off x="452575" y="256113"/>
              <a:ext cx="7934100" cy="4326475"/>
              <a:chOff x="496425" y="369738"/>
              <a:chExt cx="7934100" cy="4326475"/>
            </a:xfrm>
          </p:grpSpPr>
          <p:sp>
            <p:nvSpPr>
              <p:cNvPr id="342" name="Google Shape;342;p6"/>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6"/>
            <p:cNvGrpSpPr/>
            <p:nvPr/>
          </p:nvGrpSpPr>
          <p:grpSpPr>
            <a:xfrm>
              <a:off x="528775" y="332313"/>
              <a:ext cx="7934100" cy="4326475"/>
              <a:chOff x="496425" y="369738"/>
              <a:chExt cx="7934100" cy="4326475"/>
            </a:xfrm>
          </p:grpSpPr>
          <p:sp>
            <p:nvSpPr>
              <p:cNvPr id="345" name="Google Shape;345;p6"/>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6"/>
            <p:cNvGrpSpPr/>
            <p:nvPr/>
          </p:nvGrpSpPr>
          <p:grpSpPr>
            <a:xfrm>
              <a:off x="604950" y="408513"/>
              <a:ext cx="7934100" cy="4326475"/>
              <a:chOff x="496425" y="369738"/>
              <a:chExt cx="7934100" cy="4326475"/>
            </a:xfrm>
          </p:grpSpPr>
          <p:sp>
            <p:nvSpPr>
              <p:cNvPr id="348" name="Google Shape;348;p6"/>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7834389" y="5010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6"/>
              <p:cNvGrpSpPr/>
              <p:nvPr/>
            </p:nvGrpSpPr>
            <p:grpSpPr>
              <a:xfrm>
                <a:off x="8079678" y="494570"/>
                <a:ext cx="132317" cy="132317"/>
                <a:chOff x="6775450" y="627475"/>
                <a:chExt cx="196200" cy="196200"/>
              </a:xfrm>
            </p:grpSpPr>
            <p:cxnSp>
              <p:nvCxnSpPr>
                <p:cNvPr id="352" name="Google Shape;352;p6"/>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6"/>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354" name="Google Shape;354;p6"/>
              <p:cNvCxnSpPr/>
              <p:nvPr/>
            </p:nvCxnSpPr>
            <p:spPr>
              <a:xfrm>
                <a:off x="7586852" y="626889"/>
                <a:ext cx="131700" cy="0"/>
              </a:xfrm>
              <a:prstGeom prst="straightConnector1">
                <a:avLst/>
              </a:prstGeom>
              <a:noFill/>
              <a:ln w="9525" cap="flat" cmpd="sng">
                <a:solidFill>
                  <a:schemeClr val="accent5"/>
                </a:solidFill>
                <a:prstDash val="solid"/>
                <a:round/>
                <a:headEnd type="none" w="med" len="med"/>
                <a:tailEnd type="none" w="med" len="med"/>
              </a:ln>
            </p:spPr>
          </p:cxnSp>
        </p:grpSp>
      </p:grpSp>
      <p:sp>
        <p:nvSpPr>
          <p:cNvPr id="355" name="Google Shape;355;p6"/>
          <p:cNvSpPr txBox="1">
            <a:spLocks noGrp="1"/>
          </p:cNvSpPr>
          <p:nvPr>
            <p:ph type="title"/>
          </p:nvPr>
        </p:nvSpPr>
        <p:spPr>
          <a:xfrm>
            <a:off x="713225" y="869975"/>
            <a:ext cx="77175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000"/>
              <a:buNone/>
              <a:defRPr>
                <a:solidFill>
                  <a:schemeClr val="accent5"/>
                </a:solidFill>
              </a:defRPr>
            </a:lvl1pPr>
            <a:lvl2pPr lvl="1" rtl="0">
              <a:spcBef>
                <a:spcPts val="0"/>
              </a:spcBef>
              <a:spcAft>
                <a:spcPts val="0"/>
              </a:spcAft>
              <a:buClr>
                <a:schemeClr val="accent5"/>
              </a:buClr>
              <a:buSzPts val="3000"/>
              <a:buNone/>
              <a:defRPr>
                <a:solidFill>
                  <a:schemeClr val="accent5"/>
                </a:solidFill>
              </a:defRPr>
            </a:lvl2pPr>
            <a:lvl3pPr lvl="2" rtl="0">
              <a:spcBef>
                <a:spcPts val="0"/>
              </a:spcBef>
              <a:spcAft>
                <a:spcPts val="0"/>
              </a:spcAft>
              <a:buClr>
                <a:schemeClr val="accent5"/>
              </a:buClr>
              <a:buSzPts val="3000"/>
              <a:buNone/>
              <a:defRPr>
                <a:solidFill>
                  <a:schemeClr val="accent5"/>
                </a:solidFill>
              </a:defRPr>
            </a:lvl3pPr>
            <a:lvl4pPr lvl="3" rtl="0">
              <a:spcBef>
                <a:spcPts val="0"/>
              </a:spcBef>
              <a:spcAft>
                <a:spcPts val="0"/>
              </a:spcAft>
              <a:buClr>
                <a:schemeClr val="accent5"/>
              </a:buClr>
              <a:buSzPts val="3000"/>
              <a:buNone/>
              <a:defRPr>
                <a:solidFill>
                  <a:schemeClr val="accent5"/>
                </a:solidFill>
              </a:defRPr>
            </a:lvl4pPr>
            <a:lvl5pPr lvl="4" rtl="0">
              <a:spcBef>
                <a:spcPts val="0"/>
              </a:spcBef>
              <a:spcAft>
                <a:spcPts val="0"/>
              </a:spcAft>
              <a:buClr>
                <a:schemeClr val="accent5"/>
              </a:buClr>
              <a:buSzPts val="3000"/>
              <a:buNone/>
              <a:defRPr>
                <a:solidFill>
                  <a:schemeClr val="accent5"/>
                </a:solidFill>
              </a:defRPr>
            </a:lvl5pPr>
            <a:lvl6pPr lvl="5" rtl="0">
              <a:spcBef>
                <a:spcPts val="0"/>
              </a:spcBef>
              <a:spcAft>
                <a:spcPts val="0"/>
              </a:spcAft>
              <a:buClr>
                <a:schemeClr val="accent5"/>
              </a:buClr>
              <a:buSzPts val="3000"/>
              <a:buNone/>
              <a:defRPr>
                <a:solidFill>
                  <a:schemeClr val="accent5"/>
                </a:solidFill>
              </a:defRPr>
            </a:lvl6pPr>
            <a:lvl7pPr lvl="6" rtl="0">
              <a:spcBef>
                <a:spcPts val="0"/>
              </a:spcBef>
              <a:spcAft>
                <a:spcPts val="0"/>
              </a:spcAft>
              <a:buClr>
                <a:schemeClr val="accent5"/>
              </a:buClr>
              <a:buSzPts val="3000"/>
              <a:buNone/>
              <a:defRPr>
                <a:solidFill>
                  <a:schemeClr val="accent5"/>
                </a:solidFill>
              </a:defRPr>
            </a:lvl7pPr>
            <a:lvl8pPr lvl="7" rtl="0">
              <a:spcBef>
                <a:spcPts val="0"/>
              </a:spcBef>
              <a:spcAft>
                <a:spcPts val="0"/>
              </a:spcAft>
              <a:buClr>
                <a:schemeClr val="accent5"/>
              </a:buClr>
              <a:buSzPts val="3000"/>
              <a:buNone/>
              <a:defRPr>
                <a:solidFill>
                  <a:schemeClr val="accent5"/>
                </a:solidFill>
              </a:defRPr>
            </a:lvl8pPr>
            <a:lvl9pPr lvl="8" rtl="0">
              <a:spcBef>
                <a:spcPts val="0"/>
              </a:spcBef>
              <a:spcAft>
                <a:spcPts val="0"/>
              </a:spcAft>
              <a:buClr>
                <a:schemeClr val="accent5"/>
              </a:buClr>
              <a:buSzPts val="3000"/>
              <a:buNone/>
              <a:defRPr>
                <a:solidFill>
                  <a:schemeClr val="accent5"/>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5"/>
        </a:solidFill>
        <a:effectLst/>
      </p:bgPr>
    </p:bg>
    <p:spTree>
      <p:nvGrpSpPr>
        <p:cNvPr id="1" name="Shape 489"/>
        <p:cNvGrpSpPr/>
        <p:nvPr/>
      </p:nvGrpSpPr>
      <p:grpSpPr>
        <a:xfrm>
          <a:off x="0" y="0"/>
          <a:ext cx="0" cy="0"/>
          <a:chOff x="0" y="0"/>
          <a:chExt cx="0" cy="0"/>
        </a:xfrm>
      </p:grpSpPr>
      <p:grpSp>
        <p:nvGrpSpPr>
          <p:cNvPr id="490" name="Google Shape;490;p9"/>
          <p:cNvGrpSpPr/>
          <p:nvPr/>
        </p:nvGrpSpPr>
        <p:grpSpPr>
          <a:xfrm>
            <a:off x="7014313" y="-1141947"/>
            <a:ext cx="2832908" cy="2837396"/>
            <a:chOff x="452575" y="256553"/>
            <a:chExt cx="2832908" cy="2837396"/>
          </a:xfrm>
        </p:grpSpPr>
        <p:grpSp>
          <p:nvGrpSpPr>
            <p:cNvPr id="491" name="Google Shape;491;p9"/>
            <p:cNvGrpSpPr/>
            <p:nvPr/>
          </p:nvGrpSpPr>
          <p:grpSpPr>
            <a:xfrm>
              <a:off x="452575" y="256553"/>
              <a:ext cx="2680508" cy="2684996"/>
              <a:chOff x="604975" y="426678"/>
              <a:chExt cx="2680508" cy="2684996"/>
            </a:xfrm>
          </p:grpSpPr>
          <p:sp>
            <p:nvSpPr>
              <p:cNvPr id="492" name="Google Shape;492;p9"/>
              <p:cNvSpPr/>
              <p:nvPr/>
            </p:nvSpPr>
            <p:spPr>
              <a:xfrm>
                <a:off x="604975" y="810674"/>
                <a:ext cx="2680500" cy="23010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9"/>
              <p:cNvGrpSpPr/>
              <p:nvPr/>
            </p:nvGrpSpPr>
            <p:grpSpPr>
              <a:xfrm>
                <a:off x="2396715" y="549012"/>
                <a:ext cx="658026" cy="139279"/>
                <a:chOff x="8914246" y="473220"/>
                <a:chExt cx="625143" cy="132319"/>
              </a:xfrm>
            </p:grpSpPr>
            <p:sp>
              <p:nvSpPr>
                <p:cNvPr id="495" name="Google Shape;495;p9"/>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9"/>
                <p:cNvGrpSpPr/>
                <p:nvPr/>
              </p:nvGrpSpPr>
              <p:grpSpPr>
                <a:xfrm>
                  <a:off x="9407072" y="473220"/>
                  <a:ext cx="132317" cy="132317"/>
                  <a:chOff x="6775450" y="627475"/>
                  <a:chExt cx="196200" cy="196200"/>
                </a:xfrm>
              </p:grpSpPr>
              <p:cxnSp>
                <p:nvCxnSpPr>
                  <p:cNvPr id="497" name="Google Shape;497;p9"/>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499" name="Google Shape;499;p9"/>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00" name="Google Shape;500;p9"/>
            <p:cNvGrpSpPr/>
            <p:nvPr/>
          </p:nvGrpSpPr>
          <p:grpSpPr>
            <a:xfrm>
              <a:off x="528750" y="332753"/>
              <a:ext cx="2680508" cy="2684996"/>
              <a:chOff x="604975" y="426678"/>
              <a:chExt cx="2680508" cy="2684996"/>
            </a:xfrm>
          </p:grpSpPr>
          <p:sp>
            <p:nvSpPr>
              <p:cNvPr id="501" name="Google Shape;501;p9"/>
              <p:cNvSpPr/>
              <p:nvPr/>
            </p:nvSpPr>
            <p:spPr>
              <a:xfrm>
                <a:off x="604975" y="810674"/>
                <a:ext cx="2680500" cy="23010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9"/>
              <p:cNvGrpSpPr/>
              <p:nvPr/>
            </p:nvGrpSpPr>
            <p:grpSpPr>
              <a:xfrm>
                <a:off x="2396715" y="549012"/>
                <a:ext cx="658026" cy="139279"/>
                <a:chOff x="8914246" y="473220"/>
                <a:chExt cx="625143" cy="132319"/>
              </a:xfrm>
            </p:grpSpPr>
            <p:sp>
              <p:nvSpPr>
                <p:cNvPr id="504" name="Google Shape;504;p9"/>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9"/>
                <p:cNvGrpSpPr/>
                <p:nvPr/>
              </p:nvGrpSpPr>
              <p:grpSpPr>
                <a:xfrm>
                  <a:off x="9407072" y="473220"/>
                  <a:ext cx="132317" cy="132317"/>
                  <a:chOff x="6775450" y="627475"/>
                  <a:chExt cx="196200" cy="196200"/>
                </a:xfrm>
              </p:grpSpPr>
              <p:cxnSp>
                <p:nvCxnSpPr>
                  <p:cNvPr id="506" name="Google Shape;506;p9"/>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507" name="Google Shape;507;p9"/>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508" name="Google Shape;508;p9"/>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09" name="Google Shape;509;p9"/>
            <p:cNvGrpSpPr/>
            <p:nvPr/>
          </p:nvGrpSpPr>
          <p:grpSpPr>
            <a:xfrm>
              <a:off x="604975" y="408953"/>
              <a:ext cx="2680508" cy="2684996"/>
              <a:chOff x="604975" y="426678"/>
              <a:chExt cx="2680508" cy="2684996"/>
            </a:xfrm>
          </p:grpSpPr>
          <p:sp>
            <p:nvSpPr>
              <p:cNvPr id="510" name="Google Shape;510;p9"/>
              <p:cNvSpPr/>
              <p:nvPr/>
            </p:nvSpPr>
            <p:spPr>
              <a:xfrm>
                <a:off x="604975" y="810674"/>
                <a:ext cx="2680500" cy="23010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9"/>
              <p:cNvGrpSpPr/>
              <p:nvPr/>
            </p:nvGrpSpPr>
            <p:grpSpPr>
              <a:xfrm>
                <a:off x="2396715" y="549012"/>
                <a:ext cx="658026" cy="139279"/>
                <a:chOff x="8914246" y="473220"/>
                <a:chExt cx="625143" cy="132319"/>
              </a:xfrm>
            </p:grpSpPr>
            <p:sp>
              <p:nvSpPr>
                <p:cNvPr id="513" name="Google Shape;513;p9"/>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9"/>
                <p:cNvGrpSpPr/>
                <p:nvPr/>
              </p:nvGrpSpPr>
              <p:grpSpPr>
                <a:xfrm>
                  <a:off x="9407072" y="473220"/>
                  <a:ext cx="132317" cy="132317"/>
                  <a:chOff x="6775450" y="627475"/>
                  <a:chExt cx="196200" cy="196200"/>
                </a:xfrm>
              </p:grpSpPr>
              <p:cxnSp>
                <p:nvCxnSpPr>
                  <p:cNvPr id="515" name="Google Shape;515;p9"/>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516" name="Google Shape;516;p9"/>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517" name="Google Shape;517;p9"/>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518" name="Google Shape;518;p9"/>
          <p:cNvGrpSpPr/>
          <p:nvPr/>
        </p:nvGrpSpPr>
        <p:grpSpPr>
          <a:xfrm>
            <a:off x="-1432180" y="2571742"/>
            <a:ext cx="5919600" cy="3607365"/>
            <a:chOff x="560820" y="691867"/>
            <a:chExt cx="5919600" cy="3607365"/>
          </a:xfrm>
        </p:grpSpPr>
        <p:grpSp>
          <p:nvGrpSpPr>
            <p:cNvPr id="519" name="Google Shape;519;p9"/>
            <p:cNvGrpSpPr/>
            <p:nvPr/>
          </p:nvGrpSpPr>
          <p:grpSpPr>
            <a:xfrm>
              <a:off x="560820" y="691867"/>
              <a:ext cx="5767200" cy="3454978"/>
              <a:chOff x="713220" y="844254"/>
              <a:chExt cx="5767200" cy="3454978"/>
            </a:xfrm>
          </p:grpSpPr>
          <p:sp>
            <p:nvSpPr>
              <p:cNvPr id="520" name="Google Shape;520;p9"/>
              <p:cNvSpPr/>
              <p:nvPr/>
            </p:nvSpPr>
            <p:spPr>
              <a:xfrm>
                <a:off x="713220" y="1226332"/>
                <a:ext cx="5767200" cy="3072900"/>
              </a:xfrm>
              <a:prstGeom prst="rect">
                <a:avLst/>
              </a:pr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9"/>
            <p:cNvGrpSpPr/>
            <p:nvPr/>
          </p:nvGrpSpPr>
          <p:grpSpPr>
            <a:xfrm>
              <a:off x="637020" y="768054"/>
              <a:ext cx="5767200" cy="3454978"/>
              <a:chOff x="713220" y="844254"/>
              <a:chExt cx="5767200" cy="3454978"/>
            </a:xfrm>
          </p:grpSpPr>
          <p:sp>
            <p:nvSpPr>
              <p:cNvPr id="523" name="Google Shape;523;p9"/>
              <p:cNvSpPr/>
              <p:nvPr/>
            </p:nvSpPr>
            <p:spPr>
              <a:xfrm>
                <a:off x="713220" y="1226332"/>
                <a:ext cx="5767200" cy="3072900"/>
              </a:xfrm>
              <a:prstGeom prst="rect">
                <a:avLst/>
              </a:pr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9"/>
            <p:cNvGrpSpPr/>
            <p:nvPr/>
          </p:nvGrpSpPr>
          <p:grpSpPr>
            <a:xfrm>
              <a:off x="713220" y="844254"/>
              <a:ext cx="5767200" cy="3454978"/>
              <a:chOff x="713220" y="844254"/>
              <a:chExt cx="5767200" cy="3454978"/>
            </a:xfrm>
          </p:grpSpPr>
          <p:sp>
            <p:nvSpPr>
              <p:cNvPr id="526" name="Google Shape;526;p9"/>
              <p:cNvSpPr/>
              <p:nvPr/>
            </p:nvSpPr>
            <p:spPr>
              <a:xfrm>
                <a:off x="713220" y="1226332"/>
                <a:ext cx="5767200" cy="3072900"/>
              </a:xfrm>
              <a:prstGeom prst="rect">
                <a:avLst/>
              </a:pr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9"/>
              <p:cNvGrpSpPr/>
              <p:nvPr/>
            </p:nvGrpSpPr>
            <p:grpSpPr>
              <a:xfrm>
                <a:off x="713220" y="844254"/>
                <a:ext cx="5767200" cy="382200"/>
                <a:chOff x="713220" y="844254"/>
                <a:chExt cx="5767200" cy="382200"/>
              </a:xfrm>
            </p:grpSpPr>
            <p:sp>
              <p:nvSpPr>
                <p:cNvPr id="528" name="Google Shape;528;p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9"/>
                <p:cNvGrpSpPr/>
                <p:nvPr/>
              </p:nvGrpSpPr>
              <p:grpSpPr>
                <a:xfrm>
                  <a:off x="6129322" y="969070"/>
                  <a:ext cx="132317" cy="132317"/>
                  <a:chOff x="6775450" y="627475"/>
                  <a:chExt cx="196200" cy="196200"/>
                </a:xfrm>
              </p:grpSpPr>
              <p:cxnSp>
                <p:nvCxnSpPr>
                  <p:cNvPr id="531" name="Google Shape;531;p9"/>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9"/>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533" name="Google Shape;533;p9"/>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534" name="Google Shape;534;p9"/>
          <p:cNvGrpSpPr/>
          <p:nvPr/>
        </p:nvGrpSpPr>
        <p:grpSpPr>
          <a:xfrm>
            <a:off x="2511175" y="691880"/>
            <a:ext cx="5919600" cy="3607365"/>
            <a:chOff x="560820" y="691867"/>
            <a:chExt cx="5919600" cy="3607365"/>
          </a:xfrm>
        </p:grpSpPr>
        <p:grpSp>
          <p:nvGrpSpPr>
            <p:cNvPr id="535" name="Google Shape;535;p9"/>
            <p:cNvGrpSpPr/>
            <p:nvPr/>
          </p:nvGrpSpPr>
          <p:grpSpPr>
            <a:xfrm>
              <a:off x="560820" y="691867"/>
              <a:ext cx="5767200" cy="3454978"/>
              <a:chOff x="713220" y="844254"/>
              <a:chExt cx="5767200" cy="3454978"/>
            </a:xfrm>
          </p:grpSpPr>
          <p:sp>
            <p:nvSpPr>
              <p:cNvPr id="536" name="Google Shape;536;p9"/>
              <p:cNvSpPr/>
              <p:nvPr/>
            </p:nvSpPr>
            <p:spPr>
              <a:xfrm>
                <a:off x="713220" y="1226332"/>
                <a:ext cx="5767200" cy="30729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9"/>
            <p:cNvGrpSpPr/>
            <p:nvPr/>
          </p:nvGrpSpPr>
          <p:grpSpPr>
            <a:xfrm>
              <a:off x="637020" y="768054"/>
              <a:ext cx="5767200" cy="3454978"/>
              <a:chOff x="713220" y="844254"/>
              <a:chExt cx="5767200" cy="3454978"/>
            </a:xfrm>
          </p:grpSpPr>
          <p:sp>
            <p:nvSpPr>
              <p:cNvPr id="539" name="Google Shape;539;p9"/>
              <p:cNvSpPr/>
              <p:nvPr/>
            </p:nvSpPr>
            <p:spPr>
              <a:xfrm>
                <a:off x="713220" y="1226332"/>
                <a:ext cx="5767200" cy="30729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9"/>
            <p:cNvGrpSpPr/>
            <p:nvPr/>
          </p:nvGrpSpPr>
          <p:grpSpPr>
            <a:xfrm>
              <a:off x="713220" y="844254"/>
              <a:ext cx="5767200" cy="3454978"/>
              <a:chOff x="713220" y="844254"/>
              <a:chExt cx="5767200" cy="3454978"/>
            </a:xfrm>
          </p:grpSpPr>
          <p:sp>
            <p:nvSpPr>
              <p:cNvPr id="542" name="Google Shape;542;p9"/>
              <p:cNvSpPr/>
              <p:nvPr/>
            </p:nvSpPr>
            <p:spPr>
              <a:xfrm>
                <a:off x="713220" y="1226332"/>
                <a:ext cx="5767200" cy="30729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9"/>
              <p:cNvGrpSpPr/>
              <p:nvPr/>
            </p:nvGrpSpPr>
            <p:grpSpPr>
              <a:xfrm>
                <a:off x="713220" y="844254"/>
                <a:ext cx="5767200" cy="382200"/>
                <a:chOff x="713220" y="844254"/>
                <a:chExt cx="5767200" cy="382200"/>
              </a:xfrm>
            </p:grpSpPr>
            <p:sp>
              <p:nvSpPr>
                <p:cNvPr id="544" name="Google Shape;544;p9"/>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9"/>
                <p:cNvGrpSpPr/>
                <p:nvPr/>
              </p:nvGrpSpPr>
              <p:grpSpPr>
                <a:xfrm>
                  <a:off x="6129322" y="969070"/>
                  <a:ext cx="132317" cy="132317"/>
                  <a:chOff x="6775450" y="627475"/>
                  <a:chExt cx="196200" cy="196200"/>
                </a:xfrm>
              </p:grpSpPr>
              <p:cxnSp>
                <p:nvCxnSpPr>
                  <p:cNvPr id="547" name="Google Shape;547;p9"/>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548" name="Google Shape;548;p9"/>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549" name="Google Shape;549;p9"/>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50" name="Google Shape;550;p9"/>
          <p:cNvSpPr txBox="1">
            <a:spLocks noGrp="1"/>
          </p:cNvSpPr>
          <p:nvPr>
            <p:ph type="title"/>
          </p:nvPr>
        </p:nvSpPr>
        <p:spPr>
          <a:xfrm>
            <a:off x="3140613" y="1848475"/>
            <a:ext cx="4814100" cy="648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1" name="Google Shape;551;p9"/>
          <p:cNvSpPr txBox="1">
            <a:spLocks noGrp="1"/>
          </p:cNvSpPr>
          <p:nvPr>
            <p:ph type="subTitle" idx="1"/>
          </p:nvPr>
        </p:nvSpPr>
        <p:spPr>
          <a:xfrm>
            <a:off x="3140613" y="2496575"/>
            <a:ext cx="4814100" cy="117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52" name="Google Shape;552;p9"/>
          <p:cNvGrpSpPr/>
          <p:nvPr/>
        </p:nvGrpSpPr>
        <p:grpSpPr>
          <a:xfrm>
            <a:off x="5474609" y="4608585"/>
            <a:ext cx="244472" cy="244350"/>
            <a:chOff x="3939837" y="3311892"/>
            <a:chExt cx="610113" cy="610113"/>
          </a:xfrm>
        </p:grpSpPr>
        <p:sp>
          <p:nvSpPr>
            <p:cNvPr id="553" name="Google Shape;553;p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9"/>
          <p:cNvGrpSpPr/>
          <p:nvPr/>
        </p:nvGrpSpPr>
        <p:grpSpPr>
          <a:xfrm>
            <a:off x="6224071" y="245885"/>
            <a:ext cx="244472" cy="244350"/>
            <a:chOff x="3939837" y="3311892"/>
            <a:chExt cx="610113" cy="610113"/>
          </a:xfrm>
        </p:grpSpPr>
        <p:sp>
          <p:nvSpPr>
            <p:cNvPr id="556" name="Google Shape;556;p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5"/>
        </a:solidFill>
        <a:effectLst/>
      </p:bgPr>
    </p:bg>
    <p:spTree>
      <p:nvGrpSpPr>
        <p:cNvPr id="1" name="Shape 569"/>
        <p:cNvGrpSpPr/>
        <p:nvPr/>
      </p:nvGrpSpPr>
      <p:grpSpPr>
        <a:xfrm>
          <a:off x="0" y="0"/>
          <a:ext cx="0" cy="0"/>
          <a:chOff x="0" y="0"/>
          <a:chExt cx="0" cy="0"/>
        </a:xfrm>
      </p:grpSpPr>
      <p:grpSp>
        <p:nvGrpSpPr>
          <p:cNvPr id="570" name="Google Shape;570;p11"/>
          <p:cNvGrpSpPr/>
          <p:nvPr/>
        </p:nvGrpSpPr>
        <p:grpSpPr>
          <a:xfrm>
            <a:off x="5369982" y="2571742"/>
            <a:ext cx="5919600" cy="3607365"/>
            <a:chOff x="560820" y="691867"/>
            <a:chExt cx="5919600" cy="3607365"/>
          </a:xfrm>
        </p:grpSpPr>
        <p:grpSp>
          <p:nvGrpSpPr>
            <p:cNvPr id="571" name="Google Shape;571;p11"/>
            <p:cNvGrpSpPr/>
            <p:nvPr/>
          </p:nvGrpSpPr>
          <p:grpSpPr>
            <a:xfrm>
              <a:off x="560820" y="691867"/>
              <a:ext cx="5767200" cy="3454978"/>
              <a:chOff x="713220" y="844254"/>
              <a:chExt cx="5767200" cy="3454978"/>
            </a:xfrm>
          </p:grpSpPr>
          <p:sp>
            <p:nvSpPr>
              <p:cNvPr id="572" name="Google Shape;572;p11"/>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11"/>
            <p:cNvGrpSpPr/>
            <p:nvPr/>
          </p:nvGrpSpPr>
          <p:grpSpPr>
            <a:xfrm>
              <a:off x="637020" y="768054"/>
              <a:ext cx="5767200" cy="3454978"/>
              <a:chOff x="713220" y="844254"/>
              <a:chExt cx="5767200" cy="3454978"/>
            </a:xfrm>
          </p:grpSpPr>
          <p:sp>
            <p:nvSpPr>
              <p:cNvPr id="575" name="Google Shape;575;p11"/>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1"/>
            <p:cNvGrpSpPr/>
            <p:nvPr/>
          </p:nvGrpSpPr>
          <p:grpSpPr>
            <a:xfrm>
              <a:off x="713220" y="844254"/>
              <a:ext cx="5767200" cy="3454978"/>
              <a:chOff x="713220" y="844254"/>
              <a:chExt cx="5767200" cy="3454978"/>
            </a:xfrm>
          </p:grpSpPr>
          <p:sp>
            <p:nvSpPr>
              <p:cNvPr id="578" name="Google Shape;578;p11"/>
              <p:cNvSpPr/>
              <p:nvPr/>
            </p:nvSpPr>
            <p:spPr>
              <a:xfrm>
                <a:off x="713220" y="1226332"/>
                <a:ext cx="5767200" cy="3072900"/>
              </a:xfrm>
              <a:prstGeom prst="rect">
                <a:avLst/>
              </a:pr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11"/>
              <p:cNvGrpSpPr/>
              <p:nvPr/>
            </p:nvGrpSpPr>
            <p:grpSpPr>
              <a:xfrm>
                <a:off x="713220" y="844254"/>
                <a:ext cx="5767200" cy="382200"/>
                <a:chOff x="713220" y="844254"/>
                <a:chExt cx="5767200" cy="382200"/>
              </a:xfrm>
            </p:grpSpPr>
            <p:sp>
              <p:nvSpPr>
                <p:cNvPr id="580" name="Google Shape;580;p11"/>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11"/>
                <p:cNvGrpSpPr/>
                <p:nvPr/>
              </p:nvGrpSpPr>
              <p:grpSpPr>
                <a:xfrm>
                  <a:off x="6129322" y="969070"/>
                  <a:ext cx="132317" cy="132317"/>
                  <a:chOff x="6775450" y="627475"/>
                  <a:chExt cx="196200" cy="196200"/>
                </a:xfrm>
              </p:grpSpPr>
              <p:cxnSp>
                <p:nvCxnSpPr>
                  <p:cNvPr id="583" name="Google Shape;583;p11"/>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1"/>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585" name="Google Shape;585;p11"/>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586" name="Google Shape;586;p11"/>
          <p:cNvGrpSpPr/>
          <p:nvPr/>
        </p:nvGrpSpPr>
        <p:grpSpPr>
          <a:xfrm>
            <a:off x="-3730443" y="-1700483"/>
            <a:ext cx="5919600" cy="3607365"/>
            <a:chOff x="560820" y="691867"/>
            <a:chExt cx="5919600" cy="3607365"/>
          </a:xfrm>
        </p:grpSpPr>
        <p:grpSp>
          <p:nvGrpSpPr>
            <p:cNvPr id="587" name="Google Shape;587;p11"/>
            <p:cNvGrpSpPr/>
            <p:nvPr/>
          </p:nvGrpSpPr>
          <p:grpSpPr>
            <a:xfrm>
              <a:off x="560820" y="691867"/>
              <a:ext cx="5767200" cy="3454978"/>
              <a:chOff x="713220" y="844254"/>
              <a:chExt cx="5767200" cy="3454978"/>
            </a:xfrm>
          </p:grpSpPr>
          <p:sp>
            <p:nvSpPr>
              <p:cNvPr id="588" name="Google Shape;588;p11"/>
              <p:cNvSpPr/>
              <p:nvPr/>
            </p:nvSpPr>
            <p:spPr>
              <a:xfrm>
                <a:off x="713220" y="1226332"/>
                <a:ext cx="5767200" cy="3072900"/>
              </a:xfrm>
              <a:prstGeom prst="rect">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1"/>
            <p:cNvGrpSpPr/>
            <p:nvPr/>
          </p:nvGrpSpPr>
          <p:grpSpPr>
            <a:xfrm>
              <a:off x="637020" y="768054"/>
              <a:ext cx="5767200" cy="3454978"/>
              <a:chOff x="713220" y="844254"/>
              <a:chExt cx="5767200" cy="3454978"/>
            </a:xfrm>
          </p:grpSpPr>
          <p:sp>
            <p:nvSpPr>
              <p:cNvPr id="591" name="Google Shape;591;p11"/>
              <p:cNvSpPr/>
              <p:nvPr/>
            </p:nvSpPr>
            <p:spPr>
              <a:xfrm>
                <a:off x="713220" y="1226332"/>
                <a:ext cx="5767200" cy="3072900"/>
              </a:xfrm>
              <a:prstGeom prst="rect">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a:off x="713220" y="844254"/>
              <a:ext cx="5767200" cy="3454978"/>
              <a:chOff x="713220" y="844254"/>
              <a:chExt cx="5767200" cy="3454978"/>
            </a:xfrm>
          </p:grpSpPr>
          <p:sp>
            <p:nvSpPr>
              <p:cNvPr id="594" name="Google Shape;594;p11"/>
              <p:cNvSpPr/>
              <p:nvPr/>
            </p:nvSpPr>
            <p:spPr>
              <a:xfrm>
                <a:off x="713220" y="1226332"/>
                <a:ext cx="5767200" cy="3072900"/>
              </a:xfrm>
              <a:prstGeom prst="rect">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11"/>
              <p:cNvGrpSpPr/>
              <p:nvPr/>
            </p:nvGrpSpPr>
            <p:grpSpPr>
              <a:xfrm>
                <a:off x="713220" y="844254"/>
                <a:ext cx="5767200" cy="382200"/>
                <a:chOff x="713220" y="844254"/>
                <a:chExt cx="5767200" cy="382200"/>
              </a:xfrm>
            </p:grpSpPr>
            <p:sp>
              <p:nvSpPr>
                <p:cNvPr id="596" name="Google Shape;596;p11"/>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 name="Google Shape;598;p11"/>
                <p:cNvGrpSpPr/>
                <p:nvPr/>
              </p:nvGrpSpPr>
              <p:grpSpPr>
                <a:xfrm>
                  <a:off x="6129322" y="969070"/>
                  <a:ext cx="132317" cy="132317"/>
                  <a:chOff x="6775450" y="627475"/>
                  <a:chExt cx="196200" cy="196200"/>
                </a:xfrm>
              </p:grpSpPr>
              <p:cxnSp>
                <p:nvCxnSpPr>
                  <p:cNvPr id="599" name="Google Shape;599;p11"/>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600" name="Google Shape;600;p11"/>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601" name="Google Shape;601;p11"/>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602" name="Google Shape;602;p11"/>
          <p:cNvGrpSpPr/>
          <p:nvPr/>
        </p:nvGrpSpPr>
        <p:grpSpPr>
          <a:xfrm>
            <a:off x="1612200" y="691867"/>
            <a:ext cx="5919600" cy="3607365"/>
            <a:chOff x="713225" y="691867"/>
            <a:chExt cx="5919600" cy="3607365"/>
          </a:xfrm>
        </p:grpSpPr>
        <p:grpSp>
          <p:nvGrpSpPr>
            <p:cNvPr id="603" name="Google Shape;603;p11"/>
            <p:cNvGrpSpPr/>
            <p:nvPr/>
          </p:nvGrpSpPr>
          <p:grpSpPr>
            <a:xfrm>
              <a:off x="713225" y="691867"/>
              <a:ext cx="5767200" cy="3454978"/>
              <a:chOff x="713220" y="844254"/>
              <a:chExt cx="5767200" cy="3454978"/>
            </a:xfrm>
          </p:grpSpPr>
          <p:sp>
            <p:nvSpPr>
              <p:cNvPr id="604" name="Google Shape;604;p11"/>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713220" y="844254"/>
                <a:ext cx="57672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11"/>
            <p:cNvGrpSpPr/>
            <p:nvPr/>
          </p:nvGrpSpPr>
          <p:grpSpPr>
            <a:xfrm>
              <a:off x="789425" y="768054"/>
              <a:ext cx="5767200" cy="3454978"/>
              <a:chOff x="713220" y="844254"/>
              <a:chExt cx="5767200" cy="3454978"/>
            </a:xfrm>
          </p:grpSpPr>
          <p:sp>
            <p:nvSpPr>
              <p:cNvPr id="607" name="Google Shape;607;p11"/>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713220" y="844254"/>
                <a:ext cx="57672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1"/>
            <p:cNvGrpSpPr/>
            <p:nvPr/>
          </p:nvGrpSpPr>
          <p:grpSpPr>
            <a:xfrm>
              <a:off x="865625" y="844254"/>
              <a:ext cx="5767200" cy="3454978"/>
              <a:chOff x="713220" y="844254"/>
              <a:chExt cx="5767200" cy="3454978"/>
            </a:xfrm>
          </p:grpSpPr>
          <p:sp>
            <p:nvSpPr>
              <p:cNvPr id="610" name="Google Shape;610;p11"/>
              <p:cNvSpPr/>
              <p:nvPr/>
            </p:nvSpPr>
            <p:spPr>
              <a:xfrm>
                <a:off x="713220" y="1226332"/>
                <a:ext cx="5767200" cy="30729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11"/>
              <p:cNvGrpSpPr/>
              <p:nvPr/>
            </p:nvGrpSpPr>
            <p:grpSpPr>
              <a:xfrm>
                <a:off x="713220" y="844254"/>
                <a:ext cx="5767200" cy="382200"/>
                <a:chOff x="713220" y="844254"/>
                <a:chExt cx="5767200" cy="382200"/>
              </a:xfrm>
            </p:grpSpPr>
            <p:sp>
              <p:nvSpPr>
                <p:cNvPr id="612" name="Google Shape;612;p11"/>
                <p:cNvSpPr/>
                <p:nvPr/>
              </p:nvSpPr>
              <p:spPr>
                <a:xfrm>
                  <a:off x="713220" y="844254"/>
                  <a:ext cx="57672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11"/>
                <p:cNvGrpSpPr/>
                <p:nvPr/>
              </p:nvGrpSpPr>
              <p:grpSpPr>
                <a:xfrm>
                  <a:off x="6129322" y="969070"/>
                  <a:ext cx="132317" cy="132317"/>
                  <a:chOff x="6775450" y="627475"/>
                  <a:chExt cx="196200" cy="196200"/>
                </a:xfrm>
              </p:grpSpPr>
              <p:cxnSp>
                <p:nvCxnSpPr>
                  <p:cNvPr id="615" name="Google Shape;615;p11"/>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1"/>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617" name="Google Shape;617;p11"/>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18" name="Google Shape;618;p11"/>
          <p:cNvSpPr txBox="1">
            <a:spLocks noGrp="1"/>
          </p:cNvSpPr>
          <p:nvPr>
            <p:ph type="title" hasCustomPrompt="1"/>
          </p:nvPr>
        </p:nvSpPr>
        <p:spPr>
          <a:xfrm>
            <a:off x="2099325" y="2092862"/>
            <a:ext cx="5100900" cy="943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6000">
                <a:solidFill>
                  <a:srgbClr val="101122"/>
                </a:solidFill>
                <a:highlight>
                  <a:schemeClr val="accent1"/>
                </a:highlight>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19" name="Google Shape;619;p11"/>
          <p:cNvSpPr txBox="1">
            <a:spLocks noGrp="1"/>
          </p:cNvSpPr>
          <p:nvPr>
            <p:ph type="subTitle" idx="1"/>
          </p:nvPr>
        </p:nvSpPr>
        <p:spPr>
          <a:xfrm>
            <a:off x="2099325" y="3036100"/>
            <a:ext cx="5100900" cy="40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620" name="Google Shape;620;p11"/>
          <p:cNvGrpSpPr/>
          <p:nvPr/>
        </p:nvGrpSpPr>
        <p:grpSpPr>
          <a:xfrm>
            <a:off x="-966411" y="2634919"/>
            <a:ext cx="1679630" cy="586652"/>
            <a:chOff x="5968589" y="1369919"/>
            <a:chExt cx="1679630" cy="586652"/>
          </a:xfrm>
        </p:grpSpPr>
        <p:sp>
          <p:nvSpPr>
            <p:cNvPr id="621" name="Google Shape;621;p11"/>
            <p:cNvSpPr/>
            <p:nvPr/>
          </p:nvSpPr>
          <p:spPr>
            <a:xfrm>
              <a:off x="5972339" y="1372797"/>
              <a:ext cx="1673002" cy="580896"/>
            </a:xfrm>
            <a:custGeom>
              <a:avLst/>
              <a:gdLst/>
              <a:ahLst/>
              <a:cxnLst/>
              <a:rect l="l" t="t" r="r" b="b"/>
              <a:pathLst>
                <a:path w="38365" h="13321" extrusionOk="0">
                  <a:moveTo>
                    <a:pt x="15562" y="0"/>
                  </a:moveTo>
                  <a:cubicBezTo>
                    <a:pt x="12998" y="0"/>
                    <a:pt x="10919" y="1323"/>
                    <a:pt x="10919" y="2952"/>
                  </a:cubicBezTo>
                  <a:cubicBezTo>
                    <a:pt x="10919" y="3450"/>
                    <a:pt x="11114" y="3918"/>
                    <a:pt x="11456" y="4330"/>
                  </a:cubicBezTo>
                  <a:cubicBezTo>
                    <a:pt x="9050" y="4398"/>
                    <a:pt x="7125" y="5627"/>
                    <a:pt x="7032" y="7160"/>
                  </a:cubicBezTo>
                  <a:cubicBezTo>
                    <a:pt x="4415" y="7934"/>
                    <a:pt x="2601" y="9621"/>
                    <a:pt x="2601" y="11577"/>
                  </a:cubicBezTo>
                  <a:cubicBezTo>
                    <a:pt x="2601" y="11694"/>
                    <a:pt x="2608" y="11812"/>
                    <a:pt x="2622" y="11928"/>
                  </a:cubicBezTo>
                  <a:cubicBezTo>
                    <a:pt x="1420" y="12180"/>
                    <a:pt x="466" y="12687"/>
                    <a:pt x="1" y="13321"/>
                  </a:cubicBezTo>
                  <a:lnTo>
                    <a:pt x="38307" y="13321"/>
                  </a:lnTo>
                  <a:cubicBezTo>
                    <a:pt x="38343" y="13165"/>
                    <a:pt x="38362" y="13006"/>
                    <a:pt x="38364" y="12846"/>
                  </a:cubicBezTo>
                  <a:cubicBezTo>
                    <a:pt x="38364" y="10901"/>
                    <a:pt x="35885" y="9325"/>
                    <a:pt x="32828" y="9325"/>
                  </a:cubicBezTo>
                  <a:cubicBezTo>
                    <a:pt x="32676" y="9325"/>
                    <a:pt x="32525" y="9332"/>
                    <a:pt x="32376" y="9340"/>
                  </a:cubicBezTo>
                  <a:cubicBezTo>
                    <a:pt x="31209" y="7908"/>
                    <a:pt x="28958" y="6891"/>
                    <a:pt x="26313" y="6730"/>
                  </a:cubicBezTo>
                  <a:cubicBezTo>
                    <a:pt x="25632" y="4840"/>
                    <a:pt x="23222" y="3371"/>
                    <a:pt x="20199" y="3030"/>
                  </a:cubicBezTo>
                  <a:cubicBezTo>
                    <a:pt x="20200" y="3004"/>
                    <a:pt x="20205" y="2979"/>
                    <a:pt x="20205" y="2952"/>
                  </a:cubicBezTo>
                  <a:cubicBezTo>
                    <a:pt x="20205" y="1323"/>
                    <a:pt x="18126" y="0"/>
                    <a:pt x="15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5968589" y="1369919"/>
              <a:ext cx="1679630" cy="586652"/>
            </a:xfrm>
            <a:custGeom>
              <a:avLst/>
              <a:gdLst/>
              <a:ahLst/>
              <a:cxnLst/>
              <a:rect l="l" t="t" r="r" b="b"/>
              <a:pathLst>
                <a:path w="38517" h="13453" extrusionOk="0">
                  <a:moveTo>
                    <a:pt x="15648" y="132"/>
                  </a:moveTo>
                  <a:cubicBezTo>
                    <a:pt x="18171" y="132"/>
                    <a:pt x="20225" y="1427"/>
                    <a:pt x="20225" y="3020"/>
                  </a:cubicBezTo>
                  <a:cubicBezTo>
                    <a:pt x="20224" y="3031"/>
                    <a:pt x="20223" y="3043"/>
                    <a:pt x="20222" y="3055"/>
                  </a:cubicBezTo>
                  <a:cubicBezTo>
                    <a:pt x="20221" y="3068"/>
                    <a:pt x="20219" y="3079"/>
                    <a:pt x="20219" y="3093"/>
                  </a:cubicBezTo>
                  <a:cubicBezTo>
                    <a:pt x="20218" y="3128"/>
                    <a:pt x="20243" y="3158"/>
                    <a:pt x="20278" y="3162"/>
                  </a:cubicBezTo>
                  <a:cubicBezTo>
                    <a:pt x="23280" y="3500"/>
                    <a:pt x="25658" y="4936"/>
                    <a:pt x="26337" y="6820"/>
                  </a:cubicBezTo>
                  <a:cubicBezTo>
                    <a:pt x="26346" y="6845"/>
                    <a:pt x="26369" y="6862"/>
                    <a:pt x="26394" y="6863"/>
                  </a:cubicBezTo>
                  <a:cubicBezTo>
                    <a:pt x="28970" y="7020"/>
                    <a:pt x="31219" y="7986"/>
                    <a:pt x="32411" y="9449"/>
                  </a:cubicBezTo>
                  <a:cubicBezTo>
                    <a:pt x="32422" y="9464"/>
                    <a:pt x="32440" y="9473"/>
                    <a:pt x="32459" y="9473"/>
                  </a:cubicBezTo>
                  <a:cubicBezTo>
                    <a:pt x="32461" y="9473"/>
                    <a:pt x="32463" y="9473"/>
                    <a:pt x="32465" y="9473"/>
                  </a:cubicBezTo>
                  <a:cubicBezTo>
                    <a:pt x="32600" y="9466"/>
                    <a:pt x="32759" y="9459"/>
                    <a:pt x="32914" y="9459"/>
                  </a:cubicBezTo>
                  <a:cubicBezTo>
                    <a:pt x="35930" y="9459"/>
                    <a:pt x="38384" y="11008"/>
                    <a:pt x="38384" y="12912"/>
                  </a:cubicBezTo>
                  <a:cubicBezTo>
                    <a:pt x="38383" y="13049"/>
                    <a:pt x="38368" y="13186"/>
                    <a:pt x="38340" y="13321"/>
                  </a:cubicBezTo>
                  <a:lnTo>
                    <a:pt x="223" y="13321"/>
                  </a:lnTo>
                  <a:cubicBezTo>
                    <a:pt x="703" y="12748"/>
                    <a:pt x="1604" y="12292"/>
                    <a:pt x="2722" y="12060"/>
                  </a:cubicBezTo>
                  <a:cubicBezTo>
                    <a:pt x="2755" y="12052"/>
                    <a:pt x="2778" y="12021"/>
                    <a:pt x="2774" y="11987"/>
                  </a:cubicBezTo>
                  <a:cubicBezTo>
                    <a:pt x="2761" y="11873"/>
                    <a:pt x="2753" y="11758"/>
                    <a:pt x="2752" y="11643"/>
                  </a:cubicBezTo>
                  <a:cubicBezTo>
                    <a:pt x="2752" y="9786"/>
                    <a:pt x="4473" y="8078"/>
                    <a:pt x="7137" y="7290"/>
                  </a:cubicBezTo>
                  <a:cubicBezTo>
                    <a:pt x="7164" y="7282"/>
                    <a:pt x="7182" y="7258"/>
                    <a:pt x="7184" y="7230"/>
                  </a:cubicBezTo>
                  <a:cubicBezTo>
                    <a:pt x="7274" y="5745"/>
                    <a:pt x="9189" y="4528"/>
                    <a:pt x="11544" y="4462"/>
                  </a:cubicBezTo>
                  <a:cubicBezTo>
                    <a:pt x="11599" y="4460"/>
                    <a:pt x="11628" y="4396"/>
                    <a:pt x="11593" y="4353"/>
                  </a:cubicBezTo>
                  <a:cubicBezTo>
                    <a:pt x="11247" y="3936"/>
                    <a:pt x="11072" y="3487"/>
                    <a:pt x="11072" y="3020"/>
                  </a:cubicBezTo>
                  <a:cubicBezTo>
                    <a:pt x="11072" y="1427"/>
                    <a:pt x="13124" y="132"/>
                    <a:pt x="15648" y="132"/>
                  </a:cubicBezTo>
                  <a:close/>
                  <a:moveTo>
                    <a:pt x="15647" y="1"/>
                  </a:moveTo>
                  <a:cubicBezTo>
                    <a:pt x="13052" y="1"/>
                    <a:pt x="10939" y="1354"/>
                    <a:pt x="10939" y="3018"/>
                  </a:cubicBezTo>
                  <a:cubicBezTo>
                    <a:pt x="10939" y="3474"/>
                    <a:pt x="11101" y="3925"/>
                    <a:pt x="11409" y="4333"/>
                  </a:cubicBezTo>
                  <a:cubicBezTo>
                    <a:pt x="9033" y="4443"/>
                    <a:pt x="7183" y="5646"/>
                    <a:pt x="7055" y="7176"/>
                  </a:cubicBezTo>
                  <a:cubicBezTo>
                    <a:pt x="4359" y="7987"/>
                    <a:pt x="2620" y="9737"/>
                    <a:pt x="2620" y="11642"/>
                  </a:cubicBezTo>
                  <a:cubicBezTo>
                    <a:pt x="2620" y="11735"/>
                    <a:pt x="2625" y="11832"/>
                    <a:pt x="2636" y="11942"/>
                  </a:cubicBezTo>
                  <a:cubicBezTo>
                    <a:pt x="1447" y="12201"/>
                    <a:pt x="500" y="12711"/>
                    <a:pt x="33" y="13348"/>
                  </a:cubicBezTo>
                  <a:cubicBezTo>
                    <a:pt x="1" y="13391"/>
                    <a:pt x="32" y="13453"/>
                    <a:pt x="87" y="13453"/>
                  </a:cubicBezTo>
                  <a:lnTo>
                    <a:pt x="38393" y="13453"/>
                  </a:lnTo>
                  <a:cubicBezTo>
                    <a:pt x="38426" y="13453"/>
                    <a:pt x="38452" y="13430"/>
                    <a:pt x="38459" y="13399"/>
                  </a:cubicBezTo>
                  <a:cubicBezTo>
                    <a:pt x="38498" y="13214"/>
                    <a:pt x="38517" y="13059"/>
                    <a:pt x="38517" y="12911"/>
                  </a:cubicBezTo>
                  <a:cubicBezTo>
                    <a:pt x="38517" y="10933"/>
                    <a:pt x="36003" y="9325"/>
                    <a:pt x="32915" y="9325"/>
                  </a:cubicBezTo>
                  <a:cubicBezTo>
                    <a:pt x="32768" y="9325"/>
                    <a:pt x="32622" y="9331"/>
                    <a:pt x="32492" y="9338"/>
                  </a:cubicBezTo>
                  <a:cubicBezTo>
                    <a:pt x="31279" y="7871"/>
                    <a:pt x="29024" y="6899"/>
                    <a:pt x="26447" y="6732"/>
                  </a:cubicBezTo>
                  <a:cubicBezTo>
                    <a:pt x="25737" y="4837"/>
                    <a:pt x="23356" y="3392"/>
                    <a:pt x="20357" y="3037"/>
                  </a:cubicBezTo>
                  <a:lnTo>
                    <a:pt x="20357" y="3018"/>
                  </a:lnTo>
                  <a:cubicBezTo>
                    <a:pt x="20357" y="1354"/>
                    <a:pt x="18244" y="1"/>
                    <a:pt x="1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11"/>
          <p:cNvGrpSpPr/>
          <p:nvPr/>
        </p:nvGrpSpPr>
        <p:grpSpPr>
          <a:xfrm flipH="1">
            <a:off x="6751151" y="-190121"/>
            <a:ext cx="1679630" cy="586652"/>
            <a:chOff x="5968589" y="1369919"/>
            <a:chExt cx="1679630" cy="586652"/>
          </a:xfrm>
        </p:grpSpPr>
        <p:sp>
          <p:nvSpPr>
            <p:cNvPr id="624" name="Google Shape;624;p11"/>
            <p:cNvSpPr/>
            <p:nvPr/>
          </p:nvSpPr>
          <p:spPr>
            <a:xfrm>
              <a:off x="5972339" y="1372797"/>
              <a:ext cx="1673002" cy="580896"/>
            </a:xfrm>
            <a:custGeom>
              <a:avLst/>
              <a:gdLst/>
              <a:ahLst/>
              <a:cxnLst/>
              <a:rect l="l" t="t" r="r" b="b"/>
              <a:pathLst>
                <a:path w="38365" h="13321" extrusionOk="0">
                  <a:moveTo>
                    <a:pt x="15562" y="0"/>
                  </a:moveTo>
                  <a:cubicBezTo>
                    <a:pt x="12998" y="0"/>
                    <a:pt x="10919" y="1323"/>
                    <a:pt x="10919" y="2952"/>
                  </a:cubicBezTo>
                  <a:cubicBezTo>
                    <a:pt x="10919" y="3450"/>
                    <a:pt x="11114" y="3918"/>
                    <a:pt x="11456" y="4330"/>
                  </a:cubicBezTo>
                  <a:cubicBezTo>
                    <a:pt x="9050" y="4398"/>
                    <a:pt x="7125" y="5627"/>
                    <a:pt x="7032" y="7160"/>
                  </a:cubicBezTo>
                  <a:cubicBezTo>
                    <a:pt x="4415" y="7934"/>
                    <a:pt x="2601" y="9621"/>
                    <a:pt x="2601" y="11577"/>
                  </a:cubicBezTo>
                  <a:cubicBezTo>
                    <a:pt x="2601" y="11694"/>
                    <a:pt x="2608" y="11812"/>
                    <a:pt x="2622" y="11928"/>
                  </a:cubicBezTo>
                  <a:cubicBezTo>
                    <a:pt x="1420" y="12180"/>
                    <a:pt x="466" y="12687"/>
                    <a:pt x="1" y="13321"/>
                  </a:cubicBezTo>
                  <a:lnTo>
                    <a:pt x="38307" y="13321"/>
                  </a:lnTo>
                  <a:cubicBezTo>
                    <a:pt x="38343" y="13165"/>
                    <a:pt x="38362" y="13006"/>
                    <a:pt x="38364" y="12846"/>
                  </a:cubicBezTo>
                  <a:cubicBezTo>
                    <a:pt x="38364" y="10901"/>
                    <a:pt x="35885" y="9325"/>
                    <a:pt x="32828" y="9325"/>
                  </a:cubicBezTo>
                  <a:cubicBezTo>
                    <a:pt x="32676" y="9325"/>
                    <a:pt x="32525" y="9332"/>
                    <a:pt x="32376" y="9340"/>
                  </a:cubicBezTo>
                  <a:cubicBezTo>
                    <a:pt x="31209" y="7908"/>
                    <a:pt x="28958" y="6891"/>
                    <a:pt x="26313" y="6730"/>
                  </a:cubicBezTo>
                  <a:cubicBezTo>
                    <a:pt x="25632" y="4840"/>
                    <a:pt x="23222" y="3371"/>
                    <a:pt x="20199" y="3030"/>
                  </a:cubicBezTo>
                  <a:cubicBezTo>
                    <a:pt x="20200" y="3004"/>
                    <a:pt x="20205" y="2979"/>
                    <a:pt x="20205" y="2952"/>
                  </a:cubicBezTo>
                  <a:cubicBezTo>
                    <a:pt x="20205" y="1323"/>
                    <a:pt x="18126" y="0"/>
                    <a:pt x="15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5968589" y="1369919"/>
              <a:ext cx="1679630" cy="586652"/>
            </a:xfrm>
            <a:custGeom>
              <a:avLst/>
              <a:gdLst/>
              <a:ahLst/>
              <a:cxnLst/>
              <a:rect l="l" t="t" r="r" b="b"/>
              <a:pathLst>
                <a:path w="38517" h="13453" extrusionOk="0">
                  <a:moveTo>
                    <a:pt x="15648" y="132"/>
                  </a:moveTo>
                  <a:cubicBezTo>
                    <a:pt x="18171" y="132"/>
                    <a:pt x="20225" y="1427"/>
                    <a:pt x="20225" y="3020"/>
                  </a:cubicBezTo>
                  <a:cubicBezTo>
                    <a:pt x="20224" y="3031"/>
                    <a:pt x="20223" y="3043"/>
                    <a:pt x="20222" y="3055"/>
                  </a:cubicBezTo>
                  <a:cubicBezTo>
                    <a:pt x="20221" y="3068"/>
                    <a:pt x="20219" y="3079"/>
                    <a:pt x="20219" y="3093"/>
                  </a:cubicBezTo>
                  <a:cubicBezTo>
                    <a:pt x="20218" y="3128"/>
                    <a:pt x="20243" y="3158"/>
                    <a:pt x="20278" y="3162"/>
                  </a:cubicBezTo>
                  <a:cubicBezTo>
                    <a:pt x="23280" y="3500"/>
                    <a:pt x="25658" y="4936"/>
                    <a:pt x="26337" y="6820"/>
                  </a:cubicBezTo>
                  <a:cubicBezTo>
                    <a:pt x="26346" y="6845"/>
                    <a:pt x="26369" y="6862"/>
                    <a:pt x="26394" y="6863"/>
                  </a:cubicBezTo>
                  <a:cubicBezTo>
                    <a:pt x="28970" y="7020"/>
                    <a:pt x="31219" y="7986"/>
                    <a:pt x="32411" y="9449"/>
                  </a:cubicBezTo>
                  <a:cubicBezTo>
                    <a:pt x="32422" y="9464"/>
                    <a:pt x="32440" y="9473"/>
                    <a:pt x="32459" y="9473"/>
                  </a:cubicBezTo>
                  <a:cubicBezTo>
                    <a:pt x="32461" y="9473"/>
                    <a:pt x="32463" y="9473"/>
                    <a:pt x="32465" y="9473"/>
                  </a:cubicBezTo>
                  <a:cubicBezTo>
                    <a:pt x="32600" y="9466"/>
                    <a:pt x="32759" y="9459"/>
                    <a:pt x="32914" y="9459"/>
                  </a:cubicBezTo>
                  <a:cubicBezTo>
                    <a:pt x="35930" y="9459"/>
                    <a:pt x="38384" y="11008"/>
                    <a:pt x="38384" y="12912"/>
                  </a:cubicBezTo>
                  <a:cubicBezTo>
                    <a:pt x="38383" y="13049"/>
                    <a:pt x="38368" y="13186"/>
                    <a:pt x="38340" y="13321"/>
                  </a:cubicBezTo>
                  <a:lnTo>
                    <a:pt x="223" y="13321"/>
                  </a:lnTo>
                  <a:cubicBezTo>
                    <a:pt x="703" y="12748"/>
                    <a:pt x="1604" y="12292"/>
                    <a:pt x="2722" y="12060"/>
                  </a:cubicBezTo>
                  <a:cubicBezTo>
                    <a:pt x="2755" y="12052"/>
                    <a:pt x="2778" y="12021"/>
                    <a:pt x="2774" y="11987"/>
                  </a:cubicBezTo>
                  <a:cubicBezTo>
                    <a:pt x="2761" y="11873"/>
                    <a:pt x="2753" y="11758"/>
                    <a:pt x="2752" y="11643"/>
                  </a:cubicBezTo>
                  <a:cubicBezTo>
                    <a:pt x="2752" y="9786"/>
                    <a:pt x="4473" y="8078"/>
                    <a:pt x="7137" y="7290"/>
                  </a:cubicBezTo>
                  <a:cubicBezTo>
                    <a:pt x="7164" y="7282"/>
                    <a:pt x="7182" y="7258"/>
                    <a:pt x="7184" y="7230"/>
                  </a:cubicBezTo>
                  <a:cubicBezTo>
                    <a:pt x="7274" y="5745"/>
                    <a:pt x="9189" y="4528"/>
                    <a:pt x="11544" y="4462"/>
                  </a:cubicBezTo>
                  <a:cubicBezTo>
                    <a:pt x="11599" y="4460"/>
                    <a:pt x="11628" y="4396"/>
                    <a:pt x="11593" y="4353"/>
                  </a:cubicBezTo>
                  <a:cubicBezTo>
                    <a:pt x="11247" y="3936"/>
                    <a:pt x="11072" y="3487"/>
                    <a:pt x="11072" y="3020"/>
                  </a:cubicBezTo>
                  <a:cubicBezTo>
                    <a:pt x="11072" y="1427"/>
                    <a:pt x="13124" y="132"/>
                    <a:pt x="15648" y="132"/>
                  </a:cubicBezTo>
                  <a:close/>
                  <a:moveTo>
                    <a:pt x="15647" y="1"/>
                  </a:moveTo>
                  <a:cubicBezTo>
                    <a:pt x="13052" y="1"/>
                    <a:pt x="10939" y="1354"/>
                    <a:pt x="10939" y="3018"/>
                  </a:cubicBezTo>
                  <a:cubicBezTo>
                    <a:pt x="10939" y="3474"/>
                    <a:pt x="11101" y="3925"/>
                    <a:pt x="11409" y="4333"/>
                  </a:cubicBezTo>
                  <a:cubicBezTo>
                    <a:pt x="9033" y="4443"/>
                    <a:pt x="7183" y="5646"/>
                    <a:pt x="7055" y="7176"/>
                  </a:cubicBezTo>
                  <a:cubicBezTo>
                    <a:pt x="4359" y="7987"/>
                    <a:pt x="2620" y="9737"/>
                    <a:pt x="2620" y="11642"/>
                  </a:cubicBezTo>
                  <a:cubicBezTo>
                    <a:pt x="2620" y="11735"/>
                    <a:pt x="2625" y="11832"/>
                    <a:pt x="2636" y="11942"/>
                  </a:cubicBezTo>
                  <a:cubicBezTo>
                    <a:pt x="1447" y="12201"/>
                    <a:pt x="500" y="12711"/>
                    <a:pt x="33" y="13348"/>
                  </a:cubicBezTo>
                  <a:cubicBezTo>
                    <a:pt x="1" y="13391"/>
                    <a:pt x="32" y="13453"/>
                    <a:pt x="87" y="13453"/>
                  </a:cubicBezTo>
                  <a:lnTo>
                    <a:pt x="38393" y="13453"/>
                  </a:lnTo>
                  <a:cubicBezTo>
                    <a:pt x="38426" y="13453"/>
                    <a:pt x="38452" y="13430"/>
                    <a:pt x="38459" y="13399"/>
                  </a:cubicBezTo>
                  <a:cubicBezTo>
                    <a:pt x="38498" y="13214"/>
                    <a:pt x="38517" y="13059"/>
                    <a:pt x="38517" y="12911"/>
                  </a:cubicBezTo>
                  <a:cubicBezTo>
                    <a:pt x="38517" y="10933"/>
                    <a:pt x="36003" y="9325"/>
                    <a:pt x="32915" y="9325"/>
                  </a:cubicBezTo>
                  <a:cubicBezTo>
                    <a:pt x="32768" y="9325"/>
                    <a:pt x="32622" y="9331"/>
                    <a:pt x="32492" y="9338"/>
                  </a:cubicBezTo>
                  <a:cubicBezTo>
                    <a:pt x="31279" y="7871"/>
                    <a:pt x="29024" y="6899"/>
                    <a:pt x="26447" y="6732"/>
                  </a:cubicBezTo>
                  <a:cubicBezTo>
                    <a:pt x="25737" y="4837"/>
                    <a:pt x="23356" y="3392"/>
                    <a:pt x="20357" y="3037"/>
                  </a:cubicBezTo>
                  <a:lnTo>
                    <a:pt x="20357" y="3018"/>
                  </a:lnTo>
                  <a:cubicBezTo>
                    <a:pt x="20357" y="1354"/>
                    <a:pt x="18244" y="1"/>
                    <a:pt x="1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11"/>
          <p:cNvGrpSpPr/>
          <p:nvPr/>
        </p:nvGrpSpPr>
        <p:grpSpPr>
          <a:xfrm>
            <a:off x="4327521" y="4608585"/>
            <a:ext cx="244472" cy="244350"/>
            <a:chOff x="3939837" y="3311892"/>
            <a:chExt cx="610113" cy="610113"/>
          </a:xfrm>
        </p:grpSpPr>
        <p:sp>
          <p:nvSpPr>
            <p:cNvPr id="627" name="Google Shape;627;p1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1"/>
          <p:cNvGrpSpPr/>
          <p:nvPr/>
        </p:nvGrpSpPr>
        <p:grpSpPr>
          <a:xfrm>
            <a:off x="3283309" y="295160"/>
            <a:ext cx="244472" cy="244350"/>
            <a:chOff x="3939837" y="3311892"/>
            <a:chExt cx="610113" cy="610113"/>
          </a:xfrm>
        </p:grpSpPr>
        <p:sp>
          <p:nvSpPr>
            <p:cNvPr id="630" name="Google Shape;630;p1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accent5"/>
        </a:solidFill>
        <a:effectLst/>
      </p:bgPr>
    </p:bg>
    <p:spTree>
      <p:nvGrpSpPr>
        <p:cNvPr id="1" name="Shape 633"/>
        <p:cNvGrpSpPr/>
        <p:nvPr/>
      </p:nvGrpSpPr>
      <p:grpSpPr>
        <a:xfrm>
          <a:off x="0" y="0"/>
          <a:ext cx="0" cy="0"/>
          <a:chOff x="0" y="0"/>
          <a:chExt cx="0" cy="0"/>
        </a:xfrm>
      </p:grpSpPr>
      <p:grpSp>
        <p:nvGrpSpPr>
          <p:cNvPr id="634" name="Google Shape;634;p13"/>
          <p:cNvGrpSpPr/>
          <p:nvPr/>
        </p:nvGrpSpPr>
        <p:grpSpPr>
          <a:xfrm>
            <a:off x="-1297587" y="3701328"/>
            <a:ext cx="2832908" cy="2837396"/>
            <a:chOff x="452575" y="256553"/>
            <a:chExt cx="2832908" cy="2837396"/>
          </a:xfrm>
        </p:grpSpPr>
        <p:grpSp>
          <p:nvGrpSpPr>
            <p:cNvPr id="635" name="Google Shape;635;p13"/>
            <p:cNvGrpSpPr/>
            <p:nvPr/>
          </p:nvGrpSpPr>
          <p:grpSpPr>
            <a:xfrm>
              <a:off x="452575" y="256553"/>
              <a:ext cx="2680508" cy="2684996"/>
              <a:chOff x="604975" y="426678"/>
              <a:chExt cx="2680508" cy="2684996"/>
            </a:xfrm>
          </p:grpSpPr>
          <p:sp>
            <p:nvSpPr>
              <p:cNvPr id="636" name="Google Shape;636;p13"/>
              <p:cNvSpPr/>
              <p:nvPr/>
            </p:nvSpPr>
            <p:spPr>
              <a:xfrm>
                <a:off x="604975" y="810674"/>
                <a:ext cx="2680500" cy="23010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13"/>
              <p:cNvGrpSpPr/>
              <p:nvPr/>
            </p:nvGrpSpPr>
            <p:grpSpPr>
              <a:xfrm>
                <a:off x="2396715" y="549012"/>
                <a:ext cx="658026" cy="139279"/>
                <a:chOff x="8914246" y="473220"/>
                <a:chExt cx="625143" cy="132319"/>
              </a:xfrm>
            </p:grpSpPr>
            <p:sp>
              <p:nvSpPr>
                <p:cNvPr id="639" name="Google Shape;639;p13"/>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13"/>
                <p:cNvGrpSpPr/>
                <p:nvPr/>
              </p:nvGrpSpPr>
              <p:grpSpPr>
                <a:xfrm>
                  <a:off x="9407072" y="473220"/>
                  <a:ext cx="132317" cy="132317"/>
                  <a:chOff x="6775450" y="627475"/>
                  <a:chExt cx="196200" cy="196200"/>
                </a:xfrm>
              </p:grpSpPr>
              <p:cxnSp>
                <p:nvCxnSpPr>
                  <p:cNvPr id="641" name="Google Shape;641;p1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642" name="Google Shape;642;p1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643" name="Google Shape;643;p13"/>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44" name="Google Shape;644;p13"/>
            <p:cNvGrpSpPr/>
            <p:nvPr/>
          </p:nvGrpSpPr>
          <p:grpSpPr>
            <a:xfrm>
              <a:off x="528750" y="332753"/>
              <a:ext cx="2680508" cy="2684996"/>
              <a:chOff x="604975" y="426678"/>
              <a:chExt cx="2680508" cy="2684996"/>
            </a:xfrm>
          </p:grpSpPr>
          <p:sp>
            <p:nvSpPr>
              <p:cNvPr id="645" name="Google Shape;645;p13"/>
              <p:cNvSpPr/>
              <p:nvPr/>
            </p:nvSpPr>
            <p:spPr>
              <a:xfrm>
                <a:off x="604975" y="810674"/>
                <a:ext cx="2680500" cy="23010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13"/>
              <p:cNvGrpSpPr/>
              <p:nvPr/>
            </p:nvGrpSpPr>
            <p:grpSpPr>
              <a:xfrm>
                <a:off x="2396715" y="549012"/>
                <a:ext cx="658026" cy="139279"/>
                <a:chOff x="8914246" y="473220"/>
                <a:chExt cx="625143" cy="132319"/>
              </a:xfrm>
            </p:grpSpPr>
            <p:sp>
              <p:nvSpPr>
                <p:cNvPr id="648" name="Google Shape;648;p13"/>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3"/>
                <p:cNvGrpSpPr/>
                <p:nvPr/>
              </p:nvGrpSpPr>
              <p:grpSpPr>
                <a:xfrm>
                  <a:off x="9407072" y="473220"/>
                  <a:ext cx="132317" cy="132317"/>
                  <a:chOff x="6775450" y="627475"/>
                  <a:chExt cx="196200" cy="196200"/>
                </a:xfrm>
              </p:grpSpPr>
              <p:cxnSp>
                <p:nvCxnSpPr>
                  <p:cNvPr id="650" name="Google Shape;650;p1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652" name="Google Shape;652;p13"/>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53" name="Google Shape;653;p13"/>
            <p:cNvGrpSpPr/>
            <p:nvPr/>
          </p:nvGrpSpPr>
          <p:grpSpPr>
            <a:xfrm>
              <a:off x="604975" y="408953"/>
              <a:ext cx="2680508" cy="2684996"/>
              <a:chOff x="604975" y="426678"/>
              <a:chExt cx="2680508" cy="2684996"/>
            </a:xfrm>
          </p:grpSpPr>
          <p:sp>
            <p:nvSpPr>
              <p:cNvPr id="654" name="Google Shape;654;p13"/>
              <p:cNvSpPr/>
              <p:nvPr/>
            </p:nvSpPr>
            <p:spPr>
              <a:xfrm>
                <a:off x="604975" y="810674"/>
                <a:ext cx="2680500" cy="2301000"/>
              </a:xfrm>
              <a:prstGeom prst="rect">
                <a:avLst/>
              </a:pr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3"/>
              <p:cNvGrpSpPr/>
              <p:nvPr/>
            </p:nvGrpSpPr>
            <p:grpSpPr>
              <a:xfrm>
                <a:off x="2396715" y="549012"/>
                <a:ext cx="658026" cy="139279"/>
                <a:chOff x="8914246" y="473220"/>
                <a:chExt cx="625143" cy="132319"/>
              </a:xfrm>
            </p:grpSpPr>
            <p:sp>
              <p:nvSpPr>
                <p:cNvPr id="657" name="Google Shape;657;p13"/>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13"/>
                <p:cNvGrpSpPr/>
                <p:nvPr/>
              </p:nvGrpSpPr>
              <p:grpSpPr>
                <a:xfrm>
                  <a:off x="9407072" y="473220"/>
                  <a:ext cx="132317" cy="132317"/>
                  <a:chOff x="6775450" y="627475"/>
                  <a:chExt cx="196200" cy="196200"/>
                </a:xfrm>
              </p:grpSpPr>
              <p:cxnSp>
                <p:nvCxnSpPr>
                  <p:cNvPr id="659" name="Google Shape;659;p1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660" name="Google Shape;660;p1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661" name="Google Shape;661;p13"/>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662" name="Google Shape;662;p13"/>
          <p:cNvGrpSpPr/>
          <p:nvPr/>
        </p:nvGrpSpPr>
        <p:grpSpPr>
          <a:xfrm>
            <a:off x="5559170" y="-2227133"/>
            <a:ext cx="5919600" cy="3607365"/>
            <a:chOff x="560820" y="691867"/>
            <a:chExt cx="5919600" cy="3607365"/>
          </a:xfrm>
        </p:grpSpPr>
        <p:grpSp>
          <p:nvGrpSpPr>
            <p:cNvPr id="663" name="Google Shape;663;p13"/>
            <p:cNvGrpSpPr/>
            <p:nvPr/>
          </p:nvGrpSpPr>
          <p:grpSpPr>
            <a:xfrm>
              <a:off x="560820" y="691867"/>
              <a:ext cx="5767200" cy="3454978"/>
              <a:chOff x="713220" y="844254"/>
              <a:chExt cx="5767200" cy="3454978"/>
            </a:xfrm>
          </p:grpSpPr>
          <p:sp>
            <p:nvSpPr>
              <p:cNvPr id="664" name="Google Shape;664;p13"/>
              <p:cNvSpPr/>
              <p:nvPr/>
            </p:nvSpPr>
            <p:spPr>
              <a:xfrm>
                <a:off x="713220" y="1226332"/>
                <a:ext cx="5767200" cy="3072900"/>
              </a:xfrm>
              <a:prstGeom prst="rect">
                <a:avLst/>
              </a:pr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3"/>
            <p:cNvGrpSpPr/>
            <p:nvPr/>
          </p:nvGrpSpPr>
          <p:grpSpPr>
            <a:xfrm>
              <a:off x="637020" y="768054"/>
              <a:ext cx="5767200" cy="3454978"/>
              <a:chOff x="713220" y="844254"/>
              <a:chExt cx="5767200" cy="3454978"/>
            </a:xfrm>
          </p:grpSpPr>
          <p:sp>
            <p:nvSpPr>
              <p:cNvPr id="667" name="Google Shape;667;p13"/>
              <p:cNvSpPr/>
              <p:nvPr/>
            </p:nvSpPr>
            <p:spPr>
              <a:xfrm>
                <a:off x="713220" y="1226332"/>
                <a:ext cx="5767200" cy="3072900"/>
              </a:xfrm>
              <a:prstGeom prst="rect">
                <a:avLst/>
              </a:pr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3"/>
            <p:cNvGrpSpPr/>
            <p:nvPr/>
          </p:nvGrpSpPr>
          <p:grpSpPr>
            <a:xfrm>
              <a:off x="713220" y="844254"/>
              <a:ext cx="5767200" cy="3454978"/>
              <a:chOff x="713220" y="844254"/>
              <a:chExt cx="5767200" cy="3454978"/>
            </a:xfrm>
          </p:grpSpPr>
          <p:sp>
            <p:nvSpPr>
              <p:cNvPr id="670" name="Google Shape;670;p13"/>
              <p:cNvSpPr/>
              <p:nvPr/>
            </p:nvSpPr>
            <p:spPr>
              <a:xfrm>
                <a:off x="713220" y="1226332"/>
                <a:ext cx="5767200" cy="3072900"/>
              </a:xfrm>
              <a:prstGeom prst="rect">
                <a:avLst/>
              </a:pr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13"/>
              <p:cNvGrpSpPr/>
              <p:nvPr/>
            </p:nvGrpSpPr>
            <p:grpSpPr>
              <a:xfrm>
                <a:off x="713220" y="844254"/>
                <a:ext cx="5767200" cy="382200"/>
                <a:chOff x="713220" y="844254"/>
                <a:chExt cx="5767200" cy="382200"/>
              </a:xfrm>
            </p:grpSpPr>
            <p:sp>
              <p:nvSpPr>
                <p:cNvPr id="672" name="Google Shape;672;p13"/>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13"/>
                <p:cNvGrpSpPr/>
                <p:nvPr/>
              </p:nvGrpSpPr>
              <p:grpSpPr>
                <a:xfrm>
                  <a:off x="6129322" y="969070"/>
                  <a:ext cx="132317" cy="132317"/>
                  <a:chOff x="6775450" y="627475"/>
                  <a:chExt cx="196200" cy="196200"/>
                </a:xfrm>
              </p:grpSpPr>
              <p:cxnSp>
                <p:nvCxnSpPr>
                  <p:cNvPr id="675" name="Google Shape;675;p1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676" name="Google Shape;676;p1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677" name="Google Shape;677;p13"/>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678" name="Google Shape;678;p13"/>
          <p:cNvGrpSpPr/>
          <p:nvPr/>
        </p:nvGrpSpPr>
        <p:grpSpPr>
          <a:xfrm>
            <a:off x="452575" y="256113"/>
            <a:ext cx="8086475" cy="4478875"/>
            <a:chOff x="452575" y="256113"/>
            <a:chExt cx="8086475" cy="4478875"/>
          </a:xfrm>
        </p:grpSpPr>
        <p:grpSp>
          <p:nvGrpSpPr>
            <p:cNvPr id="679" name="Google Shape;679;p13"/>
            <p:cNvGrpSpPr/>
            <p:nvPr/>
          </p:nvGrpSpPr>
          <p:grpSpPr>
            <a:xfrm>
              <a:off x="452575" y="256113"/>
              <a:ext cx="7934100" cy="4326475"/>
              <a:chOff x="496425" y="369738"/>
              <a:chExt cx="7934100" cy="4326475"/>
            </a:xfrm>
          </p:grpSpPr>
          <p:sp>
            <p:nvSpPr>
              <p:cNvPr id="680" name="Google Shape;680;p13"/>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3"/>
            <p:cNvGrpSpPr/>
            <p:nvPr/>
          </p:nvGrpSpPr>
          <p:grpSpPr>
            <a:xfrm>
              <a:off x="528775" y="332313"/>
              <a:ext cx="7934100" cy="4326475"/>
              <a:chOff x="496425" y="369738"/>
              <a:chExt cx="7934100" cy="4326475"/>
            </a:xfrm>
          </p:grpSpPr>
          <p:sp>
            <p:nvSpPr>
              <p:cNvPr id="683" name="Google Shape;683;p13"/>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3"/>
            <p:cNvGrpSpPr/>
            <p:nvPr/>
          </p:nvGrpSpPr>
          <p:grpSpPr>
            <a:xfrm>
              <a:off x="604950" y="408513"/>
              <a:ext cx="7934100" cy="4326475"/>
              <a:chOff x="496425" y="369738"/>
              <a:chExt cx="7934100" cy="4326475"/>
            </a:xfrm>
          </p:grpSpPr>
          <p:sp>
            <p:nvSpPr>
              <p:cNvPr id="686" name="Google Shape;686;p13"/>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7834389" y="5010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 name="Google Shape;689;p13"/>
              <p:cNvGrpSpPr/>
              <p:nvPr/>
            </p:nvGrpSpPr>
            <p:grpSpPr>
              <a:xfrm>
                <a:off x="8079678" y="494570"/>
                <a:ext cx="132317" cy="132317"/>
                <a:chOff x="6775450" y="627475"/>
                <a:chExt cx="196200" cy="196200"/>
              </a:xfrm>
            </p:grpSpPr>
            <p:cxnSp>
              <p:nvCxnSpPr>
                <p:cNvPr id="690" name="Google Shape;690;p13"/>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691" name="Google Shape;691;p13"/>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692" name="Google Shape;692;p13"/>
              <p:cNvCxnSpPr/>
              <p:nvPr/>
            </p:nvCxnSpPr>
            <p:spPr>
              <a:xfrm>
                <a:off x="7586852" y="626889"/>
                <a:ext cx="131700" cy="0"/>
              </a:xfrm>
              <a:prstGeom prst="straightConnector1">
                <a:avLst/>
              </a:prstGeom>
              <a:noFill/>
              <a:ln w="9525" cap="flat" cmpd="sng">
                <a:solidFill>
                  <a:schemeClr val="accent5"/>
                </a:solidFill>
                <a:prstDash val="solid"/>
                <a:round/>
                <a:headEnd type="none" w="med" len="med"/>
                <a:tailEnd type="none" w="med" len="med"/>
              </a:ln>
            </p:spPr>
          </p:cxnSp>
        </p:grpSp>
      </p:grpSp>
      <p:sp>
        <p:nvSpPr>
          <p:cNvPr id="693" name="Google Shape;693;p13"/>
          <p:cNvSpPr txBox="1">
            <a:spLocks noGrp="1"/>
          </p:cNvSpPr>
          <p:nvPr>
            <p:ph type="title"/>
          </p:nvPr>
        </p:nvSpPr>
        <p:spPr>
          <a:xfrm>
            <a:off x="1272060" y="1968000"/>
            <a:ext cx="3112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4" name="Google Shape;694;p13"/>
          <p:cNvSpPr txBox="1">
            <a:spLocks noGrp="1"/>
          </p:cNvSpPr>
          <p:nvPr>
            <p:ph type="subTitle" idx="1"/>
          </p:nvPr>
        </p:nvSpPr>
        <p:spPr>
          <a:xfrm>
            <a:off x="1272060" y="2333700"/>
            <a:ext cx="3112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5" name="Google Shape;695;p13"/>
          <p:cNvSpPr txBox="1">
            <a:spLocks noGrp="1"/>
          </p:cNvSpPr>
          <p:nvPr>
            <p:ph type="title" idx="2" hasCustomPrompt="1"/>
          </p:nvPr>
        </p:nvSpPr>
        <p:spPr>
          <a:xfrm>
            <a:off x="1272060" y="1602300"/>
            <a:ext cx="3112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5"/>
                </a:solidFill>
                <a:highlight>
                  <a:schemeClr val="accent1"/>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6" name="Google Shape;696;p13"/>
          <p:cNvSpPr txBox="1">
            <a:spLocks noGrp="1"/>
          </p:cNvSpPr>
          <p:nvPr>
            <p:ph type="title" idx="3"/>
          </p:nvPr>
        </p:nvSpPr>
        <p:spPr>
          <a:xfrm>
            <a:off x="713225" y="869975"/>
            <a:ext cx="77175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3000">
                <a:solidFill>
                  <a:schemeClr val="lt2"/>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697" name="Google Shape;697;p13"/>
          <p:cNvSpPr txBox="1">
            <a:spLocks noGrp="1"/>
          </p:cNvSpPr>
          <p:nvPr>
            <p:ph type="title" idx="4"/>
          </p:nvPr>
        </p:nvSpPr>
        <p:spPr>
          <a:xfrm>
            <a:off x="4759440" y="1968000"/>
            <a:ext cx="3112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8" name="Google Shape;698;p13"/>
          <p:cNvSpPr txBox="1">
            <a:spLocks noGrp="1"/>
          </p:cNvSpPr>
          <p:nvPr>
            <p:ph type="subTitle" idx="5"/>
          </p:nvPr>
        </p:nvSpPr>
        <p:spPr>
          <a:xfrm>
            <a:off x="4759440" y="2333700"/>
            <a:ext cx="3112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9" name="Google Shape;699;p13"/>
          <p:cNvSpPr txBox="1">
            <a:spLocks noGrp="1"/>
          </p:cNvSpPr>
          <p:nvPr>
            <p:ph type="title" idx="6" hasCustomPrompt="1"/>
          </p:nvPr>
        </p:nvSpPr>
        <p:spPr>
          <a:xfrm>
            <a:off x="4759440" y="1602300"/>
            <a:ext cx="3112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5"/>
                </a:solidFill>
                <a:highlight>
                  <a:schemeClr val="accent1"/>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0" name="Google Shape;700;p13"/>
          <p:cNvSpPr txBox="1">
            <a:spLocks noGrp="1"/>
          </p:cNvSpPr>
          <p:nvPr>
            <p:ph type="title" idx="7"/>
          </p:nvPr>
        </p:nvSpPr>
        <p:spPr>
          <a:xfrm>
            <a:off x="1272060" y="3406275"/>
            <a:ext cx="3112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1" name="Google Shape;701;p13"/>
          <p:cNvSpPr txBox="1">
            <a:spLocks noGrp="1"/>
          </p:cNvSpPr>
          <p:nvPr>
            <p:ph type="subTitle" idx="8"/>
          </p:nvPr>
        </p:nvSpPr>
        <p:spPr>
          <a:xfrm>
            <a:off x="1272060" y="3771975"/>
            <a:ext cx="3112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2" name="Google Shape;702;p13"/>
          <p:cNvSpPr txBox="1">
            <a:spLocks noGrp="1"/>
          </p:cNvSpPr>
          <p:nvPr>
            <p:ph type="title" idx="9" hasCustomPrompt="1"/>
          </p:nvPr>
        </p:nvSpPr>
        <p:spPr>
          <a:xfrm>
            <a:off x="1272060" y="3040575"/>
            <a:ext cx="3112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5"/>
                </a:solidFill>
                <a:highlight>
                  <a:schemeClr val="accent1"/>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3" name="Google Shape;703;p13"/>
          <p:cNvSpPr txBox="1">
            <a:spLocks noGrp="1"/>
          </p:cNvSpPr>
          <p:nvPr>
            <p:ph type="title" idx="13"/>
          </p:nvPr>
        </p:nvSpPr>
        <p:spPr>
          <a:xfrm>
            <a:off x="4759440" y="3406275"/>
            <a:ext cx="3112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4" name="Google Shape;704;p13"/>
          <p:cNvSpPr txBox="1">
            <a:spLocks noGrp="1"/>
          </p:cNvSpPr>
          <p:nvPr>
            <p:ph type="subTitle" idx="14"/>
          </p:nvPr>
        </p:nvSpPr>
        <p:spPr>
          <a:xfrm>
            <a:off x="4759440" y="3771975"/>
            <a:ext cx="3112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5" name="Google Shape;705;p13"/>
          <p:cNvSpPr txBox="1">
            <a:spLocks noGrp="1"/>
          </p:cNvSpPr>
          <p:nvPr>
            <p:ph type="title" idx="15" hasCustomPrompt="1"/>
          </p:nvPr>
        </p:nvSpPr>
        <p:spPr>
          <a:xfrm>
            <a:off x="4759440" y="3040575"/>
            <a:ext cx="3112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accent5"/>
                </a:solidFill>
                <a:highlight>
                  <a:schemeClr val="accent1"/>
                </a:high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5"/>
        </a:solidFill>
        <a:effectLst/>
      </p:bgPr>
    </p:bg>
    <p:spTree>
      <p:nvGrpSpPr>
        <p:cNvPr id="1" name="Shape 793"/>
        <p:cNvGrpSpPr/>
        <p:nvPr/>
      </p:nvGrpSpPr>
      <p:grpSpPr>
        <a:xfrm>
          <a:off x="0" y="0"/>
          <a:ext cx="0" cy="0"/>
          <a:chOff x="0" y="0"/>
          <a:chExt cx="0" cy="0"/>
        </a:xfrm>
      </p:grpSpPr>
      <p:grpSp>
        <p:nvGrpSpPr>
          <p:cNvPr id="794" name="Google Shape;794;p15"/>
          <p:cNvGrpSpPr/>
          <p:nvPr/>
        </p:nvGrpSpPr>
        <p:grpSpPr>
          <a:xfrm>
            <a:off x="-1510700" y="-753472"/>
            <a:ext cx="2832908" cy="2837396"/>
            <a:chOff x="452575" y="256553"/>
            <a:chExt cx="2832908" cy="2837396"/>
          </a:xfrm>
        </p:grpSpPr>
        <p:grpSp>
          <p:nvGrpSpPr>
            <p:cNvPr id="795" name="Google Shape;795;p15"/>
            <p:cNvGrpSpPr/>
            <p:nvPr/>
          </p:nvGrpSpPr>
          <p:grpSpPr>
            <a:xfrm>
              <a:off x="452575" y="256553"/>
              <a:ext cx="2680508" cy="2684996"/>
              <a:chOff x="604975" y="426678"/>
              <a:chExt cx="2680508" cy="2684996"/>
            </a:xfrm>
          </p:grpSpPr>
          <p:sp>
            <p:nvSpPr>
              <p:cNvPr id="796" name="Google Shape;796;p15"/>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8" name="Google Shape;798;p15"/>
              <p:cNvGrpSpPr/>
              <p:nvPr/>
            </p:nvGrpSpPr>
            <p:grpSpPr>
              <a:xfrm>
                <a:off x="2396715" y="549012"/>
                <a:ext cx="658026" cy="139279"/>
                <a:chOff x="8914246" y="473220"/>
                <a:chExt cx="625143" cy="132319"/>
              </a:xfrm>
            </p:grpSpPr>
            <p:sp>
              <p:nvSpPr>
                <p:cNvPr id="799" name="Google Shape;799;p15"/>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15"/>
                <p:cNvGrpSpPr/>
                <p:nvPr/>
              </p:nvGrpSpPr>
              <p:grpSpPr>
                <a:xfrm>
                  <a:off x="9407072" y="473220"/>
                  <a:ext cx="132317" cy="132317"/>
                  <a:chOff x="6775450" y="627475"/>
                  <a:chExt cx="196200" cy="196200"/>
                </a:xfrm>
              </p:grpSpPr>
              <p:cxnSp>
                <p:nvCxnSpPr>
                  <p:cNvPr id="801" name="Google Shape;801;p15"/>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5"/>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03" name="Google Shape;803;p15"/>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04" name="Google Shape;804;p15"/>
            <p:cNvGrpSpPr/>
            <p:nvPr/>
          </p:nvGrpSpPr>
          <p:grpSpPr>
            <a:xfrm>
              <a:off x="528750" y="332753"/>
              <a:ext cx="2680508" cy="2684996"/>
              <a:chOff x="604975" y="426678"/>
              <a:chExt cx="2680508" cy="2684996"/>
            </a:xfrm>
          </p:grpSpPr>
          <p:sp>
            <p:nvSpPr>
              <p:cNvPr id="805" name="Google Shape;805;p15"/>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15"/>
              <p:cNvGrpSpPr/>
              <p:nvPr/>
            </p:nvGrpSpPr>
            <p:grpSpPr>
              <a:xfrm>
                <a:off x="2396715" y="549012"/>
                <a:ext cx="658026" cy="139279"/>
                <a:chOff x="8914246" y="473220"/>
                <a:chExt cx="625143" cy="132319"/>
              </a:xfrm>
            </p:grpSpPr>
            <p:sp>
              <p:nvSpPr>
                <p:cNvPr id="808" name="Google Shape;808;p15"/>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15"/>
                <p:cNvGrpSpPr/>
                <p:nvPr/>
              </p:nvGrpSpPr>
              <p:grpSpPr>
                <a:xfrm>
                  <a:off x="9407072" y="473220"/>
                  <a:ext cx="132317" cy="132317"/>
                  <a:chOff x="6775450" y="627475"/>
                  <a:chExt cx="196200" cy="196200"/>
                </a:xfrm>
              </p:grpSpPr>
              <p:cxnSp>
                <p:nvCxnSpPr>
                  <p:cNvPr id="810" name="Google Shape;810;p15"/>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5"/>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12" name="Google Shape;812;p15"/>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13" name="Google Shape;813;p15"/>
            <p:cNvGrpSpPr/>
            <p:nvPr/>
          </p:nvGrpSpPr>
          <p:grpSpPr>
            <a:xfrm>
              <a:off x="604975" y="408953"/>
              <a:ext cx="2680508" cy="2684996"/>
              <a:chOff x="604975" y="426678"/>
              <a:chExt cx="2680508" cy="2684996"/>
            </a:xfrm>
          </p:grpSpPr>
          <p:sp>
            <p:nvSpPr>
              <p:cNvPr id="814" name="Google Shape;814;p15"/>
              <p:cNvSpPr/>
              <p:nvPr/>
            </p:nvSpPr>
            <p:spPr>
              <a:xfrm>
                <a:off x="604975" y="810674"/>
                <a:ext cx="2680500" cy="23010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604983" y="426678"/>
                <a:ext cx="2680500" cy="3840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15"/>
              <p:cNvGrpSpPr/>
              <p:nvPr/>
            </p:nvGrpSpPr>
            <p:grpSpPr>
              <a:xfrm>
                <a:off x="2396715" y="549012"/>
                <a:ext cx="658026" cy="139279"/>
                <a:chOff x="8914246" y="473220"/>
                <a:chExt cx="625143" cy="132319"/>
              </a:xfrm>
            </p:grpSpPr>
            <p:sp>
              <p:nvSpPr>
                <p:cNvPr id="817" name="Google Shape;817;p15"/>
                <p:cNvSpPr/>
                <p:nvPr/>
              </p:nvSpPr>
              <p:spPr>
                <a:xfrm>
                  <a:off x="9161784" y="47969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8" name="Google Shape;818;p15"/>
                <p:cNvGrpSpPr/>
                <p:nvPr/>
              </p:nvGrpSpPr>
              <p:grpSpPr>
                <a:xfrm>
                  <a:off x="9407072" y="473220"/>
                  <a:ext cx="132317" cy="132317"/>
                  <a:chOff x="6775450" y="627475"/>
                  <a:chExt cx="196200" cy="196200"/>
                </a:xfrm>
              </p:grpSpPr>
              <p:cxnSp>
                <p:nvCxnSpPr>
                  <p:cNvPr id="819" name="Google Shape;819;p15"/>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20" name="Google Shape;820;p15"/>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21" name="Google Shape;821;p15"/>
                <p:cNvCxnSpPr/>
                <p:nvPr/>
              </p:nvCxnSpPr>
              <p:spPr>
                <a:xfrm>
                  <a:off x="8914246" y="60553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822" name="Google Shape;822;p15"/>
          <p:cNvGrpSpPr/>
          <p:nvPr/>
        </p:nvGrpSpPr>
        <p:grpSpPr>
          <a:xfrm>
            <a:off x="452575" y="256113"/>
            <a:ext cx="8086475" cy="4478875"/>
            <a:chOff x="452575" y="256113"/>
            <a:chExt cx="8086475" cy="4478875"/>
          </a:xfrm>
        </p:grpSpPr>
        <p:grpSp>
          <p:nvGrpSpPr>
            <p:cNvPr id="823" name="Google Shape;823;p15"/>
            <p:cNvGrpSpPr/>
            <p:nvPr/>
          </p:nvGrpSpPr>
          <p:grpSpPr>
            <a:xfrm>
              <a:off x="452575" y="256113"/>
              <a:ext cx="7934100" cy="4326475"/>
              <a:chOff x="496425" y="369738"/>
              <a:chExt cx="7934100" cy="4326475"/>
            </a:xfrm>
          </p:grpSpPr>
          <p:sp>
            <p:nvSpPr>
              <p:cNvPr id="824" name="Google Shape;824;p15"/>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15"/>
            <p:cNvGrpSpPr/>
            <p:nvPr/>
          </p:nvGrpSpPr>
          <p:grpSpPr>
            <a:xfrm>
              <a:off x="528775" y="332313"/>
              <a:ext cx="7934100" cy="4326475"/>
              <a:chOff x="496425" y="369738"/>
              <a:chExt cx="7934100" cy="4326475"/>
            </a:xfrm>
          </p:grpSpPr>
          <p:sp>
            <p:nvSpPr>
              <p:cNvPr id="827" name="Google Shape;827;p15"/>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15"/>
            <p:cNvGrpSpPr/>
            <p:nvPr/>
          </p:nvGrpSpPr>
          <p:grpSpPr>
            <a:xfrm>
              <a:off x="604950" y="408513"/>
              <a:ext cx="7934100" cy="4326475"/>
              <a:chOff x="496425" y="369738"/>
              <a:chExt cx="7934100" cy="4326475"/>
            </a:xfrm>
          </p:grpSpPr>
          <p:sp>
            <p:nvSpPr>
              <p:cNvPr id="830" name="Google Shape;830;p15"/>
              <p:cNvSpPr/>
              <p:nvPr/>
            </p:nvSpPr>
            <p:spPr>
              <a:xfrm>
                <a:off x="496425" y="751812"/>
                <a:ext cx="7934100" cy="3944400"/>
              </a:xfrm>
              <a:prstGeom prst="rect">
                <a:avLst/>
              </a:pr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496425" y="369738"/>
                <a:ext cx="7934100" cy="382200"/>
              </a:xfrm>
              <a:prstGeom prst="rect">
                <a:avLst/>
              </a:pr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7834389" y="5010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15"/>
              <p:cNvGrpSpPr/>
              <p:nvPr/>
            </p:nvGrpSpPr>
            <p:grpSpPr>
              <a:xfrm>
                <a:off x="8079678" y="494570"/>
                <a:ext cx="132317" cy="132317"/>
                <a:chOff x="6775450" y="627475"/>
                <a:chExt cx="196200" cy="196200"/>
              </a:xfrm>
            </p:grpSpPr>
            <p:cxnSp>
              <p:nvCxnSpPr>
                <p:cNvPr id="834" name="Google Shape;834;p15"/>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835" name="Google Shape;835;p15"/>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836" name="Google Shape;836;p15"/>
              <p:cNvCxnSpPr/>
              <p:nvPr/>
            </p:nvCxnSpPr>
            <p:spPr>
              <a:xfrm>
                <a:off x="7586852" y="626889"/>
                <a:ext cx="131700" cy="0"/>
              </a:xfrm>
              <a:prstGeom prst="straightConnector1">
                <a:avLst/>
              </a:prstGeom>
              <a:noFill/>
              <a:ln w="9525" cap="flat" cmpd="sng">
                <a:solidFill>
                  <a:schemeClr val="accent5"/>
                </a:solidFill>
                <a:prstDash val="solid"/>
                <a:round/>
                <a:headEnd type="none" w="med" len="med"/>
                <a:tailEnd type="none" w="med" len="med"/>
              </a:ln>
            </p:spPr>
          </p:cxnSp>
        </p:grpSp>
      </p:grpSp>
      <p:sp>
        <p:nvSpPr>
          <p:cNvPr id="837" name="Google Shape;837;p15"/>
          <p:cNvSpPr txBox="1">
            <a:spLocks noGrp="1"/>
          </p:cNvSpPr>
          <p:nvPr>
            <p:ph type="title"/>
          </p:nvPr>
        </p:nvSpPr>
        <p:spPr>
          <a:xfrm>
            <a:off x="1322200" y="3815250"/>
            <a:ext cx="3878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38" name="Google Shape;838;p15"/>
          <p:cNvSpPr txBox="1">
            <a:spLocks noGrp="1"/>
          </p:cNvSpPr>
          <p:nvPr>
            <p:ph type="subTitle" idx="1"/>
          </p:nvPr>
        </p:nvSpPr>
        <p:spPr>
          <a:xfrm>
            <a:off x="1322200" y="1345325"/>
            <a:ext cx="3878700" cy="2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869975"/>
            <a:ext cx="7717500" cy="365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5"/>
              </a:buClr>
              <a:buSzPts val="3000"/>
              <a:buFont typeface="Dela Gothic One"/>
              <a:buNone/>
              <a:defRPr sz="3000">
                <a:solidFill>
                  <a:schemeClr val="accent5"/>
                </a:solidFill>
                <a:latin typeface="Dela Gothic One"/>
                <a:ea typeface="Dela Gothic One"/>
                <a:cs typeface="Dela Gothic One"/>
                <a:sym typeface="Dela Gothic One"/>
              </a:defRPr>
            </a:lvl1pPr>
            <a:lvl2pPr lvl="1" rtl="0">
              <a:spcBef>
                <a:spcPts val="0"/>
              </a:spcBef>
              <a:spcAft>
                <a:spcPts val="0"/>
              </a:spcAft>
              <a:buClr>
                <a:schemeClr val="accent5"/>
              </a:buClr>
              <a:buSzPts val="3000"/>
              <a:buFont typeface="Dela Gothic One"/>
              <a:buNone/>
              <a:defRPr sz="3000">
                <a:solidFill>
                  <a:schemeClr val="accent5"/>
                </a:solidFill>
                <a:latin typeface="Dela Gothic One"/>
                <a:ea typeface="Dela Gothic One"/>
                <a:cs typeface="Dela Gothic One"/>
                <a:sym typeface="Dela Gothic One"/>
              </a:defRPr>
            </a:lvl2pPr>
            <a:lvl3pPr lvl="2" rtl="0">
              <a:spcBef>
                <a:spcPts val="0"/>
              </a:spcBef>
              <a:spcAft>
                <a:spcPts val="0"/>
              </a:spcAft>
              <a:buClr>
                <a:schemeClr val="accent5"/>
              </a:buClr>
              <a:buSzPts val="3000"/>
              <a:buFont typeface="Dela Gothic One"/>
              <a:buNone/>
              <a:defRPr sz="3000">
                <a:solidFill>
                  <a:schemeClr val="accent5"/>
                </a:solidFill>
                <a:latin typeface="Dela Gothic One"/>
                <a:ea typeface="Dela Gothic One"/>
                <a:cs typeface="Dela Gothic One"/>
                <a:sym typeface="Dela Gothic One"/>
              </a:defRPr>
            </a:lvl3pPr>
            <a:lvl4pPr lvl="3" rtl="0">
              <a:spcBef>
                <a:spcPts val="0"/>
              </a:spcBef>
              <a:spcAft>
                <a:spcPts val="0"/>
              </a:spcAft>
              <a:buClr>
                <a:schemeClr val="accent5"/>
              </a:buClr>
              <a:buSzPts val="3000"/>
              <a:buFont typeface="Dela Gothic One"/>
              <a:buNone/>
              <a:defRPr sz="3000">
                <a:solidFill>
                  <a:schemeClr val="accent5"/>
                </a:solidFill>
                <a:latin typeface="Dela Gothic One"/>
                <a:ea typeface="Dela Gothic One"/>
                <a:cs typeface="Dela Gothic One"/>
                <a:sym typeface="Dela Gothic One"/>
              </a:defRPr>
            </a:lvl4pPr>
            <a:lvl5pPr lvl="4" rtl="0">
              <a:spcBef>
                <a:spcPts val="0"/>
              </a:spcBef>
              <a:spcAft>
                <a:spcPts val="0"/>
              </a:spcAft>
              <a:buClr>
                <a:schemeClr val="accent5"/>
              </a:buClr>
              <a:buSzPts val="3000"/>
              <a:buFont typeface="Dela Gothic One"/>
              <a:buNone/>
              <a:defRPr sz="3000">
                <a:solidFill>
                  <a:schemeClr val="accent5"/>
                </a:solidFill>
                <a:latin typeface="Dela Gothic One"/>
                <a:ea typeface="Dela Gothic One"/>
                <a:cs typeface="Dela Gothic One"/>
                <a:sym typeface="Dela Gothic One"/>
              </a:defRPr>
            </a:lvl5pPr>
            <a:lvl6pPr lvl="5" rtl="0">
              <a:spcBef>
                <a:spcPts val="0"/>
              </a:spcBef>
              <a:spcAft>
                <a:spcPts val="0"/>
              </a:spcAft>
              <a:buClr>
                <a:schemeClr val="accent5"/>
              </a:buClr>
              <a:buSzPts val="3000"/>
              <a:buFont typeface="Dela Gothic One"/>
              <a:buNone/>
              <a:defRPr sz="3000">
                <a:solidFill>
                  <a:schemeClr val="accent5"/>
                </a:solidFill>
                <a:latin typeface="Dela Gothic One"/>
                <a:ea typeface="Dela Gothic One"/>
                <a:cs typeface="Dela Gothic One"/>
                <a:sym typeface="Dela Gothic One"/>
              </a:defRPr>
            </a:lvl6pPr>
            <a:lvl7pPr lvl="6" rtl="0">
              <a:spcBef>
                <a:spcPts val="0"/>
              </a:spcBef>
              <a:spcAft>
                <a:spcPts val="0"/>
              </a:spcAft>
              <a:buClr>
                <a:schemeClr val="accent5"/>
              </a:buClr>
              <a:buSzPts val="3000"/>
              <a:buFont typeface="Dela Gothic One"/>
              <a:buNone/>
              <a:defRPr sz="3000">
                <a:solidFill>
                  <a:schemeClr val="accent5"/>
                </a:solidFill>
                <a:latin typeface="Dela Gothic One"/>
                <a:ea typeface="Dela Gothic One"/>
                <a:cs typeface="Dela Gothic One"/>
                <a:sym typeface="Dela Gothic One"/>
              </a:defRPr>
            </a:lvl7pPr>
            <a:lvl8pPr lvl="7" rtl="0">
              <a:spcBef>
                <a:spcPts val="0"/>
              </a:spcBef>
              <a:spcAft>
                <a:spcPts val="0"/>
              </a:spcAft>
              <a:buClr>
                <a:schemeClr val="accent5"/>
              </a:buClr>
              <a:buSzPts val="3000"/>
              <a:buFont typeface="Dela Gothic One"/>
              <a:buNone/>
              <a:defRPr sz="3000">
                <a:solidFill>
                  <a:schemeClr val="accent5"/>
                </a:solidFill>
                <a:latin typeface="Dela Gothic One"/>
                <a:ea typeface="Dela Gothic One"/>
                <a:cs typeface="Dela Gothic One"/>
                <a:sym typeface="Dela Gothic One"/>
              </a:defRPr>
            </a:lvl8pPr>
            <a:lvl9pPr lvl="8" rtl="0">
              <a:spcBef>
                <a:spcPts val="0"/>
              </a:spcBef>
              <a:spcAft>
                <a:spcPts val="0"/>
              </a:spcAft>
              <a:buClr>
                <a:schemeClr val="accent5"/>
              </a:buClr>
              <a:buSzPts val="3000"/>
              <a:buFont typeface="Dela Gothic One"/>
              <a:buNone/>
              <a:defRPr sz="3000">
                <a:solidFill>
                  <a:schemeClr val="accent5"/>
                </a:solidFill>
                <a:latin typeface="Dela Gothic One"/>
                <a:ea typeface="Dela Gothic One"/>
                <a:cs typeface="Dela Gothic One"/>
                <a:sym typeface="Dela Gothic One"/>
              </a:defRPr>
            </a:lvl9pPr>
          </a:lstStyle>
          <a:p>
            <a:endParaRPr/>
          </a:p>
        </p:txBody>
      </p:sp>
      <p:sp>
        <p:nvSpPr>
          <p:cNvPr id="7" name="Google Shape;7;p1"/>
          <p:cNvSpPr txBox="1">
            <a:spLocks noGrp="1"/>
          </p:cNvSpPr>
          <p:nvPr>
            <p:ph type="body" idx="1"/>
          </p:nvPr>
        </p:nvSpPr>
        <p:spPr>
          <a:xfrm>
            <a:off x="713225" y="1235675"/>
            <a:ext cx="7717500" cy="3372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5"/>
              </a:buClr>
              <a:buSzPts val="1400"/>
              <a:buFont typeface="Kanit"/>
              <a:buChar char="●"/>
              <a:defRPr>
                <a:solidFill>
                  <a:schemeClr val="accent5"/>
                </a:solidFill>
                <a:latin typeface="Kanit"/>
                <a:ea typeface="Kanit"/>
                <a:cs typeface="Kanit"/>
                <a:sym typeface="Kanit"/>
              </a:defRPr>
            </a:lvl1pPr>
            <a:lvl2pPr marL="914400" lvl="1" indent="-317500">
              <a:lnSpc>
                <a:spcPct val="115000"/>
              </a:lnSpc>
              <a:spcBef>
                <a:spcPts val="0"/>
              </a:spcBef>
              <a:spcAft>
                <a:spcPts val="0"/>
              </a:spcAft>
              <a:buClr>
                <a:schemeClr val="accent5"/>
              </a:buClr>
              <a:buSzPts val="1400"/>
              <a:buFont typeface="Kanit"/>
              <a:buChar char="○"/>
              <a:defRPr>
                <a:solidFill>
                  <a:schemeClr val="accent5"/>
                </a:solidFill>
                <a:latin typeface="Kanit"/>
                <a:ea typeface="Kanit"/>
                <a:cs typeface="Kanit"/>
                <a:sym typeface="Kanit"/>
              </a:defRPr>
            </a:lvl2pPr>
            <a:lvl3pPr marL="1371600" lvl="2" indent="-317500">
              <a:lnSpc>
                <a:spcPct val="115000"/>
              </a:lnSpc>
              <a:spcBef>
                <a:spcPts val="0"/>
              </a:spcBef>
              <a:spcAft>
                <a:spcPts val="0"/>
              </a:spcAft>
              <a:buClr>
                <a:schemeClr val="accent5"/>
              </a:buClr>
              <a:buSzPts val="1400"/>
              <a:buFont typeface="Kanit"/>
              <a:buChar char="■"/>
              <a:defRPr>
                <a:solidFill>
                  <a:schemeClr val="accent5"/>
                </a:solidFill>
                <a:latin typeface="Kanit"/>
                <a:ea typeface="Kanit"/>
                <a:cs typeface="Kanit"/>
                <a:sym typeface="Kanit"/>
              </a:defRPr>
            </a:lvl3pPr>
            <a:lvl4pPr marL="1828800" lvl="3" indent="-317500">
              <a:lnSpc>
                <a:spcPct val="115000"/>
              </a:lnSpc>
              <a:spcBef>
                <a:spcPts val="0"/>
              </a:spcBef>
              <a:spcAft>
                <a:spcPts val="0"/>
              </a:spcAft>
              <a:buClr>
                <a:schemeClr val="accent5"/>
              </a:buClr>
              <a:buSzPts val="1400"/>
              <a:buFont typeface="Kanit"/>
              <a:buChar char="●"/>
              <a:defRPr>
                <a:solidFill>
                  <a:schemeClr val="accent5"/>
                </a:solidFill>
                <a:latin typeface="Kanit"/>
                <a:ea typeface="Kanit"/>
                <a:cs typeface="Kanit"/>
                <a:sym typeface="Kanit"/>
              </a:defRPr>
            </a:lvl4pPr>
            <a:lvl5pPr marL="2286000" lvl="4" indent="-317500">
              <a:lnSpc>
                <a:spcPct val="115000"/>
              </a:lnSpc>
              <a:spcBef>
                <a:spcPts val="0"/>
              </a:spcBef>
              <a:spcAft>
                <a:spcPts val="0"/>
              </a:spcAft>
              <a:buClr>
                <a:schemeClr val="accent5"/>
              </a:buClr>
              <a:buSzPts val="1400"/>
              <a:buFont typeface="Kanit"/>
              <a:buChar char="○"/>
              <a:defRPr>
                <a:solidFill>
                  <a:schemeClr val="accent5"/>
                </a:solidFill>
                <a:latin typeface="Kanit"/>
                <a:ea typeface="Kanit"/>
                <a:cs typeface="Kanit"/>
                <a:sym typeface="Kanit"/>
              </a:defRPr>
            </a:lvl5pPr>
            <a:lvl6pPr marL="2743200" lvl="5" indent="-317500">
              <a:lnSpc>
                <a:spcPct val="115000"/>
              </a:lnSpc>
              <a:spcBef>
                <a:spcPts val="0"/>
              </a:spcBef>
              <a:spcAft>
                <a:spcPts val="0"/>
              </a:spcAft>
              <a:buClr>
                <a:schemeClr val="accent5"/>
              </a:buClr>
              <a:buSzPts val="1400"/>
              <a:buFont typeface="Kanit"/>
              <a:buChar char="■"/>
              <a:defRPr>
                <a:solidFill>
                  <a:schemeClr val="accent5"/>
                </a:solidFill>
                <a:latin typeface="Kanit"/>
                <a:ea typeface="Kanit"/>
                <a:cs typeface="Kanit"/>
                <a:sym typeface="Kanit"/>
              </a:defRPr>
            </a:lvl6pPr>
            <a:lvl7pPr marL="3200400" lvl="6" indent="-317500">
              <a:lnSpc>
                <a:spcPct val="115000"/>
              </a:lnSpc>
              <a:spcBef>
                <a:spcPts val="0"/>
              </a:spcBef>
              <a:spcAft>
                <a:spcPts val="0"/>
              </a:spcAft>
              <a:buClr>
                <a:schemeClr val="accent5"/>
              </a:buClr>
              <a:buSzPts val="1400"/>
              <a:buFont typeface="Kanit"/>
              <a:buChar char="●"/>
              <a:defRPr>
                <a:solidFill>
                  <a:schemeClr val="accent5"/>
                </a:solidFill>
                <a:latin typeface="Kanit"/>
                <a:ea typeface="Kanit"/>
                <a:cs typeface="Kanit"/>
                <a:sym typeface="Kanit"/>
              </a:defRPr>
            </a:lvl7pPr>
            <a:lvl8pPr marL="3657600" lvl="7" indent="-317500">
              <a:lnSpc>
                <a:spcPct val="115000"/>
              </a:lnSpc>
              <a:spcBef>
                <a:spcPts val="0"/>
              </a:spcBef>
              <a:spcAft>
                <a:spcPts val="0"/>
              </a:spcAft>
              <a:buClr>
                <a:schemeClr val="accent5"/>
              </a:buClr>
              <a:buSzPts val="1400"/>
              <a:buFont typeface="Kanit"/>
              <a:buChar char="○"/>
              <a:defRPr>
                <a:solidFill>
                  <a:schemeClr val="accent5"/>
                </a:solidFill>
                <a:latin typeface="Kanit"/>
                <a:ea typeface="Kanit"/>
                <a:cs typeface="Kanit"/>
                <a:sym typeface="Kanit"/>
              </a:defRPr>
            </a:lvl8pPr>
            <a:lvl9pPr marL="4114800" lvl="8" indent="-317500">
              <a:lnSpc>
                <a:spcPct val="115000"/>
              </a:lnSpc>
              <a:spcBef>
                <a:spcPts val="0"/>
              </a:spcBef>
              <a:spcAft>
                <a:spcPts val="0"/>
              </a:spcAft>
              <a:buClr>
                <a:schemeClr val="accent5"/>
              </a:buClr>
              <a:buSzPts val="1400"/>
              <a:buFont typeface="Kanit"/>
              <a:buChar char="■"/>
              <a:defRPr>
                <a:solidFill>
                  <a:schemeClr val="accent5"/>
                </a:solidFill>
                <a:latin typeface="Kanit"/>
                <a:ea typeface="Kanit"/>
                <a:cs typeface="Kanit"/>
                <a:sym typeface="Kani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8" r:id="rId7"/>
    <p:sldLayoutId id="2147483659" r:id="rId8"/>
    <p:sldLayoutId id="2147483661" r:id="rId9"/>
    <p:sldLayoutId id="2147483662" r:id="rId10"/>
    <p:sldLayoutId id="2147483666" r:id="rId11"/>
    <p:sldLayoutId id="2147483675" r:id="rId12"/>
    <p:sldLayoutId id="214748367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34"/>
          <p:cNvSpPr txBox="1">
            <a:spLocks noGrp="1"/>
          </p:cNvSpPr>
          <p:nvPr>
            <p:ph type="ctrTitle"/>
          </p:nvPr>
        </p:nvSpPr>
        <p:spPr>
          <a:xfrm>
            <a:off x="2043556" y="1864652"/>
            <a:ext cx="5197350" cy="182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4800" b="0" i="0" dirty="0">
                <a:effectLst/>
                <a:latin typeface="Dela Gothic One" panose="020B0604020202020204" charset="-128"/>
                <a:ea typeface="Dela Gothic One" panose="020B0604020202020204" charset="-128"/>
              </a:rPr>
              <a:t>EDUCACION Y SOCIEDAD</a:t>
            </a:r>
            <a:endParaRPr sz="4800" dirty="0">
              <a:solidFill>
                <a:srgbClr val="FF0000"/>
              </a:solidFill>
            </a:endParaRPr>
          </a:p>
        </p:txBody>
      </p:sp>
      <p:grpSp>
        <p:nvGrpSpPr>
          <p:cNvPr id="1745" name="Google Shape;1745;p34"/>
          <p:cNvGrpSpPr/>
          <p:nvPr/>
        </p:nvGrpSpPr>
        <p:grpSpPr>
          <a:xfrm rot="3600259">
            <a:off x="230932" y="3629514"/>
            <a:ext cx="2760977" cy="2127609"/>
            <a:chOff x="1862775" y="3543975"/>
            <a:chExt cx="1441425" cy="1110625"/>
          </a:xfrm>
        </p:grpSpPr>
        <p:sp>
          <p:nvSpPr>
            <p:cNvPr id="1746" name="Google Shape;1746;p34"/>
            <p:cNvSpPr/>
            <p:nvPr/>
          </p:nvSpPr>
          <p:spPr>
            <a:xfrm>
              <a:off x="1862775" y="3545825"/>
              <a:ext cx="1439150" cy="1106500"/>
            </a:xfrm>
            <a:custGeom>
              <a:avLst/>
              <a:gdLst/>
              <a:ahLst/>
              <a:cxnLst/>
              <a:rect l="l" t="t" r="r" b="b"/>
              <a:pathLst>
                <a:path w="57566" h="44260" extrusionOk="0">
                  <a:moveTo>
                    <a:pt x="32987" y="0"/>
                  </a:moveTo>
                  <a:cubicBezTo>
                    <a:pt x="27756" y="0"/>
                    <a:pt x="22461" y="1418"/>
                    <a:pt x="17696" y="4390"/>
                  </a:cubicBezTo>
                  <a:cubicBezTo>
                    <a:pt x="4137" y="12849"/>
                    <a:pt x="0" y="30698"/>
                    <a:pt x="8460" y="44259"/>
                  </a:cubicBezTo>
                  <a:lnTo>
                    <a:pt x="24540" y="34229"/>
                  </a:lnTo>
                  <a:cubicBezTo>
                    <a:pt x="21621" y="29548"/>
                    <a:pt x="23048" y="23388"/>
                    <a:pt x="27727" y="20469"/>
                  </a:cubicBezTo>
                  <a:cubicBezTo>
                    <a:pt x="29372" y="19443"/>
                    <a:pt x="31199" y="18954"/>
                    <a:pt x="33003" y="18954"/>
                  </a:cubicBezTo>
                  <a:cubicBezTo>
                    <a:pt x="36336" y="18954"/>
                    <a:pt x="39592" y="20621"/>
                    <a:pt x="41487" y="23657"/>
                  </a:cubicBezTo>
                  <a:lnTo>
                    <a:pt x="57566" y="13626"/>
                  </a:lnTo>
                  <a:cubicBezTo>
                    <a:pt x="52079" y="4830"/>
                    <a:pt x="42642" y="0"/>
                    <a:pt x="3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4"/>
            <p:cNvSpPr/>
            <p:nvPr/>
          </p:nvSpPr>
          <p:spPr>
            <a:xfrm>
              <a:off x="1937975" y="3543975"/>
              <a:ext cx="1366225" cy="1110625"/>
            </a:xfrm>
            <a:custGeom>
              <a:avLst/>
              <a:gdLst/>
              <a:ahLst/>
              <a:cxnLst/>
              <a:rect l="l" t="t" r="r" b="b"/>
              <a:pathLst>
                <a:path w="54649" h="44425" extrusionOk="0">
                  <a:moveTo>
                    <a:pt x="29951" y="133"/>
                  </a:moveTo>
                  <a:cubicBezTo>
                    <a:pt x="32163" y="135"/>
                    <a:pt x="34368" y="388"/>
                    <a:pt x="36521" y="889"/>
                  </a:cubicBezTo>
                  <a:cubicBezTo>
                    <a:pt x="44013" y="2624"/>
                    <a:pt x="50383" y="7166"/>
                    <a:pt x="54467" y="13679"/>
                  </a:cubicBezTo>
                  <a:lnTo>
                    <a:pt x="38499" y="23640"/>
                  </a:lnTo>
                  <a:cubicBezTo>
                    <a:pt x="37077" y="21391"/>
                    <a:pt x="34869" y="19824"/>
                    <a:pt x="32274" y="19223"/>
                  </a:cubicBezTo>
                  <a:cubicBezTo>
                    <a:pt x="31515" y="19047"/>
                    <a:pt x="30748" y="18960"/>
                    <a:pt x="29987" y="18960"/>
                  </a:cubicBezTo>
                  <a:cubicBezTo>
                    <a:pt x="28128" y="18960"/>
                    <a:pt x="26301" y="19479"/>
                    <a:pt x="24685" y="20487"/>
                  </a:cubicBezTo>
                  <a:cubicBezTo>
                    <a:pt x="22407" y="21908"/>
                    <a:pt x="20818" y="24132"/>
                    <a:pt x="20212" y="26748"/>
                  </a:cubicBezTo>
                  <a:cubicBezTo>
                    <a:pt x="19611" y="29341"/>
                    <a:pt x="20048" y="32014"/>
                    <a:pt x="21441" y="34281"/>
                  </a:cubicBezTo>
                  <a:lnTo>
                    <a:pt x="5474" y="44241"/>
                  </a:lnTo>
                  <a:cubicBezTo>
                    <a:pt x="1419" y="37710"/>
                    <a:pt x="142" y="29991"/>
                    <a:pt x="1878" y="22500"/>
                  </a:cubicBezTo>
                  <a:cubicBezTo>
                    <a:pt x="3619" y="14987"/>
                    <a:pt x="8181" y="8602"/>
                    <a:pt x="14724" y="4520"/>
                  </a:cubicBezTo>
                  <a:cubicBezTo>
                    <a:pt x="19367" y="1624"/>
                    <a:pt x="24612" y="133"/>
                    <a:pt x="29951" y="133"/>
                  </a:cubicBezTo>
                  <a:close/>
                  <a:moveTo>
                    <a:pt x="29950" y="1"/>
                  </a:moveTo>
                  <a:cubicBezTo>
                    <a:pt x="24587" y="1"/>
                    <a:pt x="19318" y="1498"/>
                    <a:pt x="14654" y="4407"/>
                  </a:cubicBezTo>
                  <a:cubicBezTo>
                    <a:pt x="8080" y="8508"/>
                    <a:pt x="3498" y="14922"/>
                    <a:pt x="1749" y="22471"/>
                  </a:cubicBezTo>
                  <a:cubicBezTo>
                    <a:pt x="1" y="30018"/>
                    <a:pt x="1296" y="37795"/>
                    <a:pt x="5397" y="44368"/>
                  </a:cubicBezTo>
                  <a:lnTo>
                    <a:pt x="5432" y="44424"/>
                  </a:lnTo>
                  <a:lnTo>
                    <a:pt x="21568" y="34358"/>
                  </a:lnTo>
                  <a:lnTo>
                    <a:pt x="21623" y="34323"/>
                  </a:lnTo>
                  <a:lnTo>
                    <a:pt x="21588" y="34267"/>
                  </a:lnTo>
                  <a:cubicBezTo>
                    <a:pt x="20186" y="32018"/>
                    <a:pt x="19743" y="29358"/>
                    <a:pt x="20342" y="26778"/>
                  </a:cubicBezTo>
                  <a:cubicBezTo>
                    <a:pt x="20940" y="24196"/>
                    <a:pt x="22506" y="22002"/>
                    <a:pt x="24755" y="20600"/>
                  </a:cubicBezTo>
                  <a:cubicBezTo>
                    <a:pt x="26350" y="19605"/>
                    <a:pt x="28152" y="19092"/>
                    <a:pt x="29986" y="19092"/>
                  </a:cubicBezTo>
                  <a:cubicBezTo>
                    <a:pt x="30738" y="19092"/>
                    <a:pt x="31494" y="19178"/>
                    <a:pt x="32244" y="19352"/>
                  </a:cubicBezTo>
                  <a:cubicBezTo>
                    <a:pt x="34826" y="19950"/>
                    <a:pt x="37019" y="21518"/>
                    <a:pt x="38422" y="23766"/>
                  </a:cubicBezTo>
                  <a:lnTo>
                    <a:pt x="38457" y="23822"/>
                  </a:lnTo>
                  <a:lnTo>
                    <a:pt x="54593" y="13756"/>
                  </a:lnTo>
                  <a:lnTo>
                    <a:pt x="54649" y="13722"/>
                  </a:lnTo>
                  <a:lnTo>
                    <a:pt x="54614" y="13665"/>
                  </a:lnTo>
                  <a:cubicBezTo>
                    <a:pt x="50513" y="7092"/>
                    <a:pt x="44100" y="2509"/>
                    <a:pt x="36551" y="760"/>
                  </a:cubicBezTo>
                  <a:cubicBezTo>
                    <a:pt x="34358" y="252"/>
                    <a:pt x="32146" y="1"/>
                    <a:pt x="29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4"/>
            <p:cNvSpPr/>
            <p:nvPr/>
          </p:nvSpPr>
          <p:spPr>
            <a:xfrm>
              <a:off x="1952875" y="3624775"/>
              <a:ext cx="1282100" cy="985725"/>
            </a:xfrm>
            <a:custGeom>
              <a:avLst/>
              <a:gdLst/>
              <a:ahLst/>
              <a:cxnLst/>
              <a:rect l="l" t="t" r="r" b="b"/>
              <a:pathLst>
                <a:path w="51284" h="39429" extrusionOk="0">
                  <a:moveTo>
                    <a:pt x="29385" y="1"/>
                  </a:moveTo>
                  <a:cubicBezTo>
                    <a:pt x="24725" y="1"/>
                    <a:pt x="20009" y="1264"/>
                    <a:pt x="15764" y="3911"/>
                  </a:cubicBezTo>
                  <a:cubicBezTo>
                    <a:pt x="3685" y="11446"/>
                    <a:pt x="1" y="27348"/>
                    <a:pt x="7537" y="39429"/>
                  </a:cubicBezTo>
                  <a:lnTo>
                    <a:pt x="20936" y="31070"/>
                  </a:lnTo>
                  <a:cubicBezTo>
                    <a:pt x="18017" y="26390"/>
                    <a:pt x="19444" y="20230"/>
                    <a:pt x="24123" y="17311"/>
                  </a:cubicBezTo>
                  <a:cubicBezTo>
                    <a:pt x="25768" y="16285"/>
                    <a:pt x="27595" y="15796"/>
                    <a:pt x="29399" y="15796"/>
                  </a:cubicBezTo>
                  <a:cubicBezTo>
                    <a:pt x="32732" y="15796"/>
                    <a:pt x="35988" y="17463"/>
                    <a:pt x="37883" y="20499"/>
                  </a:cubicBezTo>
                  <a:lnTo>
                    <a:pt x="51283" y="12140"/>
                  </a:lnTo>
                  <a:cubicBezTo>
                    <a:pt x="46395" y="4304"/>
                    <a:pt x="37987" y="1"/>
                    <a:pt x="29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4"/>
            <p:cNvSpPr/>
            <p:nvPr/>
          </p:nvSpPr>
          <p:spPr>
            <a:xfrm>
              <a:off x="1951300" y="3623375"/>
              <a:ext cx="1285950" cy="989400"/>
            </a:xfrm>
            <a:custGeom>
              <a:avLst/>
              <a:gdLst/>
              <a:ahLst/>
              <a:cxnLst/>
              <a:rect l="l" t="t" r="r" b="b"/>
              <a:pathLst>
                <a:path w="51438" h="39576" extrusionOk="0">
                  <a:moveTo>
                    <a:pt x="29430" y="133"/>
                  </a:moveTo>
                  <a:cubicBezTo>
                    <a:pt x="37997" y="133"/>
                    <a:pt x="46380" y="4403"/>
                    <a:pt x="51254" y="12174"/>
                  </a:cubicBezTo>
                  <a:lnTo>
                    <a:pt x="37966" y="20464"/>
                  </a:lnTo>
                  <a:cubicBezTo>
                    <a:pt x="36544" y="18215"/>
                    <a:pt x="34336" y="16648"/>
                    <a:pt x="31741" y="16047"/>
                  </a:cubicBezTo>
                  <a:cubicBezTo>
                    <a:pt x="30982" y="15871"/>
                    <a:pt x="30215" y="15784"/>
                    <a:pt x="29454" y="15784"/>
                  </a:cubicBezTo>
                  <a:cubicBezTo>
                    <a:pt x="27595" y="15784"/>
                    <a:pt x="25768" y="16303"/>
                    <a:pt x="24152" y="17311"/>
                  </a:cubicBezTo>
                  <a:cubicBezTo>
                    <a:pt x="21874" y="18732"/>
                    <a:pt x="20285" y="20956"/>
                    <a:pt x="19679" y="23572"/>
                  </a:cubicBezTo>
                  <a:cubicBezTo>
                    <a:pt x="19078" y="26165"/>
                    <a:pt x="19515" y="28838"/>
                    <a:pt x="20908" y="31105"/>
                  </a:cubicBezTo>
                  <a:lnTo>
                    <a:pt x="7621" y="39394"/>
                  </a:lnTo>
                  <a:cubicBezTo>
                    <a:pt x="163" y="27370"/>
                    <a:pt x="3852" y="11516"/>
                    <a:pt x="15862" y="4023"/>
                  </a:cubicBezTo>
                  <a:cubicBezTo>
                    <a:pt x="20086" y="1389"/>
                    <a:pt x="24786" y="133"/>
                    <a:pt x="29430" y="133"/>
                  </a:cubicBezTo>
                  <a:close/>
                  <a:moveTo>
                    <a:pt x="29429" y="0"/>
                  </a:moveTo>
                  <a:cubicBezTo>
                    <a:pt x="24760" y="0"/>
                    <a:pt x="20037" y="1263"/>
                    <a:pt x="15793" y="3911"/>
                  </a:cubicBezTo>
                  <a:cubicBezTo>
                    <a:pt x="3701" y="11454"/>
                    <a:pt x="1" y="27428"/>
                    <a:pt x="7544" y="39520"/>
                  </a:cubicBezTo>
                  <a:lnTo>
                    <a:pt x="7579" y="39576"/>
                  </a:lnTo>
                  <a:lnTo>
                    <a:pt x="21034" y="31182"/>
                  </a:lnTo>
                  <a:lnTo>
                    <a:pt x="21090" y="31147"/>
                  </a:lnTo>
                  <a:lnTo>
                    <a:pt x="21055" y="31091"/>
                  </a:lnTo>
                  <a:cubicBezTo>
                    <a:pt x="19652" y="28842"/>
                    <a:pt x="19209" y="26182"/>
                    <a:pt x="19807" y="23602"/>
                  </a:cubicBezTo>
                  <a:cubicBezTo>
                    <a:pt x="20406" y="21020"/>
                    <a:pt x="21973" y="18826"/>
                    <a:pt x="24222" y="17424"/>
                  </a:cubicBezTo>
                  <a:cubicBezTo>
                    <a:pt x="25817" y="16429"/>
                    <a:pt x="27619" y="15916"/>
                    <a:pt x="29453" y="15916"/>
                  </a:cubicBezTo>
                  <a:cubicBezTo>
                    <a:pt x="30205" y="15916"/>
                    <a:pt x="30961" y="16002"/>
                    <a:pt x="31711" y="16176"/>
                  </a:cubicBezTo>
                  <a:cubicBezTo>
                    <a:pt x="34292" y="16774"/>
                    <a:pt x="36486" y="18342"/>
                    <a:pt x="37889" y="20590"/>
                  </a:cubicBezTo>
                  <a:lnTo>
                    <a:pt x="37924" y="20646"/>
                  </a:lnTo>
                  <a:lnTo>
                    <a:pt x="51381" y="12252"/>
                  </a:lnTo>
                  <a:lnTo>
                    <a:pt x="51437" y="12217"/>
                  </a:lnTo>
                  <a:lnTo>
                    <a:pt x="51402" y="12161"/>
                  </a:lnTo>
                  <a:cubicBezTo>
                    <a:pt x="46507" y="4314"/>
                    <a:pt x="38061" y="0"/>
                    <a:pt x="29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4"/>
            <p:cNvSpPr/>
            <p:nvPr/>
          </p:nvSpPr>
          <p:spPr>
            <a:xfrm>
              <a:off x="2042975" y="3703775"/>
              <a:ext cx="1125000" cy="864950"/>
            </a:xfrm>
            <a:custGeom>
              <a:avLst/>
              <a:gdLst/>
              <a:ahLst/>
              <a:cxnLst/>
              <a:rect l="l" t="t" r="r" b="b"/>
              <a:pathLst>
                <a:path w="45000" h="34598" extrusionOk="0">
                  <a:moveTo>
                    <a:pt x="25784" y="0"/>
                  </a:moveTo>
                  <a:cubicBezTo>
                    <a:pt x="21695" y="0"/>
                    <a:pt x="17557" y="1108"/>
                    <a:pt x="13833" y="3432"/>
                  </a:cubicBezTo>
                  <a:cubicBezTo>
                    <a:pt x="3233" y="10043"/>
                    <a:pt x="0" y="23997"/>
                    <a:pt x="6613" y="34597"/>
                  </a:cubicBezTo>
                  <a:lnTo>
                    <a:pt x="17332" y="27911"/>
                  </a:lnTo>
                  <a:cubicBezTo>
                    <a:pt x="14413" y="23230"/>
                    <a:pt x="15840" y="17070"/>
                    <a:pt x="20520" y="14151"/>
                  </a:cubicBezTo>
                  <a:cubicBezTo>
                    <a:pt x="22164" y="13125"/>
                    <a:pt x="23991" y="12636"/>
                    <a:pt x="25796" y="12636"/>
                  </a:cubicBezTo>
                  <a:cubicBezTo>
                    <a:pt x="29128" y="12636"/>
                    <a:pt x="32384" y="14303"/>
                    <a:pt x="34279" y="17339"/>
                  </a:cubicBezTo>
                  <a:lnTo>
                    <a:pt x="44999" y="10651"/>
                  </a:lnTo>
                  <a:cubicBezTo>
                    <a:pt x="40710" y="3776"/>
                    <a:pt x="33332" y="0"/>
                    <a:pt x="25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4"/>
            <p:cNvSpPr/>
            <p:nvPr/>
          </p:nvSpPr>
          <p:spPr>
            <a:xfrm>
              <a:off x="2041375" y="3702350"/>
              <a:ext cx="1128875" cy="868650"/>
            </a:xfrm>
            <a:custGeom>
              <a:avLst/>
              <a:gdLst/>
              <a:ahLst/>
              <a:cxnLst/>
              <a:rect l="l" t="t" r="r" b="b"/>
              <a:pathLst>
                <a:path w="45155" h="34746" extrusionOk="0">
                  <a:moveTo>
                    <a:pt x="25826" y="118"/>
                  </a:moveTo>
                  <a:cubicBezTo>
                    <a:pt x="27555" y="119"/>
                    <a:pt x="29276" y="317"/>
                    <a:pt x="30960" y="709"/>
                  </a:cubicBezTo>
                  <a:cubicBezTo>
                    <a:pt x="36808" y="2063"/>
                    <a:pt x="41781" y="5607"/>
                    <a:pt x="44971" y="10688"/>
                  </a:cubicBezTo>
                  <a:lnTo>
                    <a:pt x="34363" y="17306"/>
                  </a:lnTo>
                  <a:cubicBezTo>
                    <a:pt x="32941" y="15057"/>
                    <a:pt x="30733" y="13489"/>
                    <a:pt x="28138" y="12889"/>
                  </a:cubicBezTo>
                  <a:cubicBezTo>
                    <a:pt x="27379" y="12713"/>
                    <a:pt x="26612" y="12626"/>
                    <a:pt x="25851" y="12626"/>
                  </a:cubicBezTo>
                  <a:cubicBezTo>
                    <a:pt x="23992" y="12626"/>
                    <a:pt x="22165" y="13145"/>
                    <a:pt x="20549" y="14153"/>
                  </a:cubicBezTo>
                  <a:cubicBezTo>
                    <a:pt x="18271" y="15574"/>
                    <a:pt x="16682" y="17798"/>
                    <a:pt x="16076" y="20413"/>
                  </a:cubicBezTo>
                  <a:cubicBezTo>
                    <a:pt x="15475" y="23007"/>
                    <a:pt x="15912" y="25680"/>
                    <a:pt x="17305" y="27946"/>
                  </a:cubicBezTo>
                  <a:lnTo>
                    <a:pt x="6698" y="34563"/>
                  </a:lnTo>
                  <a:cubicBezTo>
                    <a:pt x="162" y="24017"/>
                    <a:pt x="3399" y="10115"/>
                    <a:pt x="13931" y="3544"/>
                  </a:cubicBezTo>
                  <a:cubicBezTo>
                    <a:pt x="17558" y="1283"/>
                    <a:pt x="21656" y="118"/>
                    <a:pt x="25826" y="118"/>
                  </a:cubicBezTo>
                  <a:close/>
                  <a:moveTo>
                    <a:pt x="25833" y="1"/>
                  </a:moveTo>
                  <a:cubicBezTo>
                    <a:pt x="21734" y="1"/>
                    <a:pt x="17588" y="1109"/>
                    <a:pt x="13861" y="3433"/>
                  </a:cubicBezTo>
                  <a:cubicBezTo>
                    <a:pt x="3248" y="10053"/>
                    <a:pt x="0" y="24075"/>
                    <a:pt x="6621" y="34688"/>
                  </a:cubicBezTo>
                  <a:lnTo>
                    <a:pt x="6657" y="34745"/>
                  </a:lnTo>
                  <a:lnTo>
                    <a:pt x="17431" y="28023"/>
                  </a:lnTo>
                  <a:lnTo>
                    <a:pt x="17487" y="27988"/>
                  </a:lnTo>
                  <a:lnTo>
                    <a:pt x="17452" y="27932"/>
                  </a:lnTo>
                  <a:cubicBezTo>
                    <a:pt x="16049" y="25683"/>
                    <a:pt x="15606" y="23023"/>
                    <a:pt x="16204" y="20443"/>
                  </a:cubicBezTo>
                  <a:cubicBezTo>
                    <a:pt x="16803" y="17861"/>
                    <a:pt x="18370" y="15667"/>
                    <a:pt x="20619" y="14265"/>
                  </a:cubicBezTo>
                  <a:cubicBezTo>
                    <a:pt x="22214" y="13270"/>
                    <a:pt x="24016" y="12757"/>
                    <a:pt x="25850" y="12757"/>
                  </a:cubicBezTo>
                  <a:cubicBezTo>
                    <a:pt x="26602" y="12757"/>
                    <a:pt x="27358" y="12843"/>
                    <a:pt x="28108" y="13017"/>
                  </a:cubicBezTo>
                  <a:cubicBezTo>
                    <a:pt x="30689" y="13615"/>
                    <a:pt x="32883" y="15183"/>
                    <a:pt x="34286" y="17431"/>
                  </a:cubicBezTo>
                  <a:lnTo>
                    <a:pt x="34321" y="17487"/>
                  </a:lnTo>
                  <a:lnTo>
                    <a:pt x="45097" y="10765"/>
                  </a:lnTo>
                  <a:lnTo>
                    <a:pt x="45154" y="10731"/>
                  </a:lnTo>
                  <a:lnTo>
                    <a:pt x="45119" y="10674"/>
                  </a:lnTo>
                  <a:cubicBezTo>
                    <a:pt x="40822" y="3786"/>
                    <a:pt x="33409" y="1"/>
                    <a:pt x="25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4"/>
            <p:cNvSpPr/>
            <p:nvPr/>
          </p:nvSpPr>
          <p:spPr>
            <a:xfrm>
              <a:off x="2133050" y="3782750"/>
              <a:ext cx="967900" cy="744175"/>
            </a:xfrm>
            <a:custGeom>
              <a:avLst/>
              <a:gdLst/>
              <a:ahLst/>
              <a:cxnLst/>
              <a:rect l="l" t="t" r="r" b="b"/>
              <a:pathLst>
                <a:path w="38716" h="29767" extrusionOk="0">
                  <a:moveTo>
                    <a:pt x="22184" y="1"/>
                  </a:moveTo>
                  <a:cubicBezTo>
                    <a:pt x="18666" y="1"/>
                    <a:pt x="15106" y="954"/>
                    <a:pt x="11901" y="2953"/>
                  </a:cubicBezTo>
                  <a:cubicBezTo>
                    <a:pt x="2782" y="8642"/>
                    <a:pt x="1" y="20647"/>
                    <a:pt x="5689" y="29766"/>
                  </a:cubicBezTo>
                  <a:lnTo>
                    <a:pt x="13729" y="24752"/>
                  </a:lnTo>
                  <a:cubicBezTo>
                    <a:pt x="10810" y="20071"/>
                    <a:pt x="12237" y="13911"/>
                    <a:pt x="16916" y="10992"/>
                  </a:cubicBezTo>
                  <a:cubicBezTo>
                    <a:pt x="18561" y="9966"/>
                    <a:pt x="20388" y="9477"/>
                    <a:pt x="22192" y="9477"/>
                  </a:cubicBezTo>
                  <a:cubicBezTo>
                    <a:pt x="25525" y="9477"/>
                    <a:pt x="28781" y="11144"/>
                    <a:pt x="30676" y="14180"/>
                  </a:cubicBezTo>
                  <a:lnTo>
                    <a:pt x="38716" y="9164"/>
                  </a:lnTo>
                  <a:cubicBezTo>
                    <a:pt x="35025" y="3249"/>
                    <a:pt x="28678" y="1"/>
                    <a:pt x="2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4"/>
            <p:cNvSpPr/>
            <p:nvPr/>
          </p:nvSpPr>
          <p:spPr>
            <a:xfrm>
              <a:off x="2183050" y="3781275"/>
              <a:ext cx="920175" cy="747925"/>
            </a:xfrm>
            <a:custGeom>
              <a:avLst/>
              <a:gdLst/>
              <a:ahLst/>
              <a:cxnLst/>
              <a:rect l="l" t="t" r="r" b="b"/>
              <a:pathLst>
                <a:path w="36807" h="29917" extrusionOk="0">
                  <a:moveTo>
                    <a:pt x="20171" y="134"/>
                  </a:moveTo>
                  <a:cubicBezTo>
                    <a:pt x="26627" y="134"/>
                    <a:pt x="32945" y="3349"/>
                    <a:pt x="36624" y="9203"/>
                  </a:cubicBezTo>
                  <a:lnTo>
                    <a:pt x="28696" y="14148"/>
                  </a:lnTo>
                  <a:cubicBezTo>
                    <a:pt x="27274" y="11899"/>
                    <a:pt x="25066" y="10332"/>
                    <a:pt x="22471" y="9731"/>
                  </a:cubicBezTo>
                  <a:cubicBezTo>
                    <a:pt x="21712" y="9555"/>
                    <a:pt x="20945" y="9468"/>
                    <a:pt x="20184" y="9468"/>
                  </a:cubicBezTo>
                  <a:cubicBezTo>
                    <a:pt x="18325" y="9468"/>
                    <a:pt x="16498" y="9987"/>
                    <a:pt x="14882" y="10995"/>
                  </a:cubicBezTo>
                  <a:cubicBezTo>
                    <a:pt x="12604" y="12416"/>
                    <a:pt x="11015" y="14640"/>
                    <a:pt x="10409" y="17256"/>
                  </a:cubicBezTo>
                  <a:cubicBezTo>
                    <a:pt x="9808" y="19849"/>
                    <a:pt x="10245" y="22522"/>
                    <a:pt x="11638" y="24789"/>
                  </a:cubicBezTo>
                  <a:lnTo>
                    <a:pt x="3711" y="29734"/>
                  </a:lnTo>
                  <a:cubicBezTo>
                    <a:pt x="996" y="25350"/>
                    <a:pt x="142" y="20173"/>
                    <a:pt x="1307" y="15147"/>
                  </a:cubicBezTo>
                  <a:cubicBezTo>
                    <a:pt x="2476" y="10100"/>
                    <a:pt x="5541" y="5810"/>
                    <a:pt x="9937" y="3068"/>
                  </a:cubicBezTo>
                  <a:cubicBezTo>
                    <a:pt x="13123" y="1080"/>
                    <a:pt x="16667" y="134"/>
                    <a:pt x="20171" y="134"/>
                  </a:cubicBezTo>
                  <a:close/>
                  <a:moveTo>
                    <a:pt x="20171" y="1"/>
                  </a:moveTo>
                  <a:cubicBezTo>
                    <a:pt x="16643" y="1"/>
                    <a:pt x="13074" y="955"/>
                    <a:pt x="9866" y="2955"/>
                  </a:cubicBezTo>
                  <a:cubicBezTo>
                    <a:pt x="5441" y="5716"/>
                    <a:pt x="2355" y="10036"/>
                    <a:pt x="1178" y="15117"/>
                  </a:cubicBezTo>
                  <a:cubicBezTo>
                    <a:pt x="0" y="20198"/>
                    <a:pt x="873" y="25435"/>
                    <a:pt x="3634" y="29861"/>
                  </a:cubicBezTo>
                  <a:lnTo>
                    <a:pt x="3669" y="29916"/>
                  </a:lnTo>
                  <a:lnTo>
                    <a:pt x="11764" y="24866"/>
                  </a:lnTo>
                  <a:lnTo>
                    <a:pt x="11820" y="24831"/>
                  </a:lnTo>
                  <a:lnTo>
                    <a:pt x="11785" y="24775"/>
                  </a:lnTo>
                  <a:cubicBezTo>
                    <a:pt x="10382" y="22526"/>
                    <a:pt x="9939" y="19866"/>
                    <a:pt x="10537" y="17286"/>
                  </a:cubicBezTo>
                  <a:cubicBezTo>
                    <a:pt x="11136" y="14704"/>
                    <a:pt x="12703" y="12510"/>
                    <a:pt x="14952" y="11108"/>
                  </a:cubicBezTo>
                  <a:cubicBezTo>
                    <a:pt x="16547" y="10113"/>
                    <a:pt x="18349" y="9600"/>
                    <a:pt x="20183" y="9600"/>
                  </a:cubicBezTo>
                  <a:cubicBezTo>
                    <a:pt x="20935" y="9600"/>
                    <a:pt x="21691" y="9686"/>
                    <a:pt x="22441" y="9860"/>
                  </a:cubicBezTo>
                  <a:cubicBezTo>
                    <a:pt x="25022" y="10458"/>
                    <a:pt x="27216" y="12026"/>
                    <a:pt x="28619" y="14274"/>
                  </a:cubicBezTo>
                  <a:lnTo>
                    <a:pt x="28654" y="14330"/>
                  </a:lnTo>
                  <a:lnTo>
                    <a:pt x="36751" y="9280"/>
                  </a:lnTo>
                  <a:lnTo>
                    <a:pt x="36807" y="9245"/>
                  </a:lnTo>
                  <a:lnTo>
                    <a:pt x="36771" y="9189"/>
                  </a:lnTo>
                  <a:cubicBezTo>
                    <a:pt x="33073" y="3260"/>
                    <a:pt x="26692" y="1"/>
                    <a:pt x="20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4"/>
            <p:cNvSpPr/>
            <p:nvPr/>
          </p:nvSpPr>
          <p:spPr>
            <a:xfrm>
              <a:off x="2223150" y="3861700"/>
              <a:ext cx="810825" cy="623425"/>
            </a:xfrm>
            <a:custGeom>
              <a:avLst/>
              <a:gdLst/>
              <a:ahLst/>
              <a:cxnLst/>
              <a:rect l="l" t="t" r="r" b="b"/>
              <a:pathLst>
                <a:path w="32433" h="24937" extrusionOk="0">
                  <a:moveTo>
                    <a:pt x="18581" y="1"/>
                  </a:moveTo>
                  <a:cubicBezTo>
                    <a:pt x="15635" y="1"/>
                    <a:pt x="12652" y="799"/>
                    <a:pt x="9969" y="2473"/>
                  </a:cubicBezTo>
                  <a:cubicBezTo>
                    <a:pt x="2329" y="7240"/>
                    <a:pt x="0" y="17297"/>
                    <a:pt x="4766" y="24937"/>
                  </a:cubicBezTo>
                  <a:lnTo>
                    <a:pt x="10125" y="21594"/>
                  </a:lnTo>
                  <a:cubicBezTo>
                    <a:pt x="7206" y="16913"/>
                    <a:pt x="8633" y="10753"/>
                    <a:pt x="13313" y="7834"/>
                  </a:cubicBezTo>
                  <a:cubicBezTo>
                    <a:pt x="14957" y="6808"/>
                    <a:pt x="16784" y="6319"/>
                    <a:pt x="18589" y="6319"/>
                  </a:cubicBezTo>
                  <a:cubicBezTo>
                    <a:pt x="21921" y="6319"/>
                    <a:pt x="25177" y="7986"/>
                    <a:pt x="27072" y="11022"/>
                  </a:cubicBezTo>
                  <a:lnTo>
                    <a:pt x="32432" y="7678"/>
                  </a:lnTo>
                  <a:cubicBezTo>
                    <a:pt x="29340" y="2723"/>
                    <a:pt x="24022" y="1"/>
                    <a:pt x="18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4"/>
            <p:cNvSpPr/>
            <p:nvPr/>
          </p:nvSpPr>
          <p:spPr>
            <a:xfrm>
              <a:off x="2221425" y="3859950"/>
              <a:ext cx="814825" cy="627450"/>
            </a:xfrm>
            <a:custGeom>
              <a:avLst/>
              <a:gdLst/>
              <a:ahLst/>
              <a:cxnLst/>
              <a:rect l="l" t="t" r="r" b="b"/>
              <a:pathLst>
                <a:path w="32593" h="25098" extrusionOk="0">
                  <a:moveTo>
                    <a:pt x="18636" y="133"/>
                  </a:moveTo>
                  <a:cubicBezTo>
                    <a:pt x="19880" y="134"/>
                    <a:pt x="21120" y="276"/>
                    <a:pt x="22333" y="558"/>
                  </a:cubicBezTo>
                  <a:cubicBezTo>
                    <a:pt x="26536" y="1532"/>
                    <a:pt x="30112" y="4078"/>
                    <a:pt x="32409" y="7727"/>
                  </a:cubicBezTo>
                  <a:lnTo>
                    <a:pt x="27161" y="11002"/>
                  </a:lnTo>
                  <a:cubicBezTo>
                    <a:pt x="25739" y="8753"/>
                    <a:pt x="23531" y="7185"/>
                    <a:pt x="20936" y="6585"/>
                  </a:cubicBezTo>
                  <a:cubicBezTo>
                    <a:pt x="20176" y="6409"/>
                    <a:pt x="19409" y="6322"/>
                    <a:pt x="18647" y="6322"/>
                  </a:cubicBezTo>
                  <a:cubicBezTo>
                    <a:pt x="16789" y="6322"/>
                    <a:pt x="14963" y="6840"/>
                    <a:pt x="13347" y="7848"/>
                  </a:cubicBezTo>
                  <a:cubicBezTo>
                    <a:pt x="11068" y="9269"/>
                    <a:pt x="9480" y="11493"/>
                    <a:pt x="8874" y="14109"/>
                  </a:cubicBezTo>
                  <a:cubicBezTo>
                    <a:pt x="8273" y="16702"/>
                    <a:pt x="8710" y="19376"/>
                    <a:pt x="10103" y="21642"/>
                  </a:cubicBezTo>
                  <a:lnTo>
                    <a:pt x="4856" y="24916"/>
                  </a:lnTo>
                  <a:cubicBezTo>
                    <a:pt x="163" y="17324"/>
                    <a:pt x="2495" y="7327"/>
                    <a:pt x="10073" y="2600"/>
                  </a:cubicBezTo>
                  <a:cubicBezTo>
                    <a:pt x="12684" y="971"/>
                    <a:pt x="15633" y="133"/>
                    <a:pt x="18636" y="133"/>
                  </a:cubicBezTo>
                  <a:close/>
                  <a:moveTo>
                    <a:pt x="18635" y="1"/>
                  </a:moveTo>
                  <a:cubicBezTo>
                    <a:pt x="15608" y="1"/>
                    <a:pt x="12635" y="845"/>
                    <a:pt x="10003" y="2488"/>
                  </a:cubicBezTo>
                  <a:cubicBezTo>
                    <a:pt x="2345" y="7265"/>
                    <a:pt x="1" y="17382"/>
                    <a:pt x="4779" y="25041"/>
                  </a:cubicBezTo>
                  <a:lnTo>
                    <a:pt x="4813" y="25098"/>
                  </a:lnTo>
                  <a:lnTo>
                    <a:pt x="10285" y="21684"/>
                  </a:lnTo>
                  <a:lnTo>
                    <a:pt x="10250" y="21627"/>
                  </a:lnTo>
                  <a:cubicBezTo>
                    <a:pt x="8848" y="19379"/>
                    <a:pt x="8405" y="16719"/>
                    <a:pt x="9004" y="14138"/>
                  </a:cubicBezTo>
                  <a:cubicBezTo>
                    <a:pt x="9602" y="11557"/>
                    <a:pt x="11169" y="9363"/>
                    <a:pt x="13417" y="7960"/>
                  </a:cubicBezTo>
                  <a:cubicBezTo>
                    <a:pt x="15012" y="6965"/>
                    <a:pt x="16815" y="6453"/>
                    <a:pt x="18650" y="6453"/>
                  </a:cubicBezTo>
                  <a:cubicBezTo>
                    <a:pt x="19401" y="6453"/>
                    <a:pt x="20157" y="6539"/>
                    <a:pt x="20906" y="6712"/>
                  </a:cubicBezTo>
                  <a:cubicBezTo>
                    <a:pt x="23488" y="7311"/>
                    <a:pt x="25681" y="8877"/>
                    <a:pt x="27084" y="11126"/>
                  </a:cubicBezTo>
                  <a:lnTo>
                    <a:pt x="27119" y="11183"/>
                  </a:lnTo>
                  <a:lnTo>
                    <a:pt x="32592" y="7769"/>
                  </a:lnTo>
                  <a:lnTo>
                    <a:pt x="32557" y="7713"/>
                  </a:lnTo>
                  <a:cubicBezTo>
                    <a:pt x="30243" y="4003"/>
                    <a:pt x="26622" y="1416"/>
                    <a:pt x="22363" y="429"/>
                  </a:cubicBezTo>
                  <a:cubicBezTo>
                    <a:pt x="21124" y="142"/>
                    <a:pt x="19875" y="1"/>
                    <a:pt x="18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4"/>
            <p:cNvSpPr/>
            <p:nvPr/>
          </p:nvSpPr>
          <p:spPr>
            <a:xfrm>
              <a:off x="2313200" y="3940700"/>
              <a:ext cx="653775" cy="502625"/>
            </a:xfrm>
            <a:custGeom>
              <a:avLst/>
              <a:gdLst/>
              <a:ahLst/>
              <a:cxnLst/>
              <a:rect l="l" t="t" r="r" b="b"/>
              <a:pathLst>
                <a:path w="26151" h="20105" extrusionOk="0">
                  <a:moveTo>
                    <a:pt x="14984" y="1"/>
                  </a:moveTo>
                  <a:cubicBezTo>
                    <a:pt x="12608" y="1"/>
                    <a:pt x="10203" y="645"/>
                    <a:pt x="8039" y="1995"/>
                  </a:cubicBezTo>
                  <a:cubicBezTo>
                    <a:pt x="1879" y="5836"/>
                    <a:pt x="1" y="13945"/>
                    <a:pt x="3844" y="20104"/>
                  </a:cubicBezTo>
                  <a:lnTo>
                    <a:pt x="6523" y="18434"/>
                  </a:lnTo>
                  <a:cubicBezTo>
                    <a:pt x="3604" y="13753"/>
                    <a:pt x="5031" y="7593"/>
                    <a:pt x="9710" y="4674"/>
                  </a:cubicBezTo>
                  <a:cubicBezTo>
                    <a:pt x="11355" y="3648"/>
                    <a:pt x="13182" y="3159"/>
                    <a:pt x="14986" y="3159"/>
                  </a:cubicBezTo>
                  <a:cubicBezTo>
                    <a:pt x="18319" y="3159"/>
                    <a:pt x="21575" y="4826"/>
                    <a:pt x="23470" y="7862"/>
                  </a:cubicBezTo>
                  <a:lnTo>
                    <a:pt x="26150" y="6190"/>
                  </a:lnTo>
                  <a:cubicBezTo>
                    <a:pt x="23657" y="2195"/>
                    <a:pt x="19370" y="1"/>
                    <a:pt x="14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4"/>
            <p:cNvSpPr/>
            <p:nvPr/>
          </p:nvSpPr>
          <p:spPr>
            <a:xfrm>
              <a:off x="2346425" y="3939175"/>
              <a:ext cx="622825" cy="506425"/>
            </a:xfrm>
            <a:custGeom>
              <a:avLst/>
              <a:gdLst/>
              <a:ahLst/>
              <a:cxnLst/>
              <a:rect l="l" t="t" r="r" b="b"/>
              <a:pathLst>
                <a:path w="24913" h="20257" extrusionOk="0">
                  <a:moveTo>
                    <a:pt x="13640" y="132"/>
                  </a:moveTo>
                  <a:cubicBezTo>
                    <a:pt x="13642" y="132"/>
                    <a:pt x="13644" y="132"/>
                    <a:pt x="13646" y="132"/>
                  </a:cubicBezTo>
                  <a:cubicBezTo>
                    <a:pt x="17993" y="132"/>
                    <a:pt x="22248" y="2295"/>
                    <a:pt x="24729" y="6230"/>
                  </a:cubicBezTo>
                  <a:lnTo>
                    <a:pt x="22161" y="7832"/>
                  </a:lnTo>
                  <a:cubicBezTo>
                    <a:pt x="20739" y="5583"/>
                    <a:pt x="18530" y="4016"/>
                    <a:pt x="15936" y="3415"/>
                  </a:cubicBezTo>
                  <a:cubicBezTo>
                    <a:pt x="15177" y="3239"/>
                    <a:pt x="14410" y="3152"/>
                    <a:pt x="13649" y="3152"/>
                  </a:cubicBezTo>
                  <a:cubicBezTo>
                    <a:pt x="11790" y="3152"/>
                    <a:pt x="9963" y="3671"/>
                    <a:pt x="8347" y="4679"/>
                  </a:cubicBezTo>
                  <a:cubicBezTo>
                    <a:pt x="6068" y="6100"/>
                    <a:pt x="4480" y="8324"/>
                    <a:pt x="3874" y="10940"/>
                  </a:cubicBezTo>
                  <a:cubicBezTo>
                    <a:pt x="3273" y="13533"/>
                    <a:pt x="3709" y="16206"/>
                    <a:pt x="5103" y="18473"/>
                  </a:cubicBezTo>
                  <a:lnTo>
                    <a:pt x="2536" y="20074"/>
                  </a:lnTo>
                  <a:cubicBezTo>
                    <a:pt x="714" y="17122"/>
                    <a:pt x="142" y="13638"/>
                    <a:pt x="926" y="10256"/>
                  </a:cubicBezTo>
                  <a:cubicBezTo>
                    <a:pt x="1714" y="6853"/>
                    <a:pt x="3781" y="3960"/>
                    <a:pt x="6745" y="2111"/>
                  </a:cubicBezTo>
                  <a:cubicBezTo>
                    <a:pt x="8812" y="818"/>
                    <a:pt x="11201" y="132"/>
                    <a:pt x="13640" y="132"/>
                  </a:cubicBezTo>
                  <a:close/>
                  <a:moveTo>
                    <a:pt x="13646" y="0"/>
                  </a:moveTo>
                  <a:cubicBezTo>
                    <a:pt x="11260" y="0"/>
                    <a:pt x="8845" y="646"/>
                    <a:pt x="6675" y="1999"/>
                  </a:cubicBezTo>
                  <a:cubicBezTo>
                    <a:pt x="3681" y="3867"/>
                    <a:pt x="1594" y="6788"/>
                    <a:pt x="797" y="10226"/>
                  </a:cubicBezTo>
                  <a:cubicBezTo>
                    <a:pt x="1" y="13664"/>
                    <a:pt x="592" y="17206"/>
                    <a:pt x="2459" y="20200"/>
                  </a:cubicBezTo>
                  <a:lnTo>
                    <a:pt x="2495" y="20256"/>
                  </a:lnTo>
                  <a:lnTo>
                    <a:pt x="5285" y="18515"/>
                  </a:lnTo>
                  <a:lnTo>
                    <a:pt x="5250" y="18459"/>
                  </a:lnTo>
                  <a:cubicBezTo>
                    <a:pt x="3847" y="16210"/>
                    <a:pt x="3404" y="13550"/>
                    <a:pt x="4002" y="10970"/>
                  </a:cubicBezTo>
                  <a:cubicBezTo>
                    <a:pt x="4601" y="8388"/>
                    <a:pt x="6168" y="6194"/>
                    <a:pt x="8417" y="4792"/>
                  </a:cubicBezTo>
                  <a:cubicBezTo>
                    <a:pt x="10012" y="3797"/>
                    <a:pt x="11814" y="3284"/>
                    <a:pt x="13648" y="3284"/>
                  </a:cubicBezTo>
                  <a:cubicBezTo>
                    <a:pt x="14400" y="3284"/>
                    <a:pt x="15156" y="3370"/>
                    <a:pt x="15906" y="3544"/>
                  </a:cubicBezTo>
                  <a:cubicBezTo>
                    <a:pt x="18487" y="4142"/>
                    <a:pt x="20681" y="5710"/>
                    <a:pt x="22084" y="7958"/>
                  </a:cubicBezTo>
                  <a:lnTo>
                    <a:pt x="22119" y="8014"/>
                  </a:lnTo>
                  <a:lnTo>
                    <a:pt x="24912" y="6272"/>
                  </a:lnTo>
                  <a:lnTo>
                    <a:pt x="24877" y="6216"/>
                  </a:lnTo>
                  <a:cubicBezTo>
                    <a:pt x="22375" y="2205"/>
                    <a:pt x="18058" y="0"/>
                    <a:pt x="13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4"/>
            <p:cNvSpPr/>
            <p:nvPr/>
          </p:nvSpPr>
          <p:spPr>
            <a:xfrm>
              <a:off x="2403825" y="4020125"/>
              <a:ext cx="495750" cy="381150"/>
            </a:xfrm>
            <a:custGeom>
              <a:avLst/>
              <a:gdLst/>
              <a:ahLst/>
              <a:cxnLst/>
              <a:rect l="l" t="t" r="r" b="b"/>
              <a:pathLst>
                <a:path w="19830" h="15246" extrusionOk="0">
                  <a:moveTo>
                    <a:pt x="11362" y="0"/>
                  </a:moveTo>
                  <a:cubicBezTo>
                    <a:pt x="9560" y="0"/>
                    <a:pt x="7737" y="488"/>
                    <a:pt x="6096" y="1512"/>
                  </a:cubicBezTo>
                  <a:cubicBezTo>
                    <a:pt x="1425" y="4426"/>
                    <a:pt x="1" y="10575"/>
                    <a:pt x="2914" y="15246"/>
                  </a:cubicBezTo>
                  <a:lnTo>
                    <a:pt x="4947" y="13979"/>
                  </a:lnTo>
                  <a:cubicBezTo>
                    <a:pt x="2731" y="10429"/>
                    <a:pt x="3814" y="5760"/>
                    <a:pt x="7363" y="3546"/>
                  </a:cubicBezTo>
                  <a:cubicBezTo>
                    <a:pt x="8610" y="2767"/>
                    <a:pt x="9996" y="2396"/>
                    <a:pt x="11365" y="2396"/>
                  </a:cubicBezTo>
                  <a:cubicBezTo>
                    <a:pt x="13891" y="2396"/>
                    <a:pt x="16361" y="3661"/>
                    <a:pt x="17797" y="5963"/>
                  </a:cubicBezTo>
                  <a:lnTo>
                    <a:pt x="19830" y="4695"/>
                  </a:lnTo>
                  <a:cubicBezTo>
                    <a:pt x="17939" y="1664"/>
                    <a:pt x="14688" y="0"/>
                    <a:pt x="11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4"/>
            <p:cNvSpPr/>
            <p:nvPr/>
          </p:nvSpPr>
          <p:spPr>
            <a:xfrm>
              <a:off x="2402050" y="4018575"/>
              <a:ext cx="499800" cy="384975"/>
            </a:xfrm>
            <a:custGeom>
              <a:avLst/>
              <a:gdLst/>
              <a:ahLst/>
              <a:cxnLst/>
              <a:rect l="l" t="t" r="r" b="b"/>
              <a:pathLst>
                <a:path w="19992" h="15399" extrusionOk="0">
                  <a:moveTo>
                    <a:pt x="11420" y="133"/>
                  </a:moveTo>
                  <a:cubicBezTo>
                    <a:pt x="11422" y="133"/>
                    <a:pt x="11424" y="133"/>
                    <a:pt x="11426" y="133"/>
                  </a:cubicBezTo>
                  <a:cubicBezTo>
                    <a:pt x="14712" y="133"/>
                    <a:pt x="17928" y="1765"/>
                    <a:pt x="19809" y="4736"/>
                  </a:cubicBezTo>
                  <a:lnTo>
                    <a:pt x="17889" y="5934"/>
                  </a:lnTo>
                  <a:cubicBezTo>
                    <a:pt x="16807" y="4232"/>
                    <a:pt x="15132" y="3045"/>
                    <a:pt x="13166" y="2590"/>
                  </a:cubicBezTo>
                  <a:cubicBezTo>
                    <a:pt x="12589" y="2457"/>
                    <a:pt x="12007" y="2391"/>
                    <a:pt x="11429" y="2391"/>
                  </a:cubicBezTo>
                  <a:cubicBezTo>
                    <a:pt x="10016" y="2391"/>
                    <a:pt x="8628" y="2785"/>
                    <a:pt x="7399" y="3552"/>
                  </a:cubicBezTo>
                  <a:cubicBezTo>
                    <a:pt x="5668" y="4631"/>
                    <a:pt x="4461" y="6321"/>
                    <a:pt x="4001" y="8309"/>
                  </a:cubicBezTo>
                  <a:cubicBezTo>
                    <a:pt x="3545" y="10275"/>
                    <a:pt x="3874" y="12301"/>
                    <a:pt x="4927" y="14020"/>
                  </a:cubicBezTo>
                  <a:lnTo>
                    <a:pt x="3007" y="15218"/>
                  </a:lnTo>
                  <a:cubicBezTo>
                    <a:pt x="164" y="10591"/>
                    <a:pt x="1588" y="4509"/>
                    <a:pt x="6201" y="1631"/>
                  </a:cubicBezTo>
                  <a:cubicBezTo>
                    <a:pt x="7766" y="652"/>
                    <a:pt x="9575" y="133"/>
                    <a:pt x="11420" y="133"/>
                  </a:cubicBezTo>
                  <a:close/>
                  <a:moveTo>
                    <a:pt x="11426" y="1"/>
                  </a:moveTo>
                  <a:cubicBezTo>
                    <a:pt x="9613" y="1"/>
                    <a:pt x="7779" y="491"/>
                    <a:pt x="6132" y="1518"/>
                  </a:cubicBezTo>
                  <a:cubicBezTo>
                    <a:pt x="1438" y="4447"/>
                    <a:pt x="1" y="10649"/>
                    <a:pt x="2930" y="15343"/>
                  </a:cubicBezTo>
                  <a:lnTo>
                    <a:pt x="2965" y="15399"/>
                  </a:lnTo>
                  <a:lnTo>
                    <a:pt x="5109" y="14061"/>
                  </a:lnTo>
                  <a:lnTo>
                    <a:pt x="5074" y="14006"/>
                  </a:lnTo>
                  <a:cubicBezTo>
                    <a:pt x="4012" y="12304"/>
                    <a:pt x="3677" y="10292"/>
                    <a:pt x="4129" y="8338"/>
                  </a:cubicBezTo>
                  <a:cubicBezTo>
                    <a:pt x="4582" y="6384"/>
                    <a:pt x="5769" y="4725"/>
                    <a:pt x="7469" y="3663"/>
                  </a:cubicBezTo>
                  <a:cubicBezTo>
                    <a:pt x="8677" y="2910"/>
                    <a:pt x="10041" y="2523"/>
                    <a:pt x="11430" y="2523"/>
                  </a:cubicBezTo>
                  <a:cubicBezTo>
                    <a:pt x="11998" y="2523"/>
                    <a:pt x="12570" y="2588"/>
                    <a:pt x="13137" y="2719"/>
                  </a:cubicBezTo>
                  <a:cubicBezTo>
                    <a:pt x="15090" y="3172"/>
                    <a:pt x="16750" y="4357"/>
                    <a:pt x="17811" y="6059"/>
                  </a:cubicBezTo>
                  <a:lnTo>
                    <a:pt x="17847" y="6116"/>
                  </a:lnTo>
                  <a:lnTo>
                    <a:pt x="19992" y="4778"/>
                  </a:lnTo>
                  <a:lnTo>
                    <a:pt x="19956" y="4721"/>
                  </a:lnTo>
                  <a:cubicBezTo>
                    <a:pt x="18056" y="1675"/>
                    <a:pt x="14777" y="1"/>
                    <a:pt x="1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34"/>
          <p:cNvGrpSpPr/>
          <p:nvPr/>
        </p:nvGrpSpPr>
        <p:grpSpPr>
          <a:xfrm>
            <a:off x="7322016" y="3716779"/>
            <a:ext cx="743422" cy="743300"/>
            <a:chOff x="3939837" y="3311892"/>
            <a:chExt cx="610113" cy="610113"/>
          </a:xfrm>
        </p:grpSpPr>
        <p:sp>
          <p:nvSpPr>
            <p:cNvPr id="1761" name="Google Shape;1761;p34"/>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4"/>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34"/>
          <p:cNvGrpSpPr/>
          <p:nvPr/>
        </p:nvGrpSpPr>
        <p:grpSpPr>
          <a:xfrm>
            <a:off x="-304359" y="1505395"/>
            <a:ext cx="1679655" cy="646870"/>
            <a:chOff x="4507389" y="1039243"/>
            <a:chExt cx="1520463" cy="585562"/>
          </a:xfrm>
        </p:grpSpPr>
        <p:sp>
          <p:nvSpPr>
            <p:cNvPr id="1764" name="Google Shape;1764;p34"/>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4"/>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34"/>
          <p:cNvGrpSpPr/>
          <p:nvPr/>
        </p:nvGrpSpPr>
        <p:grpSpPr>
          <a:xfrm>
            <a:off x="893180" y="646457"/>
            <a:ext cx="482111" cy="481928"/>
            <a:chOff x="3939837" y="3311892"/>
            <a:chExt cx="610113" cy="610113"/>
          </a:xfrm>
        </p:grpSpPr>
        <p:sp>
          <p:nvSpPr>
            <p:cNvPr id="1767" name="Google Shape;1767;p34"/>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4"/>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4"/>
          <p:cNvGrpSpPr/>
          <p:nvPr/>
        </p:nvGrpSpPr>
        <p:grpSpPr>
          <a:xfrm>
            <a:off x="7170680" y="1303794"/>
            <a:ext cx="1561826" cy="1167533"/>
            <a:chOff x="3207575" y="1861525"/>
            <a:chExt cx="1091575" cy="816000"/>
          </a:xfrm>
        </p:grpSpPr>
        <p:grpSp>
          <p:nvGrpSpPr>
            <p:cNvPr id="1770" name="Google Shape;1770;p34"/>
            <p:cNvGrpSpPr/>
            <p:nvPr/>
          </p:nvGrpSpPr>
          <p:grpSpPr>
            <a:xfrm>
              <a:off x="3207575" y="1861525"/>
              <a:ext cx="1091575" cy="816000"/>
              <a:chOff x="3207575" y="1861525"/>
              <a:chExt cx="1091575" cy="816000"/>
            </a:xfrm>
          </p:grpSpPr>
          <p:sp>
            <p:nvSpPr>
              <p:cNvPr id="1771" name="Google Shape;1771;p34"/>
              <p:cNvSpPr/>
              <p:nvPr/>
            </p:nvSpPr>
            <p:spPr>
              <a:xfrm>
                <a:off x="3209775" y="2140150"/>
                <a:ext cx="860100" cy="434125"/>
              </a:xfrm>
              <a:custGeom>
                <a:avLst/>
                <a:gdLst/>
                <a:ahLst/>
                <a:cxnLst/>
                <a:rect l="l" t="t" r="r" b="b"/>
                <a:pathLst>
                  <a:path w="34404" h="17365" extrusionOk="0">
                    <a:moveTo>
                      <a:pt x="29350" y="0"/>
                    </a:moveTo>
                    <a:cubicBezTo>
                      <a:pt x="26817" y="0"/>
                      <a:pt x="23304" y="1081"/>
                      <a:pt x="20829" y="6182"/>
                    </a:cubicBezTo>
                    <a:cubicBezTo>
                      <a:pt x="18266" y="11462"/>
                      <a:pt x="11351" y="12527"/>
                      <a:pt x="6186" y="12527"/>
                    </a:cubicBezTo>
                    <a:cubicBezTo>
                      <a:pt x="2693" y="12527"/>
                      <a:pt x="1" y="12039"/>
                      <a:pt x="1" y="12039"/>
                    </a:cubicBezTo>
                    <a:lnTo>
                      <a:pt x="1" y="12039"/>
                    </a:lnTo>
                    <a:cubicBezTo>
                      <a:pt x="6228" y="15975"/>
                      <a:pt x="11433" y="17365"/>
                      <a:pt x="15678" y="17365"/>
                    </a:cubicBezTo>
                    <a:cubicBezTo>
                      <a:pt x="25899" y="17365"/>
                      <a:pt x="30563" y="9309"/>
                      <a:pt x="30562" y="9309"/>
                    </a:cubicBezTo>
                    <a:cubicBezTo>
                      <a:pt x="34403" y="3515"/>
                      <a:pt x="32544" y="584"/>
                      <a:pt x="32544" y="584"/>
                    </a:cubicBezTo>
                    <a:cubicBezTo>
                      <a:pt x="32544" y="584"/>
                      <a:pt x="31212" y="0"/>
                      <a:pt x="29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4"/>
              <p:cNvSpPr/>
              <p:nvPr/>
            </p:nvSpPr>
            <p:spPr>
              <a:xfrm>
                <a:off x="3209775" y="2335025"/>
                <a:ext cx="963800" cy="340900"/>
              </a:xfrm>
              <a:custGeom>
                <a:avLst/>
                <a:gdLst/>
                <a:ahLst/>
                <a:cxnLst/>
                <a:rect l="l" t="t" r="r" b="b"/>
                <a:pathLst>
                  <a:path w="38552" h="13636" extrusionOk="0">
                    <a:moveTo>
                      <a:pt x="33493" y="1"/>
                    </a:moveTo>
                    <a:cubicBezTo>
                      <a:pt x="31994" y="1"/>
                      <a:pt x="28126" y="596"/>
                      <a:pt x="22574" y="5715"/>
                    </a:cubicBezTo>
                    <a:cubicBezTo>
                      <a:pt x="20471" y="7653"/>
                      <a:pt x="17685" y="8340"/>
                      <a:pt x="14789" y="8340"/>
                    </a:cubicBezTo>
                    <a:cubicBezTo>
                      <a:pt x="7720" y="8340"/>
                      <a:pt x="1" y="4245"/>
                      <a:pt x="1" y="4244"/>
                    </a:cubicBezTo>
                    <a:lnTo>
                      <a:pt x="1" y="4244"/>
                    </a:lnTo>
                    <a:cubicBezTo>
                      <a:pt x="5203" y="11333"/>
                      <a:pt x="11491" y="13636"/>
                      <a:pt x="17466" y="13636"/>
                    </a:cubicBezTo>
                    <a:cubicBezTo>
                      <a:pt x="28547" y="13636"/>
                      <a:pt x="38552" y="5715"/>
                      <a:pt x="38552" y="5715"/>
                    </a:cubicBezTo>
                    <a:cubicBezTo>
                      <a:pt x="37037" y="1935"/>
                      <a:pt x="34183" y="55"/>
                      <a:pt x="34183" y="55"/>
                    </a:cubicBezTo>
                    <a:cubicBezTo>
                      <a:pt x="34183" y="55"/>
                      <a:pt x="33946" y="1"/>
                      <a:pt x="33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4"/>
              <p:cNvSpPr/>
              <p:nvPr/>
            </p:nvSpPr>
            <p:spPr>
              <a:xfrm>
                <a:off x="3207575" y="2333500"/>
                <a:ext cx="967825" cy="344025"/>
              </a:xfrm>
              <a:custGeom>
                <a:avLst/>
                <a:gdLst/>
                <a:ahLst/>
                <a:cxnLst/>
                <a:rect l="l" t="t" r="r" b="b"/>
                <a:pathLst>
                  <a:path w="38713" h="13761" extrusionOk="0">
                    <a:moveTo>
                      <a:pt x="33612" y="133"/>
                    </a:moveTo>
                    <a:cubicBezTo>
                      <a:pt x="33979" y="133"/>
                      <a:pt x="34194" y="169"/>
                      <a:pt x="34244" y="178"/>
                    </a:cubicBezTo>
                    <a:cubicBezTo>
                      <a:pt x="34432" y="307"/>
                      <a:pt x="37112" y="2182"/>
                      <a:pt x="38560" y="5754"/>
                    </a:cubicBezTo>
                    <a:cubicBezTo>
                      <a:pt x="37863" y="6290"/>
                      <a:pt x="28136" y="13628"/>
                      <a:pt x="17524" y="13628"/>
                    </a:cubicBezTo>
                    <a:cubicBezTo>
                      <a:pt x="16565" y="13628"/>
                      <a:pt x="15598" y="13568"/>
                      <a:pt x="14630" y="13438"/>
                    </a:cubicBezTo>
                    <a:cubicBezTo>
                      <a:pt x="8998" y="12680"/>
                      <a:pt x="4182" y="9670"/>
                      <a:pt x="309" y="4493"/>
                    </a:cubicBezTo>
                    <a:lnTo>
                      <a:pt x="309" y="4493"/>
                    </a:lnTo>
                    <a:cubicBezTo>
                      <a:pt x="1240" y="4960"/>
                      <a:pt x="4639" y="6591"/>
                      <a:pt x="8645" y="7606"/>
                    </a:cubicBezTo>
                    <a:cubicBezTo>
                      <a:pt x="11036" y="8212"/>
                      <a:pt x="13082" y="8461"/>
                      <a:pt x="14829" y="8461"/>
                    </a:cubicBezTo>
                    <a:cubicBezTo>
                      <a:pt x="18826" y="8461"/>
                      <a:pt x="21262" y="7155"/>
                      <a:pt x="22705" y="5824"/>
                    </a:cubicBezTo>
                    <a:cubicBezTo>
                      <a:pt x="28256" y="707"/>
                      <a:pt x="32147" y="133"/>
                      <a:pt x="33612" y="133"/>
                    </a:cubicBezTo>
                    <a:close/>
                    <a:moveTo>
                      <a:pt x="33619" y="1"/>
                    </a:moveTo>
                    <a:cubicBezTo>
                      <a:pt x="32124" y="1"/>
                      <a:pt x="28194" y="584"/>
                      <a:pt x="22617" y="5726"/>
                    </a:cubicBezTo>
                    <a:cubicBezTo>
                      <a:pt x="20978" y="7237"/>
                      <a:pt x="18779" y="8101"/>
                      <a:pt x="16079" y="8293"/>
                    </a:cubicBezTo>
                    <a:cubicBezTo>
                      <a:pt x="15688" y="8321"/>
                      <a:pt x="15286" y="8335"/>
                      <a:pt x="14873" y="8335"/>
                    </a:cubicBezTo>
                    <a:cubicBezTo>
                      <a:pt x="13006" y="8335"/>
                      <a:pt x="10929" y="8048"/>
                      <a:pt x="8681" y="7478"/>
                    </a:cubicBezTo>
                    <a:cubicBezTo>
                      <a:pt x="4004" y="6293"/>
                      <a:pt x="158" y="4268"/>
                      <a:pt x="120" y="4248"/>
                    </a:cubicBezTo>
                    <a:cubicBezTo>
                      <a:pt x="109" y="4242"/>
                      <a:pt x="98" y="4239"/>
                      <a:pt x="88" y="4239"/>
                    </a:cubicBezTo>
                    <a:cubicBezTo>
                      <a:pt x="39" y="4239"/>
                      <a:pt x="1" y="4298"/>
                      <a:pt x="35" y="4345"/>
                    </a:cubicBezTo>
                    <a:cubicBezTo>
                      <a:pt x="3958" y="9691"/>
                      <a:pt x="8862" y="12794"/>
                      <a:pt x="14612" y="13569"/>
                    </a:cubicBezTo>
                    <a:cubicBezTo>
                      <a:pt x="15561" y="13696"/>
                      <a:pt x="16517" y="13760"/>
                      <a:pt x="17473" y="13760"/>
                    </a:cubicBezTo>
                    <a:cubicBezTo>
                      <a:pt x="17489" y="13760"/>
                      <a:pt x="17505" y="13760"/>
                      <a:pt x="17520" y="13760"/>
                    </a:cubicBezTo>
                    <a:cubicBezTo>
                      <a:pt x="22789" y="13760"/>
                      <a:pt x="27763" y="11967"/>
                      <a:pt x="31228" y="10315"/>
                    </a:cubicBezTo>
                    <a:cubicBezTo>
                      <a:pt x="35665" y="8199"/>
                      <a:pt x="38652" y="5851"/>
                      <a:pt x="38682" y="5827"/>
                    </a:cubicBezTo>
                    <a:cubicBezTo>
                      <a:pt x="38704" y="5809"/>
                      <a:pt x="38713" y="5778"/>
                      <a:pt x="38702" y="5750"/>
                    </a:cubicBezTo>
                    <a:cubicBezTo>
                      <a:pt x="37196" y="1994"/>
                      <a:pt x="34336" y="80"/>
                      <a:pt x="34307" y="60"/>
                    </a:cubicBezTo>
                    <a:cubicBezTo>
                      <a:pt x="34301" y="56"/>
                      <a:pt x="34293" y="53"/>
                      <a:pt x="34286" y="51"/>
                    </a:cubicBezTo>
                    <a:cubicBezTo>
                      <a:pt x="34276" y="49"/>
                      <a:pt x="34048" y="1"/>
                      <a:pt x="33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4"/>
              <p:cNvSpPr/>
              <p:nvPr/>
            </p:nvSpPr>
            <p:spPr>
              <a:xfrm>
                <a:off x="3209750" y="1910225"/>
                <a:ext cx="740875" cy="552325"/>
              </a:xfrm>
              <a:custGeom>
                <a:avLst/>
                <a:gdLst/>
                <a:ahLst/>
                <a:cxnLst/>
                <a:rect l="l" t="t" r="r" b="b"/>
                <a:pathLst>
                  <a:path w="29635" h="22093" extrusionOk="0">
                    <a:moveTo>
                      <a:pt x="29635" y="0"/>
                    </a:moveTo>
                    <a:lnTo>
                      <a:pt x="26570" y="6211"/>
                    </a:lnTo>
                    <a:lnTo>
                      <a:pt x="17636" y="7510"/>
                    </a:lnTo>
                    <a:cubicBezTo>
                      <a:pt x="15091" y="17014"/>
                      <a:pt x="1" y="21235"/>
                      <a:pt x="1" y="21235"/>
                    </a:cubicBezTo>
                    <a:cubicBezTo>
                      <a:pt x="2749" y="21837"/>
                      <a:pt x="5214" y="22093"/>
                      <a:pt x="7419" y="22093"/>
                    </a:cubicBezTo>
                    <a:cubicBezTo>
                      <a:pt x="19964" y="22093"/>
                      <a:pt x="24099" y="13810"/>
                      <a:pt x="24099" y="13810"/>
                    </a:cubicBezTo>
                    <a:cubicBezTo>
                      <a:pt x="25440" y="8999"/>
                      <a:pt x="28193" y="2996"/>
                      <a:pt x="29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4"/>
              <p:cNvSpPr/>
              <p:nvPr/>
            </p:nvSpPr>
            <p:spPr>
              <a:xfrm>
                <a:off x="3207650" y="1908575"/>
                <a:ext cx="744850" cy="555425"/>
              </a:xfrm>
              <a:custGeom>
                <a:avLst/>
                <a:gdLst/>
                <a:ahLst/>
                <a:cxnLst/>
                <a:rect l="l" t="t" r="r" b="b"/>
                <a:pathLst>
                  <a:path w="29794" h="22217" extrusionOk="0">
                    <a:moveTo>
                      <a:pt x="27633" y="4445"/>
                    </a:moveTo>
                    <a:lnTo>
                      <a:pt x="27633" y="4445"/>
                    </a:lnTo>
                    <a:cubicBezTo>
                      <a:pt x="26345" y="7378"/>
                      <a:pt x="24960" y="10846"/>
                      <a:pt x="24123" y="13847"/>
                    </a:cubicBezTo>
                    <a:cubicBezTo>
                      <a:pt x="24110" y="13875"/>
                      <a:pt x="22661" y="16720"/>
                      <a:pt x="18992" y="19043"/>
                    </a:cubicBezTo>
                    <a:cubicBezTo>
                      <a:pt x="15383" y="21328"/>
                      <a:pt x="11297" y="22080"/>
                      <a:pt x="7481" y="22080"/>
                    </a:cubicBezTo>
                    <a:cubicBezTo>
                      <a:pt x="4906" y="22080"/>
                      <a:pt x="2453" y="21738"/>
                      <a:pt x="351" y="21292"/>
                    </a:cubicBezTo>
                    <a:cubicBezTo>
                      <a:pt x="1261" y="21015"/>
                      <a:pt x="4525" y="19956"/>
                      <a:pt x="7980" y="18062"/>
                    </a:cubicBezTo>
                    <a:cubicBezTo>
                      <a:pt x="11712" y="16014"/>
                      <a:pt x="16436" y="12545"/>
                      <a:pt x="17772" y="7636"/>
                    </a:cubicBezTo>
                    <a:lnTo>
                      <a:pt x="26664" y="6343"/>
                    </a:lnTo>
                    <a:cubicBezTo>
                      <a:pt x="26685" y="6340"/>
                      <a:pt x="26703" y="6326"/>
                      <a:pt x="26713" y="6307"/>
                    </a:cubicBezTo>
                    <a:lnTo>
                      <a:pt x="27633" y="4445"/>
                    </a:lnTo>
                    <a:close/>
                    <a:moveTo>
                      <a:pt x="29719" y="1"/>
                    </a:moveTo>
                    <a:cubicBezTo>
                      <a:pt x="29695" y="1"/>
                      <a:pt x="29671" y="14"/>
                      <a:pt x="29660" y="37"/>
                    </a:cubicBezTo>
                    <a:lnTo>
                      <a:pt x="26610" y="6217"/>
                    </a:lnTo>
                    <a:lnTo>
                      <a:pt x="17710" y="7511"/>
                    </a:lnTo>
                    <a:cubicBezTo>
                      <a:pt x="17684" y="7515"/>
                      <a:pt x="17663" y="7534"/>
                      <a:pt x="17655" y="7560"/>
                    </a:cubicBezTo>
                    <a:cubicBezTo>
                      <a:pt x="15151" y="16918"/>
                      <a:pt x="218" y="21196"/>
                      <a:pt x="67" y="21238"/>
                    </a:cubicBezTo>
                    <a:cubicBezTo>
                      <a:pt x="0" y="21257"/>
                      <a:pt x="3" y="21352"/>
                      <a:pt x="71" y="21367"/>
                    </a:cubicBezTo>
                    <a:cubicBezTo>
                      <a:pt x="2813" y="21967"/>
                      <a:pt x="5269" y="22217"/>
                      <a:pt x="7457" y="22217"/>
                    </a:cubicBezTo>
                    <a:cubicBezTo>
                      <a:pt x="12862" y="22217"/>
                      <a:pt x="16635" y="20691"/>
                      <a:pt x="19063" y="19154"/>
                    </a:cubicBezTo>
                    <a:cubicBezTo>
                      <a:pt x="22762" y="16811"/>
                      <a:pt x="24228" y="13934"/>
                      <a:pt x="24247" y="13893"/>
                    </a:cubicBezTo>
                    <a:cubicBezTo>
                      <a:pt x="25573" y="9133"/>
                      <a:pt x="28283" y="3205"/>
                      <a:pt x="29779" y="95"/>
                    </a:cubicBezTo>
                    <a:cubicBezTo>
                      <a:pt x="29794" y="63"/>
                      <a:pt x="29780" y="23"/>
                      <a:pt x="29748" y="7"/>
                    </a:cubicBezTo>
                    <a:cubicBezTo>
                      <a:pt x="29738" y="3"/>
                      <a:pt x="29729" y="1"/>
                      <a:pt x="29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4"/>
              <p:cNvSpPr/>
              <p:nvPr/>
            </p:nvSpPr>
            <p:spPr>
              <a:xfrm>
                <a:off x="3650625" y="1863150"/>
                <a:ext cx="646375" cy="614750"/>
              </a:xfrm>
              <a:custGeom>
                <a:avLst/>
                <a:gdLst/>
                <a:ahLst/>
                <a:cxnLst/>
                <a:rect l="l" t="t" r="r" b="b"/>
                <a:pathLst>
                  <a:path w="25855" h="24590" extrusionOk="0">
                    <a:moveTo>
                      <a:pt x="12928" y="0"/>
                    </a:moveTo>
                    <a:lnTo>
                      <a:pt x="12925" y="3"/>
                    </a:lnTo>
                    <a:lnTo>
                      <a:pt x="12925" y="8"/>
                    </a:lnTo>
                    <a:lnTo>
                      <a:pt x="12877" y="103"/>
                    </a:lnTo>
                    <a:lnTo>
                      <a:pt x="12182" y="1510"/>
                    </a:lnTo>
                    <a:lnTo>
                      <a:pt x="12000" y="1884"/>
                    </a:lnTo>
                    <a:lnTo>
                      <a:pt x="8935" y="8094"/>
                    </a:lnTo>
                    <a:lnTo>
                      <a:pt x="1" y="9394"/>
                    </a:lnTo>
                    <a:lnTo>
                      <a:pt x="6464" y="15693"/>
                    </a:lnTo>
                    <a:lnTo>
                      <a:pt x="4940" y="24590"/>
                    </a:lnTo>
                    <a:lnTo>
                      <a:pt x="12928" y="20389"/>
                    </a:lnTo>
                    <a:lnTo>
                      <a:pt x="20919" y="24590"/>
                    </a:lnTo>
                    <a:lnTo>
                      <a:pt x="19392" y="15693"/>
                    </a:lnTo>
                    <a:lnTo>
                      <a:pt x="25855" y="9394"/>
                    </a:lnTo>
                    <a:lnTo>
                      <a:pt x="16924" y="8094"/>
                    </a:lnTo>
                    <a:lnTo>
                      <a:pt x="129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4"/>
              <p:cNvSpPr/>
              <p:nvPr/>
            </p:nvSpPr>
            <p:spPr>
              <a:xfrm>
                <a:off x="3648500" y="1861525"/>
                <a:ext cx="650650" cy="618050"/>
              </a:xfrm>
              <a:custGeom>
                <a:avLst/>
                <a:gdLst/>
                <a:ahLst/>
                <a:cxnLst/>
                <a:rect l="l" t="t" r="r" b="b"/>
                <a:pathLst>
                  <a:path w="26026" h="24722" extrusionOk="0">
                    <a:moveTo>
                      <a:pt x="13012" y="214"/>
                    </a:moveTo>
                    <a:lnTo>
                      <a:pt x="16949" y="8189"/>
                    </a:lnTo>
                    <a:cubicBezTo>
                      <a:pt x="16958" y="8208"/>
                      <a:pt x="16977" y="8222"/>
                      <a:pt x="16999" y="8225"/>
                    </a:cubicBezTo>
                    <a:lnTo>
                      <a:pt x="25798" y="9505"/>
                    </a:lnTo>
                    <a:lnTo>
                      <a:pt x="19431" y="15711"/>
                    </a:lnTo>
                    <a:cubicBezTo>
                      <a:pt x="19415" y="15726"/>
                      <a:pt x="19407" y="15748"/>
                      <a:pt x="19412" y="15770"/>
                    </a:cubicBezTo>
                    <a:lnTo>
                      <a:pt x="20916" y="24535"/>
                    </a:lnTo>
                    <a:lnTo>
                      <a:pt x="13043" y="20396"/>
                    </a:lnTo>
                    <a:cubicBezTo>
                      <a:pt x="13033" y="20390"/>
                      <a:pt x="13023" y="20388"/>
                      <a:pt x="13013" y="20388"/>
                    </a:cubicBezTo>
                    <a:cubicBezTo>
                      <a:pt x="13002" y="20388"/>
                      <a:pt x="12992" y="20390"/>
                      <a:pt x="12982" y="20396"/>
                    </a:cubicBezTo>
                    <a:lnTo>
                      <a:pt x="5112" y="24535"/>
                    </a:lnTo>
                    <a:lnTo>
                      <a:pt x="5112" y="24535"/>
                    </a:lnTo>
                    <a:lnTo>
                      <a:pt x="6615" y="15769"/>
                    </a:lnTo>
                    <a:cubicBezTo>
                      <a:pt x="6618" y="15747"/>
                      <a:pt x="6610" y="15726"/>
                      <a:pt x="6595" y="15711"/>
                    </a:cubicBezTo>
                    <a:lnTo>
                      <a:pt x="227" y="9505"/>
                    </a:lnTo>
                    <a:lnTo>
                      <a:pt x="9030" y="8225"/>
                    </a:lnTo>
                    <a:cubicBezTo>
                      <a:pt x="9051" y="8222"/>
                      <a:pt x="9069" y="8208"/>
                      <a:pt x="9079" y="8189"/>
                    </a:cubicBezTo>
                    <a:lnTo>
                      <a:pt x="13012" y="214"/>
                    </a:lnTo>
                    <a:close/>
                    <a:moveTo>
                      <a:pt x="13012" y="0"/>
                    </a:moveTo>
                    <a:cubicBezTo>
                      <a:pt x="12993" y="0"/>
                      <a:pt x="12976" y="7"/>
                      <a:pt x="12964" y="21"/>
                    </a:cubicBezTo>
                    <a:cubicBezTo>
                      <a:pt x="12955" y="29"/>
                      <a:pt x="12950" y="39"/>
                      <a:pt x="12948" y="49"/>
                    </a:cubicBezTo>
                    <a:lnTo>
                      <a:pt x="8976" y="8099"/>
                    </a:lnTo>
                    <a:lnTo>
                      <a:pt x="76" y="9393"/>
                    </a:lnTo>
                    <a:cubicBezTo>
                      <a:pt x="21" y="9400"/>
                      <a:pt x="0" y="9468"/>
                      <a:pt x="40" y="9505"/>
                    </a:cubicBezTo>
                    <a:lnTo>
                      <a:pt x="6478" y="15780"/>
                    </a:lnTo>
                    <a:lnTo>
                      <a:pt x="4959" y="24644"/>
                    </a:lnTo>
                    <a:cubicBezTo>
                      <a:pt x="4952" y="24686"/>
                      <a:pt x="4986" y="24721"/>
                      <a:pt x="5024" y="24721"/>
                    </a:cubicBezTo>
                    <a:cubicBezTo>
                      <a:pt x="5034" y="24721"/>
                      <a:pt x="5044" y="24719"/>
                      <a:pt x="5055" y="24714"/>
                    </a:cubicBezTo>
                    <a:lnTo>
                      <a:pt x="13013" y="20528"/>
                    </a:lnTo>
                    <a:lnTo>
                      <a:pt x="20973" y="24714"/>
                    </a:lnTo>
                    <a:cubicBezTo>
                      <a:pt x="20982" y="24719"/>
                      <a:pt x="20993" y="24721"/>
                      <a:pt x="21004" y="24721"/>
                    </a:cubicBezTo>
                    <a:cubicBezTo>
                      <a:pt x="21045" y="24720"/>
                      <a:pt x="21076" y="24684"/>
                      <a:pt x="21069" y="24644"/>
                    </a:cubicBezTo>
                    <a:lnTo>
                      <a:pt x="19548" y="15780"/>
                    </a:lnTo>
                    <a:lnTo>
                      <a:pt x="25987" y="9505"/>
                    </a:lnTo>
                    <a:cubicBezTo>
                      <a:pt x="26025" y="9468"/>
                      <a:pt x="26004" y="9401"/>
                      <a:pt x="25949" y="9393"/>
                    </a:cubicBezTo>
                    <a:lnTo>
                      <a:pt x="17052" y="8099"/>
                    </a:lnTo>
                    <a:lnTo>
                      <a:pt x="13072" y="36"/>
                    </a:lnTo>
                    <a:cubicBezTo>
                      <a:pt x="13061" y="16"/>
                      <a:pt x="13043" y="3"/>
                      <a:pt x="13023" y="1"/>
                    </a:cubicBezTo>
                    <a:cubicBezTo>
                      <a:pt x="13019" y="1"/>
                      <a:pt x="13015" y="0"/>
                      <a:pt x="13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4"/>
              <p:cNvSpPr/>
              <p:nvPr/>
            </p:nvSpPr>
            <p:spPr>
              <a:xfrm>
                <a:off x="3803225" y="2008275"/>
                <a:ext cx="341175" cy="324500"/>
              </a:xfrm>
              <a:custGeom>
                <a:avLst/>
                <a:gdLst/>
                <a:ahLst/>
                <a:cxnLst/>
                <a:rect l="l" t="t" r="r" b="b"/>
                <a:pathLst>
                  <a:path w="13647" h="12980" extrusionOk="0">
                    <a:moveTo>
                      <a:pt x="6824" y="1"/>
                    </a:moveTo>
                    <a:lnTo>
                      <a:pt x="6822" y="2"/>
                    </a:lnTo>
                    <a:lnTo>
                      <a:pt x="6822" y="5"/>
                    </a:lnTo>
                    <a:lnTo>
                      <a:pt x="6796" y="55"/>
                    </a:lnTo>
                    <a:lnTo>
                      <a:pt x="6430" y="798"/>
                    </a:lnTo>
                    <a:lnTo>
                      <a:pt x="6334" y="995"/>
                    </a:lnTo>
                    <a:lnTo>
                      <a:pt x="4717" y="4273"/>
                    </a:lnTo>
                    <a:lnTo>
                      <a:pt x="1" y="4959"/>
                    </a:lnTo>
                    <a:lnTo>
                      <a:pt x="3412" y="8284"/>
                    </a:lnTo>
                    <a:lnTo>
                      <a:pt x="2607" y="12980"/>
                    </a:lnTo>
                    <a:lnTo>
                      <a:pt x="2607" y="12980"/>
                    </a:lnTo>
                    <a:lnTo>
                      <a:pt x="6824" y="10762"/>
                    </a:lnTo>
                    <a:lnTo>
                      <a:pt x="11041" y="12980"/>
                    </a:lnTo>
                    <a:lnTo>
                      <a:pt x="10235" y="8284"/>
                    </a:lnTo>
                    <a:lnTo>
                      <a:pt x="13647" y="4959"/>
                    </a:lnTo>
                    <a:lnTo>
                      <a:pt x="8933" y="4273"/>
                    </a:lnTo>
                    <a:lnTo>
                      <a:pt x="68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4"/>
              <p:cNvSpPr/>
              <p:nvPr/>
            </p:nvSpPr>
            <p:spPr>
              <a:xfrm>
                <a:off x="3801125" y="2006650"/>
                <a:ext cx="345425" cy="327775"/>
              </a:xfrm>
              <a:custGeom>
                <a:avLst/>
                <a:gdLst/>
                <a:ahLst/>
                <a:cxnLst/>
                <a:rect l="l" t="t" r="r" b="b"/>
                <a:pathLst>
                  <a:path w="13817" h="13111" extrusionOk="0">
                    <a:moveTo>
                      <a:pt x="6907" y="214"/>
                    </a:moveTo>
                    <a:lnTo>
                      <a:pt x="8957" y="4367"/>
                    </a:lnTo>
                    <a:cubicBezTo>
                      <a:pt x="8967" y="4387"/>
                      <a:pt x="8986" y="4399"/>
                      <a:pt x="9007" y="4403"/>
                    </a:cubicBezTo>
                    <a:lnTo>
                      <a:pt x="13588" y="5070"/>
                    </a:lnTo>
                    <a:lnTo>
                      <a:pt x="10273" y="8301"/>
                    </a:lnTo>
                    <a:cubicBezTo>
                      <a:pt x="10258" y="8316"/>
                      <a:pt x="10250" y="8338"/>
                      <a:pt x="10255" y="8359"/>
                    </a:cubicBezTo>
                    <a:lnTo>
                      <a:pt x="11037" y="12924"/>
                    </a:lnTo>
                    <a:lnTo>
                      <a:pt x="11037" y="12924"/>
                    </a:lnTo>
                    <a:lnTo>
                      <a:pt x="6938" y="10768"/>
                    </a:lnTo>
                    <a:cubicBezTo>
                      <a:pt x="6928" y="10764"/>
                      <a:pt x="6919" y="10760"/>
                      <a:pt x="6908" y="10760"/>
                    </a:cubicBezTo>
                    <a:cubicBezTo>
                      <a:pt x="6897" y="10760"/>
                      <a:pt x="6887" y="10764"/>
                      <a:pt x="6877" y="10768"/>
                    </a:cubicBezTo>
                    <a:lnTo>
                      <a:pt x="2779" y="12924"/>
                    </a:lnTo>
                    <a:lnTo>
                      <a:pt x="3562" y="8359"/>
                    </a:lnTo>
                    <a:cubicBezTo>
                      <a:pt x="3565" y="8338"/>
                      <a:pt x="3557" y="8316"/>
                      <a:pt x="3542" y="8301"/>
                    </a:cubicBezTo>
                    <a:lnTo>
                      <a:pt x="227" y="5070"/>
                    </a:lnTo>
                    <a:lnTo>
                      <a:pt x="4809" y="4403"/>
                    </a:lnTo>
                    <a:cubicBezTo>
                      <a:pt x="4831" y="4399"/>
                      <a:pt x="4850" y="4387"/>
                      <a:pt x="4860" y="4367"/>
                    </a:cubicBezTo>
                    <a:lnTo>
                      <a:pt x="6907" y="214"/>
                    </a:lnTo>
                    <a:close/>
                    <a:moveTo>
                      <a:pt x="6907" y="0"/>
                    </a:moveTo>
                    <a:cubicBezTo>
                      <a:pt x="6889" y="0"/>
                      <a:pt x="6872" y="8"/>
                      <a:pt x="6860" y="21"/>
                    </a:cubicBezTo>
                    <a:cubicBezTo>
                      <a:pt x="6854" y="28"/>
                      <a:pt x="6848" y="37"/>
                      <a:pt x="6845" y="46"/>
                    </a:cubicBezTo>
                    <a:lnTo>
                      <a:pt x="4757" y="4277"/>
                    </a:lnTo>
                    <a:lnTo>
                      <a:pt x="76" y="4958"/>
                    </a:lnTo>
                    <a:cubicBezTo>
                      <a:pt x="21" y="4966"/>
                      <a:pt x="0" y="5032"/>
                      <a:pt x="40" y="5071"/>
                    </a:cubicBezTo>
                    <a:lnTo>
                      <a:pt x="3426" y="8371"/>
                    </a:lnTo>
                    <a:lnTo>
                      <a:pt x="2627" y="13034"/>
                    </a:lnTo>
                    <a:cubicBezTo>
                      <a:pt x="2619" y="13076"/>
                      <a:pt x="2653" y="13111"/>
                      <a:pt x="2693" y="13111"/>
                    </a:cubicBezTo>
                    <a:cubicBezTo>
                      <a:pt x="2703" y="13111"/>
                      <a:pt x="2713" y="13108"/>
                      <a:pt x="2723" y="13103"/>
                    </a:cubicBezTo>
                    <a:lnTo>
                      <a:pt x="6908" y="10902"/>
                    </a:lnTo>
                    <a:lnTo>
                      <a:pt x="11095" y="13103"/>
                    </a:lnTo>
                    <a:cubicBezTo>
                      <a:pt x="11104" y="13108"/>
                      <a:pt x="11114" y="13111"/>
                      <a:pt x="11125" y="13111"/>
                    </a:cubicBezTo>
                    <a:lnTo>
                      <a:pt x="11126" y="13111"/>
                    </a:lnTo>
                    <a:cubicBezTo>
                      <a:pt x="11167" y="13110"/>
                      <a:pt x="11198" y="13073"/>
                      <a:pt x="11192" y="13033"/>
                    </a:cubicBezTo>
                    <a:lnTo>
                      <a:pt x="10391" y="8371"/>
                    </a:lnTo>
                    <a:lnTo>
                      <a:pt x="13778" y="5071"/>
                    </a:lnTo>
                    <a:cubicBezTo>
                      <a:pt x="13816" y="5032"/>
                      <a:pt x="13795" y="4966"/>
                      <a:pt x="13741" y="4958"/>
                    </a:cubicBezTo>
                    <a:lnTo>
                      <a:pt x="9062" y="4277"/>
                    </a:lnTo>
                    <a:lnTo>
                      <a:pt x="6968" y="37"/>
                    </a:lnTo>
                    <a:cubicBezTo>
                      <a:pt x="6957" y="17"/>
                      <a:pt x="6939" y="5"/>
                      <a:pt x="6919" y="1"/>
                    </a:cubicBezTo>
                    <a:cubicBezTo>
                      <a:pt x="6915" y="1"/>
                      <a:pt x="6911" y="0"/>
                      <a:pt x="69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4"/>
              <p:cNvSpPr/>
              <p:nvPr/>
            </p:nvSpPr>
            <p:spPr>
              <a:xfrm>
                <a:off x="3723450" y="1863325"/>
                <a:ext cx="250300" cy="224100"/>
              </a:xfrm>
              <a:custGeom>
                <a:avLst/>
                <a:gdLst/>
                <a:ahLst/>
                <a:cxnLst/>
                <a:rect l="l" t="t" r="r" b="b"/>
                <a:pathLst>
                  <a:path w="10012" h="8964" extrusionOk="0">
                    <a:moveTo>
                      <a:pt x="10012" y="1"/>
                    </a:moveTo>
                    <a:lnTo>
                      <a:pt x="10012" y="1"/>
                    </a:lnTo>
                    <a:cubicBezTo>
                      <a:pt x="5171" y="6626"/>
                      <a:pt x="0" y="8963"/>
                      <a:pt x="0" y="8963"/>
                    </a:cubicBezTo>
                    <a:lnTo>
                      <a:pt x="6022" y="8087"/>
                    </a:lnTo>
                    <a:lnTo>
                      <a:pt x="100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1" name="Google Shape;1781;p34"/>
            <p:cNvSpPr/>
            <p:nvPr/>
          </p:nvSpPr>
          <p:spPr>
            <a:xfrm>
              <a:off x="3721175" y="1861650"/>
              <a:ext cx="254725" cy="227425"/>
            </a:xfrm>
            <a:custGeom>
              <a:avLst/>
              <a:gdLst/>
              <a:ahLst/>
              <a:cxnLst/>
              <a:rect l="l" t="t" r="r" b="b"/>
              <a:pathLst>
                <a:path w="10189" h="9097" extrusionOk="0">
                  <a:moveTo>
                    <a:pt x="9725" y="685"/>
                  </a:moveTo>
                  <a:lnTo>
                    <a:pt x="6069" y="8094"/>
                  </a:lnTo>
                  <a:lnTo>
                    <a:pt x="488" y="8906"/>
                  </a:lnTo>
                  <a:cubicBezTo>
                    <a:pt x="1004" y="8634"/>
                    <a:pt x="2026" y="8050"/>
                    <a:pt x="3321" y="7086"/>
                  </a:cubicBezTo>
                  <a:cubicBezTo>
                    <a:pt x="4957" y="5869"/>
                    <a:pt x="7355" y="3791"/>
                    <a:pt x="9725" y="685"/>
                  </a:cubicBezTo>
                  <a:close/>
                  <a:moveTo>
                    <a:pt x="10102" y="0"/>
                  </a:moveTo>
                  <a:cubicBezTo>
                    <a:pt x="10084" y="0"/>
                    <a:pt x="10065" y="8"/>
                    <a:pt x="10050" y="28"/>
                  </a:cubicBezTo>
                  <a:cubicBezTo>
                    <a:pt x="7555" y="3442"/>
                    <a:pt x="4974" y="5692"/>
                    <a:pt x="3247" y="6977"/>
                  </a:cubicBezTo>
                  <a:cubicBezTo>
                    <a:pt x="1375" y="8370"/>
                    <a:pt x="79" y="8964"/>
                    <a:pt x="65" y="8970"/>
                  </a:cubicBezTo>
                  <a:cubicBezTo>
                    <a:pt x="0" y="8999"/>
                    <a:pt x="21" y="9095"/>
                    <a:pt x="91" y="9096"/>
                  </a:cubicBezTo>
                  <a:lnTo>
                    <a:pt x="101" y="9096"/>
                  </a:lnTo>
                  <a:lnTo>
                    <a:pt x="6123" y="8219"/>
                  </a:lnTo>
                  <a:cubicBezTo>
                    <a:pt x="6144" y="8216"/>
                    <a:pt x="6163" y="8203"/>
                    <a:pt x="6173" y="8184"/>
                  </a:cubicBezTo>
                  <a:lnTo>
                    <a:pt x="10163" y="97"/>
                  </a:lnTo>
                  <a:cubicBezTo>
                    <a:pt x="10188" y="46"/>
                    <a:pt x="10146" y="0"/>
                    <a:pt x="10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2" name="Google Shape;1782;p34"/>
          <p:cNvGrpSpPr/>
          <p:nvPr/>
        </p:nvGrpSpPr>
        <p:grpSpPr>
          <a:xfrm>
            <a:off x="3284725" y="297738"/>
            <a:ext cx="807700" cy="762700"/>
            <a:chOff x="1580000" y="2293238"/>
            <a:chExt cx="807700" cy="762700"/>
          </a:xfrm>
        </p:grpSpPr>
        <p:sp>
          <p:nvSpPr>
            <p:cNvPr id="1783" name="Google Shape;1783;p34"/>
            <p:cNvSpPr/>
            <p:nvPr/>
          </p:nvSpPr>
          <p:spPr>
            <a:xfrm>
              <a:off x="1927400" y="2295213"/>
              <a:ext cx="460300" cy="373325"/>
            </a:xfrm>
            <a:custGeom>
              <a:avLst/>
              <a:gdLst/>
              <a:ahLst/>
              <a:cxnLst/>
              <a:rect l="l" t="t" r="r" b="b"/>
              <a:pathLst>
                <a:path w="18412" h="14933" extrusionOk="0">
                  <a:moveTo>
                    <a:pt x="8325" y="1"/>
                  </a:moveTo>
                  <a:lnTo>
                    <a:pt x="8325" y="1"/>
                  </a:lnTo>
                  <a:cubicBezTo>
                    <a:pt x="0" y="4062"/>
                    <a:pt x="2690" y="14933"/>
                    <a:pt x="2690" y="14933"/>
                  </a:cubicBezTo>
                  <a:cubicBezTo>
                    <a:pt x="18412" y="9496"/>
                    <a:pt x="8326" y="1"/>
                    <a:pt x="8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4"/>
            <p:cNvSpPr/>
            <p:nvPr/>
          </p:nvSpPr>
          <p:spPr>
            <a:xfrm>
              <a:off x="1976250" y="2293238"/>
              <a:ext cx="259300" cy="377475"/>
            </a:xfrm>
            <a:custGeom>
              <a:avLst/>
              <a:gdLst/>
              <a:ahLst/>
              <a:cxnLst/>
              <a:rect l="l" t="t" r="r" b="b"/>
              <a:pathLst>
                <a:path w="10372" h="15099" extrusionOk="0">
                  <a:moveTo>
                    <a:pt x="6360" y="159"/>
                  </a:moveTo>
                  <a:cubicBezTo>
                    <a:pt x="6735" y="529"/>
                    <a:pt x="10185" y="4056"/>
                    <a:pt x="9364" y="7881"/>
                  </a:cubicBezTo>
                  <a:cubicBezTo>
                    <a:pt x="8740" y="10789"/>
                    <a:pt x="5854" y="13159"/>
                    <a:pt x="784" y="14925"/>
                  </a:cubicBezTo>
                  <a:cubicBezTo>
                    <a:pt x="683" y="14477"/>
                    <a:pt x="167" y="11964"/>
                    <a:pt x="499" y="9073"/>
                  </a:cubicBezTo>
                  <a:cubicBezTo>
                    <a:pt x="832" y="6158"/>
                    <a:pt x="2120" y="2249"/>
                    <a:pt x="6360" y="160"/>
                  </a:cubicBezTo>
                  <a:lnTo>
                    <a:pt x="6360" y="159"/>
                  </a:lnTo>
                  <a:close/>
                  <a:moveTo>
                    <a:pt x="6384" y="0"/>
                  </a:moveTo>
                  <a:lnTo>
                    <a:pt x="6342" y="20"/>
                  </a:lnTo>
                  <a:cubicBezTo>
                    <a:pt x="2016" y="2132"/>
                    <a:pt x="704" y="6102"/>
                    <a:pt x="366" y="9062"/>
                  </a:cubicBezTo>
                  <a:cubicBezTo>
                    <a:pt x="1" y="12262"/>
                    <a:pt x="665" y="15001"/>
                    <a:pt x="672" y="15028"/>
                  </a:cubicBezTo>
                  <a:lnTo>
                    <a:pt x="689" y="15099"/>
                  </a:lnTo>
                  <a:lnTo>
                    <a:pt x="758" y="15074"/>
                  </a:lnTo>
                  <a:cubicBezTo>
                    <a:pt x="5917" y="13290"/>
                    <a:pt x="8857" y="10878"/>
                    <a:pt x="9494" y="7908"/>
                  </a:cubicBezTo>
                  <a:cubicBezTo>
                    <a:pt x="10371" y="3811"/>
                    <a:pt x="6457" y="69"/>
                    <a:pt x="6417" y="31"/>
                  </a:cubicBezTo>
                  <a:lnTo>
                    <a:pt x="6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4"/>
            <p:cNvSpPr/>
            <p:nvPr/>
          </p:nvSpPr>
          <p:spPr>
            <a:xfrm>
              <a:off x="1994650" y="2532388"/>
              <a:ext cx="384850" cy="220225"/>
            </a:xfrm>
            <a:custGeom>
              <a:avLst/>
              <a:gdLst/>
              <a:ahLst/>
              <a:cxnLst/>
              <a:rect l="l" t="t" r="r" b="b"/>
              <a:pathLst>
                <a:path w="15394" h="8809" extrusionOk="0">
                  <a:moveTo>
                    <a:pt x="10595" y="0"/>
                  </a:moveTo>
                  <a:cubicBezTo>
                    <a:pt x="4589" y="0"/>
                    <a:pt x="0" y="5446"/>
                    <a:pt x="0" y="5446"/>
                  </a:cubicBezTo>
                  <a:cubicBezTo>
                    <a:pt x="3511" y="7898"/>
                    <a:pt x="6234" y="8808"/>
                    <a:pt x="8343" y="8808"/>
                  </a:cubicBezTo>
                  <a:cubicBezTo>
                    <a:pt x="14426" y="8808"/>
                    <a:pt x="15394" y="1232"/>
                    <a:pt x="15393" y="1232"/>
                  </a:cubicBezTo>
                  <a:cubicBezTo>
                    <a:pt x="13737" y="351"/>
                    <a:pt x="12120" y="0"/>
                    <a:pt x="10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4"/>
            <p:cNvSpPr/>
            <p:nvPr/>
          </p:nvSpPr>
          <p:spPr>
            <a:xfrm>
              <a:off x="1992225" y="2530938"/>
              <a:ext cx="389050" cy="223350"/>
            </a:xfrm>
            <a:custGeom>
              <a:avLst/>
              <a:gdLst/>
              <a:ahLst/>
              <a:cxnLst/>
              <a:rect l="l" t="t" r="r" b="b"/>
              <a:pathLst>
                <a:path w="15562" h="8934" extrusionOk="0">
                  <a:moveTo>
                    <a:pt x="10702" y="133"/>
                  </a:moveTo>
                  <a:cubicBezTo>
                    <a:pt x="12191" y="133"/>
                    <a:pt x="13785" y="466"/>
                    <a:pt x="15419" y="1326"/>
                  </a:cubicBezTo>
                  <a:cubicBezTo>
                    <a:pt x="15340" y="1848"/>
                    <a:pt x="14514" y="6711"/>
                    <a:pt x="10937" y="8294"/>
                  </a:cubicBezTo>
                  <a:cubicBezTo>
                    <a:pt x="10173" y="8633"/>
                    <a:pt x="9338" y="8802"/>
                    <a:pt x="8435" y="8802"/>
                  </a:cubicBezTo>
                  <a:cubicBezTo>
                    <a:pt x="6124" y="8802"/>
                    <a:pt x="3365" y="7696"/>
                    <a:pt x="195" y="5492"/>
                  </a:cubicBezTo>
                  <a:cubicBezTo>
                    <a:pt x="499" y="5147"/>
                    <a:pt x="2226" y="3255"/>
                    <a:pt x="4759" y="1823"/>
                  </a:cubicBezTo>
                  <a:cubicBezTo>
                    <a:pt x="6317" y="943"/>
                    <a:pt x="8381" y="133"/>
                    <a:pt x="10702" y="133"/>
                  </a:cubicBezTo>
                  <a:close/>
                  <a:moveTo>
                    <a:pt x="10703" y="0"/>
                  </a:moveTo>
                  <a:cubicBezTo>
                    <a:pt x="8355" y="0"/>
                    <a:pt x="6269" y="819"/>
                    <a:pt x="4695" y="1709"/>
                  </a:cubicBezTo>
                  <a:cubicBezTo>
                    <a:pt x="1890" y="3292"/>
                    <a:pt x="64" y="5440"/>
                    <a:pt x="46" y="5461"/>
                  </a:cubicBezTo>
                  <a:lnTo>
                    <a:pt x="0" y="5517"/>
                  </a:lnTo>
                  <a:lnTo>
                    <a:pt x="59" y="5558"/>
                  </a:lnTo>
                  <a:cubicBezTo>
                    <a:pt x="3277" y="7805"/>
                    <a:pt x="6081" y="8934"/>
                    <a:pt x="8437" y="8934"/>
                  </a:cubicBezTo>
                  <a:cubicBezTo>
                    <a:pt x="9358" y="8934"/>
                    <a:pt x="10211" y="8761"/>
                    <a:pt x="10991" y="8415"/>
                  </a:cubicBezTo>
                  <a:cubicBezTo>
                    <a:pt x="14822" y="6718"/>
                    <a:pt x="15550" y="1352"/>
                    <a:pt x="15556" y="1299"/>
                  </a:cubicBezTo>
                  <a:lnTo>
                    <a:pt x="15562" y="1252"/>
                  </a:lnTo>
                  <a:lnTo>
                    <a:pt x="15522" y="1231"/>
                  </a:lnTo>
                  <a:cubicBezTo>
                    <a:pt x="13852" y="343"/>
                    <a:pt x="12223" y="0"/>
                    <a:pt x="10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4"/>
            <p:cNvSpPr/>
            <p:nvPr/>
          </p:nvSpPr>
          <p:spPr>
            <a:xfrm>
              <a:off x="1994650" y="2667338"/>
              <a:ext cx="349750" cy="250475"/>
            </a:xfrm>
            <a:custGeom>
              <a:avLst/>
              <a:gdLst/>
              <a:ahLst/>
              <a:cxnLst/>
              <a:rect l="l" t="t" r="r" b="b"/>
              <a:pathLst>
                <a:path w="13990" h="10019" extrusionOk="0">
                  <a:moveTo>
                    <a:pt x="1229" y="1"/>
                  </a:moveTo>
                  <a:cubicBezTo>
                    <a:pt x="465" y="1"/>
                    <a:pt x="0" y="48"/>
                    <a:pt x="0" y="48"/>
                  </a:cubicBezTo>
                  <a:cubicBezTo>
                    <a:pt x="1539" y="7979"/>
                    <a:pt x="4883" y="10019"/>
                    <a:pt x="7915" y="10019"/>
                  </a:cubicBezTo>
                  <a:cubicBezTo>
                    <a:pt x="11127" y="10019"/>
                    <a:pt x="13989" y="7731"/>
                    <a:pt x="13989" y="7731"/>
                  </a:cubicBezTo>
                  <a:cubicBezTo>
                    <a:pt x="11722" y="717"/>
                    <a:pt x="4204" y="1"/>
                    <a:pt x="1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4"/>
            <p:cNvSpPr/>
            <p:nvPr/>
          </p:nvSpPr>
          <p:spPr>
            <a:xfrm>
              <a:off x="1992675" y="2665738"/>
              <a:ext cx="353650" cy="253625"/>
            </a:xfrm>
            <a:custGeom>
              <a:avLst/>
              <a:gdLst/>
              <a:ahLst/>
              <a:cxnLst/>
              <a:rect l="l" t="t" r="r" b="b"/>
              <a:pathLst>
                <a:path w="14146" h="10145" extrusionOk="0">
                  <a:moveTo>
                    <a:pt x="1299" y="132"/>
                  </a:moveTo>
                  <a:cubicBezTo>
                    <a:pt x="2405" y="132"/>
                    <a:pt x="4143" y="230"/>
                    <a:pt x="5993" y="713"/>
                  </a:cubicBezTo>
                  <a:cubicBezTo>
                    <a:pt x="8832" y="1454"/>
                    <a:pt x="12519" y="3279"/>
                    <a:pt x="13991" y="7771"/>
                  </a:cubicBezTo>
                  <a:cubicBezTo>
                    <a:pt x="13650" y="8031"/>
                    <a:pt x="10952" y="10013"/>
                    <a:pt x="7980" y="10013"/>
                  </a:cubicBezTo>
                  <a:cubicBezTo>
                    <a:pt x="7300" y="10013"/>
                    <a:pt x="6607" y="9910"/>
                    <a:pt x="5924" y="9659"/>
                  </a:cubicBezTo>
                  <a:cubicBezTo>
                    <a:pt x="3131" y="8632"/>
                    <a:pt x="1192" y="5439"/>
                    <a:pt x="158" y="172"/>
                  </a:cubicBezTo>
                  <a:cubicBezTo>
                    <a:pt x="315" y="159"/>
                    <a:pt x="720" y="132"/>
                    <a:pt x="1299" y="132"/>
                  </a:cubicBezTo>
                  <a:close/>
                  <a:moveTo>
                    <a:pt x="1298" y="0"/>
                  </a:moveTo>
                  <a:cubicBezTo>
                    <a:pt x="546" y="0"/>
                    <a:pt x="84" y="45"/>
                    <a:pt x="73" y="46"/>
                  </a:cubicBezTo>
                  <a:lnTo>
                    <a:pt x="0" y="53"/>
                  </a:lnTo>
                  <a:lnTo>
                    <a:pt x="14" y="125"/>
                  </a:lnTo>
                  <a:cubicBezTo>
                    <a:pt x="1054" y="5484"/>
                    <a:pt x="3028" y="8734"/>
                    <a:pt x="5879" y="9783"/>
                  </a:cubicBezTo>
                  <a:cubicBezTo>
                    <a:pt x="6576" y="10040"/>
                    <a:pt x="7284" y="10145"/>
                    <a:pt x="7977" y="10145"/>
                  </a:cubicBezTo>
                  <a:cubicBezTo>
                    <a:pt x="11189" y="10145"/>
                    <a:pt x="14076" y="7874"/>
                    <a:pt x="14110" y="7847"/>
                  </a:cubicBezTo>
                  <a:lnTo>
                    <a:pt x="14145" y="7818"/>
                  </a:lnTo>
                  <a:lnTo>
                    <a:pt x="14131" y="7775"/>
                  </a:lnTo>
                  <a:cubicBezTo>
                    <a:pt x="12650" y="3193"/>
                    <a:pt x="8904" y="1336"/>
                    <a:pt x="6023" y="584"/>
                  </a:cubicBezTo>
                  <a:cubicBezTo>
                    <a:pt x="4162" y="99"/>
                    <a:pt x="2412"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4"/>
            <p:cNvSpPr/>
            <p:nvPr/>
          </p:nvSpPr>
          <p:spPr>
            <a:xfrm>
              <a:off x="1754100" y="2668513"/>
              <a:ext cx="453375" cy="385625"/>
            </a:xfrm>
            <a:custGeom>
              <a:avLst/>
              <a:gdLst/>
              <a:ahLst/>
              <a:cxnLst/>
              <a:rect l="l" t="t" r="r" b="b"/>
              <a:pathLst>
                <a:path w="18135" h="15425" extrusionOk="0">
                  <a:moveTo>
                    <a:pt x="9622" y="1"/>
                  </a:moveTo>
                  <a:lnTo>
                    <a:pt x="9622" y="1"/>
                  </a:lnTo>
                  <a:cubicBezTo>
                    <a:pt x="1" y="13572"/>
                    <a:pt x="13728" y="15424"/>
                    <a:pt x="13728" y="15424"/>
                  </a:cubicBezTo>
                  <a:cubicBezTo>
                    <a:pt x="18135" y="7276"/>
                    <a:pt x="9623" y="1"/>
                    <a:pt x="9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4"/>
            <p:cNvSpPr/>
            <p:nvPr/>
          </p:nvSpPr>
          <p:spPr>
            <a:xfrm>
              <a:off x="1889675" y="2666088"/>
              <a:ext cx="266350" cy="389850"/>
            </a:xfrm>
            <a:custGeom>
              <a:avLst/>
              <a:gdLst/>
              <a:ahLst/>
              <a:cxnLst/>
              <a:rect l="l" t="t" r="r" b="b"/>
              <a:pathLst>
                <a:path w="10654" h="15594" extrusionOk="0">
                  <a:moveTo>
                    <a:pt x="4210" y="196"/>
                  </a:moveTo>
                  <a:cubicBezTo>
                    <a:pt x="4553" y="502"/>
                    <a:pt x="6432" y="2243"/>
                    <a:pt x="7847" y="4786"/>
                  </a:cubicBezTo>
                  <a:cubicBezTo>
                    <a:pt x="9273" y="7352"/>
                    <a:pt x="10501" y="11281"/>
                    <a:pt x="8269" y="15449"/>
                  </a:cubicBezTo>
                  <a:cubicBezTo>
                    <a:pt x="7748" y="15367"/>
                    <a:pt x="2892" y="14507"/>
                    <a:pt x="1333" y="10919"/>
                  </a:cubicBezTo>
                  <a:cubicBezTo>
                    <a:pt x="146" y="8190"/>
                    <a:pt x="1115" y="4583"/>
                    <a:pt x="4210" y="196"/>
                  </a:cubicBezTo>
                  <a:close/>
                  <a:moveTo>
                    <a:pt x="4187" y="0"/>
                  </a:moveTo>
                  <a:lnTo>
                    <a:pt x="4145" y="59"/>
                  </a:lnTo>
                  <a:cubicBezTo>
                    <a:pt x="988" y="4514"/>
                    <a:pt x="1" y="8185"/>
                    <a:pt x="1212" y="10971"/>
                  </a:cubicBezTo>
                  <a:cubicBezTo>
                    <a:pt x="2881" y="14815"/>
                    <a:pt x="8243" y="15579"/>
                    <a:pt x="8297" y="15587"/>
                  </a:cubicBezTo>
                  <a:lnTo>
                    <a:pt x="8342" y="15593"/>
                  </a:lnTo>
                  <a:lnTo>
                    <a:pt x="8364" y="15553"/>
                  </a:lnTo>
                  <a:cubicBezTo>
                    <a:pt x="10654" y="11317"/>
                    <a:pt x="9409" y="7325"/>
                    <a:pt x="7962" y="4722"/>
                  </a:cubicBezTo>
                  <a:cubicBezTo>
                    <a:pt x="6397" y="1906"/>
                    <a:pt x="4264" y="66"/>
                    <a:pt x="4242" y="47"/>
                  </a:cubicBezTo>
                  <a:lnTo>
                    <a:pt x="41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4"/>
            <p:cNvSpPr/>
            <p:nvPr/>
          </p:nvSpPr>
          <p:spPr>
            <a:xfrm>
              <a:off x="1580000" y="2668513"/>
              <a:ext cx="414675" cy="325650"/>
            </a:xfrm>
            <a:custGeom>
              <a:avLst/>
              <a:gdLst/>
              <a:ahLst/>
              <a:cxnLst/>
              <a:rect l="l" t="t" r="r" b="b"/>
              <a:pathLst>
                <a:path w="16587" h="13026" extrusionOk="0">
                  <a:moveTo>
                    <a:pt x="16586" y="1"/>
                  </a:moveTo>
                  <a:lnTo>
                    <a:pt x="16586" y="1"/>
                  </a:lnTo>
                  <a:cubicBezTo>
                    <a:pt x="1" y="1292"/>
                    <a:pt x="7361" y="13026"/>
                    <a:pt x="7361" y="13026"/>
                  </a:cubicBezTo>
                  <a:cubicBezTo>
                    <a:pt x="16443" y="11198"/>
                    <a:pt x="16586" y="1"/>
                    <a:pt x="16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4"/>
            <p:cNvSpPr/>
            <p:nvPr/>
          </p:nvSpPr>
          <p:spPr>
            <a:xfrm>
              <a:off x="1690850" y="2666738"/>
              <a:ext cx="305475" cy="329275"/>
            </a:xfrm>
            <a:custGeom>
              <a:avLst/>
              <a:gdLst/>
              <a:ahLst/>
              <a:cxnLst/>
              <a:rect l="l" t="t" r="r" b="b"/>
              <a:pathLst>
                <a:path w="12219" h="13171" extrusionOk="0">
                  <a:moveTo>
                    <a:pt x="12084" y="144"/>
                  </a:moveTo>
                  <a:lnTo>
                    <a:pt x="12084" y="144"/>
                  </a:lnTo>
                  <a:cubicBezTo>
                    <a:pt x="12068" y="602"/>
                    <a:pt x="11933" y="3163"/>
                    <a:pt x="10882" y="5879"/>
                  </a:cubicBezTo>
                  <a:cubicBezTo>
                    <a:pt x="9823" y="8615"/>
                    <a:pt x="7590" y="12071"/>
                    <a:pt x="2960" y="13023"/>
                  </a:cubicBezTo>
                  <a:cubicBezTo>
                    <a:pt x="2689" y="12570"/>
                    <a:pt x="242" y="8289"/>
                    <a:pt x="2003" y="4793"/>
                  </a:cubicBezTo>
                  <a:cubicBezTo>
                    <a:pt x="3340" y="2136"/>
                    <a:pt x="6732" y="572"/>
                    <a:pt x="12084" y="144"/>
                  </a:cubicBezTo>
                  <a:close/>
                  <a:moveTo>
                    <a:pt x="12219" y="0"/>
                  </a:moveTo>
                  <a:lnTo>
                    <a:pt x="12147" y="6"/>
                  </a:lnTo>
                  <a:cubicBezTo>
                    <a:pt x="6703" y="429"/>
                    <a:pt x="3250" y="2021"/>
                    <a:pt x="1884" y="4734"/>
                  </a:cubicBezTo>
                  <a:cubicBezTo>
                    <a:pt x="0" y="8476"/>
                    <a:pt x="2842" y="13086"/>
                    <a:pt x="2871" y="13132"/>
                  </a:cubicBezTo>
                  <a:lnTo>
                    <a:pt x="2896" y="13171"/>
                  </a:lnTo>
                  <a:lnTo>
                    <a:pt x="2941" y="13161"/>
                  </a:lnTo>
                  <a:cubicBezTo>
                    <a:pt x="7660" y="12211"/>
                    <a:pt x="9933" y="8701"/>
                    <a:pt x="11007" y="5922"/>
                  </a:cubicBezTo>
                  <a:cubicBezTo>
                    <a:pt x="12169" y="2918"/>
                    <a:pt x="12218" y="101"/>
                    <a:pt x="12218" y="73"/>
                  </a:cubicBezTo>
                  <a:lnTo>
                    <a:pt x="122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4"/>
            <p:cNvSpPr/>
            <p:nvPr/>
          </p:nvSpPr>
          <p:spPr>
            <a:xfrm>
              <a:off x="1595700" y="2530913"/>
              <a:ext cx="398975" cy="212750"/>
            </a:xfrm>
            <a:custGeom>
              <a:avLst/>
              <a:gdLst/>
              <a:ahLst/>
              <a:cxnLst/>
              <a:rect l="l" t="t" r="r" b="b"/>
              <a:pathLst>
                <a:path w="15959" h="8510" extrusionOk="0">
                  <a:moveTo>
                    <a:pt x="7098" y="0"/>
                  </a:moveTo>
                  <a:cubicBezTo>
                    <a:pt x="2288" y="0"/>
                    <a:pt x="1" y="5827"/>
                    <a:pt x="1" y="5827"/>
                  </a:cubicBezTo>
                  <a:cubicBezTo>
                    <a:pt x="2213" y="7830"/>
                    <a:pt x="4657" y="8509"/>
                    <a:pt x="6952" y="8509"/>
                  </a:cubicBezTo>
                  <a:cubicBezTo>
                    <a:pt x="11782" y="8509"/>
                    <a:pt x="15958" y="5505"/>
                    <a:pt x="15958" y="5505"/>
                  </a:cubicBezTo>
                  <a:cubicBezTo>
                    <a:pt x="12388" y="1385"/>
                    <a:pt x="9443" y="0"/>
                    <a:pt x="7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4"/>
            <p:cNvSpPr/>
            <p:nvPr/>
          </p:nvSpPr>
          <p:spPr>
            <a:xfrm>
              <a:off x="1593750" y="2529238"/>
              <a:ext cx="403350" cy="215900"/>
            </a:xfrm>
            <a:custGeom>
              <a:avLst/>
              <a:gdLst/>
              <a:ahLst/>
              <a:cxnLst/>
              <a:rect l="l" t="t" r="r" b="b"/>
              <a:pathLst>
                <a:path w="16134" h="8636" extrusionOk="0">
                  <a:moveTo>
                    <a:pt x="7183" y="133"/>
                  </a:moveTo>
                  <a:cubicBezTo>
                    <a:pt x="9860" y="133"/>
                    <a:pt x="12799" y="1954"/>
                    <a:pt x="15938" y="5560"/>
                  </a:cubicBezTo>
                  <a:cubicBezTo>
                    <a:pt x="15560" y="5819"/>
                    <a:pt x="13423" y="7233"/>
                    <a:pt x="10615" y="8002"/>
                  </a:cubicBezTo>
                  <a:cubicBezTo>
                    <a:pt x="9571" y="8287"/>
                    <a:pt x="8353" y="8503"/>
                    <a:pt x="7056" y="8503"/>
                  </a:cubicBezTo>
                  <a:cubicBezTo>
                    <a:pt x="4834" y="8503"/>
                    <a:pt x="2378" y="7871"/>
                    <a:pt x="158" y="5877"/>
                  </a:cubicBezTo>
                  <a:cubicBezTo>
                    <a:pt x="361" y="5390"/>
                    <a:pt x="2350" y="877"/>
                    <a:pt x="6206" y="216"/>
                  </a:cubicBezTo>
                  <a:cubicBezTo>
                    <a:pt x="6528" y="161"/>
                    <a:pt x="6853" y="133"/>
                    <a:pt x="7183" y="133"/>
                  </a:cubicBezTo>
                  <a:close/>
                  <a:moveTo>
                    <a:pt x="7180" y="0"/>
                  </a:moveTo>
                  <a:cubicBezTo>
                    <a:pt x="6844" y="0"/>
                    <a:pt x="6512" y="28"/>
                    <a:pt x="6185" y="85"/>
                  </a:cubicBezTo>
                  <a:cubicBezTo>
                    <a:pt x="2054" y="794"/>
                    <a:pt x="37" y="5819"/>
                    <a:pt x="17" y="5871"/>
                  </a:cubicBezTo>
                  <a:lnTo>
                    <a:pt x="0" y="5913"/>
                  </a:lnTo>
                  <a:lnTo>
                    <a:pt x="35" y="5943"/>
                  </a:lnTo>
                  <a:cubicBezTo>
                    <a:pt x="2293" y="7989"/>
                    <a:pt x="4794" y="8636"/>
                    <a:pt x="7053" y="8636"/>
                  </a:cubicBezTo>
                  <a:cubicBezTo>
                    <a:pt x="8365" y="8636"/>
                    <a:pt x="9595" y="8417"/>
                    <a:pt x="10650" y="8129"/>
                  </a:cubicBezTo>
                  <a:cubicBezTo>
                    <a:pt x="13757" y="7278"/>
                    <a:pt x="16051" y="5642"/>
                    <a:pt x="16075" y="5626"/>
                  </a:cubicBezTo>
                  <a:lnTo>
                    <a:pt x="16134" y="5584"/>
                  </a:lnTo>
                  <a:lnTo>
                    <a:pt x="16086" y="5529"/>
                  </a:lnTo>
                  <a:cubicBezTo>
                    <a:pt x="12903" y="1855"/>
                    <a:pt x="9911" y="0"/>
                    <a:pt x="7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4"/>
            <p:cNvSpPr/>
            <p:nvPr/>
          </p:nvSpPr>
          <p:spPr>
            <a:xfrm>
              <a:off x="1737650" y="2327513"/>
              <a:ext cx="357725" cy="341025"/>
            </a:xfrm>
            <a:custGeom>
              <a:avLst/>
              <a:gdLst/>
              <a:ahLst/>
              <a:cxnLst/>
              <a:rect l="l" t="t" r="r" b="b"/>
              <a:pathLst>
                <a:path w="14309" h="13641" extrusionOk="0">
                  <a:moveTo>
                    <a:pt x="3497" y="1"/>
                  </a:moveTo>
                  <a:cubicBezTo>
                    <a:pt x="2492" y="1"/>
                    <a:pt x="1808" y="115"/>
                    <a:pt x="1808" y="115"/>
                  </a:cubicBezTo>
                  <a:cubicBezTo>
                    <a:pt x="0" y="9200"/>
                    <a:pt x="10280" y="13641"/>
                    <a:pt x="10280" y="13641"/>
                  </a:cubicBezTo>
                  <a:cubicBezTo>
                    <a:pt x="14308" y="1373"/>
                    <a:pt x="6979" y="1"/>
                    <a:pt x="34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4"/>
            <p:cNvSpPr/>
            <p:nvPr/>
          </p:nvSpPr>
          <p:spPr>
            <a:xfrm>
              <a:off x="1757725" y="2325988"/>
              <a:ext cx="281100" cy="344800"/>
            </a:xfrm>
            <a:custGeom>
              <a:avLst/>
              <a:gdLst/>
              <a:ahLst/>
              <a:cxnLst/>
              <a:rect l="l" t="t" r="r" b="b"/>
              <a:pathLst>
                <a:path w="11244" h="13792" extrusionOk="0">
                  <a:moveTo>
                    <a:pt x="2670" y="132"/>
                  </a:moveTo>
                  <a:cubicBezTo>
                    <a:pt x="4459" y="132"/>
                    <a:pt x="7287" y="492"/>
                    <a:pt x="9025" y="2517"/>
                  </a:cubicBezTo>
                  <a:cubicBezTo>
                    <a:pt x="10963" y="4774"/>
                    <a:pt x="11101" y="8507"/>
                    <a:pt x="9437" y="13612"/>
                  </a:cubicBezTo>
                  <a:cubicBezTo>
                    <a:pt x="9020" y="13420"/>
                    <a:pt x="6708" y="12310"/>
                    <a:pt x="4606" y="10295"/>
                  </a:cubicBezTo>
                  <a:cubicBezTo>
                    <a:pt x="2488" y="8265"/>
                    <a:pt x="157" y="4874"/>
                    <a:pt x="1061" y="235"/>
                  </a:cubicBezTo>
                  <a:cubicBezTo>
                    <a:pt x="1226" y="210"/>
                    <a:pt x="1835" y="132"/>
                    <a:pt x="2670" y="132"/>
                  </a:cubicBezTo>
                  <a:close/>
                  <a:moveTo>
                    <a:pt x="2661" y="1"/>
                  </a:moveTo>
                  <a:cubicBezTo>
                    <a:pt x="1681" y="1"/>
                    <a:pt x="1012" y="107"/>
                    <a:pt x="993" y="110"/>
                  </a:cubicBezTo>
                  <a:lnTo>
                    <a:pt x="948" y="118"/>
                  </a:lnTo>
                  <a:lnTo>
                    <a:pt x="940" y="163"/>
                  </a:lnTo>
                  <a:cubicBezTo>
                    <a:pt x="0" y="4885"/>
                    <a:pt x="2367" y="8332"/>
                    <a:pt x="4517" y="10394"/>
                  </a:cubicBezTo>
                  <a:cubicBezTo>
                    <a:pt x="6843" y="12622"/>
                    <a:pt x="9424" y="13751"/>
                    <a:pt x="9451" y="13763"/>
                  </a:cubicBezTo>
                  <a:lnTo>
                    <a:pt x="9517" y="13792"/>
                  </a:lnTo>
                  <a:lnTo>
                    <a:pt x="9540" y="13722"/>
                  </a:lnTo>
                  <a:cubicBezTo>
                    <a:pt x="11243" y="8535"/>
                    <a:pt x="11103" y="4737"/>
                    <a:pt x="9124" y="2431"/>
                  </a:cubicBezTo>
                  <a:cubicBezTo>
                    <a:pt x="7352" y="366"/>
                    <a:pt x="4475" y="1"/>
                    <a:pt x="2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4"/>
            <p:cNvSpPr/>
            <p:nvPr/>
          </p:nvSpPr>
          <p:spPr>
            <a:xfrm>
              <a:off x="1820550" y="2373313"/>
              <a:ext cx="175750" cy="295300"/>
            </a:xfrm>
            <a:custGeom>
              <a:avLst/>
              <a:gdLst/>
              <a:ahLst/>
              <a:cxnLst/>
              <a:rect l="l" t="t" r="r" b="b"/>
              <a:pathLst>
                <a:path w="7030" h="11812" extrusionOk="0">
                  <a:moveTo>
                    <a:pt x="97" y="0"/>
                  </a:moveTo>
                  <a:lnTo>
                    <a:pt x="1" y="91"/>
                  </a:lnTo>
                  <a:cubicBezTo>
                    <a:pt x="67" y="162"/>
                    <a:pt x="6657" y="7266"/>
                    <a:pt x="6898" y="11812"/>
                  </a:cubicBezTo>
                  <a:lnTo>
                    <a:pt x="7030" y="11806"/>
                  </a:lnTo>
                  <a:cubicBezTo>
                    <a:pt x="6788" y="7212"/>
                    <a:pt x="165" y="72"/>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4"/>
            <p:cNvSpPr/>
            <p:nvPr/>
          </p:nvSpPr>
          <p:spPr>
            <a:xfrm>
              <a:off x="1993575" y="2352163"/>
              <a:ext cx="130950" cy="317675"/>
            </a:xfrm>
            <a:custGeom>
              <a:avLst/>
              <a:gdLst/>
              <a:ahLst/>
              <a:cxnLst/>
              <a:rect l="l" t="t" r="r" b="b"/>
              <a:pathLst>
                <a:path w="5238" h="12707" extrusionOk="0">
                  <a:moveTo>
                    <a:pt x="5107" y="0"/>
                  </a:moveTo>
                  <a:cubicBezTo>
                    <a:pt x="5090" y="97"/>
                    <a:pt x="3462" y="9649"/>
                    <a:pt x="1" y="12606"/>
                  </a:cubicBezTo>
                  <a:lnTo>
                    <a:pt x="86" y="12706"/>
                  </a:lnTo>
                  <a:cubicBezTo>
                    <a:pt x="3584" y="9718"/>
                    <a:pt x="5221" y="118"/>
                    <a:pt x="5237" y="23"/>
                  </a:cubicBezTo>
                  <a:lnTo>
                    <a:pt x="5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4"/>
            <p:cNvSpPr/>
            <p:nvPr/>
          </p:nvSpPr>
          <p:spPr>
            <a:xfrm>
              <a:off x="1994325" y="2567638"/>
              <a:ext cx="327450" cy="105000"/>
            </a:xfrm>
            <a:custGeom>
              <a:avLst/>
              <a:gdLst/>
              <a:ahLst/>
              <a:cxnLst/>
              <a:rect l="l" t="t" r="r" b="b"/>
              <a:pathLst>
                <a:path w="13098" h="4200" extrusionOk="0">
                  <a:moveTo>
                    <a:pt x="13032" y="1"/>
                  </a:moveTo>
                  <a:cubicBezTo>
                    <a:pt x="12954" y="45"/>
                    <a:pt x="5799" y="4067"/>
                    <a:pt x="1170" y="4067"/>
                  </a:cubicBezTo>
                  <a:cubicBezTo>
                    <a:pt x="767" y="4067"/>
                    <a:pt x="383" y="4037"/>
                    <a:pt x="25" y="3970"/>
                  </a:cubicBezTo>
                  <a:lnTo>
                    <a:pt x="1" y="4101"/>
                  </a:lnTo>
                  <a:cubicBezTo>
                    <a:pt x="366" y="4169"/>
                    <a:pt x="755" y="4200"/>
                    <a:pt x="1165" y="4200"/>
                  </a:cubicBezTo>
                  <a:cubicBezTo>
                    <a:pt x="5837" y="4200"/>
                    <a:pt x="13019" y="159"/>
                    <a:pt x="13097" y="115"/>
                  </a:cubicBezTo>
                  <a:lnTo>
                    <a:pt x="130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4"/>
            <p:cNvSpPr/>
            <p:nvPr/>
          </p:nvSpPr>
          <p:spPr>
            <a:xfrm>
              <a:off x="1993225" y="2667638"/>
              <a:ext cx="296925" cy="173775"/>
            </a:xfrm>
            <a:custGeom>
              <a:avLst/>
              <a:gdLst/>
              <a:ahLst/>
              <a:cxnLst/>
              <a:rect l="l" t="t" r="r" b="b"/>
              <a:pathLst>
                <a:path w="11877" h="6951" extrusionOk="0">
                  <a:moveTo>
                    <a:pt x="113" y="0"/>
                  </a:moveTo>
                  <a:lnTo>
                    <a:pt x="1" y="71"/>
                  </a:lnTo>
                  <a:cubicBezTo>
                    <a:pt x="2468" y="3954"/>
                    <a:pt x="11744" y="6921"/>
                    <a:pt x="11837" y="6950"/>
                  </a:cubicBezTo>
                  <a:lnTo>
                    <a:pt x="11877" y="6824"/>
                  </a:lnTo>
                  <a:cubicBezTo>
                    <a:pt x="11783" y="6795"/>
                    <a:pt x="2555" y="3842"/>
                    <a:pt x="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4"/>
            <p:cNvSpPr/>
            <p:nvPr/>
          </p:nvSpPr>
          <p:spPr>
            <a:xfrm>
              <a:off x="1965625" y="2668113"/>
              <a:ext cx="110975" cy="332675"/>
            </a:xfrm>
            <a:custGeom>
              <a:avLst/>
              <a:gdLst/>
              <a:ahLst/>
              <a:cxnLst/>
              <a:rect l="l" t="t" r="r" b="b"/>
              <a:pathLst>
                <a:path w="4439" h="13307" extrusionOk="0">
                  <a:moveTo>
                    <a:pt x="1097" y="1"/>
                  </a:moveTo>
                  <a:lnTo>
                    <a:pt x="1097" y="1"/>
                  </a:lnTo>
                  <a:cubicBezTo>
                    <a:pt x="1" y="4469"/>
                    <a:pt x="4276" y="13218"/>
                    <a:pt x="4319" y="13306"/>
                  </a:cubicBezTo>
                  <a:lnTo>
                    <a:pt x="4438" y="13247"/>
                  </a:lnTo>
                  <a:cubicBezTo>
                    <a:pt x="4394" y="13160"/>
                    <a:pt x="141" y="4453"/>
                    <a:pt x="1226" y="33"/>
                  </a:cubicBezTo>
                  <a:lnTo>
                    <a:pt x="10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4"/>
            <p:cNvSpPr/>
            <p:nvPr/>
          </p:nvSpPr>
          <p:spPr>
            <a:xfrm>
              <a:off x="1788100" y="2667013"/>
              <a:ext cx="207250" cy="274850"/>
            </a:xfrm>
            <a:custGeom>
              <a:avLst/>
              <a:gdLst/>
              <a:ahLst/>
              <a:cxnLst/>
              <a:rect l="l" t="t" r="r" b="b"/>
              <a:pathLst>
                <a:path w="8290" h="10994" extrusionOk="0">
                  <a:moveTo>
                    <a:pt x="8232" y="1"/>
                  </a:moveTo>
                  <a:cubicBezTo>
                    <a:pt x="4086" y="1992"/>
                    <a:pt x="40" y="10850"/>
                    <a:pt x="1" y="10939"/>
                  </a:cubicBezTo>
                  <a:lnTo>
                    <a:pt x="121" y="10993"/>
                  </a:lnTo>
                  <a:cubicBezTo>
                    <a:pt x="161" y="10904"/>
                    <a:pt x="4187" y="2090"/>
                    <a:pt x="8289" y="121"/>
                  </a:cubicBezTo>
                  <a:lnTo>
                    <a:pt x="82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4"/>
            <p:cNvSpPr/>
            <p:nvPr/>
          </p:nvSpPr>
          <p:spPr>
            <a:xfrm>
              <a:off x="1653200" y="2641838"/>
              <a:ext cx="342250" cy="28175"/>
            </a:xfrm>
            <a:custGeom>
              <a:avLst/>
              <a:gdLst/>
              <a:ahLst/>
              <a:cxnLst/>
              <a:rect l="l" t="t" r="r" b="b"/>
              <a:pathLst>
                <a:path w="13690" h="1127" extrusionOk="0">
                  <a:moveTo>
                    <a:pt x="8018" y="1"/>
                  </a:moveTo>
                  <a:cubicBezTo>
                    <a:pt x="4087" y="1"/>
                    <a:pt x="62" y="839"/>
                    <a:pt x="1" y="853"/>
                  </a:cubicBezTo>
                  <a:lnTo>
                    <a:pt x="27" y="982"/>
                  </a:lnTo>
                  <a:cubicBezTo>
                    <a:pt x="89" y="969"/>
                    <a:pt x="4110" y="131"/>
                    <a:pt x="8022" y="131"/>
                  </a:cubicBezTo>
                  <a:cubicBezTo>
                    <a:pt x="10135" y="131"/>
                    <a:pt x="12217" y="375"/>
                    <a:pt x="13626" y="1127"/>
                  </a:cubicBezTo>
                  <a:lnTo>
                    <a:pt x="13690" y="1010"/>
                  </a:lnTo>
                  <a:cubicBezTo>
                    <a:pt x="12261" y="248"/>
                    <a:pt x="10153" y="1"/>
                    <a:pt x="80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4"/>
            <p:cNvSpPr/>
            <p:nvPr/>
          </p:nvSpPr>
          <p:spPr>
            <a:xfrm>
              <a:off x="1914425" y="2595438"/>
              <a:ext cx="160425" cy="146175"/>
            </a:xfrm>
            <a:custGeom>
              <a:avLst/>
              <a:gdLst/>
              <a:ahLst/>
              <a:cxnLst/>
              <a:rect l="l" t="t" r="r" b="b"/>
              <a:pathLst>
                <a:path w="6417" h="5847" extrusionOk="0">
                  <a:moveTo>
                    <a:pt x="3209" y="1"/>
                  </a:moveTo>
                  <a:cubicBezTo>
                    <a:pt x="2461" y="1"/>
                    <a:pt x="1712" y="286"/>
                    <a:pt x="1142" y="857"/>
                  </a:cubicBezTo>
                  <a:cubicBezTo>
                    <a:pt x="0" y="1999"/>
                    <a:pt x="0" y="3849"/>
                    <a:pt x="1142" y="4991"/>
                  </a:cubicBezTo>
                  <a:cubicBezTo>
                    <a:pt x="1712" y="5561"/>
                    <a:pt x="2461" y="5847"/>
                    <a:pt x="3209" y="5847"/>
                  </a:cubicBezTo>
                  <a:cubicBezTo>
                    <a:pt x="3957" y="5847"/>
                    <a:pt x="4705" y="5561"/>
                    <a:pt x="5275" y="4991"/>
                  </a:cubicBezTo>
                  <a:cubicBezTo>
                    <a:pt x="6417" y="3849"/>
                    <a:pt x="6417" y="1999"/>
                    <a:pt x="5275" y="857"/>
                  </a:cubicBezTo>
                  <a:cubicBezTo>
                    <a:pt x="4705" y="286"/>
                    <a:pt x="3957" y="1"/>
                    <a:pt x="3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4"/>
            <p:cNvSpPr/>
            <p:nvPr/>
          </p:nvSpPr>
          <p:spPr>
            <a:xfrm>
              <a:off x="1919900" y="2593813"/>
              <a:ext cx="149500" cy="149450"/>
            </a:xfrm>
            <a:custGeom>
              <a:avLst/>
              <a:gdLst/>
              <a:ahLst/>
              <a:cxnLst/>
              <a:rect l="l" t="t" r="r" b="b"/>
              <a:pathLst>
                <a:path w="5980" h="5978" extrusionOk="0">
                  <a:moveTo>
                    <a:pt x="2990" y="132"/>
                  </a:moveTo>
                  <a:cubicBezTo>
                    <a:pt x="4565" y="132"/>
                    <a:pt x="5846" y="1414"/>
                    <a:pt x="5846" y="2989"/>
                  </a:cubicBezTo>
                  <a:cubicBezTo>
                    <a:pt x="5846" y="4564"/>
                    <a:pt x="4565" y="5846"/>
                    <a:pt x="2990" y="5846"/>
                  </a:cubicBezTo>
                  <a:cubicBezTo>
                    <a:pt x="1415" y="5846"/>
                    <a:pt x="133" y="4564"/>
                    <a:pt x="133" y="2989"/>
                  </a:cubicBezTo>
                  <a:cubicBezTo>
                    <a:pt x="133" y="1414"/>
                    <a:pt x="1415" y="132"/>
                    <a:pt x="2990" y="132"/>
                  </a:cubicBezTo>
                  <a:close/>
                  <a:moveTo>
                    <a:pt x="2990" y="0"/>
                  </a:moveTo>
                  <a:cubicBezTo>
                    <a:pt x="1342" y="0"/>
                    <a:pt x="1" y="1341"/>
                    <a:pt x="1" y="2989"/>
                  </a:cubicBezTo>
                  <a:cubicBezTo>
                    <a:pt x="1" y="4637"/>
                    <a:pt x="1341" y="5978"/>
                    <a:pt x="2990" y="5978"/>
                  </a:cubicBezTo>
                  <a:cubicBezTo>
                    <a:pt x="4639" y="5978"/>
                    <a:pt x="5979" y="4637"/>
                    <a:pt x="5979" y="2989"/>
                  </a:cubicBezTo>
                  <a:cubicBezTo>
                    <a:pt x="5979" y="1341"/>
                    <a:pt x="4637" y="0"/>
                    <a:pt x="2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CuadroTexto 66">
            <a:extLst>
              <a:ext uri="{FF2B5EF4-FFF2-40B4-BE49-F238E27FC236}">
                <a16:creationId xmlns:a16="http://schemas.microsoft.com/office/drawing/2014/main" id="{C59D03DC-C5F9-EEB3-5C0E-5C3690F287BC}"/>
              </a:ext>
            </a:extLst>
          </p:cNvPr>
          <p:cNvSpPr txBox="1"/>
          <p:nvPr/>
        </p:nvSpPr>
        <p:spPr>
          <a:xfrm>
            <a:off x="2988453" y="3818357"/>
            <a:ext cx="4549091" cy="369332"/>
          </a:xfrm>
          <a:prstGeom prst="rect">
            <a:avLst/>
          </a:prstGeom>
          <a:noFill/>
        </p:spPr>
        <p:txBody>
          <a:bodyPr wrap="square">
            <a:spAutoFit/>
          </a:bodyPr>
          <a:lstStyle/>
          <a:p>
            <a:r>
              <a:rPr lang="es-MX" sz="1800" dirty="0"/>
              <a:t>Melissa Martinez Aldaco 2 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2"/>
        <p:cNvGrpSpPr/>
        <p:nvPr/>
      </p:nvGrpSpPr>
      <p:grpSpPr>
        <a:xfrm>
          <a:off x="0" y="0"/>
          <a:ext cx="0" cy="0"/>
          <a:chOff x="0" y="0"/>
          <a:chExt cx="0" cy="0"/>
        </a:xfrm>
      </p:grpSpPr>
      <p:sp>
        <p:nvSpPr>
          <p:cNvPr id="2593" name="Google Shape;2593;p51"/>
          <p:cNvSpPr txBox="1">
            <a:spLocks noGrp="1"/>
          </p:cNvSpPr>
          <p:nvPr>
            <p:ph type="title"/>
          </p:nvPr>
        </p:nvSpPr>
        <p:spPr>
          <a:xfrm>
            <a:off x="3162871" y="662360"/>
            <a:ext cx="5047561" cy="81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Conclusión</a:t>
            </a:r>
            <a:endParaRPr dirty="0"/>
          </a:p>
        </p:txBody>
      </p:sp>
      <p:sp>
        <p:nvSpPr>
          <p:cNvPr id="2594" name="Google Shape;2594;p51"/>
          <p:cNvSpPr txBox="1">
            <a:spLocks noGrp="1"/>
          </p:cNvSpPr>
          <p:nvPr>
            <p:ph type="subTitle" idx="1"/>
          </p:nvPr>
        </p:nvSpPr>
        <p:spPr>
          <a:xfrm>
            <a:off x="1037634" y="1667047"/>
            <a:ext cx="7049281" cy="21971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P</a:t>
            </a:r>
            <a:r>
              <a:rPr lang="en" dirty="0"/>
              <a:t>ude reconocer cuales son las diferencias que se presentan en los alumnos de preescolar  que es lo que significan cada una de ellas.</a:t>
            </a:r>
          </a:p>
          <a:p>
            <a:pPr marL="0" lvl="0" indent="0" algn="l" rtl="0">
              <a:spcBef>
                <a:spcPts val="0"/>
              </a:spcBef>
              <a:spcAft>
                <a:spcPts val="0"/>
              </a:spcAft>
              <a:buNone/>
            </a:pPr>
            <a:r>
              <a:rPr lang="es-MX" dirty="0"/>
              <a:t>Una de las diferencias que se observaron fue la clase que es el sentido de pertenecía a un grupo por ciertas características iguales a otra persona. La diferencia de cultura es a las diferentes características, tradiciones con las que se identifica cada grupo de personas. El idioma son las diferentes lenguas que existen, donde las personas pueden estudiarlas para desarrollar su comunicación en diferentes grupos. En la educación existe la religión la cual solo se puede desarrollar en una institución privada, dejando en libre la elección de pertenecer a ella. El genero es  para que exista una igualdad entre mujeres y hombres. La capacidad matemática es ese desenvolvimiento con los números y problemas. Y por ultimo la sexualidad es el poder tener esa flexibilidad de hablarla sin tener disgustos por padres de familia.</a:t>
            </a:r>
          </a:p>
        </p:txBody>
      </p:sp>
      <p:grpSp>
        <p:nvGrpSpPr>
          <p:cNvPr id="2596" name="Google Shape;2596;p51"/>
          <p:cNvGrpSpPr/>
          <p:nvPr/>
        </p:nvGrpSpPr>
        <p:grpSpPr>
          <a:xfrm>
            <a:off x="1037634" y="3424960"/>
            <a:ext cx="244472" cy="244350"/>
            <a:chOff x="3939837" y="3311892"/>
            <a:chExt cx="610113" cy="610113"/>
          </a:xfrm>
        </p:grpSpPr>
        <p:sp>
          <p:nvSpPr>
            <p:cNvPr id="2597" name="Google Shape;2597;p5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9" name="Google Shape;2599;p51"/>
          <p:cNvGrpSpPr/>
          <p:nvPr/>
        </p:nvGrpSpPr>
        <p:grpSpPr>
          <a:xfrm>
            <a:off x="7361180" y="3738831"/>
            <a:ext cx="1561826" cy="1167533"/>
            <a:chOff x="3207575" y="1861525"/>
            <a:chExt cx="1091575" cy="816000"/>
          </a:xfrm>
        </p:grpSpPr>
        <p:grpSp>
          <p:nvGrpSpPr>
            <p:cNvPr id="2600" name="Google Shape;2600;p51"/>
            <p:cNvGrpSpPr/>
            <p:nvPr/>
          </p:nvGrpSpPr>
          <p:grpSpPr>
            <a:xfrm>
              <a:off x="3207575" y="1861525"/>
              <a:ext cx="1091575" cy="816000"/>
              <a:chOff x="3207575" y="1861525"/>
              <a:chExt cx="1091575" cy="816000"/>
            </a:xfrm>
          </p:grpSpPr>
          <p:sp>
            <p:nvSpPr>
              <p:cNvPr id="2601" name="Google Shape;2601;p51"/>
              <p:cNvSpPr/>
              <p:nvPr/>
            </p:nvSpPr>
            <p:spPr>
              <a:xfrm>
                <a:off x="3209775" y="2140150"/>
                <a:ext cx="860100" cy="434125"/>
              </a:xfrm>
              <a:custGeom>
                <a:avLst/>
                <a:gdLst/>
                <a:ahLst/>
                <a:cxnLst/>
                <a:rect l="l" t="t" r="r" b="b"/>
                <a:pathLst>
                  <a:path w="34404" h="17365" extrusionOk="0">
                    <a:moveTo>
                      <a:pt x="29350" y="0"/>
                    </a:moveTo>
                    <a:cubicBezTo>
                      <a:pt x="26817" y="0"/>
                      <a:pt x="23304" y="1081"/>
                      <a:pt x="20829" y="6182"/>
                    </a:cubicBezTo>
                    <a:cubicBezTo>
                      <a:pt x="18266" y="11462"/>
                      <a:pt x="11351" y="12527"/>
                      <a:pt x="6186" y="12527"/>
                    </a:cubicBezTo>
                    <a:cubicBezTo>
                      <a:pt x="2693" y="12527"/>
                      <a:pt x="1" y="12039"/>
                      <a:pt x="1" y="12039"/>
                    </a:cubicBezTo>
                    <a:lnTo>
                      <a:pt x="1" y="12039"/>
                    </a:lnTo>
                    <a:cubicBezTo>
                      <a:pt x="6228" y="15975"/>
                      <a:pt x="11433" y="17365"/>
                      <a:pt x="15678" y="17365"/>
                    </a:cubicBezTo>
                    <a:cubicBezTo>
                      <a:pt x="25899" y="17365"/>
                      <a:pt x="30563" y="9309"/>
                      <a:pt x="30562" y="9309"/>
                    </a:cubicBezTo>
                    <a:cubicBezTo>
                      <a:pt x="34403" y="3515"/>
                      <a:pt x="32544" y="584"/>
                      <a:pt x="32544" y="584"/>
                    </a:cubicBezTo>
                    <a:cubicBezTo>
                      <a:pt x="32544" y="584"/>
                      <a:pt x="31212" y="0"/>
                      <a:pt x="29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1"/>
              <p:cNvSpPr/>
              <p:nvPr/>
            </p:nvSpPr>
            <p:spPr>
              <a:xfrm>
                <a:off x="3209775" y="2335025"/>
                <a:ext cx="963800" cy="340900"/>
              </a:xfrm>
              <a:custGeom>
                <a:avLst/>
                <a:gdLst/>
                <a:ahLst/>
                <a:cxnLst/>
                <a:rect l="l" t="t" r="r" b="b"/>
                <a:pathLst>
                  <a:path w="38552" h="13636" extrusionOk="0">
                    <a:moveTo>
                      <a:pt x="33493" y="1"/>
                    </a:moveTo>
                    <a:cubicBezTo>
                      <a:pt x="31994" y="1"/>
                      <a:pt x="28126" y="596"/>
                      <a:pt x="22574" y="5715"/>
                    </a:cubicBezTo>
                    <a:cubicBezTo>
                      <a:pt x="20471" y="7653"/>
                      <a:pt x="17685" y="8340"/>
                      <a:pt x="14789" y="8340"/>
                    </a:cubicBezTo>
                    <a:cubicBezTo>
                      <a:pt x="7720" y="8340"/>
                      <a:pt x="1" y="4245"/>
                      <a:pt x="1" y="4244"/>
                    </a:cubicBezTo>
                    <a:lnTo>
                      <a:pt x="1" y="4244"/>
                    </a:lnTo>
                    <a:cubicBezTo>
                      <a:pt x="5203" y="11333"/>
                      <a:pt x="11491" y="13636"/>
                      <a:pt x="17466" y="13636"/>
                    </a:cubicBezTo>
                    <a:cubicBezTo>
                      <a:pt x="28547" y="13636"/>
                      <a:pt x="38552" y="5715"/>
                      <a:pt x="38552" y="5715"/>
                    </a:cubicBezTo>
                    <a:cubicBezTo>
                      <a:pt x="37037" y="1935"/>
                      <a:pt x="34183" y="55"/>
                      <a:pt x="34183" y="55"/>
                    </a:cubicBezTo>
                    <a:cubicBezTo>
                      <a:pt x="34183" y="55"/>
                      <a:pt x="33946" y="1"/>
                      <a:pt x="33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1"/>
              <p:cNvSpPr/>
              <p:nvPr/>
            </p:nvSpPr>
            <p:spPr>
              <a:xfrm>
                <a:off x="3207575" y="2333500"/>
                <a:ext cx="967825" cy="344025"/>
              </a:xfrm>
              <a:custGeom>
                <a:avLst/>
                <a:gdLst/>
                <a:ahLst/>
                <a:cxnLst/>
                <a:rect l="l" t="t" r="r" b="b"/>
                <a:pathLst>
                  <a:path w="38713" h="13761" extrusionOk="0">
                    <a:moveTo>
                      <a:pt x="33612" y="133"/>
                    </a:moveTo>
                    <a:cubicBezTo>
                      <a:pt x="33979" y="133"/>
                      <a:pt x="34194" y="169"/>
                      <a:pt x="34244" y="178"/>
                    </a:cubicBezTo>
                    <a:cubicBezTo>
                      <a:pt x="34432" y="307"/>
                      <a:pt x="37112" y="2182"/>
                      <a:pt x="38560" y="5754"/>
                    </a:cubicBezTo>
                    <a:cubicBezTo>
                      <a:pt x="37863" y="6290"/>
                      <a:pt x="28136" y="13628"/>
                      <a:pt x="17524" y="13628"/>
                    </a:cubicBezTo>
                    <a:cubicBezTo>
                      <a:pt x="16565" y="13628"/>
                      <a:pt x="15598" y="13568"/>
                      <a:pt x="14630" y="13438"/>
                    </a:cubicBezTo>
                    <a:cubicBezTo>
                      <a:pt x="8998" y="12680"/>
                      <a:pt x="4182" y="9670"/>
                      <a:pt x="309" y="4493"/>
                    </a:cubicBezTo>
                    <a:lnTo>
                      <a:pt x="309" y="4493"/>
                    </a:lnTo>
                    <a:cubicBezTo>
                      <a:pt x="1240" y="4960"/>
                      <a:pt x="4639" y="6591"/>
                      <a:pt x="8645" y="7606"/>
                    </a:cubicBezTo>
                    <a:cubicBezTo>
                      <a:pt x="11036" y="8212"/>
                      <a:pt x="13082" y="8461"/>
                      <a:pt x="14829" y="8461"/>
                    </a:cubicBezTo>
                    <a:cubicBezTo>
                      <a:pt x="18826" y="8461"/>
                      <a:pt x="21262" y="7155"/>
                      <a:pt x="22705" y="5824"/>
                    </a:cubicBezTo>
                    <a:cubicBezTo>
                      <a:pt x="28256" y="707"/>
                      <a:pt x="32147" y="133"/>
                      <a:pt x="33612" y="133"/>
                    </a:cubicBezTo>
                    <a:close/>
                    <a:moveTo>
                      <a:pt x="33619" y="1"/>
                    </a:moveTo>
                    <a:cubicBezTo>
                      <a:pt x="32124" y="1"/>
                      <a:pt x="28194" y="584"/>
                      <a:pt x="22617" y="5726"/>
                    </a:cubicBezTo>
                    <a:cubicBezTo>
                      <a:pt x="20978" y="7237"/>
                      <a:pt x="18779" y="8101"/>
                      <a:pt x="16079" y="8293"/>
                    </a:cubicBezTo>
                    <a:cubicBezTo>
                      <a:pt x="15688" y="8321"/>
                      <a:pt x="15286" y="8335"/>
                      <a:pt x="14873" y="8335"/>
                    </a:cubicBezTo>
                    <a:cubicBezTo>
                      <a:pt x="13006" y="8335"/>
                      <a:pt x="10929" y="8048"/>
                      <a:pt x="8681" y="7478"/>
                    </a:cubicBezTo>
                    <a:cubicBezTo>
                      <a:pt x="4004" y="6293"/>
                      <a:pt x="158" y="4268"/>
                      <a:pt x="120" y="4248"/>
                    </a:cubicBezTo>
                    <a:cubicBezTo>
                      <a:pt x="109" y="4242"/>
                      <a:pt x="98" y="4239"/>
                      <a:pt x="88" y="4239"/>
                    </a:cubicBezTo>
                    <a:cubicBezTo>
                      <a:pt x="39" y="4239"/>
                      <a:pt x="1" y="4298"/>
                      <a:pt x="35" y="4345"/>
                    </a:cubicBezTo>
                    <a:cubicBezTo>
                      <a:pt x="3958" y="9691"/>
                      <a:pt x="8862" y="12794"/>
                      <a:pt x="14612" y="13569"/>
                    </a:cubicBezTo>
                    <a:cubicBezTo>
                      <a:pt x="15561" y="13696"/>
                      <a:pt x="16517" y="13760"/>
                      <a:pt x="17473" y="13760"/>
                    </a:cubicBezTo>
                    <a:cubicBezTo>
                      <a:pt x="17489" y="13760"/>
                      <a:pt x="17505" y="13760"/>
                      <a:pt x="17520" y="13760"/>
                    </a:cubicBezTo>
                    <a:cubicBezTo>
                      <a:pt x="22789" y="13760"/>
                      <a:pt x="27763" y="11967"/>
                      <a:pt x="31228" y="10315"/>
                    </a:cubicBezTo>
                    <a:cubicBezTo>
                      <a:pt x="35665" y="8199"/>
                      <a:pt x="38652" y="5851"/>
                      <a:pt x="38682" y="5827"/>
                    </a:cubicBezTo>
                    <a:cubicBezTo>
                      <a:pt x="38704" y="5809"/>
                      <a:pt x="38713" y="5778"/>
                      <a:pt x="38702" y="5750"/>
                    </a:cubicBezTo>
                    <a:cubicBezTo>
                      <a:pt x="37196" y="1994"/>
                      <a:pt x="34336" y="80"/>
                      <a:pt x="34307" y="60"/>
                    </a:cubicBezTo>
                    <a:cubicBezTo>
                      <a:pt x="34301" y="56"/>
                      <a:pt x="34293" y="53"/>
                      <a:pt x="34286" y="51"/>
                    </a:cubicBezTo>
                    <a:cubicBezTo>
                      <a:pt x="34276" y="49"/>
                      <a:pt x="34048" y="1"/>
                      <a:pt x="33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1"/>
              <p:cNvSpPr/>
              <p:nvPr/>
            </p:nvSpPr>
            <p:spPr>
              <a:xfrm>
                <a:off x="3209750" y="1910225"/>
                <a:ext cx="740875" cy="552325"/>
              </a:xfrm>
              <a:custGeom>
                <a:avLst/>
                <a:gdLst/>
                <a:ahLst/>
                <a:cxnLst/>
                <a:rect l="l" t="t" r="r" b="b"/>
                <a:pathLst>
                  <a:path w="29635" h="22093" extrusionOk="0">
                    <a:moveTo>
                      <a:pt x="29635" y="0"/>
                    </a:moveTo>
                    <a:lnTo>
                      <a:pt x="26570" y="6211"/>
                    </a:lnTo>
                    <a:lnTo>
                      <a:pt x="17636" y="7510"/>
                    </a:lnTo>
                    <a:cubicBezTo>
                      <a:pt x="15091" y="17014"/>
                      <a:pt x="1" y="21235"/>
                      <a:pt x="1" y="21235"/>
                    </a:cubicBezTo>
                    <a:cubicBezTo>
                      <a:pt x="2749" y="21837"/>
                      <a:pt x="5214" y="22093"/>
                      <a:pt x="7419" y="22093"/>
                    </a:cubicBezTo>
                    <a:cubicBezTo>
                      <a:pt x="19964" y="22093"/>
                      <a:pt x="24099" y="13810"/>
                      <a:pt x="24099" y="13810"/>
                    </a:cubicBezTo>
                    <a:cubicBezTo>
                      <a:pt x="25440" y="8999"/>
                      <a:pt x="28193" y="2996"/>
                      <a:pt x="29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1"/>
              <p:cNvSpPr/>
              <p:nvPr/>
            </p:nvSpPr>
            <p:spPr>
              <a:xfrm>
                <a:off x="3207650" y="1908575"/>
                <a:ext cx="744850" cy="555425"/>
              </a:xfrm>
              <a:custGeom>
                <a:avLst/>
                <a:gdLst/>
                <a:ahLst/>
                <a:cxnLst/>
                <a:rect l="l" t="t" r="r" b="b"/>
                <a:pathLst>
                  <a:path w="29794" h="22217" extrusionOk="0">
                    <a:moveTo>
                      <a:pt x="27633" y="4445"/>
                    </a:moveTo>
                    <a:lnTo>
                      <a:pt x="27633" y="4445"/>
                    </a:lnTo>
                    <a:cubicBezTo>
                      <a:pt x="26345" y="7378"/>
                      <a:pt x="24960" y="10846"/>
                      <a:pt x="24123" y="13847"/>
                    </a:cubicBezTo>
                    <a:cubicBezTo>
                      <a:pt x="24110" y="13875"/>
                      <a:pt x="22661" y="16720"/>
                      <a:pt x="18992" y="19043"/>
                    </a:cubicBezTo>
                    <a:cubicBezTo>
                      <a:pt x="15383" y="21328"/>
                      <a:pt x="11297" y="22080"/>
                      <a:pt x="7481" y="22080"/>
                    </a:cubicBezTo>
                    <a:cubicBezTo>
                      <a:pt x="4906" y="22080"/>
                      <a:pt x="2453" y="21738"/>
                      <a:pt x="351" y="21292"/>
                    </a:cubicBezTo>
                    <a:cubicBezTo>
                      <a:pt x="1261" y="21015"/>
                      <a:pt x="4525" y="19956"/>
                      <a:pt x="7980" y="18062"/>
                    </a:cubicBezTo>
                    <a:cubicBezTo>
                      <a:pt x="11712" y="16014"/>
                      <a:pt x="16436" y="12545"/>
                      <a:pt x="17772" y="7636"/>
                    </a:cubicBezTo>
                    <a:lnTo>
                      <a:pt x="26664" y="6343"/>
                    </a:lnTo>
                    <a:cubicBezTo>
                      <a:pt x="26685" y="6340"/>
                      <a:pt x="26703" y="6326"/>
                      <a:pt x="26713" y="6307"/>
                    </a:cubicBezTo>
                    <a:lnTo>
                      <a:pt x="27633" y="4445"/>
                    </a:lnTo>
                    <a:close/>
                    <a:moveTo>
                      <a:pt x="29719" y="1"/>
                    </a:moveTo>
                    <a:cubicBezTo>
                      <a:pt x="29695" y="1"/>
                      <a:pt x="29671" y="14"/>
                      <a:pt x="29660" y="37"/>
                    </a:cubicBezTo>
                    <a:lnTo>
                      <a:pt x="26610" y="6217"/>
                    </a:lnTo>
                    <a:lnTo>
                      <a:pt x="17710" y="7511"/>
                    </a:lnTo>
                    <a:cubicBezTo>
                      <a:pt x="17684" y="7515"/>
                      <a:pt x="17663" y="7534"/>
                      <a:pt x="17655" y="7560"/>
                    </a:cubicBezTo>
                    <a:cubicBezTo>
                      <a:pt x="15151" y="16918"/>
                      <a:pt x="218" y="21196"/>
                      <a:pt x="67" y="21238"/>
                    </a:cubicBezTo>
                    <a:cubicBezTo>
                      <a:pt x="0" y="21257"/>
                      <a:pt x="3" y="21352"/>
                      <a:pt x="71" y="21367"/>
                    </a:cubicBezTo>
                    <a:cubicBezTo>
                      <a:pt x="2813" y="21967"/>
                      <a:pt x="5269" y="22217"/>
                      <a:pt x="7457" y="22217"/>
                    </a:cubicBezTo>
                    <a:cubicBezTo>
                      <a:pt x="12862" y="22217"/>
                      <a:pt x="16635" y="20691"/>
                      <a:pt x="19063" y="19154"/>
                    </a:cubicBezTo>
                    <a:cubicBezTo>
                      <a:pt x="22762" y="16811"/>
                      <a:pt x="24228" y="13934"/>
                      <a:pt x="24247" y="13893"/>
                    </a:cubicBezTo>
                    <a:cubicBezTo>
                      <a:pt x="25573" y="9133"/>
                      <a:pt x="28283" y="3205"/>
                      <a:pt x="29779" y="95"/>
                    </a:cubicBezTo>
                    <a:cubicBezTo>
                      <a:pt x="29794" y="63"/>
                      <a:pt x="29780" y="23"/>
                      <a:pt x="29748" y="7"/>
                    </a:cubicBezTo>
                    <a:cubicBezTo>
                      <a:pt x="29738" y="3"/>
                      <a:pt x="29729" y="1"/>
                      <a:pt x="29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1"/>
              <p:cNvSpPr/>
              <p:nvPr/>
            </p:nvSpPr>
            <p:spPr>
              <a:xfrm>
                <a:off x="3650625" y="1863150"/>
                <a:ext cx="646375" cy="614750"/>
              </a:xfrm>
              <a:custGeom>
                <a:avLst/>
                <a:gdLst/>
                <a:ahLst/>
                <a:cxnLst/>
                <a:rect l="l" t="t" r="r" b="b"/>
                <a:pathLst>
                  <a:path w="25855" h="24590" extrusionOk="0">
                    <a:moveTo>
                      <a:pt x="12928" y="0"/>
                    </a:moveTo>
                    <a:lnTo>
                      <a:pt x="12925" y="3"/>
                    </a:lnTo>
                    <a:lnTo>
                      <a:pt x="12925" y="8"/>
                    </a:lnTo>
                    <a:lnTo>
                      <a:pt x="12877" y="103"/>
                    </a:lnTo>
                    <a:lnTo>
                      <a:pt x="12182" y="1510"/>
                    </a:lnTo>
                    <a:lnTo>
                      <a:pt x="12000" y="1884"/>
                    </a:lnTo>
                    <a:lnTo>
                      <a:pt x="8935" y="8094"/>
                    </a:lnTo>
                    <a:lnTo>
                      <a:pt x="1" y="9394"/>
                    </a:lnTo>
                    <a:lnTo>
                      <a:pt x="6464" y="15693"/>
                    </a:lnTo>
                    <a:lnTo>
                      <a:pt x="4940" y="24590"/>
                    </a:lnTo>
                    <a:lnTo>
                      <a:pt x="12928" y="20389"/>
                    </a:lnTo>
                    <a:lnTo>
                      <a:pt x="20919" y="24590"/>
                    </a:lnTo>
                    <a:lnTo>
                      <a:pt x="19392" y="15693"/>
                    </a:lnTo>
                    <a:lnTo>
                      <a:pt x="25855" y="9394"/>
                    </a:lnTo>
                    <a:lnTo>
                      <a:pt x="16924" y="8094"/>
                    </a:lnTo>
                    <a:lnTo>
                      <a:pt x="129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1"/>
              <p:cNvSpPr/>
              <p:nvPr/>
            </p:nvSpPr>
            <p:spPr>
              <a:xfrm>
                <a:off x="3648500" y="1861525"/>
                <a:ext cx="650650" cy="618050"/>
              </a:xfrm>
              <a:custGeom>
                <a:avLst/>
                <a:gdLst/>
                <a:ahLst/>
                <a:cxnLst/>
                <a:rect l="l" t="t" r="r" b="b"/>
                <a:pathLst>
                  <a:path w="26026" h="24722" extrusionOk="0">
                    <a:moveTo>
                      <a:pt x="13012" y="214"/>
                    </a:moveTo>
                    <a:lnTo>
                      <a:pt x="16949" y="8189"/>
                    </a:lnTo>
                    <a:cubicBezTo>
                      <a:pt x="16958" y="8208"/>
                      <a:pt x="16977" y="8222"/>
                      <a:pt x="16999" y="8225"/>
                    </a:cubicBezTo>
                    <a:lnTo>
                      <a:pt x="25798" y="9505"/>
                    </a:lnTo>
                    <a:lnTo>
                      <a:pt x="19431" y="15711"/>
                    </a:lnTo>
                    <a:cubicBezTo>
                      <a:pt x="19415" y="15726"/>
                      <a:pt x="19407" y="15748"/>
                      <a:pt x="19412" y="15770"/>
                    </a:cubicBezTo>
                    <a:lnTo>
                      <a:pt x="20916" y="24535"/>
                    </a:lnTo>
                    <a:lnTo>
                      <a:pt x="13043" y="20396"/>
                    </a:lnTo>
                    <a:cubicBezTo>
                      <a:pt x="13033" y="20390"/>
                      <a:pt x="13023" y="20388"/>
                      <a:pt x="13013" y="20388"/>
                    </a:cubicBezTo>
                    <a:cubicBezTo>
                      <a:pt x="13002" y="20388"/>
                      <a:pt x="12992" y="20390"/>
                      <a:pt x="12982" y="20396"/>
                    </a:cubicBezTo>
                    <a:lnTo>
                      <a:pt x="5112" y="24535"/>
                    </a:lnTo>
                    <a:lnTo>
                      <a:pt x="5112" y="24535"/>
                    </a:lnTo>
                    <a:lnTo>
                      <a:pt x="6615" y="15769"/>
                    </a:lnTo>
                    <a:cubicBezTo>
                      <a:pt x="6618" y="15747"/>
                      <a:pt x="6610" y="15726"/>
                      <a:pt x="6595" y="15711"/>
                    </a:cubicBezTo>
                    <a:lnTo>
                      <a:pt x="227" y="9505"/>
                    </a:lnTo>
                    <a:lnTo>
                      <a:pt x="9030" y="8225"/>
                    </a:lnTo>
                    <a:cubicBezTo>
                      <a:pt x="9051" y="8222"/>
                      <a:pt x="9069" y="8208"/>
                      <a:pt x="9079" y="8189"/>
                    </a:cubicBezTo>
                    <a:lnTo>
                      <a:pt x="13012" y="214"/>
                    </a:lnTo>
                    <a:close/>
                    <a:moveTo>
                      <a:pt x="13012" y="0"/>
                    </a:moveTo>
                    <a:cubicBezTo>
                      <a:pt x="12993" y="0"/>
                      <a:pt x="12976" y="7"/>
                      <a:pt x="12964" y="21"/>
                    </a:cubicBezTo>
                    <a:cubicBezTo>
                      <a:pt x="12955" y="29"/>
                      <a:pt x="12950" y="39"/>
                      <a:pt x="12948" y="49"/>
                    </a:cubicBezTo>
                    <a:lnTo>
                      <a:pt x="8976" y="8099"/>
                    </a:lnTo>
                    <a:lnTo>
                      <a:pt x="76" y="9393"/>
                    </a:lnTo>
                    <a:cubicBezTo>
                      <a:pt x="21" y="9400"/>
                      <a:pt x="0" y="9468"/>
                      <a:pt x="40" y="9505"/>
                    </a:cubicBezTo>
                    <a:lnTo>
                      <a:pt x="6478" y="15780"/>
                    </a:lnTo>
                    <a:lnTo>
                      <a:pt x="4959" y="24644"/>
                    </a:lnTo>
                    <a:cubicBezTo>
                      <a:pt x="4952" y="24686"/>
                      <a:pt x="4986" y="24721"/>
                      <a:pt x="5024" y="24721"/>
                    </a:cubicBezTo>
                    <a:cubicBezTo>
                      <a:pt x="5034" y="24721"/>
                      <a:pt x="5044" y="24719"/>
                      <a:pt x="5055" y="24714"/>
                    </a:cubicBezTo>
                    <a:lnTo>
                      <a:pt x="13013" y="20528"/>
                    </a:lnTo>
                    <a:lnTo>
                      <a:pt x="20973" y="24714"/>
                    </a:lnTo>
                    <a:cubicBezTo>
                      <a:pt x="20982" y="24719"/>
                      <a:pt x="20993" y="24721"/>
                      <a:pt x="21004" y="24721"/>
                    </a:cubicBezTo>
                    <a:cubicBezTo>
                      <a:pt x="21045" y="24720"/>
                      <a:pt x="21076" y="24684"/>
                      <a:pt x="21069" y="24644"/>
                    </a:cubicBezTo>
                    <a:lnTo>
                      <a:pt x="19548" y="15780"/>
                    </a:lnTo>
                    <a:lnTo>
                      <a:pt x="25987" y="9505"/>
                    </a:lnTo>
                    <a:cubicBezTo>
                      <a:pt x="26025" y="9468"/>
                      <a:pt x="26004" y="9401"/>
                      <a:pt x="25949" y="9393"/>
                    </a:cubicBezTo>
                    <a:lnTo>
                      <a:pt x="17052" y="8099"/>
                    </a:lnTo>
                    <a:lnTo>
                      <a:pt x="13072" y="36"/>
                    </a:lnTo>
                    <a:cubicBezTo>
                      <a:pt x="13061" y="16"/>
                      <a:pt x="13043" y="3"/>
                      <a:pt x="13023" y="1"/>
                    </a:cubicBezTo>
                    <a:cubicBezTo>
                      <a:pt x="13019" y="1"/>
                      <a:pt x="13015" y="0"/>
                      <a:pt x="13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1"/>
              <p:cNvSpPr/>
              <p:nvPr/>
            </p:nvSpPr>
            <p:spPr>
              <a:xfrm>
                <a:off x="3803225" y="2008275"/>
                <a:ext cx="341175" cy="324500"/>
              </a:xfrm>
              <a:custGeom>
                <a:avLst/>
                <a:gdLst/>
                <a:ahLst/>
                <a:cxnLst/>
                <a:rect l="l" t="t" r="r" b="b"/>
                <a:pathLst>
                  <a:path w="13647" h="12980" extrusionOk="0">
                    <a:moveTo>
                      <a:pt x="6824" y="1"/>
                    </a:moveTo>
                    <a:lnTo>
                      <a:pt x="6822" y="2"/>
                    </a:lnTo>
                    <a:lnTo>
                      <a:pt x="6822" y="5"/>
                    </a:lnTo>
                    <a:lnTo>
                      <a:pt x="6796" y="55"/>
                    </a:lnTo>
                    <a:lnTo>
                      <a:pt x="6430" y="798"/>
                    </a:lnTo>
                    <a:lnTo>
                      <a:pt x="6334" y="995"/>
                    </a:lnTo>
                    <a:lnTo>
                      <a:pt x="4717" y="4273"/>
                    </a:lnTo>
                    <a:lnTo>
                      <a:pt x="1" y="4959"/>
                    </a:lnTo>
                    <a:lnTo>
                      <a:pt x="3412" y="8284"/>
                    </a:lnTo>
                    <a:lnTo>
                      <a:pt x="2607" y="12980"/>
                    </a:lnTo>
                    <a:lnTo>
                      <a:pt x="2607" y="12980"/>
                    </a:lnTo>
                    <a:lnTo>
                      <a:pt x="6824" y="10762"/>
                    </a:lnTo>
                    <a:lnTo>
                      <a:pt x="11041" y="12980"/>
                    </a:lnTo>
                    <a:lnTo>
                      <a:pt x="10235" y="8284"/>
                    </a:lnTo>
                    <a:lnTo>
                      <a:pt x="13647" y="4959"/>
                    </a:lnTo>
                    <a:lnTo>
                      <a:pt x="8933" y="4273"/>
                    </a:lnTo>
                    <a:lnTo>
                      <a:pt x="68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1"/>
              <p:cNvSpPr/>
              <p:nvPr/>
            </p:nvSpPr>
            <p:spPr>
              <a:xfrm>
                <a:off x="3801125" y="2006650"/>
                <a:ext cx="345425" cy="327775"/>
              </a:xfrm>
              <a:custGeom>
                <a:avLst/>
                <a:gdLst/>
                <a:ahLst/>
                <a:cxnLst/>
                <a:rect l="l" t="t" r="r" b="b"/>
                <a:pathLst>
                  <a:path w="13817" h="13111" extrusionOk="0">
                    <a:moveTo>
                      <a:pt x="6907" y="214"/>
                    </a:moveTo>
                    <a:lnTo>
                      <a:pt x="8957" y="4367"/>
                    </a:lnTo>
                    <a:cubicBezTo>
                      <a:pt x="8967" y="4387"/>
                      <a:pt x="8986" y="4399"/>
                      <a:pt x="9007" y="4403"/>
                    </a:cubicBezTo>
                    <a:lnTo>
                      <a:pt x="13588" y="5070"/>
                    </a:lnTo>
                    <a:lnTo>
                      <a:pt x="10273" y="8301"/>
                    </a:lnTo>
                    <a:cubicBezTo>
                      <a:pt x="10258" y="8316"/>
                      <a:pt x="10250" y="8338"/>
                      <a:pt x="10255" y="8359"/>
                    </a:cubicBezTo>
                    <a:lnTo>
                      <a:pt x="11037" y="12924"/>
                    </a:lnTo>
                    <a:lnTo>
                      <a:pt x="11037" y="12924"/>
                    </a:lnTo>
                    <a:lnTo>
                      <a:pt x="6938" y="10768"/>
                    </a:lnTo>
                    <a:cubicBezTo>
                      <a:pt x="6928" y="10764"/>
                      <a:pt x="6919" y="10760"/>
                      <a:pt x="6908" y="10760"/>
                    </a:cubicBezTo>
                    <a:cubicBezTo>
                      <a:pt x="6897" y="10760"/>
                      <a:pt x="6887" y="10764"/>
                      <a:pt x="6877" y="10768"/>
                    </a:cubicBezTo>
                    <a:lnTo>
                      <a:pt x="2779" y="12924"/>
                    </a:lnTo>
                    <a:lnTo>
                      <a:pt x="3562" y="8359"/>
                    </a:lnTo>
                    <a:cubicBezTo>
                      <a:pt x="3565" y="8338"/>
                      <a:pt x="3557" y="8316"/>
                      <a:pt x="3542" y="8301"/>
                    </a:cubicBezTo>
                    <a:lnTo>
                      <a:pt x="227" y="5070"/>
                    </a:lnTo>
                    <a:lnTo>
                      <a:pt x="4809" y="4403"/>
                    </a:lnTo>
                    <a:cubicBezTo>
                      <a:pt x="4831" y="4399"/>
                      <a:pt x="4850" y="4387"/>
                      <a:pt x="4860" y="4367"/>
                    </a:cubicBezTo>
                    <a:lnTo>
                      <a:pt x="6907" y="214"/>
                    </a:lnTo>
                    <a:close/>
                    <a:moveTo>
                      <a:pt x="6907" y="0"/>
                    </a:moveTo>
                    <a:cubicBezTo>
                      <a:pt x="6889" y="0"/>
                      <a:pt x="6872" y="8"/>
                      <a:pt x="6860" y="21"/>
                    </a:cubicBezTo>
                    <a:cubicBezTo>
                      <a:pt x="6854" y="28"/>
                      <a:pt x="6848" y="37"/>
                      <a:pt x="6845" y="46"/>
                    </a:cubicBezTo>
                    <a:lnTo>
                      <a:pt x="4757" y="4277"/>
                    </a:lnTo>
                    <a:lnTo>
                      <a:pt x="76" y="4958"/>
                    </a:lnTo>
                    <a:cubicBezTo>
                      <a:pt x="21" y="4966"/>
                      <a:pt x="0" y="5032"/>
                      <a:pt x="40" y="5071"/>
                    </a:cubicBezTo>
                    <a:lnTo>
                      <a:pt x="3426" y="8371"/>
                    </a:lnTo>
                    <a:lnTo>
                      <a:pt x="2627" y="13034"/>
                    </a:lnTo>
                    <a:cubicBezTo>
                      <a:pt x="2619" y="13076"/>
                      <a:pt x="2653" y="13111"/>
                      <a:pt x="2693" y="13111"/>
                    </a:cubicBezTo>
                    <a:cubicBezTo>
                      <a:pt x="2703" y="13111"/>
                      <a:pt x="2713" y="13108"/>
                      <a:pt x="2723" y="13103"/>
                    </a:cubicBezTo>
                    <a:lnTo>
                      <a:pt x="6908" y="10902"/>
                    </a:lnTo>
                    <a:lnTo>
                      <a:pt x="11095" y="13103"/>
                    </a:lnTo>
                    <a:cubicBezTo>
                      <a:pt x="11104" y="13108"/>
                      <a:pt x="11114" y="13111"/>
                      <a:pt x="11125" y="13111"/>
                    </a:cubicBezTo>
                    <a:lnTo>
                      <a:pt x="11126" y="13111"/>
                    </a:lnTo>
                    <a:cubicBezTo>
                      <a:pt x="11167" y="13110"/>
                      <a:pt x="11198" y="13073"/>
                      <a:pt x="11192" y="13033"/>
                    </a:cubicBezTo>
                    <a:lnTo>
                      <a:pt x="10391" y="8371"/>
                    </a:lnTo>
                    <a:lnTo>
                      <a:pt x="13778" y="5071"/>
                    </a:lnTo>
                    <a:cubicBezTo>
                      <a:pt x="13816" y="5032"/>
                      <a:pt x="13795" y="4966"/>
                      <a:pt x="13741" y="4958"/>
                    </a:cubicBezTo>
                    <a:lnTo>
                      <a:pt x="9062" y="4277"/>
                    </a:lnTo>
                    <a:lnTo>
                      <a:pt x="6968" y="37"/>
                    </a:lnTo>
                    <a:cubicBezTo>
                      <a:pt x="6957" y="17"/>
                      <a:pt x="6939" y="5"/>
                      <a:pt x="6919" y="1"/>
                    </a:cubicBezTo>
                    <a:cubicBezTo>
                      <a:pt x="6915" y="1"/>
                      <a:pt x="6911" y="0"/>
                      <a:pt x="69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1"/>
              <p:cNvSpPr/>
              <p:nvPr/>
            </p:nvSpPr>
            <p:spPr>
              <a:xfrm>
                <a:off x="3723450" y="1863325"/>
                <a:ext cx="250300" cy="224100"/>
              </a:xfrm>
              <a:custGeom>
                <a:avLst/>
                <a:gdLst/>
                <a:ahLst/>
                <a:cxnLst/>
                <a:rect l="l" t="t" r="r" b="b"/>
                <a:pathLst>
                  <a:path w="10012" h="8964" extrusionOk="0">
                    <a:moveTo>
                      <a:pt x="10012" y="1"/>
                    </a:moveTo>
                    <a:lnTo>
                      <a:pt x="10012" y="1"/>
                    </a:lnTo>
                    <a:cubicBezTo>
                      <a:pt x="5171" y="6626"/>
                      <a:pt x="0" y="8963"/>
                      <a:pt x="0" y="8963"/>
                    </a:cubicBezTo>
                    <a:lnTo>
                      <a:pt x="6022" y="8087"/>
                    </a:lnTo>
                    <a:lnTo>
                      <a:pt x="10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51"/>
            <p:cNvSpPr/>
            <p:nvPr/>
          </p:nvSpPr>
          <p:spPr>
            <a:xfrm>
              <a:off x="3721175" y="1861650"/>
              <a:ext cx="254725" cy="227425"/>
            </a:xfrm>
            <a:custGeom>
              <a:avLst/>
              <a:gdLst/>
              <a:ahLst/>
              <a:cxnLst/>
              <a:rect l="l" t="t" r="r" b="b"/>
              <a:pathLst>
                <a:path w="10189" h="9097" extrusionOk="0">
                  <a:moveTo>
                    <a:pt x="9725" y="685"/>
                  </a:moveTo>
                  <a:lnTo>
                    <a:pt x="6069" y="8094"/>
                  </a:lnTo>
                  <a:lnTo>
                    <a:pt x="488" y="8906"/>
                  </a:lnTo>
                  <a:cubicBezTo>
                    <a:pt x="1004" y="8634"/>
                    <a:pt x="2026" y="8050"/>
                    <a:pt x="3321" y="7086"/>
                  </a:cubicBezTo>
                  <a:cubicBezTo>
                    <a:pt x="4957" y="5869"/>
                    <a:pt x="7355" y="3791"/>
                    <a:pt x="9725" y="685"/>
                  </a:cubicBezTo>
                  <a:close/>
                  <a:moveTo>
                    <a:pt x="10102" y="0"/>
                  </a:moveTo>
                  <a:cubicBezTo>
                    <a:pt x="10084" y="0"/>
                    <a:pt x="10065" y="8"/>
                    <a:pt x="10050" y="28"/>
                  </a:cubicBezTo>
                  <a:cubicBezTo>
                    <a:pt x="7555" y="3442"/>
                    <a:pt x="4974" y="5692"/>
                    <a:pt x="3247" y="6977"/>
                  </a:cubicBezTo>
                  <a:cubicBezTo>
                    <a:pt x="1375" y="8370"/>
                    <a:pt x="79" y="8964"/>
                    <a:pt x="65" y="8970"/>
                  </a:cubicBezTo>
                  <a:cubicBezTo>
                    <a:pt x="0" y="8999"/>
                    <a:pt x="21" y="9095"/>
                    <a:pt x="91" y="9096"/>
                  </a:cubicBezTo>
                  <a:lnTo>
                    <a:pt x="101" y="9096"/>
                  </a:lnTo>
                  <a:lnTo>
                    <a:pt x="6123" y="8219"/>
                  </a:lnTo>
                  <a:cubicBezTo>
                    <a:pt x="6144" y="8216"/>
                    <a:pt x="6163" y="8203"/>
                    <a:pt x="6173" y="8184"/>
                  </a:cubicBezTo>
                  <a:lnTo>
                    <a:pt x="10163" y="97"/>
                  </a:lnTo>
                  <a:cubicBezTo>
                    <a:pt x="10188" y="46"/>
                    <a:pt x="10146" y="0"/>
                    <a:pt x="10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51"/>
          <p:cNvGrpSpPr/>
          <p:nvPr/>
        </p:nvGrpSpPr>
        <p:grpSpPr>
          <a:xfrm>
            <a:off x="2374284" y="948185"/>
            <a:ext cx="244472" cy="244350"/>
            <a:chOff x="3939837" y="3311892"/>
            <a:chExt cx="610113" cy="610113"/>
          </a:xfrm>
        </p:grpSpPr>
        <p:sp>
          <p:nvSpPr>
            <p:cNvPr id="2613" name="Google Shape;2613;p5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5" name="Google Shape;2615;p51"/>
          <p:cNvGrpSpPr/>
          <p:nvPr/>
        </p:nvGrpSpPr>
        <p:grpSpPr>
          <a:xfrm>
            <a:off x="1453555" y="1090944"/>
            <a:ext cx="482111" cy="481928"/>
            <a:chOff x="3939837" y="3311892"/>
            <a:chExt cx="610113" cy="610113"/>
          </a:xfrm>
        </p:grpSpPr>
        <p:sp>
          <p:nvSpPr>
            <p:cNvPr id="2616" name="Google Shape;2616;p5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8" name="Google Shape;2618;p51"/>
          <p:cNvGrpSpPr/>
          <p:nvPr/>
        </p:nvGrpSpPr>
        <p:grpSpPr>
          <a:xfrm>
            <a:off x="7086234" y="3878310"/>
            <a:ext cx="244472" cy="244350"/>
            <a:chOff x="3939837" y="3311892"/>
            <a:chExt cx="610113" cy="610113"/>
          </a:xfrm>
        </p:grpSpPr>
        <p:sp>
          <p:nvSpPr>
            <p:cNvPr id="2619" name="Google Shape;2619;p5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grpSp>
        <p:nvGrpSpPr>
          <p:cNvPr id="2481" name="Google Shape;2481;p49"/>
          <p:cNvGrpSpPr/>
          <p:nvPr/>
        </p:nvGrpSpPr>
        <p:grpSpPr>
          <a:xfrm>
            <a:off x="832041" y="865532"/>
            <a:ext cx="1679655" cy="646870"/>
            <a:chOff x="4507389" y="1039243"/>
            <a:chExt cx="1520463" cy="585562"/>
          </a:xfrm>
        </p:grpSpPr>
        <p:sp>
          <p:nvSpPr>
            <p:cNvPr id="2482" name="Google Shape;2482;p49"/>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9"/>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4" name="Google Shape;2484;p49"/>
          <p:cNvGrpSpPr/>
          <p:nvPr/>
        </p:nvGrpSpPr>
        <p:grpSpPr>
          <a:xfrm flipH="1">
            <a:off x="8202906" y="1448548"/>
            <a:ext cx="1679655" cy="646870"/>
            <a:chOff x="4507389" y="1039243"/>
            <a:chExt cx="1520463" cy="585562"/>
          </a:xfrm>
        </p:grpSpPr>
        <p:sp>
          <p:nvSpPr>
            <p:cNvPr id="2485" name="Google Shape;2485;p49"/>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9"/>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49"/>
          <p:cNvGrpSpPr/>
          <p:nvPr/>
        </p:nvGrpSpPr>
        <p:grpSpPr>
          <a:xfrm>
            <a:off x="6641080" y="3504994"/>
            <a:ext cx="1561826" cy="1167533"/>
            <a:chOff x="3207575" y="1861525"/>
            <a:chExt cx="1091575" cy="816000"/>
          </a:xfrm>
        </p:grpSpPr>
        <p:grpSp>
          <p:nvGrpSpPr>
            <p:cNvPr id="2488" name="Google Shape;2488;p49"/>
            <p:cNvGrpSpPr/>
            <p:nvPr/>
          </p:nvGrpSpPr>
          <p:grpSpPr>
            <a:xfrm>
              <a:off x="3207575" y="1861525"/>
              <a:ext cx="1091575" cy="816000"/>
              <a:chOff x="3207575" y="1861525"/>
              <a:chExt cx="1091575" cy="816000"/>
            </a:xfrm>
          </p:grpSpPr>
          <p:sp>
            <p:nvSpPr>
              <p:cNvPr id="2489" name="Google Shape;2489;p49"/>
              <p:cNvSpPr/>
              <p:nvPr/>
            </p:nvSpPr>
            <p:spPr>
              <a:xfrm>
                <a:off x="3209775" y="2140150"/>
                <a:ext cx="860100" cy="434125"/>
              </a:xfrm>
              <a:custGeom>
                <a:avLst/>
                <a:gdLst/>
                <a:ahLst/>
                <a:cxnLst/>
                <a:rect l="l" t="t" r="r" b="b"/>
                <a:pathLst>
                  <a:path w="34404" h="17365" extrusionOk="0">
                    <a:moveTo>
                      <a:pt x="29350" y="0"/>
                    </a:moveTo>
                    <a:cubicBezTo>
                      <a:pt x="26817" y="0"/>
                      <a:pt x="23304" y="1081"/>
                      <a:pt x="20829" y="6182"/>
                    </a:cubicBezTo>
                    <a:cubicBezTo>
                      <a:pt x="18266" y="11462"/>
                      <a:pt x="11351" y="12527"/>
                      <a:pt x="6186" y="12527"/>
                    </a:cubicBezTo>
                    <a:cubicBezTo>
                      <a:pt x="2693" y="12527"/>
                      <a:pt x="1" y="12039"/>
                      <a:pt x="1" y="12039"/>
                    </a:cubicBezTo>
                    <a:lnTo>
                      <a:pt x="1" y="12039"/>
                    </a:lnTo>
                    <a:cubicBezTo>
                      <a:pt x="6228" y="15975"/>
                      <a:pt x="11433" y="17365"/>
                      <a:pt x="15678" y="17365"/>
                    </a:cubicBezTo>
                    <a:cubicBezTo>
                      <a:pt x="25899" y="17365"/>
                      <a:pt x="30563" y="9309"/>
                      <a:pt x="30562" y="9309"/>
                    </a:cubicBezTo>
                    <a:cubicBezTo>
                      <a:pt x="34403" y="3515"/>
                      <a:pt x="32544" y="584"/>
                      <a:pt x="32544" y="584"/>
                    </a:cubicBezTo>
                    <a:cubicBezTo>
                      <a:pt x="32544" y="584"/>
                      <a:pt x="31212" y="0"/>
                      <a:pt x="29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9"/>
              <p:cNvSpPr/>
              <p:nvPr/>
            </p:nvSpPr>
            <p:spPr>
              <a:xfrm>
                <a:off x="3209775" y="2335025"/>
                <a:ext cx="963800" cy="340900"/>
              </a:xfrm>
              <a:custGeom>
                <a:avLst/>
                <a:gdLst/>
                <a:ahLst/>
                <a:cxnLst/>
                <a:rect l="l" t="t" r="r" b="b"/>
                <a:pathLst>
                  <a:path w="38552" h="13636" extrusionOk="0">
                    <a:moveTo>
                      <a:pt x="33493" y="1"/>
                    </a:moveTo>
                    <a:cubicBezTo>
                      <a:pt x="31994" y="1"/>
                      <a:pt x="28126" y="596"/>
                      <a:pt x="22574" y="5715"/>
                    </a:cubicBezTo>
                    <a:cubicBezTo>
                      <a:pt x="20471" y="7653"/>
                      <a:pt x="17685" y="8340"/>
                      <a:pt x="14789" y="8340"/>
                    </a:cubicBezTo>
                    <a:cubicBezTo>
                      <a:pt x="7720" y="8340"/>
                      <a:pt x="1" y="4245"/>
                      <a:pt x="1" y="4244"/>
                    </a:cubicBezTo>
                    <a:lnTo>
                      <a:pt x="1" y="4244"/>
                    </a:lnTo>
                    <a:cubicBezTo>
                      <a:pt x="5203" y="11333"/>
                      <a:pt x="11491" y="13636"/>
                      <a:pt x="17466" y="13636"/>
                    </a:cubicBezTo>
                    <a:cubicBezTo>
                      <a:pt x="28547" y="13636"/>
                      <a:pt x="38552" y="5715"/>
                      <a:pt x="38552" y="5715"/>
                    </a:cubicBezTo>
                    <a:cubicBezTo>
                      <a:pt x="37037" y="1935"/>
                      <a:pt x="34183" y="55"/>
                      <a:pt x="34183" y="55"/>
                    </a:cubicBezTo>
                    <a:cubicBezTo>
                      <a:pt x="34183" y="55"/>
                      <a:pt x="33946" y="1"/>
                      <a:pt x="33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9"/>
              <p:cNvSpPr/>
              <p:nvPr/>
            </p:nvSpPr>
            <p:spPr>
              <a:xfrm>
                <a:off x="3207575" y="2333500"/>
                <a:ext cx="967825" cy="344025"/>
              </a:xfrm>
              <a:custGeom>
                <a:avLst/>
                <a:gdLst/>
                <a:ahLst/>
                <a:cxnLst/>
                <a:rect l="l" t="t" r="r" b="b"/>
                <a:pathLst>
                  <a:path w="38713" h="13761" extrusionOk="0">
                    <a:moveTo>
                      <a:pt x="33612" y="133"/>
                    </a:moveTo>
                    <a:cubicBezTo>
                      <a:pt x="33979" y="133"/>
                      <a:pt x="34194" y="169"/>
                      <a:pt x="34244" y="178"/>
                    </a:cubicBezTo>
                    <a:cubicBezTo>
                      <a:pt x="34432" y="307"/>
                      <a:pt x="37112" y="2182"/>
                      <a:pt x="38560" y="5754"/>
                    </a:cubicBezTo>
                    <a:cubicBezTo>
                      <a:pt x="37863" y="6290"/>
                      <a:pt x="28136" y="13628"/>
                      <a:pt x="17524" y="13628"/>
                    </a:cubicBezTo>
                    <a:cubicBezTo>
                      <a:pt x="16565" y="13628"/>
                      <a:pt x="15598" y="13568"/>
                      <a:pt x="14630" y="13438"/>
                    </a:cubicBezTo>
                    <a:cubicBezTo>
                      <a:pt x="8998" y="12680"/>
                      <a:pt x="4182" y="9670"/>
                      <a:pt x="309" y="4493"/>
                    </a:cubicBezTo>
                    <a:lnTo>
                      <a:pt x="309" y="4493"/>
                    </a:lnTo>
                    <a:cubicBezTo>
                      <a:pt x="1240" y="4960"/>
                      <a:pt x="4639" y="6591"/>
                      <a:pt x="8645" y="7606"/>
                    </a:cubicBezTo>
                    <a:cubicBezTo>
                      <a:pt x="11036" y="8212"/>
                      <a:pt x="13082" y="8461"/>
                      <a:pt x="14829" y="8461"/>
                    </a:cubicBezTo>
                    <a:cubicBezTo>
                      <a:pt x="18826" y="8461"/>
                      <a:pt x="21262" y="7155"/>
                      <a:pt x="22705" y="5824"/>
                    </a:cubicBezTo>
                    <a:cubicBezTo>
                      <a:pt x="28256" y="707"/>
                      <a:pt x="32147" y="133"/>
                      <a:pt x="33612" y="133"/>
                    </a:cubicBezTo>
                    <a:close/>
                    <a:moveTo>
                      <a:pt x="33619" y="1"/>
                    </a:moveTo>
                    <a:cubicBezTo>
                      <a:pt x="32124" y="1"/>
                      <a:pt x="28194" y="584"/>
                      <a:pt x="22617" y="5726"/>
                    </a:cubicBezTo>
                    <a:cubicBezTo>
                      <a:pt x="20978" y="7237"/>
                      <a:pt x="18779" y="8101"/>
                      <a:pt x="16079" y="8293"/>
                    </a:cubicBezTo>
                    <a:cubicBezTo>
                      <a:pt x="15688" y="8321"/>
                      <a:pt x="15286" y="8335"/>
                      <a:pt x="14873" y="8335"/>
                    </a:cubicBezTo>
                    <a:cubicBezTo>
                      <a:pt x="13006" y="8335"/>
                      <a:pt x="10929" y="8048"/>
                      <a:pt x="8681" y="7478"/>
                    </a:cubicBezTo>
                    <a:cubicBezTo>
                      <a:pt x="4004" y="6293"/>
                      <a:pt x="158" y="4268"/>
                      <a:pt x="120" y="4248"/>
                    </a:cubicBezTo>
                    <a:cubicBezTo>
                      <a:pt x="109" y="4242"/>
                      <a:pt x="98" y="4239"/>
                      <a:pt x="88" y="4239"/>
                    </a:cubicBezTo>
                    <a:cubicBezTo>
                      <a:pt x="39" y="4239"/>
                      <a:pt x="1" y="4298"/>
                      <a:pt x="35" y="4345"/>
                    </a:cubicBezTo>
                    <a:cubicBezTo>
                      <a:pt x="3958" y="9691"/>
                      <a:pt x="8862" y="12794"/>
                      <a:pt x="14612" y="13569"/>
                    </a:cubicBezTo>
                    <a:cubicBezTo>
                      <a:pt x="15561" y="13696"/>
                      <a:pt x="16517" y="13760"/>
                      <a:pt x="17473" y="13760"/>
                    </a:cubicBezTo>
                    <a:cubicBezTo>
                      <a:pt x="17489" y="13760"/>
                      <a:pt x="17505" y="13760"/>
                      <a:pt x="17520" y="13760"/>
                    </a:cubicBezTo>
                    <a:cubicBezTo>
                      <a:pt x="22789" y="13760"/>
                      <a:pt x="27763" y="11967"/>
                      <a:pt x="31228" y="10315"/>
                    </a:cubicBezTo>
                    <a:cubicBezTo>
                      <a:pt x="35665" y="8199"/>
                      <a:pt x="38652" y="5851"/>
                      <a:pt x="38682" y="5827"/>
                    </a:cubicBezTo>
                    <a:cubicBezTo>
                      <a:pt x="38704" y="5809"/>
                      <a:pt x="38713" y="5778"/>
                      <a:pt x="38702" y="5750"/>
                    </a:cubicBezTo>
                    <a:cubicBezTo>
                      <a:pt x="37196" y="1994"/>
                      <a:pt x="34336" y="80"/>
                      <a:pt x="34307" y="60"/>
                    </a:cubicBezTo>
                    <a:cubicBezTo>
                      <a:pt x="34301" y="56"/>
                      <a:pt x="34293" y="53"/>
                      <a:pt x="34286" y="51"/>
                    </a:cubicBezTo>
                    <a:cubicBezTo>
                      <a:pt x="34276" y="49"/>
                      <a:pt x="34048" y="1"/>
                      <a:pt x="33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9"/>
              <p:cNvSpPr/>
              <p:nvPr/>
            </p:nvSpPr>
            <p:spPr>
              <a:xfrm>
                <a:off x="3209750" y="1910225"/>
                <a:ext cx="740875" cy="552325"/>
              </a:xfrm>
              <a:custGeom>
                <a:avLst/>
                <a:gdLst/>
                <a:ahLst/>
                <a:cxnLst/>
                <a:rect l="l" t="t" r="r" b="b"/>
                <a:pathLst>
                  <a:path w="29635" h="22093" extrusionOk="0">
                    <a:moveTo>
                      <a:pt x="29635" y="0"/>
                    </a:moveTo>
                    <a:lnTo>
                      <a:pt x="26570" y="6211"/>
                    </a:lnTo>
                    <a:lnTo>
                      <a:pt x="17636" y="7510"/>
                    </a:lnTo>
                    <a:cubicBezTo>
                      <a:pt x="15091" y="17014"/>
                      <a:pt x="1" y="21235"/>
                      <a:pt x="1" y="21235"/>
                    </a:cubicBezTo>
                    <a:cubicBezTo>
                      <a:pt x="2749" y="21837"/>
                      <a:pt x="5214" y="22093"/>
                      <a:pt x="7419" y="22093"/>
                    </a:cubicBezTo>
                    <a:cubicBezTo>
                      <a:pt x="19964" y="22093"/>
                      <a:pt x="24099" y="13810"/>
                      <a:pt x="24099" y="13810"/>
                    </a:cubicBezTo>
                    <a:cubicBezTo>
                      <a:pt x="25440" y="8999"/>
                      <a:pt x="28193" y="2996"/>
                      <a:pt x="29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9"/>
              <p:cNvSpPr/>
              <p:nvPr/>
            </p:nvSpPr>
            <p:spPr>
              <a:xfrm>
                <a:off x="3207650" y="1908575"/>
                <a:ext cx="744850" cy="555425"/>
              </a:xfrm>
              <a:custGeom>
                <a:avLst/>
                <a:gdLst/>
                <a:ahLst/>
                <a:cxnLst/>
                <a:rect l="l" t="t" r="r" b="b"/>
                <a:pathLst>
                  <a:path w="29794" h="22217" extrusionOk="0">
                    <a:moveTo>
                      <a:pt x="27633" y="4445"/>
                    </a:moveTo>
                    <a:lnTo>
                      <a:pt x="27633" y="4445"/>
                    </a:lnTo>
                    <a:cubicBezTo>
                      <a:pt x="26345" y="7378"/>
                      <a:pt x="24960" y="10846"/>
                      <a:pt x="24123" y="13847"/>
                    </a:cubicBezTo>
                    <a:cubicBezTo>
                      <a:pt x="24110" y="13875"/>
                      <a:pt x="22661" y="16720"/>
                      <a:pt x="18992" y="19043"/>
                    </a:cubicBezTo>
                    <a:cubicBezTo>
                      <a:pt x="15383" y="21328"/>
                      <a:pt x="11297" y="22080"/>
                      <a:pt x="7481" y="22080"/>
                    </a:cubicBezTo>
                    <a:cubicBezTo>
                      <a:pt x="4906" y="22080"/>
                      <a:pt x="2453" y="21738"/>
                      <a:pt x="351" y="21292"/>
                    </a:cubicBezTo>
                    <a:cubicBezTo>
                      <a:pt x="1261" y="21015"/>
                      <a:pt x="4525" y="19956"/>
                      <a:pt x="7980" y="18062"/>
                    </a:cubicBezTo>
                    <a:cubicBezTo>
                      <a:pt x="11712" y="16014"/>
                      <a:pt x="16436" y="12545"/>
                      <a:pt x="17772" y="7636"/>
                    </a:cubicBezTo>
                    <a:lnTo>
                      <a:pt x="26664" y="6343"/>
                    </a:lnTo>
                    <a:cubicBezTo>
                      <a:pt x="26685" y="6340"/>
                      <a:pt x="26703" y="6326"/>
                      <a:pt x="26713" y="6307"/>
                    </a:cubicBezTo>
                    <a:lnTo>
                      <a:pt x="27633" y="4445"/>
                    </a:lnTo>
                    <a:close/>
                    <a:moveTo>
                      <a:pt x="29719" y="1"/>
                    </a:moveTo>
                    <a:cubicBezTo>
                      <a:pt x="29695" y="1"/>
                      <a:pt x="29671" y="14"/>
                      <a:pt x="29660" y="37"/>
                    </a:cubicBezTo>
                    <a:lnTo>
                      <a:pt x="26610" y="6217"/>
                    </a:lnTo>
                    <a:lnTo>
                      <a:pt x="17710" y="7511"/>
                    </a:lnTo>
                    <a:cubicBezTo>
                      <a:pt x="17684" y="7515"/>
                      <a:pt x="17663" y="7534"/>
                      <a:pt x="17655" y="7560"/>
                    </a:cubicBezTo>
                    <a:cubicBezTo>
                      <a:pt x="15151" y="16918"/>
                      <a:pt x="218" y="21196"/>
                      <a:pt x="67" y="21238"/>
                    </a:cubicBezTo>
                    <a:cubicBezTo>
                      <a:pt x="0" y="21257"/>
                      <a:pt x="3" y="21352"/>
                      <a:pt x="71" y="21367"/>
                    </a:cubicBezTo>
                    <a:cubicBezTo>
                      <a:pt x="2813" y="21967"/>
                      <a:pt x="5269" y="22217"/>
                      <a:pt x="7457" y="22217"/>
                    </a:cubicBezTo>
                    <a:cubicBezTo>
                      <a:pt x="12862" y="22217"/>
                      <a:pt x="16635" y="20691"/>
                      <a:pt x="19063" y="19154"/>
                    </a:cubicBezTo>
                    <a:cubicBezTo>
                      <a:pt x="22762" y="16811"/>
                      <a:pt x="24228" y="13934"/>
                      <a:pt x="24247" y="13893"/>
                    </a:cubicBezTo>
                    <a:cubicBezTo>
                      <a:pt x="25573" y="9133"/>
                      <a:pt x="28283" y="3205"/>
                      <a:pt x="29779" y="95"/>
                    </a:cubicBezTo>
                    <a:cubicBezTo>
                      <a:pt x="29794" y="63"/>
                      <a:pt x="29780" y="23"/>
                      <a:pt x="29748" y="7"/>
                    </a:cubicBezTo>
                    <a:cubicBezTo>
                      <a:pt x="29738" y="3"/>
                      <a:pt x="29729" y="1"/>
                      <a:pt x="29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9"/>
              <p:cNvSpPr/>
              <p:nvPr/>
            </p:nvSpPr>
            <p:spPr>
              <a:xfrm>
                <a:off x="3650625" y="1863150"/>
                <a:ext cx="646375" cy="614750"/>
              </a:xfrm>
              <a:custGeom>
                <a:avLst/>
                <a:gdLst/>
                <a:ahLst/>
                <a:cxnLst/>
                <a:rect l="l" t="t" r="r" b="b"/>
                <a:pathLst>
                  <a:path w="25855" h="24590" extrusionOk="0">
                    <a:moveTo>
                      <a:pt x="12928" y="0"/>
                    </a:moveTo>
                    <a:lnTo>
                      <a:pt x="12925" y="3"/>
                    </a:lnTo>
                    <a:lnTo>
                      <a:pt x="12925" y="8"/>
                    </a:lnTo>
                    <a:lnTo>
                      <a:pt x="12877" y="103"/>
                    </a:lnTo>
                    <a:lnTo>
                      <a:pt x="12182" y="1510"/>
                    </a:lnTo>
                    <a:lnTo>
                      <a:pt x="12000" y="1884"/>
                    </a:lnTo>
                    <a:lnTo>
                      <a:pt x="8935" y="8094"/>
                    </a:lnTo>
                    <a:lnTo>
                      <a:pt x="1" y="9394"/>
                    </a:lnTo>
                    <a:lnTo>
                      <a:pt x="6464" y="15693"/>
                    </a:lnTo>
                    <a:lnTo>
                      <a:pt x="4940" y="24590"/>
                    </a:lnTo>
                    <a:lnTo>
                      <a:pt x="12928" y="20389"/>
                    </a:lnTo>
                    <a:lnTo>
                      <a:pt x="20919" y="24590"/>
                    </a:lnTo>
                    <a:lnTo>
                      <a:pt x="19392" y="15693"/>
                    </a:lnTo>
                    <a:lnTo>
                      <a:pt x="25855" y="9394"/>
                    </a:lnTo>
                    <a:lnTo>
                      <a:pt x="16924" y="8094"/>
                    </a:lnTo>
                    <a:lnTo>
                      <a:pt x="129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9"/>
              <p:cNvSpPr/>
              <p:nvPr/>
            </p:nvSpPr>
            <p:spPr>
              <a:xfrm>
                <a:off x="3648500" y="1861525"/>
                <a:ext cx="650650" cy="618050"/>
              </a:xfrm>
              <a:custGeom>
                <a:avLst/>
                <a:gdLst/>
                <a:ahLst/>
                <a:cxnLst/>
                <a:rect l="l" t="t" r="r" b="b"/>
                <a:pathLst>
                  <a:path w="26026" h="24722" extrusionOk="0">
                    <a:moveTo>
                      <a:pt x="13012" y="214"/>
                    </a:moveTo>
                    <a:lnTo>
                      <a:pt x="16949" y="8189"/>
                    </a:lnTo>
                    <a:cubicBezTo>
                      <a:pt x="16958" y="8208"/>
                      <a:pt x="16977" y="8222"/>
                      <a:pt x="16999" y="8225"/>
                    </a:cubicBezTo>
                    <a:lnTo>
                      <a:pt x="25798" y="9505"/>
                    </a:lnTo>
                    <a:lnTo>
                      <a:pt x="19431" y="15711"/>
                    </a:lnTo>
                    <a:cubicBezTo>
                      <a:pt x="19415" y="15726"/>
                      <a:pt x="19407" y="15748"/>
                      <a:pt x="19412" y="15770"/>
                    </a:cubicBezTo>
                    <a:lnTo>
                      <a:pt x="20916" y="24535"/>
                    </a:lnTo>
                    <a:lnTo>
                      <a:pt x="13043" y="20396"/>
                    </a:lnTo>
                    <a:cubicBezTo>
                      <a:pt x="13033" y="20390"/>
                      <a:pt x="13023" y="20388"/>
                      <a:pt x="13013" y="20388"/>
                    </a:cubicBezTo>
                    <a:cubicBezTo>
                      <a:pt x="13002" y="20388"/>
                      <a:pt x="12992" y="20390"/>
                      <a:pt x="12982" y="20396"/>
                    </a:cubicBezTo>
                    <a:lnTo>
                      <a:pt x="5112" y="24535"/>
                    </a:lnTo>
                    <a:lnTo>
                      <a:pt x="5112" y="24535"/>
                    </a:lnTo>
                    <a:lnTo>
                      <a:pt x="6615" y="15769"/>
                    </a:lnTo>
                    <a:cubicBezTo>
                      <a:pt x="6618" y="15747"/>
                      <a:pt x="6610" y="15726"/>
                      <a:pt x="6595" y="15711"/>
                    </a:cubicBezTo>
                    <a:lnTo>
                      <a:pt x="227" y="9505"/>
                    </a:lnTo>
                    <a:lnTo>
                      <a:pt x="9030" y="8225"/>
                    </a:lnTo>
                    <a:cubicBezTo>
                      <a:pt x="9051" y="8222"/>
                      <a:pt x="9069" y="8208"/>
                      <a:pt x="9079" y="8189"/>
                    </a:cubicBezTo>
                    <a:lnTo>
                      <a:pt x="13012" y="214"/>
                    </a:lnTo>
                    <a:close/>
                    <a:moveTo>
                      <a:pt x="13012" y="0"/>
                    </a:moveTo>
                    <a:cubicBezTo>
                      <a:pt x="12993" y="0"/>
                      <a:pt x="12976" y="7"/>
                      <a:pt x="12964" y="21"/>
                    </a:cubicBezTo>
                    <a:cubicBezTo>
                      <a:pt x="12955" y="29"/>
                      <a:pt x="12950" y="39"/>
                      <a:pt x="12948" y="49"/>
                    </a:cubicBezTo>
                    <a:lnTo>
                      <a:pt x="8976" y="8099"/>
                    </a:lnTo>
                    <a:lnTo>
                      <a:pt x="76" y="9393"/>
                    </a:lnTo>
                    <a:cubicBezTo>
                      <a:pt x="21" y="9400"/>
                      <a:pt x="0" y="9468"/>
                      <a:pt x="40" y="9505"/>
                    </a:cubicBezTo>
                    <a:lnTo>
                      <a:pt x="6478" y="15780"/>
                    </a:lnTo>
                    <a:lnTo>
                      <a:pt x="4959" y="24644"/>
                    </a:lnTo>
                    <a:cubicBezTo>
                      <a:pt x="4952" y="24686"/>
                      <a:pt x="4986" y="24721"/>
                      <a:pt x="5024" y="24721"/>
                    </a:cubicBezTo>
                    <a:cubicBezTo>
                      <a:pt x="5034" y="24721"/>
                      <a:pt x="5044" y="24719"/>
                      <a:pt x="5055" y="24714"/>
                    </a:cubicBezTo>
                    <a:lnTo>
                      <a:pt x="13013" y="20528"/>
                    </a:lnTo>
                    <a:lnTo>
                      <a:pt x="20973" y="24714"/>
                    </a:lnTo>
                    <a:cubicBezTo>
                      <a:pt x="20982" y="24719"/>
                      <a:pt x="20993" y="24721"/>
                      <a:pt x="21004" y="24721"/>
                    </a:cubicBezTo>
                    <a:cubicBezTo>
                      <a:pt x="21045" y="24720"/>
                      <a:pt x="21076" y="24684"/>
                      <a:pt x="21069" y="24644"/>
                    </a:cubicBezTo>
                    <a:lnTo>
                      <a:pt x="19548" y="15780"/>
                    </a:lnTo>
                    <a:lnTo>
                      <a:pt x="25987" y="9505"/>
                    </a:lnTo>
                    <a:cubicBezTo>
                      <a:pt x="26025" y="9468"/>
                      <a:pt x="26004" y="9401"/>
                      <a:pt x="25949" y="9393"/>
                    </a:cubicBezTo>
                    <a:lnTo>
                      <a:pt x="17052" y="8099"/>
                    </a:lnTo>
                    <a:lnTo>
                      <a:pt x="13072" y="36"/>
                    </a:lnTo>
                    <a:cubicBezTo>
                      <a:pt x="13061" y="16"/>
                      <a:pt x="13043" y="3"/>
                      <a:pt x="13023" y="1"/>
                    </a:cubicBezTo>
                    <a:cubicBezTo>
                      <a:pt x="13019" y="1"/>
                      <a:pt x="13015" y="0"/>
                      <a:pt x="13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9"/>
              <p:cNvSpPr/>
              <p:nvPr/>
            </p:nvSpPr>
            <p:spPr>
              <a:xfrm>
                <a:off x="3803225" y="2008275"/>
                <a:ext cx="341175" cy="324500"/>
              </a:xfrm>
              <a:custGeom>
                <a:avLst/>
                <a:gdLst/>
                <a:ahLst/>
                <a:cxnLst/>
                <a:rect l="l" t="t" r="r" b="b"/>
                <a:pathLst>
                  <a:path w="13647" h="12980" extrusionOk="0">
                    <a:moveTo>
                      <a:pt x="6824" y="1"/>
                    </a:moveTo>
                    <a:lnTo>
                      <a:pt x="6822" y="2"/>
                    </a:lnTo>
                    <a:lnTo>
                      <a:pt x="6822" y="5"/>
                    </a:lnTo>
                    <a:lnTo>
                      <a:pt x="6796" y="55"/>
                    </a:lnTo>
                    <a:lnTo>
                      <a:pt x="6430" y="798"/>
                    </a:lnTo>
                    <a:lnTo>
                      <a:pt x="6334" y="995"/>
                    </a:lnTo>
                    <a:lnTo>
                      <a:pt x="4717" y="4273"/>
                    </a:lnTo>
                    <a:lnTo>
                      <a:pt x="1" y="4959"/>
                    </a:lnTo>
                    <a:lnTo>
                      <a:pt x="3412" y="8284"/>
                    </a:lnTo>
                    <a:lnTo>
                      <a:pt x="2607" y="12980"/>
                    </a:lnTo>
                    <a:lnTo>
                      <a:pt x="2607" y="12980"/>
                    </a:lnTo>
                    <a:lnTo>
                      <a:pt x="6824" y="10762"/>
                    </a:lnTo>
                    <a:lnTo>
                      <a:pt x="11041" y="12980"/>
                    </a:lnTo>
                    <a:lnTo>
                      <a:pt x="10235" y="8284"/>
                    </a:lnTo>
                    <a:lnTo>
                      <a:pt x="13647" y="4959"/>
                    </a:lnTo>
                    <a:lnTo>
                      <a:pt x="8933" y="4273"/>
                    </a:lnTo>
                    <a:lnTo>
                      <a:pt x="68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9"/>
              <p:cNvSpPr/>
              <p:nvPr/>
            </p:nvSpPr>
            <p:spPr>
              <a:xfrm>
                <a:off x="3801125" y="2006650"/>
                <a:ext cx="345425" cy="327775"/>
              </a:xfrm>
              <a:custGeom>
                <a:avLst/>
                <a:gdLst/>
                <a:ahLst/>
                <a:cxnLst/>
                <a:rect l="l" t="t" r="r" b="b"/>
                <a:pathLst>
                  <a:path w="13817" h="13111" extrusionOk="0">
                    <a:moveTo>
                      <a:pt x="6907" y="214"/>
                    </a:moveTo>
                    <a:lnTo>
                      <a:pt x="8957" y="4367"/>
                    </a:lnTo>
                    <a:cubicBezTo>
                      <a:pt x="8967" y="4387"/>
                      <a:pt x="8986" y="4399"/>
                      <a:pt x="9007" y="4403"/>
                    </a:cubicBezTo>
                    <a:lnTo>
                      <a:pt x="13588" y="5070"/>
                    </a:lnTo>
                    <a:lnTo>
                      <a:pt x="10273" y="8301"/>
                    </a:lnTo>
                    <a:cubicBezTo>
                      <a:pt x="10258" y="8316"/>
                      <a:pt x="10250" y="8338"/>
                      <a:pt x="10255" y="8359"/>
                    </a:cubicBezTo>
                    <a:lnTo>
                      <a:pt x="11037" y="12924"/>
                    </a:lnTo>
                    <a:lnTo>
                      <a:pt x="11037" y="12924"/>
                    </a:lnTo>
                    <a:lnTo>
                      <a:pt x="6938" y="10768"/>
                    </a:lnTo>
                    <a:cubicBezTo>
                      <a:pt x="6928" y="10764"/>
                      <a:pt x="6919" y="10760"/>
                      <a:pt x="6908" y="10760"/>
                    </a:cubicBezTo>
                    <a:cubicBezTo>
                      <a:pt x="6897" y="10760"/>
                      <a:pt x="6887" y="10764"/>
                      <a:pt x="6877" y="10768"/>
                    </a:cubicBezTo>
                    <a:lnTo>
                      <a:pt x="2779" y="12924"/>
                    </a:lnTo>
                    <a:lnTo>
                      <a:pt x="3562" y="8359"/>
                    </a:lnTo>
                    <a:cubicBezTo>
                      <a:pt x="3565" y="8338"/>
                      <a:pt x="3557" y="8316"/>
                      <a:pt x="3542" y="8301"/>
                    </a:cubicBezTo>
                    <a:lnTo>
                      <a:pt x="227" y="5070"/>
                    </a:lnTo>
                    <a:lnTo>
                      <a:pt x="4809" y="4403"/>
                    </a:lnTo>
                    <a:cubicBezTo>
                      <a:pt x="4831" y="4399"/>
                      <a:pt x="4850" y="4387"/>
                      <a:pt x="4860" y="4367"/>
                    </a:cubicBezTo>
                    <a:lnTo>
                      <a:pt x="6907" y="214"/>
                    </a:lnTo>
                    <a:close/>
                    <a:moveTo>
                      <a:pt x="6907" y="0"/>
                    </a:moveTo>
                    <a:cubicBezTo>
                      <a:pt x="6889" y="0"/>
                      <a:pt x="6872" y="8"/>
                      <a:pt x="6860" y="21"/>
                    </a:cubicBezTo>
                    <a:cubicBezTo>
                      <a:pt x="6854" y="28"/>
                      <a:pt x="6848" y="37"/>
                      <a:pt x="6845" y="46"/>
                    </a:cubicBezTo>
                    <a:lnTo>
                      <a:pt x="4757" y="4277"/>
                    </a:lnTo>
                    <a:lnTo>
                      <a:pt x="76" y="4958"/>
                    </a:lnTo>
                    <a:cubicBezTo>
                      <a:pt x="21" y="4966"/>
                      <a:pt x="0" y="5032"/>
                      <a:pt x="40" y="5071"/>
                    </a:cubicBezTo>
                    <a:lnTo>
                      <a:pt x="3426" y="8371"/>
                    </a:lnTo>
                    <a:lnTo>
                      <a:pt x="2627" y="13034"/>
                    </a:lnTo>
                    <a:cubicBezTo>
                      <a:pt x="2619" y="13076"/>
                      <a:pt x="2653" y="13111"/>
                      <a:pt x="2693" y="13111"/>
                    </a:cubicBezTo>
                    <a:cubicBezTo>
                      <a:pt x="2703" y="13111"/>
                      <a:pt x="2713" y="13108"/>
                      <a:pt x="2723" y="13103"/>
                    </a:cubicBezTo>
                    <a:lnTo>
                      <a:pt x="6908" y="10902"/>
                    </a:lnTo>
                    <a:lnTo>
                      <a:pt x="11095" y="13103"/>
                    </a:lnTo>
                    <a:cubicBezTo>
                      <a:pt x="11104" y="13108"/>
                      <a:pt x="11114" y="13111"/>
                      <a:pt x="11125" y="13111"/>
                    </a:cubicBezTo>
                    <a:lnTo>
                      <a:pt x="11126" y="13111"/>
                    </a:lnTo>
                    <a:cubicBezTo>
                      <a:pt x="11167" y="13110"/>
                      <a:pt x="11198" y="13073"/>
                      <a:pt x="11192" y="13033"/>
                    </a:cubicBezTo>
                    <a:lnTo>
                      <a:pt x="10391" y="8371"/>
                    </a:lnTo>
                    <a:lnTo>
                      <a:pt x="13778" y="5071"/>
                    </a:lnTo>
                    <a:cubicBezTo>
                      <a:pt x="13816" y="5032"/>
                      <a:pt x="13795" y="4966"/>
                      <a:pt x="13741" y="4958"/>
                    </a:cubicBezTo>
                    <a:lnTo>
                      <a:pt x="9062" y="4277"/>
                    </a:lnTo>
                    <a:lnTo>
                      <a:pt x="6968" y="37"/>
                    </a:lnTo>
                    <a:cubicBezTo>
                      <a:pt x="6957" y="17"/>
                      <a:pt x="6939" y="5"/>
                      <a:pt x="6919" y="1"/>
                    </a:cubicBezTo>
                    <a:cubicBezTo>
                      <a:pt x="6915" y="1"/>
                      <a:pt x="6911" y="0"/>
                      <a:pt x="69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9"/>
              <p:cNvSpPr/>
              <p:nvPr/>
            </p:nvSpPr>
            <p:spPr>
              <a:xfrm>
                <a:off x="3723450" y="1863325"/>
                <a:ext cx="250300" cy="224100"/>
              </a:xfrm>
              <a:custGeom>
                <a:avLst/>
                <a:gdLst/>
                <a:ahLst/>
                <a:cxnLst/>
                <a:rect l="l" t="t" r="r" b="b"/>
                <a:pathLst>
                  <a:path w="10012" h="8964" extrusionOk="0">
                    <a:moveTo>
                      <a:pt x="10012" y="1"/>
                    </a:moveTo>
                    <a:lnTo>
                      <a:pt x="10012" y="1"/>
                    </a:lnTo>
                    <a:cubicBezTo>
                      <a:pt x="5171" y="6626"/>
                      <a:pt x="0" y="8963"/>
                      <a:pt x="0" y="8963"/>
                    </a:cubicBezTo>
                    <a:lnTo>
                      <a:pt x="6022" y="8087"/>
                    </a:lnTo>
                    <a:lnTo>
                      <a:pt x="100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9" name="Google Shape;2499;p49"/>
            <p:cNvSpPr/>
            <p:nvPr/>
          </p:nvSpPr>
          <p:spPr>
            <a:xfrm>
              <a:off x="3721175" y="1861650"/>
              <a:ext cx="254725" cy="227425"/>
            </a:xfrm>
            <a:custGeom>
              <a:avLst/>
              <a:gdLst/>
              <a:ahLst/>
              <a:cxnLst/>
              <a:rect l="l" t="t" r="r" b="b"/>
              <a:pathLst>
                <a:path w="10189" h="9097" extrusionOk="0">
                  <a:moveTo>
                    <a:pt x="9725" y="685"/>
                  </a:moveTo>
                  <a:lnTo>
                    <a:pt x="6069" y="8094"/>
                  </a:lnTo>
                  <a:lnTo>
                    <a:pt x="488" y="8906"/>
                  </a:lnTo>
                  <a:cubicBezTo>
                    <a:pt x="1004" y="8634"/>
                    <a:pt x="2026" y="8050"/>
                    <a:pt x="3321" y="7086"/>
                  </a:cubicBezTo>
                  <a:cubicBezTo>
                    <a:pt x="4957" y="5869"/>
                    <a:pt x="7355" y="3791"/>
                    <a:pt x="9725" y="685"/>
                  </a:cubicBezTo>
                  <a:close/>
                  <a:moveTo>
                    <a:pt x="10102" y="0"/>
                  </a:moveTo>
                  <a:cubicBezTo>
                    <a:pt x="10084" y="0"/>
                    <a:pt x="10065" y="8"/>
                    <a:pt x="10050" y="28"/>
                  </a:cubicBezTo>
                  <a:cubicBezTo>
                    <a:pt x="7555" y="3442"/>
                    <a:pt x="4974" y="5692"/>
                    <a:pt x="3247" y="6977"/>
                  </a:cubicBezTo>
                  <a:cubicBezTo>
                    <a:pt x="1375" y="8370"/>
                    <a:pt x="79" y="8964"/>
                    <a:pt x="65" y="8970"/>
                  </a:cubicBezTo>
                  <a:cubicBezTo>
                    <a:pt x="0" y="8999"/>
                    <a:pt x="21" y="9095"/>
                    <a:pt x="91" y="9096"/>
                  </a:cubicBezTo>
                  <a:lnTo>
                    <a:pt x="101" y="9096"/>
                  </a:lnTo>
                  <a:lnTo>
                    <a:pt x="6123" y="8219"/>
                  </a:lnTo>
                  <a:cubicBezTo>
                    <a:pt x="6144" y="8216"/>
                    <a:pt x="6163" y="8203"/>
                    <a:pt x="6173" y="8184"/>
                  </a:cubicBezTo>
                  <a:lnTo>
                    <a:pt x="10163" y="97"/>
                  </a:lnTo>
                  <a:cubicBezTo>
                    <a:pt x="10188" y="46"/>
                    <a:pt x="10146" y="0"/>
                    <a:pt x="10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49"/>
          <p:cNvGrpSpPr/>
          <p:nvPr/>
        </p:nvGrpSpPr>
        <p:grpSpPr>
          <a:xfrm>
            <a:off x="5495691" y="1009279"/>
            <a:ext cx="743422" cy="743300"/>
            <a:chOff x="3939837" y="3311892"/>
            <a:chExt cx="610113" cy="610113"/>
          </a:xfrm>
        </p:grpSpPr>
        <p:sp>
          <p:nvSpPr>
            <p:cNvPr id="2501" name="Google Shape;2501;p4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49"/>
          <p:cNvGrpSpPr/>
          <p:nvPr/>
        </p:nvGrpSpPr>
        <p:grpSpPr>
          <a:xfrm rot="3600259">
            <a:off x="291382" y="3387764"/>
            <a:ext cx="2760977" cy="2127609"/>
            <a:chOff x="1862775" y="3543975"/>
            <a:chExt cx="1441425" cy="1110625"/>
          </a:xfrm>
        </p:grpSpPr>
        <p:sp>
          <p:nvSpPr>
            <p:cNvPr id="2504" name="Google Shape;2504;p49"/>
            <p:cNvSpPr/>
            <p:nvPr/>
          </p:nvSpPr>
          <p:spPr>
            <a:xfrm>
              <a:off x="1862775" y="3545825"/>
              <a:ext cx="1439150" cy="1106500"/>
            </a:xfrm>
            <a:custGeom>
              <a:avLst/>
              <a:gdLst/>
              <a:ahLst/>
              <a:cxnLst/>
              <a:rect l="l" t="t" r="r" b="b"/>
              <a:pathLst>
                <a:path w="57566" h="44260" extrusionOk="0">
                  <a:moveTo>
                    <a:pt x="32987" y="0"/>
                  </a:moveTo>
                  <a:cubicBezTo>
                    <a:pt x="27756" y="0"/>
                    <a:pt x="22461" y="1418"/>
                    <a:pt x="17696" y="4390"/>
                  </a:cubicBezTo>
                  <a:cubicBezTo>
                    <a:pt x="4137" y="12849"/>
                    <a:pt x="0" y="30698"/>
                    <a:pt x="8460" y="44259"/>
                  </a:cubicBezTo>
                  <a:lnTo>
                    <a:pt x="24540" y="34229"/>
                  </a:lnTo>
                  <a:cubicBezTo>
                    <a:pt x="21621" y="29548"/>
                    <a:pt x="23048" y="23388"/>
                    <a:pt x="27727" y="20469"/>
                  </a:cubicBezTo>
                  <a:cubicBezTo>
                    <a:pt x="29372" y="19443"/>
                    <a:pt x="31199" y="18954"/>
                    <a:pt x="33003" y="18954"/>
                  </a:cubicBezTo>
                  <a:cubicBezTo>
                    <a:pt x="36336" y="18954"/>
                    <a:pt x="39592" y="20621"/>
                    <a:pt x="41487" y="23657"/>
                  </a:cubicBezTo>
                  <a:lnTo>
                    <a:pt x="57566" y="13626"/>
                  </a:lnTo>
                  <a:cubicBezTo>
                    <a:pt x="52079" y="4830"/>
                    <a:pt x="42642" y="0"/>
                    <a:pt x="3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9"/>
            <p:cNvSpPr/>
            <p:nvPr/>
          </p:nvSpPr>
          <p:spPr>
            <a:xfrm>
              <a:off x="1937975" y="3543975"/>
              <a:ext cx="1366225" cy="1110625"/>
            </a:xfrm>
            <a:custGeom>
              <a:avLst/>
              <a:gdLst/>
              <a:ahLst/>
              <a:cxnLst/>
              <a:rect l="l" t="t" r="r" b="b"/>
              <a:pathLst>
                <a:path w="54649" h="44425" extrusionOk="0">
                  <a:moveTo>
                    <a:pt x="29951" y="133"/>
                  </a:moveTo>
                  <a:cubicBezTo>
                    <a:pt x="32163" y="135"/>
                    <a:pt x="34368" y="388"/>
                    <a:pt x="36521" y="889"/>
                  </a:cubicBezTo>
                  <a:cubicBezTo>
                    <a:pt x="44013" y="2624"/>
                    <a:pt x="50383" y="7166"/>
                    <a:pt x="54467" y="13679"/>
                  </a:cubicBezTo>
                  <a:lnTo>
                    <a:pt x="38499" y="23640"/>
                  </a:lnTo>
                  <a:cubicBezTo>
                    <a:pt x="37077" y="21391"/>
                    <a:pt x="34869" y="19824"/>
                    <a:pt x="32274" y="19223"/>
                  </a:cubicBezTo>
                  <a:cubicBezTo>
                    <a:pt x="31515" y="19047"/>
                    <a:pt x="30748" y="18960"/>
                    <a:pt x="29987" y="18960"/>
                  </a:cubicBezTo>
                  <a:cubicBezTo>
                    <a:pt x="28128" y="18960"/>
                    <a:pt x="26301" y="19479"/>
                    <a:pt x="24685" y="20487"/>
                  </a:cubicBezTo>
                  <a:cubicBezTo>
                    <a:pt x="22407" y="21908"/>
                    <a:pt x="20818" y="24132"/>
                    <a:pt x="20212" y="26748"/>
                  </a:cubicBezTo>
                  <a:cubicBezTo>
                    <a:pt x="19611" y="29341"/>
                    <a:pt x="20048" y="32014"/>
                    <a:pt x="21441" y="34281"/>
                  </a:cubicBezTo>
                  <a:lnTo>
                    <a:pt x="5474" y="44241"/>
                  </a:lnTo>
                  <a:cubicBezTo>
                    <a:pt x="1419" y="37710"/>
                    <a:pt x="142" y="29991"/>
                    <a:pt x="1878" y="22500"/>
                  </a:cubicBezTo>
                  <a:cubicBezTo>
                    <a:pt x="3619" y="14987"/>
                    <a:pt x="8181" y="8602"/>
                    <a:pt x="14724" y="4520"/>
                  </a:cubicBezTo>
                  <a:cubicBezTo>
                    <a:pt x="19367" y="1624"/>
                    <a:pt x="24612" y="133"/>
                    <a:pt x="29951" y="133"/>
                  </a:cubicBezTo>
                  <a:close/>
                  <a:moveTo>
                    <a:pt x="29950" y="1"/>
                  </a:moveTo>
                  <a:cubicBezTo>
                    <a:pt x="24587" y="1"/>
                    <a:pt x="19318" y="1498"/>
                    <a:pt x="14654" y="4407"/>
                  </a:cubicBezTo>
                  <a:cubicBezTo>
                    <a:pt x="8080" y="8508"/>
                    <a:pt x="3498" y="14922"/>
                    <a:pt x="1749" y="22471"/>
                  </a:cubicBezTo>
                  <a:cubicBezTo>
                    <a:pt x="1" y="30018"/>
                    <a:pt x="1296" y="37795"/>
                    <a:pt x="5397" y="44368"/>
                  </a:cubicBezTo>
                  <a:lnTo>
                    <a:pt x="5432" y="44424"/>
                  </a:lnTo>
                  <a:lnTo>
                    <a:pt x="21568" y="34358"/>
                  </a:lnTo>
                  <a:lnTo>
                    <a:pt x="21623" y="34323"/>
                  </a:lnTo>
                  <a:lnTo>
                    <a:pt x="21588" y="34267"/>
                  </a:lnTo>
                  <a:cubicBezTo>
                    <a:pt x="20186" y="32018"/>
                    <a:pt x="19743" y="29358"/>
                    <a:pt x="20342" y="26778"/>
                  </a:cubicBezTo>
                  <a:cubicBezTo>
                    <a:pt x="20940" y="24196"/>
                    <a:pt x="22506" y="22002"/>
                    <a:pt x="24755" y="20600"/>
                  </a:cubicBezTo>
                  <a:cubicBezTo>
                    <a:pt x="26350" y="19605"/>
                    <a:pt x="28152" y="19092"/>
                    <a:pt x="29986" y="19092"/>
                  </a:cubicBezTo>
                  <a:cubicBezTo>
                    <a:pt x="30738" y="19092"/>
                    <a:pt x="31494" y="19178"/>
                    <a:pt x="32244" y="19352"/>
                  </a:cubicBezTo>
                  <a:cubicBezTo>
                    <a:pt x="34826" y="19950"/>
                    <a:pt x="37019" y="21518"/>
                    <a:pt x="38422" y="23766"/>
                  </a:cubicBezTo>
                  <a:lnTo>
                    <a:pt x="38457" y="23822"/>
                  </a:lnTo>
                  <a:lnTo>
                    <a:pt x="54593" y="13756"/>
                  </a:lnTo>
                  <a:lnTo>
                    <a:pt x="54649" y="13722"/>
                  </a:lnTo>
                  <a:lnTo>
                    <a:pt x="54614" y="13665"/>
                  </a:lnTo>
                  <a:cubicBezTo>
                    <a:pt x="50513" y="7092"/>
                    <a:pt x="44100" y="2509"/>
                    <a:pt x="36551" y="760"/>
                  </a:cubicBezTo>
                  <a:cubicBezTo>
                    <a:pt x="34358" y="252"/>
                    <a:pt x="32146" y="1"/>
                    <a:pt x="29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9"/>
            <p:cNvSpPr/>
            <p:nvPr/>
          </p:nvSpPr>
          <p:spPr>
            <a:xfrm>
              <a:off x="1952875" y="3624775"/>
              <a:ext cx="1282100" cy="985725"/>
            </a:xfrm>
            <a:custGeom>
              <a:avLst/>
              <a:gdLst/>
              <a:ahLst/>
              <a:cxnLst/>
              <a:rect l="l" t="t" r="r" b="b"/>
              <a:pathLst>
                <a:path w="51284" h="39429" extrusionOk="0">
                  <a:moveTo>
                    <a:pt x="29385" y="1"/>
                  </a:moveTo>
                  <a:cubicBezTo>
                    <a:pt x="24725" y="1"/>
                    <a:pt x="20009" y="1264"/>
                    <a:pt x="15764" y="3911"/>
                  </a:cubicBezTo>
                  <a:cubicBezTo>
                    <a:pt x="3685" y="11446"/>
                    <a:pt x="1" y="27348"/>
                    <a:pt x="7537" y="39429"/>
                  </a:cubicBezTo>
                  <a:lnTo>
                    <a:pt x="20936" y="31070"/>
                  </a:lnTo>
                  <a:cubicBezTo>
                    <a:pt x="18017" y="26390"/>
                    <a:pt x="19444" y="20230"/>
                    <a:pt x="24123" y="17311"/>
                  </a:cubicBezTo>
                  <a:cubicBezTo>
                    <a:pt x="25768" y="16285"/>
                    <a:pt x="27595" y="15796"/>
                    <a:pt x="29399" y="15796"/>
                  </a:cubicBezTo>
                  <a:cubicBezTo>
                    <a:pt x="32732" y="15796"/>
                    <a:pt x="35988" y="17463"/>
                    <a:pt x="37883" y="20499"/>
                  </a:cubicBezTo>
                  <a:lnTo>
                    <a:pt x="51283" y="12140"/>
                  </a:lnTo>
                  <a:cubicBezTo>
                    <a:pt x="46395" y="4304"/>
                    <a:pt x="37987" y="1"/>
                    <a:pt x="29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9"/>
            <p:cNvSpPr/>
            <p:nvPr/>
          </p:nvSpPr>
          <p:spPr>
            <a:xfrm>
              <a:off x="1951300" y="3623375"/>
              <a:ext cx="1285950" cy="989400"/>
            </a:xfrm>
            <a:custGeom>
              <a:avLst/>
              <a:gdLst/>
              <a:ahLst/>
              <a:cxnLst/>
              <a:rect l="l" t="t" r="r" b="b"/>
              <a:pathLst>
                <a:path w="51438" h="39576" extrusionOk="0">
                  <a:moveTo>
                    <a:pt x="29430" y="133"/>
                  </a:moveTo>
                  <a:cubicBezTo>
                    <a:pt x="37997" y="133"/>
                    <a:pt x="46380" y="4403"/>
                    <a:pt x="51254" y="12174"/>
                  </a:cubicBezTo>
                  <a:lnTo>
                    <a:pt x="37966" y="20464"/>
                  </a:lnTo>
                  <a:cubicBezTo>
                    <a:pt x="36544" y="18215"/>
                    <a:pt x="34336" y="16648"/>
                    <a:pt x="31741" y="16047"/>
                  </a:cubicBezTo>
                  <a:cubicBezTo>
                    <a:pt x="30982" y="15871"/>
                    <a:pt x="30215" y="15784"/>
                    <a:pt x="29454" y="15784"/>
                  </a:cubicBezTo>
                  <a:cubicBezTo>
                    <a:pt x="27595" y="15784"/>
                    <a:pt x="25768" y="16303"/>
                    <a:pt x="24152" y="17311"/>
                  </a:cubicBezTo>
                  <a:cubicBezTo>
                    <a:pt x="21874" y="18732"/>
                    <a:pt x="20285" y="20956"/>
                    <a:pt x="19679" y="23572"/>
                  </a:cubicBezTo>
                  <a:cubicBezTo>
                    <a:pt x="19078" y="26165"/>
                    <a:pt x="19515" y="28838"/>
                    <a:pt x="20908" y="31105"/>
                  </a:cubicBezTo>
                  <a:lnTo>
                    <a:pt x="7621" y="39394"/>
                  </a:lnTo>
                  <a:cubicBezTo>
                    <a:pt x="163" y="27370"/>
                    <a:pt x="3852" y="11516"/>
                    <a:pt x="15862" y="4023"/>
                  </a:cubicBezTo>
                  <a:cubicBezTo>
                    <a:pt x="20086" y="1389"/>
                    <a:pt x="24786" y="133"/>
                    <a:pt x="29430" y="133"/>
                  </a:cubicBezTo>
                  <a:close/>
                  <a:moveTo>
                    <a:pt x="29429" y="0"/>
                  </a:moveTo>
                  <a:cubicBezTo>
                    <a:pt x="24760" y="0"/>
                    <a:pt x="20037" y="1263"/>
                    <a:pt x="15793" y="3911"/>
                  </a:cubicBezTo>
                  <a:cubicBezTo>
                    <a:pt x="3701" y="11454"/>
                    <a:pt x="1" y="27428"/>
                    <a:pt x="7544" y="39520"/>
                  </a:cubicBezTo>
                  <a:lnTo>
                    <a:pt x="7579" y="39576"/>
                  </a:lnTo>
                  <a:lnTo>
                    <a:pt x="21034" y="31182"/>
                  </a:lnTo>
                  <a:lnTo>
                    <a:pt x="21090" y="31147"/>
                  </a:lnTo>
                  <a:lnTo>
                    <a:pt x="21055" y="31091"/>
                  </a:lnTo>
                  <a:cubicBezTo>
                    <a:pt x="19652" y="28842"/>
                    <a:pt x="19209" y="26182"/>
                    <a:pt x="19807" y="23602"/>
                  </a:cubicBezTo>
                  <a:cubicBezTo>
                    <a:pt x="20406" y="21020"/>
                    <a:pt x="21973" y="18826"/>
                    <a:pt x="24222" y="17424"/>
                  </a:cubicBezTo>
                  <a:cubicBezTo>
                    <a:pt x="25817" y="16429"/>
                    <a:pt x="27619" y="15916"/>
                    <a:pt x="29453" y="15916"/>
                  </a:cubicBezTo>
                  <a:cubicBezTo>
                    <a:pt x="30205" y="15916"/>
                    <a:pt x="30961" y="16002"/>
                    <a:pt x="31711" y="16176"/>
                  </a:cubicBezTo>
                  <a:cubicBezTo>
                    <a:pt x="34292" y="16774"/>
                    <a:pt x="36486" y="18342"/>
                    <a:pt x="37889" y="20590"/>
                  </a:cubicBezTo>
                  <a:lnTo>
                    <a:pt x="37924" y="20646"/>
                  </a:lnTo>
                  <a:lnTo>
                    <a:pt x="51381" y="12252"/>
                  </a:lnTo>
                  <a:lnTo>
                    <a:pt x="51437" y="12217"/>
                  </a:lnTo>
                  <a:lnTo>
                    <a:pt x="51402" y="12161"/>
                  </a:lnTo>
                  <a:cubicBezTo>
                    <a:pt x="46507" y="4314"/>
                    <a:pt x="38061" y="0"/>
                    <a:pt x="29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9"/>
            <p:cNvSpPr/>
            <p:nvPr/>
          </p:nvSpPr>
          <p:spPr>
            <a:xfrm>
              <a:off x="2042975" y="3703775"/>
              <a:ext cx="1125000" cy="864950"/>
            </a:xfrm>
            <a:custGeom>
              <a:avLst/>
              <a:gdLst/>
              <a:ahLst/>
              <a:cxnLst/>
              <a:rect l="l" t="t" r="r" b="b"/>
              <a:pathLst>
                <a:path w="45000" h="34598" extrusionOk="0">
                  <a:moveTo>
                    <a:pt x="25784" y="0"/>
                  </a:moveTo>
                  <a:cubicBezTo>
                    <a:pt x="21695" y="0"/>
                    <a:pt x="17557" y="1108"/>
                    <a:pt x="13833" y="3432"/>
                  </a:cubicBezTo>
                  <a:cubicBezTo>
                    <a:pt x="3233" y="10043"/>
                    <a:pt x="0" y="23997"/>
                    <a:pt x="6613" y="34597"/>
                  </a:cubicBezTo>
                  <a:lnTo>
                    <a:pt x="17332" y="27911"/>
                  </a:lnTo>
                  <a:cubicBezTo>
                    <a:pt x="14413" y="23230"/>
                    <a:pt x="15840" y="17070"/>
                    <a:pt x="20520" y="14151"/>
                  </a:cubicBezTo>
                  <a:cubicBezTo>
                    <a:pt x="22164" y="13125"/>
                    <a:pt x="23991" y="12636"/>
                    <a:pt x="25796" y="12636"/>
                  </a:cubicBezTo>
                  <a:cubicBezTo>
                    <a:pt x="29128" y="12636"/>
                    <a:pt x="32384" y="14303"/>
                    <a:pt x="34279" y="17339"/>
                  </a:cubicBezTo>
                  <a:lnTo>
                    <a:pt x="44999" y="10651"/>
                  </a:lnTo>
                  <a:cubicBezTo>
                    <a:pt x="40710" y="3776"/>
                    <a:pt x="33332" y="0"/>
                    <a:pt x="25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9"/>
            <p:cNvSpPr/>
            <p:nvPr/>
          </p:nvSpPr>
          <p:spPr>
            <a:xfrm>
              <a:off x="2041375" y="3702350"/>
              <a:ext cx="1128875" cy="868650"/>
            </a:xfrm>
            <a:custGeom>
              <a:avLst/>
              <a:gdLst/>
              <a:ahLst/>
              <a:cxnLst/>
              <a:rect l="l" t="t" r="r" b="b"/>
              <a:pathLst>
                <a:path w="45155" h="34746" extrusionOk="0">
                  <a:moveTo>
                    <a:pt x="25826" y="118"/>
                  </a:moveTo>
                  <a:cubicBezTo>
                    <a:pt x="27555" y="119"/>
                    <a:pt x="29276" y="317"/>
                    <a:pt x="30960" y="709"/>
                  </a:cubicBezTo>
                  <a:cubicBezTo>
                    <a:pt x="36808" y="2063"/>
                    <a:pt x="41781" y="5607"/>
                    <a:pt x="44971" y="10688"/>
                  </a:cubicBezTo>
                  <a:lnTo>
                    <a:pt x="34363" y="17306"/>
                  </a:lnTo>
                  <a:cubicBezTo>
                    <a:pt x="32941" y="15057"/>
                    <a:pt x="30733" y="13489"/>
                    <a:pt x="28138" y="12889"/>
                  </a:cubicBezTo>
                  <a:cubicBezTo>
                    <a:pt x="27379" y="12713"/>
                    <a:pt x="26612" y="12626"/>
                    <a:pt x="25851" y="12626"/>
                  </a:cubicBezTo>
                  <a:cubicBezTo>
                    <a:pt x="23992" y="12626"/>
                    <a:pt x="22165" y="13145"/>
                    <a:pt x="20549" y="14153"/>
                  </a:cubicBezTo>
                  <a:cubicBezTo>
                    <a:pt x="18271" y="15574"/>
                    <a:pt x="16682" y="17798"/>
                    <a:pt x="16076" y="20413"/>
                  </a:cubicBezTo>
                  <a:cubicBezTo>
                    <a:pt x="15475" y="23007"/>
                    <a:pt x="15912" y="25680"/>
                    <a:pt x="17305" y="27946"/>
                  </a:cubicBezTo>
                  <a:lnTo>
                    <a:pt x="6698" y="34563"/>
                  </a:lnTo>
                  <a:cubicBezTo>
                    <a:pt x="162" y="24017"/>
                    <a:pt x="3399" y="10115"/>
                    <a:pt x="13931" y="3544"/>
                  </a:cubicBezTo>
                  <a:cubicBezTo>
                    <a:pt x="17558" y="1283"/>
                    <a:pt x="21656" y="118"/>
                    <a:pt x="25826" y="118"/>
                  </a:cubicBezTo>
                  <a:close/>
                  <a:moveTo>
                    <a:pt x="25833" y="1"/>
                  </a:moveTo>
                  <a:cubicBezTo>
                    <a:pt x="21734" y="1"/>
                    <a:pt x="17588" y="1109"/>
                    <a:pt x="13861" y="3433"/>
                  </a:cubicBezTo>
                  <a:cubicBezTo>
                    <a:pt x="3248" y="10053"/>
                    <a:pt x="0" y="24075"/>
                    <a:pt x="6621" y="34688"/>
                  </a:cubicBezTo>
                  <a:lnTo>
                    <a:pt x="6657" y="34745"/>
                  </a:lnTo>
                  <a:lnTo>
                    <a:pt x="17431" y="28023"/>
                  </a:lnTo>
                  <a:lnTo>
                    <a:pt x="17487" y="27988"/>
                  </a:lnTo>
                  <a:lnTo>
                    <a:pt x="17452" y="27932"/>
                  </a:lnTo>
                  <a:cubicBezTo>
                    <a:pt x="16049" y="25683"/>
                    <a:pt x="15606" y="23023"/>
                    <a:pt x="16204" y="20443"/>
                  </a:cubicBezTo>
                  <a:cubicBezTo>
                    <a:pt x="16803" y="17861"/>
                    <a:pt x="18370" y="15667"/>
                    <a:pt x="20619" y="14265"/>
                  </a:cubicBezTo>
                  <a:cubicBezTo>
                    <a:pt x="22214" y="13270"/>
                    <a:pt x="24016" y="12757"/>
                    <a:pt x="25850" y="12757"/>
                  </a:cubicBezTo>
                  <a:cubicBezTo>
                    <a:pt x="26602" y="12757"/>
                    <a:pt x="27358" y="12843"/>
                    <a:pt x="28108" y="13017"/>
                  </a:cubicBezTo>
                  <a:cubicBezTo>
                    <a:pt x="30689" y="13615"/>
                    <a:pt x="32883" y="15183"/>
                    <a:pt x="34286" y="17431"/>
                  </a:cubicBezTo>
                  <a:lnTo>
                    <a:pt x="34321" y="17487"/>
                  </a:lnTo>
                  <a:lnTo>
                    <a:pt x="45097" y="10765"/>
                  </a:lnTo>
                  <a:lnTo>
                    <a:pt x="45154" y="10731"/>
                  </a:lnTo>
                  <a:lnTo>
                    <a:pt x="45119" y="10674"/>
                  </a:lnTo>
                  <a:cubicBezTo>
                    <a:pt x="40822" y="3786"/>
                    <a:pt x="33409" y="1"/>
                    <a:pt x="25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9"/>
            <p:cNvSpPr/>
            <p:nvPr/>
          </p:nvSpPr>
          <p:spPr>
            <a:xfrm>
              <a:off x="2133050" y="3782750"/>
              <a:ext cx="967900" cy="744175"/>
            </a:xfrm>
            <a:custGeom>
              <a:avLst/>
              <a:gdLst/>
              <a:ahLst/>
              <a:cxnLst/>
              <a:rect l="l" t="t" r="r" b="b"/>
              <a:pathLst>
                <a:path w="38716" h="29767" extrusionOk="0">
                  <a:moveTo>
                    <a:pt x="22184" y="1"/>
                  </a:moveTo>
                  <a:cubicBezTo>
                    <a:pt x="18666" y="1"/>
                    <a:pt x="15106" y="954"/>
                    <a:pt x="11901" y="2953"/>
                  </a:cubicBezTo>
                  <a:cubicBezTo>
                    <a:pt x="2782" y="8642"/>
                    <a:pt x="1" y="20647"/>
                    <a:pt x="5689" y="29766"/>
                  </a:cubicBezTo>
                  <a:lnTo>
                    <a:pt x="13729" y="24752"/>
                  </a:lnTo>
                  <a:cubicBezTo>
                    <a:pt x="10810" y="20071"/>
                    <a:pt x="12237" y="13911"/>
                    <a:pt x="16916" y="10992"/>
                  </a:cubicBezTo>
                  <a:cubicBezTo>
                    <a:pt x="18561" y="9966"/>
                    <a:pt x="20388" y="9477"/>
                    <a:pt x="22192" y="9477"/>
                  </a:cubicBezTo>
                  <a:cubicBezTo>
                    <a:pt x="25525" y="9477"/>
                    <a:pt x="28781" y="11144"/>
                    <a:pt x="30676" y="14180"/>
                  </a:cubicBezTo>
                  <a:lnTo>
                    <a:pt x="38716" y="9164"/>
                  </a:lnTo>
                  <a:cubicBezTo>
                    <a:pt x="35025" y="3249"/>
                    <a:pt x="28678" y="1"/>
                    <a:pt x="2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9"/>
            <p:cNvSpPr/>
            <p:nvPr/>
          </p:nvSpPr>
          <p:spPr>
            <a:xfrm>
              <a:off x="2183050" y="3781275"/>
              <a:ext cx="920175" cy="747925"/>
            </a:xfrm>
            <a:custGeom>
              <a:avLst/>
              <a:gdLst/>
              <a:ahLst/>
              <a:cxnLst/>
              <a:rect l="l" t="t" r="r" b="b"/>
              <a:pathLst>
                <a:path w="36807" h="29917" extrusionOk="0">
                  <a:moveTo>
                    <a:pt x="20171" y="134"/>
                  </a:moveTo>
                  <a:cubicBezTo>
                    <a:pt x="26627" y="134"/>
                    <a:pt x="32945" y="3349"/>
                    <a:pt x="36624" y="9203"/>
                  </a:cubicBezTo>
                  <a:lnTo>
                    <a:pt x="28696" y="14148"/>
                  </a:lnTo>
                  <a:cubicBezTo>
                    <a:pt x="27274" y="11899"/>
                    <a:pt x="25066" y="10332"/>
                    <a:pt x="22471" y="9731"/>
                  </a:cubicBezTo>
                  <a:cubicBezTo>
                    <a:pt x="21712" y="9555"/>
                    <a:pt x="20945" y="9468"/>
                    <a:pt x="20184" y="9468"/>
                  </a:cubicBezTo>
                  <a:cubicBezTo>
                    <a:pt x="18325" y="9468"/>
                    <a:pt x="16498" y="9987"/>
                    <a:pt x="14882" y="10995"/>
                  </a:cubicBezTo>
                  <a:cubicBezTo>
                    <a:pt x="12604" y="12416"/>
                    <a:pt x="11015" y="14640"/>
                    <a:pt x="10409" y="17256"/>
                  </a:cubicBezTo>
                  <a:cubicBezTo>
                    <a:pt x="9808" y="19849"/>
                    <a:pt x="10245" y="22522"/>
                    <a:pt x="11638" y="24789"/>
                  </a:cubicBezTo>
                  <a:lnTo>
                    <a:pt x="3711" y="29734"/>
                  </a:lnTo>
                  <a:cubicBezTo>
                    <a:pt x="996" y="25350"/>
                    <a:pt x="142" y="20173"/>
                    <a:pt x="1307" y="15147"/>
                  </a:cubicBezTo>
                  <a:cubicBezTo>
                    <a:pt x="2476" y="10100"/>
                    <a:pt x="5541" y="5810"/>
                    <a:pt x="9937" y="3068"/>
                  </a:cubicBezTo>
                  <a:cubicBezTo>
                    <a:pt x="13123" y="1080"/>
                    <a:pt x="16667" y="134"/>
                    <a:pt x="20171" y="134"/>
                  </a:cubicBezTo>
                  <a:close/>
                  <a:moveTo>
                    <a:pt x="20171" y="1"/>
                  </a:moveTo>
                  <a:cubicBezTo>
                    <a:pt x="16643" y="1"/>
                    <a:pt x="13074" y="955"/>
                    <a:pt x="9866" y="2955"/>
                  </a:cubicBezTo>
                  <a:cubicBezTo>
                    <a:pt x="5441" y="5716"/>
                    <a:pt x="2355" y="10036"/>
                    <a:pt x="1178" y="15117"/>
                  </a:cubicBezTo>
                  <a:cubicBezTo>
                    <a:pt x="0" y="20198"/>
                    <a:pt x="873" y="25435"/>
                    <a:pt x="3634" y="29861"/>
                  </a:cubicBezTo>
                  <a:lnTo>
                    <a:pt x="3669" y="29916"/>
                  </a:lnTo>
                  <a:lnTo>
                    <a:pt x="11764" y="24866"/>
                  </a:lnTo>
                  <a:lnTo>
                    <a:pt x="11820" y="24831"/>
                  </a:lnTo>
                  <a:lnTo>
                    <a:pt x="11785" y="24775"/>
                  </a:lnTo>
                  <a:cubicBezTo>
                    <a:pt x="10382" y="22526"/>
                    <a:pt x="9939" y="19866"/>
                    <a:pt x="10537" y="17286"/>
                  </a:cubicBezTo>
                  <a:cubicBezTo>
                    <a:pt x="11136" y="14704"/>
                    <a:pt x="12703" y="12510"/>
                    <a:pt x="14952" y="11108"/>
                  </a:cubicBezTo>
                  <a:cubicBezTo>
                    <a:pt x="16547" y="10113"/>
                    <a:pt x="18349" y="9600"/>
                    <a:pt x="20183" y="9600"/>
                  </a:cubicBezTo>
                  <a:cubicBezTo>
                    <a:pt x="20935" y="9600"/>
                    <a:pt x="21691" y="9686"/>
                    <a:pt x="22441" y="9860"/>
                  </a:cubicBezTo>
                  <a:cubicBezTo>
                    <a:pt x="25022" y="10458"/>
                    <a:pt x="27216" y="12026"/>
                    <a:pt x="28619" y="14274"/>
                  </a:cubicBezTo>
                  <a:lnTo>
                    <a:pt x="28654" y="14330"/>
                  </a:lnTo>
                  <a:lnTo>
                    <a:pt x="36751" y="9280"/>
                  </a:lnTo>
                  <a:lnTo>
                    <a:pt x="36807" y="9245"/>
                  </a:lnTo>
                  <a:lnTo>
                    <a:pt x="36771" y="9189"/>
                  </a:lnTo>
                  <a:cubicBezTo>
                    <a:pt x="33073" y="3260"/>
                    <a:pt x="26692" y="1"/>
                    <a:pt x="20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9"/>
            <p:cNvSpPr/>
            <p:nvPr/>
          </p:nvSpPr>
          <p:spPr>
            <a:xfrm>
              <a:off x="2223150" y="3861700"/>
              <a:ext cx="810825" cy="623425"/>
            </a:xfrm>
            <a:custGeom>
              <a:avLst/>
              <a:gdLst/>
              <a:ahLst/>
              <a:cxnLst/>
              <a:rect l="l" t="t" r="r" b="b"/>
              <a:pathLst>
                <a:path w="32433" h="24937" extrusionOk="0">
                  <a:moveTo>
                    <a:pt x="18581" y="1"/>
                  </a:moveTo>
                  <a:cubicBezTo>
                    <a:pt x="15635" y="1"/>
                    <a:pt x="12652" y="799"/>
                    <a:pt x="9969" y="2473"/>
                  </a:cubicBezTo>
                  <a:cubicBezTo>
                    <a:pt x="2329" y="7240"/>
                    <a:pt x="0" y="17297"/>
                    <a:pt x="4766" y="24937"/>
                  </a:cubicBezTo>
                  <a:lnTo>
                    <a:pt x="10125" y="21594"/>
                  </a:lnTo>
                  <a:cubicBezTo>
                    <a:pt x="7206" y="16913"/>
                    <a:pt x="8633" y="10753"/>
                    <a:pt x="13313" y="7834"/>
                  </a:cubicBezTo>
                  <a:cubicBezTo>
                    <a:pt x="14957" y="6808"/>
                    <a:pt x="16784" y="6319"/>
                    <a:pt x="18589" y="6319"/>
                  </a:cubicBezTo>
                  <a:cubicBezTo>
                    <a:pt x="21921" y="6319"/>
                    <a:pt x="25177" y="7986"/>
                    <a:pt x="27072" y="11022"/>
                  </a:cubicBezTo>
                  <a:lnTo>
                    <a:pt x="32432" y="7678"/>
                  </a:lnTo>
                  <a:cubicBezTo>
                    <a:pt x="29340" y="2723"/>
                    <a:pt x="24022" y="1"/>
                    <a:pt x="18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9"/>
            <p:cNvSpPr/>
            <p:nvPr/>
          </p:nvSpPr>
          <p:spPr>
            <a:xfrm>
              <a:off x="2221425" y="3859950"/>
              <a:ext cx="814825" cy="627450"/>
            </a:xfrm>
            <a:custGeom>
              <a:avLst/>
              <a:gdLst/>
              <a:ahLst/>
              <a:cxnLst/>
              <a:rect l="l" t="t" r="r" b="b"/>
              <a:pathLst>
                <a:path w="32593" h="25098" extrusionOk="0">
                  <a:moveTo>
                    <a:pt x="18636" y="133"/>
                  </a:moveTo>
                  <a:cubicBezTo>
                    <a:pt x="19880" y="134"/>
                    <a:pt x="21120" y="276"/>
                    <a:pt x="22333" y="558"/>
                  </a:cubicBezTo>
                  <a:cubicBezTo>
                    <a:pt x="26536" y="1532"/>
                    <a:pt x="30112" y="4078"/>
                    <a:pt x="32409" y="7727"/>
                  </a:cubicBezTo>
                  <a:lnTo>
                    <a:pt x="27161" y="11002"/>
                  </a:lnTo>
                  <a:cubicBezTo>
                    <a:pt x="25739" y="8753"/>
                    <a:pt x="23531" y="7185"/>
                    <a:pt x="20936" y="6585"/>
                  </a:cubicBezTo>
                  <a:cubicBezTo>
                    <a:pt x="20176" y="6409"/>
                    <a:pt x="19409" y="6322"/>
                    <a:pt x="18647" y="6322"/>
                  </a:cubicBezTo>
                  <a:cubicBezTo>
                    <a:pt x="16789" y="6322"/>
                    <a:pt x="14963" y="6840"/>
                    <a:pt x="13347" y="7848"/>
                  </a:cubicBezTo>
                  <a:cubicBezTo>
                    <a:pt x="11068" y="9269"/>
                    <a:pt x="9480" y="11493"/>
                    <a:pt x="8874" y="14109"/>
                  </a:cubicBezTo>
                  <a:cubicBezTo>
                    <a:pt x="8273" y="16702"/>
                    <a:pt x="8710" y="19376"/>
                    <a:pt x="10103" y="21642"/>
                  </a:cubicBezTo>
                  <a:lnTo>
                    <a:pt x="4856" y="24916"/>
                  </a:lnTo>
                  <a:cubicBezTo>
                    <a:pt x="163" y="17324"/>
                    <a:pt x="2495" y="7327"/>
                    <a:pt x="10073" y="2600"/>
                  </a:cubicBezTo>
                  <a:cubicBezTo>
                    <a:pt x="12684" y="971"/>
                    <a:pt x="15633" y="133"/>
                    <a:pt x="18636" y="133"/>
                  </a:cubicBezTo>
                  <a:close/>
                  <a:moveTo>
                    <a:pt x="18635" y="1"/>
                  </a:moveTo>
                  <a:cubicBezTo>
                    <a:pt x="15608" y="1"/>
                    <a:pt x="12635" y="845"/>
                    <a:pt x="10003" y="2488"/>
                  </a:cubicBezTo>
                  <a:cubicBezTo>
                    <a:pt x="2345" y="7265"/>
                    <a:pt x="1" y="17382"/>
                    <a:pt x="4779" y="25041"/>
                  </a:cubicBezTo>
                  <a:lnTo>
                    <a:pt x="4813" y="25098"/>
                  </a:lnTo>
                  <a:lnTo>
                    <a:pt x="10285" y="21684"/>
                  </a:lnTo>
                  <a:lnTo>
                    <a:pt x="10250" y="21627"/>
                  </a:lnTo>
                  <a:cubicBezTo>
                    <a:pt x="8848" y="19379"/>
                    <a:pt x="8405" y="16719"/>
                    <a:pt x="9004" y="14138"/>
                  </a:cubicBezTo>
                  <a:cubicBezTo>
                    <a:pt x="9602" y="11557"/>
                    <a:pt x="11169" y="9363"/>
                    <a:pt x="13417" y="7960"/>
                  </a:cubicBezTo>
                  <a:cubicBezTo>
                    <a:pt x="15012" y="6965"/>
                    <a:pt x="16815" y="6453"/>
                    <a:pt x="18650" y="6453"/>
                  </a:cubicBezTo>
                  <a:cubicBezTo>
                    <a:pt x="19401" y="6453"/>
                    <a:pt x="20157" y="6539"/>
                    <a:pt x="20906" y="6712"/>
                  </a:cubicBezTo>
                  <a:cubicBezTo>
                    <a:pt x="23488" y="7311"/>
                    <a:pt x="25681" y="8877"/>
                    <a:pt x="27084" y="11126"/>
                  </a:cubicBezTo>
                  <a:lnTo>
                    <a:pt x="27119" y="11183"/>
                  </a:lnTo>
                  <a:lnTo>
                    <a:pt x="32592" y="7769"/>
                  </a:lnTo>
                  <a:lnTo>
                    <a:pt x="32557" y="7713"/>
                  </a:lnTo>
                  <a:cubicBezTo>
                    <a:pt x="30243" y="4003"/>
                    <a:pt x="26622" y="1416"/>
                    <a:pt x="22363" y="429"/>
                  </a:cubicBezTo>
                  <a:cubicBezTo>
                    <a:pt x="21124" y="142"/>
                    <a:pt x="19875" y="1"/>
                    <a:pt x="18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9"/>
            <p:cNvSpPr/>
            <p:nvPr/>
          </p:nvSpPr>
          <p:spPr>
            <a:xfrm>
              <a:off x="2313200" y="3940700"/>
              <a:ext cx="653775" cy="502625"/>
            </a:xfrm>
            <a:custGeom>
              <a:avLst/>
              <a:gdLst/>
              <a:ahLst/>
              <a:cxnLst/>
              <a:rect l="l" t="t" r="r" b="b"/>
              <a:pathLst>
                <a:path w="26151" h="20105" extrusionOk="0">
                  <a:moveTo>
                    <a:pt x="14984" y="1"/>
                  </a:moveTo>
                  <a:cubicBezTo>
                    <a:pt x="12608" y="1"/>
                    <a:pt x="10203" y="645"/>
                    <a:pt x="8039" y="1995"/>
                  </a:cubicBezTo>
                  <a:cubicBezTo>
                    <a:pt x="1879" y="5836"/>
                    <a:pt x="1" y="13945"/>
                    <a:pt x="3844" y="20104"/>
                  </a:cubicBezTo>
                  <a:lnTo>
                    <a:pt x="6523" y="18434"/>
                  </a:lnTo>
                  <a:cubicBezTo>
                    <a:pt x="3604" y="13753"/>
                    <a:pt x="5031" y="7593"/>
                    <a:pt x="9710" y="4674"/>
                  </a:cubicBezTo>
                  <a:cubicBezTo>
                    <a:pt x="11355" y="3648"/>
                    <a:pt x="13182" y="3159"/>
                    <a:pt x="14986" y="3159"/>
                  </a:cubicBezTo>
                  <a:cubicBezTo>
                    <a:pt x="18319" y="3159"/>
                    <a:pt x="21575" y="4826"/>
                    <a:pt x="23470" y="7862"/>
                  </a:cubicBezTo>
                  <a:lnTo>
                    <a:pt x="26150" y="6190"/>
                  </a:lnTo>
                  <a:cubicBezTo>
                    <a:pt x="23657" y="2195"/>
                    <a:pt x="19370" y="1"/>
                    <a:pt x="14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9"/>
            <p:cNvSpPr/>
            <p:nvPr/>
          </p:nvSpPr>
          <p:spPr>
            <a:xfrm>
              <a:off x="2346425" y="3939175"/>
              <a:ext cx="622825" cy="506425"/>
            </a:xfrm>
            <a:custGeom>
              <a:avLst/>
              <a:gdLst/>
              <a:ahLst/>
              <a:cxnLst/>
              <a:rect l="l" t="t" r="r" b="b"/>
              <a:pathLst>
                <a:path w="24913" h="20257" extrusionOk="0">
                  <a:moveTo>
                    <a:pt x="13640" y="132"/>
                  </a:moveTo>
                  <a:cubicBezTo>
                    <a:pt x="13642" y="132"/>
                    <a:pt x="13644" y="132"/>
                    <a:pt x="13646" y="132"/>
                  </a:cubicBezTo>
                  <a:cubicBezTo>
                    <a:pt x="17993" y="132"/>
                    <a:pt x="22248" y="2295"/>
                    <a:pt x="24729" y="6230"/>
                  </a:cubicBezTo>
                  <a:lnTo>
                    <a:pt x="22161" y="7832"/>
                  </a:lnTo>
                  <a:cubicBezTo>
                    <a:pt x="20739" y="5583"/>
                    <a:pt x="18530" y="4016"/>
                    <a:pt x="15936" y="3415"/>
                  </a:cubicBezTo>
                  <a:cubicBezTo>
                    <a:pt x="15177" y="3239"/>
                    <a:pt x="14410" y="3152"/>
                    <a:pt x="13649" y="3152"/>
                  </a:cubicBezTo>
                  <a:cubicBezTo>
                    <a:pt x="11790" y="3152"/>
                    <a:pt x="9963" y="3671"/>
                    <a:pt x="8347" y="4679"/>
                  </a:cubicBezTo>
                  <a:cubicBezTo>
                    <a:pt x="6068" y="6100"/>
                    <a:pt x="4480" y="8324"/>
                    <a:pt x="3874" y="10940"/>
                  </a:cubicBezTo>
                  <a:cubicBezTo>
                    <a:pt x="3273" y="13533"/>
                    <a:pt x="3709" y="16206"/>
                    <a:pt x="5103" y="18473"/>
                  </a:cubicBezTo>
                  <a:lnTo>
                    <a:pt x="2536" y="20074"/>
                  </a:lnTo>
                  <a:cubicBezTo>
                    <a:pt x="714" y="17122"/>
                    <a:pt x="142" y="13638"/>
                    <a:pt x="926" y="10256"/>
                  </a:cubicBezTo>
                  <a:cubicBezTo>
                    <a:pt x="1714" y="6853"/>
                    <a:pt x="3781" y="3960"/>
                    <a:pt x="6745" y="2111"/>
                  </a:cubicBezTo>
                  <a:cubicBezTo>
                    <a:pt x="8812" y="818"/>
                    <a:pt x="11201" y="132"/>
                    <a:pt x="13640" y="132"/>
                  </a:cubicBezTo>
                  <a:close/>
                  <a:moveTo>
                    <a:pt x="13646" y="0"/>
                  </a:moveTo>
                  <a:cubicBezTo>
                    <a:pt x="11260" y="0"/>
                    <a:pt x="8845" y="646"/>
                    <a:pt x="6675" y="1999"/>
                  </a:cubicBezTo>
                  <a:cubicBezTo>
                    <a:pt x="3681" y="3867"/>
                    <a:pt x="1594" y="6788"/>
                    <a:pt x="797" y="10226"/>
                  </a:cubicBezTo>
                  <a:cubicBezTo>
                    <a:pt x="1" y="13664"/>
                    <a:pt x="592" y="17206"/>
                    <a:pt x="2459" y="20200"/>
                  </a:cubicBezTo>
                  <a:lnTo>
                    <a:pt x="2495" y="20256"/>
                  </a:lnTo>
                  <a:lnTo>
                    <a:pt x="5285" y="18515"/>
                  </a:lnTo>
                  <a:lnTo>
                    <a:pt x="5250" y="18459"/>
                  </a:lnTo>
                  <a:cubicBezTo>
                    <a:pt x="3847" y="16210"/>
                    <a:pt x="3404" y="13550"/>
                    <a:pt x="4002" y="10970"/>
                  </a:cubicBezTo>
                  <a:cubicBezTo>
                    <a:pt x="4601" y="8388"/>
                    <a:pt x="6168" y="6194"/>
                    <a:pt x="8417" y="4792"/>
                  </a:cubicBezTo>
                  <a:cubicBezTo>
                    <a:pt x="10012" y="3797"/>
                    <a:pt x="11814" y="3284"/>
                    <a:pt x="13648" y="3284"/>
                  </a:cubicBezTo>
                  <a:cubicBezTo>
                    <a:pt x="14400" y="3284"/>
                    <a:pt x="15156" y="3370"/>
                    <a:pt x="15906" y="3544"/>
                  </a:cubicBezTo>
                  <a:cubicBezTo>
                    <a:pt x="18487" y="4142"/>
                    <a:pt x="20681" y="5710"/>
                    <a:pt x="22084" y="7958"/>
                  </a:cubicBezTo>
                  <a:lnTo>
                    <a:pt x="22119" y="8014"/>
                  </a:lnTo>
                  <a:lnTo>
                    <a:pt x="24912" y="6272"/>
                  </a:lnTo>
                  <a:lnTo>
                    <a:pt x="24877" y="6216"/>
                  </a:lnTo>
                  <a:cubicBezTo>
                    <a:pt x="22375" y="2205"/>
                    <a:pt x="18058" y="0"/>
                    <a:pt x="13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9"/>
            <p:cNvSpPr/>
            <p:nvPr/>
          </p:nvSpPr>
          <p:spPr>
            <a:xfrm>
              <a:off x="2403825" y="4020125"/>
              <a:ext cx="495750" cy="381150"/>
            </a:xfrm>
            <a:custGeom>
              <a:avLst/>
              <a:gdLst/>
              <a:ahLst/>
              <a:cxnLst/>
              <a:rect l="l" t="t" r="r" b="b"/>
              <a:pathLst>
                <a:path w="19830" h="15246" extrusionOk="0">
                  <a:moveTo>
                    <a:pt x="11362" y="0"/>
                  </a:moveTo>
                  <a:cubicBezTo>
                    <a:pt x="9560" y="0"/>
                    <a:pt x="7737" y="488"/>
                    <a:pt x="6096" y="1512"/>
                  </a:cubicBezTo>
                  <a:cubicBezTo>
                    <a:pt x="1425" y="4426"/>
                    <a:pt x="1" y="10575"/>
                    <a:pt x="2914" y="15246"/>
                  </a:cubicBezTo>
                  <a:lnTo>
                    <a:pt x="4947" y="13979"/>
                  </a:lnTo>
                  <a:cubicBezTo>
                    <a:pt x="2731" y="10429"/>
                    <a:pt x="3814" y="5760"/>
                    <a:pt x="7363" y="3546"/>
                  </a:cubicBezTo>
                  <a:cubicBezTo>
                    <a:pt x="8610" y="2767"/>
                    <a:pt x="9996" y="2396"/>
                    <a:pt x="11365" y="2396"/>
                  </a:cubicBezTo>
                  <a:cubicBezTo>
                    <a:pt x="13891" y="2396"/>
                    <a:pt x="16361" y="3661"/>
                    <a:pt x="17797" y="5963"/>
                  </a:cubicBezTo>
                  <a:lnTo>
                    <a:pt x="19830" y="4695"/>
                  </a:lnTo>
                  <a:cubicBezTo>
                    <a:pt x="17939" y="1664"/>
                    <a:pt x="14688" y="0"/>
                    <a:pt x="11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9"/>
            <p:cNvSpPr/>
            <p:nvPr/>
          </p:nvSpPr>
          <p:spPr>
            <a:xfrm>
              <a:off x="2402050" y="4018575"/>
              <a:ext cx="499800" cy="384975"/>
            </a:xfrm>
            <a:custGeom>
              <a:avLst/>
              <a:gdLst/>
              <a:ahLst/>
              <a:cxnLst/>
              <a:rect l="l" t="t" r="r" b="b"/>
              <a:pathLst>
                <a:path w="19992" h="15399" extrusionOk="0">
                  <a:moveTo>
                    <a:pt x="11420" y="133"/>
                  </a:moveTo>
                  <a:cubicBezTo>
                    <a:pt x="11422" y="133"/>
                    <a:pt x="11424" y="133"/>
                    <a:pt x="11426" y="133"/>
                  </a:cubicBezTo>
                  <a:cubicBezTo>
                    <a:pt x="14712" y="133"/>
                    <a:pt x="17928" y="1765"/>
                    <a:pt x="19809" y="4736"/>
                  </a:cubicBezTo>
                  <a:lnTo>
                    <a:pt x="17889" y="5934"/>
                  </a:lnTo>
                  <a:cubicBezTo>
                    <a:pt x="16807" y="4232"/>
                    <a:pt x="15132" y="3045"/>
                    <a:pt x="13166" y="2590"/>
                  </a:cubicBezTo>
                  <a:cubicBezTo>
                    <a:pt x="12589" y="2457"/>
                    <a:pt x="12007" y="2391"/>
                    <a:pt x="11429" y="2391"/>
                  </a:cubicBezTo>
                  <a:cubicBezTo>
                    <a:pt x="10016" y="2391"/>
                    <a:pt x="8628" y="2785"/>
                    <a:pt x="7399" y="3552"/>
                  </a:cubicBezTo>
                  <a:cubicBezTo>
                    <a:pt x="5668" y="4631"/>
                    <a:pt x="4461" y="6321"/>
                    <a:pt x="4001" y="8309"/>
                  </a:cubicBezTo>
                  <a:cubicBezTo>
                    <a:pt x="3545" y="10275"/>
                    <a:pt x="3874" y="12301"/>
                    <a:pt x="4927" y="14020"/>
                  </a:cubicBezTo>
                  <a:lnTo>
                    <a:pt x="3007" y="15218"/>
                  </a:lnTo>
                  <a:cubicBezTo>
                    <a:pt x="164" y="10591"/>
                    <a:pt x="1588" y="4509"/>
                    <a:pt x="6201" y="1631"/>
                  </a:cubicBezTo>
                  <a:cubicBezTo>
                    <a:pt x="7766" y="652"/>
                    <a:pt x="9575" y="133"/>
                    <a:pt x="11420" y="133"/>
                  </a:cubicBezTo>
                  <a:close/>
                  <a:moveTo>
                    <a:pt x="11426" y="1"/>
                  </a:moveTo>
                  <a:cubicBezTo>
                    <a:pt x="9613" y="1"/>
                    <a:pt x="7779" y="491"/>
                    <a:pt x="6132" y="1518"/>
                  </a:cubicBezTo>
                  <a:cubicBezTo>
                    <a:pt x="1438" y="4447"/>
                    <a:pt x="1" y="10649"/>
                    <a:pt x="2930" y="15343"/>
                  </a:cubicBezTo>
                  <a:lnTo>
                    <a:pt x="2965" y="15399"/>
                  </a:lnTo>
                  <a:lnTo>
                    <a:pt x="5109" y="14061"/>
                  </a:lnTo>
                  <a:lnTo>
                    <a:pt x="5074" y="14006"/>
                  </a:lnTo>
                  <a:cubicBezTo>
                    <a:pt x="4012" y="12304"/>
                    <a:pt x="3677" y="10292"/>
                    <a:pt x="4129" y="8338"/>
                  </a:cubicBezTo>
                  <a:cubicBezTo>
                    <a:pt x="4582" y="6384"/>
                    <a:pt x="5769" y="4725"/>
                    <a:pt x="7469" y="3663"/>
                  </a:cubicBezTo>
                  <a:cubicBezTo>
                    <a:pt x="8677" y="2910"/>
                    <a:pt x="10041" y="2523"/>
                    <a:pt x="11430" y="2523"/>
                  </a:cubicBezTo>
                  <a:cubicBezTo>
                    <a:pt x="11998" y="2523"/>
                    <a:pt x="12570" y="2588"/>
                    <a:pt x="13137" y="2719"/>
                  </a:cubicBezTo>
                  <a:cubicBezTo>
                    <a:pt x="15090" y="3172"/>
                    <a:pt x="16750" y="4357"/>
                    <a:pt x="17811" y="6059"/>
                  </a:cubicBezTo>
                  <a:lnTo>
                    <a:pt x="17847" y="6116"/>
                  </a:lnTo>
                  <a:lnTo>
                    <a:pt x="19992" y="4778"/>
                  </a:lnTo>
                  <a:lnTo>
                    <a:pt x="19956" y="4721"/>
                  </a:lnTo>
                  <a:cubicBezTo>
                    <a:pt x="18056" y="1675"/>
                    <a:pt x="14777" y="1"/>
                    <a:pt x="1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49"/>
          <p:cNvGrpSpPr/>
          <p:nvPr/>
        </p:nvGrpSpPr>
        <p:grpSpPr>
          <a:xfrm>
            <a:off x="8207534" y="865535"/>
            <a:ext cx="244472" cy="244350"/>
            <a:chOff x="3939837" y="3311892"/>
            <a:chExt cx="610113" cy="610113"/>
          </a:xfrm>
        </p:grpSpPr>
        <p:sp>
          <p:nvSpPr>
            <p:cNvPr id="2519" name="Google Shape;2519;p4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1" name="Google Shape;2521;p49"/>
          <p:cNvGrpSpPr/>
          <p:nvPr/>
        </p:nvGrpSpPr>
        <p:grpSpPr>
          <a:xfrm>
            <a:off x="713230" y="2254594"/>
            <a:ext cx="482111" cy="481928"/>
            <a:chOff x="3939837" y="3311892"/>
            <a:chExt cx="610113" cy="610113"/>
          </a:xfrm>
        </p:grpSpPr>
        <p:sp>
          <p:nvSpPr>
            <p:cNvPr id="2522" name="Google Shape;2522;p4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CuadroTexto 51">
            <a:extLst>
              <a:ext uri="{FF2B5EF4-FFF2-40B4-BE49-F238E27FC236}">
                <a16:creationId xmlns:a16="http://schemas.microsoft.com/office/drawing/2014/main" id="{A61BEC2D-7122-56CD-4F1A-6987975D9C7D}"/>
              </a:ext>
            </a:extLst>
          </p:cNvPr>
          <p:cNvSpPr txBox="1"/>
          <p:nvPr/>
        </p:nvSpPr>
        <p:spPr>
          <a:xfrm>
            <a:off x="1980963" y="1896228"/>
            <a:ext cx="3213931" cy="261610"/>
          </a:xfrm>
          <a:prstGeom prst="rect">
            <a:avLst/>
          </a:prstGeom>
          <a:noFill/>
        </p:spPr>
        <p:txBody>
          <a:bodyPr wrap="square">
            <a:spAutoFit/>
          </a:bodyPr>
          <a:lstStyle/>
          <a:p>
            <a:r>
              <a:rPr lang="es-MX" sz="1050" dirty="0"/>
              <a:t>https://conceptodefinicion.de/clase/</a:t>
            </a:r>
          </a:p>
        </p:txBody>
      </p:sp>
      <p:sp>
        <p:nvSpPr>
          <p:cNvPr id="54" name="CuadroTexto 53">
            <a:extLst>
              <a:ext uri="{FF2B5EF4-FFF2-40B4-BE49-F238E27FC236}">
                <a16:creationId xmlns:a16="http://schemas.microsoft.com/office/drawing/2014/main" id="{56E3C6EC-1974-5D4B-2772-30382A43F79E}"/>
              </a:ext>
            </a:extLst>
          </p:cNvPr>
          <p:cNvSpPr txBox="1"/>
          <p:nvPr/>
        </p:nvSpPr>
        <p:spPr>
          <a:xfrm>
            <a:off x="1998601" y="2350896"/>
            <a:ext cx="5437904" cy="246221"/>
          </a:xfrm>
          <a:prstGeom prst="rect">
            <a:avLst/>
          </a:prstGeom>
          <a:noFill/>
        </p:spPr>
        <p:txBody>
          <a:bodyPr wrap="square">
            <a:spAutoFit/>
          </a:bodyPr>
          <a:lstStyle/>
          <a:p>
            <a:r>
              <a:rPr lang="es-MX" sz="1000" dirty="0"/>
              <a:t>https://notipress.mx/vida/influye-la-religion-en-la-educacion-en-mexico-8445</a:t>
            </a:r>
          </a:p>
        </p:txBody>
      </p:sp>
      <p:sp>
        <p:nvSpPr>
          <p:cNvPr id="56" name="CuadroTexto 55">
            <a:extLst>
              <a:ext uri="{FF2B5EF4-FFF2-40B4-BE49-F238E27FC236}">
                <a16:creationId xmlns:a16="http://schemas.microsoft.com/office/drawing/2014/main" id="{B15B84FD-5008-B114-920E-9CC75D6DB93B}"/>
              </a:ext>
            </a:extLst>
          </p:cNvPr>
          <p:cNvSpPr txBox="1"/>
          <p:nvPr/>
        </p:nvSpPr>
        <p:spPr>
          <a:xfrm>
            <a:off x="1998601" y="2127471"/>
            <a:ext cx="5241588" cy="246221"/>
          </a:xfrm>
          <a:prstGeom prst="rect">
            <a:avLst/>
          </a:prstGeom>
          <a:noFill/>
        </p:spPr>
        <p:txBody>
          <a:bodyPr wrap="square">
            <a:spAutoFit/>
          </a:bodyPr>
          <a:lstStyle/>
          <a:p>
            <a:r>
              <a:rPr lang="es-MX" sz="1000" dirty="0"/>
              <a:t>https://www.redalyc.org/journal/440/44060092013/html/</a:t>
            </a:r>
          </a:p>
        </p:txBody>
      </p:sp>
      <p:sp>
        <p:nvSpPr>
          <p:cNvPr id="58" name="CuadroTexto 57">
            <a:extLst>
              <a:ext uri="{FF2B5EF4-FFF2-40B4-BE49-F238E27FC236}">
                <a16:creationId xmlns:a16="http://schemas.microsoft.com/office/drawing/2014/main" id="{6657D928-0704-BEDC-2211-D518506B7E9B}"/>
              </a:ext>
            </a:extLst>
          </p:cNvPr>
          <p:cNvSpPr txBox="1"/>
          <p:nvPr/>
        </p:nvSpPr>
        <p:spPr>
          <a:xfrm>
            <a:off x="2428159" y="3543001"/>
            <a:ext cx="4155831" cy="246221"/>
          </a:xfrm>
          <a:prstGeom prst="rect">
            <a:avLst/>
          </a:prstGeom>
          <a:noFill/>
        </p:spPr>
        <p:txBody>
          <a:bodyPr wrap="square">
            <a:spAutoFit/>
          </a:bodyPr>
          <a:lstStyle/>
          <a:p>
            <a:r>
              <a:rPr lang="es-MX" sz="1000" dirty="0"/>
              <a:t>https://www.redalyc.org/pdf/4975/497552354012.pdf</a:t>
            </a:r>
          </a:p>
        </p:txBody>
      </p:sp>
      <p:sp>
        <p:nvSpPr>
          <p:cNvPr id="60" name="CuadroTexto 59">
            <a:extLst>
              <a:ext uri="{FF2B5EF4-FFF2-40B4-BE49-F238E27FC236}">
                <a16:creationId xmlns:a16="http://schemas.microsoft.com/office/drawing/2014/main" id="{79CFBE6A-87AA-44E9-E76C-3165550A4029}"/>
              </a:ext>
            </a:extLst>
          </p:cNvPr>
          <p:cNvSpPr txBox="1"/>
          <p:nvPr/>
        </p:nvSpPr>
        <p:spPr>
          <a:xfrm>
            <a:off x="1984528" y="1502250"/>
            <a:ext cx="5817962" cy="430887"/>
          </a:xfrm>
          <a:prstGeom prst="rect">
            <a:avLst/>
          </a:prstGeom>
          <a:noFill/>
        </p:spPr>
        <p:txBody>
          <a:bodyPr wrap="square">
            <a:spAutoFit/>
          </a:bodyPr>
          <a:lstStyle/>
          <a:p>
            <a:r>
              <a:rPr lang="es-MX" sz="1050" dirty="0"/>
              <a:t>https://www.gob.mx/conavim/articulos/la-igualdad-de-genero-inicia-desde-la-educacion-preescolar?idiom=es</a:t>
            </a:r>
          </a:p>
        </p:txBody>
      </p:sp>
      <p:sp>
        <p:nvSpPr>
          <p:cNvPr id="62" name="CuadroTexto 61">
            <a:extLst>
              <a:ext uri="{FF2B5EF4-FFF2-40B4-BE49-F238E27FC236}">
                <a16:creationId xmlns:a16="http://schemas.microsoft.com/office/drawing/2014/main" id="{F11E41D7-1080-A735-43D7-6E834E27D8F9}"/>
              </a:ext>
            </a:extLst>
          </p:cNvPr>
          <p:cNvSpPr txBox="1"/>
          <p:nvPr/>
        </p:nvSpPr>
        <p:spPr>
          <a:xfrm>
            <a:off x="1980963" y="2551816"/>
            <a:ext cx="5241588" cy="1015663"/>
          </a:xfrm>
          <a:prstGeom prst="rect">
            <a:avLst/>
          </a:prstGeom>
          <a:noFill/>
        </p:spPr>
        <p:txBody>
          <a:bodyPr wrap="square">
            <a:spAutoFit/>
          </a:bodyPr>
          <a:lstStyle/>
          <a:p>
            <a:r>
              <a:rPr lang="es-MX" sz="1000" dirty="0"/>
              <a:t>https://www.coe.int/es/web/commissioner/-/comprehensive-sexuality-education-protects-children-and-helps-build-a-safer-inclusive-society#:~:text=Atr%C3%A1s-,Una%20educaci%C3%B3n%20sexual%20integral%20protege%20a%20los%20ni%C3%B1os%20y%20a%20las,sociedad%20m%C3%A1s%20segura%20e%20inclusiva&amp;text=La%20sexualidad%20es%20una%20parte,e%20integral%20sobre%20esta%20cuesti%C3%B3n.</a:t>
            </a:r>
          </a:p>
        </p:txBody>
      </p:sp>
      <p:sp>
        <p:nvSpPr>
          <p:cNvPr id="63" name="Google Shape;2594;p51">
            <a:extLst>
              <a:ext uri="{FF2B5EF4-FFF2-40B4-BE49-F238E27FC236}">
                <a16:creationId xmlns:a16="http://schemas.microsoft.com/office/drawing/2014/main" id="{5CC66A76-18C7-D539-3421-A7BC89F556E3}"/>
              </a:ext>
            </a:extLst>
          </p:cNvPr>
          <p:cNvSpPr txBox="1">
            <a:spLocks noGrp="1"/>
          </p:cNvSpPr>
          <p:nvPr>
            <p:ph type="subTitle" idx="1"/>
          </p:nvPr>
        </p:nvSpPr>
        <p:spPr>
          <a:xfrm>
            <a:off x="2539724" y="815251"/>
            <a:ext cx="3932700" cy="8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000" b="1" dirty="0"/>
              <a:t>Fuentes de información </a:t>
            </a:r>
            <a:r>
              <a:rPr lang="es-MX" dirty="0"/>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2"/>
        <p:cNvGrpSpPr/>
        <p:nvPr/>
      </p:nvGrpSpPr>
      <p:grpSpPr>
        <a:xfrm>
          <a:off x="0" y="0"/>
          <a:ext cx="0" cy="0"/>
          <a:chOff x="0" y="0"/>
          <a:chExt cx="0" cy="0"/>
        </a:xfrm>
      </p:grpSpPr>
      <p:sp>
        <p:nvSpPr>
          <p:cNvPr id="2593" name="Google Shape;2593;p51"/>
          <p:cNvSpPr txBox="1">
            <a:spLocks noGrp="1"/>
          </p:cNvSpPr>
          <p:nvPr>
            <p:ph type="title"/>
          </p:nvPr>
        </p:nvSpPr>
        <p:spPr>
          <a:xfrm>
            <a:off x="3162871" y="662360"/>
            <a:ext cx="5047561" cy="81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Introducción</a:t>
            </a:r>
            <a:endParaRPr dirty="0"/>
          </a:p>
        </p:txBody>
      </p:sp>
      <p:sp>
        <p:nvSpPr>
          <p:cNvPr id="2594" name="Google Shape;2594;p51"/>
          <p:cNvSpPr txBox="1">
            <a:spLocks noGrp="1"/>
          </p:cNvSpPr>
          <p:nvPr>
            <p:ph type="subTitle" idx="1"/>
          </p:nvPr>
        </p:nvSpPr>
        <p:spPr>
          <a:xfrm>
            <a:off x="1037634" y="1855378"/>
            <a:ext cx="7049281" cy="211744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600" dirty="0"/>
              <a:t>En el documente se investiga y analiza el como influye en la educación de los alumnos de preescolar las siguientes diferencias: clase, cultura, idioma, religión, género, capacidad matemática y sexualidad.</a:t>
            </a:r>
          </a:p>
          <a:p>
            <a:pPr marL="0" lvl="0" indent="0" algn="l" rtl="0">
              <a:spcBef>
                <a:spcPts val="0"/>
              </a:spcBef>
              <a:spcAft>
                <a:spcPts val="0"/>
              </a:spcAft>
              <a:buNone/>
            </a:pPr>
            <a:r>
              <a:rPr lang="es-MX" sz="1600" dirty="0"/>
              <a:t>Esto con el fin de poder conocer de que trata cada aspecto, como se relaciona en la educación preescolar y con el alumno.</a:t>
            </a:r>
          </a:p>
          <a:p>
            <a:pPr marL="0" lvl="0" indent="0" algn="l" rtl="0">
              <a:spcBef>
                <a:spcPts val="0"/>
              </a:spcBef>
              <a:spcAft>
                <a:spcPts val="0"/>
              </a:spcAft>
              <a:buNone/>
            </a:pPr>
            <a:r>
              <a:rPr lang="es-MX" sz="1600" dirty="0"/>
              <a:t>Además de poder relacionar cada uno de estos aspectos para saber por cuales diferencias pasa la educación preescolar y en que consta cada una de ellas.</a:t>
            </a:r>
            <a:endParaRPr sz="1600" dirty="0"/>
          </a:p>
        </p:txBody>
      </p:sp>
      <p:grpSp>
        <p:nvGrpSpPr>
          <p:cNvPr id="2596" name="Google Shape;2596;p51"/>
          <p:cNvGrpSpPr/>
          <p:nvPr/>
        </p:nvGrpSpPr>
        <p:grpSpPr>
          <a:xfrm>
            <a:off x="1037634" y="3424960"/>
            <a:ext cx="244472" cy="244350"/>
            <a:chOff x="3939837" y="3311892"/>
            <a:chExt cx="610113" cy="610113"/>
          </a:xfrm>
        </p:grpSpPr>
        <p:sp>
          <p:nvSpPr>
            <p:cNvPr id="2597" name="Google Shape;2597;p5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9" name="Google Shape;2599;p51"/>
          <p:cNvGrpSpPr/>
          <p:nvPr/>
        </p:nvGrpSpPr>
        <p:grpSpPr>
          <a:xfrm>
            <a:off x="7361180" y="3738831"/>
            <a:ext cx="1561826" cy="1167533"/>
            <a:chOff x="3207575" y="1861525"/>
            <a:chExt cx="1091575" cy="816000"/>
          </a:xfrm>
        </p:grpSpPr>
        <p:grpSp>
          <p:nvGrpSpPr>
            <p:cNvPr id="2600" name="Google Shape;2600;p51"/>
            <p:cNvGrpSpPr/>
            <p:nvPr/>
          </p:nvGrpSpPr>
          <p:grpSpPr>
            <a:xfrm>
              <a:off x="3207575" y="1861525"/>
              <a:ext cx="1091575" cy="816000"/>
              <a:chOff x="3207575" y="1861525"/>
              <a:chExt cx="1091575" cy="816000"/>
            </a:xfrm>
          </p:grpSpPr>
          <p:sp>
            <p:nvSpPr>
              <p:cNvPr id="2601" name="Google Shape;2601;p51"/>
              <p:cNvSpPr/>
              <p:nvPr/>
            </p:nvSpPr>
            <p:spPr>
              <a:xfrm>
                <a:off x="3209775" y="2140150"/>
                <a:ext cx="860100" cy="434125"/>
              </a:xfrm>
              <a:custGeom>
                <a:avLst/>
                <a:gdLst/>
                <a:ahLst/>
                <a:cxnLst/>
                <a:rect l="l" t="t" r="r" b="b"/>
                <a:pathLst>
                  <a:path w="34404" h="17365" extrusionOk="0">
                    <a:moveTo>
                      <a:pt x="29350" y="0"/>
                    </a:moveTo>
                    <a:cubicBezTo>
                      <a:pt x="26817" y="0"/>
                      <a:pt x="23304" y="1081"/>
                      <a:pt x="20829" y="6182"/>
                    </a:cubicBezTo>
                    <a:cubicBezTo>
                      <a:pt x="18266" y="11462"/>
                      <a:pt x="11351" y="12527"/>
                      <a:pt x="6186" y="12527"/>
                    </a:cubicBezTo>
                    <a:cubicBezTo>
                      <a:pt x="2693" y="12527"/>
                      <a:pt x="1" y="12039"/>
                      <a:pt x="1" y="12039"/>
                    </a:cubicBezTo>
                    <a:lnTo>
                      <a:pt x="1" y="12039"/>
                    </a:lnTo>
                    <a:cubicBezTo>
                      <a:pt x="6228" y="15975"/>
                      <a:pt x="11433" y="17365"/>
                      <a:pt x="15678" y="17365"/>
                    </a:cubicBezTo>
                    <a:cubicBezTo>
                      <a:pt x="25899" y="17365"/>
                      <a:pt x="30563" y="9309"/>
                      <a:pt x="30562" y="9309"/>
                    </a:cubicBezTo>
                    <a:cubicBezTo>
                      <a:pt x="34403" y="3515"/>
                      <a:pt x="32544" y="584"/>
                      <a:pt x="32544" y="584"/>
                    </a:cubicBezTo>
                    <a:cubicBezTo>
                      <a:pt x="32544" y="584"/>
                      <a:pt x="31212" y="0"/>
                      <a:pt x="29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1"/>
              <p:cNvSpPr/>
              <p:nvPr/>
            </p:nvSpPr>
            <p:spPr>
              <a:xfrm>
                <a:off x="3209775" y="2335025"/>
                <a:ext cx="963800" cy="340900"/>
              </a:xfrm>
              <a:custGeom>
                <a:avLst/>
                <a:gdLst/>
                <a:ahLst/>
                <a:cxnLst/>
                <a:rect l="l" t="t" r="r" b="b"/>
                <a:pathLst>
                  <a:path w="38552" h="13636" extrusionOk="0">
                    <a:moveTo>
                      <a:pt x="33493" y="1"/>
                    </a:moveTo>
                    <a:cubicBezTo>
                      <a:pt x="31994" y="1"/>
                      <a:pt x="28126" y="596"/>
                      <a:pt x="22574" y="5715"/>
                    </a:cubicBezTo>
                    <a:cubicBezTo>
                      <a:pt x="20471" y="7653"/>
                      <a:pt x="17685" y="8340"/>
                      <a:pt x="14789" y="8340"/>
                    </a:cubicBezTo>
                    <a:cubicBezTo>
                      <a:pt x="7720" y="8340"/>
                      <a:pt x="1" y="4245"/>
                      <a:pt x="1" y="4244"/>
                    </a:cubicBezTo>
                    <a:lnTo>
                      <a:pt x="1" y="4244"/>
                    </a:lnTo>
                    <a:cubicBezTo>
                      <a:pt x="5203" y="11333"/>
                      <a:pt x="11491" y="13636"/>
                      <a:pt x="17466" y="13636"/>
                    </a:cubicBezTo>
                    <a:cubicBezTo>
                      <a:pt x="28547" y="13636"/>
                      <a:pt x="38552" y="5715"/>
                      <a:pt x="38552" y="5715"/>
                    </a:cubicBezTo>
                    <a:cubicBezTo>
                      <a:pt x="37037" y="1935"/>
                      <a:pt x="34183" y="55"/>
                      <a:pt x="34183" y="55"/>
                    </a:cubicBezTo>
                    <a:cubicBezTo>
                      <a:pt x="34183" y="55"/>
                      <a:pt x="33946" y="1"/>
                      <a:pt x="33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1"/>
              <p:cNvSpPr/>
              <p:nvPr/>
            </p:nvSpPr>
            <p:spPr>
              <a:xfrm>
                <a:off x="3207575" y="2333500"/>
                <a:ext cx="967825" cy="344025"/>
              </a:xfrm>
              <a:custGeom>
                <a:avLst/>
                <a:gdLst/>
                <a:ahLst/>
                <a:cxnLst/>
                <a:rect l="l" t="t" r="r" b="b"/>
                <a:pathLst>
                  <a:path w="38713" h="13761" extrusionOk="0">
                    <a:moveTo>
                      <a:pt x="33612" y="133"/>
                    </a:moveTo>
                    <a:cubicBezTo>
                      <a:pt x="33979" y="133"/>
                      <a:pt x="34194" y="169"/>
                      <a:pt x="34244" y="178"/>
                    </a:cubicBezTo>
                    <a:cubicBezTo>
                      <a:pt x="34432" y="307"/>
                      <a:pt x="37112" y="2182"/>
                      <a:pt x="38560" y="5754"/>
                    </a:cubicBezTo>
                    <a:cubicBezTo>
                      <a:pt x="37863" y="6290"/>
                      <a:pt x="28136" y="13628"/>
                      <a:pt x="17524" y="13628"/>
                    </a:cubicBezTo>
                    <a:cubicBezTo>
                      <a:pt x="16565" y="13628"/>
                      <a:pt x="15598" y="13568"/>
                      <a:pt x="14630" y="13438"/>
                    </a:cubicBezTo>
                    <a:cubicBezTo>
                      <a:pt x="8998" y="12680"/>
                      <a:pt x="4182" y="9670"/>
                      <a:pt x="309" y="4493"/>
                    </a:cubicBezTo>
                    <a:lnTo>
                      <a:pt x="309" y="4493"/>
                    </a:lnTo>
                    <a:cubicBezTo>
                      <a:pt x="1240" y="4960"/>
                      <a:pt x="4639" y="6591"/>
                      <a:pt x="8645" y="7606"/>
                    </a:cubicBezTo>
                    <a:cubicBezTo>
                      <a:pt x="11036" y="8212"/>
                      <a:pt x="13082" y="8461"/>
                      <a:pt x="14829" y="8461"/>
                    </a:cubicBezTo>
                    <a:cubicBezTo>
                      <a:pt x="18826" y="8461"/>
                      <a:pt x="21262" y="7155"/>
                      <a:pt x="22705" y="5824"/>
                    </a:cubicBezTo>
                    <a:cubicBezTo>
                      <a:pt x="28256" y="707"/>
                      <a:pt x="32147" y="133"/>
                      <a:pt x="33612" y="133"/>
                    </a:cubicBezTo>
                    <a:close/>
                    <a:moveTo>
                      <a:pt x="33619" y="1"/>
                    </a:moveTo>
                    <a:cubicBezTo>
                      <a:pt x="32124" y="1"/>
                      <a:pt x="28194" y="584"/>
                      <a:pt x="22617" y="5726"/>
                    </a:cubicBezTo>
                    <a:cubicBezTo>
                      <a:pt x="20978" y="7237"/>
                      <a:pt x="18779" y="8101"/>
                      <a:pt x="16079" y="8293"/>
                    </a:cubicBezTo>
                    <a:cubicBezTo>
                      <a:pt x="15688" y="8321"/>
                      <a:pt x="15286" y="8335"/>
                      <a:pt x="14873" y="8335"/>
                    </a:cubicBezTo>
                    <a:cubicBezTo>
                      <a:pt x="13006" y="8335"/>
                      <a:pt x="10929" y="8048"/>
                      <a:pt x="8681" y="7478"/>
                    </a:cubicBezTo>
                    <a:cubicBezTo>
                      <a:pt x="4004" y="6293"/>
                      <a:pt x="158" y="4268"/>
                      <a:pt x="120" y="4248"/>
                    </a:cubicBezTo>
                    <a:cubicBezTo>
                      <a:pt x="109" y="4242"/>
                      <a:pt x="98" y="4239"/>
                      <a:pt x="88" y="4239"/>
                    </a:cubicBezTo>
                    <a:cubicBezTo>
                      <a:pt x="39" y="4239"/>
                      <a:pt x="1" y="4298"/>
                      <a:pt x="35" y="4345"/>
                    </a:cubicBezTo>
                    <a:cubicBezTo>
                      <a:pt x="3958" y="9691"/>
                      <a:pt x="8862" y="12794"/>
                      <a:pt x="14612" y="13569"/>
                    </a:cubicBezTo>
                    <a:cubicBezTo>
                      <a:pt x="15561" y="13696"/>
                      <a:pt x="16517" y="13760"/>
                      <a:pt x="17473" y="13760"/>
                    </a:cubicBezTo>
                    <a:cubicBezTo>
                      <a:pt x="17489" y="13760"/>
                      <a:pt x="17505" y="13760"/>
                      <a:pt x="17520" y="13760"/>
                    </a:cubicBezTo>
                    <a:cubicBezTo>
                      <a:pt x="22789" y="13760"/>
                      <a:pt x="27763" y="11967"/>
                      <a:pt x="31228" y="10315"/>
                    </a:cubicBezTo>
                    <a:cubicBezTo>
                      <a:pt x="35665" y="8199"/>
                      <a:pt x="38652" y="5851"/>
                      <a:pt x="38682" y="5827"/>
                    </a:cubicBezTo>
                    <a:cubicBezTo>
                      <a:pt x="38704" y="5809"/>
                      <a:pt x="38713" y="5778"/>
                      <a:pt x="38702" y="5750"/>
                    </a:cubicBezTo>
                    <a:cubicBezTo>
                      <a:pt x="37196" y="1994"/>
                      <a:pt x="34336" y="80"/>
                      <a:pt x="34307" y="60"/>
                    </a:cubicBezTo>
                    <a:cubicBezTo>
                      <a:pt x="34301" y="56"/>
                      <a:pt x="34293" y="53"/>
                      <a:pt x="34286" y="51"/>
                    </a:cubicBezTo>
                    <a:cubicBezTo>
                      <a:pt x="34276" y="49"/>
                      <a:pt x="34048" y="1"/>
                      <a:pt x="33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1"/>
              <p:cNvSpPr/>
              <p:nvPr/>
            </p:nvSpPr>
            <p:spPr>
              <a:xfrm>
                <a:off x="3209750" y="1910225"/>
                <a:ext cx="740875" cy="552325"/>
              </a:xfrm>
              <a:custGeom>
                <a:avLst/>
                <a:gdLst/>
                <a:ahLst/>
                <a:cxnLst/>
                <a:rect l="l" t="t" r="r" b="b"/>
                <a:pathLst>
                  <a:path w="29635" h="22093" extrusionOk="0">
                    <a:moveTo>
                      <a:pt x="29635" y="0"/>
                    </a:moveTo>
                    <a:lnTo>
                      <a:pt x="26570" y="6211"/>
                    </a:lnTo>
                    <a:lnTo>
                      <a:pt x="17636" y="7510"/>
                    </a:lnTo>
                    <a:cubicBezTo>
                      <a:pt x="15091" y="17014"/>
                      <a:pt x="1" y="21235"/>
                      <a:pt x="1" y="21235"/>
                    </a:cubicBezTo>
                    <a:cubicBezTo>
                      <a:pt x="2749" y="21837"/>
                      <a:pt x="5214" y="22093"/>
                      <a:pt x="7419" y="22093"/>
                    </a:cubicBezTo>
                    <a:cubicBezTo>
                      <a:pt x="19964" y="22093"/>
                      <a:pt x="24099" y="13810"/>
                      <a:pt x="24099" y="13810"/>
                    </a:cubicBezTo>
                    <a:cubicBezTo>
                      <a:pt x="25440" y="8999"/>
                      <a:pt x="28193" y="2996"/>
                      <a:pt x="29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1"/>
              <p:cNvSpPr/>
              <p:nvPr/>
            </p:nvSpPr>
            <p:spPr>
              <a:xfrm>
                <a:off x="3207650" y="1908575"/>
                <a:ext cx="744850" cy="555425"/>
              </a:xfrm>
              <a:custGeom>
                <a:avLst/>
                <a:gdLst/>
                <a:ahLst/>
                <a:cxnLst/>
                <a:rect l="l" t="t" r="r" b="b"/>
                <a:pathLst>
                  <a:path w="29794" h="22217" extrusionOk="0">
                    <a:moveTo>
                      <a:pt x="27633" y="4445"/>
                    </a:moveTo>
                    <a:lnTo>
                      <a:pt x="27633" y="4445"/>
                    </a:lnTo>
                    <a:cubicBezTo>
                      <a:pt x="26345" y="7378"/>
                      <a:pt x="24960" y="10846"/>
                      <a:pt x="24123" y="13847"/>
                    </a:cubicBezTo>
                    <a:cubicBezTo>
                      <a:pt x="24110" y="13875"/>
                      <a:pt x="22661" y="16720"/>
                      <a:pt x="18992" y="19043"/>
                    </a:cubicBezTo>
                    <a:cubicBezTo>
                      <a:pt x="15383" y="21328"/>
                      <a:pt x="11297" y="22080"/>
                      <a:pt x="7481" y="22080"/>
                    </a:cubicBezTo>
                    <a:cubicBezTo>
                      <a:pt x="4906" y="22080"/>
                      <a:pt x="2453" y="21738"/>
                      <a:pt x="351" y="21292"/>
                    </a:cubicBezTo>
                    <a:cubicBezTo>
                      <a:pt x="1261" y="21015"/>
                      <a:pt x="4525" y="19956"/>
                      <a:pt x="7980" y="18062"/>
                    </a:cubicBezTo>
                    <a:cubicBezTo>
                      <a:pt x="11712" y="16014"/>
                      <a:pt x="16436" y="12545"/>
                      <a:pt x="17772" y="7636"/>
                    </a:cubicBezTo>
                    <a:lnTo>
                      <a:pt x="26664" y="6343"/>
                    </a:lnTo>
                    <a:cubicBezTo>
                      <a:pt x="26685" y="6340"/>
                      <a:pt x="26703" y="6326"/>
                      <a:pt x="26713" y="6307"/>
                    </a:cubicBezTo>
                    <a:lnTo>
                      <a:pt x="27633" y="4445"/>
                    </a:lnTo>
                    <a:close/>
                    <a:moveTo>
                      <a:pt x="29719" y="1"/>
                    </a:moveTo>
                    <a:cubicBezTo>
                      <a:pt x="29695" y="1"/>
                      <a:pt x="29671" y="14"/>
                      <a:pt x="29660" y="37"/>
                    </a:cubicBezTo>
                    <a:lnTo>
                      <a:pt x="26610" y="6217"/>
                    </a:lnTo>
                    <a:lnTo>
                      <a:pt x="17710" y="7511"/>
                    </a:lnTo>
                    <a:cubicBezTo>
                      <a:pt x="17684" y="7515"/>
                      <a:pt x="17663" y="7534"/>
                      <a:pt x="17655" y="7560"/>
                    </a:cubicBezTo>
                    <a:cubicBezTo>
                      <a:pt x="15151" y="16918"/>
                      <a:pt x="218" y="21196"/>
                      <a:pt x="67" y="21238"/>
                    </a:cubicBezTo>
                    <a:cubicBezTo>
                      <a:pt x="0" y="21257"/>
                      <a:pt x="3" y="21352"/>
                      <a:pt x="71" y="21367"/>
                    </a:cubicBezTo>
                    <a:cubicBezTo>
                      <a:pt x="2813" y="21967"/>
                      <a:pt x="5269" y="22217"/>
                      <a:pt x="7457" y="22217"/>
                    </a:cubicBezTo>
                    <a:cubicBezTo>
                      <a:pt x="12862" y="22217"/>
                      <a:pt x="16635" y="20691"/>
                      <a:pt x="19063" y="19154"/>
                    </a:cubicBezTo>
                    <a:cubicBezTo>
                      <a:pt x="22762" y="16811"/>
                      <a:pt x="24228" y="13934"/>
                      <a:pt x="24247" y="13893"/>
                    </a:cubicBezTo>
                    <a:cubicBezTo>
                      <a:pt x="25573" y="9133"/>
                      <a:pt x="28283" y="3205"/>
                      <a:pt x="29779" y="95"/>
                    </a:cubicBezTo>
                    <a:cubicBezTo>
                      <a:pt x="29794" y="63"/>
                      <a:pt x="29780" y="23"/>
                      <a:pt x="29748" y="7"/>
                    </a:cubicBezTo>
                    <a:cubicBezTo>
                      <a:pt x="29738" y="3"/>
                      <a:pt x="29729" y="1"/>
                      <a:pt x="29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1"/>
              <p:cNvSpPr/>
              <p:nvPr/>
            </p:nvSpPr>
            <p:spPr>
              <a:xfrm>
                <a:off x="3650625" y="1863150"/>
                <a:ext cx="646375" cy="614750"/>
              </a:xfrm>
              <a:custGeom>
                <a:avLst/>
                <a:gdLst/>
                <a:ahLst/>
                <a:cxnLst/>
                <a:rect l="l" t="t" r="r" b="b"/>
                <a:pathLst>
                  <a:path w="25855" h="24590" extrusionOk="0">
                    <a:moveTo>
                      <a:pt x="12928" y="0"/>
                    </a:moveTo>
                    <a:lnTo>
                      <a:pt x="12925" y="3"/>
                    </a:lnTo>
                    <a:lnTo>
                      <a:pt x="12925" y="8"/>
                    </a:lnTo>
                    <a:lnTo>
                      <a:pt x="12877" y="103"/>
                    </a:lnTo>
                    <a:lnTo>
                      <a:pt x="12182" y="1510"/>
                    </a:lnTo>
                    <a:lnTo>
                      <a:pt x="12000" y="1884"/>
                    </a:lnTo>
                    <a:lnTo>
                      <a:pt x="8935" y="8094"/>
                    </a:lnTo>
                    <a:lnTo>
                      <a:pt x="1" y="9394"/>
                    </a:lnTo>
                    <a:lnTo>
                      <a:pt x="6464" y="15693"/>
                    </a:lnTo>
                    <a:lnTo>
                      <a:pt x="4940" y="24590"/>
                    </a:lnTo>
                    <a:lnTo>
                      <a:pt x="12928" y="20389"/>
                    </a:lnTo>
                    <a:lnTo>
                      <a:pt x="20919" y="24590"/>
                    </a:lnTo>
                    <a:lnTo>
                      <a:pt x="19392" y="15693"/>
                    </a:lnTo>
                    <a:lnTo>
                      <a:pt x="25855" y="9394"/>
                    </a:lnTo>
                    <a:lnTo>
                      <a:pt x="16924" y="8094"/>
                    </a:lnTo>
                    <a:lnTo>
                      <a:pt x="129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1"/>
              <p:cNvSpPr/>
              <p:nvPr/>
            </p:nvSpPr>
            <p:spPr>
              <a:xfrm>
                <a:off x="3648500" y="1861525"/>
                <a:ext cx="650650" cy="618050"/>
              </a:xfrm>
              <a:custGeom>
                <a:avLst/>
                <a:gdLst/>
                <a:ahLst/>
                <a:cxnLst/>
                <a:rect l="l" t="t" r="r" b="b"/>
                <a:pathLst>
                  <a:path w="26026" h="24722" extrusionOk="0">
                    <a:moveTo>
                      <a:pt x="13012" y="214"/>
                    </a:moveTo>
                    <a:lnTo>
                      <a:pt x="16949" y="8189"/>
                    </a:lnTo>
                    <a:cubicBezTo>
                      <a:pt x="16958" y="8208"/>
                      <a:pt x="16977" y="8222"/>
                      <a:pt x="16999" y="8225"/>
                    </a:cubicBezTo>
                    <a:lnTo>
                      <a:pt x="25798" y="9505"/>
                    </a:lnTo>
                    <a:lnTo>
                      <a:pt x="19431" y="15711"/>
                    </a:lnTo>
                    <a:cubicBezTo>
                      <a:pt x="19415" y="15726"/>
                      <a:pt x="19407" y="15748"/>
                      <a:pt x="19412" y="15770"/>
                    </a:cubicBezTo>
                    <a:lnTo>
                      <a:pt x="20916" y="24535"/>
                    </a:lnTo>
                    <a:lnTo>
                      <a:pt x="13043" y="20396"/>
                    </a:lnTo>
                    <a:cubicBezTo>
                      <a:pt x="13033" y="20390"/>
                      <a:pt x="13023" y="20388"/>
                      <a:pt x="13013" y="20388"/>
                    </a:cubicBezTo>
                    <a:cubicBezTo>
                      <a:pt x="13002" y="20388"/>
                      <a:pt x="12992" y="20390"/>
                      <a:pt x="12982" y="20396"/>
                    </a:cubicBezTo>
                    <a:lnTo>
                      <a:pt x="5112" y="24535"/>
                    </a:lnTo>
                    <a:lnTo>
                      <a:pt x="5112" y="24535"/>
                    </a:lnTo>
                    <a:lnTo>
                      <a:pt x="6615" y="15769"/>
                    </a:lnTo>
                    <a:cubicBezTo>
                      <a:pt x="6618" y="15747"/>
                      <a:pt x="6610" y="15726"/>
                      <a:pt x="6595" y="15711"/>
                    </a:cubicBezTo>
                    <a:lnTo>
                      <a:pt x="227" y="9505"/>
                    </a:lnTo>
                    <a:lnTo>
                      <a:pt x="9030" y="8225"/>
                    </a:lnTo>
                    <a:cubicBezTo>
                      <a:pt x="9051" y="8222"/>
                      <a:pt x="9069" y="8208"/>
                      <a:pt x="9079" y="8189"/>
                    </a:cubicBezTo>
                    <a:lnTo>
                      <a:pt x="13012" y="214"/>
                    </a:lnTo>
                    <a:close/>
                    <a:moveTo>
                      <a:pt x="13012" y="0"/>
                    </a:moveTo>
                    <a:cubicBezTo>
                      <a:pt x="12993" y="0"/>
                      <a:pt x="12976" y="7"/>
                      <a:pt x="12964" y="21"/>
                    </a:cubicBezTo>
                    <a:cubicBezTo>
                      <a:pt x="12955" y="29"/>
                      <a:pt x="12950" y="39"/>
                      <a:pt x="12948" y="49"/>
                    </a:cubicBezTo>
                    <a:lnTo>
                      <a:pt x="8976" y="8099"/>
                    </a:lnTo>
                    <a:lnTo>
                      <a:pt x="76" y="9393"/>
                    </a:lnTo>
                    <a:cubicBezTo>
                      <a:pt x="21" y="9400"/>
                      <a:pt x="0" y="9468"/>
                      <a:pt x="40" y="9505"/>
                    </a:cubicBezTo>
                    <a:lnTo>
                      <a:pt x="6478" y="15780"/>
                    </a:lnTo>
                    <a:lnTo>
                      <a:pt x="4959" y="24644"/>
                    </a:lnTo>
                    <a:cubicBezTo>
                      <a:pt x="4952" y="24686"/>
                      <a:pt x="4986" y="24721"/>
                      <a:pt x="5024" y="24721"/>
                    </a:cubicBezTo>
                    <a:cubicBezTo>
                      <a:pt x="5034" y="24721"/>
                      <a:pt x="5044" y="24719"/>
                      <a:pt x="5055" y="24714"/>
                    </a:cubicBezTo>
                    <a:lnTo>
                      <a:pt x="13013" y="20528"/>
                    </a:lnTo>
                    <a:lnTo>
                      <a:pt x="20973" y="24714"/>
                    </a:lnTo>
                    <a:cubicBezTo>
                      <a:pt x="20982" y="24719"/>
                      <a:pt x="20993" y="24721"/>
                      <a:pt x="21004" y="24721"/>
                    </a:cubicBezTo>
                    <a:cubicBezTo>
                      <a:pt x="21045" y="24720"/>
                      <a:pt x="21076" y="24684"/>
                      <a:pt x="21069" y="24644"/>
                    </a:cubicBezTo>
                    <a:lnTo>
                      <a:pt x="19548" y="15780"/>
                    </a:lnTo>
                    <a:lnTo>
                      <a:pt x="25987" y="9505"/>
                    </a:lnTo>
                    <a:cubicBezTo>
                      <a:pt x="26025" y="9468"/>
                      <a:pt x="26004" y="9401"/>
                      <a:pt x="25949" y="9393"/>
                    </a:cubicBezTo>
                    <a:lnTo>
                      <a:pt x="17052" y="8099"/>
                    </a:lnTo>
                    <a:lnTo>
                      <a:pt x="13072" y="36"/>
                    </a:lnTo>
                    <a:cubicBezTo>
                      <a:pt x="13061" y="16"/>
                      <a:pt x="13043" y="3"/>
                      <a:pt x="13023" y="1"/>
                    </a:cubicBezTo>
                    <a:cubicBezTo>
                      <a:pt x="13019" y="1"/>
                      <a:pt x="13015" y="0"/>
                      <a:pt x="13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1"/>
              <p:cNvSpPr/>
              <p:nvPr/>
            </p:nvSpPr>
            <p:spPr>
              <a:xfrm>
                <a:off x="3803225" y="2008275"/>
                <a:ext cx="341175" cy="324500"/>
              </a:xfrm>
              <a:custGeom>
                <a:avLst/>
                <a:gdLst/>
                <a:ahLst/>
                <a:cxnLst/>
                <a:rect l="l" t="t" r="r" b="b"/>
                <a:pathLst>
                  <a:path w="13647" h="12980" extrusionOk="0">
                    <a:moveTo>
                      <a:pt x="6824" y="1"/>
                    </a:moveTo>
                    <a:lnTo>
                      <a:pt x="6822" y="2"/>
                    </a:lnTo>
                    <a:lnTo>
                      <a:pt x="6822" y="5"/>
                    </a:lnTo>
                    <a:lnTo>
                      <a:pt x="6796" y="55"/>
                    </a:lnTo>
                    <a:lnTo>
                      <a:pt x="6430" y="798"/>
                    </a:lnTo>
                    <a:lnTo>
                      <a:pt x="6334" y="995"/>
                    </a:lnTo>
                    <a:lnTo>
                      <a:pt x="4717" y="4273"/>
                    </a:lnTo>
                    <a:lnTo>
                      <a:pt x="1" y="4959"/>
                    </a:lnTo>
                    <a:lnTo>
                      <a:pt x="3412" y="8284"/>
                    </a:lnTo>
                    <a:lnTo>
                      <a:pt x="2607" y="12980"/>
                    </a:lnTo>
                    <a:lnTo>
                      <a:pt x="2607" y="12980"/>
                    </a:lnTo>
                    <a:lnTo>
                      <a:pt x="6824" y="10762"/>
                    </a:lnTo>
                    <a:lnTo>
                      <a:pt x="11041" y="12980"/>
                    </a:lnTo>
                    <a:lnTo>
                      <a:pt x="10235" y="8284"/>
                    </a:lnTo>
                    <a:lnTo>
                      <a:pt x="13647" y="4959"/>
                    </a:lnTo>
                    <a:lnTo>
                      <a:pt x="8933" y="4273"/>
                    </a:lnTo>
                    <a:lnTo>
                      <a:pt x="68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1"/>
              <p:cNvSpPr/>
              <p:nvPr/>
            </p:nvSpPr>
            <p:spPr>
              <a:xfrm>
                <a:off x="3801125" y="2006650"/>
                <a:ext cx="345425" cy="327775"/>
              </a:xfrm>
              <a:custGeom>
                <a:avLst/>
                <a:gdLst/>
                <a:ahLst/>
                <a:cxnLst/>
                <a:rect l="l" t="t" r="r" b="b"/>
                <a:pathLst>
                  <a:path w="13817" h="13111" extrusionOk="0">
                    <a:moveTo>
                      <a:pt x="6907" y="214"/>
                    </a:moveTo>
                    <a:lnTo>
                      <a:pt x="8957" y="4367"/>
                    </a:lnTo>
                    <a:cubicBezTo>
                      <a:pt x="8967" y="4387"/>
                      <a:pt x="8986" y="4399"/>
                      <a:pt x="9007" y="4403"/>
                    </a:cubicBezTo>
                    <a:lnTo>
                      <a:pt x="13588" y="5070"/>
                    </a:lnTo>
                    <a:lnTo>
                      <a:pt x="10273" y="8301"/>
                    </a:lnTo>
                    <a:cubicBezTo>
                      <a:pt x="10258" y="8316"/>
                      <a:pt x="10250" y="8338"/>
                      <a:pt x="10255" y="8359"/>
                    </a:cubicBezTo>
                    <a:lnTo>
                      <a:pt x="11037" y="12924"/>
                    </a:lnTo>
                    <a:lnTo>
                      <a:pt x="11037" y="12924"/>
                    </a:lnTo>
                    <a:lnTo>
                      <a:pt x="6938" y="10768"/>
                    </a:lnTo>
                    <a:cubicBezTo>
                      <a:pt x="6928" y="10764"/>
                      <a:pt x="6919" y="10760"/>
                      <a:pt x="6908" y="10760"/>
                    </a:cubicBezTo>
                    <a:cubicBezTo>
                      <a:pt x="6897" y="10760"/>
                      <a:pt x="6887" y="10764"/>
                      <a:pt x="6877" y="10768"/>
                    </a:cubicBezTo>
                    <a:lnTo>
                      <a:pt x="2779" y="12924"/>
                    </a:lnTo>
                    <a:lnTo>
                      <a:pt x="3562" y="8359"/>
                    </a:lnTo>
                    <a:cubicBezTo>
                      <a:pt x="3565" y="8338"/>
                      <a:pt x="3557" y="8316"/>
                      <a:pt x="3542" y="8301"/>
                    </a:cubicBezTo>
                    <a:lnTo>
                      <a:pt x="227" y="5070"/>
                    </a:lnTo>
                    <a:lnTo>
                      <a:pt x="4809" y="4403"/>
                    </a:lnTo>
                    <a:cubicBezTo>
                      <a:pt x="4831" y="4399"/>
                      <a:pt x="4850" y="4387"/>
                      <a:pt x="4860" y="4367"/>
                    </a:cubicBezTo>
                    <a:lnTo>
                      <a:pt x="6907" y="214"/>
                    </a:lnTo>
                    <a:close/>
                    <a:moveTo>
                      <a:pt x="6907" y="0"/>
                    </a:moveTo>
                    <a:cubicBezTo>
                      <a:pt x="6889" y="0"/>
                      <a:pt x="6872" y="8"/>
                      <a:pt x="6860" y="21"/>
                    </a:cubicBezTo>
                    <a:cubicBezTo>
                      <a:pt x="6854" y="28"/>
                      <a:pt x="6848" y="37"/>
                      <a:pt x="6845" y="46"/>
                    </a:cubicBezTo>
                    <a:lnTo>
                      <a:pt x="4757" y="4277"/>
                    </a:lnTo>
                    <a:lnTo>
                      <a:pt x="76" y="4958"/>
                    </a:lnTo>
                    <a:cubicBezTo>
                      <a:pt x="21" y="4966"/>
                      <a:pt x="0" y="5032"/>
                      <a:pt x="40" y="5071"/>
                    </a:cubicBezTo>
                    <a:lnTo>
                      <a:pt x="3426" y="8371"/>
                    </a:lnTo>
                    <a:lnTo>
                      <a:pt x="2627" y="13034"/>
                    </a:lnTo>
                    <a:cubicBezTo>
                      <a:pt x="2619" y="13076"/>
                      <a:pt x="2653" y="13111"/>
                      <a:pt x="2693" y="13111"/>
                    </a:cubicBezTo>
                    <a:cubicBezTo>
                      <a:pt x="2703" y="13111"/>
                      <a:pt x="2713" y="13108"/>
                      <a:pt x="2723" y="13103"/>
                    </a:cubicBezTo>
                    <a:lnTo>
                      <a:pt x="6908" y="10902"/>
                    </a:lnTo>
                    <a:lnTo>
                      <a:pt x="11095" y="13103"/>
                    </a:lnTo>
                    <a:cubicBezTo>
                      <a:pt x="11104" y="13108"/>
                      <a:pt x="11114" y="13111"/>
                      <a:pt x="11125" y="13111"/>
                    </a:cubicBezTo>
                    <a:lnTo>
                      <a:pt x="11126" y="13111"/>
                    </a:lnTo>
                    <a:cubicBezTo>
                      <a:pt x="11167" y="13110"/>
                      <a:pt x="11198" y="13073"/>
                      <a:pt x="11192" y="13033"/>
                    </a:cubicBezTo>
                    <a:lnTo>
                      <a:pt x="10391" y="8371"/>
                    </a:lnTo>
                    <a:lnTo>
                      <a:pt x="13778" y="5071"/>
                    </a:lnTo>
                    <a:cubicBezTo>
                      <a:pt x="13816" y="5032"/>
                      <a:pt x="13795" y="4966"/>
                      <a:pt x="13741" y="4958"/>
                    </a:cubicBezTo>
                    <a:lnTo>
                      <a:pt x="9062" y="4277"/>
                    </a:lnTo>
                    <a:lnTo>
                      <a:pt x="6968" y="37"/>
                    </a:lnTo>
                    <a:cubicBezTo>
                      <a:pt x="6957" y="17"/>
                      <a:pt x="6939" y="5"/>
                      <a:pt x="6919" y="1"/>
                    </a:cubicBezTo>
                    <a:cubicBezTo>
                      <a:pt x="6915" y="1"/>
                      <a:pt x="6911" y="0"/>
                      <a:pt x="69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1"/>
              <p:cNvSpPr/>
              <p:nvPr/>
            </p:nvSpPr>
            <p:spPr>
              <a:xfrm>
                <a:off x="3723450" y="1863325"/>
                <a:ext cx="250300" cy="224100"/>
              </a:xfrm>
              <a:custGeom>
                <a:avLst/>
                <a:gdLst/>
                <a:ahLst/>
                <a:cxnLst/>
                <a:rect l="l" t="t" r="r" b="b"/>
                <a:pathLst>
                  <a:path w="10012" h="8964" extrusionOk="0">
                    <a:moveTo>
                      <a:pt x="10012" y="1"/>
                    </a:moveTo>
                    <a:lnTo>
                      <a:pt x="10012" y="1"/>
                    </a:lnTo>
                    <a:cubicBezTo>
                      <a:pt x="5171" y="6626"/>
                      <a:pt x="0" y="8963"/>
                      <a:pt x="0" y="8963"/>
                    </a:cubicBezTo>
                    <a:lnTo>
                      <a:pt x="6022" y="8087"/>
                    </a:lnTo>
                    <a:lnTo>
                      <a:pt x="10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51"/>
            <p:cNvSpPr/>
            <p:nvPr/>
          </p:nvSpPr>
          <p:spPr>
            <a:xfrm>
              <a:off x="3721175" y="1861650"/>
              <a:ext cx="254725" cy="227425"/>
            </a:xfrm>
            <a:custGeom>
              <a:avLst/>
              <a:gdLst/>
              <a:ahLst/>
              <a:cxnLst/>
              <a:rect l="l" t="t" r="r" b="b"/>
              <a:pathLst>
                <a:path w="10189" h="9097" extrusionOk="0">
                  <a:moveTo>
                    <a:pt x="9725" y="685"/>
                  </a:moveTo>
                  <a:lnTo>
                    <a:pt x="6069" y="8094"/>
                  </a:lnTo>
                  <a:lnTo>
                    <a:pt x="488" y="8906"/>
                  </a:lnTo>
                  <a:cubicBezTo>
                    <a:pt x="1004" y="8634"/>
                    <a:pt x="2026" y="8050"/>
                    <a:pt x="3321" y="7086"/>
                  </a:cubicBezTo>
                  <a:cubicBezTo>
                    <a:pt x="4957" y="5869"/>
                    <a:pt x="7355" y="3791"/>
                    <a:pt x="9725" y="685"/>
                  </a:cubicBezTo>
                  <a:close/>
                  <a:moveTo>
                    <a:pt x="10102" y="0"/>
                  </a:moveTo>
                  <a:cubicBezTo>
                    <a:pt x="10084" y="0"/>
                    <a:pt x="10065" y="8"/>
                    <a:pt x="10050" y="28"/>
                  </a:cubicBezTo>
                  <a:cubicBezTo>
                    <a:pt x="7555" y="3442"/>
                    <a:pt x="4974" y="5692"/>
                    <a:pt x="3247" y="6977"/>
                  </a:cubicBezTo>
                  <a:cubicBezTo>
                    <a:pt x="1375" y="8370"/>
                    <a:pt x="79" y="8964"/>
                    <a:pt x="65" y="8970"/>
                  </a:cubicBezTo>
                  <a:cubicBezTo>
                    <a:pt x="0" y="8999"/>
                    <a:pt x="21" y="9095"/>
                    <a:pt x="91" y="9096"/>
                  </a:cubicBezTo>
                  <a:lnTo>
                    <a:pt x="101" y="9096"/>
                  </a:lnTo>
                  <a:lnTo>
                    <a:pt x="6123" y="8219"/>
                  </a:lnTo>
                  <a:cubicBezTo>
                    <a:pt x="6144" y="8216"/>
                    <a:pt x="6163" y="8203"/>
                    <a:pt x="6173" y="8184"/>
                  </a:cubicBezTo>
                  <a:lnTo>
                    <a:pt x="10163" y="97"/>
                  </a:lnTo>
                  <a:cubicBezTo>
                    <a:pt x="10188" y="46"/>
                    <a:pt x="10146" y="0"/>
                    <a:pt x="10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51"/>
          <p:cNvGrpSpPr/>
          <p:nvPr/>
        </p:nvGrpSpPr>
        <p:grpSpPr>
          <a:xfrm>
            <a:off x="2374284" y="948185"/>
            <a:ext cx="244472" cy="244350"/>
            <a:chOff x="3939837" y="3311892"/>
            <a:chExt cx="610113" cy="610113"/>
          </a:xfrm>
        </p:grpSpPr>
        <p:sp>
          <p:nvSpPr>
            <p:cNvPr id="2613" name="Google Shape;2613;p5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5" name="Google Shape;2615;p51"/>
          <p:cNvGrpSpPr/>
          <p:nvPr/>
        </p:nvGrpSpPr>
        <p:grpSpPr>
          <a:xfrm>
            <a:off x="1453555" y="1090944"/>
            <a:ext cx="482111" cy="481928"/>
            <a:chOff x="3939837" y="3311892"/>
            <a:chExt cx="610113" cy="610113"/>
          </a:xfrm>
        </p:grpSpPr>
        <p:sp>
          <p:nvSpPr>
            <p:cNvPr id="2616" name="Google Shape;2616;p5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8" name="Google Shape;2618;p51"/>
          <p:cNvGrpSpPr/>
          <p:nvPr/>
        </p:nvGrpSpPr>
        <p:grpSpPr>
          <a:xfrm>
            <a:off x="7086234" y="3878310"/>
            <a:ext cx="244472" cy="244350"/>
            <a:chOff x="3939837" y="3311892"/>
            <a:chExt cx="610113" cy="610113"/>
          </a:xfrm>
        </p:grpSpPr>
        <p:sp>
          <p:nvSpPr>
            <p:cNvPr id="2619" name="Google Shape;2619;p5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7677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35"/>
          <p:cNvSpPr txBox="1">
            <a:spLocks noGrp="1"/>
          </p:cNvSpPr>
          <p:nvPr>
            <p:ph type="title"/>
          </p:nvPr>
        </p:nvSpPr>
        <p:spPr>
          <a:xfrm>
            <a:off x="374558" y="1031595"/>
            <a:ext cx="7717500" cy="365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a:t>Clase</a:t>
            </a:r>
            <a:r>
              <a:rPr lang="es-MX" dirty="0"/>
              <a:t> </a:t>
            </a:r>
            <a:endParaRPr dirty="0"/>
          </a:p>
        </p:txBody>
      </p:sp>
      <p:grpSp>
        <p:nvGrpSpPr>
          <p:cNvPr id="1815" name="Google Shape;1815;p35"/>
          <p:cNvGrpSpPr/>
          <p:nvPr/>
        </p:nvGrpSpPr>
        <p:grpSpPr>
          <a:xfrm>
            <a:off x="7086259" y="1232873"/>
            <a:ext cx="244472" cy="244350"/>
            <a:chOff x="3939837" y="3311892"/>
            <a:chExt cx="610113" cy="610113"/>
          </a:xfrm>
        </p:grpSpPr>
        <p:sp>
          <p:nvSpPr>
            <p:cNvPr id="1816" name="Google Shape;1816;p35"/>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35"/>
          <p:cNvGrpSpPr/>
          <p:nvPr/>
        </p:nvGrpSpPr>
        <p:grpSpPr>
          <a:xfrm>
            <a:off x="7815591" y="1031595"/>
            <a:ext cx="1679655" cy="646870"/>
            <a:chOff x="4507389" y="1039243"/>
            <a:chExt cx="1520463" cy="585562"/>
          </a:xfrm>
        </p:grpSpPr>
        <p:sp>
          <p:nvSpPr>
            <p:cNvPr id="1819" name="Google Shape;1819;p35"/>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CuadroTexto 14">
            <a:extLst>
              <a:ext uri="{FF2B5EF4-FFF2-40B4-BE49-F238E27FC236}">
                <a16:creationId xmlns:a16="http://schemas.microsoft.com/office/drawing/2014/main" id="{D8588724-A42B-92C5-B33D-10906B96EAF0}"/>
              </a:ext>
            </a:extLst>
          </p:cNvPr>
          <p:cNvSpPr txBox="1"/>
          <p:nvPr/>
        </p:nvSpPr>
        <p:spPr>
          <a:xfrm>
            <a:off x="993422" y="1675286"/>
            <a:ext cx="7098636" cy="2585323"/>
          </a:xfrm>
          <a:prstGeom prst="rect">
            <a:avLst/>
          </a:prstGeom>
          <a:noFill/>
        </p:spPr>
        <p:txBody>
          <a:bodyPr wrap="square">
            <a:spAutoFit/>
          </a:bodyPr>
          <a:lstStyle/>
          <a:p>
            <a:r>
              <a:rPr lang="es-MX" sz="1800" dirty="0"/>
              <a:t>Una manera de disposición social que es la conformación de grupos de acuerdo a criterios establecidos y reconocidos donde comparten una característica común que los vincula, sea por su función productiva o social, que es el poder adquisitivo, económico o por la posición dentro de la burocracia.</a:t>
            </a:r>
          </a:p>
          <a:p>
            <a:r>
              <a:rPr lang="es-MX" sz="1800" dirty="0"/>
              <a:t>Clase son grupos de personas que se encuentran en la clase llamada lugar físico, que se encuentran dentro de un establecimiento educativo donde el profesor enseña las actividades a los estudiantes que comparten un mismo grado.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8"/>
        <p:cNvGrpSpPr/>
        <p:nvPr/>
      </p:nvGrpSpPr>
      <p:grpSpPr>
        <a:xfrm>
          <a:off x="0" y="0"/>
          <a:ext cx="0" cy="0"/>
          <a:chOff x="0" y="0"/>
          <a:chExt cx="0" cy="0"/>
        </a:xfrm>
      </p:grpSpPr>
      <p:sp>
        <p:nvSpPr>
          <p:cNvPr id="1999" name="Google Shape;1999;p39"/>
          <p:cNvSpPr txBox="1">
            <a:spLocks noGrp="1"/>
          </p:cNvSpPr>
          <p:nvPr>
            <p:ph type="title"/>
          </p:nvPr>
        </p:nvSpPr>
        <p:spPr>
          <a:xfrm>
            <a:off x="2104713" y="1326292"/>
            <a:ext cx="3225765" cy="3874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4400" dirty="0"/>
              <a:t>C</a:t>
            </a:r>
            <a:r>
              <a:rPr lang="en" sz="4400" dirty="0"/>
              <a:t>ultura </a:t>
            </a:r>
            <a:endParaRPr sz="4400" dirty="0"/>
          </a:p>
        </p:txBody>
      </p:sp>
      <p:sp>
        <p:nvSpPr>
          <p:cNvPr id="2001" name="Google Shape;2001;p39"/>
          <p:cNvSpPr txBox="1">
            <a:spLocks noGrp="1"/>
          </p:cNvSpPr>
          <p:nvPr>
            <p:ph type="subTitle" idx="1"/>
          </p:nvPr>
        </p:nvSpPr>
        <p:spPr>
          <a:xfrm>
            <a:off x="928511" y="1727209"/>
            <a:ext cx="5637409" cy="23801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050" dirty="0"/>
              <a:t> </a:t>
            </a:r>
          </a:p>
          <a:p>
            <a:pPr marL="0" lvl="0" indent="0" algn="l" rtl="0">
              <a:spcBef>
                <a:spcPts val="0"/>
              </a:spcBef>
              <a:spcAft>
                <a:spcPts val="0"/>
              </a:spcAft>
              <a:buNone/>
            </a:pPr>
            <a:r>
              <a:rPr lang="es-MX" sz="1200" dirty="0"/>
              <a:t>Cultura se refiere al conjunto de bienes materiales y espirituales de un grupo social transmitido de generación en generación a fin de orientar las prácticas individuales y colectivas. Incluye lengua, procesos, modos de vida, costumbres, tradiciones, hábitos, valores, patrones, herramientas y conocimiento.</a:t>
            </a:r>
          </a:p>
          <a:p>
            <a:pPr marL="0" lvl="0" indent="0" algn="l" rtl="0">
              <a:spcBef>
                <a:spcPts val="0"/>
              </a:spcBef>
              <a:spcAft>
                <a:spcPts val="0"/>
              </a:spcAft>
              <a:buNone/>
            </a:pPr>
            <a:r>
              <a:rPr lang="es-MX" sz="1200" dirty="0"/>
              <a:t>Generan en los niños preescolares una inquietud por experimentar el crear y por vivir experiencias propias de su sociedad. La maestra debe reconocer la importancia de la cultura ya que esto le ayuda a crear situaciones didácticas que sean significativas para la vida de los niños.</a:t>
            </a:r>
          </a:p>
          <a:p>
            <a:pPr marL="0" lvl="0" indent="0" algn="l" rtl="0">
              <a:spcBef>
                <a:spcPts val="0"/>
              </a:spcBef>
              <a:spcAft>
                <a:spcPts val="0"/>
              </a:spcAft>
              <a:buNone/>
            </a:pPr>
            <a:r>
              <a:rPr lang="es-MX" sz="1200" dirty="0"/>
              <a:t>Se aportan conocimientos sobre su historia familiar y cultural. La función de la cultura es concientizar al individuo de los valores fundamentales de su nacionalidad, tradición e historia. </a:t>
            </a:r>
          </a:p>
          <a:p>
            <a:pPr marL="0" lvl="0" indent="0" algn="l" rtl="0">
              <a:spcBef>
                <a:spcPts val="0"/>
              </a:spcBef>
              <a:spcAft>
                <a:spcPts val="0"/>
              </a:spcAft>
              <a:buNone/>
            </a:pPr>
            <a:endParaRPr lang="es-MX" sz="1050" dirty="0"/>
          </a:p>
        </p:txBody>
      </p:sp>
      <p:grpSp>
        <p:nvGrpSpPr>
          <p:cNvPr id="2002" name="Google Shape;2002;p39"/>
          <p:cNvGrpSpPr/>
          <p:nvPr/>
        </p:nvGrpSpPr>
        <p:grpSpPr>
          <a:xfrm>
            <a:off x="7818841" y="691870"/>
            <a:ext cx="1679655" cy="646870"/>
            <a:chOff x="4507389" y="1039243"/>
            <a:chExt cx="1520463" cy="585562"/>
          </a:xfrm>
        </p:grpSpPr>
        <p:sp>
          <p:nvSpPr>
            <p:cNvPr id="2003" name="Google Shape;2003;p39"/>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9"/>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39"/>
          <p:cNvGrpSpPr/>
          <p:nvPr/>
        </p:nvGrpSpPr>
        <p:grpSpPr>
          <a:xfrm>
            <a:off x="6506679" y="1655992"/>
            <a:ext cx="1679630" cy="586652"/>
            <a:chOff x="5968589" y="1369919"/>
            <a:chExt cx="1679630" cy="586652"/>
          </a:xfrm>
        </p:grpSpPr>
        <p:sp>
          <p:nvSpPr>
            <p:cNvPr id="2006" name="Google Shape;2006;p39"/>
            <p:cNvSpPr/>
            <p:nvPr/>
          </p:nvSpPr>
          <p:spPr>
            <a:xfrm>
              <a:off x="5972339" y="1372797"/>
              <a:ext cx="1673002" cy="580896"/>
            </a:xfrm>
            <a:custGeom>
              <a:avLst/>
              <a:gdLst/>
              <a:ahLst/>
              <a:cxnLst/>
              <a:rect l="l" t="t" r="r" b="b"/>
              <a:pathLst>
                <a:path w="38365" h="13321" extrusionOk="0">
                  <a:moveTo>
                    <a:pt x="15562" y="0"/>
                  </a:moveTo>
                  <a:cubicBezTo>
                    <a:pt x="12998" y="0"/>
                    <a:pt x="10919" y="1323"/>
                    <a:pt x="10919" y="2952"/>
                  </a:cubicBezTo>
                  <a:cubicBezTo>
                    <a:pt x="10919" y="3450"/>
                    <a:pt x="11114" y="3918"/>
                    <a:pt x="11456" y="4330"/>
                  </a:cubicBezTo>
                  <a:cubicBezTo>
                    <a:pt x="9050" y="4398"/>
                    <a:pt x="7125" y="5627"/>
                    <a:pt x="7032" y="7160"/>
                  </a:cubicBezTo>
                  <a:cubicBezTo>
                    <a:pt x="4415" y="7934"/>
                    <a:pt x="2601" y="9621"/>
                    <a:pt x="2601" y="11577"/>
                  </a:cubicBezTo>
                  <a:cubicBezTo>
                    <a:pt x="2601" y="11694"/>
                    <a:pt x="2608" y="11812"/>
                    <a:pt x="2622" y="11928"/>
                  </a:cubicBezTo>
                  <a:cubicBezTo>
                    <a:pt x="1420" y="12180"/>
                    <a:pt x="466" y="12687"/>
                    <a:pt x="1" y="13321"/>
                  </a:cubicBezTo>
                  <a:lnTo>
                    <a:pt x="38307" y="13321"/>
                  </a:lnTo>
                  <a:cubicBezTo>
                    <a:pt x="38343" y="13165"/>
                    <a:pt x="38362" y="13006"/>
                    <a:pt x="38364" y="12846"/>
                  </a:cubicBezTo>
                  <a:cubicBezTo>
                    <a:pt x="38364" y="10901"/>
                    <a:pt x="35885" y="9325"/>
                    <a:pt x="32828" y="9325"/>
                  </a:cubicBezTo>
                  <a:cubicBezTo>
                    <a:pt x="32676" y="9325"/>
                    <a:pt x="32525" y="9332"/>
                    <a:pt x="32376" y="9340"/>
                  </a:cubicBezTo>
                  <a:cubicBezTo>
                    <a:pt x="31209" y="7908"/>
                    <a:pt x="28958" y="6891"/>
                    <a:pt x="26313" y="6730"/>
                  </a:cubicBezTo>
                  <a:cubicBezTo>
                    <a:pt x="25632" y="4840"/>
                    <a:pt x="23222" y="3371"/>
                    <a:pt x="20199" y="3030"/>
                  </a:cubicBezTo>
                  <a:cubicBezTo>
                    <a:pt x="20200" y="3004"/>
                    <a:pt x="20205" y="2979"/>
                    <a:pt x="20205" y="2952"/>
                  </a:cubicBezTo>
                  <a:cubicBezTo>
                    <a:pt x="20205" y="1323"/>
                    <a:pt x="18126" y="0"/>
                    <a:pt x="15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9"/>
            <p:cNvSpPr/>
            <p:nvPr/>
          </p:nvSpPr>
          <p:spPr>
            <a:xfrm>
              <a:off x="5968589" y="1369919"/>
              <a:ext cx="1679630" cy="586652"/>
            </a:xfrm>
            <a:custGeom>
              <a:avLst/>
              <a:gdLst/>
              <a:ahLst/>
              <a:cxnLst/>
              <a:rect l="l" t="t" r="r" b="b"/>
              <a:pathLst>
                <a:path w="38517" h="13453" extrusionOk="0">
                  <a:moveTo>
                    <a:pt x="15648" y="132"/>
                  </a:moveTo>
                  <a:cubicBezTo>
                    <a:pt x="18171" y="132"/>
                    <a:pt x="20225" y="1427"/>
                    <a:pt x="20225" y="3020"/>
                  </a:cubicBezTo>
                  <a:cubicBezTo>
                    <a:pt x="20224" y="3031"/>
                    <a:pt x="20223" y="3043"/>
                    <a:pt x="20222" y="3055"/>
                  </a:cubicBezTo>
                  <a:cubicBezTo>
                    <a:pt x="20221" y="3068"/>
                    <a:pt x="20219" y="3079"/>
                    <a:pt x="20219" y="3093"/>
                  </a:cubicBezTo>
                  <a:cubicBezTo>
                    <a:pt x="20218" y="3128"/>
                    <a:pt x="20243" y="3158"/>
                    <a:pt x="20278" y="3162"/>
                  </a:cubicBezTo>
                  <a:cubicBezTo>
                    <a:pt x="23280" y="3500"/>
                    <a:pt x="25658" y="4936"/>
                    <a:pt x="26337" y="6820"/>
                  </a:cubicBezTo>
                  <a:cubicBezTo>
                    <a:pt x="26346" y="6845"/>
                    <a:pt x="26369" y="6862"/>
                    <a:pt x="26394" y="6863"/>
                  </a:cubicBezTo>
                  <a:cubicBezTo>
                    <a:pt x="28970" y="7020"/>
                    <a:pt x="31219" y="7986"/>
                    <a:pt x="32411" y="9449"/>
                  </a:cubicBezTo>
                  <a:cubicBezTo>
                    <a:pt x="32422" y="9464"/>
                    <a:pt x="32440" y="9473"/>
                    <a:pt x="32459" y="9473"/>
                  </a:cubicBezTo>
                  <a:cubicBezTo>
                    <a:pt x="32461" y="9473"/>
                    <a:pt x="32463" y="9473"/>
                    <a:pt x="32465" y="9473"/>
                  </a:cubicBezTo>
                  <a:cubicBezTo>
                    <a:pt x="32600" y="9466"/>
                    <a:pt x="32759" y="9459"/>
                    <a:pt x="32914" y="9459"/>
                  </a:cubicBezTo>
                  <a:cubicBezTo>
                    <a:pt x="35930" y="9459"/>
                    <a:pt x="38384" y="11008"/>
                    <a:pt x="38384" y="12912"/>
                  </a:cubicBezTo>
                  <a:cubicBezTo>
                    <a:pt x="38383" y="13049"/>
                    <a:pt x="38368" y="13186"/>
                    <a:pt x="38340" y="13321"/>
                  </a:cubicBezTo>
                  <a:lnTo>
                    <a:pt x="223" y="13321"/>
                  </a:lnTo>
                  <a:cubicBezTo>
                    <a:pt x="703" y="12748"/>
                    <a:pt x="1604" y="12292"/>
                    <a:pt x="2722" y="12060"/>
                  </a:cubicBezTo>
                  <a:cubicBezTo>
                    <a:pt x="2755" y="12052"/>
                    <a:pt x="2778" y="12021"/>
                    <a:pt x="2774" y="11987"/>
                  </a:cubicBezTo>
                  <a:cubicBezTo>
                    <a:pt x="2761" y="11873"/>
                    <a:pt x="2753" y="11758"/>
                    <a:pt x="2752" y="11643"/>
                  </a:cubicBezTo>
                  <a:cubicBezTo>
                    <a:pt x="2752" y="9786"/>
                    <a:pt x="4473" y="8078"/>
                    <a:pt x="7137" y="7290"/>
                  </a:cubicBezTo>
                  <a:cubicBezTo>
                    <a:pt x="7164" y="7282"/>
                    <a:pt x="7182" y="7258"/>
                    <a:pt x="7184" y="7230"/>
                  </a:cubicBezTo>
                  <a:cubicBezTo>
                    <a:pt x="7274" y="5745"/>
                    <a:pt x="9189" y="4528"/>
                    <a:pt x="11544" y="4462"/>
                  </a:cubicBezTo>
                  <a:cubicBezTo>
                    <a:pt x="11599" y="4460"/>
                    <a:pt x="11628" y="4396"/>
                    <a:pt x="11593" y="4353"/>
                  </a:cubicBezTo>
                  <a:cubicBezTo>
                    <a:pt x="11247" y="3936"/>
                    <a:pt x="11072" y="3487"/>
                    <a:pt x="11072" y="3020"/>
                  </a:cubicBezTo>
                  <a:cubicBezTo>
                    <a:pt x="11072" y="1427"/>
                    <a:pt x="13124" y="132"/>
                    <a:pt x="15648" y="132"/>
                  </a:cubicBezTo>
                  <a:close/>
                  <a:moveTo>
                    <a:pt x="15647" y="1"/>
                  </a:moveTo>
                  <a:cubicBezTo>
                    <a:pt x="13052" y="1"/>
                    <a:pt x="10939" y="1354"/>
                    <a:pt x="10939" y="3018"/>
                  </a:cubicBezTo>
                  <a:cubicBezTo>
                    <a:pt x="10939" y="3474"/>
                    <a:pt x="11101" y="3925"/>
                    <a:pt x="11409" y="4333"/>
                  </a:cubicBezTo>
                  <a:cubicBezTo>
                    <a:pt x="9033" y="4443"/>
                    <a:pt x="7183" y="5646"/>
                    <a:pt x="7055" y="7176"/>
                  </a:cubicBezTo>
                  <a:cubicBezTo>
                    <a:pt x="4359" y="7987"/>
                    <a:pt x="2620" y="9737"/>
                    <a:pt x="2620" y="11642"/>
                  </a:cubicBezTo>
                  <a:cubicBezTo>
                    <a:pt x="2620" y="11735"/>
                    <a:pt x="2625" y="11832"/>
                    <a:pt x="2636" y="11942"/>
                  </a:cubicBezTo>
                  <a:cubicBezTo>
                    <a:pt x="1447" y="12201"/>
                    <a:pt x="500" y="12711"/>
                    <a:pt x="33" y="13348"/>
                  </a:cubicBezTo>
                  <a:cubicBezTo>
                    <a:pt x="1" y="13391"/>
                    <a:pt x="32" y="13453"/>
                    <a:pt x="87" y="13453"/>
                  </a:cubicBezTo>
                  <a:lnTo>
                    <a:pt x="38393" y="13453"/>
                  </a:lnTo>
                  <a:cubicBezTo>
                    <a:pt x="38426" y="13453"/>
                    <a:pt x="38452" y="13430"/>
                    <a:pt x="38459" y="13399"/>
                  </a:cubicBezTo>
                  <a:cubicBezTo>
                    <a:pt x="38498" y="13214"/>
                    <a:pt x="38517" y="13059"/>
                    <a:pt x="38517" y="12911"/>
                  </a:cubicBezTo>
                  <a:cubicBezTo>
                    <a:pt x="38517" y="10933"/>
                    <a:pt x="36003" y="9325"/>
                    <a:pt x="32915" y="9325"/>
                  </a:cubicBezTo>
                  <a:cubicBezTo>
                    <a:pt x="32768" y="9325"/>
                    <a:pt x="32622" y="9331"/>
                    <a:pt x="32492" y="9338"/>
                  </a:cubicBezTo>
                  <a:cubicBezTo>
                    <a:pt x="31279" y="7871"/>
                    <a:pt x="29024" y="6899"/>
                    <a:pt x="26447" y="6732"/>
                  </a:cubicBezTo>
                  <a:cubicBezTo>
                    <a:pt x="25737" y="4837"/>
                    <a:pt x="23356" y="3392"/>
                    <a:pt x="20357" y="3037"/>
                  </a:cubicBezTo>
                  <a:lnTo>
                    <a:pt x="20357" y="3018"/>
                  </a:lnTo>
                  <a:cubicBezTo>
                    <a:pt x="20357" y="1354"/>
                    <a:pt x="18244" y="1"/>
                    <a:pt x="1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39"/>
          <p:cNvGrpSpPr/>
          <p:nvPr/>
        </p:nvGrpSpPr>
        <p:grpSpPr>
          <a:xfrm>
            <a:off x="8186309" y="1859735"/>
            <a:ext cx="244472" cy="244350"/>
            <a:chOff x="3939837" y="3311892"/>
            <a:chExt cx="610113" cy="610113"/>
          </a:xfrm>
        </p:grpSpPr>
        <p:sp>
          <p:nvSpPr>
            <p:cNvPr id="2009" name="Google Shape;2009;p39"/>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9"/>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2011;p39"/>
          <p:cNvGrpSpPr/>
          <p:nvPr/>
        </p:nvGrpSpPr>
        <p:grpSpPr>
          <a:xfrm>
            <a:off x="6306046" y="3794224"/>
            <a:ext cx="807700" cy="762700"/>
            <a:chOff x="1580000" y="2293238"/>
            <a:chExt cx="807700" cy="762700"/>
          </a:xfrm>
        </p:grpSpPr>
        <p:sp>
          <p:nvSpPr>
            <p:cNvPr id="2012" name="Google Shape;2012;p39"/>
            <p:cNvSpPr/>
            <p:nvPr/>
          </p:nvSpPr>
          <p:spPr>
            <a:xfrm>
              <a:off x="1927400" y="2295213"/>
              <a:ext cx="460300" cy="373325"/>
            </a:xfrm>
            <a:custGeom>
              <a:avLst/>
              <a:gdLst/>
              <a:ahLst/>
              <a:cxnLst/>
              <a:rect l="l" t="t" r="r" b="b"/>
              <a:pathLst>
                <a:path w="18412" h="14933" extrusionOk="0">
                  <a:moveTo>
                    <a:pt x="8325" y="1"/>
                  </a:moveTo>
                  <a:lnTo>
                    <a:pt x="8325" y="1"/>
                  </a:lnTo>
                  <a:cubicBezTo>
                    <a:pt x="0" y="4062"/>
                    <a:pt x="2690" y="14933"/>
                    <a:pt x="2690" y="14933"/>
                  </a:cubicBezTo>
                  <a:cubicBezTo>
                    <a:pt x="18412" y="9496"/>
                    <a:pt x="8326" y="1"/>
                    <a:pt x="8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9"/>
            <p:cNvSpPr/>
            <p:nvPr/>
          </p:nvSpPr>
          <p:spPr>
            <a:xfrm>
              <a:off x="1976250" y="2293238"/>
              <a:ext cx="259300" cy="377475"/>
            </a:xfrm>
            <a:custGeom>
              <a:avLst/>
              <a:gdLst/>
              <a:ahLst/>
              <a:cxnLst/>
              <a:rect l="l" t="t" r="r" b="b"/>
              <a:pathLst>
                <a:path w="10372" h="15099" extrusionOk="0">
                  <a:moveTo>
                    <a:pt x="6360" y="159"/>
                  </a:moveTo>
                  <a:cubicBezTo>
                    <a:pt x="6735" y="529"/>
                    <a:pt x="10185" y="4056"/>
                    <a:pt x="9364" y="7881"/>
                  </a:cubicBezTo>
                  <a:cubicBezTo>
                    <a:pt x="8740" y="10789"/>
                    <a:pt x="5854" y="13159"/>
                    <a:pt x="784" y="14925"/>
                  </a:cubicBezTo>
                  <a:cubicBezTo>
                    <a:pt x="683" y="14477"/>
                    <a:pt x="167" y="11964"/>
                    <a:pt x="499" y="9073"/>
                  </a:cubicBezTo>
                  <a:cubicBezTo>
                    <a:pt x="832" y="6158"/>
                    <a:pt x="2120" y="2249"/>
                    <a:pt x="6360" y="160"/>
                  </a:cubicBezTo>
                  <a:lnTo>
                    <a:pt x="6360" y="159"/>
                  </a:lnTo>
                  <a:close/>
                  <a:moveTo>
                    <a:pt x="6384" y="0"/>
                  </a:moveTo>
                  <a:lnTo>
                    <a:pt x="6342" y="20"/>
                  </a:lnTo>
                  <a:cubicBezTo>
                    <a:pt x="2016" y="2132"/>
                    <a:pt x="704" y="6102"/>
                    <a:pt x="366" y="9062"/>
                  </a:cubicBezTo>
                  <a:cubicBezTo>
                    <a:pt x="1" y="12262"/>
                    <a:pt x="665" y="15001"/>
                    <a:pt x="672" y="15028"/>
                  </a:cubicBezTo>
                  <a:lnTo>
                    <a:pt x="689" y="15099"/>
                  </a:lnTo>
                  <a:lnTo>
                    <a:pt x="758" y="15074"/>
                  </a:lnTo>
                  <a:cubicBezTo>
                    <a:pt x="5917" y="13290"/>
                    <a:pt x="8857" y="10878"/>
                    <a:pt x="9494" y="7908"/>
                  </a:cubicBezTo>
                  <a:cubicBezTo>
                    <a:pt x="10371" y="3811"/>
                    <a:pt x="6457" y="69"/>
                    <a:pt x="6417" y="31"/>
                  </a:cubicBezTo>
                  <a:lnTo>
                    <a:pt x="6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9"/>
            <p:cNvSpPr/>
            <p:nvPr/>
          </p:nvSpPr>
          <p:spPr>
            <a:xfrm>
              <a:off x="1994650" y="2532388"/>
              <a:ext cx="384850" cy="220225"/>
            </a:xfrm>
            <a:custGeom>
              <a:avLst/>
              <a:gdLst/>
              <a:ahLst/>
              <a:cxnLst/>
              <a:rect l="l" t="t" r="r" b="b"/>
              <a:pathLst>
                <a:path w="15394" h="8809" extrusionOk="0">
                  <a:moveTo>
                    <a:pt x="10595" y="0"/>
                  </a:moveTo>
                  <a:cubicBezTo>
                    <a:pt x="4589" y="0"/>
                    <a:pt x="0" y="5446"/>
                    <a:pt x="0" y="5446"/>
                  </a:cubicBezTo>
                  <a:cubicBezTo>
                    <a:pt x="3511" y="7898"/>
                    <a:pt x="6234" y="8808"/>
                    <a:pt x="8343" y="8808"/>
                  </a:cubicBezTo>
                  <a:cubicBezTo>
                    <a:pt x="14426" y="8808"/>
                    <a:pt x="15394" y="1232"/>
                    <a:pt x="15393" y="1232"/>
                  </a:cubicBezTo>
                  <a:cubicBezTo>
                    <a:pt x="13737" y="351"/>
                    <a:pt x="12120" y="0"/>
                    <a:pt x="10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9"/>
            <p:cNvSpPr/>
            <p:nvPr/>
          </p:nvSpPr>
          <p:spPr>
            <a:xfrm>
              <a:off x="1992225" y="2530938"/>
              <a:ext cx="389050" cy="223350"/>
            </a:xfrm>
            <a:custGeom>
              <a:avLst/>
              <a:gdLst/>
              <a:ahLst/>
              <a:cxnLst/>
              <a:rect l="l" t="t" r="r" b="b"/>
              <a:pathLst>
                <a:path w="15562" h="8934" extrusionOk="0">
                  <a:moveTo>
                    <a:pt x="10702" y="133"/>
                  </a:moveTo>
                  <a:cubicBezTo>
                    <a:pt x="12191" y="133"/>
                    <a:pt x="13785" y="466"/>
                    <a:pt x="15419" y="1326"/>
                  </a:cubicBezTo>
                  <a:cubicBezTo>
                    <a:pt x="15340" y="1848"/>
                    <a:pt x="14514" y="6711"/>
                    <a:pt x="10937" y="8294"/>
                  </a:cubicBezTo>
                  <a:cubicBezTo>
                    <a:pt x="10173" y="8633"/>
                    <a:pt x="9338" y="8802"/>
                    <a:pt x="8435" y="8802"/>
                  </a:cubicBezTo>
                  <a:cubicBezTo>
                    <a:pt x="6124" y="8802"/>
                    <a:pt x="3365" y="7696"/>
                    <a:pt x="195" y="5492"/>
                  </a:cubicBezTo>
                  <a:cubicBezTo>
                    <a:pt x="499" y="5147"/>
                    <a:pt x="2226" y="3255"/>
                    <a:pt x="4759" y="1823"/>
                  </a:cubicBezTo>
                  <a:cubicBezTo>
                    <a:pt x="6317" y="943"/>
                    <a:pt x="8381" y="133"/>
                    <a:pt x="10702" y="133"/>
                  </a:cubicBezTo>
                  <a:close/>
                  <a:moveTo>
                    <a:pt x="10703" y="0"/>
                  </a:moveTo>
                  <a:cubicBezTo>
                    <a:pt x="8355" y="0"/>
                    <a:pt x="6269" y="819"/>
                    <a:pt x="4695" y="1709"/>
                  </a:cubicBezTo>
                  <a:cubicBezTo>
                    <a:pt x="1890" y="3292"/>
                    <a:pt x="64" y="5440"/>
                    <a:pt x="46" y="5461"/>
                  </a:cubicBezTo>
                  <a:lnTo>
                    <a:pt x="0" y="5517"/>
                  </a:lnTo>
                  <a:lnTo>
                    <a:pt x="59" y="5558"/>
                  </a:lnTo>
                  <a:cubicBezTo>
                    <a:pt x="3277" y="7805"/>
                    <a:pt x="6081" y="8934"/>
                    <a:pt x="8437" y="8934"/>
                  </a:cubicBezTo>
                  <a:cubicBezTo>
                    <a:pt x="9358" y="8934"/>
                    <a:pt x="10211" y="8761"/>
                    <a:pt x="10991" y="8415"/>
                  </a:cubicBezTo>
                  <a:cubicBezTo>
                    <a:pt x="14822" y="6718"/>
                    <a:pt x="15550" y="1352"/>
                    <a:pt x="15556" y="1299"/>
                  </a:cubicBezTo>
                  <a:lnTo>
                    <a:pt x="15562" y="1252"/>
                  </a:lnTo>
                  <a:lnTo>
                    <a:pt x="15522" y="1231"/>
                  </a:lnTo>
                  <a:cubicBezTo>
                    <a:pt x="13852" y="343"/>
                    <a:pt x="12223" y="0"/>
                    <a:pt x="10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9"/>
            <p:cNvSpPr/>
            <p:nvPr/>
          </p:nvSpPr>
          <p:spPr>
            <a:xfrm>
              <a:off x="1994650" y="2667338"/>
              <a:ext cx="349750" cy="250475"/>
            </a:xfrm>
            <a:custGeom>
              <a:avLst/>
              <a:gdLst/>
              <a:ahLst/>
              <a:cxnLst/>
              <a:rect l="l" t="t" r="r" b="b"/>
              <a:pathLst>
                <a:path w="13990" h="10019" extrusionOk="0">
                  <a:moveTo>
                    <a:pt x="1229" y="1"/>
                  </a:moveTo>
                  <a:cubicBezTo>
                    <a:pt x="465" y="1"/>
                    <a:pt x="0" y="48"/>
                    <a:pt x="0" y="48"/>
                  </a:cubicBezTo>
                  <a:cubicBezTo>
                    <a:pt x="1539" y="7979"/>
                    <a:pt x="4883" y="10019"/>
                    <a:pt x="7915" y="10019"/>
                  </a:cubicBezTo>
                  <a:cubicBezTo>
                    <a:pt x="11127" y="10019"/>
                    <a:pt x="13989" y="7731"/>
                    <a:pt x="13989" y="7731"/>
                  </a:cubicBezTo>
                  <a:cubicBezTo>
                    <a:pt x="11722" y="717"/>
                    <a:pt x="4204" y="1"/>
                    <a:pt x="1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9"/>
            <p:cNvSpPr/>
            <p:nvPr/>
          </p:nvSpPr>
          <p:spPr>
            <a:xfrm>
              <a:off x="1992675" y="2665738"/>
              <a:ext cx="353650" cy="253625"/>
            </a:xfrm>
            <a:custGeom>
              <a:avLst/>
              <a:gdLst/>
              <a:ahLst/>
              <a:cxnLst/>
              <a:rect l="l" t="t" r="r" b="b"/>
              <a:pathLst>
                <a:path w="14146" h="10145" extrusionOk="0">
                  <a:moveTo>
                    <a:pt x="1299" y="132"/>
                  </a:moveTo>
                  <a:cubicBezTo>
                    <a:pt x="2405" y="132"/>
                    <a:pt x="4143" y="230"/>
                    <a:pt x="5993" y="713"/>
                  </a:cubicBezTo>
                  <a:cubicBezTo>
                    <a:pt x="8832" y="1454"/>
                    <a:pt x="12519" y="3279"/>
                    <a:pt x="13991" y="7771"/>
                  </a:cubicBezTo>
                  <a:cubicBezTo>
                    <a:pt x="13650" y="8031"/>
                    <a:pt x="10952" y="10013"/>
                    <a:pt x="7980" y="10013"/>
                  </a:cubicBezTo>
                  <a:cubicBezTo>
                    <a:pt x="7300" y="10013"/>
                    <a:pt x="6607" y="9910"/>
                    <a:pt x="5924" y="9659"/>
                  </a:cubicBezTo>
                  <a:cubicBezTo>
                    <a:pt x="3131" y="8632"/>
                    <a:pt x="1192" y="5439"/>
                    <a:pt x="158" y="172"/>
                  </a:cubicBezTo>
                  <a:cubicBezTo>
                    <a:pt x="315" y="159"/>
                    <a:pt x="720" y="132"/>
                    <a:pt x="1299" y="132"/>
                  </a:cubicBezTo>
                  <a:close/>
                  <a:moveTo>
                    <a:pt x="1298" y="0"/>
                  </a:moveTo>
                  <a:cubicBezTo>
                    <a:pt x="546" y="0"/>
                    <a:pt x="84" y="45"/>
                    <a:pt x="73" y="46"/>
                  </a:cubicBezTo>
                  <a:lnTo>
                    <a:pt x="0" y="53"/>
                  </a:lnTo>
                  <a:lnTo>
                    <a:pt x="14" y="125"/>
                  </a:lnTo>
                  <a:cubicBezTo>
                    <a:pt x="1054" y="5484"/>
                    <a:pt x="3028" y="8734"/>
                    <a:pt x="5879" y="9783"/>
                  </a:cubicBezTo>
                  <a:cubicBezTo>
                    <a:pt x="6576" y="10040"/>
                    <a:pt x="7284" y="10145"/>
                    <a:pt x="7977" y="10145"/>
                  </a:cubicBezTo>
                  <a:cubicBezTo>
                    <a:pt x="11189" y="10145"/>
                    <a:pt x="14076" y="7874"/>
                    <a:pt x="14110" y="7847"/>
                  </a:cubicBezTo>
                  <a:lnTo>
                    <a:pt x="14145" y="7818"/>
                  </a:lnTo>
                  <a:lnTo>
                    <a:pt x="14131" y="7775"/>
                  </a:lnTo>
                  <a:cubicBezTo>
                    <a:pt x="12650" y="3193"/>
                    <a:pt x="8904" y="1336"/>
                    <a:pt x="6023" y="584"/>
                  </a:cubicBezTo>
                  <a:cubicBezTo>
                    <a:pt x="4162" y="99"/>
                    <a:pt x="2412"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9"/>
            <p:cNvSpPr/>
            <p:nvPr/>
          </p:nvSpPr>
          <p:spPr>
            <a:xfrm>
              <a:off x="1754100" y="2668513"/>
              <a:ext cx="453375" cy="385625"/>
            </a:xfrm>
            <a:custGeom>
              <a:avLst/>
              <a:gdLst/>
              <a:ahLst/>
              <a:cxnLst/>
              <a:rect l="l" t="t" r="r" b="b"/>
              <a:pathLst>
                <a:path w="18135" h="15425" extrusionOk="0">
                  <a:moveTo>
                    <a:pt x="9622" y="1"/>
                  </a:moveTo>
                  <a:lnTo>
                    <a:pt x="9622" y="1"/>
                  </a:lnTo>
                  <a:cubicBezTo>
                    <a:pt x="1" y="13572"/>
                    <a:pt x="13728" y="15424"/>
                    <a:pt x="13728" y="15424"/>
                  </a:cubicBezTo>
                  <a:cubicBezTo>
                    <a:pt x="18135" y="7276"/>
                    <a:pt x="9623" y="1"/>
                    <a:pt x="9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9"/>
            <p:cNvSpPr/>
            <p:nvPr/>
          </p:nvSpPr>
          <p:spPr>
            <a:xfrm>
              <a:off x="1889675" y="2666088"/>
              <a:ext cx="266350" cy="389850"/>
            </a:xfrm>
            <a:custGeom>
              <a:avLst/>
              <a:gdLst/>
              <a:ahLst/>
              <a:cxnLst/>
              <a:rect l="l" t="t" r="r" b="b"/>
              <a:pathLst>
                <a:path w="10654" h="15594" extrusionOk="0">
                  <a:moveTo>
                    <a:pt x="4210" y="196"/>
                  </a:moveTo>
                  <a:cubicBezTo>
                    <a:pt x="4553" y="502"/>
                    <a:pt x="6432" y="2243"/>
                    <a:pt x="7847" y="4786"/>
                  </a:cubicBezTo>
                  <a:cubicBezTo>
                    <a:pt x="9273" y="7352"/>
                    <a:pt x="10501" y="11281"/>
                    <a:pt x="8269" y="15449"/>
                  </a:cubicBezTo>
                  <a:cubicBezTo>
                    <a:pt x="7748" y="15367"/>
                    <a:pt x="2892" y="14507"/>
                    <a:pt x="1333" y="10919"/>
                  </a:cubicBezTo>
                  <a:cubicBezTo>
                    <a:pt x="146" y="8190"/>
                    <a:pt x="1115" y="4583"/>
                    <a:pt x="4210" y="196"/>
                  </a:cubicBezTo>
                  <a:close/>
                  <a:moveTo>
                    <a:pt x="4187" y="0"/>
                  </a:moveTo>
                  <a:lnTo>
                    <a:pt x="4145" y="59"/>
                  </a:lnTo>
                  <a:cubicBezTo>
                    <a:pt x="988" y="4514"/>
                    <a:pt x="1" y="8185"/>
                    <a:pt x="1212" y="10971"/>
                  </a:cubicBezTo>
                  <a:cubicBezTo>
                    <a:pt x="2881" y="14815"/>
                    <a:pt x="8243" y="15579"/>
                    <a:pt x="8297" y="15587"/>
                  </a:cubicBezTo>
                  <a:lnTo>
                    <a:pt x="8342" y="15593"/>
                  </a:lnTo>
                  <a:lnTo>
                    <a:pt x="8364" y="15553"/>
                  </a:lnTo>
                  <a:cubicBezTo>
                    <a:pt x="10654" y="11317"/>
                    <a:pt x="9409" y="7325"/>
                    <a:pt x="7962" y="4722"/>
                  </a:cubicBezTo>
                  <a:cubicBezTo>
                    <a:pt x="6397" y="1906"/>
                    <a:pt x="4264" y="66"/>
                    <a:pt x="4242" y="47"/>
                  </a:cubicBezTo>
                  <a:lnTo>
                    <a:pt x="41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9"/>
            <p:cNvSpPr/>
            <p:nvPr/>
          </p:nvSpPr>
          <p:spPr>
            <a:xfrm>
              <a:off x="1580000" y="2668513"/>
              <a:ext cx="414675" cy="325650"/>
            </a:xfrm>
            <a:custGeom>
              <a:avLst/>
              <a:gdLst/>
              <a:ahLst/>
              <a:cxnLst/>
              <a:rect l="l" t="t" r="r" b="b"/>
              <a:pathLst>
                <a:path w="16587" h="13026" extrusionOk="0">
                  <a:moveTo>
                    <a:pt x="16586" y="1"/>
                  </a:moveTo>
                  <a:lnTo>
                    <a:pt x="16586" y="1"/>
                  </a:lnTo>
                  <a:cubicBezTo>
                    <a:pt x="1" y="1292"/>
                    <a:pt x="7361" y="13026"/>
                    <a:pt x="7361" y="13026"/>
                  </a:cubicBezTo>
                  <a:cubicBezTo>
                    <a:pt x="16443" y="11198"/>
                    <a:pt x="16586" y="1"/>
                    <a:pt x="16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9"/>
            <p:cNvSpPr/>
            <p:nvPr/>
          </p:nvSpPr>
          <p:spPr>
            <a:xfrm>
              <a:off x="1690850" y="2666738"/>
              <a:ext cx="305475" cy="329275"/>
            </a:xfrm>
            <a:custGeom>
              <a:avLst/>
              <a:gdLst/>
              <a:ahLst/>
              <a:cxnLst/>
              <a:rect l="l" t="t" r="r" b="b"/>
              <a:pathLst>
                <a:path w="12219" h="13171" extrusionOk="0">
                  <a:moveTo>
                    <a:pt x="12084" y="144"/>
                  </a:moveTo>
                  <a:lnTo>
                    <a:pt x="12084" y="144"/>
                  </a:lnTo>
                  <a:cubicBezTo>
                    <a:pt x="12068" y="602"/>
                    <a:pt x="11933" y="3163"/>
                    <a:pt x="10882" y="5879"/>
                  </a:cubicBezTo>
                  <a:cubicBezTo>
                    <a:pt x="9823" y="8615"/>
                    <a:pt x="7590" y="12071"/>
                    <a:pt x="2960" y="13023"/>
                  </a:cubicBezTo>
                  <a:cubicBezTo>
                    <a:pt x="2689" y="12570"/>
                    <a:pt x="242" y="8289"/>
                    <a:pt x="2003" y="4793"/>
                  </a:cubicBezTo>
                  <a:cubicBezTo>
                    <a:pt x="3340" y="2136"/>
                    <a:pt x="6732" y="572"/>
                    <a:pt x="12084" y="144"/>
                  </a:cubicBezTo>
                  <a:close/>
                  <a:moveTo>
                    <a:pt x="12219" y="0"/>
                  </a:moveTo>
                  <a:lnTo>
                    <a:pt x="12147" y="6"/>
                  </a:lnTo>
                  <a:cubicBezTo>
                    <a:pt x="6703" y="429"/>
                    <a:pt x="3250" y="2021"/>
                    <a:pt x="1884" y="4734"/>
                  </a:cubicBezTo>
                  <a:cubicBezTo>
                    <a:pt x="0" y="8476"/>
                    <a:pt x="2842" y="13086"/>
                    <a:pt x="2871" y="13132"/>
                  </a:cubicBezTo>
                  <a:lnTo>
                    <a:pt x="2896" y="13171"/>
                  </a:lnTo>
                  <a:lnTo>
                    <a:pt x="2941" y="13161"/>
                  </a:lnTo>
                  <a:cubicBezTo>
                    <a:pt x="7660" y="12211"/>
                    <a:pt x="9933" y="8701"/>
                    <a:pt x="11007" y="5922"/>
                  </a:cubicBezTo>
                  <a:cubicBezTo>
                    <a:pt x="12169" y="2918"/>
                    <a:pt x="12218" y="101"/>
                    <a:pt x="12218" y="73"/>
                  </a:cubicBezTo>
                  <a:lnTo>
                    <a:pt x="122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9"/>
            <p:cNvSpPr/>
            <p:nvPr/>
          </p:nvSpPr>
          <p:spPr>
            <a:xfrm>
              <a:off x="1595700" y="2530913"/>
              <a:ext cx="398975" cy="212750"/>
            </a:xfrm>
            <a:custGeom>
              <a:avLst/>
              <a:gdLst/>
              <a:ahLst/>
              <a:cxnLst/>
              <a:rect l="l" t="t" r="r" b="b"/>
              <a:pathLst>
                <a:path w="15959" h="8510" extrusionOk="0">
                  <a:moveTo>
                    <a:pt x="7098" y="0"/>
                  </a:moveTo>
                  <a:cubicBezTo>
                    <a:pt x="2288" y="0"/>
                    <a:pt x="1" y="5827"/>
                    <a:pt x="1" y="5827"/>
                  </a:cubicBezTo>
                  <a:cubicBezTo>
                    <a:pt x="2213" y="7830"/>
                    <a:pt x="4657" y="8509"/>
                    <a:pt x="6952" y="8509"/>
                  </a:cubicBezTo>
                  <a:cubicBezTo>
                    <a:pt x="11782" y="8509"/>
                    <a:pt x="15958" y="5505"/>
                    <a:pt x="15958" y="5505"/>
                  </a:cubicBezTo>
                  <a:cubicBezTo>
                    <a:pt x="12388" y="1385"/>
                    <a:pt x="9443"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9"/>
            <p:cNvSpPr/>
            <p:nvPr/>
          </p:nvSpPr>
          <p:spPr>
            <a:xfrm>
              <a:off x="1593750" y="2529238"/>
              <a:ext cx="403350" cy="215900"/>
            </a:xfrm>
            <a:custGeom>
              <a:avLst/>
              <a:gdLst/>
              <a:ahLst/>
              <a:cxnLst/>
              <a:rect l="l" t="t" r="r" b="b"/>
              <a:pathLst>
                <a:path w="16134" h="8636" extrusionOk="0">
                  <a:moveTo>
                    <a:pt x="7183" y="133"/>
                  </a:moveTo>
                  <a:cubicBezTo>
                    <a:pt x="9860" y="133"/>
                    <a:pt x="12799" y="1954"/>
                    <a:pt x="15938" y="5560"/>
                  </a:cubicBezTo>
                  <a:cubicBezTo>
                    <a:pt x="15560" y="5819"/>
                    <a:pt x="13423" y="7233"/>
                    <a:pt x="10615" y="8002"/>
                  </a:cubicBezTo>
                  <a:cubicBezTo>
                    <a:pt x="9571" y="8287"/>
                    <a:pt x="8353" y="8503"/>
                    <a:pt x="7056" y="8503"/>
                  </a:cubicBezTo>
                  <a:cubicBezTo>
                    <a:pt x="4834" y="8503"/>
                    <a:pt x="2378" y="7871"/>
                    <a:pt x="158" y="5877"/>
                  </a:cubicBezTo>
                  <a:cubicBezTo>
                    <a:pt x="361" y="5390"/>
                    <a:pt x="2350" y="877"/>
                    <a:pt x="6206" y="216"/>
                  </a:cubicBezTo>
                  <a:cubicBezTo>
                    <a:pt x="6528" y="161"/>
                    <a:pt x="6853" y="133"/>
                    <a:pt x="7183" y="133"/>
                  </a:cubicBezTo>
                  <a:close/>
                  <a:moveTo>
                    <a:pt x="7180" y="0"/>
                  </a:moveTo>
                  <a:cubicBezTo>
                    <a:pt x="6844" y="0"/>
                    <a:pt x="6512" y="28"/>
                    <a:pt x="6185" y="85"/>
                  </a:cubicBezTo>
                  <a:cubicBezTo>
                    <a:pt x="2054" y="794"/>
                    <a:pt x="37" y="5819"/>
                    <a:pt x="17" y="5871"/>
                  </a:cubicBezTo>
                  <a:lnTo>
                    <a:pt x="0" y="5913"/>
                  </a:lnTo>
                  <a:lnTo>
                    <a:pt x="35" y="5943"/>
                  </a:lnTo>
                  <a:cubicBezTo>
                    <a:pt x="2293" y="7989"/>
                    <a:pt x="4794" y="8636"/>
                    <a:pt x="7053" y="8636"/>
                  </a:cubicBezTo>
                  <a:cubicBezTo>
                    <a:pt x="8365" y="8636"/>
                    <a:pt x="9595" y="8417"/>
                    <a:pt x="10650" y="8129"/>
                  </a:cubicBezTo>
                  <a:cubicBezTo>
                    <a:pt x="13757" y="7278"/>
                    <a:pt x="16051" y="5642"/>
                    <a:pt x="16075" y="5626"/>
                  </a:cubicBezTo>
                  <a:lnTo>
                    <a:pt x="16134" y="5584"/>
                  </a:lnTo>
                  <a:lnTo>
                    <a:pt x="16086" y="5529"/>
                  </a:lnTo>
                  <a:cubicBezTo>
                    <a:pt x="12903" y="1855"/>
                    <a:pt x="9911" y="0"/>
                    <a:pt x="7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9"/>
            <p:cNvSpPr/>
            <p:nvPr/>
          </p:nvSpPr>
          <p:spPr>
            <a:xfrm>
              <a:off x="1737650" y="2327513"/>
              <a:ext cx="357725" cy="341025"/>
            </a:xfrm>
            <a:custGeom>
              <a:avLst/>
              <a:gdLst/>
              <a:ahLst/>
              <a:cxnLst/>
              <a:rect l="l" t="t" r="r" b="b"/>
              <a:pathLst>
                <a:path w="14309" h="13641" extrusionOk="0">
                  <a:moveTo>
                    <a:pt x="3497" y="1"/>
                  </a:moveTo>
                  <a:cubicBezTo>
                    <a:pt x="2492" y="1"/>
                    <a:pt x="1808" y="115"/>
                    <a:pt x="1808" y="115"/>
                  </a:cubicBezTo>
                  <a:cubicBezTo>
                    <a:pt x="0" y="9200"/>
                    <a:pt x="10280" y="13641"/>
                    <a:pt x="10280" y="13641"/>
                  </a:cubicBezTo>
                  <a:cubicBezTo>
                    <a:pt x="14308" y="1373"/>
                    <a:pt x="6979" y="1"/>
                    <a:pt x="3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9"/>
            <p:cNvSpPr/>
            <p:nvPr/>
          </p:nvSpPr>
          <p:spPr>
            <a:xfrm>
              <a:off x="1757725" y="2325988"/>
              <a:ext cx="281100" cy="344800"/>
            </a:xfrm>
            <a:custGeom>
              <a:avLst/>
              <a:gdLst/>
              <a:ahLst/>
              <a:cxnLst/>
              <a:rect l="l" t="t" r="r" b="b"/>
              <a:pathLst>
                <a:path w="11244" h="13792" extrusionOk="0">
                  <a:moveTo>
                    <a:pt x="2670" y="132"/>
                  </a:moveTo>
                  <a:cubicBezTo>
                    <a:pt x="4459" y="132"/>
                    <a:pt x="7287" y="492"/>
                    <a:pt x="9025" y="2517"/>
                  </a:cubicBezTo>
                  <a:cubicBezTo>
                    <a:pt x="10963" y="4774"/>
                    <a:pt x="11101" y="8507"/>
                    <a:pt x="9437" y="13612"/>
                  </a:cubicBezTo>
                  <a:cubicBezTo>
                    <a:pt x="9020" y="13420"/>
                    <a:pt x="6708" y="12310"/>
                    <a:pt x="4606" y="10295"/>
                  </a:cubicBezTo>
                  <a:cubicBezTo>
                    <a:pt x="2488" y="8265"/>
                    <a:pt x="157" y="4874"/>
                    <a:pt x="1061" y="235"/>
                  </a:cubicBezTo>
                  <a:cubicBezTo>
                    <a:pt x="1226" y="210"/>
                    <a:pt x="1835" y="132"/>
                    <a:pt x="2670" y="132"/>
                  </a:cubicBezTo>
                  <a:close/>
                  <a:moveTo>
                    <a:pt x="2661" y="1"/>
                  </a:moveTo>
                  <a:cubicBezTo>
                    <a:pt x="1681" y="1"/>
                    <a:pt x="1012" y="107"/>
                    <a:pt x="993" y="110"/>
                  </a:cubicBezTo>
                  <a:lnTo>
                    <a:pt x="948" y="118"/>
                  </a:lnTo>
                  <a:lnTo>
                    <a:pt x="940" y="163"/>
                  </a:lnTo>
                  <a:cubicBezTo>
                    <a:pt x="0" y="4885"/>
                    <a:pt x="2367" y="8332"/>
                    <a:pt x="4517" y="10394"/>
                  </a:cubicBezTo>
                  <a:cubicBezTo>
                    <a:pt x="6843" y="12622"/>
                    <a:pt x="9424" y="13751"/>
                    <a:pt x="9451" y="13763"/>
                  </a:cubicBezTo>
                  <a:lnTo>
                    <a:pt x="9517" y="13792"/>
                  </a:lnTo>
                  <a:lnTo>
                    <a:pt x="9540" y="13722"/>
                  </a:lnTo>
                  <a:cubicBezTo>
                    <a:pt x="11243" y="8535"/>
                    <a:pt x="11103" y="4737"/>
                    <a:pt x="9124" y="2431"/>
                  </a:cubicBezTo>
                  <a:cubicBezTo>
                    <a:pt x="7352" y="366"/>
                    <a:pt x="4475" y="1"/>
                    <a:pt x="2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9"/>
            <p:cNvSpPr/>
            <p:nvPr/>
          </p:nvSpPr>
          <p:spPr>
            <a:xfrm>
              <a:off x="1820550" y="2373313"/>
              <a:ext cx="175750" cy="295300"/>
            </a:xfrm>
            <a:custGeom>
              <a:avLst/>
              <a:gdLst/>
              <a:ahLst/>
              <a:cxnLst/>
              <a:rect l="l" t="t" r="r" b="b"/>
              <a:pathLst>
                <a:path w="7030" h="11812" extrusionOk="0">
                  <a:moveTo>
                    <a:pt x="97" y="0"/>
                  </a:moveTo>
                  <a:lnTo>
                    <a:pt x="1" y="91"/>
                  </a:lnTo>
                  <a:cubicBezTo>
                    <a:pt x="67" y="162"/>
                    <a:pt x="6657" y="7266"/>
                    <a:pt x="6898" y="11812"/>
                  </a:cubicBezTo>
                  <a:lnTo>
                    <a:pt x="7030" y="11806"/>
                  </a:lnTo>
                  <a:cubicBezTo>
                    <a:pt x="6788" y="7212"/>
                    <a:pt x="165" y="72"/>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9"/>
            <p:cNvSpPr/>
            <p:nvPr/>
          </p:nvSpPr>
          <p:spPr>
            <a:xfrm>
              <a:off x="1993575" y="2352163"/>
              <a:ext cx="130950" cy="317675"/>
            </a:xfrm>
            <a:custGeom>
              <a:avLst/>
              <a:gdLst/>
              <a:ahLst/>
              <a:cxnLst/>
              <a:rect l="l" t="t" r="r" b="b"/>
              <a:pathLst>
                <a:path w="5238" h="12707" extrusionOk="0">
                  <a:moveTo>
                    <a:pt x="5107" y="0"/>
                  </a:moveTo>
                  <a:cubicBezTo>
                    <a:pt x="5090" y="97"/>
                    <a:pt x="3462" y="9649"/>
                    <a:pt x="1" y="12606"/>
                  </a:cubicBezTo>
                  <a:lnTo>
                    <a:pt x="86" y="12706"/>
                  </a:lnTo>
                  <a:cubicBezTo>
                    <a:pt x="3584" y="9718"/>
                    <a:pt x="5221" y="118"/>
                    <a:pt x="5237" y="23"/>
                  </a:cubicBezTo>
                  <a:lnTo>
                    <a:pt x="5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9"/>
            <p:cNvSpPr/>
            <p:nvPr/>
          </p:nvSpPr>
          <p:spPr>
            <a:xfrm>
              <a:off x="1994325" y="2567638"/>
              <a:ext cx="327450" cy="105000"/>
            </a:xfrm>
            <a:custGeom>
              <a:avLst/>
              <a:gdLst/>
              <a:ahLst/>
              <a:cxnLst/>
              <a:rect l="l" t="t" r="r" b="b"/>
              <a:pathLst>
                <a:path w="13098" h="4200" extrusionOk="0">
                  <a:moveTo>
                    <a:pt x="13032" y="1"/>
                  </a:moveTo>
                  <a:cubicBezTo>
                    <a:pt x="12954" y="45"/>
                    <a:pt x="5799" y="4067"/>
                    <a:pt x="1170" y="4067"/>
                  </a:cubicBezTo>
                  <a:cubicBezTo>
                    <a:pt x="767" y="4067"/>
                    <a:pt x="383" y="4037"/>
                    <a:pt x="25" y="3970"/>
                  </a:cubicBezTo>
                  <a:lnTo>
                    <a:pt x="1" y="4101"/>
                  </a:lnTo>
                  <a:cubicBezTo>
                    <a:pt x="366" y="4169"/>
                    <a:pt x="755" y="4200"/>
                    <a:pt x="1165" y="4200"/>
                  </a:cubicBezTo>
                  <a:cubicBezTo>
                    <a:pt x="5837" y="4200"/>
                    <a:pt x="13019" y="159"/>
                    <a:pt x="13097" y="115"/>
                  </a:cubicBezTo>
                  <a:lnTo>
                    <a:pt x="130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9"/>
            <p:cNvSpPr/>
            <p:nvPr/>
          </p:nvSpPr>
          <p:spPr>
            <a:xfrm>
              <a:off x="1993225" y="2667638"/>
              <a:ext cx="296925" cy="173775"/>
            </a:xfrm>
            <a:custGeom>
              <a:avLst/>
              <a:gdLst/>
              <a:ahLst/>
              <a:cxnLst/>
              <a:rect l="l" t="t" r="r" b="b"/>
              <a:pathLst>
                <a:path w="11877" h="6951" extrusionOk="0">
                  <a:moveTo>
                    <a:pt x="113" y="0"/>
                  </a:moveTo>
                  <a:lnTo>
                    <a:pt x="1" y="71"/>
                  </a:lnTo>
                  <a:cubicBezTo>
                    <a:pt x="2468" y="3954"/>
                    <a:pt x="11744" y="6921"/>
                    <a:pt x="11837" y="6950"/>
                  </a:cubicBezTo>
                  <a:lnTo>
                    <a:pt x="11877" y="6824"/>
                  </a:lnTo>
                  <a:cubicBezTo>
                    <a:pt x="11783" y="6795"/>
                    <a:pt x="2555" y="3842"/>
                    <a:pt x="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9"/>
            <p:cNvSpPr/>
            <p:nvPr/>
          </p:nvSpPr>
          <p:spPr>
            <a:xfrm>
              <a:off x="1965625" y="2668113"/>
              <a:ext cx="110975" cy="332675"/>
            </a:xfrm>
            <a:custGeom>
              <a:avLst/>
              <a:gdLst/>
              <a:ahLst/>
              <a:cxnLst/>
              <a:rect l="l" t="t" r="r" b="b"/>
              <a:pathLst>
                <a:path w="4439" h="13307" extrusionOk="0">
                  <a:moveTo>
                    <a:pt x="1097" y="1"/>
                  </a:moveTo>
                  <a:lnTo>
                    <a:pt x="1097" y="1"/>
                  </a:lnTo>
                  <a:cubicBezTo>
                    <a:pt x="1" y="4469"/>
                    <a:pt x="4276" y="13218"/>
                    <a:pt x="4319" y="13306"/>
                  </a:cubicBezTo>
                  <a:lnTo>
                    <a:pt x="4438" y="13247"/>
                  </a:lnTo>
                  <a:cubicBezTo>
                    <a:pt x="4394" y="13160"/>
                    <a:pt x="141" y="4453"/>
                    <a:pt x="1226" y="33"/>
                  </a:cubicBezTo>
                  <a:lnTo>
                    <a:pt x="10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9"/>
            <p:cNvSpPr/>
            <p:nvPr/>
          </p:nvSpPr>
          <p:spPr>
            <a:xfrm>
              <a:off x="1788100" y="2667013"/>
              <a:ext cx="207250" cy="274850"/>
            </a:xfrm>
            <a:custGeom>
              <a:avLst/>
              <a:gdLst/>
              <a:ahLst/>
              <a:cxnLst/>
              <a:rect l="l" t="t" r="r" b="b"/>
              <a:pathLst>
                <a:path w="8290" h="10994" extrusionOk="0">
                  <a:moveTo>
                    <a:pt x="8232" y="1"/>
                  </a:moveTo>
                  <a:cubicBezTo>
                    <a:pt x="4086" y="1992"/>
                    <a:pt x="40" y="10850"/>
                    <a:pt x="1" y="10939"/>
                  </a:cubicBezTo>
                  <a:lnTo>
                    <a:pt x="121" y="10993"/>
                  </a:lnTo>
                  <a:cubicBezTo>
                    <a:pt x="161" y="10904"/>
                    <a:pt x="4187" y="2090"/>
                    <a:pt x="8289" y="121"/>
                  </a:cubicBezTo>
                  <a:lnTo>
                    <a:pt x="82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9"/>
            <p:cNvSpPr/>
            <p:nvPr/>
          </p:nvSpPr>
          <p:spPr>
            <a:xfrm>
              <a:off x="1653200" y="2641838"/>
              <a:ext cx="342250" cy="28175"/>
            </a:xfrm>
            <a:custGeom>
              <a:avLst/>
              <a:gdLst/>
              <a:ahLst/>
              <a:cxnLst/>
              <a:rect l="l" t="t" r="r" b="b"/>
              <a:pathLst>
                <a:path w="13690" h="1127" extrusionOk="0">
                  <a:moveTo>
                    <a:pt x="8018" y="1"/>
                  </a:moveTo>
                  <a:cubicBezTo>
                    <a:pt x="4087" y="1"/>
                    <a:pt x="62" y="839"/>
                    <a:pt x="1" y="853"/>
                  </a:cubicBezTo>
                  <a:lnTo>
                    <a:pt x="27" y="982"/>
                  </a:lnTo>
                  <a:cubicBezTo>
                    <a:pt x="89" y="969"/>
                    <a:pt x="4110" y="131"/>
                    <a:pt x="8022" y="131"/>
                  </a:cubicBezTo>
                  <a:cubicBezTo>
                    <a:pt x="10135" y="131"/>
                    <a:pt x="12217" y="375"/>
                    <a:pt x="13626" y="1127"/>
                  </a:cubicBezTo>
                  <a:lnTo>
                    <a:pt x="13690" y="1010"/>
                  </a:lnTo>
                  <a:cubicBezTo>
                    <a:pt x="12261" y="248"/>
                    <a:pt x="10153" y="1"/>
                    <a:pt x="80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9"/>
            <p:cNvSpPr/>
            <p:nvPr/>
          </p:nvSpPr>
          <p:spPr>
            <a:xfrm>
              <a:off x="1914425" y="2595438"/>
              <a:ext cx="160425" cy="146175"/>
            </a:xfrm>
            <a:custGeom>
              <a:avLst/>
              <a:gdLst/>
              <a:ahLst/>
              <a:cxnLst/>
              <a:rect l="l" t="t" r="r" b="b"/>
              <a:pathLst>
                <a:path w="6417" h="5847" extrusionOk="0">
                  <a:moveTo>
                    <a:pt x="3209" y="1"/>
                  </a:moveTo>
                  <a:cubicBezTo>
                    <a:pt x="2461" y="1"/>
                    <a:pt x="1712" y="286"/>
                    <a:pt x="1142" y="857"/>
                  </a:cubicBezTo>
                  <a:cubicBezTo>
                    <a:pt x="0" y="1999"/>
                    <a:pt x="0" y="3849"/>
                    <a:pt x="1142" y="4991"/>
                  </a:cubicBezTo>
                  <a:cubicBezTo>
                    <a:pt x="1712" y="5561"/>
                    <a:pt x="2461" y="5847"/>
                    <a:pt x="3209" y="5847"/>
                  </a:cubicBezTo>
                  <a:cubicBezTo>
                    <a:pt x="3957" y="5847"/>
                    <a:pt x="4705" y="5561"/>
                    <a:pt x="5275" y="4991"/>
                  </a:cubicBezTo>
                  <a:cubicBezTo>
                    <a:pt x="6417" y="3849"/>
                    <a:pt x="6417" y="1999"/>
                    <a:pt x="5275" y="857"/>
                  </a:cubicBezTo>
                  <a:cubicBezTo>
                    <a:pt x="4705" y="286"/>
                    <a:pt x="3957" y="1"/>
                    <a:pt x="3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9"/>
            <p:cNvSpPr/>
            <p:nvPr/>
          </p:nvSpPr>
          <p:spPr>
            <a:xfrm>
              <a:off x="1919900" y="2593813"/>
              <a:ext cx="149500" cy="149450"/>
            </a:xfrm>
            <a:custGeom>
              <a:avLst/>
              <a:gdLst/>
              <a:ahLst/>
              <a:cxnLst/>
              <a:rect l="l" t="t" r="r" b="b"/>
              <a:pathLst>
                <a:path w="5980" h="5978" extrusionOk="0">
                  <a:moveTo>
                    <a:pt x="2990" y="132"/>
                  </a:moveTo>
                  <a:cubicBezTo>
                    <a:pt x="4565" y="132"/>
                    <a:pt x="5846" y="1414"/>
                    <a:pt x="5846" y="2989"/>
                  </a:cubicBezTo>
                  <a:cubicBezTo>
                    <a:pt x="5846" y="4564"/>
                    <a:pt x="4565" y="5846"/>
                    <a:pt x="2990" y="5846"/>
                  </a:cubicBezTo>
                  <a:cubicBezTo>
                    <a:pt x="1415" y="5846"/>
                    <a:pt x="133" y="4564"/>
                    <a:pt x="133" y="2989"/>
                  </a:cubicBezTo>
                  <a:cubicBezTo>
                    <a:pt x="133" y="1414"/>
                    <a:pt x="1415" y="132"/>
                    <a:pt x="2990" y="132"/>
                  </a:cubicBezTo>
                  <a:close/>
                  <a:moveTo>
                    <a:pt x="2990" y="0"/>
                  </a:moveTo>
                  <a:cubicBezTo>
                    <a:pt x="1342" y="0"/>
                    <a:pt x="1" y="1341"/>
                    <a:pt x="1" y="2989"/>
                  </a:cubicBezTo>
                  <a:cubicBezTo>
                    <a:pt x="1" y="4637"/>
                    <a:pt x="1341" y="5978"/>
                    <a:pt x="2990" y="5978"/>
                  </a:cubicBezTo>
                  <a:cubicBezTo>
                    <a:pt x="4639" y="5978"/>
                    <a:pt x="5979" y="4637"/>
                    <a:pt x="5979" y="2989"/>
                  </a:cubicBezTo>
                  <a:cubicBezTo>
                    <a:pt x="5979" y="1341"/>
                    <a:pt x="4637" y="0"/>
                    <a:pt x="2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39"/>
          <p:cNvGrpSpPr/>
          <p:nvPr/>
        </p:nvGrpSpPr>
        <p:grpSpPr>
          <a:xfrm rot="-1370069">
            <a:off x="128221" y="4051394"/>
            <a:ext cx="1561934" cy="1194066"/>
            <a:chOff x="166194" y="3738667"/>
            <a:chExt cx="1561814" cy="1193975"/>
          </a:xfrm>
        </p:grpSpPr>
        <p:sp>
          <p:nvSpPr>
            <p:cNvPr id="2036" name="Google Shape;2036;p39"/>
            <p:cNvSpPr/>
            <p:nvPr/>
          </p:nvSpPr>
          <p:spPr>
            <a:xfrm>
              <a:off x="184848" y="4368050"/>
              <a:ext cx="410418" cy="160447"/>
            </a:xfrm>
            <a:custGeom>
              <a:avLst/>
              <a:gdLst/>
              <a:ahLst/>
              <a:cxnLst/>
              <a:rect l="l" t="t" r="r" b="b"/>
              <a:pathLst>
                <a:path w="8492" h="3320" extrusionOk="0">
                  <a:moveTo>
                    <a:pt x="6079" y="1"/>
                  </a:moveTo>
                  <a:lnTo>
                    <a:pt x="1" y="159"/>
                  </a:lnTo>
                  <a:cubicBezTo>
                    <a:pt x="5474" y="968"/>
                    <a:pt x="8492" y="3320"/>
                    <a:pt x="8492" y="3320"/>
                  </a:cubicBezTo>
                  <a:lnTo>
                    <a:pt x="60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39"/>
            <p:cNvGrpSpPr/>
            <p:nvPr/>
          </p:nvGrpSpPr>
          <p:grpSpPr>
            <a:xfrm>
              <a:off x="166194" y="3738667"/>
              <a:ext cx="1561814" cy="1193975"/>
              <a:chOff x="4082925" y="3306000"/>
              <a:chExt cx="771800" cy="590025"/>
            </a:xfrm>
          </p:grpSpPr>
          <p:sp>
            <p:nvSpPr>
              <p:cNvPr id="2038" name="Google Shape;2038;p39"/>
              <p:cNvSpPr/>
              <p:nvPr/>
            </p:nvSpPr>
            <p:spPr>
              <a:xfrm>
                <a:off x="4243075" y="3458025"/>
                <a:ext cx="459825" cy="436300"/>
              </a:xfrm>
              <a:custGeom>
                <a:avLst/>
                <a:gdLst/>
                <a:ahLst/>
                <a:cxnLst/>
                <a:rect l="l" t="t" r="r" b="b"/>
                <a:pathLst>
                  <a:path w="18393" h="17452" extrusionOk="0">
                    <a:moveTo>
                      <a:pt x="4483" y="1"/>
                    </a:moveTo>
                    <a:cubicBezTo>
                      <a:pt x="937" y="1"/>
                      <a:pt x="1" y="1629"/>
                      <a:pt x="1" y="1629"/>
                    </a:cubicBezTo>
                    <a:cubicBezTo>
                      <a:pt x="1" y="1629"/>
                      <a:pt x="374" y="6868"/>
                      <a:pt x="6639" y="6868"/>
                    </a:cubicBezTo>
                    <a:cubicBezTo>
                      <a:pt x="6764" y="6868"/>
                      <a:pt x="6890" y="6866"/>
                      <a:pt x="7019" y="6862"/>
                    </a:cubicBezTo>
                    <a:cubicBezTo>
                      <a:pt x="7085" y="6860"/>
                      <a:pt x="7150" y="6859"/>
                      <a:pt x="7215" y="6859"/>
                    </a:cubicBezTo>
                    <a:cubicBezTo>
                      <a:pt x="13717" y="6859"/>
                      <a:pt x="17053" y="17452"/>
                      <a:pt x="17053" y="17452"/>
                    </a:cubicBezTo>
                    <a:cubicBezTo>
                      <a:pt x="18393" y="581"/>
                      <a:pt x="5830" y="72"/>
                      <a:pt x="5830" y="72"/>
                    </a:cubicBezTo>
                    <a:cubicBezTo>
                      <a:pt x="5344" y="23"/>
                      <a:pt x="4896" y="1"/>
                      <a:pt x="4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9"/>
              <p:cNvSpPr/>
              <p:nvPr/>
            </p:nvSpPr>
            <p:spPr>
              <a:xfrm>
                <a:off x="4338600" y="3307675"/>
                <a:ext cx="516125" cy="586650"/>
              </a:xfrm>
              <a:custGeom>
                <a:avLst/>
                <a:gdLst/>
                <a:ahLst/>
                <a:cxnLst/>
                <a:rect l="l" t="t" r="r" b="b"/>
                <a:pathLst>
                  <a:path w="20645" h="23466" extrusionOk="0">
                    <a:moveTo>
                      <a:pt x="2006" y="0"/>
                    </a:moveTo>
                    <a:cubicBezTo>
                      <a:pt x="227" y="2092"/>
                      <a:pt x="1" y="4384"/>
                      <a:pt x="1" y="4384"/>
                    </a:cubicBezTo>
                    <a:cubicBezTo>
                      <a:pt x="1" y="4384"/>
                      <a:pt x="772" y="7312"/>
                      <a:pt x="7022" y="9535"/>
                    </a:cubicBezTo>
                    <a:cubicBezTo>
                      <a:pt x="13274" y="11757"/>
                      <a:pt x="13232" y="23466"/>
                      <a:pt x="13232" y="23466"/>
                    </a:cubicBezTo>
                    <a:cubicBezTo>
                      <a:pt x="20645" y="8252"/>
                      <a:pt x="2006" y="0"/>
                      <a:pt x="2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9"/>
              <p:cNvSpPr/>
              <p:nvPr/>
            </p:nvSpPr>
            <p:spPr>
              <a:xfrm>
                <a:off x="4336950" y="3306025"/>
                <a:ext cx="390800" cy="589950"/>
              </a:xfrm>
              <a:custGeom>
                <a:avLst/>
                <a:gdLst/>
                <a:ahLst/>
                <a:cxnLst/>
                <a:rect l="l" t="t" r="r" b="b"/>
                <a:pathLst>
                  <a:path w="15632" h="23598" extrusionOk="0">
                    <a:moveTo>
                      <a:pt x="2091" y="148"/>
                    </a:moveTo>
                    <a:cubicBezTo>
                      <a:pt x="2795" y="472"/>
                      <a:pt x="11462" y="4602"/>
                      <a:pt x="14164" y="11996"/>
                    </a:cubicBezTo>
                    <a:cubicBezTo>
                      <a:pt x="15467" y="15563"/>
                      <a:pt x="15196" y="19348"/>
                      <a:pt x="13360" y="23250"/>
                    </a:cubicBezTo>
                    <a:cubicBezTo>
                      <a:pt x="13312" y="21448"/>
                      <a:pt x="12791" y="11558"/>
                      <a:pt x="7111" y="9539"/>
                    </a:cubicBezTo>
                    <a:cubicBezTo>
                      <a:pt x="1165" y="7424"/>
                      <a:pt x="196" y="4642"/>
                      <a:pt x="134" y="4445"/>
                    </a:cubicBezTo>
                    <a:cubicBezTo>
                      <a:pt x="156" y="4261"/>
                      <a:pt x="441" y="2108"/>
                      <a:pt x="2091" y="148"/>
                    </a:cubicBezTo>
                    <a:close/>
                    <a:moveTo>
                      <a:pt x="2072" y="0"/>
                    </a:moveTo>
                    <a:cubicBezTo>
                      <a:pt x="2053" y="0"/>
                      <a:pt x="2034" y="8"/>
                      <a:pt x="2022" y="23"/>
                    </a:cubicBezTo>
                    <a:cubicBezTo>
                      <a:pt x="250" y="2106"/>
                      <a:pt x="4" y="4421"/>
                      <a:pt x="1" y="4444"/>
                    </a:cubicBezTo>
                    <a:cubicBezTo>
                      <a:pt x="0" y="4452"/>
                      <a:pt x="1" y="4460"/>
                      <a:pt x="4" y="4467"/>
                    </a:cubicBezTo>
                    <a:cubicBezTo>
                      <a:pt x="35" y="4588"/>
                      <a:pt x="854" y="7455"/>
                      <a:pt x="7067" y="9663"/>
                    </a:cubicBezTo>
                    <a:cubicBezTo>
                      <a:pt x="13202" y="11845"/>
                      <a:pt x="13233" y="23415"/>
                      <a:pt x="13233" y="23531"/>
                    </a:cubicBezTo>
                    <a:cubicBezTo>
                      <a:pt x="13233" y="23562"/>
                      <a:pt x="13253" y="23589"/>
                      <a:pt x="13284" y="23596"/>
                    </a:cubicBezTo>
                    <a:cubicBezTo>
                      <a:pt x="13289" y="23597"/>
                      <a:pt x="13294" y="23597"/>
                      <a:pt x="13299" y="23597"/>
                    </a:cubicBezTo>
                    <a:cubicBezTo>
                      <a:pt x="13300" y="23597"/>
                      <a:pt x="13301" y="23597"/>
                      <a:pt x="13302" y="23597"/>
                    </a:cubicBezTo>
                    <a:cubicBezTo>
                      <a:pt x="13326" y="23597"/>
                      <a:pt x="13348" y="23583"/>
                      <a:pt x="13358" y="23561"/>
                    </a:cubicBezTo>
                    <a:cubicBezTo>
                      <a:pt x="15319" y="19537"/>
                      <a:pt x="15632" y="15630"/>
                      <a:pt x="14287" y="11950"/>
                    </a:cubicBezTo>
                    <a:cubicBezTo>
                      <a:pt x="11465" y="4226"/>
                      <a:pt x="2192" y="48"/>
                      <a:pt x="2099" y="6"/>
                    </a:cubicBezTo>
                    <a:cubicBezTo>
                      <a:pt x="2090" y="2"/>
                      <a:pt x="2081" y="0"/>
                      <a:pt x="2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9"/>
              <p:cNvSpPr/>
              <p:nvPr/>
            </p:nvSpPr>
            <p:spPr>
              <a:xfrm>
                <a:off x="4120050" y="3593100"/>
                <a:ext cx="549375" cy="301225"/>
              </a:xfrm>
              <a:custGeom>
                <a:avLst/>
                <a:gdLst/>
                <a:ahLst/>
                <a:cxnLst/>
                <a:rect l="l" t="t" r="r" b="b"/>
                <a:pathLst>
                  <a:path w="21975" h="12049" extrusionOk="0">
                    <a:moveTo>
                      <a:pt x="9999" y="1"/>
                    </a:moveTo>
                    <a:cubicBezTo>
                      <a:pt x="9985" y="1"/>
                      <a:pt x="9977" y="1"/>
                      <a:pt x="9977" y="1"/>
                    </a:cubicBezTo>
                    <a:cubicBezTo>
                      <a:pt x="6686" y="711"/>
                      <a:pt x="2240" y="953"/>
                      <a:pt x="0" y="1033"/>
                    </a:cubicBezTo>
                    <a:lnTo>
                      <a:pt x="4668" y="912"/>
                    </a:lnTo>
                    <a:lnTo>
                      <a:pt x="8248" y="5835"/>
                    </a:lnTo>
                    <a:cubicBezTo>
                      <a:pt x="8812" y="5707"/>
                      <a:pt x="9381" y="5649"/>
                      <a:pt x="9952" y="5649"/>
                    </a:cubicBezTo>
                    <a:cubicBezTo>
                      <a:pt x="15927" y="5649"/>
                      <a:pt x="21974" y="12049"/>
                      <a:pt x="21974" y="12049"/>
                    </a:cubicBezTo>
                    <a:cubicBezTo>
                      <a:pt x="18704" y="174"/>
                      <a:pt x="10477" y="1"/>
                      <a:pt x="9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9"/>
              <p:cNvSpPr/>
              <p:nvPr/>
            </p:nvSpPr>
            <p:spPr>
              <a:xfrm>
                <a:off x="4118350" y="3591475"/>
                <a:ext cx="552950" cy="304550"/>
              </a:xfrm>
              <a:custGeom>
                <a:avLst/>
                <a:gdLst/>
                <a:ahLst/>
                <a:cxnLst/>
                <a:rect l="l" t="t" r="r" b="b"/>
                <a:pathLst>
                  <a:path w="22118" h="12182" extrusionOk="0">
                    <a:moveTo>
                      <a:pt x="10059" y="132"/>
                    </a:moveTo>
                    <a:cubicBezTo>
                      <a:pt x="10233" y="132"/>
                      <a:pt x="12312" y="159"/>
                      <a:pt x="14749" y="1561"/>
                    </a:cubicBezTo>
                    <a:cubicBezTo>
                      <a:pt x="18890" y="3943"/>
                      <a:pt x="20924" y="8439"/>
                      <a:pt x="21909" y="11885"/>
                    </a:cubicBezTo>
                    <a:cubicBezTo>
                      <a:pt x="20855" y="10834"/>
                      <a:pt x="15377" y="5651"/>
                      <a:pt x="10000" y="5651"/>
                    </a:cubicBezTo>
                    <a:cubicBezTo>
                      <a:pt x="9991" y="5651"/>
                      <a:pt x="9981" y="5651"/>
                      <a:pt x="9971" y="5651"/>
                    </a:cubicBezTo>
                    <a:cubicBezTo>
                      <a:pt x="9424" y="5651"/>
                      <a:pt x="8879" y="5710"/>
                      <a:pt x="8345" y="5827"/>
                    </a:cubicBezTo>
                    <a:lnTo>
                      <a:pt x="4790" y="938"/>
                    </a:lnTo>
                    <a:cubicBezTo>
                      <a:pt x="4777" y="921"/>
                      <a:pt x="4758" y="912"/>
                      <a:pt x="4738" y="912"/>
                    </a:cubicBezTo>
                    <a:cubicBezTo>
                      <a:pt x="4737" y="912"/>
                      <a:pt x="4736" y="912"/>
                      <a:pt x="4735" y="912"/>
                    </a:cubicBezTo>
                    <a:lnTo>
                      <a:pt x="4187" y="926"/>
                    </a:lnTo>
                    <a:cubicBezTo>
                      <a:pt x="6130" y="766"/>
                      <a:pt x="8260" y="519"/>
                      <a:pt x="10048" y="132"/>
                    </a:cubicBezTo>
                    <a:cubicBezTo>
                      <a:pt x="10048" y="132"/>
                      <a:pt x="10052" y="132"/>
                      <a:pt x="10059" y="132"/>
                    </a:cubicBezTo>
                    <a:close/>
                    <a:moveTo>
                      <a:pt x="10069" y="1"/>
                    </a:moveTo>
                    <a:cubicBezTo>
                      <a:pt x="10047" y="1"/>
                      <a:pt x="10034" y="1"/>
                      <a:pt x="10031" y="1"/>
                    </a:cubicBezTo>
                    <a:cubicBezTo>
                      <a:pt x="6774" y="705"/>
                      <a:pt x="2390" y="949"/>
                      <a:pt x="66" y="1033"/>
                    </a:cubicBezTo>
                    <a:cubicBezTo>
                      <a:pt x="30" y="1034"/>
                      <a:pt x="1" y="1065"/>
                      <a:pt x="2" y="1101"/>
                    </a:cubicBezTo>
                    <a:cubicBezTo>
                      <a:pt x="5" y="1137"/>
                      <a:pt x="34" y="1163"/>
                      <a:pt x="69" y="1164"/>
                    </a:cubicBezTo>
                    <a:lnTo>
                      <a:pt x="4703" y="1044"/>
                    </a:lnTo>
                    <a:lnTo>
                      <a:pt x="8262" y="5939"/>
                    </a:lnTo>
                    <a:cubicBezTo>
                      <a:pt x="8276" y="5957"/>
                      <a:pt x="8296" y="5967"/>
                      <a:pt x="8317" y="5967"/>
                    </a:cubicBezTo>
                    <a:cubicBezTo>
                      <a:pt x="8322" y="5967"/>
                      <a:pt x="8326" y="5966"/>
                      <a:pt x="8331" y="5965"/>
                    </a:cubicBezTo>
                    <a:cubicBezTo>
                      <a:pt x="8884" y="5840"/>
                      <a:pt x="9443" y="5783"/>
                      <a:pt x="10003" y="5783"/>
                    </a:cubicBezTo>
                    <a:cubicBezTo>
                      <a:pt x="15893" y="5783"/>
                      <a:pt x="21929" y="12090"/>
                      <a:pt x="21994" y="12160"/>
                    </a:cubicBezTo>
                    <a:cubicBezTo>
                      <a:pt x="22007" y="12173"/>
                      <a:pt x="22024" y="12180"/>
                      <a:pt x="22042" y="12180"/>
                    </a:cubicBezTo>
                    <a:lnTo>
                      <a:pt x="22042" y="12181"/>
                    </a:lnTo>
                    <a:cubicBezTo>
                      <a:pt x="22086" y="12180"/>
                      <a:pt x="22117" y="12140"/>
                      <a:pt x="22106" y="12097"/>
                    </a:cubicBezTo>
                    <a:cubicBezTo>
                      <a:pt x="21143" y="8597"/>
                      <a:pt x="19095" y="3909"/>
                      <a:pt x="14814" y="1446"/>
                    </a:cubicBezTo>
                    <a:cubicBezTo>
                      <a:pt x="12426" y="73"/>
                      <a:pt x="10370" y="1"/>
                      <a:pt x="10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9"/>
              <p:cNvSpPr/>
              <p:nvPr/>
            </p:nvSpPr>
            <p:spPr>
              <a:xfrm>
                <a:off x="4084650" y="3307650"/>
                <a:ext cx="429550" cy="431350"/>
              </a:xfrm>
              <a:custGeom>
                <a:avLst/>
                <a:gdLst/>
                <a:ahLst/>
                <a:cxnLst/>
                <a:rect l="l" t="t" r="r" b="b"/>
                <a:pathLst>
                  <a:path w="17182" h="17254" extrusionOk="0">
                    <a:moveTo>
                      <a:pt x="12164" y="0"/>
                    </a:moveTo>
                    <a:lnTo>
                      <a:pt x="7335" y="3705"/>
                    </a:lnTo>
                    <a:lnTo>
                      <a:pt x="1547" y="1826"/>
                    </a:lnTo>
                    <a:lnTo>
                      <a:pt x="3576" y="7564"/>
                    </a:lnTo>
                    <a:lnTo>
                      <a:pt x="1" y="12488"/>
                    </a:lnTo>
                    <a:lnTo>
                      <a:pt x="3" y="12490"/>
                    </a:lnTo>
                    <a:lnTo>
                      <a:pt x="6" y="12488"/>
                    </a:lnTo>
                    <a:lnTo>
                      <a:pt x="79" y="12487"/>
                    </a:lnTo>
                    <a:lnTo>
                      <a:pt x="1136" y="12461"/>
                    </a:lnTo>
                    <a:lnTo>
                      <a:pt x="1416" y="12451"/>
                    </a:lnTo>
                    <a:lnTo>
                      <a:pt x="6084" y="12330"/>
                    </a:lnTo>
                    <a:lnTo>
                      <a:pt x="9664" y="17254"/>
                    </a:lnTo>
                    <a:lnTo>
                      <a:pt x="11393" y="11419"/>
                    </a:lnTo>
                    <a:lnTo>
                      <a:pt x="17181" y="9536"/>
                    </a:lnTo>
                    <a:lnTo>
                      <a:pt x="12167" y="6088"/>
                    </a:lnTo>
                    <a:lnTo>
                      <a:pt x="12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9"/>
              <p:cNvSpPr/>
              <p:nvPr/>
            </p:nvSpPr>
            <p:spPr>
              <a:xfrm>
                <a:off x="4082925" y="3306000"/>
                <a:ext cx="433325" cy="434675"/>
              </a:xfrm>
              <a:custGeom>
                <a:avLst/>
                <a:gdLst/>
                <a:ahLst/>
                <a:cxnLst/>
                <a:rect l="l" t="t" r="r" b="b"/>
                <a:pathLst>
                  <a:path w="17333" h="17387" extrusionOk="0">
                    <a:moveTo>
                      <a:pt x="12167" y="200"/>
                    </a:moveTo>
                    <a:lnTo>
                      <a:pt x="12169" y="6154"/>
                    </a:lnTo>
                    <a:cubicBezTo>
                      <a:pt x="12169" y="6175"/>
                      <a:pt x="12180" y="6196"/>
                      <a:pt x="12198" y="6209"/>
                    </a:cubicBezTo>
                    <a:lnTo>
                      <a:pt x="17103" y="9580"/>
                    </a:lnTo>
                    <a:lnTo>
                      <a:pt x="11442" y="11422"/>
                    </a:lnTo>
                    <a:cubicBezTo>
                      <a:pt x="11422" y="11429"/>
                      <a:pt x="11406" y="11445"/>
                      <a:pt x="11399" y="11465"/>
                    </a:cubicBezTo>
                    <a:lnTo>
                      <a:pt x="9708" y="17172"/>
                    </a:lnTo>
                    <a:lnTo>
                      <a:pt x="6207" y="12357"/>
                    </a:lnTo>
                    <a:cubicBezTo>
                      <a:pt x="6194" y="12340"/>
                      <a:pt x="6174" y="12331"/>
                      <a:pt x="6153" y="12331"/>
                    </a:cubicBezTo>
                    <a:lnTo>
                      <a:pt x="6152" y="12330"/>
                    </a:lnTo>
                    <a:lnTo>
                      <a:pt x="201" y="12485"/>
                    </a:lnTo>
                    <a:lnTo>
                      <a:pt x="201" y="12485"/>
                    </a:lnTo>
                    <a:lnTo>
                      <a:pt x="3699" y="7668"/>
                    </a:lnTo>
                    <a:cubicBezTo>
                      <a:pt x="3712" y="7650"/>
                      <a:pt x="3715" y="7627"/>
                      <a:pt x="3707" y="7607"/>
                    </a:cubicBezTo>
                    <a:lnTo>
                      <a:pt x="1723" y="1996"/>
                    </a:lnTo>
                    <a:lnTo>
                      <a:pt x="1723" y="1996"/>
                    </a:lnTo>
                    <a:lnTo>
                      <a:pt x="7383" y="3833"/>
                    </a:lnTo>
                    <a:cubicBezTo>
                      <a:pt x="7391" y="3836"/>
                      <a:pt x="7398" y="3837"/>
                      <a:pt x="7405" y="3837"/>
                    </a:cubicBezTo>
                    <a:cubicBezTo>
                      <a:pt x="7419" y="3837"/>
                      <a:pt x="7433" y="3832"/>
                      <a:pt x="7445" y="3823"/>
                    </a:cubicBezTo>
                    <a:lnTo>
                      <a:pt x="12167" y="200"/>
                    </a:lnTo>
                    <a:close/>
                    <a:moveTo>
                      <a:pt x="12234" y="1"/>
                    </a:moveTo>
                    <a:cubicBezTo>
                      <a:pt x="12220" y="1"/>
                      <a:pt x="12205" y="6"/>
                      <a:pt x="12194" y="15"/>
                    </a:cubicBezTo>
                    <a:lnTo>
                      <a:pt x="7392" y="3697"/>
                    </a:lnTo>
                    <a:lnTo>
                      <a:pt x="1636" y="1830"/>
                    </a:lnTo>
                    <a:cubicBezTo>
                      <a:pt x="1629" y="1827"/>
                      <a:pt x="1622" y="1826"/>
                      <a:pt x="1615" y="1826"/>
                    </a:cubicBezTo>
                    <a:cubicBezTo>
                      <a:pt x="1573" y="1826"/>
                      <a:pt x="1538" y="1870"/>
                      <a:pt x="1554" y="1914"/>
                    </a:cubicBezTo>
                    <a:lnTo>
                      <a:pt x="3571" y="7619"/>
                    </a:lnTo>
                    <a:lnTo>
                      <a:pt x="16" y="12516"/>
                    </a:lnTo>
                    <a:cubicBezTo>
                      <a:pt x="4" y="12533"/>
                      <a:pt x="1" y="12556"/>
                      <a:pt x="7" y="12575"/>
                    </a:cubicBezTo>
                    <a:cubicBezTo>
                      <a:pt x="17" y="12603"/>
                      <a:pt x="43" y="12622"/>
                      <a:pt x="72" y="12622"/>
                    </a:cubicBezTo>
                    <a:cubicBezTo>
                      <a:pt x="76" y="12622"/>
                      <a:pt x="80" y="12621"/>
                      <a:pt x="83" y="12621"/>
                    </a:cubicBezTo>
                    <a:lnTo>
                      <a:pt x="6120" y="12463"/>
                    </a:lnTo>
                    <a:lnTo>
                      <a:pt x="9679" y="17359"/>
                    </a:lnTo>
                    <a:cubicBezTo>
                      <a:pt x="9692" y="17376"/>
                      <a:pt x="9712" y="17386"/>
                      <a:pt x="9733" y="17386"/>
                    </a:cubicBezTo>
                    <a:cubicBezTo>
                      <a:pt x="9737" y="17386"/>
                      <a:pt x="9740" y="17385"/>
                      <a:pt x="9745" y="17385"/>
                    </a:cubicBezTo>
                    <a:cubicBezTo>
                      <a:pt x="9769" y="17381"/>
                      <a:pt x="9790" y="17363"/>
                      <a:pt x="9796" y="17338"/>
                    </a:cubicBezTo>
                    <a:lnTo>
                      <a:pt x="11516" y="11537"/>
                    </a:lnTo>
                    <a:lnTo>
                      <a:pt x="17271" y="9665"/>
                    </a:lnTo>
                    <a:cubicBezTo>
                      <a:pt x="17323" y="9648"/>
                      <a:pt x="17333" y="9579"/>
                      <a:pt x="17288" y="9547"/>
                    </a:cubicBezTo>
                    <a:lnTo>
                      <a:pt x="12301" y="6120"/>
                    </a:lnTo>
                    <a:lnTo>
                      <a:pt x="12300" y="67"/>
                    </a:lnTo>
                    <a:cubicBezTo>
                      <a:pt x="12300" y="41"/>
                      <a:pt x="12285" y="19"/>
                      <a:pt x="12262" y="7"/>
                    </a:cubicBezTo>
                    <a:cubicBezTo>
                      <a:pt x="12253" y="3"/>
                      <a:pt x="12244" y="1"/>
                      <a:pt x="1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9"/>
              <p:cNvSpPr/>
              <p:nvPr/>
            </p:nvSpPr>
            <p:spPr>
              <a:xfrm>
                <a:off x="4171250" y="3409500"/>
                <a:ext cx="226725" cy="227700"/>
              </a:xfrm>
              <a:custGeom>
                <a:avLst/>
                <a:gdLst/>
                <a:ahLst/>
                <a:cxnLst/>
                <a:rect l="l" t="t" r="r" b="b"/>
                <a:pathLst>
                  <a:path w="9069" h="9108" extrusionOk="0">
                    <a:moveTo>
                      <a:pt x="6421" y="1"/>
                    </a:moveTo>
                    <a:lnTo>
                      <a:pt x="3872" y="1956"/>
                    </a:lnTo>
                    <a:lnTo>
                      <a:pt x="817" y="964"/>
                    </a:lnTo>
                    <a:lnTo>
                      <a:pt x="1888" y="3993"/>
                    </a:lnTo>
                    <a:lnTo>
                      <a:pt x="1" y="6592"/>
                    </a:lnTo>
                    <a:lnTo>
                      <a:pt x="2" y="6593"/>
                    </a:lnTo>
                    <a:lnTo>
                      <a:pt x="4" y="6592"/>
                    </a:lnTo>
                    <a:lnTo>
                      <a:pt x="41" y="6592"/>
                    </a:lnTo>
                    <a:lnTo>
                      <a:pt x="600" y="6577"/>
                    </a:lnTo>
                    <a:lnTo>
                      <a:pt x="748" y="6573"/>
                    </a:lnTo>
                    <a:lnTo>
                      <a:pt x="3211" y="6508"/>
                    </a:lnTo>
                    <a:lnTo>
                      <a:pt x="5101" y="9107"/>
                    </a:lnTo>
                    <a:lnTo>
                      <a:pt x="6014" y="6028"/>
                    </a:lnTo>
                    <a:lnTo>
                      <a:pt x="9069" y="5034"/>
                    </a:lnTo>
                    <a:lnTo>
                      <a:pt x="6422" y="3214"/>
                    </a:lnTo>
                    <a:lnTo>
                      <a:pt x="64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9"/>
              <p:cNvSpPr/>
              <p:nvPr/>
            </p:nvSpPr>
            <p:spPr>
              <a:xfrm>
                <a:off x="4169525" y="3407875"/>
                <a:ext cx="230525" cy="230950"/>
              </a:xfrm>
              <a:custGeom>
                <a:avLst/>
                <a:gdLst/>
                <a:ahLst/>
                <a:cxnLst/>
                <a:rect l="l" t="t" r="r" b="b"/>
                <a:pathLst>
                  <a:path w="9221" h="9238" extrusionOk="0">
                    <a:moveTo>
                      <a:pt x="6424" y="201"/>
                    </a:moveTo>
                    <a:lnTo>
                      <a:pt x="6424" y="3279"/>
                    </a:lnTo>
                    <a:cubicBezTo>
                      <a:pt x="6424" y="3301"/>
                      <a:pt x="6435" y="3321"/>
                      <a:pt x="6453" y="3334"/>
                    </a:cubicBezTo>
                    <a:lnTo>
                      <a:pt x="8990" y="5076"/>
                    </a:lnTo>
                    <a:lnTo>
                      <a:pt x="6062" y="6029"/>
                    </a:lnTo>
                    <a:cubicBezTo>
                      <a:pt x="6042" y="6036"/>
                      <a:pt x="6026" y="6052"/>
                      <a:pt x="6019" y="6073"/>
                    </a:cubicBezTo>
                    <a:lnTo>
                      <a:pt x="5145" y="9023"/>
                    </a:lnTo>
                    <a:lnTo>
                      <a:pt x="3334" y="6534"/>
                    </a:lnTo>
                    <a:cubicBezTo>
                      <a:pt x="3322" y="6518"/>
                      <a:pt x="3302" y="6507"/>
                      <a:pt x="3280" y="6507"/>
                    </a:cubicBezTo>
                    <a:lnTo>
                      <a:pt x="3279" y="6508"/>
                    </a:lnTo>
                    <a:lnTo>
                      <a:pt x="201" y="6588"/>
                    </a:lnTo>
                    <a:lnTo>
                      <a:pt x="2010" y="4096"/>
                    </a:lnTo>
                    <a:cubicBezTo>
                      <a:pt x="2023" y="4079"/>
                      <a:pt x="2026" y="4057"/>
                      <a:pt x="2020" y="4036"/>
                    </a:cubicBezTo>
                    <a:lnTo>
                      <a:pt x="993" y="1134"/>
                    </a:lnTo>
                    <a:lnTo>
                      <a:pt x="3921" y="2084"/>
                    </a:lnTo>
                    <a:cubicBezTo>
                      <a:pt x="3927" y="2087"/>
                      <a:pt x="3934" y="2088"/>
                      <a:pt x="3942" y="2088"/>
                    </a:cubicBezTo>
                    <a:cubicBezTo>
                      <a:pt x="3956" y="2088"/>
                      <a:pt x="3970" y="2083"/>
                      <a:pt x="3982" y="2075"/>
                    </a:cubicBezTo>
                    <a:lnTo>
                      <a:pt x="6424" y="201"/>
                    </a:lnTo>
                    <a:close/>
                    <a:moveTo>
                      <a:pt x="6490" y="0"/>
                    </a:moveTo>
                    <a:cubicBezTo>
                      <a:pt x="6475" y="0"/>
                      <a:pt x="6461" y="5"/>
                      <a:pt x="6450" y="14"/>
                    </a:cubicBezTo>
                    <a:lnTo>
                      <a:pt x="3928" y="1947"/>
                    </a:lnTo>
                    <a:lnTo>
                      <a:pt x="906" y="966"/>
                    </a:lnTo>
                    <a:cubicBezTo>
                      <a:pt x="899" y="964"/>
                      <a:pt x="892" y="963"/>
                      <a:pt x="885" y="963"/>
                    </a:cubicBezTo>
                    <a:cubicBezTo>
                      <a:pt x="843" y="963"/>
                      <a:pt x="808" y="1007"/>
                      <a:pt x="824" y="1052"/>
                    </a:cubicBezTo>
                    <a:lnTo>
                      <a:pt x="1883" y="4048"/>
                    </a:lnTo>
                    <a:lnTo>
                      <a:pt x="16" y="6620"/>
                    </a:lnTo>
                    <a:cubicBezTo>
                      <a:pt x="3" y="6639"/>
                      <a:pt x="0" y="6662"/>
                      <a:pt x="9" y="6684"/>
                    </a:cubicBezTo>
                    <a:cubicBezTo>
                      <a:pt x="17" y="6704"/>
                      <a:pt x="35" y="6719"/>
                      <a:pt x="58" y="6723"/>
                    </a:cubicBezTo>
                    <a:cubicBezTo>
                      <a:pt x="62" y="6724"/>
                      <a:pt x="65" y="6725"/>
                      <a:pt x="69" y="6725"/>
                    </a:cubicBezTo>
                    <a:cubicBezTo>
                      <a:pt x="72" y="6725"/>
                      <a:pt x="76" y="6724"/>
                      <a:pt x="79" y="6723"/>
                    </a:cubicBezTo>
                    <a:lnTo>
                      <a:pt x="3247" y="6641"/>
                    </a:lnTo>
                    <a:lnTo>
                      <a:pt x="5117" y="9211"/>
                    </a:lnTo>
                    <a:cubicBezTo>
                      <a:pt x="5130" y="9228"/>
                      <a:pt x="5149" y="9238"/>
                      <a:pt x="5170" y="9238"/>
                    </a:cubicBezTo>
                    <a:cubicBezTo>
                      <a:pt x="5173" y="9238"/>
                      <a:pt x="5178" y="9238"/>
                      <a:pt x="5181" y="9237"/>
                    </a:cubicBezTo>
                    <a:cubicBezTo>
                      <a:pt x="5207" y="9232"/>
                      <a:pt x="5226" y="9214"/>
                      <a:pt x="5233" y="9191"/>
                    </a:cubicBezTo>
                    <a:lnTo>
                      <a:pt x="6136" y="6145"/>
                    </a:lnTo>
                    <a:lnTo>
                      <a:pt x="9158" y="5162"/>
                    </a:lnTo>
                    <a:cubicBezTo>
                      <a:pt x="9211" y="5145"/>
                      <a:pt x="9220" y="5075"/>
                      <a:pt x="9175" y="5044"/>
                    </a:cubicBezTo>
                    <a:lnTo>
                      <a:pt x="6557" y="3244"/>
                    </a:lnTo>
                    <a:lnTo>
                      <a:pt x="6556" y="67"/>
                    </a:lnTo>
                    <a:cubicBezTo>
                      <a:pt x="6556" y="41"/>
                      <a:pt x="6542" y="18"/>
                      <a:pt x="6520" y="7"/>
                    </a:cubicBezTo>
                    <a:cubicBezTo>
                      <a:pt x="6510" y="2"/>
                      <a:pt x="6500" y="0"/>
                      <a:pt x="64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9"/>
              <p:cNvSpPr/>
              <p:nvPr/>
            </p:nvSpPr>
            <p:spPr>
              <a:xfrm>
                <a:off x="4084550" y="3614225"/>
                <a:ext cx="220750" cy="93150"/>
              </a:xfrm>
              <a:custGeom>
                <a:avLst/>
                <a:gdLst/>
                <a:ahLst/>
                <a:cxnLst/>
                <a:rect l="l" t="t" r="r" b="b"/>
                <a:pathLst>
                  <a:path w="8830" h="3726" extrusionOk="0">
                    <a:moveTo>
                      <a:pt x="6056" y="134"/>
                    </a:moveTo>
                    <a:lnTo>
                      <a:pt x="8214" y="3102"/>
                    </a:lnTo>
                    <a:cubicBezTo>
                      <a:pt x="7860" y="2865"/>
                      <a:pt x="7226" y="2475"/>
                      <a:pt x="6338" y="2049"/>
                    </a:cubicBezTo>
                    <a:cubicBezTo>
                      <a:pt x="5131" y="1471"/>
                      <a:pt x="3211" y="718"/>
                      <a:pt x="716" y="274"/>
                    </a:cubicBezTo>
                    <a:lnTo>
                      <a:pt x="6056" y="134"/>
                    </a:lnTo>
                    <a:close/>
                    <a:moveTo>
                      <a:pt x="6121" y="1"/>
                    </a:moveTo>
                    <a:lnTo>
                      <a:pt x="9" y="159"/>
                    </a:lnTo>
                    <a:lnTo>
                      <a:pt x="0" y="290"/>
                    </a:lnTo>
                    <a:cubicBezTo>
                      <a:pt x="5391" y="1086"/>
                      <a:pt x="8430" y="3413"/>
                      <a:pt x="8460" y="3437"/>
                    </a:cubicBezTo>
                    <a:lnTo>
                      <a:pt x="8829" y="3725"/>
                    </a:lnTo>
                    <a:lnTo>
                      <a:pt x="6142" y="28"/>
                    </a:lnTo>
                    <a:lnTo>
                      <a:pt x="61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sp>
        <p:nvSpPr>
          <p:cNvPr id="1828" name="Google Shape;1828;p36"/>
          <p:cNvSpPr txBox="1">
            <a:spLocks noGrp="1"/>
          </p:cNvSpPr>
          <p:nvPr>
            <p:ph type="title" idx="3"/>
          </p:nvPr>
        </p:nvSpPr>
        <p:spPr>
          <a:xfrm>
            <a:off x="1243711" y="998536"/>
            <a:ext cx="77175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solidFill>
                  <a:schemeClr val="accent5"/>
                </a:solidFill>
              </a:rPr>
              <a:t>I</a:t>
            </a:r>
            <a:r>
              <a:rPr lang="en" dirty="0">
                <a:solidFill>
                  <a:schemeClr val="accent5"/>
                </a:solidFill>
              </a:rPr>
              <a:t>dioma </a:t>
            </a:r>
            <a:endParaRPr dirty="0">
              <a:solidFill>
                <a:schemeClr val="accent5"/>
              </a:solidFill>
            </a:endParaRPr>
          </a:p>
        </p:txBody>
      </p:sp>
      <p:grpSp>
        <p:nvGrpSpPr>
          <p:cNvPr id="1841" name="Google Shape;1841;p36"/>
          <p:cNvGrpSpPr/>
          <p:nvPr/>
        </p:nvGrpSpPr>
        <p:grpSpPr>
          <a:xfrm>
            <a:off x="6807991" y="636929"/>
            <a:ext cx="743422" cy="743300"/>
            <a:chOff x="3939837" y="3311892"/>
            <a:chExt cx="610113" cy="610113"/>
          </a:xfrm>
        </p:grpSpPr>
        <p:sp>
          <p:nvSpPr>
            <p:cNvPr id="1842" name="Google Shape;1842;p36"/>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6"/>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36"/>
          <p:cNvGrpSpPr/>
          <p:nvPr/>
        </p:nvGrpSpPr>
        <p:grpSpPr>
          <a:xfrm>
            <a:off x="7410162" y="2818500"/>
            <a:ext cx="3298386" cy="2113254"/>
            <a:chOff x="2174300" y="2175650"/>
            <a:chExt cx="2394125" cy="1533900"/>
          </a:xfrm>
        </p:grpSpPr>
        <p:sp>
          <p:nvSpPr>
            <p:cNvPr id="1845" name="Google Shape;1845;p36"/>
            <p:cNvSpPr/>
            <p:nvPr/>
          </p:nvSpPr>
          <p:spPr>
            <a:xfrm>
              <a:off x="2973550" y="2254550"/>
              <a:ext cx="198075" cy="243000"/>
            </a:xfrm>
            <a:custGeom>
              <a:avLst/>
              <a:gdLst/>
              <a:ahLst/>
              <a:cxnLst/>
              <a:rect l="l" t="t" r="r" b="b"/>
              <a:pathLst>
                <a:path w="7923" h="9720" extrusionOk="0">
                  <a:moveTo>
                    <a:pt x="3633" y="0"/>
                  </a:moveTo>
                  <a:cubicBezTo>
                    <a:pt x="1774" y="364"/>
                    <a:pt x="1" y="2187"/>
                    <a:pt x="1" y="2187"/>
                  </a:cubicBezTo>
                  <a:lnTo>
                    <a:pt x="7922" y="9719"/>
                  </a:lnTo>
                  <a:lnTo>
                    <a:pt x="36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6"/>
            <p:cNvSpPr/>
            <p:nvPr/>
          </p:nvSpPr>
          <p:spPr>
            <a:xfrm>
              <a:off x="2820150" y="2411250"/>
              <a:ext cx="266125" cy="162250"/>
            </a:xfrm>
            <a:custGeom>
              <a:avLst/>
              <a:gdLst/>
              <a:ahLst/>
              <a:cxnLst/>
              <a:rect l="l" t="t" r="r" b="b"/>
              <a:pathLst>
                <a:path w="10645" h="6490" extrusionOk="0">
                  <a:moveTo>
                    <a:pt x="1459" y="1"/>
                  </a:moveTo>
                  <a:lnTo>
                    <a:pt x="0" y="3428"/>
                  </a:lnTo>
                  <a:lnTo>
                    <a:pt x="10644" y="6490"/>
                  </a:lnTo>
                  <a:lnTo>
                    <a:pt x="14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6"/>
            <p:cNvSpPr/>
            <p:nvPr/>
          </p:nvSpPr>
          <p:spPr>
            <a:xfrm>
              <a:off x="2795550" y="2635425"/>
              <a:ext cx="290725" cy="62000"/>
            </a:xfrm>
            <a:custGeom>
              <a:avLst/>
              <a:gdLst/>
              <a:ahLst/>
              <a:cxnLst/>
              <a:rect l="l" t="t" r="r" b="b"/>
              <a:pathLst>
                <a:path w="11629" h="2480" extrusionOk="0">
                  <a:moveTo>
                    <a:pt x="1" y="0"/>
                  </a:moveTo>
                  <a:lnTo>
                    <a:pt x="1" y="2479"/>
                  </a:lnTo>
                  <a:lnTo>
                    <a:pt x="11628" y="124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6"/>
            <p:cNvSpPr/>
            <p:nvPr/>
          </p:nvSpPr>
          <p:spPr>
            <a:xfrm>
              <a:off x="2820150" y="2744100"/>
              <a:ext cx="273200" cy="142925"/>
            </a:xfrm>
            <a:custGeom>
              <a:avLst/>
              <a:gdLst/>
              <a:ahLst/>
              <a:cxnLst/>
              <a:rect l="l" t="t" r="r" b="b"/>
              <a:pathLst>
                <a:path w="10928" h="5717" extrusionOk="0">
                  <a:moveTo>
                    <a:pt x="10927" y="1"/>
                  </a:moveTo>
                  <a:lnTo>
                    <a:pt x="0" y="3098"/>
                  </a:lnTo>
                  <a:lnTo>
                    <a:pt x="1750" y="5716"/>
                  </a:lnTo>
                  <a:lnTo>
                    <a:pt x="109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6"/>
            <p:cNvSpPr/>
            <p:nvPr/>
          </p:nvSpPr>
          <p:spPr>
            <a:xfrm>
              <a:off x="3204400" y="2180725"/>
              <a:ext cx="90550" cy="280375"/>
            </a:xfrm>
            <a:custGeom>
              <a:avLst/>
              <a:gdLst/>
              <a:ahLst/>
              <a:cxnLst/>
              <a:rect l="l" t="t" r="r" b="b"/>
              <a:pathLst>
                <a:path w="3622" h="11215" extrusionOk="0">
                  <a:moveTo>
                    <a:pt x="2589" y="1"/>
                  </a:moveTo>
                  <a:cubicBezTo>
                    <a:pt x="1071" y="1"/>
                    <a:pt x="0" y="693"/>
                    <a:pt x="0" y="693"/>
                  </a:cubicBezTo>
                  <a:lnTo>
                    <a:pt x="3110" y="11215"/>
                  </a:lnTo>
                  <a:lnTo>
                    <a:pt x="3621" y="110"/>
                  </a:lnTo>
                  <a:cubicBezTo>
                    <a:pt x="3261" y="33"/>
                    <a:pt x="2915" y="1"/>
                    <a:pt x="2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6"/>
            <p:cNvSpPr/>
            <p:nvPr/>
          </p:nvSpPr>
          <p:spPr>
            <a:xfrm>
              <a:off x="3381475" y="2207200"/>
              <a:ext cx="164050" cy="270650"/>
            </a:xfrm>
            <a:custGeom>
              <a:avLst/>
              <a:gdLst/>
              <a:ahLst/>
              <a:cxnLst/>
              <a:rect l="l" t="t" r="r" b="b"/>
              <a:pathLst>
                <a:path w="6562" h="10826" extrusionOk="0">
                  <a:moveTo>
                    <a:pt x="3390" y="1"/>
                  </a:moveTo>
                  <a:lnTo>
                    <a:pt x="1" y="10825"/>
                  </a:lnTo>
                  <a:lnTo>
                    <a:pt x="6562" y="1640"/>
                  </a:lnTo>
                  <a:cubicBezTo>
                    <a:pt x="5577" y="401"/>
                    <a:pt x="3390"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6"/>
            <p:cNvSpPr/>
            <p:nvPr/>
          </p:nvSpPr>
          <p:spPr>
            <a:xfrm>
              <a:off x="3463500" y="2342450"/>
              <a:ext cx="232350" cy="178175"/>
            </a:xfrm>
            <a:custGeom>
              <a:avLst/>
              <a:gdLst/>
              <a:ahLst/>
              <a:cxnLst/>
              <a:rect l="l" t="t" r="r" b="b"/>
              <a:pathLst>
                <a:path w="9294" h="7127" extrusionOk="0">
                  <a:moveTo>
                    <a:pt x="7217" y="1"/>
                  </a:moveTo>
                  <a:lnTo>
                    <a:pt x="0" y="7127"/>
                  </a:lnTo>
                  <a:lnTo>
                    <a:pt x="0" y="7127"/>
                  </a:lnTo>
                  <a:lnTo>
                    <a:pt x="9294" y="3264"/>
                  </a:lnTo>
                  <a:cubicBezTo>
                    <a:pt x="8967" y="1659"/>
                    <a:pt x="7217" y="1"/>
                    <a:pt x="7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6"/>
            <p:cNvSpPr/>
            <p:nvPr/>
          </p:nvSpPr>
          <p:spPr>
            <a:xfrm>
              <a:off x="3480800" y="2532100"/>
              <a:ext cx="280675" cy="111050"/>
            </a:xfrm>
            <a:custGeom>
              <a:avLst/>
              <a:gdLst/>
              <a:ahLst/>
              <a:cxnLst/>
              <a:rect l="l" t="t" r="r" b="b"/>
              <a:pathLst>
                <a:path w="11227" h="4442" extrusionOk="0">
                  <a:moveTo>
                    <a:pt x="10351" y="0"/>
                  </a:moveTo>
                  <a:lnTo>
                    <a:pt x="1" y="4441"/>
                  </a:lnTo>
                  <a:lnTo>
                    <a:pt x="1" y="4441"/>
                  </a:lnTo>
                  <a:lnTo>
                    <a:pt x="10936" y="4097"/>
                  </a:lnTo>
                  <a:cubicBezTo>
                    <a:pt x="11226" y="2092"/>
                    <a:pt x="10351" y="0"/>
                    <a:pt x="10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6"/>
            <p:cNvSpPr/>
            <p:nvPr/>
          </p:nvSpPr>
          <p:spPr>
            <a:xfrm>
              <a:off x="2814300" y="2406200"/>
              <a:ext cx="278925" cy="172375"/>
            </a:xfrm>
            <a:custGeom>
              <a:avLst/>
              <a:gdLst/>
              <a:ahLst/>
              <a:cxnLst/>
              <a:rect l="l" t="t" r="r" b="b"/>
              <a:pathLst>
                <a:path w="11157" h="6895" extrusionOk="0">
                  <a:moveTo>
                    <a:pt x="1781" y="514"/>
                  </a:moveTo>
                  <a:lnTo>
                    <a:pt x="9782" y="6165"/>
                  </a:lnTo>
                  <a:lnTo>
                    <a:pt x="512" y="3498"/>
                  </a:lnTo>
                  <a:lnTo>
                    <a:pt x="1781" y="514"/>
                  </a:lnTo>
                  <a:close/>
                  <a:moveTo>
                    <a:pt x="1692" y="1"/>
                  </a:moveTo>
                  <a:cubicBezTo>
                    <a:pt x="1615" y="1"/>
                    <a:pt x="1539" y="45"/>
                    <a:pt x="1507" y="123"/>
                  </a:cubicBezTo>
                  <a:lnTo>
                    <a:pt x="49" y="3549"/>
                  </a:lnTo>
                  <a:cubicBezTo>
                    <a:pt x="1" y="3662"/>
                    <a:pt x="61" y="3791"/>
                    <a:pt x="178" y="3824"/>
                  </a:cubicBezTo>
                  <a:lnTo>
                    <a:pt x="10822" y="6885"/>
                  </a:lnTo>
                  <a:cubicBezTo>
                    <a:pt x="10840" y="6891"/>
                    <a:pt x="10859" y="6893"/>
                    <a:pt x="10878" y="6894"/>
                  </a:cubicBezTo>
                  <a:lnTo>
                    <a:pt x="10878" y="6893"/>
                  </a:lnTo>
                  <a:cubicBezTo>
                    <a:pt x="10879" y="6893"/>
                    <a:pt x="10879" y="6893"/>
                    <a:pt x="10880" y="6893"/>
                  </a:cubicBezTo>
                  <a:cubicBezTo>
                    <a:pt x="11075" y="6893"/>
                    <a:pt x="11157" y="6638"/>
                    <a:pt x="10994" y="6526"/>
                  </a:cubicBezTo>
                  <a:lnTo>
                    <a:pt x="1809" y="38"/>
                  </a:lnTo>
                  <a:cubicBezTo>
                    <a:pt x="1773" y="13"/>
                    <a:pt x="1733" y="1"/>
                    <a:pt x="16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6"/>
            <p:cNvSpPr/>
            <p:nvPr/>
          </p:nvSpPr>
          <p:spPr>
            <a:xfrm>
              <a:off x="2790500" y="2630375"/>
              <a:ext cx="300975" cy="72100"/>
            </a:xfrm>
            <a:custGeom>
              <a:avLst/>
              <a:gdLst/>
              <a:ahLst/>
              <a:cxnLst/>
              <a:rect l="l" t="t" r="r" b="b"/>
              <a:pathLst>
                <a:path w="12039" h="2884" extrusionOk="0">
                  <a:moveTo>
                    <a:pt x="404" y="428"/>
                  </a:moveTo>
                  <a:lnTo>
                    <a:pt x="9919" y="1442"/>
                  </a:lnTo>
                  <a:lnTo>
                    <a:pt x="404" y="2455"/>
                  </a:lnTo>
                  <a:lnTo>
                    <a:pt x="404" y="428"/>
                  </a:lnTo>
                  <a:close/>
                  <a:moveTo>
                    <a:pt x="204" y="0"/>
                  </a:moveTo>
                  <a:cubicBezTo>
                    <a:pt x="154" y="0"/>
                    <a:pt x="105" y="19"/>
                    <a:pt x="68" y="52"/>
                  </a:cubicBezTo>
                  <a:cubicBezTo>
                    <a:pt x="25" y="91"/>
                    <a:pt x="0" y="146"/>
                    <a:pt x="0" y="204"/>
                  </a:cubicBezTo>
                  <a:lnTo>
                    <a:pt x="0" y="2681"/>
                  </a:lnTo>
                  <a:cubicBezTo>
                    <a:pt x="2" y="2793"/>
                    <a:pt x="91" y="2882"/>
                    <a:pt x="203" y="2884"/>
                  </a:cubicBezTo>
                  <a:cubicBezTo>
                    <a:pt x="210" y="2884"/>
                    <a:pt x="217" y="2884"/>
                    <a:pt x="225" y="2882"/>
                  </a:cubicBezTo>
                  <a:lnTo>
                    <a:pt x="11852" y="1644"/>
                  </a:lnTo>
                  <a:cubicBezTo>
                    <a:pt x="11958" y="1636"/>
                    <a:pt x="12039" y="1548"/>
                    <a:pt x="12039" y="1442"/>
                  </a:cubicBezTo>
                  <a:cubicBezTo>
                    <a:pt x="12039" y="1337"/>
                    <a:pt x="11958" y="1249"/>
                    <a:pt x="11852" y="1241"/>
                  </a:cubicBezTo>
                  <a:lnTo>
                    <a:pt x="225" y="1"/>
                  </a:lnTo>
                  <a:cubicBezTo>
                    <a:pt x="218" y="0"/>
                    <a:pt x="211" y="0"/>
                    <a:pt x="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6"/>
            <p:cNvSpPr/>
            <p:nvPr/>
          </p:nvSpPr>
          <p:spPr>
            <a:xfrm>
              <a:off x="2814025" y="2739000"/>
              <a:ext cx="285125" cy="153075"/>
            </a:xfrm>
            <a:custGeom>
              <a:avLst/>
              <a:gdLst/>
              <a:ahLst/>
              <a:cxnLst/>
              <a:rect l="l" t="t" r="r" b="b"/>
              <a:pathLst>
                <a:path w="11405" h="6123" extrusionOk="0">
                  <a:moveTo>
                    <a:pt x="9850" y="790"/>
                  </a:moveTo>
                  <a:lnTo>
                    <a:pt x="2055" y="5644"/>
                  </a:lnTo>
                  <a:lnTo>
                    <a:pt x="568" y="3421"/>
                  </a:lnTo>
                  <a:lnTo>
                    <a:pt x="9850" y="790"/>
                  </a:lnTo>
                  <a:close/>
                  <a:moveTo>
                    <a:pt x="11180" y="1"/>
                  </a:moveTo>
                  <a:cubicBezTo>
                    <a:pt x="11159" y="1"/>
                    <a:pt x="11138" y="4"/>
                    <a:pt x="11118" y="11"/>
                  </a:cubicBezTo>
                  <a:lnTo>
                    <a:pt x="191" y="3106"/>
                  </a:lnTo>
                  <a:cubicBezTo>
                    <a:pt x="57" y="3143"/>
                    <a:pt x="0" y="3300"/>
                    <a:pt x="78" y="3415"/>
                  </a:cubicBezTo>
                  <a:lnTo>
                    <a:pt x="1827" y="6033"/>
                  </a:lnTo>
                  <a:cubicBezTo>
                    <a:pt x="1864" y="6089"/>
                    <a:pt x="1927" y="6123"/>
                    <a:pt x="1996" y="6123"/>
                  </a:cubicBezTo>
                  <a:cubicBezTo>
                    <a:pt x="2033" y="6123"/>
                    <a:pt x="2070" y="6112"/>
                    <a:pt x="2102" y="6093"/>
                  </a:cubicBezTo>
                  <a:lnTo>
                    <a:pt x="11280" y="378"/>
                  </a:lnTo>
                  <a:cubicBezTo>
                    <a:pt x="11369" y="325"/>
                    <a:pt x="11404" y="215"/>
                    <a:pt x="11363" y="121"/>
                  </a:cubicBezTo>
                  <a:cubicBezTo>
                    <a:pt x="11330" y="47"/>
                    <a:pt x="11257" y="1"/>
                    <a:pt x="111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6"/>
            <p:cNvSpPr/>
            <p:nvPr/>
          </p:nvSpPr>
          <p:spPr>
            <a:xfrm>
              <a:off x="2967950" y="2249475"/>
              <a:ext cx="209800" cy="253175"/>
            </a:xfrm>
            <a:custGeom>
              <a:avLst/>
              <a:gdLst/>
              <a:ahLst/>
              <a:cxnLst/>
              <a:rect l="l" t="t" r="r" b="b"/>
              <a:pathLst>
                <a:path w="8392" h="10127" extrusionOk="0">
                  <a:moveTo>
                    <a:pt x="3739" y="436"/>
                  </a:moveTo>
                  <a:lnTo>
                    <a:pt x="7552" y="9078"/>
                  </a:lnTo>
                  <a:lnTo>
                    <a:pt x="7552" y="9078"/>
                  </a:lnTo>
                  <a:lnTo>
                    <a:pt x="517" y="2388"/>
                  </a:lnTo>
                  <a:cubicBezTo>
                    <a:pt x="957" y="1975"/>
                    <a:pt x="2319" y="780"/>
                    <a:pt x="3739" y="436"/>
                  </a:cubicBezTo>
                  <a:close/>
                  <a:moveTo>
                    <a:pt x="3857" y="1"/>
                  </a:moveTo>
                  <a:cubicBezTo>
                    <a:pt x="3844" y="1"/>
                    <a:pt x="3831" y="2"/>
                    <a:pt x="3818" y="5"/>
                  </a:cubicBezTo>
                  <a:cubicBezTo>
                    <a:pt x="1919" y="378"/>
                    <a:pt x="154" y="2173"/>
                    <a:pt x="79" y="2249"/>
                  </a:cubicBezTo>
                  <a:cubicBezTo>
                    <a:pt x="0" y="2330"/>
                    <a:pt x="3" y="2460"/>
                    <a:pt x="85" y="2537"/>
                  </a:cubicBezTo>
                  <a:lnTo>
                    <a:pt x="8007" y="10071"/>
                  </a:lnTo>
                  <a:cubicBezTo>
                    <a:pt x="8043" y="10106"/>
                    <a:pt x="8095" y="10125"/>
                    <a:pt x="8146" y="10125"/>
                  </a:cubicBezTo>
                  <a:lnTo>
                    <a:pt x="8146" y="10126"/>
                  </a:lnTo>
                  <a:cubicBezTo>
                    <a:pt x="8293" y="10126"/>
                    <a:pt x="8391" y="9975"/>
                    <a:pt x="8331" y="9842"/>
                  </a:cubicBezTo>
                  <a:lnTo>
                    <a:pt x="4042" y="122"/>
                  </a:lnTo>
                  <a:cubicBezTo>
                    <a:pt x="4010" y="48"/>
                    <a:pt x="3936" y="1"/>
                    <a:pt x="3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6"/>
            <p:cNvSpPr/>
            <p:nvPr/>
          </p:nvSpPr>
          <p:spPr>
            <a:xfrm>
              <a:off x="3198900" y="2175650"/>
              <a:ext cx="101225" cy="290525"/>
            </a:xfrm>
            <a:custGeom>
              <a:avLst/>
              <a:gdLst/>
              <a:ahLst/>
              <a:cxnLst/>
              <a:rect l="l" t="t" r="r" b="b"/>
              <a:pathLst>
                <a:path w="4049" h="11621" extrusionOk="0">
                  <a:moveTo>
                    <a:pt x="2815" y="408"/>
                  </a:moveTo>
                  <a:cubicBezTo>
                    <a:pt x="3075" y="408"/>
                    <a:pt x="3348" y="429"/>
                    <a:pt x="3630" y="479"/>
                  </a:cubicBezTo>
                  <a:lnTo>
                    <a:pt x="3184" y="10206"/>
                  </a:lnTo>
                  <a:lnTo>
                    <a:pt x="460" y="993"/>
                  </a:lnTo>
                  <a:cubicBezTo>
                    <a:pt x="780" y="820"/>
                    <a:pt x="1669" y="408"/>
                    <a:pt x="2815" y="408"/>
                  </a:cubicBezTo>
                  <a:close/>
                  <a:moveTo>
                    <a:pt x="2801" y="0"/>
                  </a:moveTo>
                  <a:cubicBezTo>
                    <a:pt x="1254" y="0"/>
                    <a:pt x="166" y="691"/>
                    <a:pt x="110" y="725"/>
                  </a:cubicBezTo>
                  <a:cubicBezTo>
                    <a:pt x="35" y="775"/>
                    <a:pt x="0" y="868"/>
                    <a:pt x="27" y="953"/>
                  </a:cubicBezTo>
                  <a:lnTo>
                    <a:pt x="3137" y="11475"/>
                  </a:lnTo>
                  <a:cubicBezTo>
                    <a:pt x="3162" y="11562"/>
                    <a:pt x="3241" y="11621"/>
                    <a:pt x="3330" y="11621"/>
                  </a:cubicBezTo>
                  <a:cubicBezTo>
                    <a:pt x="3338" y="11621"/>
                    <a:pt x="3347" y="11619"/>
                    <a:pt x="3354" y="11619"/>
                  </a:cubicBezTo>
                  <a:cubicBezTo>
                    <a:pt x="3452" y="11607"/>
                    <a:pt x="3529" y="11527"/>
                    <a:pt x="3533" y="11427"/>
                  </a:cubicBezTo>
                  <a:lnTo>
                    <a:pt x="4042" y="322"/>
                  </a:lnTo>
                  <a:cubicBezTo>
                    <a:pt x="4048" y="223"/>
                    <a:pt x="3981" y="135"/>
                    <a:pt x="3884" y="115"/>
                  </a:cubicBezTo>
                  <a:cubicBezTo>
                    <a:pt x="3505" y="34"/>
                    <a:pt x="3142" y="0"/>
                    <a:pt x="2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a:off x="3375900" y="2202100"/>
              <a:ext cx="175050" cy="280775"/>
            </a:xfrm>
            <a:custGeom>
              <a:avLst/>
              <a:gdLst/>
              <a:ahLst/>
              <a:cxnLst/>
              <a:rect l="l" t="t" r="r" b="b"/>
              <a:pathLst>
                <a:path w="7002" h="11231" extrusionOk="0">
                  <a:moveTo>
                    <a:pt x="3751" y="439"/>
                  </a:moveTo>
                  <a:cubicBezTo>
                    <a:pt x="4256" y="557"/>
                    <a:pt x="5731" y="965"/>
                    <a:pt x="6528" y="1853"/>
                  </a:cubicBezTo>
                  <a:lnTo>
                    <a:pt x="795" y="9879"/>
                  </a:lnTo>
                  <a:lnTo>
                    <a:pt x="3751" y="439"/>
                  </a:lnTo>
                  <a:close/>
                  <a:moveTo>
                    <a:pt x="3615" y="0"/>
                  </a:moveTo>
                  <a:cubicBezTo>
                    <a:pt x="3528" y="0"/>
                    <a:pt x="3448" y="57"/>
                    <a:pt x="3420" y="143"/>
                  </a:cubicBezTo>
                  <a:lnTo>
                    <a:pt x="30" y="10968"/>
                  </a:lnTo>
                  <a:cubicBezTo>
                    <a:pt x="1" y="11062"/>
                    <a:pt x="43" y="11166"/>
                    <a:pt x="133" y="11210"/>
                  </a:cubicBezTo>
                  <a:cubicBezTo>
                    <a:pt x="161" y="11223"/>
                    <a:pt x="191" y="11230"/>
                    <a:pt x="224" y="11230"/>
                  </a:cubicBezTo>
                  <a:cubicBezTo>
                    <a:pt x="288" y="11230"/>
                    <a:pt x="350" y="11200"/>
                    <a:pt x="388" y="11147"/>
                  </a:cubicBezTo>
                  <a:lnTo>
                    <a:pt x="6949" y="1962"/>
                  </a:lnTo>
                  <a:cubicBezTo>
                    <a:pt x="7002" y="1888"/>
                    <a:pt x="6999" y="1788"/>
                    <a:pt x="6943" y="1718"/>
                  </a:cubicBezTo>
                  <a:cubicBezTo>
                    <a:pt x="5923" y="434"/>
                    <a:pt x="3742" y="21"/>
                    <a:pt x="3649" y="4"/>
                  </a:cubicBezTo>
                  <a:cubicBezTo>
                    <a:pt x="3638" y="1"/>
                    <a:pt x="3626" y="0"/>
                    <a:pt x="3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6"/>
            <p:cNvSpPr/>
            <p:nvPr/>
          </p:nvSpPr>
          <p:spPr>
            <a:xfrm>
              <a:off x="3456675" y="2337400"/>
              <a:ext cx="244650" cy="188300"/>
            </a:xfrm>
            <a:custGeom>
              <a:avLst/>
              <a:gdLst/>
              <a:ahLst/>
              <a:cxnLst/>
              <a:rect l="l" t="t" r="r" b="b"/>
              <a:pathLst>
                <a:path w="9786" h="7532" extrusionOk="0">
                  <a:moveTo>
                    <a:pt x="7489" y="489"/>
                  </a:moveTo>
                  <a:cubicBezTo>
                    <a:pt x="7885" y="896"/>
                    <a:pt x="9009" y="2131"/>
                    <a:pt x="9331" y="3344"/>
                  </a:cubicBezTo>
                  <a:lnTo>
                    <a:pt x="1154" y="6743"/>
                  </a:lnTo>
                  <a:lnTo>
                    <a:pt x="1154" y="6743"/>
                  </a:lnTo>
                  <a:lnTo>
                    <a:pt x="7489" y="489"/>
                  </a:lnTo>
                  <a:close/>
                  <a:moveTo>
                    <a:pt x="7490" y="1"/>
                  </a:moveTo>
                  <a:cubicBezTo>
                    <a:pt x="7439" y="1"/>
                    <a:pt x="7387" y="20"/>
                    <a:pt x="7348" y="59"/>
                  </a:cubicBezTo>
                  <a:lnTo>
                    <a:pt x="131" y="7185"/>
                  </a:lnTo>
                  <a:cubicBezTo>
                    <a:pt x="1" y="7311"/>
                    <a:pt x="90" y="7531"/>
                    <a:pt x="271" y="7531"/>
                  </a:cubicBezTo>
                  <a:cubicBezTo>
                    <a:pt x="272" y="7531"/>
                    <a:pt x="272" y="7531"/>
                    <a:pt x="273" y="7531"/>
                  </a:cubicBezTo>
                  <a:cubicBezTo>
                    <a:pt x="300" y="7531"/>
                    <a:pt x="326" y="7527"/>
                    <a:pt x="351" y="7517"/>
                  </a:cubicBezTo>
                  <a:lnTo>
                    <a:pt x="9645" y="3652"/>
                  </a:lnTo>
                  <a:cubicBezTo>
                    <a:pt x="9734" y="3615"/>
                    <a:pt x="9786" y="3520"/>
                    <a:pt x="9766" y="3424"/>
                  </a:cubicBezTo>
                  <a:cubicBezTo>
                    <a:pt x="9429" y="1778"/>
                    <a:pt x="7703" y="125"/>
                    <a:pt x="7629" y="56"/>
                  </a:cubicBezTo>
                  <a:cubicBezTo>
                    <a:pt x="7590" y="19"/>
                    <a:pt x="7540" y="1"/>
                    <a:pt x="7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6"/>
            <p:cNvSpPr/>
            <p:nvPr/>
          </p:nvSpPr>
          <p:spPr>
            <a:xfrm>
              <a:off x="3141750" y="2532075"/>
              <a:ext cx="275650" cy="262800"/>
            </a:xfrm>
            <a:custGeom>
              <a:avLst/>
              <a:gdLst/>
              <a:ahLst/>
              <a:cxnLst/>
              <a:rect l="l" t="t" r="r" b="b"/>
              <a:pathLst>
                <a:path w="11026" h="10512" extrusionOk="0">
                  <a:moveTo>
                    <a:pt x="5769" y="1"/>
                  </a:moveTo>
                  <a:cubicBezTo>
                    <a:pt x="4424" y="1"/>
                    <a:pt x="3079" y="514"/>
                    <a:pt x="2053" y="1541"/>
                  </a:cubicBezTo>
                  <a:cubicBezTo>
                    <a:pt x="1" y="3593"/>
                    <a:pt x="1" y="6920"/>
                    <a:pt x="2053" y="8972"/>
                  </a:cubicBezTo>
                  <a:cubicBezTo>
                    <a:pt x="3039" y="9958"/>
                    <a:pt x="4375" y="10512"/>
                    <a:pt x="5769" y="10512"/>
                  </a:cubicBezTo>
                  <a:cubicBezTo>
                    <a:pt x="7164" y="10512"/>
                    <a:pt x="8499" y="9958"/>
                    <a:pt x="9485" y="8972"/>
                  </a:cubicBezTo>
                  <a:cubicBezTo>
                    <a:pt x="10470" y="7987"/>
                    <a:pt x="11025" y="6650"/>
                    <a:pt x="11025" y="5256"/>
                  </a:cubicBezTo>
                  <a:cubicBezTo>
                    <a:pt x="11025" y="3863"/>
                    <a:pt x="10470" y="2526"/>
                    <a:pt x="9485" y="1541"/>
                  </a:cubicBezTo>
                  <a:cubicBezTo>
                    <a:pt x="8460" y="514"/>
                    <a:pt x="7114" y="1"/>
                    <a:pt x="5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a:off x="3149500" y="2527025"/>
              <a:ext cx="272950" cy="272925"/>
            </a:xfrm>
            <a:custGeom>
              <a:avLst/>
              <a:gdLst/>
              <a:ahLst/>
              <a:cxnLst/>
              <a:rect l="l" t="t" r="r" b="b"/>
              <a:pathLst>
                <a:path w="10918" h="10917" extrusionOk="0">
                  <a:moveTo>
                    <a:pt x="5459" y="406"/>
                  </a:moveTo>
                  <a:cubicBezTo>
                    <a:pt x="8245" y="406"/>
                    <a:pt x="10513" y="2672"/>
                    <a:pt x="10513" y="5458"/>
                  </a:cubicBezTo>
                  <a:cubicBezTo>
                    <a:pt x="10513" y="8245"/>
                    <a:pt x="8245" y="10511"/>
                    <a:pt x="5459" y="10511"/>
                  </a:cubicBezTo>
                  <a:cubicBezTo>
                    <a:pt x="2673" y="10511"/>
                    <a:pt x="406" y="8245"/>
                    <a:pt x="406" y="5458"/>
                  </a:cubicBezTo>
                  <a:cubicBezTo>
                    <a:pt x="406" y="2672"/>
                    <a:pt x="2673" y="406"/>
                    <a:pt x="5459" y="406"/>
                  </a:cubicBezTo>
                  <a:close/>
                  <a:moveTo>
                    <a:pt x="5459" y="0"/>
                  </a:moveTo>
                  <a:cubicBezTo>
                    <a:pt x="2450" y="0"/>
                    <a:pt x="1" y="2449"/>
                    <a:pt x="1" y="5458"/>
                  </a:cubicBezTo>
                  <a:cubicBezTo>
                    <a:pt x="1" y="8468"/>
                    <a:pt x="2450" y="10916"/>
                    <a:pt x="5459" y="10916"/>
                  </a:cubicBezTo>
                  <a:cubicBezTo>
                    <a:pt x="8469" y="10916"/>
                    <a:pt x="10918" y="8468"/>
                    <a:pt x="10918" y="5458"/>
                  </a:cubicBezTo>
                  <a:cubicBezTo>
                    <a:pt x="10918" y="2449"/>
                    <a:pt x="8469" y="0"/>
                    <a:pt x="5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6"/>
            <p:cNvSpPr/>
            <p:nvPr/>
          </p:nvSpPr>
          <p:spPr>
            <a:xfrm>
              <a:off x="2542225" y="2643125"/>
              <a:ext cx="1848025" cy="816400"/>
            </a:xfrm>
            <a:custGeom>
              <a:avLst/>
              <a:gdLst/>
              <a:ahLst/>
              <a:cxnLst/>
              <a:rect l="l" t="t" r="r" b="b"/>
              <a:pathLst>
                <a:path w="73921" h="32656" extrusionOk="0">
                  <a:moveTo>
                    <a:pt x="40315" y="0"/>
                  </a:moveTo>
                  <a:cubicBezTo>
                    <a:pt x="37846" y="0"/>
                    <a:pt x="35245" y="244"/>
                    <a:pt x="32512" y="786"/>
                  </a:cubicBezTo>
                  <a:cubicBezTo>
                    <a:pt x="4465" y="6348"/>
                    <a:pt x="0" y="29216"/>
                    <a:pt x="0" y="29216"/>
                  </a:cubicBezTo>
                  <a:cubicBezTo>
                    <a:pt x="2512" y="31836"/>
                    <a:pt x="5453" y="32656"/>
                    <a:pt x="8149" y="32656"/>
                  </a:cubicBezTo>
                  <a:cubicBezTo>
                    <a:pt x="12653" y="32656"/>
                    <a:pt x="16476" y="30368"/>
                    <a:pt x="16476" y="30368"/>
                  </a:cubicBezTo>
                  <a:cubicBezTo>
                    <a:pt x="16476" y="30368"/>
                    <a:pt x="19099" y="21780"/>
                    <a:pt x="31492" y="17022"/>
                  </a:cubicBezTo>
                  <a:cubicBezTo>
                    <a:pt x="36061" y="15268"/>
                    <a:pt x="39710" y="14714"/>
                    <a:pt x="42497" y="14714"/>
                  </a:cubicBezTo>
                  <a:cubicBezTo>
                    <a:pt x="47269" y="14714"/>
                    <a:pt x="49512" y="16338"/>
                    <a:pt x="49512" y="16338"/>
                  </a:cubicBezTo>
                  <a:cubicBezTo>
                    <a:pt x="49512" y="16338"/>
                    <a:pt x="51247" y="18501"/>
                    <a:pt x="59243" y="22064"/>
                  </a:cubicBezTo>
                  <a:cubicBezTo>
                    <a:pt x="61054" y="22871"/>
                    <a:pt x="62799" y="23183"/>
                    <a:pt x="64413" y="23183"/>
                  </a:cubicBezTo>
                  <a:cubicBezTo>
                    <a:pt x="69923" y="23183"/>
                    <a:pt x="73920" y="19545"/>
                    <a:pt x="73920" y="19545"/>
                  </a:cubicBezTo>
                  <a:cubicBezTo>
                    <a:pt x="73920" y="19545"/>
                    <a:pt x="62426" y="0"/>
                    <a:pt x="40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a:off x="2683200" y="2784700"/>
              <a:ext cx="1408150" cy="655325"/>
            </a:xfrm>
            <a:custGeom>
              <a:avLst/>
              <a:gdLst/>
              <a:ahLst/>
              <a:cxnLst/>
              <a:rect l="l" t="t" r="r" b="b"/>
              <a:pathLst>
                <a:path w="56326" h="26213" extrusionOk="0">
                  <a:moveTo>
                    <a:pt x="34505" y="0"/>
                  </a:moveTo>
                  <a:cubicBezTo>
                    <a:pt x="31542" y="0"/>
                    <a:pt x="28271" y="433"/>
                    <a:pt x="24688" y="1474"/>
                  </a:cubicBezTo>
                  <a:cubicBezTo>
                    <a:pt x="2027" y="8054"/>
                    <a:pt x="0" y="23601"/>
                    <a:pt x="0" y="23601"/>
                  </a:cubicBezTo>
                  <a:lnTo>
                    <a:pt x="7304" y="26212"/>
                  </a:lnTo>
                  <a:cubicBezTo>
                    <a:pt x="9423" y="25551"/>
                    <a:pt x="10837" y="24705"/>
                    <a:pt x="10837" y="24705"/>
                  </a:cubicBezTo>
                  <a:cubicBezTo>
                    <a:pt x="10837" y="24705"/>
                    <a:pt x="13460" y="16117"/>
                    <a:pt x="25853" y="11359"/>
                  </a:cubicBezTo>
                  <a:cubicBezTo>
                    <a:pt x="30422" y="9605"/>
                    <a:pt x="34072" y="9051"/>
                    <a:pt x="36858" y="9051"/>
                  </a:cubicBezTo>
                  <a:cubicBezTo>
                    <a:pt x="41630" y="9051"/>
                    <a:pt x="43873" y="10675"/>
                    <a:pt x="43873" y="10675"/>
                  </a:cubicBezTo>
                  <a:cubicBezTo>
                    <a:pt x="43873" y="10675"/>
                    <a:pt x="45078" y="12172"/>
                    <a:pt x="50084" y="14726"/>
                  </a:cubicBezTo>
                  <a:lnTo>
                    <a:pt x="56325" y="10666"/>
                  </a:lnTo>
                  <a:cubicBezTo>
                    <a:pt x="56325" y="10666"/>
                    <a:pt x="49211" y="0"/>
                    <a:pt x="3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a:off x="2810750" y="2887000"/>
              <a:ext cx="1059475" cy="536150"/>
            </a:xfrm>
            <a:custGeom>
              <a:avLst/>
              <a:gdLst/>
              <a:ahLst/>
              <a:cxnLst/>
              <a:rect l="l" t="t" r="r" b="b"/>
              <a:pathLst>
                <a:path w="42379" h="21446" extrusionOk="0">
                  <a:moveTo>
                    <a:pt x="29209" y="0"/>
                  </a:moveTo>
                  <a:cubicBezTo>
                    <a:pt x="26134" y="0"/>
                    <a:pt x="22533" y="570"/>
                    <a:pt x="18419" y="2112"/>
                  </a:cubicBezTo>
                  <a:cubicBezTo>
                    <a:pt x="4602" y="7293"/>
                    <a:pt x="0" y="20190"/>
                    <a:pt x="0" y="20190"/>
                  </a:cubicBezTo>
                  <a:lnTo>
                    <a:pt x="4035" y="21445"/>
                  </a:lnTo>
                  <a:cubicBezTo>
                    <a:pt x="5095" y="20995"/>
                    <a:pt x="5735" y="20613"/>
                    <a:pt x="5735" y="20613"/>
                  </a:cubicBezTo>
                  <a:cubicBezTo>
                    <a:pt x="5735" y="20613"/>
                    <a:pt x="8358" y="12025"/>
                    <a:pt x="20751" y="7267"/>
                  </a:cubicBezTo>
                  <a:cubicBezTo>
                    <a:pt x="25320" y="5513"/>
                    <a:pt x="28970" y="4959"/>
                    <a:pt x="31756" y="4959"/>
                  </a:cubicBezTo>
                  <a:cubicBezTo>
                    <a:pt x="36528" y="4959"/>
                    <a:pt x="38771" y="6583"/>
                    <a:pt x="38771" y="6583"/>
                  </a:cubicBezTo>
                  <a:cubicBezTo>
                    <a:pt x="38771" y="6583"/>
                    <a:pt x="39199" y="7108"/>
                    <a:pt x="40576" y="8062"/>
                  </a:cubicBezTo>
                  <a:lnTo>
                    <a:pt x="42379" y="4540"/>
                  </a:lnTo>
                  <a:cubicBezTo>
                    <a:pt x="42379" y="4540"/>
                    <a:pt x="37890" y="0"/>
                    <a:pt x="29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a:off x="2805025" y="2881150"/>
              <a:ext cx="1070825" cy="501125"/>
            </a:xfrm>
            <a:custGeom>
              <a:avLst/>
              <a:gdLst/>
              <a:ahLst/>
              <a:cxnLst/>
              <a:rect l="l" t="t" r="r" b="b"/>
              <a:pathLst>
                <a:path w="42833" h="20045" extrusionOk="0">
                  <a:moveTo>
                    <a:pt x="29591" y="0"/>
                  </a:moveTo>
                  <a:cubicBezTo>
                    <a:pt x="26706" y="0"/>
                    <a:pt x="23288" y="494"/>
                    <a:pt x="19363" y="1872"/>
                  </a:cubicBezTo>
                  <a:cubicBezTo>
                    <a:pt x="5258" y="6823"/>
                    <a:pt x="91" y="19639"/>
                    <a:pt x="42" y="19767"/>
                  </a:cubicBezTo>
                  <a:cubicBezTo>
                    <a:pt x="0" y="19871"/>
                    <a:pt x="52" y="19988"/>
                    <a:pt x="156" y="20030"/>
                  </a:cubicBezTo>
                  <a:cubicBezTo>
                    <a:pt x="179" y="20038"/>
                    <a:pt x="204" y="20044"/>
                    <a:pt x="229" y="20044"/>
                  </a:cubicBezTo>
                  <a:cubicBezTo>
                    <a:pt x="313" y="20044"/>
                    <a:pt x="388" y="19993"/>
                    <a:pt x="419" y="19917"/>
                  </a:cubicBezTo>
                  <a:cubicBezTo>
                    <a:pt x="469" y="19789"/>
                    <a:pt x="5572" y="7141"/>
                    <a:pt x="19498" y="2254"/>
                  </a:cubicBezTo>
                  <a:cubicBezTo>
                    <a:pt x="23316" y="913"/>
                    <a:pt x="26662" y="411"/>
                    <a:pt x="29533" y="411"/>
                  </a:cubicBezTo>
                  <a:cubicBezTo>
                    <a:pt x="38070" y="411"/>
                    <a:pt x="42404" y="4854"/>
                    <a:pt x="42461" y="4915"/>
                  </a:cubicBezTo>
                  <a:cubicBezTo>
                    <a:pt x="42500" y="4957"/>
                    <a:pt x="42554" y="4978"/>
                    <a:pt x="42608" y="4978"/>
                  </a:cubicBezTo>
                  <a:cubicBezTo>
                    <a:pt x="42658" y="4978"/>
                    <a:pt x="42708" y="4960"/>
                    <a:pt x="42747" y="4922"/>
                  </a:cubicBezTo>
                  <a:cubicBezTo>
                    <a:pt x="42828" y="4846"/>
                    <a:pt x="42832" y="4718"/>
                    <a:pt x="42756" y="4636"/>
                  </a:cubicBezTo>
                  <a:cubicBezTo>
                    <a:pt x="42675" y="4552"/>
                    <a:pt x="40755" y="2547"/>
                    <a:pt x="36895" y="1190"/>
                  </a:cubicBezTo>
                  <a:cubicBezTo>
                    <a:pt x="35073" y="548"/>
                    <a:pt x="32628" y="0"/>
                    <a:pt x="29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6"/>
            <p:cNvSpPr/>
            <p:nvPr/>
          </p:nvSpPr>
          <p:spPr>
            <a:xfrm>
              <a:off x="2679925" y="2782400"/>
              <a:ext cx="1362350" cy="586500"/>
            </a:xfrm>
            <a:custGeom>
              <a:avLst/>
              <a:gdLst/>
              <a:ahLst/>
              <a:cxnLst/>
              <a:rect l="l" t="t" r="r" b="b"/>
              <a:pathLst>
                <a:path w="54494" h="23460" extrusionOk="0">
                  <a:moveTo>
                    <a:pt x="34364" y="1"/>
                  </a:moveTo>
                  <a:cubicBezTo>
                    <a:pt x="30713" y="1"/>
                    <a:pt x="26614" y="620"/>
                    <a:pt x="22108" y="2214"/>
                  </a:cubicBezTo>
                  <a:cubicBezTo>
                    <a:pt x="3525" y="8788"/>
                    <a:pt x="63" y="23068"/>
                    <a:pt x="30" y="23212"/>
                  </a:cubicBezTo>
                  <a:cubicBezTo>
                    <a:pt x="1" y="23338"/>
                    <a:pt x="98" y="23460"/>
                    <a:pt x="228" y="23460"/>
                  </a:cubicBezTo>
                  <a:cubicBezTo>
                    <a:pt x="322" y="23460"/>
                    <a:pt x="404" y="23394"/>
                    <a:pt x="425" y="23301"/>
                  </a:cubicBezTo>
                  <a:cubicBezTo>
                    <a:pt x="457" y="23161"/>
                    <a:pt x="3880" y="9092"/>
                    <a:pt x="22243" y="2596"/>
                  </a:cubicBezTo>
                  <a:cubicBezTo>
                    <a:pt x="26701" y="1019"/>
                    <a:pt x="30755" y="407"/>
                    <a:pt x="34365" y="407"/>
                  </a:cubicBezTo>
                  <a:cubicBezTo>
                    <a:pt x="46869" y="407"/>
                    <a:pt x="54031" y="7761"/>
                    <a:pt x="54122" y="7856"/>
                  </a:cubicBezTo>
                  <a:cubicBezTo>
                    <a:pt x="54163" y="7898"/>
                    <a:pt x="54217" y="7920"/>
                    <a:pt x="54270" y="7920"/>
                  </a:cubicBezTo>
                  <a:cubicBezTo>
                    <a:pt x="54320" y="7920"/>
                    <a:pt x="54370" y="7901"/>
                    <a:pt x="54409" y="7864"/>
                  </a:cubicBezTo>
                  <a:cubicBezTo>
                    <a:pt x="54489" y="7787"/>
                    <a:pt x="54494" y="7658"/>
                    <a:pt x="54416" y="7577"/>
                  </a:cubicBezTo>
                  <a:cubicBezTo>
                    <a:pt x="54324" y="7481"/>
                    <a:pt x="47049" y="1"/>
                    <a:pt x="34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6"/>
            <p:cNvSpPr/>
            <p:nvPr/>
          </p:nvSpPr>
          <p:spPr>
            <a:xfrm>
              <a:off x="2536950" y="2638300"/>
              <a:ext cx="1858875" cy="825800"/>
            </a:xfrm>
            <a:custGeom>
              <a:avLst/>
              <a:gdLst/>
              <a:ahLst/>
              <a:cxnLst/>
              <a:rect l="l" t="t" r="r" b="b"/>
              <a:pathLst>
                <a:path w="74355" h="33032" extrusionOk="0">
                  <a:moveTo>
                    <a:pt x="40451" y="406"/>
                  </a:moveTo>
                  <a:cubicBezTo>
                    <a:pt x="50613" y="406"/>
                    <a:pt x="58403" y="4562"/>
                    <a:pt x="63493" y="8488"/>
                  </a:cubicBezTo>
                  <a:cubicBezTo>
                    <a:pt x="69747" y="13311"/>
                    <a:pt x="73279" y="18750"/>
                    <a:pt x="73867" y="19698"/>
                  </a:cubicBezTo>
                  <a:cubicBezTo>
                    <a:pt x="73149" y="20296"/>
                    <a:pt x="69449" y="23164"/>
                    <a:pt x="64590" y="23164"/>
                  </a:cubicBezTo>
                  <a:cubicBezTo>
                    <a:pt x="63008" y="23164"/>
                    <a:pt x="61302" y="22860"/>
                    <a:pt x="59536" y="22073"/>
                  </a:cubicBezTo>
                  <a:cubicBezTo>
                    <a:pt x="51712" y="18584"/>
                    <a:pt x="49898" y="16425"/>
                    <a:pt x="49880" y="16403"/>
                  </a:cubicBezTo>
                  <a:cubicBezTo>
                    <a:pt x="49868" y="16390"/>
                    <a:pt x="49855" y="16377"/>
                    <a:pt x="49842" y="16367"/>
                  </a:cubicBezTo>
                  <a:cubicBezTo>
                    <a:pt x="49696" y="16261"/>
                    <a:pt x="47439" y="14688"/>
                    <a:pt x="42743" y="14688"/>
                  </a:cubicBezTo>
                  <a:cubicBezTo>
                    <a:pt x="39935" y="14688"/>
                    <a:pt x="36254" y="15251"/>
                    <a:pt x="31631" y="17026"/>
                  </a:cubicBezTo>
                  <a:cubicBezTo>
                    <a:pt x="19917" y="21524"/>
                    <a:pt x="16826" y="29545"/>
                    <a:pt x="16520" y="30425"/>
                  </a:cubicBezTo>
                  <a:cubicBezTo>
                    <a:pt x="16004" y="30715"/>
                    <a:pt x="12457" y="32628"/>
                    <a:pt x="8353" y="32628"/>
                  </a:cubicBezTo>
                  <a:cubicBezTo>
                    <a:pt x="5725" y="32628"/>
                    <a:pt x="2868" y="31844"/>
                    <a:pt x="432" y="29346"/>
                  </a:cubicBezTo>
                  <a:cubicBezTo>
                    <a:pt x="609" y="28552"/>
                    <a:pt x="1905" y="23239"/>
                    <a:pt x="6115" y="17398"/>
                  </a:cubicBezTo>
                  <a:cubicBezTo>
                    <a:pt x="10311" y="11577"/>
                    <a:pt x="18340" y="4039"/>
                    <a:pt x="32763" y="1178"/>
                  </a:cubicBezTo>
                  <a:cubicBezTo>
                    <a:pt x="35458" y="644"/>
                    <a:pt x="38022" y="406"/>
                    <a:pt x="40451" y="406"/>
                  </a:cubicBezTo>
                  <a:close/>
                  <a:moveTo>
                    <a:pt x="40456" y="0"/>
                  </a:moveTo>
                  <a:cubicBezTo>
                    <a:pt x="38001" y="0"/>
                    <a:pt x="35409" y="240"/>
                    <a:pt x="32685" y="781"/>
                  </a:cubicBezTo>
                  <a:cubicBezTo>
                    <a:pt x="18131" y="3666"/>
                    <a:pt x="10023" y="11281"/>
                    <a:pt x="5786" y="17162"/>
                  </a:cubicBezTo>
                  <a:cubicBezTo>
                    <a:pt x="1190" y="23536"/>
                    <a:pt x="25" y="29314"/>
                    <a:pt x="13" y="29371"/>
                  </a:cubicBezTo>
                  <a:cubicBezTo>
                    <a:pt x="0" y="29435"/>
                    <a:pt x="19" y="29503"/>
                    <a:pt x="66" y="29550"/>
                  </a:cubicBezTo>
                  <a:cubicBezTo>
                    <a:pt x="2608" y="32203"/>
                    <a:pt x="5598" y="33031"/>
                    <a:pt x="8341" y="33031"/>
                  </a:cubicBezTo>
                  <a:cubicBezTo>
                    <a:pt x="12871" y="33031"/>
                    <a:pt x="16729" y="30772"/>
                    <a:pt x="16791" y="30736"/>
                  </a:cubicBezTo>
                  <a:cubicBezTo>
                    <a:pt x="16834" y="30709"/>
                    <a:pt x="16866" y="30668"/>
                    <a:pt x="16881" y="30621"/>
                  </a:cubicBezTo>
                  <a:cubicBezTo>
                    <a:pt x="16907" y="30536"/>
                    <a:pt x="19630" y="22069"/>
                    <a:pt x="31777" y="17404"/>
                  </a:cubicBezTo>
                  <a:cubicBezTo>
                    <a:pt x="36296" y="15669"/>
                    <a:pt x="39915" y="15123"/>
                    <a:pt x="42680" y="15123"/>
                  </a:cubicBezTo>
                  <a:cubicBezTo>
                    <a:pt x="47120" y="15123"/>
                    <a:pt x="49358" y="16530"/>
                    <a:pt x="49585" y="16682"/>
                  </a:cubicBezTo>
                  <a:cubicBezTo>
                    <a:pt x="49809" y="16943"/>
                    <a:pt x="51781" y="19058"/>
                    <a:pt x="59372" y="22442"/>
                  </a:cubicBezTo>
                  <a:cubicBezTo>
                    <a:pt x="61196" y="23254"/>
                    <a:pt x="62956" y="23569"/>
                    <a:pt x="64589" y="23569"/>
                  </a:cubicBezTo>
                  <a:cubicBezTo>
                    <a:pt x="70140" y="23569"/>
                    <a:pt x="74214" y="19935"/>
                    <a:pt x="74266" y="19888"/>
                  </a:cubicBezTo>
                  <a:cubicBezTo>
                    <a:pt x="74338" y="19823"/>
                    <a:pt x="74355" y="19717"/>
                    <a:pt x="74305" y="19635"/>
                  </a:cubicBezTo>
                  <a:cubicBezTo>
                    <a:pt x="74269" y="19575"/>
                    <a:pt x="70654" y="13501"/>
                    <a:pt x="63752" y="8175"/>
                  </a:cubicBezTo>
                  <a:cubicBezTo>
                    <a:pt x="58606" y="4204"/>
                    <a:pt x="50731" y="0"/>
                    <a:pt x="40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6"/>
            <p:cNvSpPr/>
            <p:nvPr/>
          </p:nvSpPr>
          <p:spPr>
            <a:xfrm>
              <a:off x="3520000" y="2974150"/>
              <a:ext cx="1041525" cy="441075"/>
            </a:xfrm>
            <a:custGeom>
              <a:avLst/>
              <a:gdLst/>
              <a:ahLst/>
              <a:cxnLst/>
              <a:rect l="l" t="t" r="r" b="b"/>
              <a:pathLst>
                <a:path w="41661" h="17643" extrusionOk="0">
                  <a:moveTo>
                    <a:pt x="20137" y="1"/>
                  </a:moveTo>
                  <a:cubicBezTo>
                    <a:pt x="18143" y="1"/>
                    <a:pt x="16875" y="1978"/>
                    <a:pt x="16875" y="1978"/>
                  </a:cubicBezTo>
                  <a:cubicBezTo>
                    <a:pt x="16875" y="1978"/>
                    <a:pt x="15200" y="302"/>
                    <a:pt x="12993" y="302"/>
                  </a:cubicBezTo>
                  <a:cubicBezTo>
                    <a:pt x="12808" y="302"/>
                    <a:pt x="12620" y="314"/>
                    <a:pt x="12429" y="339"/>
                  </a:cubicBezTo>
                  <a:cubicBezTo>
                    <a:pt x="9950" y="666"/>
                    <a:pt x="9246" y="3923"/>
                    <a:pt x="9246" y="3923"/>
                  </a:cubicBezTo>
                  <a:cubicBezTo>
                    <a:pt x="9031" y="3849"/>
                    <a:pt x="8817" y="3814"/>
                    <a:pt x="8605" y="3814"/>
                  </a:cubicBezTo>
                  <a:cubicBezTo>
                    <a:pt x="7086" y="3814"/>
                    <a:pt x="5671" y="5625"/>
                    <a:pt x="4520" y="7736"/>
                  </a:cubicBezTo>
                  <a:cubicBezTo>
                    <a:pt x="3798" y="9060"/>
                    <a:pt x="2502" y="9358"/>
                    <a:pt x="1483" y="9358"/>
                  </a:cubicBezTo>
                  <a:cubicBezTo>
                    <a:pt x="649" y="9358"/>
                    <a:pt x="1" y="9159"/>
                    <a:pt x="0" y="9159"/>
                  </a:cubicBezTo>
                  <a:lnTo>
                    <a:pt x="0" y="9159"/>
                  </a:lnTo>
                  <a:cubicBezTo>
                    <a:pt x="0" y="13245"/>
                    <a:pt x="2276" y="14377"/>
                    <a:pt x="4992" y="14377"/>
                  </a:cubicBezTo>
                  <a:cubicBezTo>
                    <a:pt x="6103" y="14377"/>
                    <a:pt x="7287" y="14187"/>
                    <a:pt x="8419" y="13933"/>
                  </a:cubicBezTo>
                  <a:cubicBezTo>
                    <a:pt x="8866" y="13833"/>
                    <a:pt x="9253" y="13788"/>
                    <a:pt x="9595" y="13788"/>
                  </a:cubicBezTo>
                  <a:cubicBezTo>
                    <a:pt x="12243" y="13788"/>
                    <a:pt x="12200" y="16496"/>
                    <a:pt x="16074" y="17428"/>
                  </a:cubicBezTo>
                  <a:cubicBezTo>
                    <a:pt x="16698" y="17578"/>
                    <a:pt x="17234" y="17643"/>
                    <a:pt x="17693" y="17643"/>
                  </a:cubicBezTo>
                  <a:cubicBezTo>
                    <a:pt x="20448" y="17643"/>
                    <a:pt x="20448" y="15319"/>
                    <a:pt x="20448" y="15319"/>
                  </a:cubicBezTo>
                  <a:cubicBezTo>
                    <a:pt x="22465" y="16880"/>
                    <a:pt x="24204" y="17429"/>
                    <a:pt x="25653" y="17429"/>
                  </a:cubicBezTo>
                  <a:cubicBezTo>
                    <a:pt x="29074" y="17429"/>
                    <a:pt x="30873" y="14371"/>
                    <a:pt x="30873" y="14371"/>
                  </a:cubicBezTo>
                  <a:cubicBezTo>
                    <a:pt x="36631" y="13569"/>
                    <a:pt x="35392" y="9851"/>
                    <a:pt x="36607" y="7179"/>
                  </a:cubicBezTo>
                  <a:cubicBezTo>
                    <a:pt x="37475" y="5269"/>
                    <a:pt x="39682" y="4997"/>
                    <a:pt x="40872" y="4997"/>
                  </a:cubicBezTo>
                  <a:cubicBezTo>
                    <a:pt x="41348" y="4997"/>
                    <a:pt x="41661" y="5040"/>
                    <a:pt x="41661" y="5040"/>
                  </a:cubicBezTo>
                  <a:cubicBezTo>
                    <a:pt x="40430" y="4124"/>
                    <a:pt x="39295" y="3798"/>
                    <a:pt x="38268" y="3798"/>
                  </a:cubicBezTo>
                  <a:cubicBezTo>
                    <a:pt x="35808" y="3798"/>
                    <a:pt x="33967" y="5667"/>
                    <a:pt x="32913" y="5770"/>
                  </a:cubicBezTo>
                  <a:cubicBezTo>
                    <a:pt x="32882" y="5773"/>
                    <a:pt x="32852" y="5774"/>
                    <a:pt x="32822" y="5774"/>
                  </a:cubicBezTo>
                  <a:cubicBezTo>
                    <a:pt x="31414" y="5774"/>
                    <a:pt x="31264" y="2469"/>
                    <a:pt x="29087" y="1504"/>
                  </a:cubicBezTo>
                  <a:cubicBezTo>
                    <a:pt x="28521" y="1254"/>
                    <a:pt x="27960" y="1161"/>
                    <a:pt x="27438" y="1161"/>
                  </a:cubicBezTo>
                  <a:cubicBezTo>
                    <a:pt x="25908" y="1161"/>
                    <a:pt x="24713" y="1962"/>
                    <a:pt x="24713" y="1962"/>
                  </a:cubicBezTo>
                  <a:cubicBezTo>
                    <a:pt x="24713" y="1962"/>
                    <a:pt x="22963" y="448"/>
                    <a:pt x="20666" y="47"/>
                  </a:cubicBezTo>
                  <a:cubicBezTo>
                    <a:pt x="20485" y="15"/>
                    <a:pt x="20308" y="1"/>
                    <a:pt x="20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6"/>
            <p:cNvSpPr/>
            <p:nvPr/>
          </p:nvSpPr>
          <p:spPr>
            <a:xfrm>
              <a:off x="3507375" y="3063525"/>
              <a:ext cx="539025" cy="358125"/>
            </a:xfrm>
            <a:custGeom>
              <a:avLst/>
              <a:gdLst/>
              <a:ahLst/>
              <a:cxnLst/>
              <a:rect l="l" t="t" r="r" b="b"/>
              <a:pathLst>
                <a:path w="21561" h="14325" extrusionOk="0">
                  <a:moveTo>
                    <a:pt x="9077" y="0"/>
                  </a:moveTo>
                  <a:cubicBezTo>
                    <a:pt x="7354" y="0"/>
                    <a:pt x="5779" y="2451"/>
                    <a:pt x="4691" y="4144"/>
                  </a:cubicBezTo>
                  <a:cubicBezTo>
                    <a:pt x="4523" y="4407"/>
                    <a:pt x="4369" y="4647"/>
                    <a:pt x="4231" y="4850"/>
                  </a:cubicBezTo>
                  <a:cubicBezTo>
                    <a:pt x="3791" y="5499"/>
                    <a:pt x="3023" y="5680"/>
                    <a:pt x="2304" y="5680"/>
                  </a:cubicBezTo>
                  <a:cubicBezTo>
                    <a:pt x="1408" y="5680"/>
                    <a:pt x="587" y="5399"/>
                    <a:pt x="571" y="5394"/>
                  </a:cubicBezTo>
                  <a:cubicBezTo>
                    <a:pt x="549" y="5386"/>
                    <a:pt x="525" y="5382"/>
                    <a:pt x="503" y="5382"/>
                  </a:cubicBezTo>
                  <a:cubicBezTo>
                    <a:pt x="405" y="5382"/>
                    <a:pt x="316" y="5455"/>
                    <a:pt x="304" y="5559"/>
                  </a:cubicBezTo>
                  <a:cubicBezTo>
                    <a:pt x="291" y="5663"/>
                    <a:pt x="1" y="8113"/>
                    <a:pt x="1458" y="9705"/>
                  </a:cubicBezTo>
                  <a:cubicBezTo>
                    <a:pt x="2245" y="10566"/>
                    <a:pt x="3385" y="11002"/>
                    <a:pt x="4852" y="11002"/>
                  </a:cubicBezTo>
                  <a:cubicBezTo>
                    <a:pt x="4945" y="11002"/>
                    <a:pt x="5039" y="11000"/>
                    <a:pt x="5135" y="10997"/>
                  </a:cubicBezTo>
                  <a:cubicBezTo>
                    <a:pt x="6688" y="10941"/>
                    <a:pt x="7806" y="10802"/>
                    <a:pt x="8706" y="10691"/>
                  </a:cubicBezTo>
                  <a:cubicBezTo>
                    <a:pt x="9360" y="10611"/>
                    <a:pt x="9867" y="10549"/>
                    <a:pt x="10300" y="10549"/>
                  </a:cubicBezTo>
                  <a:cubicBezTo>
                    <a:pt x="11280" y="10549"/>
                    <a:pt x="11880" y="10869"/>
                    <a:pt x="12939" y="12024"/>
                  </a:cubicBezTo>
                  <a:cubicBezTo>
                    <a:pt x="14072" y="13261"/>
                    <a:pt x="15987" y="14324"/>
                    <a:pt x="17798" y="14324"/>
                  </a:cubicBezTo>
                  <a:cubicBezTo>
                    <a:pt x="17805" y="14324"/>
                    <a:pt x="17811" y="14324"/>
                    <a:pt x="17817" y="14324"/>
                  </a:cubicBezTo>
                  <a:cubicBezTo>
                    <a:pt x="18144" y="14324"/>
                    <a:pt x="18469" y="14286"/>
                    <a:pt x="18788" y="14210"/>
                  </a:cubicBezTo>
                  <a:cubicBezTo>
                    <a:pt x="19734" y="13979"/>
                    <a:pt x="20979" y="13278"/>
                    <a:pt x="21531" y="11239"/>
                  </a:cubicBezTo>
                  <a:cubicBezTo>
                    <a:pt x="21560" y="11130"/>
                    <a:pt x="21496" y="11020"/>
                    <a:pt x="21388" y="10991"/>
                  </a:cubicBezTo>
                  <a:cubicBezTo>
                    <a:pt x="21370" y="10986"/>
                    <a:pt x="21352" y="10984"/>
                    <a:pt x="21335" y="10984"/>
                  </a:cubicBezTo>
                  <a:cubicBezTo>
                    <a:pt x="21245" y="10984"/>
                    <a:pt x="21164" y="11043"/>
                    <a:pt x="21140" y="11133"/>
                  </a:cubicBezTo>
                  <a:cubicBezTo>
                    <a:pt x="20744" y="12595"/>
                    <a:pt x="19897" y="13523"/>
                    <a:pt x="18691" y="13816"/>
                  </a:cubicBezTo>
                  <a:cubicBezTo>
                    <a:pt x="18396" y="13888"/>
                    <a:pt x="18093" y="13921"/>
                    <a:pt x="17786" y="13921"/>
                  </a:cubicBezTo>
                  <a:cubicBezTo>
                    <a:pt x="16101" y="13921"/>
                    <a:pt x="14306" y="12917"/>
                    <a:pt x="13237" y="11750"/>
                  </a:cubicBezTo>
                  <a:cubicBezTo>
                    <a:pt x="12078" y="10485"/>
                    <a:pt x="11370" y="10144"/>
                    <a:pt x="10312" y="10144"/>
                  </a:cubicBezTo>
                  <a:cubicBezTo>
                    <a:pt x="9850" y="10144"/>
                    <a:pt x="9320" y="10209"/>
                    <a:pt x="8656" y="10291"/>
                  </a:cubicBezTo>
                  <a:cubicBezTo>
                    <a:pt x="7765" y="10401"/>
                    <a:pt x="6655" y="10537"/>
                    <a:pt x="5120" y="10593"/>
                  </a:cubicBezTo>
                  <a:cubicBezTo>
                    <a:pt x="5034" y="10596"/>
                    <a:pt x="4948" y="10598"/>
                    <a:pt x="4864" y="10598"/>
                  </a:cubicBezTo>
                  <a:cubicBezTo>
                    <a:pt x="3512" y="10598"/>
                    <a:pt x="2468" y="10209"/>
                    <a:pt x="1759" y="9435"/>
                  </a:cubicBezTo>
                  <a:cubicBezTo>
                    <a:pt x="682" y="8256"/>
                    <a:pt x="657" y="6494"/>
                    <a:pt x="687" y="5854"/>
                  </a:cubicBezTo>
                  <a:lnTo>
                    <a:pt x="687" y="5854"/>
                  </a:lnTo>
                  <a:cubicBezTo>
                    <a:pt x="1019" y="5947"/>
                    <a:pt x="1636" y="6090"/>
                    <a:pt x="2304" y="6090"/>
                  </a:cubicBezTo>
                  <a:cubicBezTo>
                    <a:pt x="3127" y="6090"/>
                    <a:pt x="4027" y="5873"/>
                    <a:pt x="4567" y="5077"/>
                  </a:cubicBezTo>
                  <a:cubicBezTo>
                    <a:pt x="4706" y="4872"/>
                    <a:pt x="4862" y="4630"/>
                    <a:pt x="5032" y="4364"/>
                  </a:cubicBezTo>
                  <a:cubicBezTo>
                    <a:pt x="6009" y="2842"/>
                    <a:pt x="7568" y="412"/>
                    <a:pt x="9096" y="412"/>
                  </a:cubicBezTo>
                  <a:cubicBezTo>
                    <a:pt x="9288" y="412"/>
                    <a:pt x="9479" y="450"/>
                    <a:pt x="9669" y="533"/>
                  </a:cubicBezTo>
                  <a:cubicBezTo>
                    <a:pt x="9695" y="545"/>
                    <a:pt x="9723" y="551"/>
                    <a:pt x="9750" y="551"/>
                  </a:cubicBezTo>
                  <a:cubicBezTo>
                    <a:pt x="9828" y="551"/>
                    <a:pt x="9902" y="505"/>
                    <a:pt x="9936" y="430"/>
                  </a:cubicBezTo>
                  <a:cubicBezTo>
                    <a:pt x="9981" y="328"/>
                    <a:pt x="9934" y="209"/>
                    <a:pt x="9831" y="163"/>
                  </a:cubicBezTo>
                  <a:cubicBezTo>
                    <a:pt x="9578" y="51"/>
                    <a:pt x="9326" y="0"/>
                    <a:pt x="9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a:off x="4029525" y="3245300"/>
              <a:ext cx="271950" cy="177925"/>
            </a:xfrm>
            <a:custGeom>
              <a:avLst/>
              <a:gdLst/>
              <a:ahLst/>
              <a:cxnLst/>
              <a:rect l="l" t="t" r="r" b="b"/>
              <a:pathLst>
                <a:path w="10878" h="7117" extrusionOk="0">
                  <a:moveTo>
                    <a:pt x="8479" y="0"/>
                  </a:moveTo>
                  <a:cubicBezTo>
                    <a:pt x="8334" y="0"/>
                    <a:pt x="8187" y="16"/>
                    <a:pt x="8038" y="49"/>
                  </a:cubicBezTo>
                  <a:cubicBezTo>
                    <a:pt x="6917" y="296"/>
                    <a:pt x="5971" y="1436"/>
                    <a:pt x="5844" y="2704"/>
                  </a:cubicBezTo>
                  <a:cubicBezTo>
                    <a:pt x="5832" y="2816"/>
                    <a:pt x="5913" y="2914"/>
                    <a:pt x="6024" y="2926"/>
                  </a:cubicBezTo>
                  <a:cubicBezTo>
                    <a:pt x="6032" y="2927"/>
                    <a:pt x="6040" y="2927"/>
                    <a:pt x="6048" y="2927"/>
                  </a:cubicBezTo>
                  <a:cubicBezTo>
                    <a:pt x="6150" y="2927"/>
                    <a:pt x="6238" y="2849"/>
                    <a:pt x="6246" y="2745"/>
                  </a:cubicBezTo>
                  <a:cubicBezTo>
                    <a:pt x="6359" y="1644"/>
                    <a:pt x="7166" y="655"/>
                    <a:pt x="8126" y="445"/>
                  </a:cubicBezTo>
                  <a:cubicBezTo>
                    <a:pt x="8247" y="419"/>
                    <a:pt x="8366" y="406"/>
                    <a:pt x="8482" y="406"/>
                  </a:cubicBezTo>
                  <a:cubicBezTo>
                    <a:pt x="9077" y="406"/>
                    <a:pt x="9603" y="751"/>
                    <a:pt x="9990" y="1405"/>
                  </a:cubicBezTo>
                  <a:cubicBezTo>
                    <a:pt x="10408" y="2116"/>
                    <a:pt x="10454" y="2904"/>
                    <a:pt x="10119" y="3683"/>
                  </a:cubicBezTo>
                  <a:cubicBezTo>
                    <a:pt x="9550" y="5016"/>
                    <a:pt x="7960" y="6161"/>
                    <a:pt x="6073" y="6601"/>
                  </a:cubicBezTo>
                  <a:cubicBezTo>
                    <a:pt x="5753" y="6675"/>
                    <a:pt x="5436" y="6708"/>
                    <a:pt x="5125" y="6708"/>
                  </a:cubicBezTo>
                  <a:cubicBezTo>
                    <a:pt x="2564" y="6708"/>
                    <a:pt x="395" y="4470"/>
                    <a:pt x="370" y="4445"/>
                  </a:cubicBezTo>
                  <a:cubicBezTo>
                    <a:pt x="331" y="4403"/>
                    <a:pt x="277" y="4382"/>
                    <a:pt x="223" y="4382"/>
                  </a:cubicBezTo>
                  <a:cubicBezTo>
                    <a:pt x="173" y="4382"/>
                    <a:pt x="123" y="4400"/>
                    <a:pt x="84" y="4438"/>
                  </a:cubicBezTo>
                  <a:cubicBezTo>
                    <a:pt x="3" y="4515"/>
                    <a:pt x="1" y="4643"/>
                    <a:pt x="77" y="4724"/>
                  </a:cubicBezTo>
                  <a:cubicBezTo>
                    <a:pt x="181" y="4834"/>
                    <a:pt x="2390" y="7116"/>
                    <a:pt x="5104" y="7116"/>
                  </a:cubicBezTo>
                  <a:cubicBezTo>
                    <a:pt x="5461" y="7116"/>
                    <a:pt x="5816" y="7077"/>
                    <a:pt x="6164" y="6996"/>
                  </a:cubicBezTo>
                  <a:cubicBezTo>
                    <a:pt x="8173" y="6528"/>
                    <a:pt x="9873" y="5290"/>
                    <a:pt x="10492" y="3843"/>
                  </a:cubicBezTo>
                  <a:cubicBezTo>
                    <a:pt x="10878" y="2941"/>
                    <a:pt x="10825" y="2025"/>
                    <a:pt x="10338" y="1200"/>
                  </a:cubicBezTo>
                  <a:cubicBezTo>
                    <a:pt x="9879" y="421"/>
                    <a:pt x="9217" y="0"/>
                    <a:pt x="8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6"/>
            <p:cNvSpPr/>
            <p:nvPr/>
          </p:nvSpPr>
          <p:spPr>
            <a:xfrm>
              <a:off x="4105300" y="2997900"/>
              <a:ext cx="463125" cy="340625"/>
            </a:xfrm>
            <a:custGeom>
              <a:avLst/>
              <a:gdLst/>
              <a:ahLst/>
              <a:cxnLst/>
              <a:rect l="l" t="t" r="r" b="b"/>
              <a:pathLst>
                <a:path w="18525" h="13625" extrusionOk="0">
                  <a:moveTo>
                    <a:pt x="3991" y="1"/>
                  </a:moveTo>
                  <a:cubicBezTo>
                    <a:pt x="2956" y="1"/>
                    <a:pt x="2009" y="390"/>
                    <a:pt x="1305" y="1124"/>
                  </a:cubicBezTo>
                  <a:cubicBezTo>
                    <a:pt x="344" y="2125"/>
                    <a:pt x="0" y="3618"/>
                    <a:pt x="388" y="5115"/>
                  </a:cubicBezTo>
                  <a:cubicBezTo>
                    <a:pt x="811" y="6753"/>
                    <a:pt x="2057" y="7037"/>
                    <a:pt x="2763" y="7062"/>
                  </a:cubicBezTo>
                  <a:cubicBezTo>
                    <a:pt x="2796" y="7063"/>
                    <a:pt x="2830" y="7064"/>
                    <a:pt x="2864" y="7064"/>
                  </a:cubicBezTo>
                  <a:cubicBezTo>
                    <a:pt x="4081" y="7064"/>
                    <a:pt x="5379" y="6405"/>
                    <a:pt x="5635" y="5637"/>
                  </a:cubicBezTo>
                  <a:cubicBezTo>
                    <a:pt x="5808" y="5116"/>
                    <a:pt x="5710" y="4608"/>
                    <a:pt x="5359" y="4205"/>
                  </a:cubicBezTo>
                  <a:cubicBezTo>
                    <a:pt x="5016" y="3812"/>
                    <a:pt x="4468" y="3574"/>
                    <a:pt x="3951" y="3574"/>
                  </a:cubicBezTo>
                  <a:cubicBezTo>
                    <a:pt x="3851" y="3574"/>
                    <a:pt x="3752" y="3583"/>
                    <a:pt x="3657" y="3601"/>
                  </a:cubicBezTo>
                  <a:cubicBezTo>
                    <a:pt x="3546" y="3622"/>
                    <a:pt x="3475" y="3728"/>
                    <a:pt x="3495" y="3838"/>
                  </a:cubicBezTo>
                  <a:cubicBezTo>
                    <a:pt x="3513" y="3935"/>
                    <a:pt x="3598" y="4003"/>
                    <a:pt x="3694" y="4003"/>
                  </a:cubicBezTo>
                  <a:cubicBezTo>
                    <a:pt x="3706" y="4003"/>
                    <a:pt x="3719" y="4002"/>
                    <a:pt x="3731" y="3999"/>
                  </a:cubicBezTo>
                  <a:cubicBezTo>
                    <a:pt x="3802" y="3986"/>
                    <a:pt x="3874" y="3980"/>
                    <a:pt x="3949" y="3980"/>
                  </a:cubicBezTo>
                  <a:cubicBezTo>
                    <a:pt x="4351" y="3980"/>
                    <a:pt x="4789" y="4168"/>
                    <a:pt x="5054" y="4472"/>
                  </a:cubicBezTo>
                  <a:cubicBezTo>
                    <a:pt x="5233" y="4677"/>
                    <a:pt x="5413" y="5024"/>
                    <a:pt x="5251" y="5510"/>
                  </a:cubicBezTo>
                  <a:cubicBezTo>
                    <a:pt x="5073" y="6045"/>
                    <a:pt x="3950" y="6658"/>
                    <a:pt x="2859" y="6658"/>
                  </a:cubicBezTo>
                  <a:cubicBezTo>
                    <a:pt x="2831" y="6658"/>
                    <a:pt x="2803" y="6658"/>
                    <a:pt x="2776" y="6657"/>
                  </a:cubicBezTo>
                  <a:cubicBezTo>
                    <a:pt x="2052" y="6632"/>
                    <a:pt x="1119" y="6327"/>
                    <a:pt x="780" y="5013"/>
                  </a:cubicBezTo>
                  <a:cubicBezTo>
                    <a:pt x="428" y="3653"/>
                    <a:pt x="734" y="2304"/>
                    <a:pt x="1596" y="1404"/>
                  </a:cubicBezTo>
                  <a:cubicBezTo>
                    <a:pt x="2222" y="752"/>
                    <a:pt x="3068" y="407"/>
                    <a:pt x="3995" y="407"/>
                  </a:cubicBezTo>
                  <a:cubicBezTo>
                    <a:pt x="4268" y="407"/>
                    <a:pt x="4548" y="436"/>
                    <a:pt x="4831" y="497"/>
                  </a:cubicBezTo>
                  <a:cubicBezTo>
                    <a:pt x="6833" y="926"/>
                    <a:pt x="7355" y="2179"/>
                    <a:pt x="7816" y="3286"/>
                  </a:cubicBezTo>
                  <a:cubicBezTo>
                    <a:pt x="7994" y="3712"/>
                    <a:pt x="8161" y="4115"/>
                    <a:pt x="8400" y="4445"/>
                  </a:cubicBezTo>
                  <a:cubicBezTo>
                    <a:pt x="8684" y="4838"/>
                    <a:pt x="9019" y="4998"/>
                    <a:pt x="9415" y="4998"/>
                  </a:cubicBezTo>
                  <a:cubicBezTo>
                    <a:pt x="10056" y="4998"/>
                    <a:pt x="10860" y="4581"/>
                    <a:pt x="11876" y="4052"/>
                  </a:cubicBezTo>
                  <a:cubicBezTo>
                    <a:pt x="12356" y="3801"/>
                    <a:pt x="12900" y="3518"/>
                    <a:pt x="13504" y="3239"/>
                  </a:cubicBezTo>
                  <a:cubicBezTo>
                    <a:pt x="14016" y="3002"/>
                    <a:pt x="14516" y="2908"/>
                    <a:pt x="14987" y="2908"/>
                  </a:cubicBezTo>
                  <a:cubicBezTo>
                    <a:pt x="16106" y="2908"/>
                    <a:pt x="17057" y="3438"/>
                    <a:pt x="17606" y="3829"/>
                  </a:cubicBezTo>
                  <a:cubicBezTo>
                    <a:pt x="17505" y="3824"/>
                    <a:pt x="17404" y="3822"/>
                    <a:pt x="17306" y="3822"/>
                  </a:cubicBezTo>
                  <a:cubicBezTo>
                    <a:pt x="14368" y="3822"/>
                    <a:pt x="12595" y="5869"/>
                    <a:pt x="12034" y="9923"/>
                  </a:cubicBezTo>
                  <a:cubicBezTo>
                    <a:pt x="11625" y="12883"/>
                    <a:pt x="7487" y="13218"/>
                    <a:pt x="7445" y="13221"/>
                  </a:cubicBezTo>
                  <a:cubicBezTo>
                    <a:pt x="7333" y="13224"/>
                    <a:pt x="7247" y="13318"/>
                    <a:pt x="7251" y="13429"/>
                  </a:cubicBezTo>
                  <a:cubicBezTo>
                    <a:pt x="7255" y="13539"/>
                    <a:pt x="7345" y="13625"/>
                    <a:pt x="7454" y="13625"/>
                  </a:cubicBezTo>
                  <a:cubicBezTo>
                    <a:pt x="7456" y="13625"/>
                    <a:pt x="7458" y="13625"/>
                    <a:pt x="7459" y="13625"/>
                  </a:cubicBezTo>
                  <a:lnTo>
                    <a:pt x="7476" y="13625"/>
                  </a:lnTo>
                  <a:cubicBezTo>
                    <a:pt x="7520" y="13622"/>
                    <a:pt x="11982" y="13264"/>
                    <a:pt x="12437" y="9977"/>
                  </a:cubicBezTo>
                  <a:cubicBezTo>
                    <a:pt x="12969" y="6118"/>
                    <a:pt x="14564" y="4227"/>
                    <a:pt x="17298" y="4227"/>
                  </a:cubicBezTo>
                  <a:cubicBezTo>
                    <a:pt x="17593" y="4227"/>
                    <a:pt x="17901" y="4249"/>
                    <a:pt x="18222" y="4293"/>
                  </a:cubicBezTo>
                  <a:cubicBezTo>
                    <a:pt x="18233" y="4294"/>
                    <a:pt x="18243" y="4295"/>
                    <a:pt x="18254" y="4295"/>
                  </a:cubicBezTo>
                  <a:cubicBezTo>
                    <a:pt x="18428" y="4295"/>
                    <a:pt x="18525" y="4077"/>
                    <a:pt x="18393" y="3948"/>
                  </a:cubicBezTo>
                  <a:cubicBezTo>
                    <a:pt x="18374" y="3929"/>
                    <a:pt x="16915" y="2501"/>
                    <a:pt x="14985" y="2501"/>
                  </a:cubicBezTo>
                  <a:cubicBezTo>
                    <a:pt x="14463" y="2501"/>
                    <a:pt x="13907" y="2606"/>
                    <a:pt x="13335" y="2871"/>
                  </a:cubicBezTo>
                  <a:cubicBezTo>
                    <a:pt x="12723" y="3154"/>
                    <a:pt x="12174" y="3440"/>
                    <a:pt x="11690" y="3692"/>
                  </a:cubicBezTo>
                  <a:cubicBezTo>
                    <a:pt x="10629" y="4244"/>
                    <a:pt x="9933" y="4589"/>
                    <a:pt x="9435" y="4589"/>
                  </a:cubicBezTo>
                  <a:cubicBezTo>
                    <a:pt x="9144" y="4589"/>
                    <a:pt x="8920" y="4471"/>
                    <a:pt x="8729" y="4208"/>
                  </a:cubicBezTo>
                  <a:cubicBezTo>
                    <a:pt x="8518" y="3916"/>
                    <a:pt x="8359" y="3534"/>
                    <a:pt x="8190" y="3130"/>
                  </a:cubicBezTo>
                  <a:cubicBezTo>
                    <a:pt x="7716" y="1991"/>
                    <a:pt x="7125" y="573"/>
                    <a:pt x="4916" y="101"/>
                  </a:cubicBezTo>
                  <a:cubicBezTo>
                    <a:pt x="4603" y="34"/>
                    <a:pt x="4293" y="1"/>
                    <a:pt x="3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6"/>
            <p:cNvSpPr/>
            <p:nvPr/>
          </p:nvSpPr>
          <p:spPr>
            <a:xfrm>
              <a:off x="3743450" y="2967525"/>
              <a:ext cx="404400" cy="225700"/>
            </a:xfrm>
            <a:custGeom>
              <a:avLst/>
              <a:gdLst/>
              <a:ahLst/>
              <a:cxnLst/>
              <a:rect l="l" t="t" r="r" b="b"/>
              <a:pathLst>
                <a:path w="16176" h="9028" extrusionOk="0">
                  <a:moveTo>
                    <a:pt x="11705" y="0"/>
                  </a:moveTo>
                  <a:cubicBezTo>
                    <a:pt x="10376" y="0"/>
                    <a:pt x="9087" y="655"/>
                    <a:pt x="7924" y="1953"/>
                  </a:cubicBezTo>
                  <a:cubicBezTo>
                    <a:pt x="7444" y="1516"/>
                    <a:pt x="5934" y="286"/>
                    <a:pt x="4177" y="286"/>
                  </a:cubicBezTo>
                  <a:cubicBezTo>
                    <a:pt x="3646" y="286"/>
                    <a:pt x="3092" y="399"/>
                    <a:pt x="2537" y="679"/>
                  </a:cubicBezTo>
                  <a:cubicBezTo>
                    <a:pt x="1238" y="1333"/>
                    <a:pt x="352" y="2782"/>
                    <a:pt x="165" y="4552"/>
                  </a:cubicBezTo>
                  <a:cubicBezTo>
                    <a:pt x="1" y="6130"/>
                    <a:pt x="460" y="7604"/>
                    <a:pt x="1337" y="8307"/>
                  </a:cubicBezTo>
                  <a:cubicBezTo>
                    <a:pt x="1978" y="8822"/>
                    <a:pt x="2699" y="9027"/>
                    <a:pt x="3364" y="9027"/>
                  </a:cubicBezTo>
                  <a:cubicBezTo>
                    <a:pt x="3945" y="9027"/>
                    <a:pt x="4483" y="8870"/>
                    <a:pt x="4887" y="8625"/>
                  </a:cubicBezTo>
                  <a:cubicBezTo>
                    <a:pt x="5577" y="8208"/>
                    <a:pt x="5906" y="7539"/>
                    <a:pt x="5768" y="6835"/>
                  </a:cubicBezTo>
                  <a:cubicBezTo>
                    <a:pt x="5577" y="5854"/>
                    <a:pt x="5060" y="5439"/>
                    <a:pt x="4660" y="5263"/>
                  </a:cubicBezTo>
                  <a:cubicBezTo>
                    <a:pt x="4440" y="5166"/>
                    <a:pt x="4199" y="5118"/>
                    <a:pt x="3959" y="5118"/>
                  </a:cubicBezTo>
                  <a:cubicBezTo>
                    <a:pt x="3652" y="5118"/>
                    <a:pt x="3347" y="5197"/>
                    <a:pt x="3095" y="5352"/>
                  </a:cubicBezTo>
                  <a:cubicBezTo>
                    <a:pt x="3000" y="5409"/>
                    <a:pt x="2969" y="5534"/>
                    <a:pt x="3027" y="5630"/>
                  </a:cubicBezTo>
                  <a:cubicBezTo>
                    <a:pt x="3066" y="5692"/>
                    <a:pt x="3132" y="5727"/>
                    <a:pt x="3201" y="5727"/>
                  </a:cubicBezTo>
                  <a:cubicBezTo>
                    <a:pt x="3236" y="5727"/>
                    <a:pt x="3273" y="5717"/>
                    <a:pt x="3306" y="5697"/>
                  </a:cubicBezTo>
                  <a:cubicBezTo>
                    <a:pt x="3472" y="5595"/>
                    <a:pt x="3709" y="5524"/>
                    <a:pt x="3966" y="5524"/>
                  </a:cubicBezTo>
                  <a:cubicBezTo>
                    <a:pt x="4139" y="5524"/>
                    <a:pt x="4321" y="5557"/>
                    <a:pt x="4497" y="5634"/>
                  </a:cubicBezTo>
                  <a:cubicBezTo>
                    <a:pt x="4943" y="5831"/>
                    <a:pt x="5245" y="6272"/>
                    <a:pt x="5370" y="6912"/>
                  </a:cubicBezTo>
                  <a:cubicBezTo>
                    <a:pt x="5476" y="7451"/>
                    <a:pt x="5223" y="7949"/>
                    <a:pt x="4679" y="8279"/>
                  </a:cubicBezTo>
                  <a:cubicBezTo>
                    <a:pt x="4328" y="8490"/>
                    <a:pt x="3868" y="8617"/>
                    <a:pt x="3375" y="8617"/>
                  </a:cubicBezTo>
                  <a:cubicBezTo>
                    <a:pt x="2781" y="8617"/>
                    <a:pt x="2140" y="8433"/>
                    <a:pt x="1591" y="7991"/>
                  </a:cubicBezTo>
                  <a:cubicBezTo>
                    <a:pt x="819" y="7372"/>
                    <a:pt x="418" y="6039"/>
                    <a:pt x="569" y="4595"/>
                  </a:cubicBezTo>
                  <a:cubicBezTo>
                    <a:pt x="741" y="2961"/>
                    <a:pt x="1544" y="1633"/>
                    <a:pt x="2719" y="1040"/>
                  </a:cubicBezTo>
                  <a:cubicBezTo>
                    <a:pt x="3211" y="792"/>
                    <a:pt x="3705" y="692"/>
                    <a:pt x="4181" y="692"/>
                  </a:cubicBezTo>
                  <a:cubicBezTo>
                    <a:pt x="6126" y="692"/>
                    <a:pt x="7772" y="2363"/>
                    <a:pt x="7793" y="2384"/>
                  </a:cubicBezTo>
                  <a:cubicBezTo>
                    <a:pt x="7828" y="2424"/>
                    <a:pt x="7878" y="2447"/>
                    <a:pt x="7931" y="2447"/>
                  </a:cubicBezTo>
                  <a:cubicBezTo>
                    <a:pt x="7935" y="2447"/>
                    <a:pt x="7940" y="2446"/>
                    <a:pt x="7944" y="2446"/>
                  </a:cubicBezTo>
                  <a:cubicBezTo>
                    <a:pt x="8002" y="2445"/>
                    <a:pt x="8055" y="2418"/>
                    <a:pt x="8091" y="2376"/>
                  </a:cubicBezTo>
                  <a:cubicBezTo>
                    <a:pt x="9198" y="1083"/>
                    <a:pt x="10409" y="405"/>
                    <a:pt x="11660" y="405"/>
                  </a:cubicBezTo>
                  <a:cubicBezTo>
                    <a:pt x="11691" y="405"/>
                    <a:pt x="11723" y="405"/>
                    <a:pt x="11755" y="406"/>
                  </a:cubicBezTo>
                  <a:cubicBezTo>
                    <a:pt x="14027" y="437"/>
                    <a:pt x="15772" y="2562"/>
                    <a:pt x="15791" y="2584"/>
                  </a:cubicBezTo>
                  <a:cubicBezTo>
                    <a:pt x="15830" y="2633"/>
                    <a:pt x="15888" y="2659"/>
                    <a:pt x="15947" y="2659"/>
                  </a:cubicBezTo>
                  <a:cubicBezTo>
                    <a:pt x="15992" y="2659"/>
                    <a:pt x="16037" y="2644"/>
                    <a:pt x="16074" y="2613"/>
                  </a:cubicBezTo>
                  <a:cubicBezTo>
                    <a:pt x="16162" y="2543"/>
                    <a:pt x="16176" y="2415"/>
                    <a:pt x="16105" y="2329"/>
                  </a:cubicBezTo>
                  <a:cubicBezTo>
                    <a:pt x="16030" y="2235"/>
                    <a:pt x="14226" y="36"/>
                    <a:pt x="11762" y="1"/>
                  </a:cubicBezTo>
                  <a:cubicBezTo>
                    <a:pt x="11743" y="1"/>
                    <a:pt x="11724" y="0"/>
                    <a:pt x="11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6"/>
            <p:cNvSpPr/>
            <p:nvPr/>
          </p:nvSpPr>
          <p:spPr>
            <a:xfrm>
              <a:off x="2181375" y="3308875"/>
              <a:ext cx="1089875" cy="397450"/>
            </a:xfrm>
            <a:custGeom>
              <a:avLst/>
              <a:gdLst/>
              <a:ahLst/>
              <a:cxnLst/>
              <a:rect l="l" t="t" r="r" b="b"/>
              <a:pathLst>
                <a:path w="43595" h="15898" extrusionOk="0">
                  <a:moveTo>
                    <a:pt x="15732" y="1"/>
                  </a:moveTo>
                  <a:cubicBezTo>
                    <a:pt x="15189" y="1"/>
                    <a:pt x="14578" y="121"/>
                    <a:pt x="13900" y="418"/>
                  </a:cubicBezTo>
                  <a:cubicBezTo>
                    <a:pt x="10401" y="1955"/>
                    <a:pt x="10595" y="4287"/>
                    <a:pt x="10595" y="4287"/>
                  </a:cubicBezTo>
                  <a:cubicBezTo>
                    <a:pt x="10595" y="4287"/>
                    <a:pt x="10084" y="2655"/>
                    <a:pt x="7863" y="2655"/>
                  </a:cubicBezTo>
                  <a:cubicBezTo>
                    <a:pt x="6270" y="2655"/>
                    <a:pt x="3796" y="3495"/>
                    <a:pt x="1" y="6377"/>
                  </a:cubicBezTo>
                  <a:cubicBezTo>
                    <a:pt x="1" y="6377"/>
                    <a:pt x="118" y="6370"/>
                    <a:pt x="325" y="6370"/>
                  </a:cubicBezTo>
                  <a:cubicBezTo>
                    <a:pt x="1552" y="6370"/>
                    <a:pt x="5919" y="6619"/>
                    <a:pt x="7583" y="10070"/>
                  </a:cubicBezTo>
                  <a:cubicBezTo>
                    <a:pt x="8682" y="12353"/>
                    <a:pt x="10046" y="12939"/>
                    <a:pt x="11182" y="12939"/>
                  </a:cubicBezTo>
                  <a:cubicBezTo>
                    <a:pt x="12054" y="12939"/>
                    <a:pt x="12791" y="12594"/>
                    <a:pt x="13171" y="12404"/>
                  </a:cubicBezTo>
                  <a:cubicBezTo>
                    <a:pt x="13171" y="12404"/>
                    <a:pt x="15674" y="15567"/>
                    <a:pt x="19666" y="15567"/>
                  </a:cubicBezTo>
                  <a:cubicBezTo>
                    <a:pt x="21139" y="15567"/>
                    <a:pt x="22814" y="15137"/>
                    <a:pt x="24641" y="13958"/>
                  </a:cubicBezTo>
                  <a:cubicBezTo>
                    <a:pt x="24641" y="13958"/>
                    <a:pt x="26791" y="15897"/>
                    <a:pt x="29295" y="15897"/>
                  </a:cubicBezTo>
                  <a:cubicBezTo>
                    <a:pt x="30084" y="15897"/>
                    <a:pt x="30908" y="15705"/>
                    <a:pt x="31711" y="15198"/>
                  </a:cubicBezTo>
                  <a:cubicBezTo>
                    <a:pt x="35065" y="13085"/>
                    <a:pt x="33790" y="9840"/>
                    <a:pt x="36741" y="9439"/>
                  </a:cubicBezTo>
                  <a:cubicBezTo>
                    <a:pt x="39694" y="9038"/>
                    <a:pt x="42671" y="8662"/>
                    <a:pt x="43594" y="6522"/>
                  </a:cubicBezTo>
                  <a:lnTo>
                    <a:pt x="43594" y="6522"/>
                  </a:lnTo>
                  <a:cubicBezTo>
                    <a:pt x="43594" y="6523"/>
                    <a:pt x="42502" y="7208"/>
                    <a:pt x="41210" y="7208"/>
                  </a:cubicBezTo>
                  <a:cubicBezTo>
                    <a:pt x="40313" y="7208"/>
                    <a:pt x="39319" y="6878"/>
                    <a:pt x="38527" y="5758"/>
                  </a:cubicBezTo>
                  <a:cubicBezTo>
                    <a:pt x="37311" y="4035"/>
                    <a:pt x="36238" y="3716"/>
                    <a:pt x="35611" y="3716"/>
                  </a:cubicBezTo>
                  <a:cubicBezTo>
                    <a:pt x="35243" y="3716"/>
                    <a:pt x="35028" y="3826"/>
                    <a:pt x="35028" y="3826"/>
                  </a:cubicBezTo>
                  <a:cubicBezTo>
                    <a:pt x="35028" y="3826"/>
                    <a:pt x="35721" y="1032"/>
                    <a:pt x="32125" y="497"/>
                  </a:cubicBezTo>
                  <a:cubicBezTo>
                    <a:pt x="31762" y="443"/>
                    <a:pt x="31419" y="419"/>
                    <a:pt x="31098" y="419"/>
                  </a:cubicBezTo>
                  <a:cubicBezTo>
                    <a:pt x="28239" y="419"/>
                    <a:pt x="27022" y="2344"/>
                    <a:pt x="27022" y="2344"/>
                  </a:cubicBezTo>
                  <a:cubicBezTo>
                    <a:pt x="27022" y="2344"/>
                    <a:pt x="26052" y="426"/>
                    <a:pt x="23589" y="426"/>
                  </a:cubicBezTo>
                  <a:cubicBezTo>
                    <a:pt x="22437" y="426"/>
                    <a:pt x="20959" y="845"/>
                    <a:pt x="19100" y="2077"/>
                  </a:cubicBezTo>
                  <a:cubicBezTo>
                    <a:pt x="19100" y="2077"/>
                    <a:pt x="17995" y="1"/>
                    <a:pt x="157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6"/>
            <p:cNvSpPr/>
            <p:nvPr/>
          </p:nvSpPr>
          <p:spPr>
            <a:xfrm>
              <a:off x="2174300" y="3306425"/>
              <a:ext cx="517400" cy="331275"/>
            </a:xfrm>
            <a:custGeom>
              <a:avLst/>
              <a:gdLst/>
              <a:ahLst/>
              <a:cxnLst/>
              <a:rect l="l" t="t" r="r" b="b"/>
              <a:pathLst>
                <a:path w="20696" h="13251" extrusionOk="0">
                  <a:moveTo>
                    <a:pt x="16061" y="0"/>
                  </a:moveTo>
                  <a:cubicBezTo>
                    <a:pt x="15140" y="0"/>
                    <a:pt x="14150" y="252"/>
                    <a:pt x="13253" y="745"/>
                  </a:cubicBezTo>
                  <a:cubicBezTo>
                    <a:pt x="11977" y="1447"/>
                    <a:pt x="11104" y="2520"/>
                    <a:pt x="10787" y="3749"/>
                  </a:cubicBezTo>
                  <a:cubicBezTo>
                    <a:pt x="10555" y="3409"/>
                    <a:pt x="10154" y="3002"/>
                    <a:pt x="9482" y="2766"/>
                  </a:cubicBezTo>
                  <a:cubicBezTo>
                    <a:pt x="9158" y="2652"/>
                    <a:pt x="8761" y="2576"/>
                    <a:pt x="8275" y="2576"/>
                  </a:cubicBezTo>
                  <a:cubicBezTo>
                    <a:pt x="6683" y="2576"/>
                    <a:pt x="4144" y="3388"/>
                    <a:pt x="163" y="6312"/>
                  </a:cubicBezTo>
                  <a:cubicBezTo>
                    <a:pt x="1" y="6429"/>
                    <a:pt x="89" y="6679"/>
                    <a:pt x="278" y="6679"/>
                  </a:cubicBezTo>
                  <a:cubicBezTo>
                    <a:pt x="288" y="6679"/>
                    <a:pt x="299" y="6678"/>
                    <a:pt x="310" y="6676"/>
                  </a:cubicBezTo>
                  <a:cubicBezTo>
                    <a:pt x="324" y="6674"/>
                    <a:pt x="666" y="6632"/>
                    <a:pt x="1201" y="6632"/>
                  </a:cubicBezTo>
                  <a:cubicBezTo>
                    <a:pt x="2800" y="6632"/>
                    <a:pt x="6120" y="7009"/>
                    <a:pt x="7530" y="9964"/>
                  </a:cubicBezTo>
                  <a:cubicBezTo>
                    <a:pt x="8342" y="11667"/>
                    <a:pt x="9331" y="12719"/>
                    <a:pt x="10471" y="13095"/>
                  </a:cubicBezTo>
                  <a:cubicBezTo>
                    <a:pt x="10783" y="13197"/>
                    <a:pt x="11110" y="13250"/>
                    <a:pt x="11437" y="13250"/>
                  </a:cubicBezTo>
                  <a:cubicBezTo>
                    <a:pt x="11441" y="13250"/>
                    <a:pt x="11446" y="13250"/>
                    <a:pt x="11450" y="13250"/>
                  </a:cubicBezTo>
                  <a:cubicBezTo>
                    <a:pt x="12086" y="13250"/>
                    <a:pt x="12755" y="13065"/>
                    <a:pt x="13449" y="12694"/>
                  </a:cubicBezTo>
                  <a:cubicBezTo>
                    <a:pt x="13548" y="12641"/>
                    <a:pt x="13584" y="12519"/>
                    <a:pt x="13533" y="12421"/>
                  </a:cubicBezTo>
                  <a:cubicBezTo>
                    <a:pt x="13496" y="12352"/>
                    <a:pt x="13426" y="12313"/>
                    <a:pt x="13354" y="12313"/>
                  </a:cubicBezTo>
                  <a:cubicBezTo>
                    <a:pt x="13322" y="12313"/>
                    <a:pt x="13289" y="12321"/>
                    <a:pt x="13258" y="12337"/>
                  </a:cubicBezTo>
                  <a:cubicBezTo>
                    <a:pt x="12625" y="12675"/>
                    <a:pt x="12020" y="12844"/>
                    <a:pt x="11451" y="12844"/>
                  </a:cubicBezTo>
                  <a:cubicBezTo>
                    <a:pt x="11157" y="12844"/>
                    <a:pt x="10872" y="12799"/>
                    <a:pt x="10597" y="12709"/>
                  </a:cubicBezTo>
                  <a:cubicBezTo>
                    <a:pt x="9567" y="12370"/>
                    <a:pt x="8657" y="11388"/>
                    <a:pt x="7895" y="9789"/>
                  </a:cubicBezTo>
                  <a:cubicBezTo>
                    <a:pt x="6382" y="6616"/>
                    <a:pt x="2849" y="6228"/>
                    <a:pt x="1169" y="6228"/>
                  </a:cubicBezTo>
                  <a:cubicBezTo>
                    <a:pt x="1099" y="6228"/>
                    <a:pt x="1032" y="6229"/>
                    <a:pt x="969" y="6230"/>
                  </a:cubicBezTo>
                  <a:cubicBezTo>
                    <a:pt x="4552" y="3690"/>
                    <a:pt x="6828" y="2976"/>
                    <a:pt x="8257" y="2976"/>
                  </a:cubicBezTo>
                  <a:cubicBezTo>
                    <a:pt x="8691" y="2976"/>
                    <a:pt x="9048" y="3042"/>
                    <a:pt x="9338" y="3143"/>
                  </a:cubicBezTo>
                  <a:cubicBezTo>
                    <a:pt x="10420" y="3519"/>
                    <a:pt x="10672" y="4400"/>
                    <a:pt x="10683" y="4436"/>
                  </a:cubicBezTo>
                  <a:cubicBezTo>
                    <a:pt x="10705" y="4528"/>
                    <a:pt x="10787" y="4591"/>
                    <a:pt x="10880" y="4591"/>
                  </a:cubicBezTo>
                  <a:cubicBezTo>
                    <a:pt x="10885" y="4591"/>
                    <a:pt x="10890" y="4591"/>
                    <a:pt x="10895" y="4591"/>
                  </a:cubicBezTo>
                  <a:cubicBezTo>
                    <a:pt x="10994" y="4583"/>
                    <a:pt x="11073" y="4504"/>
                    <a:pt x="11080" y="4406"/>
                  </a:cubicBezTo>
                  <a:cubicBezTo>
                    <a:pt x="11220" y="3055"/>
                    <a:pt x="12083" y="1850"/>
                    <a:pt x="13449" y="1100"/>
                  </a:cubicBezTo>
                  <a:cubicBezTo>
                    <a:pt x="14289" y="639"/>
                    <a:pt x="15212" y="402"/>
                    <a:pt x="16063" y="402"/>
                  </a:cubicBezTo>
                  <a:cubicBezTo>
                    <a:pt x="16661" y="402"/>
                    <a:pt x="17225" y="519"/>
                    <a:pt x="17700" y="757"/>
                  </a:cubicBezTo>
                  <a:cubicBezTo>
                    <a:pt x="19138" y="1476"/>
                    <a:pt x="20280" y="3496"/>
                    <a:pt x="20144" y="5079"/>
                  </a:cubicBezTo>
                  <a:cubicBezTo>
                    <a:pt x="20089" y="5712"/>
                    <a:pt x="19796" y="6537"/>
                    <a:pt x="18705" y="6864"/>
                  </a:cubicBezTo>
                  <a:cubicBezTo>
                    <a:pt x="18415" y="6952"/>
                    <a:pt x="18151" y="6989"/>
                    <a:pt x="17912" y="6989"/>
                  </a:cubicBezTo>
                  <a:cubicBezTo>
                    <a:pt x="16673" y="6989"/>
                    <a:pt x="16096" y="5979"/>
                    <a:pt x="15930" y="5619"/>
                  </a:cubicBezTo>
                  <a:cubicBezTo>
                    <a:pt x="15578" y="4853"/>
                    <a:pt x="15595" y="3970"/>
                    <a:pt x="15969" y="3729"/>
                  </a:cubicBezTo>
                  <a:cubicBezTo>
                    <a:pt x="16203" y="3579"/>
                    <a:pt x="16420" y="3524"/>
                    <a:pt x="16613" y="3524"/>
                  </a:cubicBezTo>
                  <a:cubicBezTo>
                    <a:pt x="17123" y="3524"/>
                    <a:pt x="17461" y="3911"/>
                    <a:pt x="17480" y="3933"/>
                  </a:cubicBezTo>
                  <a:cubicBezTo>
                    <a:pt x="17520" y="3980"/>
                    <a:pt x="17577" y="4005"/>
                    <a:pt x="17635" y="4005"/>
                  </a:cubicBezTo>
                  <a:cubicBezTo>
                    <a:pt x="17681" y="4005"/>
                    <a:pt x="17727" y="3990"/>
                    <a:pt x="17764" y="3958"/>
                  </a:cubicBezTo>
                  <a:cubicBezTo>
                    <a:pt x="17850" y="3886"/>
                    <a:pt x="17861" y="3758"/>
                    <a:pt x="17789" y="3672"/>
                  </a:cubicBezTo>
                  <a:cubicBezTo>
                    <a:pt x="17587" y="3431"/>
                    <a:pt x="17155" y="3118"/>
                    <a:pt x="16613" y="3118"/>
                  </a:cubicBezTo>
                  <a:cubicBezTo>
                    <a:pt x="16347" y="3118"/>
                    <a:pt x="16055" y="3193"/>
                    <a:pt x="15751" y="3388"/>
                  </a:cubicBezTo>
                  <a:cubicBezTo>
                    <a:pt x="15192" y="3748"/>
                    <a:pt x="15108" y="4803"/>
                    <a:pt x="15563" y="5790"/>
                  </a:cubicBezTo>
                  <a:cubicBezTo>
                    <a:pt x="15948" y="6626"/>
                    <a:pt x="16745" y="7393"/>
                    <a:pt x="17919" y="7393"/>
                  </a:cubicBezTo>
                  <a:cubicBezTo>
                    <a:pt x="18199" y="7393"/>
                    <a:pt x="18500" y="7350"/>
                    <a:pt x="18823" y="7253"/>
                  </a:cubicBezTo>
                  <a:cubicBezTo>
                    <a:pt x="19841" y="6946"/>
                    <a:pt x="20455" y="6187"/>
                    <a:pt x="20547" y="5114"/>
                  </a:cubicBezTo>
                  <a:cubicBezTo>
                    <a:pt x="20696" y="3385"/>
                    <a:pt x="19451" y="1179"/>
                    <a:pt x="17880" y="396"/>
                  </a:cubicBezTo>
                  <a:cubicBezTo>
                    <a:pt x="17350" y="130"/>
                    <a:pt x="16724" y="0"/>
                    <a:pt x="16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6"/>
            <p:cNvSpPr/>
            <p:nvPr/>
          </p:nvSpPr>
          <p:spPr>
            <a:xfrm>
              <a:off x="2484875" y="3544025"/>
              <a:ext cx="318300" cy="156900"/>
            </a:xfrm>
            <a:custGeom>
              <a:avLst/>
              <a:gdLst/>
              <a:ahLst/>
              <a:cxnLst/>
              <a:rect l="l" t="t" r="r" b="b"/>
              <a:pathLst>
                <a:path w="12732" h="6276" extrusionOk="0">
                  <a:moveTo>
                    <a:pt x="1963" y="0"/>
                  </a:moveTo>
                  <a:cubicBezTo>
                    <a:pt x="1185" y="0"/>
                    <a:pt x="611" y="306"/>
                    <a:pt x="364" y="864"/>
                  </a:cubicBezTo>
                  <a:cubicBezTo>
                    <a:pt x="0" y="1688"/>
                    <a:pt x="404" y="2933"/>
                    <a:pt x="1370" y="3962"/>
                  </a:cubicBezTo>
                  <a:cubicBezTo>
                    <a:pt x="2385" y="5044"/>
                    <a:pt x="4420" y="6275"/>
                    <a:pt x="7151" y="6275"/>
                  </a:cubicBezTo>
                  <a:cubicBezTo>
                    <a:pt x="8751" y="6275"/>
                    <a:pt x="10589" y="5852"/>
                    <a:pt x="12598" y="4730"/>
                  </a:cubicBezTo>
                  <a:cubicBezTo>
                    <a:pt x="12696" y="4675"/>
                    <a:pt x="12732" y="4552"/>
                    <a:pt x="12677" y="4455"/>
                  </a:cubicBezTo>
                  <a:cubicBezTo>
                    <a:pt x="12639" y="4388"/>
                    <a:pt x="12570" y="4350"/>
                    <a:pt x="12499" y="4350"/>
                  </a:cubicBezTo>
                  <a:cubicBezTo>
                    <a:pt x="12466" y="4350"/>
                    <a:pt x="12432" y="4359"/>
                    <a:pt x="12401" y="4376"/>
                  </a:cubicBezTo>
                  <a:cubicBezTo>
                    <a:pt x="10419" y="5483"/>
                    <a:pt x="8668" y="5873"/>
                    <a:pt x="7185" y="5873"/>
                  </a:cubicBezTo>
                  <a:cubicBezTo>
                    <a:pt x="3773" y="5873"/>
                    <a:pt x="1781" y="3811"/>
                    <a:pt x="1665" y="3686"/>
                  </a:cubicBezTo>
                  <a:cubicBezTo>
                    <a:pt x="822" y="2789"/>
                    <a:pt x="439" y="1696"/>
                    <a:pt x="734" y="1028"/>
                  </a:cubicBezTo>
                  <a:cubicBezTo>
                    <a:pt x="915" y="619"/>
                    <a:pt x="1338" y="405"/>
                    <a:pt x="1969" y="405"/>
                  </a:cubicBezTo>
                  <a:cubicBezTo>
                    <a:pt x="1979" y="405"/>
                    <a:pt x="1990" y="405"/>
                    <a:pt x="2001" y="406"/>
                  </a:cubicBezTo>
                  <a:cubicBezTo>
                    <a:pt x="2405" y="411"/>
                    <a:pt x="2683" y="532"/>
                    <a:pt x="2852" y="773"/>
                  </a:cubicBezTo>
                  <a:cubicBezTo>
                    <a:pt x="3285" y="1389"/>
                    <a:pt x="2884" y="2581"/>
                    <a:pt x="2880" y="2593"/>
                  </a:cubicBezTo>
                  <a:cubicBezTo>
                    <a:pt x="2845" y="2698"/>
                    <a:pt x="2901" y="2813"/>
                    <a:pt x="3006" y="2849"/>
                  </a:cubicBezTo>
                  <a:cubicBezTo>
                    <a:pt x="3028" y="2857"/>
                    <a:pt x="3051" y="2861"/>
                    <a:pt x="3073" y="2861"/>
                  </a:cubicBezTo>
                  <a:cubicBezTo>
                    <a:pt x="3157" y="2861"/>
                    <a:pt x="3235" y="2808"/>
                    <a:pt x="3263" y="2725"/>
                  </a:cubicBezTo>
                  <a:cubicBezTo>
                    <a:pt x="3284" y="2667"/>
                    <a:pt x="3736" y="1326"/>
                    <a:pt x="3184" y="541"/>
                  </a:cubicBezTo>
                  <a:cubicBezTo>
                    <a:pt x="2939" y="190"/>
                    <a:pt x="2542" y="8"/>
                    <a:pt x="2007" y="1"/>
                  </a:cubicBezTo>
                  <a:cubicBezTo>
                    <a:pt x="1992" y="0"/>
                    <a:pt x="1977" y="0"/>
                    <a:pt x="19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6"/>
            <p:cNvSpPr/>
            <p:nvPr/>
          </p:nvSpPr>
          <p:spPr>
            <a:xfrm>
              <a:off x="2770225" y="3397275"/>
              <a:ext cx="507175" cy="312275"/>
            </a:xfrm>
            <a:custGeom>
              <a:avLst/>
              <a:gdLst/>
              <a:ahLst/>
              <a:cxnLst/>
              <a:rect l="l" t="t" r="r" b="b"/>
              <a:pathLst>
                <a:path w="20287" h="12491" extrusionOk="0">
                  <a:moveTo>
                    <a:pt x="12227" y="1"/>
                  </a:moveTo>
                  <a:cubicBezTo>
                    <a:pt x="12039" y="1"/>
                    <a:pt x="11837" y="20"/>
                    <a:pt x="11620" y="61"/>
                  </a:cubicBezTo>
                  <a:cubicBezTo>
                    <a:pt x="11510" y="82"/>
                    <a:pt x="11438" y="189"/>
                    <a:pt x="11458" y="297"/>
                  </a:cubicBezTo>
                  <a:cubicBezTo>
                    <a:pt x="11476" y="395"/>
                    <a:pt x="11561" y="462"/>
                    <a:pt x="11657" y="462"/>
                  </a:cubicBezTo>
                  <a:cubicBezTo>
                    <a:pt x="11669" y="462"/>
                    <a:pt x="11682" y="461"/>
                    <a:pt x="11695" y="459"/>
                  </a:cubicBezTo>
                  <a:cubicBezTo>
                    <a:pt x="11890" y="422"/>
                    <a:pt x="12070" y="404"/>
                    <a:pt x="12236" y="404"/>
                  </a:cubicBezTo>
                  <a:cubicBezTo>
                    <a:pt x="13247" y="404"/>
                    <a:pt x="13766" y="1054"/>
                    <a:pt x="14445" y="1906"/>
                  </a:cubicBezTo>
                  <a:cubicBezTo>
                    <a:pt x="14772" y="2314"/>
                    <a:pt x="15110" y="2738"/>
                    <a:pt x="15544" y="3136"/>
                  </a:cubicBezTo>
                  <a:cubicBezTo>
                    <a:pt x="16082" y="3629"/>
                    <a:pt x="16780" y="3792"/>
                    <a:pt x="17469" y="3792"/>
                  </a:cubicBezTo>
                  <a:cubicBezTo>
                    <a:pt x="18308" y="3792"/>
                    <a:pt x="19133" y="3550"/>
                    <a:pt x="19636" y="3368"/>
                  </a:cubicBezTo>
                  <a:lnTo>
                    <a:pt x="19636" y="3368"/>
                  </a:lnTo>
                  <a:cubicBezTo>
                    <a:pt x="18747" y="4927"/>
                    <a:pt x="16811" y="5213"/>
                    <a:pt x="14934" y="5492"/>
                  </a:cubicBezTo>
                  <a:cubicBezTo>
                    <a:pt x="13193" y="5749"/>
                    <a:pt x="11548" y="5992"/>
                    <a:pt x="10984" y="7291"/>
                  </a:cubicBezTo>
                  <a:cubicBezTo>
                    <a:pt x="9896" y="9799"/>
                    <a:pt x="8452" y="12085"/>
                    <a:pt x="5364" y="12085"/>
                  </a:cubicBezTo>
                  <a:cubicBezTo>
                    <a:pt x="5158" y="12085"/>
                    <a:pt x="4945" y="12075"/>
                    <a:pt x="4724" y="12054"/>
                  </a:cubicBezTo>
                  <a:cubicBezTo>
                    <a:pt x="2501" y="11841"/>
                    <a:pt x="1210" y="10620"/>
                    <a:pt x="745" y="9547"/>
                  </a:cubicBezTo>
                  <a:cubicBezTo>
                    <a:pt x="437" y="8841"/>
                    <a:pt x="455" y="8135"/>
                    <a:pt x="786" y="7704"/>
                  </a:cubicBezTo>
                  <a:cubicBezTo>
                    <a:pt x="1203" y="7161"/>
                    <a:pt x="1829" y="6975"/>
                    <a:pt x="2359" y="6975"/>
                  </a:cubicBezTo>
                  <a:cubicBezTo>
                    <a:pt x="2500" y="6975"/>
                    <a:pt x="2634" y="6988"/>
                    <a:pt x="2756" y="7011"/>
                  </a:cubicBezTo>
                  <a:cubicBezTo>
                    <a:pt x="3308" y="7115"/>
                    <a:pt x="3722" y="7420"/>
                    <a:pt x="3833" y="7806"/>
                  </a:cubicBezTo>
                  <a:cubicBezTo>
                    <a:pt x="3913" y="8082"/>
                    <a:pt x="3902" y="8294"/>
                    <a:pt x="3800" y="8430"/>
                  </a:cubicBezTo>
                  <a:cubicBezTo>
                    <a:pt x="3648" y="8634"/>
                    <a:pt x="3325" y="8640"/>
                    <a:pt x="3321" y="8640"/>
                  </a:cubicBezTo>
                  <a:cubicBezTo>
                    <a:pt x="3209" y="8640"/>
                    <a:pt x="3120" y="8731"/>
                    <a:pt x="3120" y="8843"/>
                  </a:cubicBezTo>
                  <a:cubicBezTo>
                    <a:pt x="3120" y="8954"/>
                    <a:pt x="3211" y="9045"/>
                    <a:pt x="3322" y="9045"/>
                  </a:cubicBezTo>
                  <a:cubicBezTo>
                    <a:pt x="3345" y="9045"/>
                    <a:pt x="3848" y="9042"/>
                    <a:pt x="4122" y="8675"/>
                  </a:cubicBezTo>
                  <a:cubicBezTo>
                    <a:pt x="4306" y="8430"/>
                    <a:pt x="4340" y="8100"/>
                    <a:pt x="4222" y="7693"/>
                  </a:cubicBezTo>
                  <a:cubicBezTo>
                    <a:pt x="4068" y="7159"/>
                    <a:pt x="3534" y="6745"/>
                    <a:pt x="2831" y="6612"/>
                  </a:cubicBezTo>
                  <a:cubicBezTo>
                    <a:pt x="2671" y="6582"/>
                    <a:pt x="2511" y="6567"/>
                    <a:pt x="2352" y="6567"/>
                  </a:cubicBezTo>
                  <a:cubicBezTo>
                    <a:pt x="1606" y="6567"/>
                    <a:pt x="898" y="6892"/>
                    <a:pt x="463" y="7456"/>
                  </a:cubicBezTo>
                  <a:cubicBezTo>
                    <a:pt x="36" y="8013"/>
                    <a:pt x="1" y="8854"/>
                    <a:pt x="372" y="9709"/>
                  </a:cubicBezTo>
                  <a:cubicBezTo>
                    <a:pt x="885" y="10887"/>
                    <a:pt x="2286" y="12227"/>
                    <a:pt x="4685" y="12458"/>
                  </a:cubicBezTo>
                  <a:cubicBezTo>
                    <a:pt x="4919" y="12480"/>
                    <a:pt x="5145" y="12490"/>
                    <a:pt x="5364" y="12490"/>
                  </a:cubicBezTo>
                  <a:cubicBezTo>
                    <a:pt x="8697" y="12490"/>
                    <a:pt x="10263" y="9967"/>
                    <a:pt x="11355" y="7453"/>
                  </a:cubicBezTo>
                  <a:cubicBezTo>
                    <a:pt x="11830" y="6361"/>
                    <a:pt x="13366" y="6133"/>
                    <a:pt x="14994" y="5893"/>
                  </a:cubicBezTo>
                  <a:cubicBezTo>
                    <a:pt x="17055" y="5587"/>
                    <a:pt x="19391" y="5241"/>
                    <a:pt x="20229" y="3060"/>
                  </a:cubicBezTo>
                  <a:cubicBezTo>
                    <a:pt x="20286" y="2920"/>
                    <a:pt x="20176" y="2783"/>
                    <a:pt x="20043" y="2783"/>
                  </a:cubicBezTo>
                  <a:cubicBezTo>
                    <a:pt x="20014" y="2783"/>
                    <a:pt x="19984" y="2789"/>
                    <a:pt x="19955" y="2803"/>
                  </a:cubicBezTo>
                  <a:cubicBezTo>
                    <a:pt x="19936" y="2812"/>
                    <a:pt x="18690" y="3383"/>
                    <a:pt x="17463" y="3383"/>
                  </a:cubicBezTo>
                  <a:cubicBezTo>
                    <a:pt x="16861" y="3383"/>
                    <a:pt x="16264" y="3246"/>
                    <a:pt x="15819" y="2838"/>
                  </a:cubicBezTo>
                  <a:cubicBezTo>
                    <a:pt x="15406" y="2459"/>
                    <a:pt x="15079" y="2050"/>
                    <a:pt x="14762" y="1652"/>
                  </a:cubicBezTo>
                  <a:cubicBezTo>
                    <a:pt x="14087" y="807"/>
                    <a:pt x="13445" y="1"/>
                    <a:pt x="12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6"/>
            <p:cNvSpPr/>
            <p:nvPr/>
          </p:nvSpPr>
          <p:spPr>
            <a:xfrm>
              <a:off x="2662825" y="3312200"/>
              <a:ext cx="404575" cy="195625"/>
            </a:xfrm>
            <a:custGeom>
              <a:avLst/>
              <a:gdLst/>
              <a:ahLst/>
              <a:cxnLst/>
              <a:rect l="l" t="t" r="r" b="b"/>
              <a:pathLst>
                <a:path w="16183" h="7825" extrusionOk="0">
                  <a:moveTo>
                    <a:pt x="4430" y="0"/>
                  </a:moveTo>
                  <a:cubicBezTo>
                    <a:pt x="2206" y="0"/>
                    <a:pt x="187" y="1723"/>
                    <a:pt x="95" y="1803"/>
                  </a:cubicBezTo>
                  <a:cubicBezTo>
                    <a:pt x="10" y="1876"/>
                    <a:pt x="1" y="2004"/>
                    <a:pt x="74" y="2089"/>
                  </a:cubicBezTo>
                  <a:cubicBezTo>
                    <a:pt x="114" y="2135"/>
                    <a:pt x="170" y="2159"/>
                    <a:pt x="227" y="2159"/>
                  </a:cubicBezTo>
                  <a:cubicBezTo>
                    <a:pt x="274" y="2159"/>
                    <a:pt x="321" y="2143"/>
                    <a:pt x="359" y="2109"/>
                  </a:cubicBezTo>
                  <a:cubicBezTo>
                    <a:pt x="381" y="2090"/>
                    <a:pt x="2354" y="407"/>
                    <a:pt x="4434" y="407"/>
                  </a:cubicBezTo>
                  <a:cubicBezTo>
                    <a:pt x="4607" y="407"/>
                    <a:pt x="4781" y="418"/>
                    <a:pt x="4955" y="444"/>
                  </a:cubicBezTo>
                  <a:cubicBezTo>
                    <a:pt x="6005" y="595"/>
                    <a:pt x="6893" y="1227"/>
                    <a:pt x="7594" y="2319"/>
                  </a:cubicBezTo>
                  <a:cubicBezTo>
                    <a:pt x="7632" y="2380"/>
                    <a:pt x="7687" y="2403"/>
                    <a:pt x="7767" y="2413"/>
                  </a:cubicBezTo>
                  <a:cubicBezTo>
                    <a:pt x="7837" y="2412"/>
                    <a:pt x="7902" y="2375"/>
                    <a:pt x="7938" y="2313"/>
                  </a:cubicBezTo>
                  <a:cubicBezTo>
                    <a:pt x="7950" y="2294"/>
                    <a:pt x="9036" y="539"/>
                    <a:pt x="11986" y="539"/>
                  </a:cubicBezTo>
                  <a:cubicBezTo>
                    <a:pt x="12369" y="539"/>
                    <a:pt x="12783" y="569"/>
                    <a:pt x="13231" y="636"/>
                  </a:cubicBezTo>
                  <a:cubicBezTo>
                    <a:pt x="14785" y="868"/>
                    <a:pt x="15728" y="2029"/>
                    <a:pt x="15753" y="3743"/>
                  </a:cubicBezTo>
                  <a:cubicBezTo>
                    <a:pt x="15779" y="5507"/>
                    <a:pt x="14819" y="7173"/>
                    <a:pt x="13658" y="7382"/>
                  </a:cubicBezTo>
                  <a:cubicBezTo>
                    <a:pt x="13503" y="7409"/>
                    <a:pt x="13358" y="7422"/>
                    <a:pt x="13222" y="7422"/>
                  </a:cubicBezTo>
                  <a:cubicBezTo>
                    <a:pt x="12234" y="7422"/>
                    <a:pt x="11737" y="6763"/>
                    <a:pt x="11556" y="6450"/>
                  </a:cubicBezTo>
                  <a:cubicBezTo>
                    <a:pt x="11201" y="5835"/>
                    <a:pt x="11172" y="5089"/>
                    <a:pt x="11487" y="4715"/>
                  </a:cubicBezTo>
                  <a:cubicBezTo>
                    <a:pt x="11636" y="4539"/>
                    <a:pt x="11835" y="4478"/>
                    <a:pt x="12041" y="4478"/>
                  </a:cubicBezTo>
                  <a:cubicBezTo>
                    <a:pt x="12226" y="4478"/>
                    <a:pt x="12416" y="4527"/>
                    <a:pt x="12578" y="4587"/>
                  </a:cubicBezTo>
                  <a:cubicBezTo>
                    <a:pt x="12601" y="4596"/>
                    <a:pt x="12625" y="4600"/>
                    <a:pt x="12649" y="4600"/>
                  </a:cubicBezTo>
                  <a:cubicBezTo>
                    <a:pt x="12731" y="4600"/>
                    <a:pt x="12808" y="4549"/>
                    <a:pt x="12838" y="4467"/>
                  </a:cubicBezTo>
                  <a:cubicBezTo>
                    <a:pt x="12877" y="4362"/>
                    <a:pt x="12823" y="4246"/>
                    <a:pt x="12719" y="4207"/>
                  </a:cubicBezTo>
                  <a:cubicBezTo>
                    <a:pt x="12458" y="4111"/>
                    <a:pt x="12233" y="4073"/>
                    <a:pt x="12042" y="4073"/>
                  </a:cubicBezTo>
                  <a:cubicBezTo>
                    <a:pt x="11585" y="4073"/>
                    <a:pt x="11315" y="4290"/>
                    <a:pt x="11178" y="4453"/>
                  </a:cubicBezTo>
                  <a:cubicBezTo>
                    <a:pt x="10751" y="4960"/>
                    <a:pt x="10762" y="5884"/>
                    <a:pt x="11206" y="6652"/>
                  </a:cubicBezTo>
                  <a:cubicBezTo>
                    <a:pt x="11642" y="7407"/>
                    <a:pt x="12378" y="7825"/>
                    <a:pt x="13234" y="7825"/>
                  </a:cubicBezTo>
                  <a:cubicBezTo>
                    <a:pt x="13400" y="7825"/>
                    <a:pt x="13566" y="7809"/>
                    <a:pt x="13729" y="7779"/>
                  </a:cubicBezTo>
                  <a:cubicBezTo>
                    <a:pt x="15261" y="7505"/>
                    <a:pt x="16183" y="5468"/>
                    <a:pt x="16158" y="3736"/>
                  </a:cubicBezTo>
                  <a:cubicBezTo>
                    <a:pt x="16130" y="1807"/>
                    <a:pt x="15058" y="499"/>
                    <a:pt x="13291" y="235"/>
                  </a:cubicBezTo>
                  <a:cubicBezTo>
                    <a:pt x="12814" y="164"/>
                    <a:pt x="12372" y="133"/>
                    <a:pt x="11964" y="133"/>
                  </a:cubicBezTo>
                  <a:cubicBezTo>
                    <a:pt x="9454" y="133"/>
                    <a:pt x="8204" y="1324"/>
                    <a:pt x="7770" y="1857"/>
                  </a:cubicBezTo>
                  <a:cubicBezTo>
                    <a:pt x="7030" y="811"/>
                    <a:pt x="6102" y="200"/>
                    <a:pt x="5012" y="41"/>
                  </a:cubicBezTo>
                  <a:cubicBezTo>
                    <a:pt x="4817" y="13"/>
                    <a:pt x="4623"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6"/>
            <p:cNvSpPr/>
            <p:nvPr/>
          </p:nvSpPr>
          <p:spPr>
            <a:xfrm>
              <a:off x="3473650" y="2527000"/>
              <a:ext cx="292950" cy="121225"/>
            </a:xfrm>
            <a:custGeom>
              <a:avLst/>
              <a:gdLst/>
              <a:ahLst/>
              <a:cxnLst/>
              <a:rect l="l" t="t" r="r" b="b"/>
              <a:pathLst>
                <a:path w="11718" h="4849" extrusionOk="0">
                  <a:moveTo>
                    <a:pt x="10524" y="473"/>
                  </a:moveTo>
                  <a:cubicBezTo>
                    <a:pt x="10717" y="1007"/>
                    <a:pt x="11214" y="2572"/>
                    <a:pt x="11043" y="4104"/>
                  </a:cubicBezTo>
                  <a:lnTo>
                    <a:pt x="1351" y="4409"/>
                  </a:lnTo>
                  <a:lnTo>
                    <a:pt x="10524" y="473"/>
                  </a:lnTo>
                  <a:close/>
                  <a:moveTo>
                    <a:pt x="10639" y="1"/>
                  </a:moveTo>
                  <a:cubicBezTo>
                    <a:pt x="10612" y="1"/>
                    <a:pt x="10584" y="6"/>
                    <a:pt x="10558" y="18"/>
                  </a:cubicBezTo>
                  <a:lnTo>
                    <a:pt x="206" y="4459"/>
                  </a:lnTo>
                  <a:cubicBezTo>
                    <a:pt x="1" y="4544"/>
                    <a:pt x="63" y="4848"/>
                    <a:pt x="282" y="4848"/>
                  </a:cubicBezTo>
                  <a:cubicBezTo>
                    <a:pt x="284" y="4848"/>
                    <a:pt x="285" y="4848"/>
                    <a:pt x="287" y="4848"/>
                  </a:cubicBezTo>
                  <a:lnTo>
                    <a:pt x="293" y="4848"/>
                  </a:lnTo>
                  <a:lnTo>
                    <a:pt x="11227" y="4503"/>
                  </a:lnTo>
                  <a:cubicBezTo>
                    <a:pt x="11326" y="4500"/>
                    <a:pt x="11408" y="4427"/>
                    <a:pt x="11421" y="4330"/>
                  </a:cubicBezTo>
                  <a:cubicBezTo>
                    <a:pt x="11718" y="2294"/>
                    <a:pt x="10862" y="213"/>
                    <a:pt x="10825" y="125"/>
                  </a:cubicBezTo>
                  <a:cubicBezTo>
                    <a:pt x="10792" y="47"/>
                    <a:pt x="10717" y="1"/>
                    <a:pt x="10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CuadroTexto 78">
            <a:extLst>
              <a:ext uri="{FF2B5EF4-FFF2-40B4-BE49-F238E27FC236}">
                <a16:creationId xmlns:a16="http://schemas.microsoft.com/office/drawing/2014/main" id="{E48FC38D-E7E4-3F42-9E93-9B09922CFA8B}"/>
              </a:ext>
            </a:extLst>
          </p:cNvPr>
          <p:cNvSpPr txBox="1"/>
          <p:nvPr/>
        </p:nvSpPr>
        <p:spPr>
          <a:xfrm>
            <a:off x="749691" y="1623284"/>
            <a:ext cx="7567996" cy="2462213"/>
          </a:xfrm>
          <a:prstGeom prst="rect">
            <a:avLst/>
          </a:prstGeom>
          <a:noFill/>
        </p:spPr>
        <p:txBody>
          <a:bodyPr wrap="square">
            <a:spAutoFit/>
          </a:bodyPr>
          <a:lstStyle/>
          <a:p>
            <a:r>
              <a:rPr lang="es-MX" dirty="0"/>
              <a:t>El ampliar su vocabulario con actividades comunicativas, permite al alumno, lograr un desarrollo  integral, es decir cognitivo, afectivo, físico y sobre todo social lo cual tiene como resultado  la adquisición de confianza y seguridad para desenvolverse en distintos ámbito.</a:t>
            </a:r>
          </a:p>
          <a:p>
            <a:endParaRPr lang="es-MX" dirty="0"/>
          </a:p>
          <a:p>
            <a:r>
              <a:rPr lang="es-MX" dirty="0"/>
              <a:t>La enseñanza de un idioma diferente desde edad temprana responde en gran parte a la necesidad de educar personas bilingües, para así estar en concordancia con el paradigma económico de la globalización, teniendo la oportunidad de desenvolverse en diferentes lenguas. Este constituye un propósito que conforma parte de las políticas educativas de este país, razón por la cual el idioma inglés es parte del currículo de enseñanza de los niveles de preescolar hasta secundaria. Particularmente, la enseñanza del inglés en la etapa preescolar cumple un papel transcendental para mejorar la comprensión y producción del lenguaje.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1"/>
        <p:cNvGrpSpPr/>
        <p:nvPr/>
      </p:nvGrpSpPr>
      <p:grpSpPr>
        <a:xfrm>
          <a:off x="0" y="0"/>
          <a:ext cx="0" cy="0"/>
          <a:chOff x="0" y="0"/>
          <a:chExt cx="0" cy="0"/>
        </a:xfrm>
      </p:grpSpPr>
      <p:sp>
        <p:nvSpPr>
          <p:cNvPr id="2052" name="Google Shape;2052;p40"/>
          <p:cNvSpPr txBox="1">
            <a:spLocks noGrp="1"/>
          </p:cNvSpPr>
          <p:nvPr>
            <p:ph type="title"/>
          </p:nvPr>
        </p:nvSpPr>
        <p:spPr>
          <a:xfrm>
            <a:off x="4572000" y="749462"/>
            <a:ext cx="4814100" cy="64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t>R</a:t>
            </a:r>
            <a:r>
              <a:rPr lang="en" sz="2800" dirty="0"/>
              <a:t>eligion </a:t>
            </a:r>
            <a:endParaRPr sz="2800" dirty="0"/>
          </a:p>
        </p:txBody>
      </p:sp>
      <p:sp>
        <p:nvSpPr>
          <p:cNvPr id="2053" name="Google Shape;2053;p40"/>
          <p:cNvSpPr txBox="1">
            <a:spLocks noGrp="1"/>
          </p:cNvSpPr>
          <p:nvPr>
            <p:ph type="subTitle" idx="1"/>
          </p:nvPr>
        </p:nvSpPr>
        <p:spPr>
          <a:xfrm>
            <a:off x="2901411" y="1504308"/>
            <a:ext cx="5299614" cy="11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050" dirty="0"/>
              <a:t>En la educación religiosa el alumno trasciende con su preguntar constante, el orden de lo material, de lo físico, de lo visible y se interroga por el significado de la existencia, por el sentido </a:t>
            </a:r>
          </a:p>
          <a:p>
            <a:pPr marL="0" lvl="0" indent="0" algn="l" rtl="0">
              <a:spcBef>
                <a:spcPts val="0"/>
              </a:spcBef>
              <a:spcAft>
                <a:spcPts val="0"/>
              </a:spcAft>
              <a:buNone/>
            </a:pPr>
            <a:endParaRPr lang="es-MX" sz="1050" dirty="0"/>
          </a:p>
          <a:p>
            <a:pPr marL="0" lvl="0" indent="0" algn="l" rtl="0">
              <a:spcBef>
                <a:spcPts val="0"/>
              </a:spcBef>
              <a:spcAft>
                <a:spcPts val="0"/>
              </a:spcAft>
              <a:buNone/>
            </a:pPr>
            <a:r>
              <a:rPr lang="es-MX" sz="1050" dirty="0"/>
              <a:t>Es un derecho fundamental de los niños y adolescentes, tener</a:t>
            </a:r>
          </a:p>
          <a:p>
            <a:pPr marL="0" lvl="0" indent="0" algn="l" rtl="0">
              <a:spcBef>
                <a:spcPts val="0"/>
              </a:spcBef>
              <a:spcAft>
                <a:spcPts val="0"/>
              </a:spcAft>
              <a:buNone/>
            </a:pPr>
            <a:r>
              <a:rPr lang="es-MX" sz="1050" dirty="0"/>
              <a:t>la mejor educación y una formación lo más integral posible, obligación de la cual se deriva el derecho que los padres tienen de elegir</a:t>
            </a:r>
          </a:p>
          <a:p>
            <a:pPr marL="0" lvl="0" indent="0" algn="l" rtl="0">
              <a:spcBef>
                <a:spcPts val="0"/>
              </a:spcBef>
              <a:spcAft>
                <a:spcPts val="0"/>
              </a:spcAft>
              <a:buNone/>
            </a:pPr>
            <a:r>
              <a:rPr lang="es-MX" sz="1050" dirty="0"/>
              <a:t>el tipo de educación para sus hijos y de exigir, al mismo tiempo, que se asuma o no, una determinada formación religiosa en la escuela y</a:t>
            </a:r>
          </a:p>
          <a:p>
            <a:pPr marL="0" lvl="0" indent="0" algn="l" rtl="0">
              <a:spcBef>
                <a:spcPts val="0"/>
              </a:spcBef>
              <a:spcAft>
                <a:spcPts val="0"/>
              </a:spcAft>
              <a:buNone/>
            </a:pPr>
            <a:r>
              <a:rPr lang="es-MX" sz="1050" dirty="0"/>
              <a:t>a que se les eduque en una u otra confesión religiosa.</a:t>
            </a:r>
          </a:p>
          <a:p>
            <a:pPr marL="0" lvl="0" indent="0" algn="l" rtl="0">
              <a:spcBef>
                <a:spcPts val="0"/>
              </a:spcBef>
              <a:spcAft>
                <a:spcPts val="0"/>
              </a:spcAft>
              <a:buNone/>
            </a:pPr>
            <a:endParaRPr lang="es-MX" sz="1050" dirty="0"/>
          </a:p>
          <a:p>
            <a:pPr marL="0" lvl="0" indent="0" algn="l" rtl="0">
              <a:spcBef>
                <a:spcPts val="0"/>
              </a:spcBef>
              <a:spcAft>
                <a:spcPts val="0"/>
              </a:spcAft>
              <a:buNone/>
            </a:pPr>
            <a:r>
              <a:rPr lang="es-MX" sz="1050" dirty="0"/>
              <a:t>La constitución política mexicana afirma que la educación debe ser siempre laica, gratuita y obligatoria. Sin embargo existe el derecho a la libertad religiosa donde las instituciones educativas privadas puedan educar bajo estructuras religiosas.</a:t>
            </a:r>
          </a:p>
          <a:p>
            <a:pPr marL="0" lvl="0" indent="0" algn="l" rtl="0">
              <a:spcBef>
                <a:spcPts val="0"/>
              </a:spcBef>
              <a:spcAft>
                <a:spcPts val="0"/>
              </a:spcAft>
              <a:buNone/>
            </a:pPr>
            <a:endParaRPr lang="es-MX" sz="1050" dirty="0"/>
          </a:p>
          <a:p>
            <a:pPr marL="0" lvl="0" indent="0" algn="l" rtl="0">
              <a:spcBef>
                <a:spcPts val="0"/>
              </a:spcBef>
              <a:spcAft>
                <a:spcPts val="0"/>
              </a:spcAft>
              <a:buNone/>
            </a:pPr>
            <a:endParaRPr dirty="0"/>
          </a:p>
        </p:txBody>
      </p:sp>
      <p:grpSp>
        <p:nvGrpSpPr>
          <p:cNvPr id="2054" name="Google Shape;2054;p40"/>
          <p:cNvGrpSpPr/>
          <p:nvPr/>
        </p:nvGrpSpPr>
        <p:grpSpPr>
          <a:xfrm rot="-10799282">
            <a:off x="1123940" y="-695758"/>
            <a:ext cx="2761050" cy="2127624"/>
            <a:chOff x="1862775" y="3543975"/>
            <a:chExt cx="1441425" cy="1110625"/>
          </a:xfrm>
        </p:grpSpPr>
        <p:sp>
          <p:nvSpPr>
            <p:cNvPr id="2055" name="Google Shape;2055;p40"/>
            <p:cNvSpPr/>
            <p:nvPr/>
          </p:nvSpPr>
          <p:spPr>
            <a:xfrm>
              <a:off x="1862775" y="3545825"/>
              <a:ext cx="1439150" cy="1106500"/>
            </a:xfrm>
            <a:custGeom>
              <a:avLst/>
              <a:gdLst/>
              <a:ahLst/>
              <a:cxnLst/>
              <a:rect l="l" t="t" r="r" b="b"/>
              <a:pathLst>
                <a:path w="57566" h="44260" extrusionOk="0">
                  <a:moveTo>
                    <a:pt x="32987" y="0"/>
                  </a:moveTo>
                  <a:cubicBezTo>
                    <a:pt x="27756" y="0"/>
                    <a:pt x="22461" y="1418"/>
                    <a:pt x="17696" y="4390"/>
                  </a:cubicBezTo>
                  <a:cubicBezTo>
                    <a:pt x="4137" y="12849"/>
                    <a:pt x="0" y="30698"/>
                    <a:pt x="8460" y="44259"/>
                  </a:cubicBezTo>
                  <a:lnTo>
                    <a:pt x="24540" y="34229"/>
                  </a:lnTo>
                  <a:cubicBezTo>
                    <a:pt x="21621" y="29548"/>
                    <a:pt x="23048" y="23388"/>
                    <a:pt x="27727" y="20469"/>
                  </a:cubicBezTo>
                  <a:cubicBezTo>
                    <a:pt x="29372" y="19443"/>
                    <a:pt x="31199" y="18954"/>
                    <a:pt x="33003" y="18954"/>
                  </a:cubicBezTo>
                  <a:cubicBezTo>
                    <a:pt x="36336" y="18954"/>
                    <a:pt x="39592" y="20621"/>
                    <a:pt x="41487" y="23657"/>
                  </a:cubicBezTo>
                  <a:lnTo>
                    <a:pt x="57566" y="13626"/>
                  </a:lnTo>
                  <a:cubicBezTo>
                    <a:pt x="52079" y="4830"/>
                    <a:pt x="42642" y="0"/>
                    <a:pt x="3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1937975" y="3543975"/>
              <a:ext cx="1366225" cy="1110625"/>
            </a:xfrm>
            <a:custGeom>
              <a:avLst/>
              <a:gdLst/>
              <a:ahLst/>
              <a:cxnLst/>
              <a:rect l="l" t="t" r="r" b="b"/>
              <a:pathLst>
                <a:path w="54649" h="44425" extrusionOk="0">
                  <a:moveTo>
                    <a:pt x="29951" y="133"/>
                  </a:moveTo>
                  <a:cubicBezTo>
                    <a:pt x="32163" y="135"/>
                    <a:pt x="34368" y="388"/>
                    <a:pt x="36521" y="889"/>
                  </a:cubicBezTo>
                  <a:cubicBezTo>
                    <a:pt x="44013" y="2624"/>
                    <a:pt x="50383" y="7166"/>
                    <a:pt x="54467" y="13679"/>
                  </a:cubicBezTo>
                  <a:lnTo>
                    <a:pt x="38499" y="23640"/>
                  </a:lnTo>
                  <a:cubicBezTo>
                    <a:pt x="37077" y="21391"/>
                    <a:pt x="34869" y="19824"/>
                    <a:pt x="32274" y="19223"/>
                  </a:cubicBezTo>
                  <a:cubicBezTo>
                    <a:pt x="31515" y="19047"/>
                    <a:pt x="30748" y="18960"/>
                    <a:pt x="29987" y="18960"/>
                  </a:cubicBezTo>
                  <a:cubicBezTo>
                    <a:pt x="28128" y="18960"/>
                    <a:pt x="26301" y="19479"/>
                    <a:pt x="24685" y="20487"/>
                  </a:cubicBezTo>
                  <a:cubicBezTo>
                    <a:pt x="22407" y="21908"/>
                    <a:pt x="20818" y="24132"/>
                    <a:pt x="20212" y="26748"/>
                  </a:cubicBezTo>
                  <a:cubicBezTo>
                    <a:pt x="19611" y="29341"/>
                    <a:pt x="20048" y="32014"/>
                    <a:pt x="21441" y="34281"/>
                  </a:cubicBezTo>
                  <a:lnTo>
                    <a:pt x="5474" y="44241"/>
                  </a:lnTo>
                  <a:cubicBezTo>
                    <a:pt x="1419" y="37710"/>
                    <a:pt x="142" y="29991"/>
                    <a:pt x="1878" y="22500"/>
                  </a:cubicBezTo>
                  <a:cubicBezTo>
                    <a:pt x="3619" y="14987"/>
                    <a:pt x="8181" y="8602"/>
                    <a:pt x="14724" y="4520"/>
                  </a:cubicBezTo>
                  <a:cubicBezTo>
                    <a:pt x="19367" y="1624"/>
                    <a:pt x="24612" y="133"/>
                    <a:pt x="29951" y="133"/>
                  </a:cubicBezTo>
                  <a:close/>
                  <a:moveTo>
                    <a:pt x="29950" y="1"/>
                  </a:moveTo>
                  <a:cubicBezTo>
                    <a:pt x="24587" y="1"/>
                    <a:pt x="19318" y="1498"/>
                    <a:pt x="14654" y="4407"/>
                  </a:cubicBezTo>
                  <a:cubicBezTo>
                    <a:pt x="8080" y="8508"/>
                    <a:pt x="3498" y="14922"/>
                    <a:pt x="1749" y="22471"/>
                  </a:cubicBezTo>
                  <a:cubicBezTo>
                    <a:pt x="1" y="30018"/>
                    <a:pt x="1296" y="37795"/>
                    <a:pt x="5397" y="44368"/>
                  </a:cubicBezTo>
                  <a:lnTo>
                    <a:pt x="5432" y="44424"/>
                  </a:lnTo>
                  <a:lnTo>
                    <a:pt x="21568" y="34358"/>
                  </a:lnTo>
                  <a:lnTo>
                    <a:pt x="21623" y="34323"/>
                  </a:lnTo>
                  <a:lnTo>
                    <a:pt x="21588" y="34267"/>
                  </a:lnTo>
                  <a:cubicBezTo>
                    <a:pt x="20186" y="32018"/>
                    <a:pt x="19743" y="29358"/>
                    <a:pt x="20342" y="26778"/>
                  </a:cubicBezTo>
                  <a:cubicBezTo>
                    <a:pt x="20940" y="24196"/>
                    <a:pt x="22506" y="22002"/>
                    <a:pt x="24755" y="20600"/>
                  </a:cubicBezTo>
                  <a:cubicBezTo>
                    <a:pt x="26350" y="19605"/>
                    <a:pt x="28152" y="19092"/>
                    <a:pt x="29986" y="19092"/>
                  </a:cubicBezTo>
                  <a:cubicBezTo>
                    <a:pt x="30738" y="19092"/>
                    <a:pt x="31494" y="19178"/>
                    <a:pt x="32244" y="19352"/>
                  </a:cubicBezTo>
                  <a:cubicBezTo>
                    <a:pt x="34826" y="19950"/>
                    <a:pt x="37019" y="21518"/>
                    <a:pt x="38422" y="23766"/>
                  </a:cubicBezTo>
                  <a:lnTo>
                    <a:pt x="38457" y="23822"/>
                  </a:lnTo>
                  <a:lnTo>
                    <a:pt x="54593" y="13756"/>
                  </a:lnTo>
                  <a:lnTo>
                    <a:pt x="54649" y="13722"/>
                  </a:lnTo>
                  <a:lnTo>
                    <a:pt x="54614" y="13665"/>
                  </a:lnTo>
                  <a:cubicBezTo>
                    <a:pt x="50513" y="7092"/>
                    <a:pt x="44100" y="2509"/>
                    <a:pt x="36551" y="760"/>
                  </a:cubicBezTo>
                  <a:cubicBezTo>
                    <a:pt x="34358" y="252"/>
                    <a:pt x="32146" y="1"/>
                    <a:pt x="29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1952875" y="3624775"/>
              <a:ext cx="1282100" cy="985725"/>
            </a:xfrm>
            <a:custGeom>
              <a:avLst/>
              <a:gdLst/>
              <a:ahLst/>
              <a:cxnLst/>
              <a:rect l="l" t="t" r="r" b="b"/>
              <a:pathLst>
                <a:path w="51284" h="39429" extrusionOk="0">
                  <a:moveTo>
                    <a:pt x="29385" y="1"/>
                  </a:moveTo>
                  <a:cubicBezTo>
                    <a:pt x="24725" y="1"/>
                    <a:pt x="20009" y="1264"/>
                    <a:pt x="15764" y="3911"/>
                  </a:cubicBezTo>
                  <a:cubicBezTo>
                    <a:pt x="3685" y="11446"/>
                    <a:pt x="1" y="27348"/>
                    <a:pt x="7537" y="39429"/>
                  </a:cubicBezTo>
                  <a:lnTo>
                    <a:pt x="20936" y="31070"/>
                  </a:lnTo>
                  <a:cubicBezTo>
                    <a:pt x="18017" y="26390"/>
                    <a:pt x="19444" y="20230"/>
                    <a:pt x="24123" y="17311"/>
                  </a:cubicBezTo>
                  <a:cubicBezTo>
                    <a:pt x="25768" y="16285"/>
                    <a:pt x="27595" y="15796"/>
                    <a:pt x="29399" y="15796"/>
                  </a:cubicBezTo>
                  <a:cubicBezTo>
                    <a:pt x="32732" y="15796"/>
                    <a:pt x="35988" y="17463"/>
                    <a:pt x="37883" y="20499"/>
                  </a:cubicBezTo>
                  <a:lnTo>
                    <a:pt x="51283" y="12140"/>
                  </a:lnTo>
                  <a:cubicBezTo>
                    <a:pt x="46395" y="4304"/>
                    <a:pt x="37987" y="1"/>
                    <a:pt x="29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1951300" y="3623375"/>
              <a:ext cx="1285950" cy="989400"/>
            </a:xfrm>
            <a:custGeom>
              <a:avLst/>
              <a:gdLst/>
              <a:ahLst/>
              <a:cxnLst/>
              <a:rect l="l" t="t" r="r" b="b"/>
              <a:pathLst>
                <a:path w="51438" h="39576" extrusionOk="0">
                  <a:moveTo>
                    <a:pt x="29430" y="133"/>
                  </a:moveTo>
                  <a:cubicBezTo>
                    <a:pt x="37997" y="133"/>
                    <a:pt x="46380" y="4403"/>
                    <a:pt x="51254" y="12174"/>
                  </a:cubicBezTo>
                  <a:lnTo>
                    <a:pt x="37966" y="20464"/>
                  </a:lnTo>
                  <a:cubicBezTo>
                    <a:pt x="36544" y="18215"/>
                    <a:pt x="34336" y="16648"/>
                    <a:pt x="31741" y="16047"/>
                  </a:cubicBezTo>
                  <a:cubicBezTo>
                    <a:pt x="30982" y="15871"/>
                    <a:pt x="30215" y="15784"/>
                    <a:pt x="29454" y="15784"/>
                  </a:cubicBezTo>
                  <a:cubicBezTo>
                    <a:pt x="27595" y="15784"/>
                    <a:pt x="25768" y="16303"/>
                    <a:pt x="24152" y="17311"/>
                  </a:cubicBezTo>
                  <a:cubicBezTo>
                    <a:pt x="21874" y="18732"/>
                    <a:pt x="20285" y="20956"/>
                    <a:pt x="19679" y="23572"/>
                  </a:cubicBezTo>
                  <a:cubicBezTo>
                    <a:pt x="19078" y="26165"/>
                    <a:pt x="19515" y="28838"/>
                    <a:pt x="20908" y="31105"/>
                  </a:cubicBezTo>
                  <a:lnTo>
                    <a:pt x="7621" y="39394"/>
                  </a:lnTo>
                  <a:cubicBezTo>
                    <a:pt x="163" y="27370"/>
                    <a:pt x="3852" y="11516"/>
                    <a:pt x="15862" y="4023"/>
                  </a:cubicBezTo>
                  <a:cubicBezTo>
                    <a:pt x="20086" y="1389"/>
                    <a:pt x="24786" y="133"/>
                    <a:pt x="29430" y="133"/>
                  </a:cubicBezTo>
                  <a:close/>
                  <a:moveTo>
                    <a:pt x="29429" y="0"/>
                  </a:moveTo>
                  <a:cubicBezTo>
                    <a:pt x="24760" y="0"/>
                    <a:pt x="20037" y="1263"/>
                    <a:pt x="15793" y="3911"/>
                  </a:cubicBezTo>
                  <a:cubicBezTo>
                    <a:pt x="3701" y="11454"/>
                    <a:pt x="1" y="27428"/>
                    <a:pt x="7544" y="39520"/>
                  </a:cubicBezTo>
                  <a:lnTo>
                    <a:pt x="7579" y="39576"/>
                  </a:lnTo>
                  <a:lnTo>
                    <a:pt x="21034" y="31182"/>
                  </a:lnTo>
                  <a:lnTo>
                    <a:pt x="21090" y="31147"/>
                  </a:lnTo>
                  <a:lnTo>
                    <a:pt x="21055" y="31091"/>
                  </a:lnTo>
                  <a:cubicBezTo>
                    <a:pt x="19652" y="28842"/>
                    <a:pt x="19209" y="26182"/>
                    <a:pt x="19807" y="23602"/>
                  </a:cubicBezTo>
                  <a:cubicBezTo>
                    <a:pt x="20406" y="21020"/>
                    <a:pt x="21973" y="18826"/>
                    <a:pt x="24222" y="17424"/>
                  </a:cubicBezTo>
                  <a:cubicBezTo>
                    <a:pt x="25817" y="16429"/>
                    <a:pt x="27619" y="15916"/>
                    <a:pt x="29453" y="15916"/>
                  </a:cubicBezTo>
                  <a:cubicBezTo>
                    <a:pt x="30205" y="15916"/>
                    <a:pt x="30961" y="16002"/>
                    <a:pt x="31711" y="16176"/>
                  </a:cubicBezTo>
                  <a:cubicBezTo>
                    <a:pt x="34292" y="16774"/>
                    <a:pt x="36486" y="18342"/>
                    <a:pt x="37889" y="20590"/>
                  </a:cubicBezTo>
                  <a:lnTo>
                    <a:pt x="37924" y="20646"/>
                  </a:lnTo>
                  <a:lnTo>
                    <a:pt x="51381" y="12252"/>
                  </a:lnTo>
                  <a:lnTo>
                    <a:pt x="51437" y="12217"/>
                  </a:lnTo>
                  <a:lnTo>
                    <a:pt x="51402" y="12161"/>
                  </a:lnTo>
                  <a:cubicBezTo>
                    <a:pt x="46507" y="4314"/>
                    <a:pt x="38061" y="0"/>
                    <a:pt x="29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2042975" y="3703775"/>
              <a:ext cx="1125000" cy="864950"/>
            </a:xfrm>
            <a:custGeom>
              <a:avLst/>
              <a:gdLst/>
              <a:ahLst/>
              <a:cxnLst/>
              <a:rect l="l" t="t" r="r" b="b"/>
              <a:pathLst>
                <a:path w="45000" h="34598" extrusionOk="0">
                  <a:moveTo>
                    <a:pt x="25784" y="0"/>
                  </a:moveTo>
                  <a:cubicBezTo>
                    <a:pt x="21695" y="0"/>
                    <a:pt x="17557" y="1108"/>
                    <a:pt x="13833" y="3432"/>
                  </a:cubicBezTo>
                  <a:cubicBezTo>
                    <a:pt x="3233" y="10043"/>
                    <a:pt x="0" y="23997"/>
                    <a:pt x="6613" y="34597"/>
                  </a:cubicBezTo>
                  <a:lnTo>
                    <a:pt x="17332" y="27911"/>
                  </a:lnTo>
                  <a:cubicBezTo>
                    <a:pt x="14413" y="23230"/>
                    <a:pt x="15840" y="17070"/>
                    <a:pt x="20520" y="14151"/>
                  </a:cubicBezTo>
                  <a:cubicBezTo>
                    <a:pt x="22164" y="13125"/>
                    <a:pt x="23991" y="12636"/>
                    <a:pt x="25796" y="12636"/>
                  </a:cubicBezTo>
                  <a:cubicBezTo>
                    <a:pt x="29128" y="12636"/>
                    <a:pt x="32384" y="14303"/>
                    <a:pt x="34279" y="17339"/>
                  </a:cubicBezTo>
                  <a:lnTo>
                    <a:pt x="44999" y="10651"/>
                  </a:lnTo>
                  <a:cubicBezTo>
                    <a:pt x="40710" y="3776"/>
                    <a:pt x="33332" y="0"/>
                    <a:pt x="25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2041375" y="3702350"/>
              <a:ext cx="1128875" cy="868650"/>
            </a:xfrm>
            <a:custGeom>
              <a:avLst/>
              <a:gdLst/>
              <a:ahLst/>
              <a:cxnLst/>
              <a:rect l="l" t="t" r="r" b="b"/>
              <a:pathLst>
                <a:path w="45155" h="34746" extrusionOk="0">
                  <a:moveTo>
                    <a:pt x="25826" y="118"/>
                  </a:moveTo>
                  <a:cubicBezTo>
                    <a:pt x="27555" y="119"/>
                    <a:pt x="29276" y="317"/>
                    <a:pt x="30960" y="709"/>
                  </a:cubicBezTo>
                  <a:cubicBezTo>
                    <a:pt x="36808" y="2063"/>
                    <a:pt x="41781" y="5607"/>
                    <a:pt x="44971" y="10688"/>
                  </a:cubicBezTo>
                  <a:lnTo>
                    <a:pt x="34363" y="17306"/>
                  </a:lnTo>
                  <a:cubicBezTo>
                    <a:pt x="32941" y="15057"/>
                    <a:pt x="30733" y="13489"/>
                    <a:pt x="28138" y="12889"/>
                  </a:cubicBezTo>
                  <a:cubicBezTo>
                    <a:pt x="27379" y="12713"/>
                    <a:pt x="26612" y="12626"/>
                    <a:pt x="25851" y="12626"/>
                  </a:cubicBezTo>
                  <a:cubicBezTo>
                    <a:pt x="23992" y="12626"/>
                    <a:pt x="22165" y="13145"/>
                    <a:pt x="20549" y="14153"/>
                  </a:cubicBezTo>
                  <a:cubicBezTo>
                    <a:pt x="18271" y="15574"/>
                    <a:pt x="16682" y="17798"/>
                    <a:pt x="16076" y="20413"/>
                  </a:cubicBezTo>
                  <a:cubicBezTo>
                    <a:pt x="15475" y="23007"/>
                    <a:pt x="15912" y="25680"/>
                    <a:pt x="17305" y="27946"/>
                  </a:cubicBezTo>
                  <a:lnTo>
                    <a:pt x="6698" y="34563"/>
                  </a:lnTo>
                  <a:cubicBezTo>
                    <a:pt x="162" y="24017"/>
                    <a:pt x="3399" y="10115"/>
                    <a:pt x="13931" y="3544"/>
                  </a:cubicBezTo>
                  <a:cubicBezTo>
                    <a:pt x="17558" y="1283"/>
                    <a:pt x="21656" y="118"/>
                    <a:pt x="25826" y="118"/>
                  </a:cubicBezTo>
                  <a:close/>
                  <a:moveTo>
                    <a:pt x="25833" y="1"/>
                  </a:moveTo>
                  <a:cubicBezTo>
                    <a:pt x="21734" y="1"/>
                    <a:pt x="17588" y="1109"/>
                    <a:pt x="13861" y="3433"/>
                  </a:cubicBezTo>
                  <a:cubicBezTo>
                    <a:pt x="3248" y="10053"/>
                    <a:pt x="0" y="24075"/>
                    <a:pt x="6621" y="34688"/>
                  </a:cubicBezTo>
                  <a:lnTo>
                    <a:pt x="6657" y="34745"/>
                  </a:lnTo>
                  <a:lnTo>
                    <a:pt x="17431" y="28023"/>
                  </a:lnTo>
                  <a:lnTo>
                    <a:pt x="17487" y="27988"/>
                  </a:lnTo>
                  <a:lnTo>
                    <a:pt x="17452" y="27932"/>
                  </a:lnTo>
                  <a:cubicBezTo>
                    <a:pt x="16049" y="25683"/>
                    <a:pt x="15606" y="23023"/>
                    <a:pt x="16204" y="20443"/>
                  </a:cubicBezTo>
                  <a:cubicBezTo>
                    <a:pt x="16803" y="17861"/>
                    <a:pt x="18370" y="15667"/>
                    <a:pt x="20619" y="14265"/>
                  </a:cubicBezTo>
                  <a:cubicBezTo>
                    <a:pt x="22214" y="13270"/>
                    <a:pt x="24016" y="12757"/>
                    <a:pt x="25850" y="12757"/>
                  </a:cubicBezTo>
                  <a:cubicBezTo>
                    <a:pt x="26602" y="12757"/>
                    <a:pt x="27358" y="12843"/>
                    <a:pt x="28108" y="13017"/>
                  </a:cubicBezTo>
                  <a:cubicBezTo>
                    <a:pt x="30689" y="13615"/>
                    <a:pt x="32883" y="15183"/>
                    <a:pt x="34286" y="17431"/>
                  </a:cubicBezTo>
                  <a:lnTo>
                    <a:pt x="34321" y="17487"/>
                  </a:lnTo>
                  <a:lnTo>
                    <a:pt x="45097" y="10765"/>
                  </a:lnTo>
                  <a:lnTo>
                    <a:pt x="45154" y="10731"/>
                  </a:lnTo>
                  <a:lnTo>
                    <a:pt x="45119" y="10674"/>
                  </a:lnTo>
                  <a:cubicBezTo>
                    <a:pt x="40822" y="3786"/>
                    <a:pt x="33409" y="1"/>
                    <a:pt x="25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2133050" y="3782750"/>
              <a:ext cx="967900" cy="744175"/>
            </a:xfrm>
            <a:custGeom>
              <a:avLst/>
              <a:gdLst/>
              <a:ahLst/>
              <a:cxnLst/>
              <a:rect l="l" t="t" r="r" b="b"/>
              <a:pathLst>
                <a:path w="38716" h="29767" extrusionOk="0">
                  <a:moveTo>
                    <a:pt x="22184" y="1"/>
                  </a:moveTo>
                  <a:cubicBezTo>
                    <a:pt x="18666" y="1"/>
                    <a:pt x="15106" y="954"/>
                    <a:pt x="11901" y="2953"/>
                  </a:cubicBezTo>
                  <a:cubicBezTo>
                    <a:pt x="2782" y="8642"/>
                    <a:pt x="1" y="20647"/>
                    <a:pt x="5689" y="29766"/>
                  </a:cubicBezTo>
                  <a:lnTo>
                    <a:pt x="13729" y="24752"/>
                  </a:lnTo>
                  <a:cubicBezTo>
                    <a:pt x="10810" y="20071"/>
                    <a:pt x="12237" y="13911"/>
                    <a:pt x="16916" y="10992"/>
                  </a:cubicBezTo>
                  <a:cubicBezTo>
                    <a:pt x="18561" y="9966"/>
                    <a:pt x="20388" y="9477"/>
                    <a:pt x="22192" y="9477"/>
                  </a:cubicBezTo>
                  <a:cubicBezTo>
                    <a:pt x="25525" y="9477"/>
                    <a:pt x="28781" y="11144"/>
                    <a:pt x="30676" y="14180"/>
                  </a:cubicBezTo>
                  <a:lnTo>
                    <a:pt x="38716" y="9164"/>
                  </a:lnTo>
                  <a:cubicBezTo>
                    <a:pt x="35025" y="3249"/>
                    <a:pt x="28678" y="1"/>
                    <a:pt x="2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2183050" y="3781275"/>
              <a:ext cx="920175" cy="747925"/>
            </a:xfrm>
            <a:custGeom>
              <a:avLst/>
              <a:gdLst/>
              <a:ahLst/>
              <a:cxnLst/>
              <a:rect l="l" t="t" r="r" b="b"/>
              <a:pathLst>
                <a:path w="36807" h="29917" extrusionOk="0">
                  <a:moveTo>
                    <a:pt x="20171" y="134"/>
                  </a:moveTo>
                  <a:cubicBezTo>
                    <a:pt x="26627" y="134"/>
                    <a:pt x="32945" y="3349"/>
                    <a:pt x="36624" y="9203"/>
                  </a:cubicBezTo>
                  <a:lnTo>
                    <a:pt x="28696" y="14148"/>
                  </a:lnTo>
                  <a:cubicBezTo>
                    <a:pt x="27274" y="11899"/>
                    <a:pt x="25066" y="10332"/>
                    <a:pt x="22471" y="9731"/>
                  </a:cubicBezTo>
                  <a:cubicBezTo>
                    <a:pt x="21712" y="9555"/>
                    <a:pt x="20945" y="9468"/>
                    <a:pt x="20184" y="9468"/>
                  </a:cubicBezTo>
                  <a:cubicBezTo>
                    <a:pt x="18325" y="9468"/>
                    <a:pt x="16498" y="9987"/>
                    <a:pt x="14882" y="10995"/>
                  </a:cubicBezTo>
                  <a:cubicBezTo>
                    <a:pt x="12604" y="12416"/>
                    <a:pt x="11015" y="14640"/>
                    <a:pt x="10409" y="17256"/>
                  </a:cubicBezTo>
                  <a:cubicBezTo>
                    <a:pt x="9808" y="19849"/>
                    <a:pt x="10245" y="22522"/>
                    <a:pt x="11638" y="24789"/>
                  </a:cubicBezTo>
                  <a:lnTo>
                    <a:pt x="3711" y="29734"/>
                  </a:lnTo>
                  <a:cubicBezTo>
                    <a:pt x="996" y="25350"/>
                    <a:pt x="142" y="20173"/>
                    <a:pt x="1307" y="15147"/>
                  </a:cubicBezTo>
                  <a:cubicBezTo>
                    <a:pt x="2476" y="10100"/>
                    <a:pt x="5541" y="5810"/>
                    <a:pt x="9937" y="3068"/>
                  </a:cubicBezTo>
                  <a:cubicBezTo>
                    <a:pt x="13123" y="1080"/>
                    <a:pt x="16667" y="134"/>
                    <a:pt x="20171" y="134"/>
                  </a:cubicBezTo>
                  <a:close/>
                  <a:moveTo>
                    <a:pt x="20171" y="1"/>
                  </a:moveTo>
                  <a:cubicBezTo>
                    <a:pt x="16643" y="1"/>
                    <a:pt x="13074" y="955"/>
                    <a:pt x="9866" y="2955"/>
                  </a:cubicBezTo>
                  <a:cubicBezTo>
                    <a:pt x="5441" y="5716"/>
                    <a:pt x="2355" y="10036"/>
                    <a:pt x="1178" y="15117"/>
                  </a:cubicBezTo>
                  <a:cubicBezTo>
                    <a:pt x="0" y="20198"/>
                    <a:pt x="873" y="25435"/>
                    <a:pt x="3634" y="29861"/>
                  </a:cubicBezTo>
                  <a:lnTo>
                    <a:pt x="3669" y="29916"/>
                  </a:lnTo>
                  <a:lnTo>
                    <a:pt x="11764" y="24866"/>
                  </a:lnTo>
                  <a:lnTo>
                    <a:pt x="11820" y="24831"/>
                  </a:lnTo>
                  <a:lnTo>
                    <a:pt x="11785" y="24775"/>
                  </a:lnTo>
                  <a:cubicBezTo>
                    <a:pt x="10382" y="22526"/>
                    <a:pt x="9939" y="19866"/>
                    <a:pt x="10537" y="17286"/>
                  </a:cubicBezTo>
                  <a:cubicBezTo>
                    <a:pt x="11136" y="14704"/>
                    <a:pt x="12703" y="12510"/>
                    <a:pt x="14952" y="11108"/>
                  </a:cubicBezTo>
                  <a:cubicBezTo>
                    <a:pt x="16547" y="10113"/>
                    <a:pt x="18349" y="9600"/>
                    <a:pt x="20183" y="9600"/>
                  </a:cubicBezTo>
                  <a:cubicBezTo>
                    <a:pt x="20935" y="9600"/>
                    <a:pt x="21691" y="9686"/>
                    <a:pt x="22441" y="9860"/>
                  </a:cubicBezTo>
                  <a:cubicBezTo>
                    <a:pt x="25022" y="10458"/>
                    <a:pt x="27216" y="12026"/>
                    <a:pt x="28619" y="14274"/>
                  </a:cubicBezTo>
                  <a:lnTo>
                    <a:pt x="28654" y="14330"/>
                  </a:lnTo>
                  <a:lnTo>
                    <a:pt x="36751" y="9280"/>
                  </a:lnTo>
                  <a:lnTo>
                    <a:pt x="36807" y="9245"/>
                  </a:lnTo>
                  <a:lnTo>
                    <a:pt x="36771" y="9189"/>
                  </a:lnTo>
                  <a:cubicBezTo>
                    <a:pt x="33073" y="3260"/>
                    <a:pt x="26692" y="1"/>
                    <a:pt x="20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2223150" y="3861700"/>
              <a:ext cx="810825" cy="623425"/>
            </a:xfrm>
            <a:custGeom>
              <a:avLst/>
              <a:gdLst/>
              <a:ahLst/>
              <a:cxnLst/>
              <a:rect l="l" t="t" r="r" b="b"/>
              <a:pathLst>
                <a:path w="32433" h="24937" extrusionOk="0">
                  <a:moveTo>
                    <a:pt x="18581" y="1"/>
                  </a:moveTo>
                  <a:cubicBezTo>
                    <a:pt x="15635" y="1"/>
                    <a:pt x="12652" y="799"/>
                    <a:pt x="9969" y="2473"/>
                  </a:cubicBezTo>
                  <a:cubicBezTo>
                    <a:pt x="2329" y="7240"/>
                    <a:pt x="0" y="17297"/>
                    <a:pt x="4766" y="24937"/>
                  </a:cubicBezTo>
                  <a:lnTo>
                    <a:pt x="10125" y="21594"/>
                  </a:lnTo>
                  <a:cubicBezTo>
                    <a:pt x="7206" y="16913"/>
                    <a:pt x="8633" y="10753"/>
                    <a:pt x="13313" y="7834"/>
                  </a:cubicBezTo>
                  <a:cubicBezTo>
                    <a:pt x="14957" y="6808"/>
                    <a:pt x="16784" y="6319"/>
                    <a:pt x="18589" y="6319"/>
                  </a:cubicBezTo>
                  <a:cubicBezTo>
                    <a:pt x="21921" y="6319"/>
                    <a:pt x="25177" y="7986"/>
                    <a:pt x="27072" y="11022"/>
                  </a:cubicBezTo>
                  <a:lnTo>
                    <a:pt x="32432" y="7678"/>
                  </a:lnTo>
                  <a:cubicBezTo>
                    <a:pt x="29340" y="2723"/>
                    <a:pt x="24022" y="1"/>
                    <a:pt x="18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2221425" y="3859950"/>
              <a:ext cx="814825" cy="627450"/>
            </a:xfrm>
            <a:custGeom>
              <a:avLst/>
              <a:gdLst/>
              <a:ahLst/>
              <a:cxnLst/>
              <a:rect l="l" t="t" r="r" b="b"/>
              <a:pathLst>
                <a:path w="32593" h="25098" extrusionOk="0">
                  <a:moveTo>
                    <a:pt x="18636" y="133"/>
                  </a:moveTo>
                  <a:cubicBezTo>
                    <a:pt x="19880" y="134"/>
                    <a:pt x="21120" y="276"/>
                    <a:pt x="22333" y="558"/>
                  </a:cubicBezTo>
                  <a:cubicBezTo>
                    <a:pt x="26536" y="1532"/>
                    <a:pt x="30112" y="4078"/>
                    <a:pt x="32409" y="7727"/>
                  </a:cubicBezTo>
                  <a:lnTo>
                    <a:pt x="27161" y="11002"/>
                  </a:lnTo>
                  <a:cubicBezTo>
                    <a:pt x="25739" y="8753"/>
                    <a:pt x="23531" y="7185"/>
                    <a:pt x="20936" y="6585"/>
                  </a:cubicBezTo>
                  <a:cubicBezTo>
                    <a:pt x="20176" y="6409"/>
                    <a:pt x="19409" y="6322"/>
                    <a:pt x="18647" y="6322"/>
                  </a:cubicBezTo>
                  <a:cubicBezTo>
                    <a:pt x="16789" y="6322"/>
                    <a:pt x="14963" y="6840"/>
                    <a:pt x="13347" y="7848"/>
                  </a:cubicBezTo>
                  <a:cubicBezTo>
                    <a:pt x="11068" y="9269"/>
                    <a:pt x="9480" y="11493"/>
                    <a:pt x="8874" y="14109"/>
                  </a:cubicBezTo>
                  <a:cubicBezTo>
                    <a:pt x="8273" y="16702"/>
                    <a:pt x="8710" y="19376"/>
                    <a:pt x="10103" y="21642"/>
                  </a:cubicBezTo>
                  <a:lnTo>
                    <a:pt x="4856" y="24916"/>
                  </a:lnTo>
                  <a:cubicBezTo>
                    <a:pt x="163" y="17324"/>
                    <a:pt x="2495" y="7327"/>
                    <a:pt x="10073" y="2600"/>
                  </a:cubicBezTo>
                  <a:cubicBezTo>
                    <a:pt x="12684" y="971"/>
                    <a:pt x="15633" y="133"/>
                    <a:pt x="18636" y="133"/>
                  </a:cubicBezTo>
                  <a:close/>
                  <a:moveTo>
                    <a:pt x="18635" y="1"/>
                  </a:moveTo>
                  <a:cubicBezTo>
                    <a:pt x="15608" y="1"/>
                    <a:pt x="12635" y="845"/>
                    <a:pt x="10003" y="2488"/>
                  </a:cubicBezTo>
                  <a:cubicBezTo>
                    <a:pt x="2345" y="7265"/>
                    <a:pt x="1" y="17382"/>
                    <a:pt x="4779" y="25041"/>
                  </a:cubicBezTo>
                  <a:lnTo>
                    <a:pt x="4813" y="25098"/>
                  </a:lnTo>
                  <a:lnTo>
                    <a:pt x="10285" y="21684"/>
                  </a:lnTo>
                  <a:lnTo>
                    <a:pt x="10250" y="21627"/>
                  </a:lnTo>
                  <a:cubicBezTo>
                    <a:pt x="8848" y="19379"/>
                    <a:pt x="8405" y="16719"/>
                    <a:pt x="9004" y="14138"/>
                  </a:cubicBezTo>
                  <a:cubicBezTo>
                    <a:pt x="9602" y="11557"/>
                    <a:pt x="11169" y="9363"/>
                    <a:pt x="13417" y="7960"/>
                  </a:cubicBezTo>
                  <a:cubicBezTo>
                    <a:pt x="15012" y="6965"/>
                    <a:pt x="16815" y="6453"/>
                    <a:pt x="18650" y="6453"/>
                  </a:cubicBezTo>
                  <a:cubicBezTo>
                    <a:pt x="19401" y="6453"/>
                    <a:pt x="20157" y="6539"/>
                    <a:pt x="20906" y="6712"/>
                  </a:cubicBezTo>
                  <a:cubicBezTo>
                    <a:pt x="23488" y="7311"/>
                    <a:pt x="25681" y="8877"/>
                    <a:pt x="27084" y="11126"/>
                  </a:cubicBezTo>
                  <a:lnTo>
                    <a:pt x="27119" y="11183"/>
                  </a:lnTo>
                  <a:lnTo>
                    <a:pt x="32592" y="7769"/>
                  </a:lnTo>
                  <a:lnTo>
                    <a:pt x="32557" y="7713"/>
                  </a:lnTo>
                  <a:cubicBezTo>
                    <a:pt x="30243" y="4003"/>
                    <a:pt x="26622" y="1416"/>
                    <a:pt x="22363" y="429"/>
                  </a:cubicBezTo>
                  <a:cubicBezTo>
                    <a:pt x="21124" y="142"/>
                    <a:pt x="19875" y="1"/>
                    <a:pt x="18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2313200" y="3940700"/>
              <a:ext cx="653775" cy="502625"/>
            </a:xfrm>
            <a:custGeom>
              <a:avLst/>
              <a:gdLst/>
              <a:ahLst/>
              <a:cxnLst/>
              <a:rect l="l" t="t" r="r" b="b"/>
              <a:pathLst>
                <a:path w="26151" h="20105" extrusionOk="0">
                  <a:moveTo>
                    <a:pt x="14984" y="1"/>
                  </a:moveTo>
                  <a:cubicBezTo>
                    <a:pt x="12608" y="1"/>
                    <a:pt x="10203" y="645"/>
                    <a:pt x="8039" y="1995"/>
                  </a:cubicBezTo>
                  <a:cubicBezTo>
                    <a:pt x="1879" y="5836"/>
                    <a:pt x="1" y="13945"/>
                    <a:pt x="3844" y="20104"/>
                  </a:cubicBezTo>
                  <a:lnTo>
                    <a:pt x="6523" y="18434"/>
                  </a:lnTo>
                  <a:cubicBezTo>
                    <a:pt x="3604" y="13753"/>
                    <a:pt x="5031" y="7593"/>
                    <a:pt x="9710" y="4674"/>
                  </a:cubicBezTo>
                  <a:cubicBezTo>
                    <a:pt x="11355" y="3648"/>
                    <a:pt x="13182" y="3159"/>
                    <a:pt x="14986" y="3159"/>
                  </a:cubicBezTo>
                  <a:cubicBezTo>
                    <a:pt x="18319" y="3159"/>
                    <a:pt x="21575" y="4826"/>
                    <a:pt x="23470" y="7862"/>
                  </a:cubicBezTo>
                  <a:lnTo>
                    <a:pt x="26150" y="6190"/>
                  </a:lnTo>
                  <a:cubicBezTo>
                    <a:pt x="23657" y="2195"/>
                    <a:pt x="19370" y="1"/>
                    <a:pt x="14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2346425" y="3939175"/>
              <a:ext cx="622825" cy="506425"/>
            </a:xfrm>
            <a:custGeom>
              <a:avLst/>
              <a:gdLst/>
              <a:ahLst/>
              <a:cxnLst/>
              <a:rect l="l" t="t" r="r" b="b"/>
              <a:pathLst>
                <a:path w="24913" h="20257" extrusionOk="0">
                  <a:moveTo>
                    <a:pt x="13640" y="132"/>
                  </a:moveTo>
                  <a:cubicBezTo>
                    <a:pt x="13642" y="132"/>
                    <a:pt x="13644" y="132"/>
                    <a:pt x="13646" y="132"/>
                  </a:cubicBezTo>
                  <a:cubicBezTo>
                    <a:pt x="17993" y="132"/>
                    <a:pt x="22248" y="2295"/>
                    <a:pt x="24729" y="6230"/>
                  </a:cubicBezTo>
                  <a:lnTo>
                    <a:pt x="22161" y="7832"/>
                  </a:lnTo>
                  <a:cubicBezTo>
                    <a:pt x="20739" y="5583"/>
                    <a:pt x="18530" y="4016"/>
                    <a:pt x="15936" y="3415"/>
                  </a:cubicBezTo>
                  <a:cubicBezTo>
                    <a:pt x="15177" y="3239"/>
                    <a:pt x="14410" y="3152"/>
                    <a:pt x="13649" y="3152"/>
                  </a:cubicBezTo>
                  <a:cubicBezTo>
                    <a:pt x="11790" y="3152"/>
                    <a:pt x="9963" y="3671"/>
                    <a:pt x="8347" y="4679"/>
                  </a:cubicBezTo>
                  <a:cubicBezTo>
                    <a:pt x="6068" y="6100"/>
                    <a:pt x="4480" y="8324"/>
                    <a:pt x="3874" y="10940"/>
                  </a:cubicBezTo>
                  <a:cubicBezTo>
                    <a:pt x="3273" y="13533"/>
                    <a:pt x="3709" y="16206"/>
                    <a:pt x="5103" y="18473"/>
                  </a:cubicBezTo>
                  <a:lnTo>
                    <a:pt x="2536" y="20074"/>
                  </a:lnTo>
                  <a:cubicBezTo>
                    <a:pt x="714" y="17122"/>
                    <a:pt x="142" y="13638"/>
                    <a:pt x="926" y="10256"/>
                  </a:cubicBezTo>
                  <a:cubicBezTo>
                    <a:pt x="1714" y="6853"/>
                    <a:pt x="3781" y="3960"/>
                    <a:pt x="6745" y="2111"/>
                  </a:cubicBezTo>
                  <a:cubicBezTo>
                    <a:pt x="8812" y="818"/>
                    <a:pt x="11201" y="132"/>
                    <a:pt x="13640" y="132"/>
                  </a:cubicBezTo>
                  <a:close/>
                  <a:moveTo>
                    <a:pt x="13646" y="0"/>
                  </a:moveTo>
                  <a:cubicBezTo>
                    <a:pt x="11260" y="0"/>
                    <a:pt x="8845" y="646"/>
                    <a:pt x="6675" y="1999"/>
                  </a:cubicBezTo>
                  <a:cubicBezTo>
                    <a:pt x="3681" y="3867"/>
                    <a:pt x="1594" y="6788"/>
                    <a:pt x="797" y="10226"/>
                  </a:cubicBezTo>
                  <a:cubicBezTo>
                    <a:pt x="1" y="13664"/>
                    <a:pt x="592" y="17206"/>
                    <a:pt x="2459" y="20200"/>
                  </a:cubicBezTo>
                  <a:lnTo>
                    <a:pt x="2495" y="20256"/>
                  </a:lnTo>
                  <a:lnTo>
                    <a:pt x="5285" y="18515"/>
                  </a:lnTo>
                  <a:lnTo>
                    <a:pt x="5250" y="18459"/>
                  </a:lnTo>
                  <a:cubicBezTo>
                    <a:pt x="3847" y="16210"/>
                    <a:pt x="3404" y="13550"/>
                    <a:pt x="4002" y="10970"/>
                  </a:cubicBezTo>
                  <a:cubicBezTo>
                    <a:pt x="4601" y="8388"/>
                    <a:pt x="6168" y="6194"/>
                    <a:pt x="8417" y="4792"/>
                  </a:cubicBezTo>
                  <a:cubicBezTo>
                    <a:pt x="10012" y="3797"/>
                    <a:pt x="11814" y="3284"/>
                    <a:pt x="13648" y="3284"/>
                  </a:cubicBezTo>
                  <a:cubicBezTo>
                    <a:pt x="14400" y="3284"/>
                    <a:pt x="15156" y="3370"/>
                    <a:pt x="15906" y="3544"/>
                  </a:cubicBezTo>
                  <a:cubicBezTo>
                    <a:pt x="18487" y="4142"/>
                    <a:pt x="20681" y="5710"/>
                    <a:pt x="22084" y="7958"/>
                  </a:cubicBezTo>
                  <a:lnTo>
                    <a:pt x="22119" y="8014"/>
                  </a:lnTo>
                  <a:lnTo>
                    <a:pt x="24912" y="6272"/>
                  </a:lnTo>
                  <a:lnTo>
                    <a:pt x="24877" y="6216"/>
                  </a:lnTo>
                  <a:cubicBezTo>
                    <a:pt x="22375" y="2205"/>
                    <a:pt x="18058" y="0"/>
                    <a:pt x="13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2403825" y="4020125"/>
              <a:ext cx="495750" cy="381150"/>
            </a:xfrm>
            <a:custGeom>
              <a:avLst/>
              <a:gdLst/>
              <a:ahLst/>
              <a:cxnLst/>
              <a:rect l="l" t="t" r="r" b="b"/>
              <a:pathLst>
                <a:path w="19830" h="15246" extrusionOk="0">
                  <a:moveTo>
                    <a:pt x="11362" y="0"/>
                  </a:moveTo>
                  <a:cubicBezTo>
                    <a:pt x="9560" y="0"/>
                    <a:pt x="7737" y="488"/>
                    <a:pt x="6096" y="1512"/>
                  </a:cubicBezTo>
                  <a:cubicBezTo>
                    <a:pt x="1425" y="4426"/>
                    <a:pt x="1" y="10575"/>
                    <a:pt x="2914" y="15246"/>
                  </a:cubicBezTo>
                  <a:lnTo>
                    <a:pt x="4947" y="13979"/>
                  </a:lnTo>
                  <a:cubicBezTo>
                    <a:pt x="2731" y="10429"/>
                    <a:pt x="3814" y="5760"/>
                    <a:pt x="7363" y="3546"/>
                  </a:cubicBezTo>
                  <a:cubicBezTo>
                    <a:pt x="8610" y="2767"/>
                    <a:pt x="9996" y="2396"/>
                    <a:pt x="11365" y="2396"/>
                  </a:cubicBezTo>
                  <a:cubicBezTo>
                    <a:pt x="13891" y="2396"/>
                    <a:pt x="16361" y="3661"/>
                    <a:pt x="17797" y="5963"/>
                  </a:cubicBezTo>
                  <a:lnTo>
                    <a:pt x="19830" y="4695"/>
                  </a:lnTo>
                  <a:cubicBezTo>
                    <a:pt x="17939" y="1664"/>
                    <a:pt x="14688" y="0"/>
                    <a:pt x="11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2402050" y="4018575"/>
              <a:ext cx="499800" cy="384975"/>
            </a:xfrm>
            <a:custGeom>
              <a:avLst/>
              <a:gdLst/>
              <a:ahLst/>
              <a:cxnLst/>
              <a:rect l="l" t="t" r="r" b="b"/>
              <a:pathLst>
                <a:path w="19992" h="15399" extrusionOk="0">
                  <a:moveTo>
                    <a:pt x="11420" y="133"/>
                  </a:moveTo>
                  <a:cubicBezTo>
                    <a:pt x="11422" y="133"/>
                    <a:pt x="11424" y="133"/>
                    <a:pt x="11426" y="133"/>
                  </a:cubicBezTo>
                  <a:cubicBezTo>
                    <a:pt x="14712" y="133"/>
                    <a:pt x="17928" y="1765"/>
                    <a:pt x="19809" y="4736"/>
                  </a:cubicBezTo>
                  <a:lnTo>
                    <a:pt x="17889" y="5934"/>
                  </a:lnTo>
                  <a:cubicBezTo>
                    <a:pt x="16807" y="4232"/>
                    <a:pt x="15132" y="3045"/>
                    <a:pt x="13166" y="2590"/>
                  </a:cubicBezTo>
                  <a:cubicBezTo>
                    <a:pt x="12589" y="2457"/>
                    <a:pt x="12007" y="2391"/>
                    <a:pt x="11429" y="2391"/>
                  </a:cubicBezTo>
                  <a:cubicBezTo>
                    <a:pt x="10016" y="2391"/>
                    <a:pt x="8628" y="2785"/>
                    <a:pt x="7399" y="3552"/>
                  </a:cubicBezTo>
                  <a:cubicBezTo>
                    <a:pt x="5668" y="4631"/>
                    <a:pt x="4461" y="6321"/>
                    <a:pt x="4001" y="8309"/>
                  </a:cubicBezTo>
                  <a:cubicBezTo>
                    <a:pt x="3545" y="10275"/>
                    <a:pt x="3874" y="12301"/>
                    <a:pt x="4927" y="14020"/>
                  </a:cubicBezTo>
                  <a:lnTo>
                    <a:pt x="3007" y="15218"/>
                  </a:lnTo>
                  <a:cubicBezTo>
                    <a:pt x="164" y="10591"/>
                    <a:pt x="1588" y="4509"/>
                    <a:pt x="6201" y="1631"/>
                  </a:cubicBezTo>
                  <a:cubicBezTo>
                    <a:pt x="7766" y="652"/>
                    <a:pt x="9575" y="133"/>
                    <a:pt x="11420" y="133"/>
                  </a:cubicBezTo>
                  <a:close/>
                  <a:moveTo>
                    <a:pt x="11426" y="1"/>
                  </a:moveTo>
                  <a:cubicBezTo>
                    <a:pt x="9613" y="1"/>
                    <a:pt x="7779" y="491"/>
                    <a:pt x="6132" y="1518"/>
                  </a:cubicBezTo>
                  <a:cubicBezTo>
                    <a:pt x="1438" y="4447"/>
                    <a:pt x="1" y="10649"/>
                    <a:pt x="2930" y="15343"/>
                  </a:cubicBezTo>
                  <a:lnTo>
                    <a:pt x="2965" y="15399"/>
                  </a:lnTo>
                  <a:lnTo>
                    <a:pt x="5109" y="14061"/>
                  </a:lnTo>
                  <a:lnTo>
                    <a:pt x="5074" y="14006"/>
                  </a:lnTo>
                  <a:cubicBezTo>
                    <a:pt x="4012" y="12304"/>
                    <a:pt x="3677" y="10292"/>
                    <a:pt x="4129" y="8338"/>
                  </a:cubicBezTo>
                  <a:cubicBezTo>
                    <a:pt x="4582" y="6384"/>
                    <a:pt x="5769" y="4725"/>
                    <a:pt x="7469" y="3663"/>
                  </a:cubicBezTo>
                  <a:cubicBezTo>
                    <a:pt x="8677" y="2910"/>
                    <a:pt x="10041" y="2523"/>
                    <a:pt x="11430" y="2523"/>
                  </a:cubicBezTo>
                  <a:cubicBezTo>
                    <a:pt x="11998" y="2523"/>
                    <a:pt x="12570" y="2588"/>
                    <a:pt x="13137" y="2719"/>
                  </a:cubicBezTo>
                  <a:cubicBezTo>
                    <a:pt x="15090" y="3172"/>
                    <a:pt x="16750" y="4357"/>
                    <a:pt x="17811" y="6059"/>
                  </a:cubicBezTo>
                  <a:lnTo>
                    <a:pt x="17847" y="6116"/>
                  </a:lnTo>
                  <a:lnTo>
                    <a:pt x="19992" y="4778"/>
                  </a:lnTo>
                  <a:lnTo>
                    <a:pt x="19956" y="4721"/>
                  </a:lnTo>
                  <a:cubicBezTo>
                    <a:pt x="18056" y="1675"/>
                    <a:pt x="14777" y="1"/>
                    <a:pt x="1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40"/>
          <p:cNvGrpSpPr/>
          <p:nvPr/>
        </p:nvGrpSpPr>
        <p:grpSpPr>
          <a:xfrm>
            <a:off x="713230" y="1622157"/>
            <a:ext cx="482111" cy="481928"/>
            <a:chOff x="3939837" y="3311892"/>
            <a:chExt cx="610113" cy="610113"/>
          </a:xfrm>
        </p:grpSpPr>
        <p:sp>
          <p:nvSpPr>
            <p:cNvPr id="2070" name="Google Shape;2070;p40"/>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40"/>
          <p:cNvGrpSpPr/>
          <p:nvPr/>
        </p:nvGrpSpPr>
        <p:grpSpPr>
          <a:xfrm>
            <a:off x="8026925" y="3845863"/>
            <a:ext cx="807700" cy="762700"/>
            <a:chOff x="1580000" y="2293238"/>
            <a:chExt cx="807700" cy="762700"/>
          </a:xfrm>
        </p:grpSpPr>
        <p:sp>
          <p:nvSpPr>
            <p:cNvPr id="2073" name="Google Shape;2073;p40"/>
            <p:cNvSpPr/>
            <p:nvPr/>
          </p:nvSpPr>
          <p:spPr>
            <a:xfrm>
              <a:off x="1927400" y="2295213"/>
              <a:ext cx="460300" cy="373325"/>
            </a:xfrm>
            <a:custGeom>
              <a:avLst/>
              <a:gdLst/>
              <a:ahLst/>
              <a:cxnLst/>
              <a:rect l="l" t="t" r="r" b="b"/>
              <a:pathLst>
                <a:path w="18412" h="14933" extrusionOk="0">
                  <a:moveTo>
                    <a:pt x="8325" y="1"/>
                  </a:moveTo>
                  <a:lnTo>
                    <a:pt x="8325" y="1"/>
                  </a:lnTo>
                  <a:cubicBezTo>
                    <a:pt x="0" y="4062"/>
                    <a:pt x="2690" y="14933"/>
                    <a:pt x="2690" y="14933"/>
                  </a:cubicBezTo>
                  <a:cubicBezTo>
                    <a:pt x="18412" y="9496"/>
                    <a:pt x="8326" y="1"/>
                    <a:pt x="8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1976250" y="2293238"/>
              <a:ext cx="259300" cy="377475"/>
            </a:xfrm>
            <a:custGeom>
              <a:avLst/>
              <a:gdLst/>
              <a:ahLst/>
              <a:cxnLst/>
              <a:rect l="l" t="t" r="r" b="b"/>
              <a:pathLst>
                <a:path w="10372" h="15099" extrusionOk="0">
                  <a:moveTo>
                    <a:pt x="6360" y="159"/>
                  </a:moveTo>
                  <a:cubicBezTo>
                    <a:pt x="6735" y="529"/>
                    <a:pt x="10185" y="4056"/>
                    <a:pt x="9364" y="7881"/>
                  </a:cubicBezTo>
                  <a:cubicBezTo>
                    <a:pt x="8740" y="10789"/>
                    <a:pt x="5854" y="13159"/>
                    <a:pt x="784" y="14925"/>
                  </a:cubicBezTo>
                  <a:cubicBezTo>
                    <a:pt x="683" y="14477"/>
                    <a:pt x="167" y="11964"/>
                    <a:pt x="499" y="9073"/>
                  </a:cubicBezTo>
                  <a:cubicBezTo>
                    <a:pt x="832" y="6158"/>
                    <a:pt x="2120" y="2249"/>
                    <a:pt x="6360" y="160"/>
                  </a:cubicBezTo>
                  <a:lnTo>
                    <a:pt x="6360" y="159"/>
                  </a:lnTo>
                  <a:close/>
                  <a:moveTo>
                    <a:pt x="6384" y="0"/>
                  </a:moveTo>
                  <a:lnTo>
                    <a:pt x="6342" y="20"/>
                  </a:lnTo>
                  <a:cubicBezTo>
                    <a:pt x="2016" y="2132"/>
                    <a:pt x="704" y="6102"/>
                    <a:pt x="366" y="9062"/>
                  </a:cubicBezTo>
                  <a:cubicBezTo>
                    <a:pt x="1" y="12262"/>
                    <a:pt x="665" y="15001"/>
                    <a:pt x="672" y="15028"/>
                  </a:cubicBezTo>
                  <a:lnTo>
                    <a:pt x="689" y="15099"/>
                  </a:lnTo>
                  <a:lnTo>
                    <a:pt x="758" y="15074"/>
                  </a:lnTo>
                  <a:cubicBezTo>
                    <a:pt x="5917" y="13290"/>
                    <a:pt x="8857" y="10878"/>
                    <a:pt x="9494" y="7908"/>
                  </a:cubicBezTo>
                  <a:cubicBezTo>
                    <a:pt x="10371" y="3811"/>
                    <a:pt x="6457" y="69"/>
                    <a:pt x="6417" y="31"/>
                  </a:cubicBezTo>
                  <a:lnTo>
                    <a:pt x="6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1994650" y="2532388"/>
              <a:ext cx="384850" cy="220225"/>
            </a:xfrm>
            <a:custGeom>
              <a:avLst/>
              <a:gdLst/>
              <a:ahLst/>
              <a:cxnLst/>
              <a:rect l="l" t="t" r="r" b="b"/>
              <a:pathLst>
                <a:path w="15394" h="8809" extrusionOk="0">
                  <a:moveTo>
                    <a:pt x="10595" y="0"/>
                  </a:moveTo>
                  <a:cubicBezTo>
                    <a:pt x="4589" y="0"/>
                    <a:pt x="0" y="5446"/>
                    <a:pt x="0" y="5446"/>
                  </a:cubicBezTo>
                  <a:cubicBezTo>
                    <a:pt x="3511" y="7898"/>
                    <a:pt x="6234" y="8808"/>
                    <a:pt x="8343" y="8808"/>
                  </a:cubicBezTo>
                  <a:cubicBezTo>
                    <a:pt x="14426" y="8808"/>
                    <a:pt x="15394" y="1232"/>
                    <a:pt x="15393" y="1232"/>
                  </a:cubicBezTo>
                  <a:cubicBezTo>
                    <a:pt x="13737" y="351"/>
                    <a:pt x="12120" y="0"/>
                    <a:pt x="10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1992225" y="2530938"/>
              <a:ext cx="389050" cy="223350"/>
            </a:xfrm>
            <a:custGeom>
              <a:avLst/>
              <a:gdLst/>
              <a:ahLst/>
              <a:cxnLst/>
              <a:rect l="l" t="t" r="r" b="b"/>
              <a:pathLst>
                <a:path w="15562" h="8934" extrusionOk="0">
                  <a:moveTo>
                    <a:pt x="10702" y="133"/>
                  </a:moveTo>
                  <a:cubicBezTo>
                    <a:pt x="12191" y="133"/>
                    <a:pt x="13785" y="466"/>
                    <a:pt x="15419" y="1326"/>
                  </a:cubicBezTo>
                  <a:cubicBezTo>
                    <a:pt x="15340" y="1848"/>
                    <a:pt x="14514" y="6711"/>
                    <a:pt x="10937" y="8294"/>
                  </a:cubicBezTo>
                  <a:cubicBezTo>
                    <a:pt x="10173" y="8633"/>
                    <a:pt x="9338" y="8802"/>
                    <a:pt x="8435" y="8802"/>
                  </a:cubicBezTo>
                  <a:cubicBezTo>
                    <a:pt x="6124" y="8802"/>
                    <a:pt x="3365" y="7696"/>
                    <a:pt x="195" y="5492"/>
                  </a:cubicBezTo>
                  <a:cubicBezTo>
                    <a:pt x="499" y="5147"/>
                    <a:pt x="2226" y="3255"/>
                    <a:pt x="4759" y="1823"/>
                  </a:cubicBezTo>
                  <a:cubicBezTo>
                    <a:pt x="6317" y="943"/>
                    <a:pt x="8381" y="133"/>
                    <a:pt x="10702" y="133"/>
                  </a:cubicBezTo>
                  <a:close/>
                  <a:moveTo>
                    <a:pt x="10703" y="0"/>
                  </a:moveTo>
                  <a:cubicBezTo>
                    <a:pt x="8355" y="0"/>
                    <a:pt x="6269" y="819"/>
                    <a:pt x="4695" y="1709"/>
                  </a:cubicBezTo>
                  <a:cubicBezTo>
                    <a:pt x="1890" y="3292"/>
                    <a:pt x="64" y="5440"/>
                    <a:pt x="46" y="5461"/>
                  </a:cubicBezTo>
                  <a:lnTo>
                    <a:pt x="0" y="5517"/>
                  </a:lnTo>
                  <a:lnTo>
                    <a:pt x="59" y="5558"/>
                  </a:lnTo>
                  <a:cubicBezTo>
                    <a:pt x="3277" y="7805"/>
                    <a:pt x="6081" y="8934"/>
                    <a:pt x="8437" y="8934"/>
                  </a:cubicBezTo>
                  <a:cubicBezTo>
                    <a:pt x="9358" y="8934"/>
                    <a:pt x="10211" y="8761"/>
                    <a:pt x="10991" y="8415"/>
                  </a:cubicBezTo>
                  <a:cubicBezTo>
                    <a:pt x="14822" y="6718"/>
                    <a:pt x="15550" y="1352"/>
                    <a:pt x="15556" y="1299"/>
                  </a:cubicBezTo>
                  <a:lnTo>
                    <a:pt x="15562" y="1252"/>
                  </a:lnTo>
                  <a:lnTo>
                    <a:pt x="15522" y="1231"/>
                  </a:lnTo>
                  <a:cubicBezTo>
                    <a:pt x="13852" y="343"/>
                    <a:pt x="12223" y="0"/>
                    <a:pt x="10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1994650" y="2667338"/>
              <a:ext cx="349750" cy="250475"/>
            </a:xfrm>
            <a:custGeom>
              <a:avLst/>
              <a:gdLst/>
              <a:ahLst/>
              <a:cxnLst/>
              <a:rect l="l" t="t" r="r" b="b"/>
              <a:pathLst>
                <a:path w="13990" h="10019" extrusionOk="0">
                  <a:moveTo>
                    <a:pt x="1229" y="1"/>
                  </a:moveTo>
                  <a:cubicBezTo>
                    <a:pt x="465" y="1"/>
                    <a:pt x="0" y="48"/>
                    <a:pt x="0" y="48"/>
                  </a:cubicBezTo>
                  <a:cubicBezTo>
                    <a:pt x="1539" y="7979"/>
                    <a:pt x="4883" y="10019"/>
                    <a:pt x="7915" y="10019"/>
                  </a:cubicBezTo>
                  <a:cubicBezTo>
                    <a:pt x="11127" y="10019"/>
                    <a:pt x="13989" y="7731"/>
                    <a:pt x="13989" y="7731"/>
                  </a:cubicBezTo>
                  <a:cubicBezTo>
                    <a:pt x="11722" y="717"/>
                    <a:pt x="4204"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1992675" y="2665738"/>
              <a:ext cx="353650" cy="253625"/>
            </a:xfrm>
            <a:custGeom>
              <a:avLst/>
              <a:gdLst/>
              <a:ahLst/>
              <a:cxnLst/>
              <a:rect l="l" t="t" r="r" b="b"/>
              <a:pathLst>
                <a:path w="14146" h="10145" extrusionOk="0">
                  <a:moveTo>
                    <a:pt x="1299" y="132"/>
                  </a:moveTo>
                  <a:cubicBezTo>
                    <a:pt x="2405" y="132"/>
                    <a:pt x="4143" y="230"/>
                    <a:pt x="5993" y="713"/>
                  </a:cubicBezTo>
                  <a:cubicBezTo>
                    <a:pt x="8832" y="1454"/>
                    <a:pt x="12519" y="3279"/>
                    <a:pt x="13991" y="7771"/>
                  </a:cubicBezTo>
                  <a:cubicBezTo>
                    <a:pt x="13650" y="8031"/>
                    <a:pt x="10952" y="10013"/>
                    <a:pt x="7980" y="10013"/>
                  </a:cubicBezTo>
                  <a:cubicBezTo>
                    <a:pt x="7300" y="10013"/>
                    <a:pt x="6607" y="9910"/>
                    <a:pt x="5924" y="9659"/>
                  </a:cubicBezTo>
                  <a:cubicBezTo>
                    <a:pt x="3131" y="8632"/>
                    <a:pt x="1192" y="5439"/>
                    <a:pt x="158" y="172"/>
                  </a:cubicBezTo>
                  <a:cubicBezTo>
                    <a:pt x="315" y="159"/>
                    <a:pt x="720" y="132"/>
                    <a:pt x="1299" y="132"/>
                  </a:cubicBezTo>
                  <a:close/>
                  <a:moveTo>
                    <a:pt x="1298" y="0"/>
                  </a:moveTo>
                  <a:cubicBezTo>
                    <a:pt x="546" y="0"/>
                    <a:pt x="84" y="45"/>
                    <a:pt x="73" y="46"/>
                  </a:cubicBezTo>
                  <a:lnTo>
                    <a:pt x="0" y="53"/>
                  </a:lnTo>
                  <a:lnTo>
                    <a:pt x="14" y="125"/>
                  </a:lnTo>
                  <a:cubicBezTo>
                    <a:pt x="1054" y="5484"/>
                    <a:pt x="3028" y="8734"/>
                    <a:pt x="5879" y="9783"/>
                  </a:cubicBezTo>
                  <a:cubicBezTo>
                    <a:pt x="6576" y="10040"/>
                    <a:pt x="7284" y="10145"/>
                    <a:pt x="7977" y="10145"/>
                  </a:cubicBezTo>
                  <a:cubicBezTo>
                    <a:pt x="11189" y="10145"/>
                    <a:pt x="14076" y="7874"/>
                    <a:pt x="14110" y="7847"/>
                  </a:cubicBezTo>
                  <a:lnTo>
                    <a:pt x="14145" y="7818"/>
                  </a:lnTo>
                  <a:lnTo>
                    <a:pt x="14131" y="7775"/>
                  </a:lnTo>
                  <a:cubicBezTo>
                    <a:pt x="12650" y="3193"/>
                    <a:pt x="8904" y="1336"/>
                    <a:pt x="6023" y="584"/>
                  </a:cubicBezTo>
                  <a:cubicBezTo>
                    <a:pt x="4162" y="99"/>
                    <a:pt x="2412"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1754100" y="2668513"/>
              <a:ext cx="453375" cy="385625"/>
            </a:xfrm>
            <a:custGeom>
              <a:avLst/>
              <a:gdLst/>
              <a:ahLst/>
              <a:cxnLst/>
              <a:rect l="l" t="t" r="r" b="b"/>
              <a:pathLst>
                <a:path w="18135" h="15425" extrusionOk="0">
                  <a:moveTo>
                    <a:pt x="9622" y="1"/>
                  </a:moveTo>
                  <a:lnTo>
                    <a:pt x="9622" y="1"/>
                  </a:lnTo>
                  <a:cubicBezTo>
                    <a:pt x="1" y="13572"/>
                    <a:pt x="13728" y="15424"/>
                    <a:pt x="13728" y="15424"/>
                  </a:cubicBezTo>
                  <a:cubicBezTo>
                    <a:pt x="18135" y="7276"/>
                    <a:pt x="9623" y="1"/>
                    <a:pt x="9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1889675" y="2666088"/>
              <a:ext cx="266350" cy="389850"/>
            </a:xfrm>
            <a:custGeom>
              <a:avLst/>
              <a:gdLst/>
              <a:ahLst/>
              <a:cxnLst/>
              <a:rect l="l" t="t" r="r" b="b"/>
              <a:pathLst>
                <a:path w="10654" h="15594" extrusionOk="0">
                  <a:moveTo>
                    <a:pt x="4210" y="196"/>
                  </a:moveTo>
                  <a:cubicBezTo>
                    <a:pt x="4553" y="502"/>
                    <a:pt x="6432" y="2243"/>
                    <a:pt x="7847" y="4786"/>
                  </a:cubicBezTo>
                  <a:cubicBezTo>
                    <a:pt x="9273" y="7352"/>
                    <a:pt x="10501" y="11281"/>
                    <a:pt x="8269" y="15449"/>
                  </a:cubicBezTo>
                  <a:cubicBezTo>
                    <a:pt x="7748" y="15367"/>
                    <a:pt x="2892" y="14507"/>
                    <a:pt x="1333" y="10919"/>
                  </a:cubicBezTo>
                  <a:cubicBezTo>
                    <a:pt x="146" y="8190"/>
                    <a:pt x="1115" y="4583"/>
                    <a:pt x="4210" y="196"/>
                  </a:cubicBezTo>
                  <a:close/>
                  <a:moveTo>
                    <a:pt x="4187" y="0"/>
                  </a:moveTo>
                  <a:lnTo>
                    <a:pt x="4145" y="59"/>
                  </a:lnTo>
                  <a:cubicBezTo>
                    <a:pt x="988" y="4514"/>
                    <a:pt x="1" y="8185"/>
                    <a:pt x="1212" y="10971"/>
                  </a:cubicBezTo>
                  <a:cubicBezTo>
                    <a:pt x="2881" y="14815"/>
                    <a:pt x="8243" y="15579"/>
                    <a:pt x="8297" y="15587"/>
                  </a:cubicBezTo>
                  <a:lnTo>
                    <a:pt x="8342" y="15593"/>
                  </a:lnTo>
                  <a:lnTo>
                    <a:pt x="8364" y="15553"/>
                  </a:lnTo>
                  <a:cubicBezTo>
                    <a:pt x="10654" y="11317"/>
                    <a:pt x="9409" y="7325"/>
                    <a:pt x="7962" y="4722"/>
                  </a:cubicBezTo>
                  <a:cubicBezTo>
                    <a:pt x="6397" y="1906"/>
                    <a:pt x="4264" y="66"/>
                    <a:pt x="4242" y="47"/>
                  </a:cubicBezTo>
                  <a:lnTo>
                    <a:pt x="41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1580000" y="2668513"/>
              <a:ext cx="414675" cy="325650"/>
            </a:xfrm>
            <a:custGeom>
              <a:avLst/>
              <a:gdLst/>
              <a:ahLst/>
              <a:cxnLst/>
              <a:rect l="l" t="t" r="r" b="b"/>
              <a:pathLst>
                <a:path w="16587" h="13026" extrusionOk="0">
                  <a:moveTo>
                    <a:pt x="16586" y="1"/>
                  </a:moveTo>
                  <a:lnTo>
                    <a:pt x="16586" y="1"/>
                  </a:lnTo>
                  <a:cubicBezTo>
                    <a:pt x="1" y="1292"/>
                    <a:pt x="7361" y="13026"/>
                    <a:pt x="7361" y="13026"/>
                  </a:cubicBezTo>
                  <a:cubicBezTo>
                    <a:pt x="16443" y="11198"/>
                    <a:pt x="16586" y="1"/>
                    <a:pt x="1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1690850" y="2666738"/>
              <a:ext cx="305475" cy="329275"/>
            </a:xfrm>
            <a:custGeom>
              <a:avLst/>
              <a:gdLst/>
              <a:ahLst/>
              <a:cxnLst/>
              <a:rect l="l" t="t" r="r" b="b"/>
              <a:pathLst>
                <a:path w="12219" h="13171" extrusionOk="0">
                  <a:moveTo>
                    <a:pt x="12084" y="144"/>
                  </a:moveTo>
                  <a:lnTo>
                    <a:pt x="12084" y="144"/>
                  </a:lnTo>
                  <a:cubicBezTo>
                    <a:pt x="12068" y="602"/>
                    <a:pt x="11933" y="3163"/>
                    <a:pt x="10882" y="5879"/>
                  </a:cubicBezTo>
                  <a:cubicBezTo>
                    <a:pt x="9823" y="8615"/>
                    <a:pt x="7590" y="12071"/>
                    <a:pt x="2960" y="13023"/>
                  </a:cubicBezTo>
                  <a:cubicBezTo>
                    <a:pt x="2689" y="12570"/>
                    <a:pt x="242" y="8289"/>
                    <a:pt x="2003" y="4793"/>
                  </a:cubicBezTo>
                  <a:cubicBezTo>
                    <a:pt x="3340" y="2136"/>
                    <a:pt x="6732" y="572"/>
                    <a:pt x="12084" y="144"/>
                  </a:cubicBezTo>
                  <a:close/>
                  <a:moveTo>
                    <a:pt x="12219" y="0"/>
                  </a:moveTo>
                  <a:lnTo>
                    <a:pt x="12147" y="6"/>
                  </a:lnTo>
                  <a:cubicBezTo>
                    <a:pt x="6703" y="429"/>
                    <a:pt x="3250" y="2021"/>
                    <a:pt x="1884" y="4734"/>
                  </a:cubicBezTo>
                  <a:cubicBezTo>
                    <a:pt x="0" y="8476"/>
                    <a:pt x="2842" y="13086"/>
                    <a:pt x="2871" y="13132"/>
                  </a:cubicBezTo>
                  <a:lnTo>
                    <a:pt x="2896" y="13171"/>
                  </a:lnTo>
                  <a:lnTo>
                    <a:pt x="2941" y="13161"/>
                  </a:lnTo>
                  <a:cubicBezTo>
                    <a:pt x="7660" y="12211"/>
                    <a:pt x="9933" y="8701"/>
                    <a:pt x="11007" y="5922"/>
                  </a:cubicBezTo>
                  <a:cubicBezTo>
                    <a:pt x="12169" y="2918"/>
                    <a:pt x="12218" y="101"/>
                    <a:pt x="12218" y="73"/>
                  </a:cubicBezTo>
                  <a:lnTo>
                    <a:pt x="122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1595700" y="2530913"/>
              <a:ext cx="398975" cy="212750"/>
            </a:xfrm>
            <a:custGeom>
              <a:avLst/>
              <a:gdLst/>
              <a:ahLst/>
              <a:cxnLst/>
              <a:rect l="l" t="t" r="r" b="b"/>
              <a:pathLst>
                <a:path w="15959" h="8510" extrusionOk="0">
                  <a:moveTo>
                    <a:pt x="7098" y="0"/>
                  </a:moveTo>
                  <a:cubicBezTo>
                    <a:pt x="2288" y="0"/>
                    <a:pt x="1" y="5827"/>
                    <a:pt x="1" y="5827"/>
                  </a:cubicBezTo>
                  <a:cubicBezTo>
                    <a:pt x="2213" y="7830"/>
                    <a:pt x="4657" y="8509"/>
                    <a:pt x="6952" y="8509"/>
                  </a:cubicBezTo>
                  <a:cubicBezTo>
                    <a:pt x="11782" y="8509"/>
                    <a:pt x="15958" y="5505"/>
                    <a:pt x="15958" y="5505"/>
                  </a:cubicBezTo>
                  <a:cubicBezTo>
                    <a:pt x="12388" y="1385"/>
                    <a:pt x="9443" y="0"/>
                    <a:pt x="7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1593750" y="2529238"/>
              <a:ext cx="403350" cy="215900"/>
            </a:xfrm>
            <a:custGeom>
              <a:avLst/>
              <a:gdLst/>
              <a:ahLst/>
              <a:cxnLst/>
              <a:rect l="l" t="t" r="r" b="b"/>
              <a:pathLst>
                <a:path w="16134" h="8636" extrusionOk="0">
                  <a:moveTo>
                    <a:pt x="7183" y="133"/>
                  </a:moveTo>
                  <a:cubicBezTo>
                    <a:pt x="9860" y="133"/>
                    <a:pt x="12799" y="1954"/>
                    <a:pt x="15938" y="5560"/>
                  </a:cubicBezTo>
                  <a:cubicBezTo>
                    <a:pt x="15560" y="5819"/>
                    <a:pt x="13423" y="7233"/>
                    <a:pt x="10615" y="8002"/>
                  </a:cubicBezTo>
                  <a:cubicBezTo>
                    <a:pt x="9571" y="8287"/>
                    <a:pt x="8353" y="8503"/>
                    <a:pt x="7056" y="8503"/>
                  </a:cubicBezTo>
                  <a:cubicBezTo>
                    <a:pt x="4834" y="8503"/>
                    <a:pt x="2378" y="7871"/>
                    <a:pt x="158" y="5877"/>
                  </a:cubicBezTo>
                  <a:cubicBezTo>
                    <a:pt x="361" y="5390"/>
                    <a:pt x="2350" y="877"/>
                    <a:pt x="6206" y="216"/>
                  </a:cubicBezTo>
                  <a:cubicBezTo>
                    <a:pt x="6528" y="161"/>
                    <a:pt x="6853" y="133"/>
                    <a:pt x="7183" y="133"/>
                  </a:cubicBezTo>
                  <a:close/>
                  <a:moveTo>
                    <a:pt x="7180" y="0"/>
                  </a:moveTo>
                  <a:cubicBezTo>
                    <a:pt x="6844" y="0"/>
                    <a:pt x="6512" y="28"/>
                    <a:pt x="6185" y="85"/>
                  </a:cubicBezTo>
                  <a:cubicBezTo>
                    <a:pt x="2054" y="794"/>
                    <a:pt x="37" y="5819"/>
                    <a:pt x="17" y="5871"/>
                  </a:cubicBezTo>
                  <a:lnTo>
                    <a:pt x="0" y="5913"/>
                  </a:lnTo>
                  <a:lnTo>
                    <a:pt x="35" y="5943"/>
                  </a:lnTo>
                  <a:cubicBezTo>
                    <a:pt x="2293" y="7989"/>
                    <a:pt x="4794" y="8636"/>
                    <a:pt x="7053" y="8636"/>
                  </a:cubicBezTo>
                  <a:cubicBezTo>
                    <a:pt x="8365" y="8636"/>
                    <a:pt x="9595" y="8417"/>
                    <a:pt x="10650" y="8129"/>
                  </a:cubicBezTo>
                  <a:cubicBezTo>
                    <a:pt x="13757" y="7278"/>
                    <a:pt x="16051" y="5642"/>
                    <a:pt x="16075" y="5626"/>
                  </a:cubicBezTo>
                  <a:lnTo>
                    <a:pt x="16134" y="5584"/>
                  </a:lnTo>
                  <a:lnTo>
                    <a:pt x="16086" y="5529"/>
                  </a:lnTo>
                  <a:cubicBezTo>
                    <a:pt x="12903" y="1855"/>
                    <a:pt x="9911" y="0"/>
                    <a:pt x="7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1737650" y="2327513"/>
              <a:ext cx="357725" cy="341025"/>
            </a:xfrm>
            <a:custGeom>
              <a:avLst/>
              <a:gdLst/>
              <a:ahLst/>
              <a:cxnLst/>
              <a:rect l="l" t="t" r="r" b="b"/>
              <a:pathLst>
                <a:path w="14309" h="13641" extrusionOk="0">
                  <a:moveTo>
                    <a:pt x="3497" y="1"/>
                  </a:moveTo>
                  <a:cubicBezTo>
                    <a:pt x="2492" y="1"/>
                    <a:pt x="1808" y="115"/>
                    <a:pt x="1808" y="115"/>
                  </a:cubicBezTo>
                  <a:cubicBezTo>
                    <a:pt x="0" y="9200"/>
                    <a:pt x="10280" y="13641"/>
                    <a:pt x="10280" y="13641"/>
                  </a:cubicBezTo>
                  <a:cubicBezTo>
                    <a:pt x="14308" y="1373"/>
                    <a:pt x="6979" y="1"/>
                    <a:pt x="3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1757725" y="2325988"/>
              <a:ext cx="281100" cy="344800"/>
            </a:xfrm>
            <a:custGeom>
              <a:avLst/>
              <a:gdLst/>
              <a:ahLst/>
              <a:cxnLst/>
              <a:rect l="l" t="t" r="r" b="b"/>
              <a:pathLst>
                <a:path w="11244" h="13792" extrusionOk="0">
                  <a:moveTo>
                    <a:pt x="2670" y="132"/>
                  </a:moveTo>
                  <a:cubicBezTo>
                    <a:pt x="4459" y="132"/>
                    <a:pt x="7287" y="492"/>
                    <a:pt x="9025" y="2517"/>
                  </a:cubicBezTo>
                  <a:cubicBezTo>
                    <a:pt x="10963" y="4774"/>
                    <a:pt x="11101" y="8507"/>
                    <a:pt x="9437" y="13612"/>
                  </a:cubicBezTo>
                  <a:cubicBezTo>
                    <a:pt x="9020" y="13420"/>
                    <a:pt x="6708" y="12310"/>
                    <a:pt x="4606" y="10295"/>
                  </a:cubicBezTo>
                  <a:cubicBezTo>
                    <a:pt x="2488" y="8265"/>
                    <a:pt x="157" y="4874"/>
                    <a:pt x="1061" y="235"/>
                  </a:cubicBezTo>
                  <a:cubicBezTo>
                    <a:pt x="1226" y="210"/>
                    <a:pt x="1835" y="132"/>
                    <a:pt x="2670" y="132"/>
                  </a:cubicBezTo>
                  <a:close/>
                  <a:moveTo>
                    <a:pt x="2661" y="1"/>
                  </a:moveTo>
                  <a:cubicBezTo>
                    <a:pt x="1681" y="1"/>
                    <a:pt x="1012" y="107"/>
                    <a:pt x="993" y="110"/>
                  </a:cubicBezTo>
                  <a:lnTo>
                    <a:pt x="948" y="118"/>
                  </a:lnTo>
                  <a:lnTo>
                    <a:pt x="940" y="163"/>
                  </a:lnTo>
                  <a:cubicBezTo>
                    <a:pt x="0" y="4885"/>
                    <a:pt x="2367" y="8332"/>
                    <a:pt x="4517" y="10394"/>
                  </a:cubicBezTo>
                  <a:cubicBezTo>
                    <a:pt x="6843" y="12622"/>
                    <a:pt x="9424" y="13751"/>
                    <a:pt x="9451" y="13763"/>
                  </a:cubicBezTo>
                  <a:lnTo>
                    <a:pt x="9517" y="13792"/>
                  </a:lnTo>
                  <a:lnTo>
                    <a:pt x="9540" y="13722"/>
                  </a:lnTo>
                  <a:cubicBezTo>
                    <a:pt x="11243" y="8535"/>
                    <a:pt x="11103" y="4737"/>
                    <a:pt x="9124" y="2431"/>
                  </a:cubicBezTo>
                  <a:cubicBezTo>
                    <a:pt x="7352" y="366"/>
                    <a:pt x="4475" y="1"/>
                    <a:pt x="2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1820550" y="2373313"/>
              <a:ext cx="175750" cy="295300"/>
            </a:xfrm>
            <a:custGeom>
              <a:avLst/>
              <a:gdLst/>
              <a:ahLst/>
              <a:cxnLst/>
              <a:rect l="l" t="t" r="r" b="b"/>
              <a:pathLst>
                <a:path w="7030" h="11812" extrusionOk="0">
                  <a:moveTo>
                    <a:pt x="97" y="0"/>
                  </a:moveTo>
                  <a:lnTo>
                    <a:pt x="1" y="91"/>
                  </a:lnTo>
                  <a:cubicBezTo>
                    <a:pt x="67" y="162"/>
                    <a:pt x="6657" y="7266"/>
                    <a:pt x="6898" y="11812"/>
                  </a:cubicBezTo>
                  <a:lnTo>
                    <a:pt x="7030" y="11806"/>
                  </a:lnTo>
                  <a:cubicBezTo>
                    <a:pt x="6788" y="7212"/>
                    <a:pt x="165" y="72"/>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1993575" y="2352163"/>
              <a:ext cx="130950" cy="317675"/>
            </a:xfrm>
            <a:custGeom>
              <a:avLst/>
              <a:gdLst/>
              <a:ahLst/>
              <a:cxnLst/>
              <a:rect l="l" t="t" r="r" b="b"/>
              <a:pathLst>
                <a:path w="5238" h="12707" extrusionOk="0">
                  <a:moveTo>
                    <a:pt x="5107" y="0"/>
                  </a:moveTo>
                  <a:cubicBezTo>
                    <a:pt x="5090" y="97"/>
                    <a:pt x="3462" y="9649"/>
                    <a:pt x="1" y="12606"/>
                  </a:cubicBezTo>
                  <a:lnTo>
                    <a:pt x="86" y="12706"/>
                  </a:lnTo>
                  <a:cubicBezTo>
                    <a:pt x="3584" y="9718"/>
                    <a:pt x="5221" y="118"/>
                    <a:pt x="5237" y="23"/>
                  </a:cubicBezTo>
                  <a:lnTo>
                    <a:pt x="5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1994325" y="2567638"/>
              <a:ext cx="327450" cy="105000"/>
            </a:xfrm>
            <a:custGeom>
              <a:avLst/>
              <a:gdLst/>
              <a:ahLst/>
              <a:cxnLst/>
              <a:rect l="l" t="t" r="r" b="b"/>
              <a:pathLst>
                <a:path w="13098" h="4200" extrusionOk="0">
                  <a:moveTo>
                    <a:pt x="13032" y="1"/>
                  </a:moveTo>
                  <a:cubicBezTo>
                    <a:pt x="12954" y="45"/>
                    <a:pt x="5799" y="4067"/>
                    <a:pt x="1170" y="4067"/>
                  </a:cubicBezTo>
                  <a:cubicBezTo>
                    <a:pt x="767" y="4067"/>
                    <a:pt x="383" y="4037"/>
                    <a:pt x="25" y="3970"/>
                  </a:cubicBezTo>
                  <a:lnTo>
                    <a:pt x="1" y="4101"/>
                  </a:lnTo>
                  <a:cubicBezTo>
                    <a:pt x="366" y="4169"/>
                    <a:pt x="755" y="4200"/>
                    <a:pt x="1165" y="4200"/>
                  </a:cubicBezTo>
                  <a:cubicBezTo>
                    <a:pt x="5837" y="4200"/>
                    <a:pt x="13019" y="159"/>
                    <a:pt x="13097" y="115"/>
                  </a:cubicBezTo>
                  <a:lnTo>
                    <a:pt x="130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1993225" y="2667638"/>
              <a:ext cx="296925" cy="173775"/>
            </a:xfrm>
            <a:custGeom>
              <a:avLst/>
              <a:gdLst/>
              <a:ahLst/>
              <a:cxnLst/>
              <a:rect l="l" t="t" r="r" b="b"/>
              <a:pathLst>
                <a:path w="11877" h="6951" extrusionOk="0">
                  <a:moveTo>
                    <a:pt x="113" y="0"/>
                  </a:moveTo>
                  <a:lnTo>
                    <a:pt x="1" y="71"/>
                  </a:lnTo>
                  <a:cubicBezTo>
                    <a:pt x="2468" y="3954"/>
                    <a:pt x="11744" y="6921"/>
                    <a:pt x="11837" y="6950"/>
                  </a:cubicBezTo>
                  <a:lnTo>
                    <a:pt x="11877" y="6824"/>
                  </a:lnTo>
                  <a:cubicBezTo>
                    <a:pt x="11783" y="6795"/>
                    <a:pt x="2555" y="3842"/>
                    <a:pt x="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1965625" y="2668113"/>
              <a:ext cx="110975" cy="332675"/>
            </a:xfrm>
            <a:custGeom>
              <a:avLst/>
              <a:gdLst/>
              <a:ahLst/>
              <a:cxnLst/>
              <a:rect l="l" t="t" r="r" b="b"/>
              <a:pathLst>
                <a:path w="4439" h="13307" extrusionOk="0">
                  <a:moveTo>
                    <a:pt x="1097" y="1"/>
                  </a:moveTo>
                  <a:lnTo>
                    <a:pt x="1097" y="1"/>
                  </a:lnTo>
                  <a:cubicBezTo>
                    <a:pt x="1" y="4469"/>
                    <a:pt x="4276" y="13218"/>
                    <a:pt x="4319" y="13306"/>
                  </a:cubicBezTo>
                  <a:lnTo>
                    <a:pt x="4438" y="13247"/>
                  </a:lnTo>
                  <a:cubicBezTo>
                    <a:pt x="4394" y="13160"/>
                    <a:pt x="141" y="4453"/>
                    <a:pt x="1226" y="33"/>
                  </a:cubicBezTo>
                  <a:lnTo>
                    <a:pt x="10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1788100" y="2667013"/>
              <a:ext cx="207250" cy="274850"/>
            </a:xfrm>
            <a:custGeom>
              <a:avLst/>
              <a:gdLst/>
              <a:ahLst/>
              <a:cxnLst/>
              <a:rect l="l" t="t" r="r" b="b"/>
              <a:pathLst>
                <a:path w="8290" h="10994" extrusionOk="0">
                  <a:moveTo>
                    <a:pt x="8232" y="1"/>
                  </a:moveTo>
                  <a:cubicBezTo>
                    <a:pt x="4086" y="1992"/>
                    <a:pt x="40" y="10850"/>
                    <a:pt x="1" y="10939"/>
                  </a:cubicBezTo>
                  <a:lnTo>
                    <a:pt x="121" y="10993"/>
                  </a:lnTo>
                  <a:cubicBezTo>
                    <a:pt x="161" y="10904"/>
                    <a:pt x="4187" y="2090"/>
                    <a:pt x="8289" y="121"/>
                  </a:cubicBezTo>
                  <a:lnTo>
                    <a:pt x="82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1653200" y="2641838"/>
              <a:ext cx="342250" cy="28175"/>
            </a:xfrm>
            <a:custGeom>
              <a:avLst/>
              <a:gdLst/>
              <a:ahLst/>
              <a:cxnLst/>
              <a:rect l="l" t="t" r="r" b="b"/>
              <a:pathLst>
                <a:path w="13690" h="1127" extrusionOk="0">
                  <a:moveTo>
                    <a:pt x="8018" y="1"/>
                  </a:moveTo>
                  <a:cubicBezTo>
                    <a:pt x="4087" y="1"/>
                    <a:pt x="62" y="839"/>
                    <a:pt x="1" y="853"/>
                  </a:cubicBezTo>
                  <a:lnTo>
                    <a:pt x="27" y="982"/>
                  </a:lnTo>
                  <a:cubicBezTo>
                    <a:pt x="89" y="969"/>
                    <a:pt x="4110" y="131"/>
                    <a:pt x="8022" y="131"/>
                  </a:cubicBezTo>
                  <a:cubicBezTo>
                    <a:pt x="10135" y="131"/>
                    <a:pt x="12217" y="375"/>
                    <a:pt x="13626" y="1127"/>
                  </a:cubicBezTo>
                  <a:lnTo>
                    <a:pt x="13690" y="1010"/>
                  </a:lnTo>
                  <a:cubicBezTo>
                    <a:pt x="12261" y="248"/>
                    <a:pt x="10153" y="1"/>
                    <a:pt x="80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1914425" y="2595438"/>
              <a:ext cx="160425" cy="146175"/>
            </a:xfrm>
            <a:custGeom>
              <a:avLst/>
              <a:gdLst/>
              <a:ahLst/>
              <a:cxnLst/>
              <a:rect l="l" t="t" r="r" b="b"/>
              <a:pathLst>
                <a:path w="6417" h="5847" extrusionOk="0">
                  <a:moveTo>
                    <a:pt x="3209" y="1"/>
                  </a:moveTo>
                  <a:cubicBezTo>
                    <a:pt x="2461" y="1"/>
                    <a:pt x="1712" y="286"/>
                    <a:pt x="1142" y="857"/>
                  </a:cubicBezTo>
                  <a:cubicBezTo>
                    <a:pt x="0" y="1999"/>
                    <a:pt x="0" y="3849"/>
                    <a:pt x="1142" y="4991"/>
                  </a:cubicBezTo>
                  <a:cubicBezTo>
                    <a:pt x="1712" y="5561"/>
                    <a:pt x="2461" y="5847"/>
                    <a:pt x="3209" y="5847"/>
                  </a:cubicBezTo>
                  <a:cubicBezTo>
                    <a:pt x="3957" y="5847"/>
                    <a:pt x="4705" y="5561"/>
                    <a:pt x="5275" y="4991"/>
                  </a:cubicBezTo>
                  <a:cubicBezTo>
                    <a:pt x="6417" y="3849"/>
                    <a:pt x="6417" y="1999"/>
                    <a:pt x="5275" y="857"/>
                  </a:cubicBezTo>
                  <a:cubicBezTo>
                    <a:pt x="4705" y="286"/>
                    <a:pt x="3957" y="1"/>
                    <a:pt x="3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1919900" y="2593813"/>
              <a:ext cx="149500" cy="149450"/>
            </a:xfrm>
            <a:custGeom>
              <a:avLst/>
              <a:gdLst/>
              <a:ahLst/>
              <a:cxnLst/>
              <a:rect l="l" t="t" r="r" b="b"/>
              <a:pathLst>
                <a:path w="5980" h="5978" extrusionOk="0">
                  <a:moveTo>
                    <a:pt x="2990" y="132"/>
                  </a:moveTo>
                  <a:cubicBezTo>
                    <a:pt x="4565" y="132"/>
                    <a:pt x="5846" y="1414"/>
                    <a:pt x="5846" y="2989"/>
                  </a:cubicBezTo>
                  <a:cubicBezTo>
                    <a:pt x="5846" y="4564"/>
                    <a:pt x="4565" y="5846"/>
                    <a:pt x="2990" y="5846"/>
                  </a:cubicBezTo>
                  <a:cubicBezTo>
                    <a:pt x="1415" y="5846"/>
                    <a:pt x="133" y="4564"/>
                    <a:pt x="133" y="2989"/>
                  </a:cubicBezTo>
                  <a:cubicBezTo>
                    <a:pt x="133" y="1414"/>
                    <a:pt x="1415" y="132"/>
                    <a:pt x="2990" y="132"/>
                  </a:cubicBezTo>
                  <a:close/>
                  <a:moveTo>
                    <a:pt x="2990" y="0"/>
                  </a:moveTo>
                  <a:cubicBezTo>
                    <a:pt x="1342" y="0"/>
                    <a:pt x="1" y="1341"/>
                    <a:pt x="1" y="2989"/>
                  </a:cubicBezTo>
                  <a:cubicBezTo>
                    <a:pt x="1" y="4637"/>
                    <a:pt x="1341" y="5978"/>
                    <a:pt x="2990" y="5978"/>
                  </a:cubicBezTo>
                  <a:cubicBezTo>
                    <a:pt x="4639" y="5978"/>
                    <a:pt x="5979" y="4637"/>
                    <a:pt x="5979" y="2989"/>
                  </a:cubicBezTo>
                  <a:cubicBezTo>
                    <a:pt x="5979" y="1341"/>
                    <a:pt x="4637" y="0"/>
                    <a:pt x="2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p41"/>
          <p:cNvSpPr txBox="1">
            <a:spLocks noGrp="1"/>
          </p:cNvSpPr>
          <p:nvPr>
            <p:ph type="title"/>
          </p:nvPr>
        </p:nvSpPr>
        <p:spPr>
          <a:xfrm>
            <a:off x="1237662" y="1027270"/>
            <a:ext cx="38787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3600" dirty="0"/>
              <a:t>G</a:t>
            </a:r>
            <a:r>
              <a:rPr lang="en" sz="3600" dirty="0"/>
              <a:t>enero </a:t>
            </a:r>
            <a:endParaRPr sz="3600" dirty="0"/>
          </a:p>
        </p:txBody>
      </p:sp>
      <p:sp>
        <p:nvSpPr>
          <p:cNvPr id="2101" name="Google Shape;2101;p41"/>
          <p:cNvSpPr txBox="1">
            <a:spLocks noGrp="1"/>
          </p:cNvSpPr>
          <p:nvPr>
            <p:ph type="subTitle" idx="1"/>
          </p:nvPr>
        </p:nvSpPr>
        <p:spPr>
          <a:xfrm>
            <a:off x="1042540" y="1861329"/>
            <a:ext cx="4399717" cy="231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1400" dirty="0"/>
              <a:t>El género es una construcción socio-cultural que se basa en las diferencias biológicas entre el hombre y la mujer, y sobre la base de estas, determina las funciones, significados, identidades, relaciones y comportamientos, a partir del sexo de cada persona.</a:t>
            </a:r>
          </a:p>
          <a:p>
            <a:pPr marL="0" lvl="0" indent="0" algn="l" rtl="0">
              <a:spcBef>
                <a:spcPts val="0"/>
              </a:spcBef>
              <a:spcAft>
                <a:spcPts val="0"/>
              </a:spcAft>
              <a:buNone/>
            </a:pPr>
            <a:endParaRPr lang="es-MX" sz="1400" dirty="0"/>
          </a:p>
          <a:p>
            <a:pPr marL="0" lvl="0" indent="0" algn="l" rtl="0">
              <a:spcBef>
                <a:spcPts val="0"/>
              </a:spcBef>
              <a:spcAft>
                <a:spcPts val="0"/>
              </a:spcAft>
              <a:buNone/>
            </a:pPr>
            <a:r>
              <a:rPr lang="es-MX" sz="1400" dirty="0"/>
              <a:t>Los objetivos de la Educación Preescolar exigen que la educadora y el educador desarrollen desde las primeras edades de las niñas y los niños, una personalidad sana y creadora, sobre la base del dominio de la concepción de sexualidad, libre de estereotipos y temores injustificados.</a:t>
            </a:r>
          </a:p>
          <a:p>
            <a:pPr marL="0" lvl="0" indent="0" algn="l" rtl="0">
              <a:spcBef>
                <a:spcPts val="0"/>
              </a:spcBef>
              <a:spcAft>
                <a:spcPts val="0"/>
              </a:spcAft>
              <a:buNone/>
            </a:pPr>
            <a:endParaRPr sz="1200" dirty="0"/>
          </a:p>
        </p:txBody>
      </p:sp>
      <p:grpSp>
        <p:nvGrpSpPr>
          <p:cNvPr id="2102" name="Google Shape;2102;p41"/>
          <p:cNvGrpSpPr/>
          <p:nvPr/>
        </p:nvGrpSpPr>
        <p:grpSpPr>
          <a:xfrm>
            <a:off x="6204095" y="2979117"/>
            <a:ext cx="5919600" cy="3607365"/>
            <a:chOff x="560820" y="691867"/>
            <a:chExt cx="5919600" cy="3607365"/>
          </a:xfrm>
        </p:grpSpPr>
        <p:grpSp>
          <p:nvGrpSpPr>
            <p:cNvPr id="2103" name="Google Shape;2103;p41"/>
            <p:cNvGrpSpPr/>
            <p:nvPr/>
          </p:nvGrpSpPr>
          <p:grpSpPr>
            <a:xfrm>
              <a:off x="560820" y="691867"/>
              <a:ext cx="5767200" cy="3454978"/>
              <a:chOff x="713220" y="844254"/>
              <a:chExt cx="5767200" cy="3454978"/>
            </a:xfrm>
          </p:grpSpPr>
          <p:sp>
            <p:nvSpPr>
              <p:cNvPr id="2104" name="Google Shape;2104;p41"/>
              <p:cNvSpPr/>
              <p:nvPr/>
            </p:nvSpPr>
            <p:spPr>
              <a:xfrm>
                <a:off x="713220" y="1226332"/>
                <a:ext cx="5767200" cy="3072900"/>
              </a:xfrm>
              <a:prstGeom prst="rect">
                <a:avLst/>
              </a:pr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1"/>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41"/>
            <p:cNvGrpSpPr/>
            <p:nvPr/>
          </p:nvGrpSpPr>
          <p:grpSpPr>
            <a:xfrm>
              <a:off x="637020" y="768054"/>
              <a:ext cx="5767200" cy="3454978"/>
              <a:chOff x="713220" y="844254"/>
              <a:chExt cx="5767200" cy="3454978"/>
            </a:xfrm>
          </p:grpSpPr>
          <p:sp>
            <p:nvSpPr>
              <p:cNvPr id="2107" name="Google Shape;2107;p41"/>
              <p:cNvSpPr/>
              <p:nvPr/>
            </p:nvSpPr>
            <p:spPr>
              <a:xfrm>
                <a:off x="713220" y="1226332"/>
                <a:ext cx="5767200" cy="3072900"/>
              </a:xfrm>
              <a:prstGeom prst="rect">
                <a:avLst/>
              </a:pr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1"/>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9" name="Google Shape;2109;p41"/>
            <p:cNvGrpSpPr/>
            <p:nvPr/>
          </p:nvGrpSpPr>
          <p:grpSpPr>
            <a:xfrm>
              <a:off x="713220" y="844254"/>
              <a:ext cx="5767200" cy="3454978"/>
              <a:chOff x="713220" y="844254"/>
              <a:chExt cx="5767200" cy="3454978"/>
            </a:xfrm>
          </p:grpSpPr>
          <p:sp>
            <p:nvSpPr>
              <p:cNvPr id="2110" name="Google Shape;2110;p41"/>
              <p:cNvSpPr/>
              <p:nvPr/>
            </p:nvSpPr>
            <p:spPr>
              <a:xfrm>
                <a:off x="713220" y="1226332"/>
                <a:ext cx="5767200" cy="3072900"/>
              </a:xfrm>
              <a:prstGeom prst="rect">
                <a:avLst/>
              </a:pr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41"/>
              <p:cNvGrpSpPr/>
              <p:nvPr/>
            </p:nvGrpSpPr>
            <p:grpSpPr>
              <a:xfrm>
                <a:off x="713220" y="844254"/>
                <a:ext cx="5767200" cy="382200"/>
                <a:chOff x="713220" y="844254"/>
                <a:chExt cx="5767200" cy="382200"/>
              </a:xfrm>
            </p:grpSpPr>
            <p:sp>
              <p:nvSpPr>
                <p:cNvPr id="2112" name="Google Shape;2112;p41"/>
                <p:cNvSpPr/>
                <p:nvPr/>
              </p:nvSpPr>
              <p:spPr>
                <a:xfrm>
                  <a:off x="713220" y="844254"/>
                  <a:ext cx="5767200" cy="3822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1"/>
                <p:cNvSpPr/>
                <p:nvPr/>
              </p:nvSpPr>
              <p:spPr>
                <a:xfrm>
                  <a:off x="5884034" y="975545"/>
                  <a:ext cx="125400" cy="1257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4" name="Google Shape;2114;p41"/>
                <p:cNvGrpSpPr/>
                <p:nvPr/>
              </p:nvGrpSpPr>
              <p:grpSpPr>
                <a:xfrm>
                  <a:off x="6129322" y="969070"/>
                  <a:ext cx="132317" cy="132317"/>
                  <a:chOff x="6775450" y="627475"/>
                  <a:chExt cx="196200" cy="196200"/>
                </a:xfrm>
              </p:grpSpPr>
              <p:cxnSp>
                <p:nvCxnSpPr>
                  <p:cNvPr id="2115" name="Google Shape;2115;p41"/>
                  <p:cNvCxnSpPr/>
                  <p:nvPr/>
                </p:nvCxnSpPr>
                <p:spPr>
                  <a:xfrm flipH="1">
                    <a:off x="6775450" y="627475"/>
                    <a:ext cx="196200" cy="196200"/>
                  </a:xfrm>
                  <a:prstGeom prst="straightConnector1">
                    <a:avLst/>
                  </a:prstGeom>
                  <a:noFill/>
                  <a:ln w="9525" cap="flat" cmpd="sng">
                    <a:solidFill>
                      <a:schemeClr val="accent5"/>
                    </a:solidFill>
                    <a:prstDash val="solid"/>
                    <a:round/>
                    <a:headEnd type="none" w="med" len="med"/>
                    <a:tailEnd type="none" w="med" len="med"/>
                  </a:ln>
                </p:spPr>
              </p:cxnSp>
              <p:cxnSp>
                <p:nvCxnSpPr>
                  <p:cNvPr id="2116" name="Google Shape;2116;p41"/>
                  <p:cNvCxnSpPr/>
                  <p:nvPr/>
                </p:nvCxnSpPr>
                <p:spPr>
                  <a:xfrm>
                    <a:off x="6776425" y="629600"/>
                    <a:ext cx="193200" cy="193200"/>
                  </a:xfrm>
                  <a:prstGeom prst="straightConnector1">
                    <a:avLst/>
                  </a:prstGeom>
                  <a:noFill/>
                  <a:ln w="9525" cap="flat" cmpd="sng">
                    <a:solidFill>
                      <a:schemeClr val="accent5"/>
                    </a:solidFill>
                    <a:prstDash val="solid"/>
                    <a:round/>
                    <a:headEnd type="none" w="med" len="med"/>
                    <a:tailEnd type="none" w="med" len="med"/>
                  </a:ln>
                </p:spPr>
              </p:cxnSp>
            </p:grpSp>
            <p:cxnSp>
              <p:nvCxnSpPr>
                <p:cNvPr id="2117" name="Google Shape;2117;p41"/>
                <p:cNvCxnSpPr/>
                <p:nvPr/>
              </p:nvCxnSpPr>
              <p:spPr>
                <a:xfrm>
                  <a:off x="5636496" y="1101389"/>
                  <a:ext cx="131700" cy="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2118" name="Google Shape;2118;p41"/>
          <p:cNvGrpSpPr/>
          <p:nvPr/>
        </p:nvGrpSpPr>
        <p:grpSpPr>
          <a:xfrm>
            <a:off x="5657978" y="1822107"/>
            <a:ext cx="1679655" cy="646870"/>
            <a:chOff x="4507389" y="1039243"/>
            <a:chExt cx="1520463" cy="585562"/>
          </a:xfrm>
        </p:grpSpPr>
        <p:sp>
          <p:nvSpPr>
            <p:cNvPr id="2119" name="Google Shape;2119;p41"/>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1"/>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1" name="Google Shape;2121;p41"/>
          <p:cNvGrpSpPr/>
          <p:nvPr/>
        </p:nvGrpSpPr>
        <p:grpSpPr>
          <a:xfrm>
            <a:off x="7709839" y="1099644"/>
            <a:ext cx="1679630" cy="586652"/>
            <a:chOff x="5968589" y="1369919"/>
            <a:chExt cx="1679630" cy="586652"/>
          </a:xfrm>
        </p:grpSpPr>
        <p:sp>
          <p:nvSpPr>
            <p:cNvPr id="2122" name="Google Shape;2122;p41"/>
            <p:cNvSpPr/>
            <p:nvPr/>
          </p:nvSpPr>
          <p:spPr>
            <a:xfrm>
              <a:off x="5972339" y="1372797"/>
              <a:ext cx="1673002" cy="580896"/>
            </a:xfrm>
            <a:custGeom>
              <a:avLst/>
              <a:gdLst/>
              <a:ahLst/>
              <a:cxnLst/>
              <a:rect l="l" t="t" r="r" b="b"/>
              <a:pathLst>
                <a:path w="38365" h="13321" extrusionOk="0">
                  <a:moveTo>
                    <a:pt x="15562" y="0"/>
                  </a:moveTo>
                  <a:cubicBezTo>
                    <a:pt x="12998" y="0"/>
                    <a:pt x="10919" y="1323"/>
                    <a:pt x="10919" y="2952"/>
                  </a:cubicBezTo>
                  <a:cubicBezTo>
                    <a:pt x="10919" y="3450"/>
                    <a:pt x="11114" y="3918"/>
                    <a:pt x="11456" y="4330"/>
                  </a:cubicBezTo>
                  <a:cubicBezTo>
                    <a:pt x="9050" y="4398"/>
                    <a:pt x="7125" y="5627"/>
                    <a:pt x="7032" y="7160"/>
                  </a:cubicBezTo>
                  <a:cubicBezTo>
                    <a:pt x="4415" y="7934"/>
                    <a:pt x="2601" y="9621"/>
                    <a:pt x="2601" y="11577"/>
                  </a:cubicBezTo>
                  <a:cubicBezTo>
                    <a:pt x="2601" y="11694"/>
                    <a:pt x="2608" y="11812"/>
                    <a:pt x="2622" y="11928"/>
                  </a:cubicBezTo>
                  <a:cubicBezTo>
                    <a:pt x="1420" y="12180"/>
                    <a:pt x="466" y="12687"/>
                    <a:pt x="1" y="13321"/>
                  </a:cubicBezTo>
                  <a:lnTo>
                    <a:pt x="38307" y="13321"/>
                  </a:lnTo>
                  <a:cubicBezTo>
                    <a:pt x="38343" y="13165"/>
                    <a:pt x="38362" y="13006"/>
                    <a:pt x="38364" y="12846"/>
                  </a:cubicBezTo>
                  <a:cubicBezTo>
                    <a:pt x="38364" y="10901"/>
                    <a:pt x="35885" y="9325"/>
                    <a:pt x="32828" y="9325"/>
                  </a:cubicBezTo>
                  <a:cubicBezTo>
                    <a:pt x="32676" y="9325"/>
                    <a:pt x="32525" y="9332"/>
                    <a:pt x="32376" y="9340"/>
                  </a:cubicBezTo>
                  <a:cubicBezTo>
                    <a:pt x="31209" y="7908"/>
                    <a:pt x="28958" y="6891"/>
                    <a:pt x="26313" y="6730"/>
                  </a:cubicBezTo>
                  <a:cubicBezTo>
                    <a:pt x="25632" y="4840"/>
                    <a:pt x="23222" y="3371"/>
                    <a:pt x="20199" y="3030"/>
                  </a:cubicBezTo>
                  <a:cubicBezTo>
                    <a:pt x="20200" y="3004"/>
                    <a:pt x="20205" y="2979"/>
                    <a:pt x="20205" y="2952"/>
                  </a:cubicBezTo>
                  <a:cubicBezTo>
                    <a:pt x="20205" y="1323"/>
                    <a:pt x="18126" y="0"/>
                    <a:pt x="15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1"/>
            <p:cNvSpPr/>
            <p:nvPr/>
          </p:nvSpPr>
          <p:spPr>
            <a:xfrm>
              <a:off x="5968589" y="1369919"/>
              <a:ext cx="1679630" cy="586652"/>
            </a:xfrm>
            <a:custGeom>
              <a:avLst/>
              <a:gdLst/>
              <a:ahLst/>
              <a:cxnLst/>
              <a:rect l="l" t="t" r="r" b="b"/>
              <a:pathLst>
                <a:path w="38517" h="13453" extrusionOk="0">
                  <a:moveTo>
                    <a:pt x="15648" y="132"/>
                  </a:moveTo>
                  <a:cubicBezTo>
                    <a:pt x="18171" y="132"/>
                    <a:pt x="20225" y="1427"/>
                    <a:pt x="20225" y="3020"/>
                  </a:cubicBezTo>
                  <a:cubicBezTo>
                    <a:pt x="20224" y="3031"/>
                    <a:pt x="20223" y="3043"/>
                    <a:pt x="20222" y="3055"/>
                  </a:cubicBezTo>
                  <a:cubicBezTo>
                    <a:pt x="20221" y="3068"/>
                    <a:pt x="20219" y="3079"/>
                    <a:pt x="20219" y="3093"/>
                  </a:cubicBezTo>
                  <a:cubicBezTo>
                    <a:pt x="20218" y="3128"/>
                    <a:pt x="20243" y="3158"/>
                    <a:pt x="20278" y="3162"/>
                  </a:cubicBezTo>
                  <a:cubicBezTo>
                    <a:pt x="23280" y="3500"/>
                    <a:pt x="25658" y="4936"/>
                    <a:pt x="26337" y="6820"/>
                  </a:cubicBezTo>
                  <a:cubicBezTo>
                    <a:pt x="26346" y="6845"/>
                    <a:pt x="26369" y="6862"/>
                    <a:pt x="26394" y="6863"/>
                  </a:cubicBezTo>
                  <a:cubicBezTo>
                    <a:pt x="28970" y="7020"/>
                    <a:pt x="31219" y="7986"/>
                    <a:pt x="32411" y="9449"/>
                  </a:cubicBezTo>
                  <a:cubicBezTo>
                    <a:pt x="32422" y="9464"/>
                    <a:pt x="32440" y="9473"/>
                    <a:pt x="32459" y="9473"/>
                  </a:cubicBezTo>
                  <a:cubicBezTo>
                    <a:pt x="32461" y="9473"/>
                    <a:pt x="32463" y="9473"/>
                    <a:pt x="32465" y="9473"/>
                  </a:cubicBezTo>
                  <a:cubicBezTo>
                    <a:pt x="32600" y="9466"/>
                    <a:pt x="32759" y="9459"/>
                    <a:pt x="32914" y="9459"/>
                  </a:cubicBezTo>
                  <a:cubicBezTo>
                    <a:pt x="35930" y="9459"/>
                    <a:pt x="38384" y="11008"/>
                    <a:pt x="38384" y="12912"/>
                  </a:cubicBezTo>
                  <a:cubicBezTo>
                    <a:pt x="38383" y="13049"/>
                    <a:pt x="38368" y="13186"/>
                    <a:pt x="38340" y="13321"/>
                  </a:cubicBezTo>
                  <a:lnTo>
                    <a:pt x="223" y="13321"/>
                  </a:lnTo>
                  <a:cubicBezTo>
                    <a:pt x="703" y="12748"/>
                    <a:pt x="1604" y="12292"/>
                    <a:pt x="2722" y="12060"/>
                  </a:cubicBezTo>
                  <a:cubicBezTo>
                    <a:pt x="2755" y="12052"/>
                    <a:pt x="2778" y="12021"/>
                    <a:pt x="2774" y="11987"/>
                  </a:cubicBezTo>
                  <a:cubicBezTo>
                    <a:pt x="2761" y="11873"/>
                    <a:pt x="2753" y="11758"/>
                    <a:pt x="2752" y="11643"/>
                  </a:cubicBezTo>
                  <a:cubicBezTo>
                    <a:pt x="2752" y="9786"/>
                    <a:pt x="4473" y="8078"/>
                    <a:pt x="7137" y="7290"/>
                  </a:cubicBezTo>
                  <a:cubicBezTo>
                    <a:pt x="7164" y="7282"/>
                    <a:pt x="7182" y="7258"/>
                    <a:pt x="7184" y="7230"/>
                  </a:cubicBezTo>
                  <a:cubicBezTo>
                    <a:pt x="7274" y="5745"/>
                    <a:pt x="9189" y="4528"/>
                    <a:pt x="11544" y="4462"/>
                  </a:cubicBezTo>
                  <a:cubicBezTo>
                    <a:pt x="11599" y="4460"/>
                    <a:pt x="11628" y="4396"/>
                    <a:pt x="11593" y="4353"/>
                  </a:cubicBezTo>
                  <a:cubicBezTo>
                    <a:pt x="11247" y="3936"/>
                    <a:pt x="11072" y="3487"/>
                    <a:pt x="11072" y="3020"/>
                  </a:cubicBezTo>
                  <a:cubicBezTo>
                    <a:pt x="11072" y="1427"/>
                    <a:pt x="13124" y="132"/>
                    <a:pt x="15648" y="132"/>
                  </a:cubicBezTo>
                  <a:close/>
                  <a:moveTo>
                    <a:pt x="15647" y="1"/>
                  </a:moveTo>
                  <a:cubicBezTo>
                    <a:pt x="13052" y="1"/>
                    <a:pt x="10939" y="1354"/>
                    <a:pt x="10939" y="3018"/>
                  </a:cubicBezTo>
                  <a:cubicBezTo>
                    <a:pt x="10939" y="3474"/>
                    <a:pt x="11101" y="3925"/>
                    <a:pt x="11409" y="4333"/>
                  </a:cubicBezTo>
                  <a:cubicBezTo>
                    <a:pt x="9033" y="4443"/>
                    <a:pt x="7183" y="5646"/>
                    <a:pt x="7055" y="7176"/>
                  </a:cubicBezTo>
                  <a:cubicBezTo>
                    <a:pt x="4359" y="7987"/>
                    <a:pt x="2620" y="9737"/>
                    <a:pt x="2620" y="11642"/>
                  </a:cubicBezTo>
                  <a:cubicBezTo>
                    <a:pt x="2620" y="11735"/>
                    <a:pt x="2625" y="11832"/>
                    <a:pt x="2636" y="11942"/>
                  </a:cubicBezTo>
                  <a:cubicBezTo>
                    <a:pt x="1447" y="12201"/>
                    <a:pt x="500" y="12711"/>
                    <a:pt x="33" y="13348"/>
                  </a:cubicBezTo>
                  <a:cubicBezTo>
                    <a:pt x="1" y="13391"/>
                    <a:pt x="32" y="13453"/>
                    <a:pt x="87" y="13453"/>
                  </a:cubicBezTo>
                  <a:lnTo>
                    <a:pt x="38393" y="13453"/>
                  </a:lnTo>
                  <a:cubicBezTo>
                    <a:pt x="38426" y="13453"/>
                    <a:pt x="38452" y="13430"/>
                    <a:pt x="38459" y="13399"/>
                  </a:cubicBezTo>
                  <a:cubicBezTo>
                    <a:pt x="38498" y="13214"/>
                    <a:pt x="38517" y="13059"/>
                    <a:pt x="38517" y="12911"/>
                  </a:cubicBezTo>
                  <a:cubicBezTo>
                    <a:pt x="38517" y="10933"/>
                    <a:pt x="36003" y="9325"/>
                    <a:pt x="32915" y="9325"/>
                  </a:cubicBezTo>
                  <a:cubicBezTo>
                    <a:pt x="32768" y="9325"/>
                    <a:pt x="32622" y="9331"/>
                    <a:pt x="32492" y="9338"/>
                  </a:cubicBezTo>
                  <a:cubicBezTo>
                    <a:pt x="31279" y="7871"/>
                    <a:pt x="29024" y="6899"/>
                    <a:pt x="26447" y="6732"/>
                  </a:cubicBezTo>
                  <a:cubicBezTo>
                    <a:pt x="25737" y="4837"/>
                    <a:pt x="23356" y="3392"/>
                    <a:pt x="20357" y="3037"/>
                  </a:cubicBezTo>
                  <a:lnTo>
                    <a:pt x="20357" y="3018"/>
                  </a:lnTo>
                  <a:cubicBezTo>
                    <a:pt x="20357" y="1354"/>
                    <a:pt x="18244" y="1"/>
                    <a:pt x="1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4" name="Google Shape;2124;p41"/>
          <p:cNvGrpSpPr/>
          <p:nvPr/>
        </p:nvGrpSpPr>
        <p:grpSpPr>
          <a:xfrm>
            <a:off x="6756405" y="660182"/>
            <a:ext cx="482111" cy="481928"/>
            <a:chOff x="3939837" y="3311892"/>
            <a:chExt cx="610113" cy="610113"/>
          </a:xfrm>
        </p:grpSpPr>
        <p:sp>
          <p:nvSpPr>
            <p:cNvPr id="2125" name="Google Shape;2125;p4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41"/>
          <p:cNvGrpSpPr/>
          <p:nvPr/>
        </p:nvGrpSpPr>
        <p:grpSpPr>
          <a:xfrm>
            <a:off x="5354096" y="3418185"/>
            <a:ext cx="244472" cy="244350"/>
            <a:chOff x="3939837" y="3311892"/>
            <a:chExt cx="610113" cy="610113"/>
          </a:xfrm>
        </p:grpSpPr>
        <p:sp>
          <p:nvSpPr>
            <p:cNvPr id="2128" name="Google Shape;2128;p41"/>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1"/>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41"/>
          <p:cNvGrpSpPr/>
          <p:nvPr/>
        </p:nvGrpSpPr>
        <p:grpSpPr>
          <a:xfrm rot="3600259">
            <a:off x="-1163518" y="3795139"/>
            <a:ext cx="2760977" cy="2127609"/>
            <a:chOff x="1862775" y="3543975"/>
            <a:chExt cx="1441425" cy="1110625"/>
          </a:xfrm>
        </p:grpSpPr>
        <p:sp>
          <p:nvSpPr>
            <p:cNvPr id="2131" name="Google Shape;2131;p41"/>
            <p:cNvSpPr/>
            <p:nvPr/>
          </p:nvSpPr>
          <p:spPr>
            <a:xfrm>
              <a:off x="1862775" y="3545825"/>
              <a:ext cx="1439150" cy="1106500"/>
            </a:xfrm>
            <a:custGeom>
              <a:avLst/>
              <a:gdLst/>
              <a:ahLst/>
              <a:cxnLst/>
              <a:rect l="l" t="t" r="r" b="b"/>
              <a:pathLst>
                <a:path w="57566" h="44260" extrusionOk="0">
                  <a:moveTo>
                    <a:pt x="32987" y="0"/>
                  </a:moveTo>
                  <a:cubicBezTo>
                    <a:pt x="27756" y="0"/>
                    <a:pt x="22461" y="1418"/>
                    <a:pt x="17696" y="4390"/>
                  </a:cubicBezTo>
                  <a:cubicBezTo>
                    <a:pt x="4137" y="12849"/>
                    <a:pt x="0" y="30698"/>
                    <a:pt x="8460" y="44259"/>
                  </a:cubicBezTo>
                  <a:lnTo>
                    <a:pt x="24540" y="34229"/>
                  </a:lnTo>
                  <a:cubicBezTo>
                    <a:pt x="21621" y="29548"/>
                    <a:pt x="23048" y="23388"/>
                    <a:pt x="27727" y="20469"/>
                  </a:cubicBezTo>
                  <a:cubicBezTo>
                    <a:pt x="29372" y="19443"/>
                    <a:pt x="31199" y="18954"/>
                    <a:pt x="33003" y="18954"/>
                  </a:cubicBezTo>
                  <a:cubicBezTo>
                    <a:pt x="36336" y="18954"/>
                    <a:pt x="39592" y="20621"/>
                    <a:pt x="41487" y="23657"/>
                  </a:cubicBezTo>
                  <a:lnTo>
                    <a:pt x="57566" y="13626"/>
                  </a:lnTo>
                  <a:cubicBezTo>
                    <a:pt x="52079" y="4830"/>
                    <a:pt x="42642" y="0"/>
                    <a:pt x="3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1"/>
            <p:cNvSpPr/>
            <p:nvPr/>
          </p:nvSpPr>
          <p:spPr>
            <a:xfrm>
              <a:off x="1937975" y="3543975"/>
              <a:ext cx="1366225" cy="1110625"/>
            </a:xfrm>
            <a:custGeom>
              <a:avLst/>
              <a:gdLst/>
              <a:ahLst/>
              <a:cxnLst/>
              <a:rect l="l" t="t" r="r" b="b"/>
              <a:pathLst>
                <a:path w="54649" h="44425" extrusionOk="0">
                  <a:moveTo>
                    <a:pt x="29951" y="133"/>
                  </a:moveTo>
                  <a:cubicBezTo>
                    <a:pt x="32163" y="135"/>
                    <a:pt x="34368" y="388"/>
                    <a:pt x="36521" y="889"/>
                  </a:cubicBezTo>
                  <a:cubicBezTo>
                    <a:pt x="44013" y="2624"/>
                    <a:pt x="50383" y="7166"/>
                    <a:pt x="54467" y="13679"/>
                  </a:cubicBezTo>
                  <a:lnTo>
                    <a:pt x="38499" y="23640"/>
                  </a:lnTo>
                  <a:cubicBezTo>
                    <a:pt x="37077" y="21391"/>
                    <a:pt x="34869" y="19824"/>
                    <a:pt x="32274" y="19223"/>
                  </a:cubicBezTo>
                  <a:cubicBezTo>
                    <a:pt x="31515" y="19047"/>
                    <a:pt x="30748" y="18960"/>
                    <a:pt x="29987" y="18960"/>
                  </a:cubicBezTo>
                  <a:cubicBezTo>
                    <a:pt x="28128" y="18960"/>
                    <a:pt x="26301" y="19479"/>
                    <a:pt x="24685" y="20487"/>
                  </a:cubicBezTo>
                  <a:cubicBezTo>
                    <a:pt x="22407" y="21908"/>
                    <a:pt x="20818" y="24132"/>
                    <a:pt x="20212" y="26748"/>
                  </a:cubicBezTo>
                  <a:cubicBezTo>
                    <a:pt x="19611" y="29341"/>
                    <a:pt x="20048" y="32014"/>
                    <a:pt x="21441" y="34281"/>
                  </a:cubicBezTo>
                  <a:lnTo>
                    <a:pt x="5474" y="44241"/>
                  </a:lnTo>
                  <a:cubicBezTo>
                    <a:pt x="1419" y="37710"/>
                    <a:pt x="142" y="29991"/>
                    <a:pt x="1878" y="22500"/>
                  </a:cubicBezTo>
                  <a:cubicBezTo>
                    <a:pt x="3619" y="14987"/>
                    <a:pt x="8181" y="8602"/>
                    <a:pt x="14724" y="4520"/>
                  </a:cubicBezTo>
                  <a:cubicBezTo>
                    <a:pt x="19367" y="1624"/>
                    <a:pt x="24612" y="133"/>
                    <a:pt x="29951" y="133"/>
                  </a:cubicBezTo>
                  <a:close/>
                  <a:moveTo>
                    <a:pt x="29950" y="1"/>
                  </a:moveTo>
                  <a:cubicBezTo>
                    <a:pt x="24587" y="1"/>
                    <a:pt x="19318" y="1498"/>
                    <a:pt x="14654" y="4407"/>
                  </a:cubicBezTo>
                  <a:cubicBezTo>
                    <a:pt x="8080" y="8508"/>
                    <a:pt x="3498" y="14922"/>
                    <a:pt x="1749" y="22471"/>
                  </a:cubicBezTo>
                  <a:cubicBezTo>
                    <a:pt x="1" y="30018"/>
                    <a:pt x="1296" y="37795"/>
                    <a:pt x="5397" y="44368"/>
                  </a:cubicBezTo>
                  <a:lnTo>
                    <a:pt x="5432" y="44424"/>
                  </a:lnTo>
                  <a:lnTo>
                    <a:pt x="21568" y="34358"/>
                  </a:lnTo>
                  <a:lnTo>
                    <a:pt x="21623" y="34323"/>
                  </a:lnTo>
                  <a:lnTo>
                    <a:pt x="21588" y="34267"/>
                  </a:lnTo>
                  <a:cubicBezTo>
                    <a:pt x="20186" y="32018"/>
                    <a:pt x="19743" y="29358"/>
                    <a:pt x="20342" y="26778"/>
                  </a:cubicBezTo>
                  <a:cubicBezTo>
                    <a:pt x="20940" y="24196"/>
                    <a:pt x="22506" y="22002"/>
                    <a:pt x="24755" y="20600"/>
                  </a:cubicBezTo>
                  <a:cubicBezTo>
                    <a:pt x="26350" y="19605"/>
                    <a:pt x="28152" y="19092"/>
                    <a:pt x="29986" y="19092"/>
                  </a:cubicBezTo>
                  <a:cubicBezTo>
                    <a:pt x="30738" y="19092"/>
                    <a:pt x="31494" y="19178"/>
                    <a:pt x="32244" y="19352"/>
                  </a:cubicBezTo>
                  <a:cubicBezTo>
                    <a:pt x="34826" y="19950"/>
                    <a:pt x="37019" y="21518"/>
                    <a:pt x="38422" y="23766"/>
                  </a:cubicBezTo>
                  <a:lnTo>
                    <a:pt x="38457" y="23822"/>
                  </a:lnTo>
                  <a:lnTo>
                    <a:pt x="54593" y="13756"/>
                  </a:lnTo>
                  <a:lnTo>
                    <a:pt x="54649" y="13722"/>
                  </a:lnTo>
                  <a:lnTo>
                    <a:pt x="54614" y="13665"/>
                  </a:lnTo>
                  <a:cubicBezTo>
                    <a:pt x="50513" y="7092"/>
                    <a:pt x="44100" y="2509"/>
                    <a:pt x="36551" y="760"/>
                  </a:cubicBezTo>
                  <a:cubicBezTo>
                    <a:pt x="34358" y="252"/>
                    <a:pt x="32146" y="1"/>
                    <a:pt x="29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1"/>
            <p:cNvSpPr/>
            <p:nvPr/>
          </p:nvSpPr>
          <p:spPr>
            <a:xfrm>
              <a:off x="1952875" y="3624775"/>
              <a:ext cx="1282100" cy="985725"/>
            </a:xfrm>
            <a:custGeom>
              <a:avLst/>
              <a:gdLst/>
              <a:ahLst/>
              <a:cxnLst/>
              <a:rect l="l" t="t" r="r" b="b"/>
              <a:pathLst>
                <a:path w="51284" h="39429" extrusionOk="0">
                  <a:moveTo>
                    <a:pt x="29385" y="1"/>
                  </a:moveTo>
                  <a:cubicBezTo>
                    <a:pt x="24725" y="1"/>
                    <a:pt x="20009" y="1264"/>
                    <a:pt x="15764" y="3911"/>
                  </a:cubicBezTo>
                  <a:cubicBezTo>
                    <a:pt x="3685" y="11446"/>
                    <a:pt x="1" y="27348"/>
                    <a:pt x="7537" y="39429"/>
                  </a:cubicBezTo>
                  <a:lnTo>
                    <a:pt x="20936" y="31070"/>
                  </a:lnTo>
                  <a:cubicBezTo>
                    <a:pt x="18017" y="26390"/>
                    <a:pt x="19444" y="20230"/>
                    <a:pt x="24123" y="17311"/>
                  </a:cubicBezTo>
                  <a:cubicBezTo>
                    <a:pt x="25768" y="16285"/>
                    <a:pt x="27595" y="15796"/>
                    <a:pt x="29399" y="15796"/>
                  </a:cubicBezTo>
                  <a:cubicBezTo>
                    <a:pt x="32732" y="15796"/>
                    <a:pt x="35988" y="17463"/>
                    <a:pt x="37883" y="20499"/>
                  </a:cubicBezTo>
                  <a:lnTo>
                    <a:pt x="51283" y="12140"/>
                  </a:lnTo>
                  <a:cubicBezTo>
                    <a:pt x="46395" y="4304"/>
                    <a:pt x="37987" y="1"/>
                    <a:pt x="29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1"/>
            <p:cNvSpPr/>
            <p:nvPr/>
          </p:nvSpPr>
          <p:spPr>
            <a:xfrm>
              <a:off x="1951300" y="3623375"/>
              <a:ext cx="1285950" cy="989400"/>
            </a:xfrm>
            <a:custGeom>
              <a:avLst/>
              <a:gdLst/>
              <a:ahLst/>
              <a:cxnLst/>
              <a:rect l="l" t="t" r="r" b="b"/>
              <a:pathLst>
                <a:path w="51438" h="39576" extrusionOk="0">
                  <a:moveTo>
                    <a:pt x="29430" y="133"/>
                  </a:moveTo>
                  <a:cubicBezTo>
                    <a:pt x="37997" y="133"/>
                    <a:pt x="46380" y="4403"/>
                    <a:pt x="51254" y="12174"/>
                  </a:cubicBezTo>
                  <a:lnTo>
                    <a:pt x="37966" y="20464"/>
                  </a:lnTo>
                  <a:cubicBezTo>
                    <a:pt x="36544" y="18215"/>
                    <a:pt x="34336" y="16648"/>
                    <a:pt x="31741" y="16047"/>
                  </a:cubicBezTo>
                  <a:cubicBezTo>
                    <a:pt x="30982" y="15871"/>
                    <a:pt x="30215" y="15784"/>
                    <a:pt x="29454" y="15784"/>
                  </a:cubicBezTo>
                  <a:cubicBezTo>
                    <a:pt x="27595" y="15784"/>
                    <a:pt x="25768" y="16303"/>
                    <a:pt x="24152" y="17311"/>
                  </a:cubicBezTo>
                  <a:cubicBezTo>
                    <a:pt x="21874" y="18732"/>
                    <a:pt x="20285" y="20956"/>
                    <a:pt x="19679" y="23572"/>
                  </a:cubicBezTo>
                  <a:cubicBezTo>
                    <a:pt x="19078" y="26165"/>
                    <a:pt x="19515" y="28838"/>
                    <a:pt x="20908" y="31105"/>
                  </a:cubicBezTo>
                  <a:lnTo>
                    <a:pt x="7621" y="39394"/>
                  </a:lnTo>
                  <a:cubicBezTo>
                    <a:pt x="163" y="27370"/>
                    <a:pt x="3852" y="11516"/>
                    <a:pt x="15862" y="4023"/>
                  </a:cubicBezTo>
                  <a:cubicBezTo>
                    <a:pt x="20086" y="1389"/>
                    <a:pt x="24786" y="133"/>
                    <a:pt x="29430" y="133"/>
                  </a:cubicBezTo>
                  <a:close/>
                  <a:moveTo>
                    <a:pt x="29429" y="0"/>
                  </a:moveTo>
                  <a:cubicBezTo>
                    <a:pt x="24760" y="0"/>
                    <a:pt x="20037" y="1263"/>
                    <a:pt x="15793" y="3911"/>
                  </a:cubicBezTo>
                  <a:cubicBezTo>
                    <a:pt x="3701" y="11454"/>
                    <a:pt x="1" y="27428"/>
                    <a:pt x="7544" y="39520"/>
                  </a:cubicBezTo>
                  <a:lnTo>
                    <a:pt x="7579" y="39576"/>
                  </a:lnTo>
                  <a:lnTo>
                    <a:pt x="21034" y="31182"/>
                  </a:lnTo>
                  <a:lnTo>
                    <a:pt x="21090" y="31147"/>
                  </a:lnTo>
                  <a:lnTo>
                    <a:pt x="21055" y="31091"/>
                  </a:lnTo>
                  <a:cubicBezTo>
                    <a:pt x="19652" y="28842"/>
                    <a:pt x="19209" y="26182"/>
                    <a:pt x="19807" y="23602"/>
                  </a:cubicBezTo>
                  <a:cubicBezTo>
                    <a:pt x="20406" y="21020"/>
                    <a:pt x="21973" y="18826"/>
                    <a:pt x="24222" y="17424"/>
                  </a:cubicBezTo>
                  <a:cubicBezTo>
                    <a:pt x="25817" y="16429"/>
                    <a:pt x="27619" y="15916"/>
                    <a:pt x="29453" y="15916"/>
                  </a:cubicBezTo>
                  <a:cubicBezTo>
                    <a:pt x="30205" y="15916"/>
                    <a:pt x="30961" y="16002"/>
                    <a:pt x="31711" y="16176"/>
                  </a:cubicBezTo>
                  <a:cubicBezTo>
                    <a:pt x="34292" y="16774"/>
                    <a:pt x="36486" y="18342"/>
                    <a:pt x="37889" y="20590"/>
                  </a:cubicBezTo>
                  <a:lnTo>
                    <a:pt x="37924" y="20646"/>
                  </a:lnTo>
                  <a:lnTo>
                    <a:pt x="51381" y="12252"/>
                  </a:lnTo>
                  <a:lnTo>
                    <a:pt x="51437" y="12217"/>
                  </a:lnTo>
                  <a:lnTo>
                    <a:pt x="51402" y="12161"/>
                  </a:lnTo>
                  <a:cubicBezTo>
                    <a:pt x="46507" y="4314"/>
                    <a:pt x="38061" y="0"/>
                    <a:pt x="29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1"/>
            <p:cNvSpPr/>
            <p:nvPr/>
          </p:nvSpPr>
          <p:spPr>
            <a:xfrm>
              <a:off x="2042975" y="3703775"/>
              <a:ext cx="1125000" cy="864950"/>
            </a:xfrm>
            <a:custGeom>
              <a:avLst/>
              <a:gdLst/>
              <a:ahLst/>
              <a:cxnLst/>
              <a:rect l="l" t="t" r="r" b="b"/>
              <a:pathLst>
                <a:path w="45000" h="34598" extrusionOk="0">
                  <a:moveTo>
                    <a:pt x="25784" y="0"/>
                  </a:moveTo>
                  <a:cubicBezTo>
                    <a:pt x="21695" y="0"/>
                    <a:pt x="17557" y="1108"/>
                    <a:pt x="13833" y="3432"/>
                  </a:cubicBezTo>
                  <a:cubicBezTo>
                    <a:pt x="3233" y="10043"/>
                    <a:pt x="0" y="23997"/>
                    <a:pt x="6613" y="34597"/>
                  </a:cubicBezTo>
                  <a:lnTo>
                    <a:pt x="17332" y="27911"/>
                  </a:lnTo>
                  <a:cubicBezTo>
                    <a:pt x="14413" y="23230"/>
                    <a:pt x="15840" y="17070"/>
                    <a:pt x="20520" y="14151"/>
                  </a:cubicBezTo>
                  <a:cubicBezTo>
                    <a:pt x="22164" y="13125"/>
                    <a:pt x="23991" y="12636"/>
                    <a:pt x="25796" y="12636"/>
                  </a:cubicBezTo>
                  <a:cubicBezTo>
                    <a:pt x="29128" y="12636"/>
                    <a:pt x="32384" y="14303"/>
                    <a:pt x="34279" y="17339"/>
                  </a:cubicBezTo>
                  <a:lnTo>
                    <a:pt x="44999" y="10651"/>
                  </a:lnTo>
                  <a:cubicBezTo>
                    <a:pt x="40710" y="3776"/>
                    <a:pt x="33332" y="0"/>
                    <a:pt x="25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2041375" y="3702350"/>
              <a:ext cx="1128875" cy="868650"/>
            </a:xfrm>
            <a:custGeom>
              <a:avLst/>
              <a:gdLst/>
              <a:ahLst/>
              <a:cxnLst/>
              <a:rect l="l" t="t" r="r" b="b"/>
              <a:pathLst>
                <a:path w="45155" h="34746" extrusionOk="0">
                  <a:moveTo>
                    <a:pt x="25826" y="118"/>
                  </a:moveTo>
                  <a:cubicBezTo>
                    <a:pt x="27555" y="119"/>
                    <a:pt x="29276" y="317"/>
                    <a:pt x="30960" y="709"/>
                  </a:cubicBezTo>
                  <a:cubicBezTo>
                    <a:pt x="36808" y="2063"/>
                    <a:pt x="41781" y="5607"/>
                    <a:pt x="44971" y="10688"/>
                  </a:cubicBezTo>
                  <a:lnTo>
                    <a:pt x="34363" y="17306"/>
                  </a:lnTo>
                  <a:cubicBezTo>
                    <a:pt x="32941" y="15057"/>
                    <a:pt x="30733" y="13489"/>
                    <a:pt x="28138" y="12889"/>
                  </a:cubicBezTo>
                  <a:cubicBezTo>
                    <a:pt x="27379" y="12713"/>
                    <a:pt x="26612" y="12626"/>
                    <a:pt x="25851" y="12626"/>
                  </a:cubicBezTo>
                  <a:cubicBezTo>
                    <a:pt x="23992" y="12626"/>
                    <a:pt x="22165" y="13145"/>
                    <a:pt x="20549" y="14153"/>
                  </a:cubicBezTo>
                  <a:cubicBezTo>
                    <a:pt x="18271" y="15574"/>
                    <a:pt x="16682" y="17798"/>
                    <a:pt x="16076" y="20413"/>
                  </a:cubicBezTo>
                  <a:cubicBezTo>
                    <a:pt x="15475" y="23007"/>
                    <a:pt x="15912" y="25680"/>
                    <a:pt x="17305" y="27946"/>
                  </a:cubicBezTo>
                  <a:lnTo>
                    <a:pt x="6698" y="34563"/>
                  </a:lnTo>
                  <a:cubicBezTo>
                    <a:pt x="162" y="24017"/>
                    <a:pt x="3399" y="10115"/>
                    <a:pt x="13931" y="3544"/>
                  </a:cubicBezTo>
                  <a:cubicBezTo>
                    <a:pt x="17558" y="1283"/>
                    <a:pt x="21656" y="118"/>
                    <a:pt x="25826" y="118"/>
                  </a:cubicBezTo>
                  <a:close/>
                  <a:moveTo>
                    <a:pt x="25833" y="1"/>
                  </a:moveTo>
                  <a:cubicBezTo>
                    <a:pt x="21734" y="1"/>
                    <a:pt x="17588" y="1109"/>
                    <a:pt x="13861" y="3433"/>
                  </a:cubicBezTo>
                  <a:cubicBezTo>
                    <a:pt x="3248" y="10053"/>
                    <a:pt x="0" y="24075"/>
                    <a:pt x="6621" y="34688"/>
                  </a:cubicBezTo>
                  <a:lnTo>
                    <a:pt x="6657" y="34745"/>
                  </a:lnTo>
                  <a:lnTo>
                    <a:pt x="17431" y="28023"/>
                  </a:lnTo>
                  <a:lnTo>
                    <a:pt x="17487" y="27988"/>
                  </a:lnTo>
                  <a:lnTo>
                    <a:pt x="17452" y="27932"/>
                  </a:lnTo>
                  <a:cubicBezTo>
                    <a:pt x="16049" y="25683"/>
                    <a:pt x="15606" y="23023"/>
                    <a:pt x="16204" y="20443"/>
                  </a:cubicBezTo>
                  <a:cubicBezTo>
                    <a:pt x="16803" y="17861"/>
                    <a:pt x="18370" y="15667"/>
                    <a:pt x="20619" y="14265"/>
                  </a:cubicBezTo>
                  <a:cubicBezTo>
                    <a:pt x="22214" y="13270"/>
                    <a:pt x="24016" y="12757"/>
                    <a:pt x="25850" y="12757"/>
                  </a:cubicBezTo>
                  <a:cubicBezTo>
                    <a:pt x="26602" y="12757"/>
                    <a:pt x="27358" y="12843"/>
                    <a:pt x="28108" y="13017"/>
                  </a:cubicBezTo>
                  <a:cubicBezTo>
                    <a:pt x="30689" y="13615"/>
                    <a:pt x="32883" y="15183"/>
                    <a:pt x="34286" y="17431"/>
                  </a:cubicBezTo>
                  <a:lnTo>
                    <a:pt x="34321" y="17487"/>
                  </a:lnTo>
                  <a:lnTo>
                    <a:pt x="45097" y="10765"/>
                  </a:lnTo>
                  <a:lnTo>
                    <a:pt x="45154" y="10731"/>
                  </a:lnTo>
                  <a:lnTo>
                    <a:pt x="45119" y="10674"/>
                  </a:lnTo>
                  <a:cubicBezTo>
                    <a:pt x="40822" y="3786"/>
                    <a:pt x="33409" y="1"/>
                    <a:pt x="25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2133050" y="3782750"/>
              <a:ext cx="967900" cy="744175"/>
            </a:xfrm>
            <a:custGeom>
              <a:avLst/>
              <a:gdLst/>
              <a:ahLst/>
              <a:cxnLst/>
              <a:rect l="l" t="t" r="r" b="b"/>
              <a:pathLst>
                <a:path w="38716" h="29767" extrusionOk="0">
                  <a:moveTo>
                    <a:pt x="22184" y="1"/>
                  </a:moveTo>
                  <a:cubicBezTo>
                    <a:pt x="18666" y="1"/>
                    <a:pt x="15106" y="954"/>
                    <a:pt x="11901" y="2953"/>
                  </a:cubicBezTo>
                  <a:cubicBezTo>
                    <a:pt x="2782" y="8642"/>
                    <a:pt x="1" y="20647"/>
                    <a:pt x="5689" y="29766"/>
                  </a:cubicBezTo>
                  <a:lnTo>
                    <a:pt x="13729" y="24752"/>
                  </a:lnTo>
                  <a:cubicBezTo>
                    <a:pt x="10810" y="20071"/>
                    <a:pt x="12237" y="13911"/>
                    <a:pt x="16916" y="10992"/>
                  </a:cubicBezTo>
                  <a:cubicBezTo>
                    <a:pt x="18561" y="9966"/>
                    <a:pt x="20388" y="9477"/>
                    <a:pt x="22192" y="9477"/>
                  </a:cubicBezTo>
                  <a:cubicBezTo>
                    <a:pt x="25525" y="9477"/>
                    <a:pt x="28781" y="11144"/>
                    <a:pt x="30676" y="14180"/>
                  </a:cubicBezTo>
                  <a:lnTo>
                    <a:pt x="38716" y="9164"/>
                  </a:lnTo>
                  <a:cubicBezTo>
                    <a:pt x="35025" y="3249"/>
                    <a:pt x="28678" y="1"/>
                    <a:pt x="2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2183050" y="3781275"/>
              <a:ext cx="920175" cy="747925"/>
            </a:xfrm>
            <a:custGeom>
              <a:avLst/>
              <a:gdLst/>
              <a:ahLst/>
              <a:cxnLst/>
              <a:rect l="l" t="t" r="r" b="b"/>
              <a:pathLst>
                <a:path w="36807" h="29917" extrusionOk="0">
                  <a:moveTo>
                    <a:pt x="20171" y="134"/>
                  </a:moveTo>
                  <a:cubicBezTo>
                    <a:pt x="26627" y="134"/>
                    <a:pt x="32945" y="3349"/>
                    <a:pt x="36624" y="9203"/>
                  </a:cubicBezTo>
                  <a:lnTo>
                    <a:pt x="28696" y="14148"/>
                  </a:lnTo>
                  <a:cubicBezTo>
                    <a:pt x="27274" y="11899"/>
                    <a:pt x="25066" y="10332"/>
                    <a:pt x="22471" y="9731"/>
                  </a:cubicBezTo>
                  <a:cubicBezTo>
                    <a:pt x="21712" y="9555"/>
                    <a:pt x="20945" y="9468"/>
                    <a:pt x="20184" y="9468"/>
                  </a:cubicBezTo>
                  <a:cubicBezTo>
                    <a:pt x="18325" y="9468"/>
                    <a:pt x="16498" y="9987"/>
                    <a:pt x="14882" y="10995"/>
                  </a:cubicBezTo>
                  <a:cubicBezTo>
                    <a:pt x="12604" y="12416"/>
                    <a:pt x="11015" y="14640"/>
                    <a:pt x="10409" y="17256"/>
                  </a:cubicBezTo>
                  <a:cubicBezTo>
                    <a:pt x="9808" y="19849"/>
                    <a:pt x="10245" y="22522"/>
                    <a:pt x="11638" y="24789"/>
                  </a:cubicBezTo>
                  <a:lnTo>
                    <a:pt x="3711" y="29734"/>
                  </a:lnTo>
                  <a:cubicBezTo>
                    <a:pt x="996" y="25350"/>
                    <a:pt x="142" y="20173"/>
                    <a:pt x="1307" y="15147"/>
                  </a:cubicBezTo>
                  <a:cubicBezTo>
                    <a:pt x="2476" y="10100"/>
                    <a:pt x="5541" y="5810"/>
                    <a:pt x="9937" y="3068"/>
                  </a:cubicBezTo>
                  <a:cubicBezTo>
                    <a:pt x="13123" y="1080"/>
                    <a:pt x="16667" y="134"/>
                    <a:pt x="20171" y="134"/>
                  </a:cubicBezTo>
                  <a:close/>
                  <a:moveTo>
                    <a:pt x="20171" y="1"/>
                  </a:moveTo>
                  <a:cubicBezTo>
                    <a:pt x="16643" y="1"/>
                    <a:pt x="13074" y="955"/>
                    <a:pt x="9866" y="2955"/>
                  </a:cubicBezTo>
                  <a:cubicBezTo>
                    <a:pt x="5441" y="5716"/>
                    <a:pt x="2355" y="10036"/>
                    <a:pt x="1178" y="15117"/>
                  </a:cubicBezTo>
                  <a:cubicBezTo>
                    <a:pt x="0" y="20198"/>
                    <a:pt x="873" y="25435"/>
                    <a:pt x="3634" y="29861"/>
                  </a:cubicBezTo>
                  <a:lnTo>
                    <a:pt x="3669" y="29916"/>
                  </a:lnTo>
                  <a:lnTo>
                    <a:pt x="11764" y="24866"/>
                  </a:lnTo>
                  <a:lnTo>
                    <a:pt x="11820" y="24831"/>
                  </a:lnTo>
                  <a:lnTo>
                    <a:pt x="11785" y="24775"/>
                  </a:lnTo>
                  <a:cubicBezTo>
                    <a:pt x="10382" y="22526"/>
                    <a:pt x="9939" y="19866"/>
                    <a:pt x="10537" y="17286"/>
                  </a:cubicBezTo>
                  <a:cubicBezTo>
                    <a:pt x="11136" y="14704"/>
                    <a:pt x="12703" y="12510"/>
                    <a:pt x="14952" y="11108"/>
                  </a:cubicBezTo>
                  <a:cubicBezTo>
                    <a:pt x="16547" y="10113"/>
                    <a:pt x="18349" y="9600"/>
                    <a:pt x="20183" y="9600"/>
                  </a:cubicBezTo>
                  <a:cubicBezTo>
                    <a:pt x="20935" y="9600"/>
                    <a:pt x="21691" y="9686"/>
                    <a:pt x="22441" y="9860"/>
                  </a:cubicBezTo>
                  <a:cubicBezTo>
                    <a:pt x="25022" y="10458"/>
                    <a:pt x="27216" y="12026"/>
                    <a:pt x="28619" y="14274"/>
                  </a:cubicBezTo>
                  <a:lnTo>
                    <a:pt x="28654" y="14330"/>
                  </a:lnTo>
                  <a:lnTo>
                    <a:pt x="36751" y="9280"/>
                  </a:lnTo>
                  <a:lnTo>
                    <a:pt x="36807" y="9245"/>
                  </a:lnTo>
                  <a:lnTo>
                    <a:pt x="36771" y="9189"/>
                  </a:lnTo>
                  <a:cubicBezTo>
                    <a:pt x="33073" y="3260"/>
                    <a:pt x="26692" y="1"/>
                    <a:pt x="20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2223150" y="3861700"/>
              <a:ext cx="810825" cy="623425"/>
            </a:xfrm>
            <a:custGeom>
              <a:avLst/>
              <a:gdLst/>
              <a:ahLst/>
              <a:cxnLst/>
              <a:rect l="l" t="t" r="r" b="b"/>
              <a:pathLst>
                <a:path w="32433" h="24937" extrusionOk="0">
                  <a:moveTo>
                    <a:pt x="18581" y="1"/>
                  </a:moveTo>
                  <a:cubicBezTo>
                    <a:pt x="15635" y="1"/>
                    <a:pt x="12652" y="799"/>
                    <a:pt x="9969" y="2473"/>
                  </a:cubicBezTo>
                  <a:cubicBezTo>
                    <a:pt x="2329" y="7240"/>
                    <a:pt x="0" y="17297"/>
                    <a:pt x="4766" y="24937"/>
                  </a:cubicBezTo>
                  <a:lnTo>
                    <a:pt x="10125" y="21594"/>
                  </a:lnTo>
                  <a:cubicBezTo>
                    <a:pt x="7206" y="16913"/>
                    <a:pt x="8633" y="10753"/>
                    <a:pt x="13313" y="7834"/>
                  </a:cubicBezTo>
                  <a:cubicBezTo>
                    <a:pt x="14957" y="6808"/>
                    <a:pt x="16784" y="6319"/>
                    <a:pt x="18589" y="6319"/>
                  </a:cubicBezTo>
                  <a:cubicBezTo>
                    <a:pt x="21921" y="6319"/>
                    <a:pt x="25177" y="7986"/>
                    <a:pt x="27072" y="11022"/>
                  </a:cubicBezTo>
                  <a:lnTo>
                    <a:pt x="32432" y="7678"/>
                  </a:lnTo>
                  <a:cubicBezTo>
                    <a:pt x="29340" y="2723"/>
                    <a:pt x="24022" y="1"/>
                    <a:pt x="18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2221425" y="3859950"/>
              <a:ext cx="814825" cy="627450"/>
            </a:xfrm>
            <a:custGeom>
              <a:avLst/>
              <a:gdLst/>
              <a:ahLst/>
              <a:cxnLst/>
              <a:rect l="l" t="t" r="r" b="b"/>
              <a:pathLst>
                <a:path w="32593" h="25098" extrusionOk="0">
                  <a:moveTo>
                    <a:pt x="18636" y="133"/>
                  </a:moveTo>
                  <a:cubicBezTo>
                    <a:pt x="19880" y="134"/>
                    <a:pt x="21120" y="276"/>
                    <a:pt x="22333" y="558"/>
                  </a:cubicBezTo>
                  <a:cubicBezTo>
                    <a:pt x="26536" y="1532"/>
                    <a:pt x="30112" y="4078"/>
                    <a:pt x="32409" y="7727"/>
                  </a:cubicBezTo>
                  <a:lnTo>
                    <a:pt x="27161" y="11002"/>
                  </a:lnTo>
                  <a:cubicBezTo>
                    <a:pt x="25739" y="8753"/>
                    <a:pt x="23531" y="7185"/>
                    <a:pt x="20936" y="6585"/>
                  </a:cubicBezTo>
                  <a:cubicBezTo>
                    <a:pt x="20176" y="6409"/>
                    <a:pt x="19409" y="6322"/>
                    <a:pt x="18647" y="6322"/>
                  </a:cubicBezTo>
                  <a:cubicBezTo>
                    <a:pt x="16789" y="6322"/>
                    <a:pt x="14963" y="6840"/>
                    <a:pt x="13347" y="7848"/>
                  </a:cubicBezTo>
                  <a:cubicBezTo>
                    <a:pt x="11068" y="9269"/>
                    <a:pt x="9480" y="11493"/>
                    <a:pt x="8874" y="14109"/>
                  </a:cubicBezTo>
                  <a:cubicBezTo>
                    <a:pt x="8273" y="16702"/>
                    <a:pt x="8710" y="19376"/>
                    <a:pt x="10103" y="21642"/>
                  </a:cubicBezTo>
                  <a:lnTo>
                    <a:pt x="4856" y="24916"/>
                  </a:lnTo>
                  <a:cubicBezTo>
                    <a:pt x="163" y="17324"/>
                    <a:pt x="2495" y="7327"/>
                    <a:pt x="10073" y="2600"/>
                  </a:cubicBezTo>
                  <a:cubicBezTo>
                    <a:pt x="12684" y="971"/>
                    <a:pt x="15633" y="133"/>
                    <a:pt x="18636" y="133"/>
                  </a:cubicBezTo>
                  <a:close/>
                  <a:moveTo>
                    <a:pt x="18635" y="1"/>
                  </a:moveTo>
                  <a:cubicBezTo>
                    <a:pt x="15608" y="1"/>
                    <a:pt x="12635" y="845"/>
                    <a:pt x="10003" y="2488"/>
                  </a:cubicBezTo>
                  <a:cubicBezTo>
                    <a:pt x="2345" y="7265"/>
                    <a:pt x="1" y="17382"/>
                    <a:pt x="4779" y="25041"/>
                  </a:cubicBezTo>
                  <a:lnTo>
                    <a:pt x="4813" y="25098"/>
                  </a:lnTo>
                  <a:lnTo>
                    <a:pt x="10285" y="21684"/>
                  </a:lnTo>
                  <a:lnTo>
                    <a:pt x="10250" y="21627"/>
                  </a:lnTo>
                  <a:cubicBezTo>
                    <a:pt x="8848" y="19379"/>
                    <a:pt x="8405" y="16719"/>
                    <a:pt x="9004" y="14138"/>
                  </a:cubicBezTo>
                  <a:cubicBezTo>
                    <a:pt x="9602" y="11557"/>
                    <a:pt x="11169" y="9363"/>
                    <a:pt x="13417" y="7960"/>
                  </a:cubicBezTo>
                  <a:cubicBezTo>
                    <a:pt x="15012" y="6965"/>
                    <a:pt x="16815" y="6453"/>
                    <a:pt x="18650" y="6453"/>
                  </a:cubicBezTo>
                  <a:cubicBezTo>
                    <a:pt x="19401" y="6453"/>
                    <a:pt x="20157" y="6539"/>
                    <a:pt x="20906" y="6712"/>
                  </a:cubicBezTo>
                  <a:cubicBezTo>
                    <a:pt x="23488" y="7311"/>
                    <a:pt x="25681" y="8877"/>
                    <a:pt x="27084" y="11126"/>
                  </a:cubicBezTo>
                  <a:lnTo>
                    <a:pt x="27119" y="11183"/>
                  </a:lnTo>
                  <a:lnTo>
                    <a:pt x="32592" y="7769"/>
                  </a:lnTo>
                  <a:lnTo>
                    <a:pt x="32557" y="7713"/>
                  </a:lnTo>
                  <a:cubicBezTo>
                    <a:pt x="30243" y="4003"/>
                    <a:pt x="26622" y="1416"/>
                    <a:pt x="22363" y="429"/>
                  </a:cubicBezTo>
                  <a:cubicBezTo>
                    <a:pt x="21124" y="142"/>
                    <a:pt x="19875" y="1"/>
                    <a:pt x="18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2313200" y="3940700"/>
              <a:ext cx="653775" cy="502625"/>
            </a:xfrm>
            <a:custGeom>
              <a:avLst/>
              <a:gdLst/>
              <a:ahLst/>
              <a:cxnLst/>
              <a:rect l="l" t="t" r="r" b="b"/>
              <a:pathLst>
                <a:path w="26151" h="20105" extrusionOk="0">
                  <a:moveTo>
                    <a:pt x="14984" y="1"/>
                  </a:moveTo>
                  <a:cubicBezTo>
                    <a:pt x="12608" y="1"/>
                    <a:pt x="10203" y="645"/>
                    <a:pt x="8039" y="1995"/>
                  </a:cubicBezTo>
                  <a:cubicBezTo>
                    <a:pt x="1879" y="5836"/>
                    <a:pt x="1" y="13945"/>
                    <a:pt x="3844" y="20104"/>
                  </a:cubicBezTo>
                  <a:lnTo>
                    <a:pt x="6523" y="18434"/>
                  </a:lnTo>
                  <a:cubicBezTo>
                    <a:pt x="3604" y="13753"/>
                    <a:pt x="5031" y="7593"/>
                    <a:pt x="9710" y="4674"/>
                  </a:cubicBezTo>
                  <a:cubicBezTo>
                    <a:pt x="11355" y="3648"/>
                    <a:pt x="13182" y="3159"/>
                    <a:pt x="14986" y="3159"/>
                  </a:cubicBezTo>
                  <a:cubicBezTo>
                    <a:pt x="18319" y="3159"/>
                    <a:pt x="21575" y="4826"/>
                    <a:pt x="23470" y="7862"/>
                  </a:cubicBezTo>
                  <a:lnTo>
                    <a:pt x="26150" y="6190"/>
                  </a:lnTo>
                  <a:cubicBezTo>
                    <a:pt x="23657" y="2195"/>
                    <a:pt x="19370" y="1"/>
                    <a:pt x="14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1"/>
            <p:cNvSpPr/>
            <p:nvPr/>
          </p:nvSpPr>
          <p:spPr>
            <a:xfrm>
              <a:off x="2346425" y="3939175"/>
              <a:ext cx="622825" cy="506425"/>
            </a:xfrm>
            <a:custGeom>
              <a:avLst/>
              <a:gdLst/>
              <a:ahLst/>
              <a:cxnLst/>
              <a:rect l="l" t="t" r="r" b="b"/>
              <a:pathLst>
                <a:path w="24913" h="20257" extrusionOk="0">
                  <a:moveTo>
                    <a:pt x="13640" y="132"/>
                  </a:moveTo>
                  <a:cubicBezTo>
                    <a:pt x="13642" y="132"/>
                    <a:pt x="13644" y="132"/>
                    <a:pt x="13646" y="132"/>
                  </a:cubicBezTo>
                  <a:cubicBezTo>
                    <a:pt x="17993" y="132"/>
                    <a:pt x="22248" y="2295"/>
                    <a:pt x="24729" y="6230"/>
                  </a:cubicBezTo>
                  <a:lnTo>
                    <a:pt x="22161" y="7832"/>
                  </a:lnTo>
                  <a:cubicBezTo>
                    <a:pt x="20739" y="5583"/>
                    <a:pt x="18530" y="4016"/>
                    <a:pt x="15936" y="3415"/>
                  </a:cubicBezTo>
                  <a:cubicBezTo>
                    <a:pt x="15177" y="3239"/>
                    <a:pt x="14410" y="3152"/>
                    <a:pt x="13649" y="3152"/>
                  </a:cubicBezTo>
                  <a:cubicBezTo>
                    <a:pt x="11790" y="3152"/>
                    <a:pt x="9963" y="3671"/>
                    <a:pt x="8347" y="4679"/>
                  </a:cubicBezTo>
                  <a:cubicBezTo>
                    <a:pt x="6068" y="6100"/>
                    <a:pt x="4480" y="8324"/>
                    <a:pt x="3874" y="10940"/>
                  </a:cubicBezTo>
                  <a:cubicBezTo>
                    <a:pt x="3273" y="13533"/>
                    <a:pt x="3709" y="16206"/>
                    <a:pt x="5103" y="18473"/>
                  </a:cubicBezTo>
                  <a:lnTo>
                    <a:pt x="2536" y="20074"/>
                  </a:lnTo>
                  <a:cubicBezTo>
                    <a:pt x="714" y="17122"/>
                    <a:pt x="142" y="13638"/>
                    <a:pt x="926" y="10256"/>
                  </a:cubicBezTo>
                  <a:cubicBezTo>
                    <a:pt x="1714" y="6853"/>
                    <a:pt x="3781" y="3960"/>
                    <a:pt x="6745" y="2111"/>
                  </a:cubicBezTo>
                  <a:cubicBezTo>
                    <a:pt x="8812" y="818"/>
                    <a:pt x="11201" y="132"/>
                    <a:pt x="13640" y="132"/>
                  </a:cubicBezTo>
                  <a:close/>
                  <a:moveTo>
                    <a:pt x="13646" y="0"/>
                  </a:moveTo>
                  <a:cubicBezTo>
                    <a:pt x="11260" y="0"/>
                    <a:pt x="8845" y="646"/>
                    <a:pt x="6675" y="1999"/>
                  </a:cubicBezTo>
                  <a:cubicBezTo>
                    <a:pt x="3681" y="3867"/>
                    <a:pt x="1594" y="6788"/>
                    <a:pt x="797" y="10226"/>
                  </a:cubicBezTo>
                  <a:cubicBezTo>
                    <a:pt x="1" y="13664"/>
                    <a:pt x="592" y="17206"/>
                    <a:pt x="2459" y="20200"/>
                  </a:cubicBezTo>
                  <a:lnTo>
                    <a:pt x="2495" y="20256"/>
                  </a:lnTo>
                  <a:lnTo>
                    <a:pt x="5285" y="18515"/>
                  </a:lnTo>
                  <a:lnTo>
                    <a:pt x="5250" y="18459"/>
                  </a:lnTo>
                  <a:cubicBezTo>
                    <a:pt x="3847" y="16210"/>
                    <a:pt x="3404" y="13550"/>
                    <a:pt x="4002" y="10970"/>
                  </a:cubicBezTo>
                  <a:cubicBezTo>
                    <a:pt x="4601" y="8388"/>
                    <a:pt x="6168" y="6194"/>
                    <a:pt x="8417" y="4792"/>
                  </a:cubicBezTo>
                  <a:cubicBezTo>
                    <a:pt x="10012" y="3797"/>
                    <a:pt x="11814" y="3284"/>
                    <a:pt x="13648" y="3284"/>
                  </a:cubicBezTo>
                  <a:cubicBezTo>
                    <a:pt x="14400" y="3284"/>
                    <a:pt x="15156" y="3370"/>
                    <a:pt x="15906" y="3544"/>
                  </a:cubicBezTo>
                  <a:cubicBezTo>
                    <a:pt x="18487" y="4142"/>
                    <a:pt x="20681" y="5710"/>
                    <a:pt x="22084" y="7958"/>
                  </a:cubicBezTo>
                  <a:lnTo>
                    <a:pt x="22119" y="8014"/>
                  </a:lnTo>
                  <a:lnTo>
                    <a:pt x="24912" y="6272"/>
                  </a:lnTo>
                  <a:lnTo>
                    <a:pt x="24877" y="6216"/>
                  </a:lnTo>
                  <a:cubicBezTo>
                    <a:pt x="22375" y="2205"/>
                    <a:pt x="18058" y="0"/>
                    <a:pt x="13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1"/>
            <p:cNvSpPr/>
            <p:nvPr/>
          </p:nvSpPr>
          <p:spPr>
            <a:xfrm>
              <a:off x="2403825" y="4020125"/>
              <a:ext cx="495750" cy="381150"/>
            </a:xfrm>
            <a:custGeom>
              <a:avLst/>
              <a:gdLst/>
              <a:ahLst/>
              <a:cxnLst/>
              <a:rect l="l" t="t" r="r" b="b"/>
              <a:pathLst>
                <a:path w="19830" h="15246" extrusionOk="0">
                  <a:moveTo>
                    <a:pt x="11362" y="0"/>
                  </a:moveTo>
                  <a:cubicBezTo>
                    <a:pt x="9560" y="0"/>
                    <a:pt x="7737" y="488"/>
                    <a:pt x="6096" y="1512"/>
                  </a:cubicBezTo>
                  <a:cubicBezTo>
                    <a:pt x="1425" y="4426"/>
                    <a:pt x="1" y="10575"/>
                    <a:pt x="2914" y="15246"/>
                  </a:cubicBezTo>
                  <a:lnTo>
                    <a:pt x="4947" y="13979"/>
                  </a:lnTo>
                  <a:cubicBezTo>
                    <a:pt x="2731" y="10429"/>
                    <a:pt x="3814" y="5760"/>
                    <a:pt x="7363" y="3546"/>
                  </a:cubicBezTo>
                  <a:cubicBezTo>
                    <a:pt x="8610" y="2767"/>
                    <a:pt x="9996" y="2396"/>
                    <a:pt x="11365" y="2396"/>
                  </a:cubicBezTo>
                  <a:cubicBezTo>
                    <a:pt x="13891" y="2396"/>
                    <a:pt x="16361" y="3661"/>
                    <a:pt x="17797" y="5963"/>
                  </a:cubicBezTo>
                  <a:lnTo>
                    <a:pt x="19830" y="4695"/>
                  </a:lnTo>
                  <a:cubicBezTo>
                    <a:pt x="17939" y="1664"/>
                    <a:pt x="14688" y="0"/>
                    <a:pt x="11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2402050" y="4018575"/>
              <a:ext cx="499800" cy="384975"/>
            </a:xfrm>
            <a:custGeom>
              <a:avLst/>
              <a:gdLst/>
              <a:ahLst/>
              <a:cxnLst/>
              <a:rect l="l" t="t" r="r" b="b"/>
              <a:pathLst>
                <a:path w="19992" h="15399" extrusionOk="0">
                  <a:moveTo>
                    <a:pt x="11420" y="133"/>
                  </a:moveTo>
                  <a:cubicBezTo>
                    <a:pt x="11422" y="133"/>
                    <a:pt x="11424" y="133"/>
                    <a:pt x="11426" y="133"/>
                  </a:cubicBezTo>
                  <a:cubicBezTo>
                    <a:pt x="14712" y="133"/>
                    <a:pt x="17928" y="1765"/>
                    <a:pt x="19809" y="4736"/>
                  </a:cubicBezTo>
                  <a:lnTo>
                    <a:pt x="17889" y="5934"/>
                  </a:lnTo>
                  <a:cubicBezTo>
                    <a:pt x="16807" y="4232"/>
                    <a:pt x="15132" y="3045"/>
                    <a:pt x="13166" y="2590"/>
                  </a:cubicBezTo>
                  <a:cubicBezTo>
                    <a:pt x="12589" y="2457"/>
                    <a:pt x="12007" y="2391"/>
                    <a:pt x="11429" y="2391"/>
                  </a:cubicBezTo>
                  <a:cubicBezTo>
                    <a:pt x="10016" y="2391"/>
                    <a:pt x="8628" y="2785"/>
                    <a:pt x="7399" y="3552"/>
                  </a:cubicBezTo>
                  <a:cubicBezTo>
                    <a:pt x="5668" y="4631"/>
                    <a:pt x="4461" y="6321"/>
                    <a:pt x="4001" y="8309"/>
                  </a:cubicBezTo>
                  <a:cubicBezTo>
                    <a:pt x="3545" y="10275"/>
                    <a:pt x="3874" y="12301"/>
                    <a:pt x="4927" y="14020"/>
                  </a:cubicBezTo>
                  <a:lnTo>
                    <a:pt x="3007" y="15218"/>
                  </a:lnTo>
                  <a:cubicBezTo>
                    <a:pt x="164" y="10591"/>
                    <a:pt x="1588" y="4509"/>
                    <a:pt x="6201" y="1631"/>
                  </a:cubicBezTo>
                  <a:cubicBezTo>
                    <a:pt x="7766" y="652"/>
                    <a:pt x="9575" y="133"/>
                    <a:pt x="11420" y="133"/>
                  </a:cubicBezTo>
                  <a:close/>
                  <a:moveTo>
                    <a:pt x="11426" y="1"/>
                  </a:moveTo>
                  <a:cubicBezTo>
                    <a:pt x="9613" y="1"/>
                    <a:pt x="7779" y="491"/>
                    <a:pt x="6132" y="1518"/>
                  </a:cubicBezTo>
                  <a:cubicBezTo>
                    <a:pt x="1438" y="4447"/>
                    <a:pt x="1" y="10649"/>
                    <a:pt x="2930" y="15343"/>
                  </a:cubicBezTo>
                  <a:lnTo>
                    <a:pt x="2965" y="15399"/>
                  </a:lnTo>
                  <a:lnTo>
                    <a:pt x="5109" y="14061"/>
                  </a:lnTo>
                  <a:lnTo>
                    <a:pt x="5074" y="14006"/>
                  </a:lnTo>
                  <a:cubicBezTo>
                    <a:pt x="4012" y="12304"/>
                    <a:pt x="3677" y="10292"/>
                    <a:pt x="4129" y="8338"/>
                  </a:cubicBezTo>
                  <a:cubicBezTo>
                    <a:pt x="4582" y="6384"/>
                    <a:pt x="5769" y="4725"/>
                    <a:pt x="7469" y="3663"/>
                  </a:cubicBezTo>
                  <a:cubicBezTo>
                    <a:pt x="8677" y="2910"/>
                    <a:pt x="10041" y="2523"/>
                    <a:pt x="11430" y="2523"/>
                  </a:cubicBezTo>
                  <a:cubicBezTo>
                    <a:pt x="11998" y="2523"/>
                    <a:pt x="12570" y="2588"/>
                    <a:pt x="13137" y="2719"/>
                  </a:cubicBezTo>
                  <a:cubicBezTo>
                    <a:pt x="15090" y="3172"/>
                    <a:pt x="16750" y="4357"/>
                    <a:pt x="17811" y="6059"/>
                  </a:cubicBezTo>
                  <a:lnTo>
                    <a:pt x="17847" y="6116"/>
                  </a:lnTo>
                  <a:lnTo>
                    <a:pt x="19992" y="4778"/>
                  </a:lnTo>
                  <a:lnTo>
                    <a:pt x="19956" y="4721"/>
                  </a:lnTo>
                  <a:cubicBezTo>
                    <a:pt x="18056" y="1675"/>
                    <a:pt x="14777" y="1"/>
                    <a:pt x="1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8"/>
        <p:cNvGrpSpPr/>
        <p:nvPr/>
      </p:nvGrpSpPr>
      <p:grpSpPr>
        <a:xfrm>
          <a:off x="0" y="0"/>
          <a:ext cx="0" cy="0"/>
          <a:chOff x="0" y="0"/>
          <a:chExt cx="0" cy="0"/>
        </a:xfrm>
      </p:grpSpPr>
      <p:sp>
        <p:nvSpPr>
          <p:cNvPr id="2154" name="Google Shape;2154;p42"/>
          <p:cNvSpPr txBox="1">
            <a:spLocks noGrp="1"/>
          </p:cNvSpPr>
          <p:nvPr>
            <p:ph type="subTitle" idx="5"/>
          </p:nvPr>
        </p:nvSpPr>
        <p:spPr>
          <a:xfrm>
            <a:off x="1051934" y="1867455"/>
            <a:ext cx="6703296" cy="15116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000" dirty="0"/>
              <a:t>El pensamiento matemático que subyace al desarrollo de la competencia matemática, como la comprensión general que tiene una persona sobre los números y las operaciones junto con la habilidad y la inclinación a usar esta comprensión en formas flexibles para hacer juicios matemáticos y para hallar estrategias de pensamiento útiles al manejar números y operaciones</a:t>
            </a:r>
            <a:r>
              <a:rPr lang="es-MX" dirty="0"/>
              <a:t>.</a:t>
            </a:r>
            <a:endParaRPr dirty="0"/>
          </a:p>
        </p:txBody>
      </p:sp>
      <p:sp>
        <p:nvSpPr>
          <p:cNvPr id="2155" name="Google Shape;2155;p42"/>
          <p:cNvSpPr txBox="1">
            <a:spLocks noGrp="1"/>
          </p:cNvSpPr>
          <p:nvPr>
            <p:ph type="title" idx="6"/>
          </p:nvPr>
        </p:nvSpPr>
        <p:spPr>
          <a:xfrm>
            <a:off x="1400789" y="1184616"/>
            <a:ext cx="77175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C</a:t>
            </a:r>
            <a:r>
              <a:rPr lang="en" dirty="0"/>
              <a:t>apacidad matematica </a:t>
            </a:r>
            <a:endParaRPr dirty="0"/>
          </a:p>
        </p:txBody>
      </p:sp>
      <p:grpSp>
        <p:nvGrpSpPr>
          <p:cNvPr id="2156" name="Google Shape;2156;p42"/>
          <p:cNvGrpSpPr/>
          <p:nvPr/>
        </p:nvGrpSpPr>
        <p:grpSpPr>
          <a:xfrm>
            <a:off x="7609955" y="1480019"/>
            <a:ext cx="482111" cy="481928"/>
            <a:chOff x="3939837" y="3311892"/>
            <a:chExt cx="610113" cy="610113"/>
          </a:xfrm>
        </p:grpSpPr>
        <p:sp>
          <p:nvSpPr>
            <p:cNvPr id="2157" name="Google Shape;2157;p42"/>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9" name="Google Shape;2159;p42"/>
          <p:cNvGrpSpPr/>
          <p:nvPr/>
        </p:nvGrpSpPr>
        <p:grpSpPr>
          <a:xfrm>
            <a:off x="886609" y="3844310"/>
            <a:ext cx="244472" cy="244350"/>
            <a:chOff x="3939837" y="3311892"/>
            <a:chExt cx="610113" cy="610113"/>
          </a:xfrm>
        </p:grpSpPr>
        <p:sp>
          <p:nvSpPr>
            <p:cNvPr id="2160" name="Google Shape;2160;p42"/>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42"/>
          <p:cNvGrpSpPr/>
          <p:nvPr/>
        </p:nvGrpSpPr>
        <p:grpSpPr>
          <a:xfrm>
            <a:off x="1280607" y="4139587"/>
            <a:ext cx="671196" cy="762722"/>
            <a:chOff x="1738275" y="3838125"/>
            <a:chExt cx="667525" cy="758550"/>
          </a:xfrm>
        </p:grpSpPr>
        <p:sp>
          <p:nvSpPr>
            <p:cNvPr id="2163" name="Google Shape;2163;p42"/>
            <p:cNvSpPr/>
            <p:nvPr/>
          </p:nvSpPr>
          <p:spPr>
            <a:xfrm>
              <a:off x="1875425" y="4207675"/>
              <a:ext cx="324250" cy="383925"/>
            </a:xfrm>
            <a:custGeom>
              <a:avLst/>
              <a:gdLst/>
              <a:ahLst/>
              <a:cxnLst/>
              <a:rect l="l" t="t" r="r" b="b"/>
              <a:pathLst>
                <a:path w="12970" h="15357" extrusionOk="0">
                  <a:moveTo>
                    <a:pt x="2550" y="1"/>
                  </a:moveTo>
                  <a:cubicBezTo>
                    <a:pt x="2550" y="1"/>
                    <a:pt x="5029" y="5470"/>
                    <a:pt x="1" y="10993"/>
                  </a:cubicBezTo>
                  <a:cubicBezTo>
                    <a:pt x="1" y="10993"/>
                    <a:pt x="2013" y="15357"/>
                    <a:pt x="6587" y="15357"/>
                  </a:cubicBezTo>
                  <a:cubicBezTo>
                    <a:pt x="6685" y="15357"/>
                    <a:pt x="6784" y="15355"/>
                    <a:pt x="6885" y="15351"/>
                  </a:cubicBezTo>
                  <a:cubicBezTo>
                    <a:pt x="11671" y="15157"/>
                    <a:pt x="12970" y="11634"/>
                    <a:pt x="12970" y="11634"/>
                  </a:cubicBezTo>
                  <a:cubicBezTo>
                    <a:pt x="12970" y="11634"/>
                    <a:pt x="8938" y="9221"/>
                    <a:pt x="10275" y="821"/>
                  </a:cubicBezTo>
                  <a:lnTo>
                    <a:pt x="25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1875425" y="4218850"/>
              <a:ext cx="145600" cy="285975"/>
            </a:xfrm>
            <a:custGeom>
              <a:avLst/>
              <a:gdLst/>
              <a:ahLst/>
              <a:cxnLst/>
              <a:rect l="l" t="t" r="r" b="b"/>
              <a:pathLst>
                <a:path w="5824" h="11439" extrusionOk="0">
                  <a:moveTo>
                    <a:pt x="2888" y="0"/>
                  </a:moveTo>
                  <a:lnTo>
                    <a:pt x="2779" y="210"/>
                  </a:lnTo>
                  <a:cubicBezTo>
                    <a:pt x="3255" y="1819"/>
                    <a:pt x="3990" y="6163"/>
                    <a:pt x="1" y="10546"/>
                  </a:cubicBezTo>
                  <a:cubicBezTo>
                    <a:pt x="1" y="10546"/>
                    <a:pt x="171" y="10916"/>
                    <a:pt x="525" y="11438"/>
                  </a:cubicBezTo>
                  <a:cubicBezTo>
                    <a:pt x="5823" y="5689"/>
                    <a:pt x="4347" y="288"/>
                    <a:pt x="4347" y="288"/>
                  </a:cubicBezTo>
                  <a:lnTo>
                    <a:pt x="2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2057250" y="4232975"/>
              <a:ext cx="111200" cy="343800"/>
            </a:xfrm>
            <a:custGeom>
              <a:avLst/>
              <a:gdLst/>
              <a:ahLst/>
              <a:cxnLst/>
              <a:rect l="l" t="t" r="r" b="b"/>
              <a:pathLst>
                <a:path w="4448" h="13752" extrusionOk="0">
                  <a:moveTo>
                    <a:pt x="893" y="0"/>
                  </a:moveTo>
                  <a:cubicBezTo>
                    <a:pt x="893" y="0"/>
                    <a:pt x="1" y="7703"/>
                    <a:pt x="2402" y="13752"/>
                  </a:cubicBezTo>
                  <a:cubicBezTo>
                    <a:pt x="3282" y="13385"/>
                    <a:pt x="3953" y="12894"/>
                    <a:pt x="4448" y="12409"/>
                  </a:cubicBezTo>
                  <a:cubicBezTo>
                    <a:pt x="3486" y="11422"/>
                    <a:pt x="1506" y="8350"/>
                    <a:pt x="1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1929525" y="4228825"/>
              <a:ext cx="124050" cy="358450"/>
            </a:xfrm>
            <a:custGeom>
              <a:avLst/>
              <a:gdLst/>
              <a:ahLst/>
              <a:cxnLst/>
              <a:rect l="l" t="t" r="r" b="b"/>
              <a:pathLst>
                <a:path w="4962" h="14338" extrusionOk="0">
                  <a:moveTo>
                    <a:pt x="3385" y="0"/>
                  </a:moveTo>
                  <a:lnTo>
                    <a:pt x="3385" y="0"/>
                  </a:lnTo>
                  <a:cubicBezTo>
                    <a:pt x="3385" y="0"/>
                    <a:pt x="4907" y="5383"/>
                    <a:pt x="1699" y="10455"/>
                  </a:cubicBezTo>
                  <a:lnTo>
                    <a:pt x="0" y="12868"/>
                  </a:lnTo>
                  <a:cubicBezTo>
                    <a:pt x="753" y="13499"/>
                    <a:pt x="1715" y="14064"/>
                    <a:pt x="2898" y="14337"/>
                  </a:cubicBezTo>
                  <a:cubicBezTo>
                    <a:pt x="3344" y="12962"/>
                    <a:pt x="4514" y="9194"/>
                    <a:pt x="4713" y="6855"/>
                  </a:cubicBezTo>
                  <a:cubicBezTo>
                    <a:pt x="4961" y="3950"/>
                    <a:pt x="4813" y="77"/>
                    <a:pt x="4813" y="77"/>
                  </a:cubicBezTo>
                  <a:lnTo>
                    <a:pt x="3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1869975" y="4202625"/>
              <a:ext cx="335275" cy="394050"/>
            </a:xfrm>
            <a:custGeom>
              <a:avLst/>
              <a:gdLst/>
              <a:ahLst/>
              <a:cxnLst/>
              <a:rect l="l" t="t" r="r" b="b"/>
              <a:pathLst>
                <a:path w="13411" h="15762" extrusionOk="0">
                  <a:moveTo>
                    <a:pt x="3074" y="439"/>
                  </a:moveTo>
                  <a:lnTo>
                    <a:pt x="10261" y="1202"/>
                  </a:lnTo>
                  <a:cubicBezTo>
                    <a:pt x="9138" y="8666"/>
                    <a:pt x="12205" y="11380"/>
                    <a:pt x="12937" y="11911"/>
                  </a:cubicBezTo>
                  <a:cubicBezTo>
                    <a:pt x="12636" y="12570"/>
                    <a:pt x="11189" y="15184"/>
                    <a:pt x="7095" y="15352"/>
                  </a:cubicBezTo>
                  <a:cubicBezTo>
                    <a:pt x="7000" y="15355"/>
                    <a:pt x="6906" y="15357"/>
                    <a:pt x="6813" y="15357"/>
                  </a:cubicBezTo>
                  <a:cubicBezTo>
                    <a:pt x="2843" y="15357"/>
                    <a:pt x="823" y="11913"/>
                    <a:pt x="463" y="11227"/>
                  </a:cubicBezTo>
                  <a:cubicBezTo>
                    <a:pt x="4718" y="6464"/>
                    <a:pt x="3505" y="1697"/>
                    <a:pt x="3074" y="439"/>
                  </a:cubicBezTo>
                  <a:close/>
                  <a:moveTo>
                    <a:pt x="2765" y="1"/>
                  </a:moveTo>
                  <a:cubicBezTo>
                    <a:pt x="2621" y="1"/>
                    <a:pt x="2521" y="150"/>
                    <a:pt x="2583" y="287"/>
                  </a:cubicBezTo>
                  <a:cubicBezTo>
                    <a:pt x="2608" y="339"/>
                    <a:pt x="4951" y="5695"/>
                    <a:pt x="69" y="11058"/>
                  </a:cubicBezTo>
                  <a:cubicBezTo>
                    <a:pt x="15" y="11119"/>
                    <a:pt x="0" y="11205"/>
                    <a:pt x="35" y="11280"/>
                  </a:cubicBezTo>
                  <a:cubicBezTo>
                    <a:pt x="56" y="11326"/>
                    <a:pt x="2156" y="15761"/>
                    <a:pt x="6809" y="15761"/>
                  </a:cubicBezTo>
                  <a:cubicBezTo>
                    <a:pt x="6909" y="15761"/>
                    <a:pt x="7010" y="15760"/>
                    <a:pt x="7111" y="15755"/>
                  </a:cubicBezTo>
                  <a:cubicBezTo>
                    <a:pt x="11976" y="15557"/>
                    <a:pt x="13364" y="11943"/>
                    <a:pt x="13377" y="11907"/>
                  </a:cubicBezTo>
                  <a:cubicBezTo>
                    <a:pt x="13411" y="11816"/>
                    <a:pt x="13374" y="11713"/>
                    <a:pt x="13292" y="11663"/>
                  </a:cubicBezTo>
                  <a:cubicBezTo>
                    <a:pt x="13282" y="11657"/>
                    <a:pt x="12307" y="11054"/>
                    <a:pt x="11504" y="9459"/>
                  </a:cubicBezTo>
                  <a:cubicBezTo>
                    <a:pt x="10759" y="7979"/>
                    <a:pt x="10015" y="5320"/>
                    <a:pt x="10693" y="1056"/>
                  </a:cubicBezTo>
                  <a:cubicBezTo>
                    <a:pt x="10712" y="941"/>
                    <a:pt x="10630" y="834"/>
                    <a:pt x="10515" y="822"/>
                  </a:cubicBezTo>
                  <a:lnTo>
                    <a:pt x="2789" y="2"/>
                  </a:lnTo>
                  <a:cubicBezTo>
                    <a:pt x="2781" y="1"/>
                    <a:pt x="2773" y="1"/>
                    <a:pt x="2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1741700" y="3843175"/>
              <a:ext cx="661125" cy="385325"/>
            </a:xfrm>
            <a:custGeom>
              <a:avLst/>
              <a:gdLst/>
              <a:ahLst/>
              <a:cxnLst/>
              <a:rect l="l" t="t" r="r" b="b"/>
              <a:pathLst>
                <a:path w="26445" h="15413" extrusionOk="0">
                  <a:moveTo>
                    <a:pt x="13635" y="0"/>
                  </a:moveTo>
                  <a:cubicBezTo>
                    <a:pt x="5390" y="0"/>
                    <a:pt x="1" y="6774"/>
                    <a:pt x="160" y="12730"/>
                  </a:cubicBezTo>
                  <a:cubicBezTo>
                    <a:pt x="160" y="12730"/>
                    <a:pt x="3421" y="15162"/>
                    <a:pt x="13536" y="15398"/>
                  </a:cubicBezTo>
                  <a:cubicBezTo>
                    <a:pt x="13928" y="15408"/>
                    <a:pt x="14306" y="15412"/>
                    <a:pt x="14673" y="15412"/>
                  </a:cubicBezTo>
                  <a:cubicBezTo>
                    <a:pt x="23753" y="15412"/>
                    <a:pt x="25024" y="12705"/>
                    <a:pt x="25024" y="12705"/>
                  </a:cubicBezTo>
                  <a:cubicBezTo>
                    <a:pt x="25024" y="12705"/>
                    <a:pt x="26444" y="2441"/>
                    <a:pt x="17137" y="392"/>
                  </a:cubicBezTo>
                  <a:cubicBezTo>
                    <a:pt x="15922" y="125"/>
                    <a:pt x="14752" y="0"/>
                    <a:pt x="13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1819400" y="4024975"/>
              <a:ext cx="76800" cy="53550"/>
            </a:xfrm>
            <a:custGeom>
              <a:avLst/>
              <a:gdLst/>
              <a:ahLst/>
              <a:cxnLst/>
              <a:rect l="l" t="t" r="r" b="b"/>
              <a:pathLst>
                <a:path w="3072" h="2142" extrusionOk="0">
                  <a:moveTo>
                    <a:pt x="1844" y="0"/>
                  </a:moveTo>
                  <a:cubicBezTo>
                    <a:pt x="1634" y="0"/>
                    <a:pt x="1410" y="39"/>
                    <a:pt x="1187" y="121"/>
                  </a:cubicBezTo>
                  <a:cubicBezTo>
                    <a:pt x="445" y="393"/>
                    <a:pt x="1" y="1040"/>
                    <a:pt x="196" y="1564"/>
                  </a:cubicBezTo>
                  <a:cubicBezTo>
                    <a:pt x="331" y="1932"/>
                    <a:pt x="741" y="2142"/>
                    <a:pt x="1229" y="2142"/>
                  </a:cubicBezTo>
                  <a:cubicBezTo>
                    <a:pt x="1439" y="2142"/>
                    <a:pt x="1663" y="2103"/>
                    <a:pt x="1885" y="2021"/>
                  </a:cubicBezTo>
                  <a:cubicBezTo>
                    <a:pt x="2626" y="1749"/>
                    <a:pt x="3071" y="1102"/>
                    <a:pt x="2877" y="578"/>
                  </a:cubicBezTo>
                  <a:cubicBezTo>
                    <a:pt x="2742" y="211"/>
                    <a:pt x="2332" y="0"/>
                    <a:pt x="1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2122025" y="3901850"/>
              <a:ext cx="103500" cy="76900"/>
            </a:xfrm>
            <a:custGeom>
              <a:avLst/>
              <a:gdLst/>
              <a:ahLst/>
              <a:cxnLst/>
              <a:rect l="l" t="t" r="r" b="b"/>
              <a:pathLst>
                <a:path w="4140" h="3076" extrusionOk="0">
                  <a:moveTo>
                    <a:pt x="2251" y="0"/>
                  </a:moveTo>
                  <a:cubicBezTo>
                    <a:pt x="2096" y="0"/>
                    <a:pt x="1936" y="16"/>
                    <a:pt x="1775" y="47"/>
                  </a:cubicBezTo>
                  <a:cubicBezTo>
                    <a:pt x="722" y="256"/>
                    <a:pt x="0" y="1092"/>
                    <a:pt x="163" y="1914"/>
                  </a:cubicBezTo>
                  <a:cubicBezTo>
                    <a:pt x="301" y="2612"/>
                    <a:pt x="1028" y="3075"/>
                    <a:pt x="1888" y="3075"/>
                  </a:cubicBezTo>
                  <a:cubicBezTo>
                    <a:pt x="2043" y="3075"/>
                    <a:pt x="2203" y="3060"/>
                    <a:pt x="2365" y="3028"/>
                  </a:cubicBezTo>
                  <a:cubicBezTo>
                    <a:pt x="3417" y="2820"/>
                    <a:pt x="4139" y="1983"/>
                    <a:pt x="3976" y="1161"/>
                  </a:cubicBezTo>
                  <a:cubicBezTo>
                    <a:pt x="3838" y="464"/>
                    <a:pt x="3111"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2293400" y="3974450"/>
              <a:ext cx="70075" cy="84850"/>
            </a:xfrm>
            <a:custGeom>
              <a:avLst/>
              <a:gdLst/>
              <a:ahLst/>
              <a:cxnLst/>
              <a:rect l="l" t="t" r="r" b="b"/>
              <a:pathLst>
                <a:path w="2803" h="3394" extrusionOk="0">
                  <a:moveTo>
                    <a:pt x="1687" y="1"/>
                  </a:moveTo>
                  <a:cubicBezTo>
                    <a:pt x="691" y="292"/>
                    <a:pt x="1" y="1025"/>
                    <a:pt x="66" y="1825"/>
                  </a:cubicBezTo>
                  <a:cubicBezTo>
                    <a:pt x="138" y="2727"/>
                    <a:pt x="1138" y="3394"/>
                    <a:pt x="2356" y="3394"/>
                  </a:cubicBezTo>
                  <a:cubicBezTo>
                    <a:pt x="2445" y="3394"/>
                    <a:pt x="2536" y="3390"/>
                    <a:pt x="2627" y="3383"/>
                  </a:cubicBezTo>
                  <a:cubicBezTo>
                    <a:pt x="2685" y="3378"/>
                    <a:pt x="2744" y="3369"/>
                    <a:pt x="2803" y="3362"/>
                  </a:cubicBezTo>
                  <a:cubicBezTo>
                    <a:pt x="2611" y="2291"/>
                    <a:pt x="2270" y="1122"/>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2117350" y="4029625"/>
              <a:ext cx="129475" cy="104925"/>
            </a:xfrm>
            <a:custGeom>
              <a:avLst/>
              <a:gdLst/>
              <a:ahLst/>
              <a:cxnLst/>
              <a:rect l="l" t="t" r="r" b="b"/>
              <a:pathLst>
                <a:path w="5179" h="4197" extrusionOk="0">
                  <a:moveTo>
                    <a:pt x="2873" y="0"/>
                  </a:moveTo>
                  <a:cubicBezTo>
                    <a:pt x="2457" y="0"/>
                    <a:pt x="2022" y="107"/>
                    <a:pt x="1615" y="332"/>
                  </a:cubicBezTo>
                  <a:cubicBezTo>
                    <a:pt x="482" y="957"/>
                    <a:pt x="1" y="2254"/>
                    <a:pt x="539" y="3229"/>
                  </a:cubicBezTo>
                  <a:cubicBezTo>
                    <a:pt x="884" y="3855"/>
                    <a:pt x="1564" y="4196"/>
                    <a:pt x="2306" y="4196"/>
                  </a:cubicBezTo>
                  <a:cubicBezTo>
                    <a:pt x="2722" y="4196"/>
                    <a:pt x="3158" y="4089"/>
                    <a:pt x="3564" y="3865"/>
                  </a:cubicBezTo>
                  <a:cubicBezTo>
                    <a:pt x="4698" y="3241"/>
                    <a:pt x="5179" y="1943"/>
                    <a:pt x="4640" y="967"/>
                  </a:cubicBezTo>
                  <a:cubicBezTo>
                    <a:pt x="4296" y="342"/>
                    <a:pt x="3616" y="0"/>
                    <a:pt x="2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1931275" y="4107650"/>
              <a:ext cx="104500" cy="74575"/>
            </a:xfrm>
            <a:custGeom>
              <a:avLst/>
              <a:gdLst/>
              <a:ahLst/>
              <a:cxnLst/>
              <a:rect l="l" t="t" r="r" b="b"/>
              <a:pathLst>
                <a:path w="4180" h="2983" extrusionOk="0">
                  <a:moveTo>
                    <a:pt x="2194" y="1"/>
                  </a:moveTo>
                  <a:cubicBezTo>
                    <a:pt x="2121" y="1"/>
                    <a:pt x="2046" y="4"/>
                    <a:pt x="1971" y="10"/>
                  </a:cubicBezTo>
                  <a:cubicBezTo>
                    <a:pt x="854" y="99"/>
                    <a:pt x="1" y="836"/>
                    <a:pt x="67" y="1655"/>
                  </a:cubicBezTo>
                  <a:cubicBezTo>
                    <a:pt x="128" y="2418"/>
                    <a:pt x="966" y="2982"/>
                    <a:pt x="1983" y="2982"/>
                  </a:cubicBezTo>
                  <a:cubicBezTo>
                    <a:pt x="2058" y="2982"/>
                    <a:pt x="2133" y="2979"/>
                    <a:pt x="2210" y="2973"/>
                  </a:cubicBezTo>
                  <a:cubicBezTo>
                    <a:pt x="3327" y="2884"/>
                    <a:pt x="4179" y="2148"/>
                    <a:pt x="4113" y="1329"/>
                  </a:cubicBezTo>
                  <a:cubicBezTo>
                    <a:pt x="4052" y="565"/>
                    <a:pt x="3214" y="1"/>
                    <a:pt x="2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2245075" y="4148250"/>
              <a:ext cx="123150" cy="69600"/>
            </a:xfrm>
            <a:custGeom>
              <a:avLst/>
              <a:gdLst/>
              <a:ahLst/>
              <a:cxnLst/>
              <a:rect l="l" t="t" r="r" b="b"/>
              <a:pathLst>
                <a:path w="4926" h="2784" extrusionOk="0">
                  <a:moveTo>
                    <a:pt x="3857" y="0"/>
                  </a:moveTo>
                  <a:cubicBezTo>
                    <a:pt x="3487" y="0"/>
                    <a:pt x="3099" y="48"/>
                    <a:pt x="2706" y="148"/>
                  </a:cubicBezTo>
                  <a:cubicBezTo>
                    <a:pt x="1122" y="554"/>
                    <a:pt x="8" y="1676"/>
                    <a:pt x="1" y="2783"/>
                  </a:cubicBezTo>
                  <a:cubicBezTo>
                    <a:pt x="4175" y="2021"/>
                    <a:pt x="4889" y="502"/>
                    <a:pt x="4889" y="502"/>
                  </a:cubicBezTo>
                  <a:cubicBezTo>
                    <a:pt x="4889" y="502"/>
                    <a:pt x="4908" y="374"/>
                    <a:pt x="4925" y="144"/>
                  </a:cubicBezTo>
                  <a:cubicBezTo>
                    <a:pt x="4598" y="50"/>
                    <a:pt x="4237" y="0"/>
                    <a:pt x="3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1920250" y="3879300"/>
              <a:ext cx="117500" cy="77900"/>
            </a:xfrm>
            <a:custGeom>
              <a:avLst/>
              <a:gdLst/>
              <a:ahLst/>
              <a:cxnLst/>
              <a:rect l="l" t="t" r="r" b="b"/>
              <a:pathLst>
                <a:path w="4700" h="3116" extrusionOk="0">
                  <a:moveTo>
                    <a:pt x="2806" y="1"/>
                  </a:moveTo>
                  <a:cubicBezTo>
                    <a:pt x="2528" y="1"/>
                    <a:pt x="2234" y="42"/>
                    <a:pt x="1937" y="127"/>
                  </a:cubicBezTo>
                  <a:cubicBezTo>
                    <a:pt x="766" y="465"/>
                    <a:pt x="0" y="1381"/>
                    <a:pt x="229" y="2170"/>
                  </a:cubicBezTo>
                  <a:cubicBezTo>
                    <a:pt x="399" y="2762"/>
                    <a:pt x="1076" y="3115"/>
                    <a:pt x="1897" y="3115"/>
                  </a:cubicBezTo>
                  <a:cubicBezTo>
                    <a:pt x="2174" y="3115"/>
                    <a:pt x="2468" y="3075"/>
                    <a:pt x="2764" y="2989"/>
                  </a:cubicBezTo>
                  <a:cubicBezTo>
                    <a:pt x="3937" y="2650"/>
                    <a:pt x="4700" y="1736"/>
                    <a:pt x="4474" y="945"/>
                  </a:cubicBezTo>
                  <a:cubicBezTo>
                    <a:pt x="4303" y="355"/>
                    <a:pt x="3626" y="1"/>
                    <a:pt x="2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1813725" y="4019900"/>
              <a:ext cx="88150" cy="63675"/>
            </a:xfrm>
            <a:custGeom>
              <a:avLst/>
              <a:gdLst/>
              <a:ahLst/>
              <a:cxnLst/>
              <a:rect l="l" t="t" r="r" b="b"/>
              <a:pathLst>
                <a:path w="3526" h="2547" extrusionOk="0">
                  <a:moveTo>
                    <a:pt x="2085" y="405"/>
                  </a:moveTo>
                  <a:cubicBezTo>
                    <a:pt x="2195" y="405"/>
                    <a:pt x="2304" y="420"/>
                    <a:pt x="2410" y="449"/>
                  </a:cubicBezTo>
                  <a:cubicBezTo>
                    <a:pt x="2666" y="517"/>
                    <a:pt x="2843" y="659"/>
                    <a:pt x="2914" y="850"/>
                  </a:cubicBezTo>
                  <a:cubicBezTo>
                    <a:pt x="3065" y="1262"/>
                    <a:pt x="2666" y="1804"/>
                    <a:pt x="2042" y="2034"/>
                  </a:cubicBezTo>
                  <a:cubicBezTo>
                    <a:pt x="1845" y="2107"/>
                    <a:pt x="1645" y="2141"/>
                    <a:pt x="1459" y="2141"/>
                  </a:cubicBezTo>
                  <a:cubicBezTo>
                    <a:pt x="1055" y="2141"/>
                    <a:pt x="715" y="1980"/>
                    <a:pt x="611" y="1698"/>
                  </a:cubicBezTo>
                  <a:cubicBezTo>
                    <a:pt x="460" y="1286"/>
                    <a:pt x="859" y="744"/>
                    <a:pt x="1483" y="514"/>
                  </a:cubicBezTo>
                  <a:cubicBezTo>
                    <a:pt x="1670" y="443"/>
                    <a:pt x="1869" y="407"/>
                    <a:pt x="2070" y="405"/>
                  </a:cubicBezTo>
                  <a:cubicBezTo>
                    <a:pt x="2075" y="405"/>
                    <a:pt x="2080" y="405"/>
                    <a:pt x="2085" y="405"/>
                  </a:cubicBezTo>
                  <a:close/>
                  <a:moveTo>
                    <a:pt x="2072" y="0"/>
                  </a:moveTo>
                  <a:cubicBezTo>
                    <a:pt x="1833" y="0"/>
                    <a:pt x="1585" y="45"/>
                    <a:pt x="1343" y="134"/>
                  </a:cubicBezTo>
                  <a:cubicBezTo>
                    <a:pt x="499" y="445"/>
                    <a:pt x="0" y="1209"/>
                    <a:pt x="232" y="1838"/>
                  </a:cubicBezTo>
                  <a:cubicBezTo>
                    <a:pt x="396" y="2285"/>
                    <a:pt x="888" y="2547"/>
                    <a:pt x="1464" y="2547"/>
                  </a:cubicBezTo>
                  <a:cubicBezTo>
                    <a:pt x="1709" y="2545"/>
                    <a:pt x="1952" y="2500"/>
                    <a:pt x="2183" y="2414"/>
                  </a:cubicBezTo>
                  <a:cubicBezTo>
                    <a:pt x="3028" y="2103"/>
                    <a:pt x="3526" y="1339"/>
                    <a:pt x="3295" y="710"/>
                  </a:cubicBezTo>
                  <a:cubicBezTo>
                    <a:pt x="3178" y="393"/>
                    <a:pt x="2903" y="161"/>
                    <a:pt x="2517" y="57"/>
                  </a:cubicBezTo>
                  <a:cubicBezTo>
                    <a:pt x="2376" y="19"/>
                    <a:pt x="2226" y="0"/>
                    <a:pt x="2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2118775" y="3897025"/>
              <a:ext cx="112200" cy="87000"/>
            </a:xfrm>
            <a:custGeom>
              <a:avLst/>
              <a:gdLst/>
              <a:ahLst/>
              <a:cxnLst/>
              <a:rect l="l" t="t" r="r" b="b"/>
              <a:pathLst>
                <a:path w="4488" h="3480" extrusionOk="0">
                  <a:moveTo>
                    <a:pt x="2382" y="405"/>
                  </a:moveTo>
                  <a:cubicBezTo>
                    <a:pt x="3143" y="405"/>
                    <a:pt x="3786" y="802"/>
                    <a:pt x="3905" y="1403"/>
                  </a:cubicBezTo>
                  <a:cubicBezTo>
                    <a:pt x="4046" y="2115"/>
                    <a:pt x="3394" y="2844"/>
                    <a:pt x="2452" y="3032"/>
                  </a:cubicBezTo>
                  <a:cubicBezTo>
                    <a:pt x="2303" y="3062"/>
                    <a:pt x="2155" y="3076"/>
                    <a:pt x="2011" y="3076"/>
                  </a:cubicBezTo>
                  <a:cubicBezTo>
                    <a:pt x="1250" y="3076"/>
                    <a:pt x="608" y="2677"/>
                    <a:pt x="490" y="2078"/>
                  </a:cubicBezTo>
                  <a:cubicBezTo>
                    <a:pt x="424" y="1743"/>
                    <a:pt x="531" y="1390"/>
                    <a:pt x="794" y="1086"/>
                  </a:cubicBezTo>
                  <a:cubicBezTo>
                    <a:pt x="1070" y="767"/>
                    <a:pt x="1476" y="541"/>
                    <a:pt x="1941" y="449"/>
                  </a:cubicBezTo>
                  <a:cubicBezTo>
                    <a:pt x="2087" y="419"/>
                    <a:pt x="2233" y="405"/>
                    <a:pt x="2382" y="405"/>
                  </a:cubicBezTo>
                  <a:close/>
                  <a:moveTo>
                    <a:pt x="2376" y="0"/>
                  </a:moveTo>
                  <a:cubicBezTo>
                    <a:pt x="2209" y="0"/>
                    <a:pt x="2037" y="17"/>
                    <a:pt x="1864" y="51"/>
                  </a:cubicBezTo>
                  <a:cubicBezTo>
                    <a:pt x="1310" y="161"/>
                    <a:pt x="821" y="434"/>
                    <a:pt x="487" y="821"/>
                  </a:cubicBezTo>
                  <a:cubicBezTo>
                    <a:pt x="142" y="1222"/>
                    <a:pt x="1" y="1696"/>
                    <a:pt x="92" y="2157"/>
                  </a:cubicBezTo>
                  <a:cubicBezTo>
                    <a:pt x="249" y="2948"/>
                    <a:pt x="1064" y="3480"/>
                    <a:pt x="2018" y="3480"/>
                  </a:cubicBezTo>
                  <a:cubicBezTo>
                    <a:pt x="2191" y="3480"/>
                    <a:pt x="2363" y="3462"/>
                    <a:pt x="2531" y="3430"/>
                  </a:cubicBezTo>
                  <a:cubicBezTo>
                    <a:pt x="3692" y="3199"/>
                    <a:pt x="4488" y="2254"/>
                    <a:pt x="4303" y="1323"/>
                  </a:cubicBezTo>
                  <a:cubicBezTo>
                    <a:pt x="4146" y="532"/>
                    <a:pt x="3331"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2288250" y="3969400"/>
              <a:ext cx="80700" cy="94950"/>
            </a:xfrm>
            <a:custGeom>
              <a:avLst/>
              <a:gdLst/>
              <a:ahLst/>
              <a:cxnLst/>
              <a:rect l="l" t="t" r="r" b="b"/>
              <a:pathLst>
                <a:path w="3228" h="3798" extrusionOk="0">
                  <a:moveTo>
                    <a:pt x="1791" y="448"/>
                  </a:moveTo>
                  <a:cubicBezTo>
                    <a:pt x="2231" y="1332"/>
                    <a:pt x="2560" y="2318"/>
                    <a:pt x="2770" y="3387"/>
                  </a:cubicBezTo>
                  <a:cubicBezTo>
                    <a:pt x="2701" y="3391"/>
                    <a:pt x="2634" y="3393"/>
                    <a:pt x="2567" y="3393"/>
                  </a:cubicBezTo>
                  <a:cubicBezTo>
                    <a:pt x="1454" y="3393"/>
                    <a:pt x="538" y="2807"/>
                    <a:pt x="474" y="2011"/>
                  </a:cubicBezTo>
                  <a:cubicBezTo>
                    <a:pt x="423" y="1370"/>
                    <a:pt x="957" y="745"/>
                    <a:pt x="1791" y="448"/>
                  </a:cubicBezTo>
                  <a:close/>
                  <a:moveTo>
                    <a:pt x="1894" y="1"/>
                  </a:moveTo>
                  <a:cubicBezTo>
                    <a:pt x="1875" y="1"/>
                    <a:pt x="1855" y="3"/>
                    <a:pt x="1836" y="9"/>
                  </a:cubicBezTo>
                  <a:cubicBezTo>
                    <a:pt x="727" y="332"/>
                    <a:pt x="0" y="1169"/>
                    <a:pt x="70" y="2045"/>
                  </a:cubicBezTo>
                  <a:cubicBezTo>
                    <a:pt x="151" y="3050"/>
                    <a:pt x="1243" y="3797"/>
                    <a:pt x="2564" y="3797"/>
                  </a:cubicBezTo>
                  <a:cubicBezTo>
                    <a:pt x="2658" y="3797"/>
                    <a:pt x="2752" y="3793"/>
                    <a:pt x="2849" y="3786"/>
                  </a:cubicBezTo>
                  <a:cubicBezTo>
                    <a:pt x="2909" y="3781"/>
                    <a:pt x="2968" y="3773"/>
                    <a:pt x="3037" y="3764"/>
                  </a:cubicBezTo>
                  <a:cubicBezTo>
                    <a:pt x="3150" y="3748"/>
                    <a:pt x="3228" y="3640"/>
                    <a:pt x="3207" y="3527"/>
                  </a:cubicBezTo>
                  <a:cubicBezTo>
                    <a:pt x="2982" y="2275"/>
                    <a:pt x="2601" y="1126"/>
                    <a:pt x="2072" y="110"/>
                  </a:cubicBezTo>
                  <a:cubicBezTo>
                    <a:pt x="2038" y="42"/>
                    <a:pt x="1967" y="1"/>
                    <a:pt x="18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2118225" y="4024575"/>
              <a:ext cx="134375" cy="115075"/>
            </a:xfrm>
            <a:custGeom>
              <a:avLst/>
              <a:gdLst/>
              <a:ahLst/>
              <a:cxnLst/>
              <a:rect l="l" t="t" r="r" b="b"/>
              <a:pathLst>
                <a:path w="5375" h="4603" extrusionOk="0">
                  <a:moveTo>
                    <a:pt x="2837" y="405"/>
                  </a:moveTo>
                  <a:cubicBezTo>
                    <a:pt x="2983" y="405"/>
                    <a:pt x="3130" y="421"/>
                    <a:pt x="3274" y="451"/>
                  </a:cubicBezTo>
                  <a:cubicBezTo>
                    <a:pt x="3788" y="559"/>
                    <a:pt x="4197" y="849"/>
                    <a:pt x="4429" y="1269"/>
                  </a:cubicBezTo>
                  <a:cubicBezTo>
                    <a:pt x="4912" y="2145"/>
                    <a:pt x="4464" y="3322"/>
                    <a:pt x="3431" y="3892"/>
                  </a:cubicBezTo>
                  <a:cubicBezTo>
                    <a:pt x="3065" y="4094"/>
                    <a:pt x="2666" y="4198"/>
                    <a:pt x="2274" y="4198"/>
                  </a:cubicBezTo>
                  <a:cubicBezTo>
                    <a:pt x="2126" y="4198"/>
                    <a:pt x="1979" y="4183"/>
                    <a:pt x="1836" y="4153"/>
                  </a:cubicBezTo>
                  <a:cubicBezTo>
                    <a:pt x="1322" y="4046"/>
                    <a:pt x="912" y="3755"/>
                    <a:pt x="682" y="3336"/>
                  </a:cubicBezTo>
                  <a:cubicBezTo>
                    <a:pt x="450" y="2916"/>
                    <a:pt x="422" y="2414"/>
                    <a:pt x="606" y="1924"/>
                  </a:cubicBezTo>
                  <a:cubicBezTo>
                    <a:pt x="792" y="1420"/>
                    <a:pt x="1172" y="990"/>
                    <a:pt x="1679" y="713"/>
                  </a:cubicBezTo>
                  <a:cubicBezTo>
                    <a:pt x="2032" y="513"/>
                    <a:pt x="2430" y="407"/>
                    <a:pt x="2837" y="406"/>
                  </a:cubicBezTo>
                  <a:lnTo>
                    <a:pt x="2837" y="405"/>
                  </a:lnTo>
                  <a:close/>
                  <a:moveTo>
                    <a:pt x="2837" y="0"/>
                  </a:moveTo>
                  <a:cubicBezTo>
                    <a:pt x="2378" y="0"/>
                    <a:pt x="1911" y="122"/>
                    <a:pt x="1483" y="358"/>
                  </a:cubicBezTo>
                  <a:cubicBezTo>
                    <a:pt x="892" y="683"/>
                    <a:pt x="446" y="1188"/>
                    <a:pt x="226" y="1781"/>
                  </a:cubicBezTo>
                  <a:cubicBezTo>
                    <a:pt x="1" y="2385"/>
                    <a:pt x="38" y="3005"/>
                    <a:pt x="327" y="3531"/>
                  </a:cubicBezTo>
                  <a:cubicBezTo>
                    <a:pt x="616" y="4055"/>
                    <a:pt x="1122" y="4416"/>
                    <a:pt x="1752" y="4549"/>
                  </a:cubicBezTo>
                  <a:cubicBezTo>
                    <a:pt x="1924" y="4585"/>
                    <a:pt x="2098" y="4602"/>
                    <a:pt x="2273" y="4602"/>
                  </a:cubicBezTo>
                  <a:cubicBezTo>
                    <a:pt x="2747" y="4599"/>
                    <a:pt x="3214" y="4476"/>
                    <a:pt x="3628" y="4246"/>
                  </a:cubicBezTo>
                  <a:cubicBezTo>
                    <a:pt x="4856" y="3568"/>
                    <a:pt x="5374" y="2144"/>
                    <a:pt x="4783" y="1072"/>
                  </a:cubicBezTo>
                  <a:cubicBezTo>
                    <a:pt x="4494" y="548"/>
                    <a:pt x="3987" y="186"/>
                    <a:pt x="3358" y="54"/>
                  </a:cubicBezTo>
                  <a:cubicBezTo>
                    <a:pt x="3187" y="18"/>
                    <a:pt x="3013" y="0"/>
                    <a:pt x="2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1926025" y="4102600"/>
              <a:ext cx="114075" cy="84675"/>
            </a:xfrm>
            <a:custGeom>
              <a:avLst/>
              <a:gdLst/>
              <a:ahLst/>
              <a:cxnLst/>
              <a:rect l="l" t="t" r="r" b="b"/>
              <a:pathLst>
                <a:path w="4563" h="3387" extrusionOk="0">
                  <a:moveTo>
                    <a:pt x="2411" y="405"/>
                  </a:moveTo>
                  <a:cubicBezTo>
                    <a:pt x="2831" y="405"/>
                    <a:pt x="3226" y="509"/>
                    <a:pt x="3541" y="703"/>
                  </a:cubicBezTo>
                  <a:cubicBezTo>
                    <a:pt x="3889" y="918"/>
                    <a:pt x="4094" y="1217"/>
                    <a:pt x="4121" y="1547"/>
                  </a:cubicBezTo>
                  <a:cubicBezTo>
                    <a:pt x="4149" y="1878"/>
                    <a:pt x="3993" y="2206"/>
                    <a:pt x="3684" y="2473"/>
                  </a:cubicBezTo>
                  <a:cubicBezTo>
                    <a:pt x="3356" y="2755"/>
                    <a:pt x="2901" y="2934"/>
                    <a:pt x="2404" y="2974"/>
                  </a:cubicBezTo>
                  <a:cubicBezTo>
                    <a:pt x="2332" y="2980"/>
                    <a:pt x="2261" y="2983"/>
                    <a:pt x="2192" y="2983"/>
                  </a:cubicBezTo>
                  <a:cubicBezTo>
                    <a:pt x="1281" y="2983"/>
                    <a:pt x="531" y="2497"/>
                    <a:pt x="479" y="1841"/>
                  </a:cubicBezTo>
                  <a:cubicBezTo>
                    <a:pt x="422" y="1135"/>
                    <a:pt x="1193" y="495"/>
                    <a:pt x="2197" y="414"/>
                  </a:cubicBezTo>
                  <a:cubicBezTo>
                    <a:pt x="2269" y="408"/>
                    <a:pt x="2340" y="405"/>
                    <a:pt x="2411" y="405"/>
                  </a:cubicBezTo>
                  <a:close/>
                  <a:moveTo>
                    <a:pt x="2406" y="1"/>
                  </a:moveTo>
                  <a:cubicBezTo>
                    <a:pt x="2326" y="1"/>
                    <a:pt x="2245" y="4"/>
                    <a:pt x="2164" y="11"/>
                  </a:cubicBezTo>
                  <a:cubicBezTo>
                    <a:pt x="937" y="109"/>
                    <a:pt x="1" y="944"/>
                    <a:pt x="76" y="1873"/>
                  </a:cubicBezTo>
                  <a:cubicBezTo>
                    <a:pt x="145" y="2741"/>
                    <a:pt x="1075" y="3386"/>
                    <a:pt x="2198" y="3386"/>
                  </a:cubicBezTo>
                  <a:cubicBezTo>
                    <a:pt x="2276" y="3386"/>
                    <a:pt x="2355" y="3383"/>
                    <a:pt x="2436" y="3378"/>
                  </a:cubicBezTo>
                  <a:cubicBezTo>
                    <a:pt x="3019" y="3329"/>
                    <a:pt x="3556" y="3118"/>
                    <a:pt x="3948" y="2779"/>
                  </a:cubicBezTo>
                  <a:cubicBezTo>
                    <a:pt x="4357" y="2425"/>
                    <a:pt x="4563" y="1976"/>
                    <a:pt x="4526" y="1515"/>
                  </a:cubicBezTo>
                  <a:cubicBezTo>
                    <a:pt x="4488" y="1053"/>
                    <a:pt x="4213" y="643"/>
                    <a:pt x="3752" y="358"/>
                  </a:cubicBezTo>
                  <a:cubicBezTo>
                    <a:pt x="3373" y="125"/>
                    <a:pt x="2902" y="1"/>
                    <a:pt x="2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2240025" y="4143200"/>
              <a:ext cx="133450" cy="79700"/>
            </a:xfrm>
            <a:custGeom>
              <a:avLst/>
              <a:gdLst/>
              <a:ahLst/>
              <a:cxnLst/>
              <a:rect l="l" t="t" r="r" b="b"/>
              <a:pathLst>
                <a:path w="5338" h="3188" extrusionOk="0">
                  <a:moveTo>
                    <a:pt x="4062" y="405"/>
                  </a:moveTo>
                  <a:cubicBezTo>
                    <a:pt x="4346" y="405"/>
                    <a:pt x="4631" y="436"/>
                    <a:pt x="4910" y="499"/>
                  </a:cubicBezTo>
                  <a:cubicBezTo>
                    <a:pt x="4904" y="562"/>
                    <a:pt x="4898" y="610"/>
                    <a:pt x="4895" y="640"/>
                  </a:cubicBezTo>
                  <a:cubicBezTo>
                    <a:pt x="4781" y="826"/>
                    <a:pt x="3910" y="2049"/>
                    <a:pt x="428" y="2737"/>
                  </a:cubicBezTo>
                  <a:cubicBezTo>
                    <a:pt x="588" y="1787"/>
                    <a:pt x="1605" y="894"/>
                    <a:pt x="2956" y="547"/>
                  </a:cubicBezTo>
                  <a:cubicBezTo>
                    <a:pt x="3318" y="453"/>
                    <a:pt x="3689" y="406"/>
                    <a:pt x="4062" y="405"/>
                  </a:cubicBezTo>
                  <a:close/>
                  <a:moveTo>
                    <a:pt x="4061" y="1"/>
                  </a:moveTo>
                  <a:cubicBezTo>
                    <a:pt x="3665" y="1"/>
                    <a:pt x="3257" y="52"/>
                    <a:pt x="2857" y="154"/>
                  </a:cubicBezTo>
                  <a:cubicBezTo>
                    <a:pt x="1210" y="575"/>
                    <a:pt x="9" y="1765"/>
                    <a:pt x="0" y="2984"/>
                  </a:cubicBezTo>
                  <a:cubicBezTo>
                    <a:pt x="0" y="3095"/>
                    <a:pt x="91" y="3186"/>
                    <a:pt x="203" y="3188"/>
                  </a:cubicBezTo>
                  <a:cubicBezTo>
                    <a:pt x="215" y="3188"/>
                    <a:pt x="228" y="3186"/>
                    <a:pt x="240" y="3185"/>
                  </a:cubicBezTo>
                  <a:cubicBezTo>
                    <a:pt x="4468" y="2413"/>
                    <a:pt x="5245" y="857"/>
                    <a:pt x="5276" y="791"/>
                  </a:cubicBezTo>
                  <a:cubicBezTo>
                    <a:pt x="5284" y="772"/>
                    <a:pt x="5290" y="753"/>
                    <a:pt x="5293" y="732"/>
                  </a:cubicBezTo>
                  <a:cubicBezTo>
                    <a:pt x="5293" y="732"/>
                    <a:pt x="5312" y="600"/>
                    <a:pt x="5330" y="362"/>
                  </a:cubicBezTo>
                  <a:cubicBezTo>
                    <a:pt x="5337" y="265"/>
                    <a:pt x="5277" y="177"/>
                    <a:pt x="5183" y="151"/>
                  </a:cubicBezTo>
                  <a:cubicBezTo>
                    <a:pt x="4833" y="51"/>
                    <a:pt x="4453" y="1"/>
                    <a:pt x="4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1914625" y="3874300"/>
              <a:ext cx="125550" cy="87975"/>
            </a:xfrm>
            <a:custGeom>
              <a:avLst/>
              <a:gdLst/>
              <a:ahLst/>
              <a:cxnLst/>
              <a:rect l="l" t="t" r="r" b="b"/>
              <a:pathLst>
                <a:path w="5022" h="3519" extrusionOk="0">
                  <a:moveTo>
                    <a:pt x="3037" y="402"/>
                  </a:moveTo>
                  <a:cubicBezTo>
                    <a:pt x="3764" y="402"/>
                    <a:pt x="4358" y="700"/>
                    <a:pt x="4502" y="1201"/>
                  </a:cubicBezTo>
                  <a:cubicBezTo>
                    <a:pt x="4593" y="1516"/>
                    <a:pt x="4490" y="1874"/>
                    <a:pt x="4211" y="2206"/>
                  </a:cubicBezTo>
                  <a:cubicBezTo>
                    <a:pt x="3915" y="2563"/>
                    <a:pt x="3460" y="2842"/>
                    <a:pt x="2932" y="2994"/>
                  </a:cubicBezTo>
                  <a:cubicBezTo>
                    <a:pt x="2658" y="3074"/>
                    <a:pt x="2383" y="3114"/>
                    <a:pt x="2121" y="3114"/>
                  </a:cubicBezTo>
                  <a:cubicBezTo>
                    <a:pt x="1876" y="3114"/>
                    <a:pt x="1641" y="3079"/>
                    <a:pt x="1429" y="3010"/>
                  </a:cubicBezTo>
                  <a:cubicBezTo>
                    <a:pt x="1016" y="2877"/>
                    <a:pt x="739" y="2630"/>
                    <a:pt x="646" y="2315"/>
                  </a:cubicBezTo>
                  <a:cubicBezTo>
                    <a:pt x="450" y="1632"/>
                    <a:pt x="1154" y="828"/>
                    <a:pt x="2217" y="521"/>
                  </a:cubicBezTo>
                  <a:cubicBezTo>
                    <a:pt x="2484" y="443"/>
                    <a:pt x="2760" y="404"/>
                    <a:pt x="3037" y="402"/>
                  </a:cubicBezTo>
                  <a:close/>
                  <a:moveTo>
                    <a:pt x="3020" y="0"/>
                  </a:moveTo>
                  <a:cubicBezTo>
                    <a:pt x="2726" y="0"/>
                    <a:pt x="2417" y="42"/>
                    <a:pt x="2107" y="132"/>
                  </a:cubicBezTo>
                  <a:cubicBezTo>
                    <a:pt x="828" y="501"/>
                    <a:pt x="0" y="1531"/>
                    <a:pt x="259" y="2428"/>
                  </a:cubicBezTo>
                  <a:cubicBezTo>
                    <a:pt x="388" y="2875"/>
                    <a:pt x="759" y="3220"/>
                    <a:pt x="1305" y="3396"/>
                  </a:cubicBezTo>
                  <a:cubicBezTo>
                    <a:pt x="1563" y="3477"/>
                    <a:pt x="1834" y="3518"/>
                    <a:pt x="2106" y="3518"/>
                  </a:cubicBezTo>
                  <a:cubicBezTo>
                    <a:pt x="2110" y="3518"/>
                    <a:pt x="2115" y="3518"/>
                    <a:pt x="2120" y="3518"/>
                  </a:cubicBezTo>
                  <a:cubicBezTo>
                    <a:pt x="2433" y="3517"/>
                    <a:pt x="2744" y="3471"/>
                    <a:pt x="3045" y="3383"/>
                  </a:cubicBezTo>
                  <a:cubicBezTo>
                    <a:pt x="3651" y="3209"/>
                    <a:pt x="4175" y="2883"/>
                    <a:pt x="4524" y="2466"/>
                  </a:cubicBezTo>
                  <a:cubicBezTo>
                    <a:pt x="4891" y="2027"/>
                    <a:pt x="5022" y="1538"/>
                    <a:pt x="4892" y="1089"/>
                  </a:cubicBezTo>
                  <a:cubicBezTo>
                    <a:pt x="4696" y="411"/>
                    <a:pt x="3933" y="0"/>
                    <a:pt x="30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1738275" y="3838125"/>
              <a:ext cx="667525" cy="395425"/>
            </a:xfrm>
            <a:custGeom>
              <a:avLst/>
              <a:gdLst/>
              <a:ahLst/>
              <a:cxnLst/>
              <a:rect l="l" t="t" r="r" b="b"/>
              <a:pathLst>
                <a:path w="26701" h="15817" extrusionOk="0">
                  <a:moveTo>
                    <a:pt x="13779" y="406"/>
                  </a:moveTo>
                  <a:cubicBezTo>
                    <a:pt x="14906" y="406"/>
                    <a:pt x="16061" y="533"/>
                    <a:pt x="17230" y="791"/>
                  </a:cubicBezTo>
                  <a:cubicBezTo>
                    <a:pt x="21008" y="1623"/>
                    <a:pt x="23458" y="3901"/>
                    <a:pt x="24510" y="7562"/>
                  </a:cubicBezTo>
                  <a:cubicBezTo>
                    <a:pt x="25249" y="10132"/>
                    <a:pt x="25004" y="12520"/>
                    <a:pt x="24965" y="12843"/>
                  </a:cubicBezTo>
                  <a:cubicBezTo>
                    <a:pt x="24805" y="13103"/>
                    <a:pt x="23136" y="15412"/>
                    <a:pt x="14811" y="15412"/>
                  </a:cubicBezTo>
                  <a:cubicBezTo>
                    <a:pt x="14446" y="15412"/>
                    <a:pt x="14068" y="15407"/>
                    <a:pt x="13677" y="15398"/>
                  </a:cubicBezTo>
                  <a:cubicBezTo>
                    <a:pt x="4603" y="15187"/>
                    <a:pt x="1054" y="13177"/>
                    <a:pt x="498" y="12824"/>
                  </a:cubicBezTo>
                  <a:cubicBezTo>
                    <a:pt x="445" y="9446"/>
                    <a:pt x="2209" y="5869"/>
                    <a:pt x="5121" y="3462"/>
                  </a:cubicBezTo>
                  <a:cubicBezTo>
                    <a:pt x="7560" y="1449"/>
                    <a:pt x="10553" y="406"/>
                    <a:pt x="13779" y="406"/>
                  </a:cubicBezTo>
                  <a:close/>
                  <a:moveTo>
                    <a:pt x="13776" y="1"/>
                  </a:moveTo>
                  <a:cubicBezTo>
                    <a:pt x="10458" y="1"/>
                    <a:pt x="7376" y="1076"/>
                    <a:pt x="4865" y="3151"/>
                  </a:cubicBezTo>
                  <a:cubicBezTo>
                    <a:pt x="1828" y="5659"/>
                    <a:pt x="0" y="9410"/>
                    <a:pt x="94" y="12938"/>
                  </a:cubicBezTo>
                  <a:cubicBezTo>
                    <a:pt x="97" y="13000"/>
                    <a:pt x="127" y="13058"/>
                    <a:pt x="177" y="13095"/>
                  </a:cubicBezTo>
                  <a:cubicBezTo>
                    <a:pt x="312" y="13196"/>
                    <a:pt x="3605" y="15568"/>
                    <a:pt x="13668" y="15803"/>
                  </a:cubicBezTo>
                  <a:cubicBezTo>
                    <a:pt x="14061" y="15812"/>
                    <a:pt x="14440" y="15816"/>
                    <a:pt x="14809" y="15816"/>
                  </a:cubicBezTo>
                  <a:cubicBezTo>
                    <a:pt x="23909" y="15816"/>
                    <a:pt x="25288" y="13113"/>
                    <a:pt x="25344" y="12994"/>
                  </a:cubicBezTo>
                  <a:cubicBezTo>
                    <a:pt x="25353" y="12975"/>
                    <a:pt x="25359" y="12956"/>
                    <a:pt x="25362" y="12935"/>
                  </a:cubicBezTo>
                  <a:cubicBezTo>
                    <a:pt x="25376" y="12831"/>
                    <a:pt x="26700" y="2461"/>
                    <a:pt x="17318" y="396"/>
                  </a:cubicBezTo>
                  <a:cubicBezTo>
                    <a:pt x="16118" y="132"/>
                    <a:pt x="14933" y="1"/>
                    <a:pt x="13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1883475" y="4217650"/>
              <a:ext cx="131200" cy="294700"/>
            </a:xfrm>
            <a:custGeom>
              <a:avLst/>
              <a:gdLst/>
              <a:ahLst/>
              <a:cxnLst/>
              <a:rect l="l" t="t" r="r" b="b"/>
              <a:pathLst>
                <a:path w="5248" h="11788" extrusionOk="0">
                  <a:moveTo>
                    <a:pt x="3993" y="0"/>
                  </a:moveTo>
                  <a:cubicBezTo>
                    <a:pt x="3976" y="0"/>
                    <a:pt x="3958" y="3"/>
                    <a:pt x="3941" y="7"/>
                  </a:cubicBezTo>
                  <a:cubicBezTo>
                    <a:pt x="3833" y="36"/>
                    <a:pt x="3768" y="148"/>
                    <a:pt x="3797" y="255"/>
                  </a:cubicBezTo>
                  <a:cubicBezTo>
                    <a:pt x="3812" y="311"/>
                    <a:pt x="5248" y="5947"/>
                    <a:pt x="124" y="11447"/>
                  </a:cubicBezTo>
                  <a:cubicBezTo>
                    <a:pt x="1" y="11575"/>
                    <a:pt x="92" y="11787"/>
                    <a:pt x="270" y="11787"/>
                  </a:cubicBezTo>
                  <a:cubicBezTo>
                    <a:pt x="271" y="11787"/>
                    <a:pt x="271" y="11787"/>
                    <a:pt x="272" y="11787"/>
                  </a:cubicBezTo>
                  <a:cubicBezTo>
                    <a:pt x="328" y="11787"/>
                    <a:pt x="382" y="11764"/>
                    <a:pt x="420" y="11723"/>
                  </a:cubicBezTo>
                  <a:cubicBezTo>
                    <a:pt x="3174" y="8767"/>
                    <a:pt x="4053" y="5783"/>
                    <a:pt x="4305" y="3801"/>
                  </a:cubicBezTo>
                  <a:cubicBezTo>
                    <a:pt x="4581" y="1648"/>
                    <a:pt x="4205" y="211"/>
                    <a:pt x="4189" y="151"/>
                  </a:cubicBezTo>
                  <a:cubicBezTo>
                    <a:pt x="4165" y="60"/>
                    <a:pt x="4082" y="0"/>
                    <a:pt x="3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1923375" y="4220000"/>
              <a:ext cx="149375" cy="336000"/>
            </a:xfrm>
            <a:custGeom>
              <a:avLst/>
              <a:gdLst/>
              <a:ahLst/>
              <a:cxnLst/>
              <a:rect l="l" t="t" r="r" b="b"/>
              <a:pathLst>
                <a:path w="5975" h="13440" extrusionOk="0">
                  <a:moveTo>
                    <a:pt x="3583" y="1"/>
                  </a:moveTo>
                  <a:cubicBezTo>
                    <a:pt x="3560" y="1"/>
                    <a:pt x="3536" y="5"/>
                    <a:pt x="3514" y="13"/>
                  </a:cubicBezTo>
                  <a:cubicBezTo>
                    <a:pt x="3409" y="51"/>
                    <a:pt x="3354" y="167"/>
                    <a:pt x="3392" y="273"/>
                  </a:cubicBezTo>
                  <a:cubicBezTo>
                    <a:pt x="3414" y="333"/>
                    <a:pt x="5510" y="6440"/>
                    <a:pt x="108" y="13110"/>
                  </a:cubicBezTo>
                  <a:cubicBezTo>
                    <a:pt x="0" y="13241"/>
                    <a:pt x="94" y="13440"/>
                    <a:pt x="265" y="13440"/>
                  </a:cubicBezTo>
                  <a:cubicBezTo>
                    <a:pt x="266" y="13440"/>
                    <a:pt x="266" y="13440"/>
                    <a:pt x="267" y="13440"/>
                  </a:cubicBezTo>
                  <a:cubicBezTo>
                    <a:pt x="327" y="13440"/>
                    <a:pt x="386" y="13412"/>
                    <a:pt x="424" y="13365"/>
                  </a:cubicBezTo>
                  <a:cubicBezTo>
                    <a:pt x="5975" y="6509"/>
                    <a:pt x="3795" y="198"/>
                    <a:pt x="3773" y="135"/>
                  </a:cubicBezTo>
                  <a:cubicBezTo>
                    <a:pt x="3743" y="52"/>
                    <a:pt x="3666" y="1"/>
                    <a:pt x="3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1996000" y="4222025"/>
              <a:ext cx="84675" cy="370375"/>
            </a:xfrm>
            <a:custGeom>
              <a:avLst/>
              <a:gdLst/>
              <a:ahLst/>
              <a:cxnLst/>
              <a:rect l="l" t="t" r="r" b="b"/>
              <a:pathLst>
                <a:path w="3387" h="14815" extrusionOk="0">
                  <a:moveTo>
                    <a:pt x="2130" y="1"/>
                  </a:moveTo>
                  <a:cubicBezTo>
                    <a:pt x="2119" y="1"/>
                    <a:pt x="2107" y="2"/>
                    <a:pt x="2095" y="4"/>
                  </a:cubicBezTo>
                  <a:cubicBezTo>
                    <a:pt x="1985" y="24"/>
                    <a:pt x="1912" y="129"/>
                    <a:pt x="1931" y="239"/>
                  </a:cubicBezTo>
                  <a:cubicBezTo>
                    <a:pt x="1943" y="299"/>
                    <a:pt x="2967" y="6319"/>
                    <a:pt x="48" y="14545"/>
                  </a:cubicBezTo>
                  <a:cubicBezTo>
                    <a:pt x="1" y="14677"/>
                    <a:pt x="99" y="14815"/>
                    <a:pt x="239" y="14815"/>
                  </a:cubicBezTo>
                  <a:cubicBezTo>
                    <a:pt x="325" y="14815"/>
                    <a:pt x="402" y="14760"/>
                    <a:pt x="430" y="14680"/>
                  </a:cubicBezTo>
                  <a:cubicBezTo>
                    <a:pt x="3387" y="6347"/>
                    <a:pt x="2341" y="228"/>
                    <a:pt x="2330" y="168"/>
                  </a:cubicBezTo>
                  <a:cubicBezTo>
                    <a:pt x="2313" y="70"/>
                    <a:pt x="2227" y="1"/>
                    <a:pt x="2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2052050" y="4223050"/>
              <a:ext cx="70075" cy="359300"/>
            </a:xfrm>
            <a:custGeom>
              <a:avLst/>
              <a:gdLst/>
              <a:ahLst/>
              <a:cxnLst/>
              <a:rect l="l" t="t" r="r" b="b"/>
              <a:pathLst>
                <a:path w="2803" h="14372" extrusionOk="0">
                  <a:moveTo>
                    <a:pt x="1121" y="1"/>
                  </a:moveTo>
                  <a:cubicBezTo>
                    <a:pt x="1021" y="1"/>
                    <a:pt x="933" y="77"/>
                    <a:pt x="920" y="180"/>
                  </a:cubicBezTo>
                  <a:cubicBezTo>
                    <a:pt x="910" y="259"/>
                    <a:pt x="0" y="8148"/>
                    <a:pt x="2374" y="14244"/>
                  </a:cubicBezTo>
                  <a:cubicBezTo>
                    <a:pt x="2404" y="14321"/>
                    <a:pt x="2477" y="14372"/>
                    <a:pt x="2559" y="14372"/>
                  </a:cubicBezTo>
                  <a:cubicBezTo>
                    <a:pt x="2561" y="14372"/>
                    <a:pt x="2562" y="14372"/>
                    <a:pt x="2563" y="14372"/>
                  </a:cubicBezTo>
                  <a:cubicBezTo>
                    <a:pt x="2704" y="14372"/>
                    <a:pt x="2802" y="14229"/>
                    <a:pt x="2751" y="14097"/>
                  </a:cubicBezTo>
                  <a:cubicBezTo>
                    <a:pt x="416" y="8097"/>
                    <a:pt x="1312" y="306"/>
                    <a:pt x="1323" y="228"/>
                  </a:cubicBezTo>
                  <a:cubicBezTo>
                    <a:pt x="1336" y="117"/>
                    <a:pt x="1257" y="17"/>
                    <a:pt x="1145" y="2"/>
                  </a:cubicBezTo>
                  <a:cubicBezTo>
                    <a:pt x="1137" y="1"/>
                    <a:pt x="1129" y="1"/>
                    <a:pt x="1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2081475" y="4223400"/>
              <a:ext cx="94175" cy="324500"/>
            </a:xfrm>
            <a:custGeom>
              <a:avLst/>
              <a:gdLst/>
              <a:ahLst/>
              <a:cxnLst/>
              <a:rect l="l" t="t" r="r" b="b"/>
              <a:pathLst>
                <a:path w="3767" h="12980" extrusionOk="0">
                  <a:moveTo>
                    <a:pt x="972" y="1"/>
                  </a:moveTo>
                  <a:cubicBezTo>
                    <a:pt x="869" y="1"/>
                    <a:pt x="781" y="81"/>
                    <a:pt x="774" y="185"/>
                  </a:cubicBezTo>
                  <a:cubicBezTo>
                    <a:pt x="740" y="568"/>
                    <a:pt x="0" y="9608"/>
                    <a:pt x="3353" y="12919"/>
                  </a:cubicBezTo>
                  <a:cubicBezTo>
                    <a:pt x="3391" y="12957"/>
                    <a:pt x="3442" y="12978"/>
                    <a:pt x="3495" y="12978"/>
                  </a:cubicBezTo>
                  <a:lnTo>
                    <a:pt x="3494" y="12979"/>
                  </a:lnTo>
                  <a:cubicBezTo>
                    <a:pt x="3494" y="12979"/>
                    <a:pt x="3495" y="12979"/>
                    <a:pt x="3495" y="12979"/>
                  </a:cubicBezTo>
                  <a:cubicBezTo>
                    <a:pt x="3676" y="12979"/>
                    <a:pt x="3766" y="12759"/>
                    <a:pt x="3636" y="12633"/>
                  </a:cubicBezTo>
                  <a:cubicBezTo>
                    <a:pt x="419" y="9454"/>
                    <a:pt x="1167" y="313"/>
                    <a:pt x="1176" y="220"/>
                  </a:cubicBezTo>
                  <a:cubicBezTo>
                    <a:pt x="1186" y="109"/>
                    <a:pt x="1104" y="12"/>
                    <a:pt x="992" y="2"/>
                  </a:cubicBezTo>
                  <a:cubicBezTo>
                    <a:pt x="985" y="1"/>
                    <a:pt x="979" y="1"/>
                    <a:pt x="9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1745638" y="4133125"/>
              <a:ext cx="122350" cy="72350"/>
            </a:xfrm>
            <a:custGeom>
              <a:avLst/>
              <a:gdLst/>
              <a:ahLst/>
              <a:cxnLst/>
              <a:rect l="l" t="t" r="r" b="b"/>
              <a:pathLst>
                <a:path w="4894" h="2894" extrusionOk="0">
                  <a:moveTo>
                    <a:pt x="1503" y="1"/>
                  </a:moveTo>
                  <a:cubicBezTo>
                    <a:pt x="970" y="1"/>
                    <a:pt x="460" y="125"/>
                    <a:pt x="21" y="353"/>
                  </a:cubicBezTo>
                  <a:cubicBezTo>
                    <a:pt x="7" y="614"/>
                    <a:pt x="0" y="874"/>
                    <a:pt x="7" y="1132"/>
                  </a:cubicBezTo>
                  <a:cubicBezTo>
                    <a:pt x="6" y="1132"/>
                    <a:pt x="1330" y="2117"/>
                    <a:pt x="4894" y="2893"/>
                  </a:cubicBezTo>
                  <a:cubicBezTo>
                    <a:pt x="4814" y="1737"/>
                    <a:pt x="3956" y="636"/>
                    <a:pt x="2655" y="194"/>
                  </a:cubicBezTo>
                  <a:cubicBezTo>
                    <a:pt x="2270" y="63"/>
                    <a:pt x="1881" y="1"/>
                    <a:pt x="1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1740475" y="4128075"/>
              <a:ext cx="132675" cy="82450"/>
            </a:xfrm>
            <a:custGeom>
              <a:avLst/>
              <a:gdLst/>
              <a:ahLst/>
              <a:cxnLst/>
              <a:rect l="l" t="t" r="r" b="b"/>
              <a:pathLst>
                <a:path w="5307" h="3298" extrusionOk="0">
                  <a:moveTo>
                    <a:pt x="1703" y="405"/>
                  </a:moveTo>
                  <a:cubicBezTo>
                    <a:pt x="2065" y="405"/>
                    <a:pt x="2434" y="465"/>
                    <a:pt x="2792" y="587"/>
                  </a:cubicBezTo>
                  <a:cubicBezTo>
                    <a:pt x="3875" y="957"/>
                    <a:pt x="4675" y="1839"/>
                    <a:pt x="4859" y="2834"/>
                  </a:cubicBezTo>
                  <a:cubicBezTo>
                    <a:pt x="2055" y="2193"/>
                    <a:pt x="731" y="1431"/>
                    <a:pt x="410" y="1224"/>
                  </a:cubicBezTo>
                  <a:lnTo>
                    <a:pt x="410" y="1226"/>
                  </a:lnTo>
                  <a:cubicBezTo>
                    <a:pt x="409" y="1060"/>
                    <a:pt x="412" y="885"/>
                    <a:pt x="420" y="682"/>
                  </a:cubicBezTo>
                  <a:cubicBezTo>
                    <a:pt x="815" y="498"/>
                    <a:pt x="1253" y="405"/>
                    <a:pt x="1703" y="405"/>
                  </a:cubicBezTo>
                  <a:close/>
                  <a:moveTo>
                    <a:pt x="1705" y="1"/>
                  </a:moveTo>
                  <a:cubicBezTo>
                    <a:pt x="1150" y="1"/>
                    <a:pt x="609" y="127"/>
                    <a:pt x="130" y="376"/>
                  </a:cubicBezTo>
                  <a:cubicBezTo>
                    <a:pt x="65" y="408"/>
                    <a:pt x="24" y="473"/>
                    <a:pt x="21" y="544"/>
                  </a:cubicBezTo>
                  <a:cubicBezTo>
                    <a:pt x="5" y="850"/>
                    <a:pt x="1" y="1101"/>
                    <a:pt x="6" y="1340"/>
                  </a:cubicBezTo>
                  <a:cubicBezTo>
                    <a:pt x="8" y="1402"/>
                    <a:pt x="39" y="1460"/>
                    <a:pt x="89" y="1497"/>
                  </a:cubicBezTo>
                  <a:cubicBezTo>
                    <a:pt x="144" y="1538"/>
                    <a:pt x="1487" y="2516"/>
                    <a:pt x="5053" y="3294"/>
                  </a:cubicBezTo>
                  <a:cubicBezTo>
                    <a:pt x="5067" y="3297"/>
                    <a:pt x="5082" y="3298"/>
                    <a:pt x="5097" y="3298"/>
                  </a:cubicBezTo>
                  <a:cubicBezTo>
                    <a:pt x="5214" y="3298"/>
                    <a:pt x="5306" y="3198"/>
                    <a:pt x="5298" y="3082"/>
                  </a:cubicBezTo>
                  <a:cubicBezTo>
                    <a:pt x="5213" y="1816"/>
                    <a:pt x="4257" y="659"/>
                    <a:pt x="2923" y="204"/>
                  </a:cubicBezTo>
                  <a:cubicBezTo>
                    <a:pt x="2523" y="68"/>
                    <a:pt x="2111" y="1"/>
                    <a:pt x="1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42"/>
          <p:cNvGrpSpPr/>
          <p:nvPr/>
        </p:nvGrpSpPr>
        <p:grpSpPr>
          <a:xfrm>
            <a:off x="6967271" y="1235673"/>
            <a:ext cx="244472" cy="244350"/>
            <a:chOff x="3939837" y="3311892"/>
            <a:chExt cx="610113" cy="610113"/>
          </a:xfrm>
        </p:grpSpPr>
        <p:sp>
          <p:nvSpPr>
            <p:cNvPr id="2192" name="Google Shape;2192;p42"/>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2"/>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42"/>
          <p:cNvGrpSpPr/>
          <p:nvPr/>
        </p:nvGrpSpPr>
        <p:grpSpPr>
          <a:xfrm rot="718">
            <a:off x="7553840" y="3814092"/>
            <a:ext cx="2761050" cy="2127624"/>
            <a:chOff x="1862775" y="3543975"/>
            <a:chExt cx="1441425" cy="1110625"/>
          </a:xfrm>
        </p:grpSpPr>
        <p:sp>
          <p:nvSpPr>
            <p:cNvPr id="2195" name="Google Shape;2195;p42"/>
            <p:cNvSpPr/>
            <p:nvPr/>
          </p:nvSpPr>
          <p:spPr>
            <a:xfrm>
              <a:off x="1862775" y="3545825"/>
              <a:ext cx="1439150" cy="1106500"/>
            </a:xfrm>
            <a:custGeom>
              <a:avLst/>
              <a:gdLst/>
              <a:ahLst/>
              <a:cxnLst/>
              <a:rect l="l" t="t" r="r" b="b"/>
              <a:pathLst>
                <a:path w="57566" h="44260" extrusionOk="0">
                  <a:moveTo>
                    <a:pt x="32987" y="0"/>
                  </a:moveTo>
                  <a:cubicBezTo>
                    <a:pt x="27756" y="0"/>
                    <a:pt x="22461" y="1418"/>
                    <a:pt x="17696" y="4390"/>
                  </a:cubicBezTo>
                  <a:cubicBezTo>
                    <a:pt x="4137" y="12849"/>
                    <a:pt x="0" y="30698"/>
                    <a:pt x="8460" y="44259"/>
                  </a:cubicBezTo>
                  <a:lnTo>
                    <a:pt x="24540" y="34229"/>
                  </a:lnTo>
                  <a:cubicBezTo>
                    <a:pt x="21621" y="29548"/>
                    <a:pt x="23048" y="23388"/>
                    <a:pt x="27727" y="20469"/>
                  </a:cubicBezTo>
                  <a:cubicBezTo>
                    <a:pt x="29372" y="19443"/>
                    <a:pt x="31199" y="18954"/>
                    <a:pt x="33003" y="18954"/>
                  </a:cubicBezTo>
                  <a:cubicBezTo>
                    <a:pt x="36336" y="18954"/>
                    <a:pt x="39592" y="20621"/>
                    <a:pt x="41487" y="23657"/>
                  </a:cubicBezTo>
                  <a:lnTo>
                    <a:pt x="57566" y="13626"/>
                  </a:lnTo>
                  <a:cubicBezTo>
                    <a:pt x="52079" y="4830"/>
                    <a:pt x="42642" y="0"/>
                    <a:pt x="3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1937975" y="3543975"/>
              <a:ext cx="1366225" cy="1110625"/>
            </a:xfrm>
            <a:custGeom>
              <a:avLst/>
              <a:gdLst/>
              <a:ahLst/>
              <a:cxnLst/>
              <a:rect l="l" t="t" r="r" b="b"/>
              <a:pathLst>
                <a:path w="54649" h="44425" extrusionOk="0">
                  <a:moveTo>
                    <a:pt x="29951" y="133"/>
                  </a:moveTo>
                  <a:cubicBezTo>
                    <a:pt x="32163" y="135"/>
                    <a:pt x="34368" y="388"/>
                    <a:pt x="36521" y="889"/>
                  </a:cubicBezTo>
                  <a:cubicBezTo>
                    <a:pt x="44013" y="2624"/>
                    <a:pt x="50383" y="7166"/>
                    <a:pt x="54467" y="13679"/>
                  </a:cubicBezTo>
                  <a:lnTo>
                    <a:pt x="38499" y="23640"/>
                  </a:lnTo>
                  <a:cubicBezTo>
                    <a:pt x="37077" y="21391"/>
                    <a:pt x="34869" y="19824"/>
                    <a:pt x="32274" y="19223"/>
                  </a:cubicBezTo>
                  <a:cubicBezTo>
                    <a:pt x="31515" y="19047"/>
                    <a:pt x="30748" y="18960"/>
                    <a:pt x="29987" y="18960"/>
                  </a:cubicBezTo>
                  <a:cubicBezTo>
                    <a:pt x="28128" y="18960"/>
                    <a:pt x="26301" y="19479"/>
                    <a:pt x="24685" y="20487"/>
                  </a:cubicBezTo>
                  <a:cubicBezTo>
                    <a:pt x="22407" y="21908"/>
                    <a:pt x="20818" y="24132"/>
                    <a:pt x="20212" y="26748"/>
                  </a:cubicBezTo>
                  <a:cubicBezTo>
                    <a:pt x="19611" y="29341"/>
                    <a:pt x="20048" y="32014"/>
                    <a:pt x="21441" y="34281"/>
                  </a:cubicBezTo>
                  <a:lnTo>
                    <a:pt x="5474" y="44241"/>
                  </a:lnTo>
                  <a:cubicBezTo>
                    <a:pt x="1419" y="37710"/>
                    <a:pt x="142" y="29991"/>
                    <a:pt x="1878" y="22500"/>
                  </a:cubicBezTo>
                  <a:cubicBezTo>
                    <a:pt x="3619" y="14987"/>
                    <a:pt x="8181" y="8602"/>
                    <a:pt x="14724" y="4520"/>
                  </a:cubicBezTo>
                  <a:cubicBezTo>
                    <a:pt x="19367" y="1624"/>
                    <a:pt x="24612" y="133"/>
                    <a:pt x="29951" y="133"/>
                  </a:cubicBezTo>
                  <a:close/>
                  <a:moveTo>
                    <a:pt x="29950" y="1"/>
                  </a:moveTo>
                  <a:cubicBezTo>
                    <a:pt x="24587" y="1"/>
                    <a:pt x="19318" y="1498"/>
                    <a:pt x="14654" y="4407"/>
                  </a:cubicBezTo>
                  <a:cubicBezTo>
                    <a:pt x="8080" y="8508"/>
                    <a:pt x="3498" y="14922"/>
                    <a:pt x="1749" y="22471"/>
                  </a:cubicBezTo>
                  <a:cubicBezTo>
                    <a:pt x="1" y="30018"/>
                    <a:pt x="1296" y="37795"/>
                    <a:pt x="5397" y="44368"/>
                  </a:cubicBezTo>
                  <a:lnTo>
                    <a:pt x="5432" y="44424"/>
                  </a:lnTo>
                  <a:lnTo>
                    <a:pt x="21568" y="34358"/>
                  </a:lnTo>
                  <a:lnTo>
                    <a:pt x="21623" y="34323"/>
                  </a:lnTo>
                  <a:lnTo>
                    <a:pt x="21588" y="34267"/>
                  </a:lnTo>
                  <a:cubicBezTo>
                    <a:pt x="20186" y="32018"/>
                    <a:pt x="19743" y="29358"/>
                    <a:pt x="20342" y="26778"/>
                  </a:cubicBezTo>
                  <a:cubicBezTo>
                    <a:pt x="20940" y="24196"/>
                    <a:pt x="22506" y="22002"/>
                    <a:pt x="24755" y="20600"/>
                  </a:cubicBezTo>
                  <a:cubicBezTo>
                    <a:pt x="26350" y="19605"/>
                    <a:pt x="28152" y="19092"/>
                    <a:pt x="29986" y="19092"/>
                  </a:cubicBezTo>
                  <a:cubicBezTo>
                    <a:pt x="30738" y="19092"/>
                    <a:pt x="31494" y="19178"/>
                    <a:pt x="32244" y="19352"/>
                  </a:cubicBezTo>
                  <a:cubicBezTo>
                    <a:pt x="34826" y="19950"/>
                    <a:pt x="37019" y="21518"/>
                    <a:pt x="38422" y="23766"/>
                  </a:cubicBezTo>
                  <a:lnTo>
                    <a:pt x="38457" y="23822"/>
                  </a:lnTo>
                  <a:lnTo>
                    <a:pt x="54593" y="13756"/>
                  </a:lnTo>
                  <a:lnTo>
                    <a:pt x="54649" y="13722"/>
                  </a:lnTo>
                  <a:lnTo>
                    <a:pt x="54614" y="13665"/>
                  </a:lnTo>
                  <a:cubicBezTo>
                    <a:pt x="50513" y="7092"/>
                    <a:pt x="44100" y="2509"/>
                    <a:pt x="36551" y="760"/>
                  </a:cubicBezTo>
                  <a:cubicBezTo>
                    <a:pt x="34358" y="252"/>
                    <a:pt x="32146" y="1"/>
                    <a:pt x="29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1952875" y="3624775"/>
              <a:ext cx="1282100" cy="985725"/>
            </a:xfrm>
            <a:custGeom>
              <a:avLst/>
              <a:gdLst/>
              <a:ahLst/>
              <a:cxnLst/>
              <a:rect l="l" t="t" r="r" b="b"/>
              <a:pathLst>
                <a:path w="51284" h="39429" extrusionOk="0">
                  <a:moveTo>
                    <a:pt x="29385" y="1"/>
                  </a:moveTo>
                  <a:cubicBezTo>
                    <a:pt x="24725" y="1"/>
                    <a:pt x="20009" y="1264"/>
                    <a:pt x="15764" y="3911"/>
                  </a:cubicBezTo>
                  <a:cubicBezTo>
                    <a:pt x="3685" y="11446"/>
                    <a:pt x="1" y="27348"/>
                    <a:pt x="7537" y="39429"/>
                  </a:cubicBezTo>
                  <a:lnTo>
                    <a:pt x="20936" y="31070"/>
                  </a:lnTo>
                  <a:cubicBezTo>
                    <a:pt x="18017" y="26390"/>
                    <a:pt x="19444" y="20230"/>
                    <a:pt x="24123" y="17311"/>
                  </a:cubicBezTo>
                  <a:cubicBezTo>
                    <a:pt x="25768" y="16285"/>
                    <a:pt x="27595" y="15796"/>
                    <a:pt x="29399" y="15796"/>
                  </a:cubicBezTo>
                  <a:cubicBezTo>
                    <a:pt x="32732" y="15796"/>
                    <a:pt x="35988" y="17463"/>
                    <a:pt x="37883" y="20499"/>
                  </a:cubicBezTo>
                  <a:lnTo>
                    <a:pt x="51283" y="12140"/>
                  </a:lnTo>
                  <a:cubicBezTo>
                    <a:pt x="46395" y="4304"/>
                    <a:pt x="37987" y="1"/>
                    <a:pt x="29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1951300" y="3623375"/>
              <a:ext cx="1285950" cy="989400"/>
            </a:xfrm>
            <a:custGeom>
              <a:avLst/>
              <a:gdLst/>
              <a:ahLst/>
              <a:cxnLst/>
              <a:rect l="l" t="t" r="r" b="b"/>
              <a:pathLst>
                <a:path w="51438" h="39576" extrusionOk="0">
                  <a:moveTo>
                    <a:pt x="29430" y="133"/>
                  </a:moveTo>
                  <a:cubicBezTo>
                    <a:pt x="37997" y="133"/>
                    <a:pt x="46380" y="4403"/>
                    <a:pt x="51254" y="12174"/>
                  </a:cubicBezTo>
                  <a:lnTo>
                    <a:pt x="37966" y="20464"/>
                  </a:lnTo>
                  <a:cubicBezTo>
                    <a:pt x="36544" y="18215"/>
                    <a:pt x="34336" y="16648"/>
                    <a:pt x="31741" y="16047"/>
                  </a:cubicBezTo>
                  <a:cubicBezTo>
                    <a:pt x="30982" y="15871"/>
                    <a:pt x="30215" y="15784"/>
                    <a:pt x="29454" y="15784"/>
                  </a:cubicBezTo>
                  <a:cubicBezTo>
                    <a:pt x="27595" y="15784"/>
                    <a:pt x="25768" y="16303"/>
                    <a:pt x="24152" y="17311"/>
                  </a:cubicBezTo>
                  <a:cubicBezTo>
                    <a:pt x="21874" y="18732"/>
                    <a:pt x="20285" y="20956"/>
                    <a:pt x="19679" y="23572"/>
                  </a:cubicBezTo>
                  <a:cubicBezTo>
                    <a:pt x="19078" y="26165"/>
                    <a:pt x="19515" y="28838"/>
                    <a:pt x="20908" y="31105"/>
                  </a:cubicBezTo>
                  <a:lnTo>
                    <a:pt x="7621" y="39394"/>
                  </a:lnTo>
                  <a:cubicBezTo>
                    <a:pt x="163" y="27370"/>
                    <a:pt x="3852" y="11516"/>
                    <a:pt x="15862" y="4023"/>
                  </a:cubicBezTo>
                  <a:cubicBezTo>
                    <a:pt x="20086" y="1389"/>
                    <a:pt x="24786" y="133"/>
                    <a:pt x="29430" y="133"/>
                  </a:cubicBezTo>
                  <a:close/>
                  <a:moveTo>
                    <a:pt x="29429" y="0"/>
                  </a:moveTo>
                  <a:cubicBezTo>
                    <a:pt x="24760" y="0"/>
                    <a:pt x="20037" y="1263"/>
                    <a:pt x="15793" y="3911"/>
                  </a:cubicBezTo>
                  <a:cubicBezTo>
                    <a:pt x="3701" y="11454"/>
                    <a:pt x="1" y="27428"/>
                    <a:pt x="7544" y="39520"/>
                  </a:cubicBezTo>
                  <a:lnTo>
                    <a:pt x="7579" y="39576"/>
                  </a:lnTo>
                  <a:lnTo>
                    <a:pt x="21034" y="31182"/>
                  </a:lnTo>
                  <a:lnTo>
                    <a:pt x="21090" y="31147"/>
                  </a:lnTo>
                  <a:lnTo>
                    <a:pt x="21055" y="31091"/>
                  </a:lnTo>
                  <a:cubicBezTo>
                    <a:pt x="19652" y="28842"/>
                    <a:pt x="19209" y="26182"/>
                    <a:pt x="19807" y="23602"/>
                  </a:cubicBezTo>
                  <a:cubicBezTo>
                    <a:pt x="20406" y="21020"/>
                    <a:pt x="21973" y="18826"/>
                    <a:pt x="24222" y="17424"/>
                  </a:cubicBezTo>
                  <a:cubicBezTo>
                    <a:pt x="25817" y="16429"/>
                    <a:pt x="27619" y="15916"/>
                    <a:pt x="29453" y="15916"/>
                  </a:cubicBezTo>
                  <a:cubicBezTo>
                    <a:pt x="30205" y="15916"/>
                    <a:pt x="30961" y="16002"/>
                    <a:pt x="31711" y="16176"/>
                  </a:cubicBezTo>
                  <a:cubicBezTo>
                    <a:pt x="34292" y="16774"/>
                    <a:pt x="36486" y="18342"/>
                    <a:pt x="37889" y="20590"/>
                  </a:cubicBezTo>
                  <a:lnTo>
                    <a:pt x="37924" y="20646"/>
                  </a:lnTo>
                  <a:lnTo>
                    <a:pt x="51381" y="12252"/>
                  </a:lnTo>
                  <a:lnTo>
                    <a:pt x="51437" y="12217"/>
                  </a:lnTo>
                  <a:lnTo>
                    <a:pt x="51402" y="12161"/>
                  </a:lnTo>
                  <a:cubicBezTo>
                    <a:pt x="46507" y="4314"/>
                    <a:pt x="38061" y="0"/>
                    <a:pt x="29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2042975" y="3703775"/>
              <a:ext cx="1125000" cy="864950"/>
            </a:xfrm>
            <a:custGeom>
              <a:avLst/>
              <a:gdLst/>
              <a:ahLst/>
              <a:cxnLst/>
              <a:rect l="l" t="t" r="r" b="b"/>
              <a:pathLst>
                <a:path w="45000" h="34598" extrusionOk="0">
                  <a:moveTo>
                    <a:pt x="25784" y="0"/>
                  </a:moveTo>
                  <a:cubicBezTo>
                    <a:pt x="21695" y="0"/>
                    <a:pt x="17557" y="1108"/>
                    <a:pt x="13833" y="3432"/>
                  </a:cubicBezTo>
                  <a:cubicBezTo>
                    <a:pt x="3233" y="10043"/>
                    <a:pt x="0" y="23997"/>
                    <a:pt x="6613" y="34597"/>
                  </a:cubicBezTo>
                  <a:lnTo>
                    <a:pt x="17332" y="27911"/>
                  </a:lnTo>
                  <a:cubicBezTo>
                    <a:pt x="14413" y="23230"/>
                    <a:pt x="15840" y="17070"/>
                    <a:pt x="20520" y="14151"/>
                  </a:cubicBezTo>
                  <a:cubicBezTo>
                    <a:pt x="22164" y="13125"/>
                    <a:pt x="23991" y="12636"/>
                    <a:pt x="25796" y="12636"/>
                  </a:cubicBezTo>
                  <a:cubicBezTo>
                    <a:pt x="29128" y="12636"/>
                    <a:pt x="32384" y="14303"/>
                    <a:pt x="34279" y="17339"/>
                  </a:cubicBezTo>
                  <a:lnTo>
                    <a:pt x="44999" y="10651"/>
                  </a:lnTo>
                  <a:cubicBezTo>
                    <a:pt x="40710" y="3776"/>
                    <a:pt x="33332" y="0"/>
                    <a:pt x="25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2041375" y="3702350"/>
              <a:ext cx="1128875" cy="868650"/>
            </a:xfrm>
            <a:custGeom>
              <a:avLst/>
              <a:gdLst/>
              <a:ahLst/>
              <a:cxnLst/>
              <a:rect l="l" t="t" r="r" b="b"/>
              <a:pathLst>
                <a:path w="45155" h="34746" extrusionOk="0">
                  <a:moveTo>
                    <a:pt x="25826" y="118"/>
                  </a:moveTo>
                  <a:cubicBezTo>
                    <a:pt x="27555" y="119"/>
                    <a:pt x="29276" y="317"/>
                    <a:pt x="30960" y="709"/>
                  </a:cubicBezTo>
                  <a:cubicBezTo>
                    <a:pt x="36808" y="2063"/>
                    <a:pt x="41781" y="5607"/>
                    <a:pt x="44971" y="10688"/>
                  </a:cubicBezTo>
                  <a:lnTo>
                    <a:pt x="34363" y="17306"/>
                  </a:lnTo>
                  <a:cubicBezTo>
                    <a:pt x="32941" y="15057"/>
                    <a:pt x="30733" y="13489"/>
                    <a:pt x="28138" y="12889"/>
                  </a:cubicBezTo>
                  <a:cubicBezTo>
                    <a:pt x="27379" y="12713"/>
                    <a:pt x="26612" y="12626"/>
                    <a:pt x="25851" y="12626"/>
                  </a:cubicBezTo>
                  <a:cubicBezTo>
                    <a:pt x="23992" y="12626"/>
                    <a:pt x="22165" y="13145"/>
                    <a:pt x="20549" y="14153"/>
                  </a:cubicBezTo>
                  <a:cubicBezTo>
                    <a:pt x="18271" y="15574"/>
                    <a:pt x="16682" y="17798"/>
                    <a:pt x="16076" y="20413"/>
                  </a:cubicBezTo>
                  <a:cubicBezTo>
                    <a:pt x="15475" y="23007"/>
                    <a:pt x="15912" y="25680"/>
                    <a:pt x="17305" y="27946"/>
                  </a:cubicBezTo>
                  <a:lnTo>
                    <a:pt x="6698" y="34563"/>
                  </a:lnTo>
                  <a:cubicBezTo>
                    <a:pt x="162" y="24017"/>
                    <a:pt x="3399" y="10115"/>
                    <a:pt x="13931" y="3544"/>
                  </a:cubicBezTo>
                  <a:cubicBezTo>
                    <a:pt x="17558" y="1283"/>
                    <a:pt x="21656" y="118"/>
                    <a:pt x="25826" y="118"/>
                  </a:cubicBezTo>
                  <a:close/>
                  <a:moveTo>
                    <a:pt x="25833" y="1"/>
                  </a:moveTo>
                  <a:cubicBezTo>
                    <a:pt x="21734" y="1"/>
                    <a:pt x="17588" y="1109"/>
                    <a:pt x="13861" y="3433"/>
                  </a:cubicBezTo>
                  <a:cubicBezTo>
                    <a:pt x="3248" y="10053"/>
                    <a:pt x="0" y="24075"/>
                    <a:pt x="6621" y="34688"/>
                  </a:cubicBezTo>
                  <a:lnTo>
                    <a:pt x="6657" y="34745"/>
                  </a:lnTo>
                  <a:lnTo>
                    <a:pt x="17431" y="28023"/>
                  </a:lnTo>
                  <a:lnTo>
                    <a:pt x="17487" y="27988"/>
                  </a:lnTo>
                  <a:lnTo>
                    <a:pt x="17452" y="27932"/>
                  </a:lnTo>
                  <a:cubicBezTo>
                    <a:pt x="16049" y="25683"/>
                    <a:pt x="15606" y="23023"/>
                    <a:pt x="16204" y="20443"/>
                  </a:cubicBezTo>
                  <a:cubicBezTo>
                    <a:pt x="16803" y="17861"/>
                    <a:pt x="18370" y="15667"/>
                    <a:pt x="20619" y="14265"/>
                  </a:cubicBezTo>
                  <a:cubicBezTo>
                    <a:pt x="22214" y="13270"/>
                    <a:pt x="24016" y="12757"/>
                    <a:pt x="25850" y="12757"/>
                  </a:cubicBezTo>
                  <a:cubicBezTo>
                    <a:pt x="26602" y="12757"/>
                    <a:pt x="27358" y="12843"/>
                    <a:pt x="28108" y="13017"/>
                  </a:cubicBezTo>
                  <a:cubicBezTo>
                    <a:pt x="30689" y="13615"/>
                    <a:pt x="32883" y="15183"/>
                    <a:pt x="34286" y="17431"/>
                  </a:cubicBezTo>
                  <a:lnTo>
                    <a:pt x="34321" y="17487"/>
                  </a:lnTo>
                  <a:lnTo>
                    <a:pt x="45097" y="10765"/>
                  </a:lnTo>
                  <a:lnTo>
                    <a:pt x="45154" y="10731"/>
                  </a:lnTo>
                  <a:lnTo>
                    <a:pt x="45119" y="10674"/>
                  </a:lnTo>
                  <a:cubicBezTo>
                    <a:pt x="40822" y="3786"/>
                    <a:pt x="33409" y="1"/>
                    <a:pt x="25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2133050" y="3782750"/>
              <a:ext cx="967900" cy="744175"/>
            </a:xfrm>
            <a:custGeom>
              <a:avLst/>
              <a:gdLst/>
              <a:ahLst/>
              <a:cxnLst/>
              <a:rect l="l" t="t" r="r" b="b"/>
              <a:pathLst>
                <a:path w="38716" h="29767" extrusionOk="0">
                  <a:moveTo>
                    <a:pt x="22184" y="1"/>
                  </a:moveTo>
                  <a:cubicBezTo>
                    <a:pt x="18666" y="1"/>
                    <a:pt x="15106" y="954"/>
                    <a:pt x="11901" y="2953"/>
                  </a:cubicBezTo>
                  <a:cubicBezTo>
                    <a:pt x="2782" y="8642"/>
                    <a:pt x="1" y="20647"/>
                    <a:pt x="5689" y="29766"/>
                  </a:cubicBezTo>
                  <a:lnTo>
                    <a:pt x="13729" y="24752"/>
                  </a:lnTo>
                  <a:cubicBezTo>
                    <a:pt x="10810" y="20071"/>
                    <a:pt x="12237" y="13911"/>
                    <a:pt x="16916" y="10992"/>
                  </a:cubicBezTo>
                  <a:cubicBezTo>
                    <a:pt x="18561" y="9966"/>
                    <a:pt x="20388" y="9477"/>
                    <a:pt x="22192" y="9477"/>
                  </a:cubicBezTo>
                  <a:cubicBezTo>
                    <a:pt x="25525" y="9477"/>
                    <a:pt x="28781" y="11144"/>
                    <a:pt x="30676" y="14180"/>
                  </a:cubicBezTo>
                  <a:lnTo>
                    <a:pt x="38716" y="9164"/>
                  </a:lnTo>
                  <a:cubicBezTo>
                    <a:pt x="35025" y="3249"/>
                    <a:pt x="28678" y="1"/>
                    <a:pt x="2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2183050" y="3781275"/>
              <a:ext cx="920175" cy="747925"/>
            </a:xfrm>
            <a:custGeom>
              <a:avLst/>
              <a:gdLst/>
              <a:ahLst/>
              <a:cxnLst/>
              <a:rect l="l" t="t" r="r" b="b"/>
              <a:pathLst>
                <a:path w="36807" h="29917" extrusionOk="0">
                  <a:moveTo>
                    <a:pt x="20171" y="134"/>
                  </a:moveTo>
                  <a:cubicBezTo>
                    <a:pt x="26627" y="134"/>
                    <a:pt x="32945" y="3349"/>
                    <a:pt x="36624" y="9203"/>
                  </a:cubicBezTo>
                  <a:lnTo>
                    <a:pt x="28696" y="14148"/>
                  </a:lnTo>
                  <a:cubicBezTo>
                    <a:pt x="27274" y="11899"/>
                    <a:pt x="25066" y="10332"/>
                    <a:pt x="22471" y="9731"/>
                  </a:cubicBezTo>
                  <a:cubicBezTo>
                    <a:pt x="21712" y="9555"/>
                    <a:pt x="20945" y="9468"/>
                    <a:pt x="20184" y="9468"/>
                  </a:cubicBezTo>
                  <a:cubicBezTo>
                    <a:pt x="18325" y="9468"/>
                    <a:pt x="16498" y="9987"/>
                    <a:pt x="14882" y="10995"/>
                  </a:cubicBezTo>
                  <a:cubicBezTo>
                    <a:pt x="12604" y="12416"/>
                    <a:pt x="11015" y="14640"/>
                    <a:pt x="10409" y="17256"/>
                  </a:cubicBezTo>
                  <a:cubicBezTo>
                    <a:pt x="9808" y="19849"/>
                    <a:pt x="10245" y="22522"/>
                    <a:pt x="11638" y="24789"/>
                  </a:cubicBezTo>
                  <a:lnTo>
                    <a:pt x="3711" y="29734"/>
                  </a:lnTo>
                  <a:cubicBezTo>
                    <a:pt x="996" y="25350"/>
                    <a:pt x="142" y="20173"/>
                    <a:pt x="1307" y="15147"/>
                  </a:cubicBezTo>
                  <a:cubicBezTo>
                    <a:pt x="2476" y="10100"/>
                    <a:pt x="5541" y="5810"/>
                    <a:pt x="9937" y="3068"/>
                  </a:cubicBezTo>
                  <a:cubicBezTo>
                    <a:pt x="13123" y="1080"/>
                    <a:pt x="16667" y="134"/>
                    <a:pt x="20171" y="134"/>
                  </a:cubicBezTo>
                  <a:close/>
                  <a:moveTo>
                    <a:pt x="20171" y="1"/>
                  </a:moveTo>
                  <a:cubicBezTo>
                    <a:pt x="16643" y="1"/>
                    <a:pt x="13074" y="955"/>
                    <a:pt x="9866" y="2955"/>
                  </a:cubicBezTo>
                  <a:cubicBezTo>
                    <a:pt x="5441" y="5716"/>
                    <a:pt x="2355" y="10036"/>
                    <a:pt x="1178" y="15117"/>
                  </a:cubicBezTo>
                  <a:cubicBezTo>
                    <a:pt x="0" y="20198"/>
                    <a:pt x="873" y="25435"/>
                    <a:pt x="3634" y="29861"/>
                  </a:cubicBezTo>
                  <a:lnTo>
                    <a:pt x="3669" y="29916"/>
                  </a:lnTo>
                  <a:lnTo>
                    <a:pt x="11764" y="24866"/>
                  </a:lnTo>
                  <a:lnTo>
                    <a:pt x="11820" y="24831"/>
                  </a:lnTo>
                  <a:lnTo>
                    <a:pt x="11785" y="24775"/>
                  </a:lnTo>
                  <a:cubicBezTo>
                    <a:pt x="10382" y="22526"/>
                    <a:pt x="9939" y="19866"/>
                    <a:pt x="10537" y="17286"/>
                  </a:cubicBezTo>
                  <a:cubicBezTo>
                    <a:pt x="11136" y="14704"/>
                    <a:pt x="12703" y="12510"/>
                    <a:pt x="14952" y="11108"/>
                  </a:cubicBezTo>
                  <a:cubicBezTo>
                    <a:pt x="16547" y="10113"/>
                    <a:pt x="18349" y="9600"/>
                    <a:pt x="20183" y="9600"/>
                  </a:cubicBezTo>
                  <a:cubicBezTo>
                    <a:pt x="20935" y="9600"/>
                    <a:pt x="21691" y="9686"/>
                    <a:pt x="22441" y="9860"/>
                  </a:cubicBezTo>
                  <a:cubicBezTo>
                    <a:pt x="25022" y="10458"/>
                    <a:pt x="27216" y="12026"/>
                    <a:pt x="28619" y="14274"/>
                  </a:cubicBezTo>
                  <a:lnTo>
                    <a:pt x="28654" y="14330"/>
                  </a:lnTo>
                  <a:lnTo>
                    <a:pt x="36751" y="9280"/>
                  </a:lnTo>
                  <a:lnTo>
                    <a:pt x="36807" y="9245"/>
                  </a:lnTo>
                  <a:lnTo>
                    <a:pt x="36771" y="9189"/>
                  </a:lnTo>
                  <a:cubicBezTo>
                    <a:pt x="33073" y="3260"/>
                    <a:pt x="26692" y="1"/>
                    <a:pt x="20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2223150" y="3861700"/>
              <a:ext cx="810825" cy="623425"/>
            </a:xfrm>
            <a:custGeom>
              <a:avLst/>
              <a:gdLst/>
              <a:ahLst/>
              <a:cxnLst/>
              <a:rect l="l" t="t" r="r" b="b"/>
              <a:pathLst>
                <a:path w="32433" h="24937" extrusionOk="0">
                  <a:moveTo>
                    <a:pt x="18581" y="1"/>
                  </a:moveTo>
                  <a:cubicBezTo>
                    <a:pt x="15635" y="1"/>
                    <a:pt x="12652" y="799"/>
                    <a:pt x="9969" y="2473"/>
                  </a:cubicBezTo>
                  <a:cubicBezTo>
                    <a:pt x="2329" y="7240"/>
                    <a:pt x="0" y="17297"/>
                    <a:pt x="4766" y="24937"/>
                  </a:cubicBezTo>
                  <a:lnTo>
                    <a:pt x="10125" y="21594"/>
                  </a:lnTo>
                  <a:cubicBezTo>
                    <a:pt x="7206" y="16913"/>
                    <a:pt x="8633" y="10753"/>
                    <a:pt x="13313" y="7834"/>
                  </a:cubicBezTo>
                  <a:cubicBezTo>
                    <a:pt x="14957" y="6808"/>
                    <a:pt x="16784" y="6319"/>
                    <a:pt x="18589" y="6319"/>
                  </a:cubicBezTo>
                  <a:cubicBezTo>
                    <a:pt x="21921" y="6319"/>
                    <a:pt x="25177" y="7986"/>
                    <a:pt x="27072" y="11022"/>
                  </a:cubicBezTo>
                  <a:lnTo>
                    <a:pt x="32432" y="7678"/>
                  </a:lnTo>
                  <a:cubicBezTo>
                    <a:pt x="29340" y="2723"/>
                    <a:pt x="24022" y="1"/>
                    <a:pt x="18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2221425" y="3859950"/>
              <a:ext cx="814825" cy="627450"/>
            </a:xfrm>
            <a:custGeom>
              <a:avLst/>
              <a:gdLst/>
              <a:ahLst/>
              <a:cxnLst/>
              <a:rect l="l" t="t" r="r" b="b"/>
              <a:pathLst>
                <a:path w="32593" h="25098" extrusionOk="0">
                  <a:moveTo>
                    <a:pt x="18636" y="133"/>
                  </a:moveTo>
                  <a:cubicBezTo>
                    <a:pt x="19880" y="134"/>
                    <a:pt x="21120" y="276"/>
                    <a:pt x="22333" y="558"/>
                  </a:cubicBezTo>
                  <a:cubicBezTo>
                    <a:pt x="26536" y="1532"/>
                    <a:pt x="30112" y="4078"/>
                    <a:pt x="32409" y="7727"/>
                  </a:cubicBezTo>
                  <a:lnTo>
                    <a:pt x="27161" y="11002"/>
                  </a:lnTo>
                  <a:cubicBezTo>
                    <a:pt x="25739" y="8753"/>
                    <a:pt x="23531" y="7185"/>
                    <a:pt x="20936" y="6585"/>
                  </a:cubicBezTo>
                  <a:cubicBezTo>
                    <a:pt x="20176" y="6409"/>
                    <a:pt x="19409" y="6322"/>
                    <a:pt x="18647" y="6322"/>
                  </a:cubicBezTo>
                  <a:cubicBezTo>
                    <a:pt x="16789" y="6322"/>
                    <a:pt x="14963" y="6840"/>
                    <a:pt x="13347" y="7848"/>
                  </a:cubicBezTo>
                  <a:cubicBezTo>
                    <a:pt x="11068" y="9269"/>
                    <a:pt x="9480" y="11493"/>
                    <a:pt x="8874" y="14109"/>
                  </a:cubicBezTo>
                  <a:cubicBezTo>
                    <a:pt x="8273" y="16702"/>
                    <a:pt x="8710" y="19376"/>
                    <a:pt x="10103" y="21642"/>
                  </a:cubicBezTo>
                  <a:lnTo>
                    <a:pt x="4856" y="24916"/>
                  </a:lnTo>
                  <a:cubicBezTo>
                    <a:pt x="163" y="17324"/>
                    <a:pt x="2495" y="7327"/>
                    <a:pt x="10073" y="2600"/>
                  </a:cubicBezTo>
                  <a:cubicBezTo>
                    <a:pt x="12684" y="971"/>
                    <a:pt x="15633" y="133"/>
                    <a:pt x="18636" y="133"/>
                  </a:cubicBezTo>
                  <a:close/>
                  <a:moveTo>
                    <a:pt x="18635" y="1"/>
                  </a:moveTo>
                  <a:cubicBezTo>
                    <a:pt x="15608" y="1"/>
                    <a:pt x="12635" y="845"/>
                    <a:pt x="10003" y="2488"/>
                  </a:cubicBezTo>
                  <a:cubicBezTo>
                    <a:pt x="2345" y="7265"/>
                    <a:pt x="1" y="17382"/>
                    <a:pt x="4779" y="25041"/>
                  </a:cubicBezTo>
                  <a:lnTo>
                    <a:pt x="4813" y="25098"/>
                  </a:lnTo>
                  <a:lnTo>
                    <a:pt x="10285" y="21684"/>
                  </a:lnTo>
                  <a:lnTo>
                    <a:pt x="10250" y="21627"/>
                  </a:lnTo>
                  <a:cubicBezTo>
                    <a:pt x="8848" y="19379"/>
                    <a:pt x="8405" y="16719"/>
                    <a:pt x="9004" y="14138"/>
                  </a:cubicBezTo>
                  <a:cubicBezTo>
                    <a:pt x="9602" y="11557"/>
                    <a:pt x="11169" y="9363"/>
                    <a:pt x="13417" y="7960"/>
                  </a:cubicBezTo>
                  <a:cubicBezTo>
                    <a:pt x="15012" y="6965"/>
                    <a:pt x="16815" y="6453"/>
                    <a:pt x="18650" y="6453"/>
                  </a:cubicBezTo>
                  <a:cubicBezTo>
                    <a:pt x="19401" y="6453"/>
                    <a:pt x="20157" y="6539"/>
                    <a:pt x="20906" y="6712"/>
                  </a:cubicBezTo>
                  <a:cubicBezTo>
                    <a:pt x="23488" y="7311"/>
                    <a:pt x="25681" y="8877"/>
                    <a:pt x="27084" y="11126"/>
                  </a:cubicBezTo>
                  <a:lnTo>
                    <a:pt x="27119" y="11183"/>
                  </a:lnTo>
                  <a:lnTo>
                    <a:pt x="32592" y="7769"/>
                  </a:lnTo>
                  <a:lnTo>
                    <a:pt x="32557" y="7713"/>
                  </a:lnTo>
                  <a:cubicBezTo>
                    <a:pt x="30243" y="4003"/>
                    <a:pt x="26622" y="1416"/>
                    <a:pt x="22363" y="429"/>
                  </a:cubicBezTo>
                  <a:cubicBezTo>
                    <a:pt x="21124" y="142"/>
                    <a:pt x="19875" y="1"/>
                    <a:pt x="18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2313200" y="3940700"/>
              <a:ext cx="653775" cy="502625"/>
            </a:xfrm>
            <a:custGeom>
              <a:avLst/>
              <a:gdLst/>
              <a:ahLst/>
              <a:cxnLst/>
              <a:rect l="l" t="t" r="r" b="b"/>
              <a:pathLst>
                <a:path w="26151" h="20105" extrusionOk="0">
                  <a:moveTo>
                    <a:pt x="14984" y="1"/>
                  </a:moveTo>
                  <a:cubicBezTo>
                    <a:pt x="12608" y="1"/>
                    <a:pt x="10203" y="645"/>
                    <a:pt x="8039" y="1995"/>
                  </a:cubicBezTo>
                  <a:cubicBezTo>
                    <a:pt x="1879" y="5836"/>
                    <a:pt x="1" y="13945"/>
                    <a:pt x="3844" y="20104"/>
                  </a:cubicBezTo>
                  <a:lnTo>
                    <a:pt x="6523" y="18434"/>
                  </a:lnTo>
                  <a:cubicBezTo>
                    <a:pt x="3604" y="13753"/>
                    <a:pt x="5031" y="7593"/>
                    <a:pt x="9710" y="4674"/>
                  </a:cubicBezTo>
                  <a:cubicBezTo>
                    <a:pt x="11355" y="3648"/>
                    <a:pt x="13182" y="3159"/>
                    <a:pt x="14986" y="3159"/>
                  </a:cubicBezTo>
                  <a:cubicBezTo>
                    <a:pt x="18319" y="3159"/>
                    <a:pt x="21575" y="4826"/>
                    <a:pt x="23470" y="7862"/>
                  </a:cubicBezTo>
                  <a:lnTo>
                    <a:pt x="26150" y="6190"/>
                  </a:lnTo>
                  <a:cubicBezTo>
                    <a:pt x="23657" y="2195"/>
                    <a:pt x="19370" y="1"/>
                    <a:pt x="14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2346425" y="3939175"/>
              <a:ext cx="622825" cy="506425"/>
            </a:xfrm>
            <a:custGeom>
              <a:avLst/>
              <a:gdLst/>
              <a:ahLst/>
              <a:cxnLst/>
              <a:rect l="l" t="t" r="r" b="b"/>
              <a:pathLst>
                <a:path w="24913" h="20257" extrusionOk="0">
                  <a:moveTo>
                    <a:pt x="13640" y="132"/>
                  </a:moveTo>
                  <a:cubicBezTo>
                    <a:pt x="13642" y="132"/>
                    <a:pt x="13644" y="132"/>
                    <a:pt x="13646" y="132"/>
                  </a:cubicBezTo>
                  <a:cubicBezTo>
                    <a:pt x="17993" y="132"/>
                    <a:pt x="22248" y="2295"/>
                    <a:pt x="24729" y="6230"/>
                  </a:cubicBezTo>
                  <a:lnTo>
                    <a:pt x="22161" y="7832"/>
                  </a:lnTo>
                  <a:cubicBezTo>
                    <a:pt x="20739" y="5583"/>
                    <a:pt x="18530" y="4016"/>
                    <a:pt x="15936" y="3415"/>
                  </a:cubicBezTo>
                  <a:cubicBezTo>
                    <a:pt x="15177" y="3239"/>
                    <a:pt x="14410" y="3152"/>
                    <a:pt x="13649" y="3152"/>
                  </a:cubicBezTo>
                  <a:cubicBezTo>
                    <a:pt x="11790" y="3152"/>
                    <a:pt x="9963" y="3671"/>
                    <a:pt x="8347" y="4679"/>
                  </a:cubicBezTo>
                  <a:cubicBezTo>
                    <a:pt x="6068" y="6100"/>
                    <a:pt x="4480" y="8324"/>
                    <a:pt x="3874" y="10940"/>
                  </a:cubicBezTo>
                  <a:cubicBezTo>
                    <a:pt x="3273" y="13533"/>
                    <a:pt x="3709" y="16206"/>
                    <a:pt x="5103" y="18473"/>
                  </a:cubicBezTo>
                  <a:lnTo>
                    <a:pt x="2536" y="20074"/>
                  </a:lnTo>
                  <a:cubicBezTo>
                    <a:pt x="714" y="17122"/>
                    <a:pt x="142" y="13638"/>
                    <a:pt x="926" y="10256"/>
                  </a:cubicBezTo>
                  <a:cubicBezTo>
                    <a:pt x="1714" y="6853"/>
                    <a:pt x="3781" y="3960"/>
                    <a:pt x="6745" y="2111"/>
                  </a:cubicBezTo>
                  <a:cubicBezTo>
                    <a:pt x="8812" y="818"/>
                    <a:pt x="11201" y="132"/>
                    <a:pt x="13640" y="132"/>
                  </a:cubicBezTo>
                  <a:close/>
                  <a:moveTo>
                    <a:pt x="13646" y="0"/>
                  </a:moveTo>
                  <a:cubicBezTo>
                    <a:pt x="11260" y="0"/>
                    <a:pt x="8845" y="646"/>
                    <a:pt x="6675" y="1999"/>
                  </a:cubicBezTo>
                  <a:cubicBezTo>
                    <a:pt x="3681" y="3867"/>
                    <a:pt x="1594" y="6788"/>
                    <a:pt x="797" y="10226"/>
                  </a:cubicBezTo>
                  <a:cubicBezTo>
                    <a:pt x="1" y="13664"/>
                    <a:pt x="592" y="17206"/>
                    <a:pt x="2459" y="20200"/>
                  </a:cubicBezTo>
                  <a:lnTo>
                    <a:pt x="2495" y="20256"/>
                  </a:lnTo>
                  <a:lnTo>
                    <a:pt x="5285" y="18515"/>
                  </a:lnTo>
                  <a:lnTo>
                    <a:pt x="5250" y="18459"/>
                  </a:lnTo>
                  <a:cubicBezTo>
                    <a:pt x="3847" y="16210"/>
                    <a:pt x="3404" y="13550"/>
                    <a:pt x="4002" y="10970"/>
                  </a:cubicBezTo>
                  <a:cubicBezTo>
                    <a:pt x="4601" y="8388"/>
                    <a:pt x="6168" y="6194"/>
                    <a:pt x="8417" y="4792"/>
                  </a:cubicBezTo>
                  <a:cubicBezTo>
                    <a:pt x="10012" y="3797"/>
                    <a:pt x="11814" y="3284"/>
                    <a:pt x="13648" y="3284"/>
                  </a:cubicBezTo>
                  <a:cubicBezTo>
                    <a:pt x="14400" y="3284"/>
                    <a:pt x="15156" y="3370"/>
                    <a:pt x="15906" y="3544"/>
                  </a:cubicBezTo>
                  <a:cubicBezTo>
                    <a:pt x="18487" y="4142"/>
                    <a:pt x="20681" y="5710"/>
                    <a:pt x="22084" y="7958"/>
                  </a:cubicBezTo>
                  <a:lnTo>
                    <a:pt x="22119" y="8014"/>
                  </a:lnTo>
                  <a:lnTo>
                    <a:pt x="24912" y="6272"/>
                  </a:lnTo>
                  <a:lnTo>
                    <a:pt x="24877" y="6216"/>
                  </a:lnTo>
                  <a:cubicBezTo>
                    <a:pt x="22375" y="2205"/>
                    <a:pt x="18058" y="0"/>
                    <a:pt x="13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2403825" y="4020125"/>
              <a:ext cx="495750" cy="381150"/>
            </a:xfrm>
            <a:custGeom>
              <a:avLst/>
              <a:gdLst/>
              <a:ahLst/>
              <a:cxnLst/>
              <a:rect l="l" t="t" r="r" b="b"/>
              <a:pathLst>
                <a:path w="19830" h="15246" extrusionOk="0">
                  <a:moveTo>
                    <a:pt x="11362" y="0"/>
                  </a:moveTo>
                  <a:cubicBezTo>
                    <a:pt x="9560" y="0"/>
                    <a:pt x="7737" y="488"/>
                    <a:pt x="6096" y="1512"/>
                  </a:cubicBezTo>
                  <a:cubicBezTo>
                    <a:pt x="1425" y="4426"/>
                    <a:pt x="1" y="10575"/>
                    <a:pt x="2914" y="15246"/>
                  </a:cubicBezTo>
                  <a:lnTo>
                    <a:pt x="4947" y="13979"/>
                  </a:lnTo>
                  <a:cubicBezTo>
                    <a:pt x="2731" y="10429"/>
                    <a:pt x="3814" y="5760"/>
                    <a:pt x="7363" y="3546"/>
                  </a:cubicBezTo>
                  <a:cubicBezTo>
                    <a:pt x="8610" y="2767"/>
                    <a:pt x="9996" y="2396"/>
                    <a:pt x="11365" y="2396"/>
                  </a:cubicBezTo>
                  <a:cubicBezTo>
                    <a:pt x="13891" y="2396"/>
                    <a:pt x="16361" y="3661"/>
                    <a:pt x="17797" y="5963"/>
                  </a:cubicBezTo>
                  <a:lnTo>
                    <a:pt x="19830" y="4695"/>
                  </a:lnTo>
                  <a:cubicBezTo>
                    <a:pt x="17939" y="1664"/>
                    <a:pt x="14688" y="0"/>
                    <a:pt x="11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2402050" y="4018575"/>
              <a:ext cx="499800" cy="384975"/>
            </a:xfrm>
            <a:custGeom>
              <a:avLst/>
              <a:gdLst/>
              <a:ahLst/>
              <a:cxnLst/>
              <a:rect l="l" t="t" r="r" b="b"/>
              <a:pathLst>
                <a:path w="19992" h="15399" extrusionOk="0">
                  <a:moveTo>
                    <a:pt x="11420" y="133"/>
                  </a:moveTo>
                  <a:cubicBezTo>
                    <a:pt x="11422" y="133"/>
                    <a:pt x="11424" y="133"/>
                    <a:pt x="11426" y="133"/>
                  </a:cubicBezTo>
                  <a:cubicBezTo>
                    <a:pt x="14712" y="133"/>
                    <a:pt x="17928" y="1765"/>
                    <a:pt x="19809" y="4736"/>
                  </a:cubicBezTo>
                  <a:lnTo>
                    <a:pt x="17889" y="5934"/>
                  </a:lnTo>
                  <a:cubicBezTo>
                    <a:pt x="16807" y="4232"/>
                    <a:pt x="15132" y="3045"/>
                    <a:pt x="13166" y="2590"/>
                  </a:cubicBezTo>
                  <a:cubicBezTo>
                    <a:pt x="12589" y="2457"/>
                    <a:pt x="12007" y="2391"/>
                    <a:pt x="11429" y="2391"/>
                  </a:cubicBezTo>
                  <a:cubicBezTo>
                    <a:pt x="10016" y="2391"/>
                    <a:pt x="8628" y="2785"/>
                    <a:pt x="7399" y="3552"/>
                  </a:cubicBezTo>
                  <a:cubicBezTo>
                    <a:pt x="5668" y="4631"/>
                    <a:pt x="4461" y="6321"/>
                    <a:pt x="4001" y="8309"/>
                  </a:cubicBezTo>
                  <a:cubicBezTo>
                    <a:pt x="3545" y="10275"/>
                    <a:pt x="3874" y="12301"/>
                    <a:pt x="4927" y="14020"/>
                  </a:cubicBezTo>
                  <a:lnTo>
                    <a:pt x="3007" y="15218"/>
                  </a:lnTo>
                  <a:cubicBezTo>
                    <a:pt x="164" y="10591"/>
                    <a:pt x="1588" y="4509"/>
                    <a:pt x="6201" y="1631"/>
                  </a:cubicBezTo>
                  <a:cubicBezTo>
                    <a:pt x="7766" y="652"/>
                    <a:pt x="9575" y="133"/>
                    <a:pt x="11420" y="133"/>
                  </a:cubicBezTo>
                  <a:close/>
                  <a:moveTo>
                    <a:pt x="11426" y="1"/>
                  </a:moveTo>
                  <a:cubicBezTo>
                    <a:pt x="9613" y="1"/>
                    <a:pt x="7779" y="491"/>
                    <a:pt x="6132" y="1518"/>
                  </a:cubicBezTo>
                  <a:cubicBezTo>
                    <a:pt x="1438" y="4447"/>
                    <a:pt x="1" y="10649"/>
                    <a:pt x="2930" y="15343"/>
                  </a:cubicBezTo>
                  <a:lnTo>
                    <a:pt x="2965" y="15399"/>
                  </a:lnTo>
                  <a:lnTo>
                    <a:pt x="5109" y="14061"/>
                  </a:lnTo>
                  <a:lnTo>
                    <a:pt x="5074" y="14006"/>
                  </a:lnTo>
                  <a:cubicBezTo>
                    <a:pt x="4012" y="12304"/>
                    <a:pt x="3677" y="10292"/>
                    <a:pt x="4129" y="8338"/>
                  </a:cubicBezTo>
                  <a:cubicBezTo>
                    <a:pt x="4582" y="6384"/>
                    <a:pt x="5769" y="4725"/>
                    <a:pt x="7469" y="3663"/>
                  </a:cubicBezTo>
                  <a:cubicBezTo>
                    <a:pt x="8677" y="2910"/>
                    <a:pt x="10041" y="2523"/>
                    <a:pt x="11430" y="2523"/>
                  </a:cubicBezTo>
                  <a:cubicBezTo>
                    <a:pt x="11998" y="2523"/>
                    <a:pt x="12570" y="2588"/>
                    <a:pt x="13137" y="2719"/>
                  </a:cubicBezTo>
                  <a:cubicBezTo>
                    <a:pt x="15090" y="3172"/>
                    <a:pt x="16750" y="4357"/>
                    <a:pt x="17811" y="6059"/>
                  </a:cubicBezTo>
                  <a:lnTo>
                    <a:pt x="17847" y="6116"/>
                  </a:lnTo>
                  <a:lnTo>
                    <a:pt x="19992" y="4778"/>
                  </a:lnTo>
                  <a:lnTo>
                    <a:pt x="19956" y="4721"/>
                  </a:lnTo>
                  <a:cubicBezTo>
                    <a:pt x="18056" y="1675"/>
                    <a:pt x="14777" y="1"/>
                    <a:pt x="1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2"/>
        <p:cNvGrpSpPr/>
        <p:nvPr/>
      </p:nvGrpSpPr>
      <p:grpSpPr>
        <a:xfrm>
          <a:off x="0" y="0"/>
          <a:ext cx="0" cy="0"/>
          <a:chOff x="0" y="0"/>
          <a:chExt cx="0" cy="0"/>
        </a:xfrm>
      </p:grpSpPr>
      <p:sp>
        <p:nvSpPr>
          <p:cNvPr id="2215" name="Google Shape;2215;p43"/>
          <p:cNvSpPr txBox="1">
            <a:spLocks noGrp="1"/>
          </p:cNvSpPr>
          <p:nvPr>
            <p:ph type="subTitle" idx="1"/>
          </p:nvPr>
        </p:nvSpPr>
        <p:spPr>
          <a:xfrm>
            <a:off x="1410814" y="1614984"/>
            <a:ext cx="6322371" cy="10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La sexualidad es una parte integral de la vida humana. Tanto los niños y niñas como los jóvenes tienen derecho a recibir una información fiable, científica e integral sobre esta cuestión. </a:t>
            </a:r>
          </a:p>
          <a:p>
            <a:pPr marL="0" lvl="0" indent="0" algn="l" rtl="0">
              <a:spcBef>
                <a:spcPts val="0"/>
              </a:spcBef>
              <a:spcAft>
                <a:spcPts val="0"/>
              </a:spcAft>
              <a:buNone/>
            </a:pPr>
            <a:r>
              <a:rPr lang="es-MX" dirty="0"/>
              <a:t>La educación sexual es esencial para prevenir y combatir el abuso sexual contra los niños y niñas, la violencia sexual y la explotación sexual.</a:t>
            </a:r>
          </a:p>
          <a:p>
            <a:pPr marL="0" lvl="0" indent="0" algn="l" rtl="0">
              <a:spcBef>
                <a:spcPts val="0"/>
              </a:spcBef>
              <a:spcAft>
                <a:spcPts val="0"/>
              </a:spcAft>
              <a:buNone/>
            </a:pPr>
            <a:r>
              <a:rPr lang="es-MX" dirty="0"/>
              <a:t>Al proporcionar información objetiva y no estigmatizante sobre la orientación sexual y la identidad de género, como un aspecto del desarrollo humano, la educación sexual integral puede ayudar a salvar vidas. Puede contribuir a combatir la homofobia y la transfobia, en la escuela y en otros medios, y a crear un entorno de aprendizaje más seguro e inclusivo para todos y todas.</a:t>
            </a:r>
          </a:p>
        </p:txBody>
      </p:sp>
      <p:sp>
        <p:nvSpPr>
          <p:cNvPr id="2217" name="Google Shape;2217;p43"/>
          <p:cNvSpPr txBox="1">
            <a:spLocks noGrp="1"/>
          </p:cNvSpPr>
          <p:nvPr>
            <p:ph type="title" idx="4"/>
          </p:nvPr>
        </p:nvSpPr>
        <p:spPr>
          <a:xfrm>
            <a:off x="1618397" y="1108242"/>
            <a:ext cx="77175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S</a:t>
            </a:r>
            <a:r>
              <a:rPr lang="en" dirty="0"/>
              <a:t>exualidad </a:t>
            </a:r>
            <a:endParaRPr dirty="0"/>
          </a:p>
        </p:txBody>
      </p:sp>
      <p:grpSp>
        <p:nvGrpSpPr>
          <p:cNvPr id="2218" name="Google Shape;2218;p43"/>
          <p:cNvGrpSpPr/>
          <p:nvPr/>
        </p:nvGrpSpPr>
        <p:grpSpPr>
          <a:xfrm rot="-1370069">
            <a:off x="221661" y="3925591"/>
            <a:ext cx="1561934" cy="1194066"/>
            <a:chOff x="166194" y="3738667"/>
            <a:chExt cx="1561814" cy="1193975"/>
          </a:xfrm>
        </p:grpSpPr>
        <p:sp>
          <p:nvSpPr>
            <p:cNvPr id="2219" name="Google Shape;2219;p43"/>
            <p:cNvSpPr/>
            <p:nvPr/>
          </p:nvSpPr>
          <p:spPr>
            <a:xfrm>
              <a:off x="184848" y="4368050"/>
              <a:ext cx="410418" cy="160447"/>
            </a:xfrm>
            <a:custGeom>
              <a:avLst/>
              <a:gdLst/>
              <a:ahLst/>
              <a:cxnLst/>
              <a:rect l="l" t="t" r="r" b="b"/>
              <a:pathLst>
                <a:path w="8492" h="3320" extrusionOk="0">
                  <a:moveTo>
                    <a:pt x="6079" y="1"/>
                  </a:moveTo>
                  <a:lnTo>
                    <a:pt x="1" y="159"/>
                  </a:lnTo>
                  <a:cubicBezTo>
                    <a:pt x="5474" y="968"/>
                    <a:pt x="8492" y="3320"/>
                    <a:pt x="8492" y="3320"/>
                  </a:cubicBezTo>
                  <a:lnTo>
                    <a:pt x="60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0" name="Google Shape;2220;p43"/>
            <p:cNvGrpSpPr/>
            <p:nvPr/>
          </p:nvGrpSpPr>
          <p:grpSpPr>
            <a:xfrm>
              <a:off x="166194" y="3738667"/>
              <a:ext cx="1561814" cy="1193975"/>
              <a:chOff x="4082925" y="3306000"/>
              <a:chExt cx="771800" cy="590025"/>
            </a:xfrm>
          </p:grpSpPr>
          <p:sp>
            <p:nvSpPr>
              <p:cNvPr id="2221" name="Google Shape;2221;p43"/>
              <p:cNvSpPr/>
              <p:nvPr/>
            </p:nvSpPr>
            <p:spPr>
              <a:xfrm>
                <a:off x="4243075" y="3458025"/>
                <a:ext cx="459825" cy="436300"/>
              </a:xfrm>
              <a:custGeom>
                <a:avLst/>
                <a:gdLst/>
                <a:ahLst/>
                <a:cxnLst/>
                <a:rect l="l" t="t" r="r" b="b"/>
                <a:pathLst>
                  <a:path w="18393" h="17452" extrusionOk="0">
                    <a:moveTo>
                      <a:pt x="4483" y="1"/>
                    </a:moveTo>
                    <a:cubicBezTo>
                      <a:pt x="937" y="1"/>
                      <a:pt x="1" y="1629"/>
                      <a:pt x="1" y="1629"/>
                    </a:cubicBezTo>
                    <a:cubicBezTo>
                      <a:pt x="1" y="1629"/>
                      <a:pt x="374" y="6868"/>
                      <a:pt x="6639" y="6868"/>
                    </a:cubicBezTo>
                    <a:cubicBezTo>
                      <a:pt x="6764" y="6868"/>
                      <a:pt x="6890" y="6866"/>
                      <a:pt x="7019" y="6862"/>
                    </a:cubicBezTo>
                    <a:cubicBezTo>
                      <a:pt x="7085" y="6860"/>
                      <a:pt x="7150" y="6859"/>
                      <a:pt x="7215" y="6859"/>
                    </a:cubicBezTo>
                    <a:cubicBezTo>
                      <a:pt x="13717" y="6859"/>
                      <a:pt x="17053" y="17452"/>
                      <a:pt x="17053" y="17452"/>
                    </a:cubicBezTo>
                    <a:cubicBezTo>
                      <a:pt x="18393" y="581"/>
                      <a:pt x="5830" y="72"/>
                      <a:pt x="5830" y="72"/>
                    </a:cubicBezTo>
                    <a:cubicBezTo>
                      <a:pt x="5344" y="23"/>
                      <a:pt x="4896" y="1"/>
                      <a:pt x="4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3"/>
              <p:cNvSpPr/>
              <p:nvPr/>
            </p:nvSpPr>
            <p:spPr>
              <a:xfrm>
                <a:off x="4338600" y="3307675"/>
                <a:ext cx="516125" cy="586650"/>
              </a:xfrm>
              <a:custGeom>
                <a:avLst/>
                <a:gdLst/>
                <a:ahLst/>
                <a:cxnLst/>
                <a:rect l="l" t="t" r="r" b="b"/>
                <a:pathLst>
                  <a:path w="20645" h="23466" extrusionOk="0">
                    <a:moveTo>
                      <a:pt x="2006" y="0"/>
                    </a:moveTo>
                    <a:cubicBezTo>
                      <a:pt x="227" y="2092"/>
                      <a:pt x="1" y="4384"/>
                      <a:pt x="1" y="4384"/>
                    </a:cubicBezTo>
                    <a:cubicBezTo>
                      <a:pt x="1" y="4384"/>
                      <a:pt x="772" y="7312"/>
                      <a:pt x="7022" y="9535"/>
                    </a:cubicBezTo>
                    <a:cubicBezTo>
                      <a:pt x="13274" y="11757"/>
                      <a:pt x="13232" y="23466"/>
                      <a:pt x="13232" y="23466"/>
                    </a:cubicBezTo>
                    <a:cubicBezTo>
                      <a:pt x="20645" y="8252"/>
                      <a:pt x="2006" y="0"/>
                      <a:pt x="2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p:nvPr/>
            </p:nvSpPr>
            <p:spPr>
              <a:xfrm>
                <a:off x="4336950" y="3306025"/>
                <a:ext cx="390800" cy="589950"/>
              </a:xfrm>
              <a:custGeom>
                <a:avLst/>
                <a:gdLst/>
                <a:ahLst/>
                <a:cxnLst/>
                <a:rect l="l" t="t" r="r" b="b"/>
                <a:pathLst>
                  <a:path w="15632" h="23598" extrusionOk="0">
                    <a:moveTo>
                      <a:pt x="2091" y="148"/>
                    </a:moveTo>
                    <a:cubicBezTo>
                      <a:pt x="2795" y="472"/>
                      <a:pt x="11462" y="4602"/>
                      <a:pt x="14164" y="11996"/>
                    </a:cubicBezTo>
                    <a:cubicBezTo>
                      <a:pt x="15467" y="15563"/>
                      <a:pt x="15196" y="19348"/>
                      <a:pt x="13360" y="23250"/>
                    </a:cubicBezTo>
                    <a:cubicBezTo>
                      <a:pt x="13312" y="21448"/>
                      <a:pt x="12791" y="11558"/>
                      <a:pt x="7111" y="9539"/>
                    </a:cubicBezTo>
                    <a:cubicBezTo>
                      <a:pt x="1165" y="7424"/>
                      <a:pt x="196" y="4642"/>
                      <a:pt x="134" y="4445"/>
                    </a:cubicBezTo>
                    <a:cubicBezTo>
                      <a:pt x="156" y="4261"/>
                      <a:pt x="441" y="2108"/>
                      <a:pt x="2091" y="148"/>
                    </a:cubicBezTo>
                    <a:close/>
                    <a:moveTo>
                      <a:pt x="2072" y="0"/>
                    </a:moveTo>
                    <a:cubicBezTo>
                      <a:pt x="2053" y="0"/>
                      <a:pt x="2034" y="8"/>
                      <a:pt x="2022" y="23"/>
                    </a:cubicBezTo>
                    <a:cubicBezTo>
                      <a:pt x="250" y="2106"/>
                      <a:pt x="4" y="4421"/>
                      <a:pt x="1" y="4444"/>
                    </a:cubicBezTo>
                    <a:cubicBezTo>
                      <a:pt x="0" y="4452"/>
                      <a:pt x="1" y="4460"/>
                      <a:pt x="4" y="4467"/>
                    </a:cubicBezTo>
                    <a:cubicBezTo>
                      <a:pt x="35" y="4588"/>
                      <a:pt x="854" y="7455"/>
                      <a:pt x="7067" y="9663"/>
                    </a:cubicBezTo>
                    <a:cubicBezTo>
                      <a:pt x="13202" y="11845"/>
                      <a:pt x="13233" y="23415"/>
                      <a:pt x="13233" y="23531"/>
                    </a:cubicBezTo>
                    <a:cubicBezTo>
                      <a:pt x="13233" y="23562"/>
                      <a:pt x="13253" y="23589"/>
                      <a:pt x="13284" y="23596"/>
                    </a:cubicBezTo>
                    <a:cubicBezTo>
                      <a:pt x="13289" y="23597"/>
                      <a:pt x="13294" y="23597"/>
                      <a:pt x="13299" y="23597"/>
                    </a:cubicBezTo>
                    <a:cubicBezTo>
                      <a:pt x="13300" y="23597"/>
                      <a:pt x="13301" y="23597"/>
                      <a:pt x="13302" y="23597"/>
                    </a:cubicBezTo>
                    <a:cubicBezTo>
                      <a:pt x="13326" y="23597"/>
                      <a:pt x="13348" y="23583"/>
                      <a:pt x="13358" y="23561"/>
                    </a:cubicBezTo>
                    <a:cubicBezTo>
                      <a:pt x="15319" y="19537"/>
                      <a:pt x="15632" y="15630"/>
                      <a:pt x="14287" y="11950"/>
                    </a:cubicBezTo>
                    <a:cubicBezTo>
                      <a:pt x="11465" y="4226"/>
                      <a:pt x="2192" y="48"/>
                      <a:pt x="2099" y="6"/>
                    </a:cubicBezTo>
                    <a:cubicBezTo>
                      <a:pt x="2090" y="2"/>
                      <a:pt x="2081" y="0"/>
                      <a:pt x="2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3"/>
              <p:cNvSpPr/>
              <p:nvPr/>
            </p:nvSpPr>
            <p:spPr>
              <a:xfrm>
                <a:off x="4120050" y="3593100"/>
                <a:ext cx="549375" cy="301225"/>
              </a:xfrm>
              <a:custGeom>
                <a:avLst/>
                <a:gdLst/>
                <a:ahLst/>
                <a:cxnLst/>
                <a:rect l="l" t="t" r="r" b="b"/>
                <a:pathLst>
                  <a:path w="21975" h="12049" extrusionOk="0">
                    <a:moveTo>
                      <a:pt x="9999" y="1"/>
                    </a:moveTo>
                    <a:cubicBezTo>
                      <a:pt x="9985" y="1"/>
                      <a:pt x="9977" y="1"/>
                      <a:pt x="9977" y="1"/>
                    </a:cubicBezTo>
                    <a:cubicBezTo>
                      <a:pt x="6686" y="711"/>
                      <a:pt x="2240" y="953"/>
                      <a:pt x="0" y="1033"/>
                    </a:cubicBezTo>
                    <a:lnTo>
                      <a:pt x="4668" y="912"/>
                    </a:lnTo>
                    <a:lnTo>
                      <a:pt x="8248" y="5835"/>
                    </a:lnTo>
                    <a:cubicBezTo>
                      <a:pt x="8812" y="5707"/>
                      <a:pt x="9381" y="5649"/>
                      <a:pt x="9952" y="5649"/>
                    </a:cubicBezTo>
                    <a:cubicBezTo>
                      <a:pt x="15927" y="5649"/>
                      <a:pt x="21974" y="12049"/>
                      <a:pt x="21974" y="12049"/>
                    </a:cubicBezTo>
                    <a:cubicBezTo>
                      <a:pt x="18704" y="174"/>
                      <a:pt x="10477" y="1"/>
                      <a:pt x="9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3"/>
              <p:cNvSpPr/>
              <p:nvPr/>
            </p:nvSpPr>
            <p:spPr>
              <a:xfrm>
                <a:off x="4118350" y="3591475"/>
                <a:ext cx="552950" cy="304550"/>
              </a:xfrm>
              <a:custGeom>
                <a:avLst/>
                <a:gdLst/>
                <a:ahLst/>
                <a:cxnLst/>
                <a:rect l="l" t="t" r="r" b="b"/>
                <a:pathLst>
                  <a:path w="22118" h="12182" extrusionOk="0">
                    <a:moveTo>
                      <a:pt x="10059" y="132"/>
                    </a:moveTo>
                    <a:cubicBezTo>
                      <a:pt x="10233" y="132"/>
                      <a:pt x="12312" y="159"/>
                      <a:pt x="14749" y="1561"/>
                    </a:cubicBezTo>
                    <a:cubicBezTo>
                      <a:pt x="18890" y="3943"/>
                      <a:pt x="20924" y="8439"/>
                      <a:pt x="21909" y="11885"/>
                    </a:cubicBezTo>
                    <a:cubicBezTo>
                      <a:pt x="20855" y="10834"/>
                      <a:pt x="15377" y="5651"/>
                      <a:pt x="10000" y="5651"/>
                    </a:cubicBezTo>
                    <a:cubicBezTo>
                      <a:pt x="9991" y="5651"/>
                      <a:pt x="9981" y="5651"/>
                      <a:pt x="9971" y="5651"/>
                    </a:cubicBezTo>
                    <a:cubicBezTo>
                      <a:pt x="9424" y="5651"/>
                      <a:pt x="8879" y="5710"/>
                      <a:pt x="8345" y="5827"/>
                    </a:cubicBezTo>
                    <a:lnTo>
                      <a:pt x="4790" y="938"/>
                    </a:lnTo>
                    <a:cubicBezTo>
                      <a:pt x="4777" y="921"/>
                      <a:pt x="4758" y="912"/>
                      <a:pt x="4738" y="912"/>
                    </a:cubicBezTo>
                    <a:cubicBezTo>
                      <a:pt x="4737" y="912"/>
                      <a:pt x="4736" y="912"/>
                      <a:pt x="4735" y="912"/>
                    </a:cubicBezTo>
                    <a:lnTo>
                      <a:pt x="4187" y="926"/>
                    </a:lnTo>
                    <a:cubicBezTo>
                      <a:pt x="6130" y="766"/>
                      <a:pt x="8260" y="519"/>
                      <a:pt x="10048" y="132"/>
                    </a:cubicBezTo>
                    <a:cubicBezTo>
                      <a:pt x="10048" y="132"/>
                      <a:pt x="10052" y="132"/>
                      <a:pt x="10059" y="132"/>
                    </a:cubicBezTo>
                    <a:close/>
                    <a:moveTo>
                      <a:pt x="10069" y="1"/>
                    </a:moveTo>
                    <a:cubicBezTo>
                      <a:pt x="10047" y="1"/>
                      <a:pt x="10034" y="1"/>
                      <a:pt x="10031" y="1"/>
                    </a:cubicBezTo>
                    <a:cubicBezTo>
                      <a:pt x="6774" y="705"/>
                      <a:pt x="2390" y="949"/>
                      <a:pt x="66" y="1033"/>
                    </a:cubicBezTo>
                    <a:cubicBezTo>
                      <a:pt x="30" y="1034"/>
                      <a:pt x="1" y="1065"/>
                      <a:pt x="2" y="1101"/>
                    </a:cubicBezTo>
                    <a:cubicBezTo>
                      <a:pt x="5" y="1137"/>
                      <a:pt x="34" y="1163"/>
                      <a:pt x="69" y="1164"/>
                    </a:cubicBezTo>
                    <a:lnTo>
                      <a:pt x="4703" y="1044"/>
                    </a:lnTo>
                    <a:lnTo>
                      <a:pt x="8262" y="5939"/>
                    </a:lnTo>
                    <a:cubicBezTo>
                      <a:pt x="8276" y="5957"/>
                      <a:pt x="8296" y="5967"/>
                      <a:pt x="8317" y="5967"/>
                    </a:cubicBezTo>
                    <a:cubicBezTo>
                      <a:pt x="8322" y="5967"/>
                      <a:pt x="8326" y="5966"/>
                      <a:pt x="8331" y="5965"/>
                    </a:cubicBezTo>
                    <a:cubicBezTo>
                      <a:pt x="8884" y="5840"/>
                      <a:pt x="9443" y="5783"/>
                      <a:pt x="10003" y="5783"/>
                    </a:cubicBezTo>
                    <a:cubicBezTo>
                      <a:pt x="15893" y="5783"/>
                      <a:pt x="21929" y="12090"/>
                      <a:pt x="21994" y="12160"/>
                    </a:cubicBezTo>
                    <a:cubicBezTo>
                      <a:pt x="22007" y="12173"/>
                      <a:pt x="22024" y="12180"/>
                      <a:pt x="22042" y="12180"/>
                    </a:cubicBezTo>
                    <a:lnTo>
                      <a:pt x="22042" y="12181"/>
                    </a:lnTo>
                    <a:cubicBezTo>
                      <a:pt x="22086" y="12180"/>
                      <a:pt x="22117" y="12140"/>
                      <a:pt x="22106" y="12097"/>
                    </a:cubicBezTo>
                    <a:cubicBezTo>
                      <a:pt x="21143" y="8597"/>
                      <a:pt x="19095" y="3909"/>
                      <a:pt x="14814" y="1446"/>
                    </a:cubicBezTo>
                    <a:cubicBezTo>
                      <a:pt x="12426" y="73"/>
                      <a:pt x="10370" y="1"/>
                      <a:pt x="10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4084650" y="3307650"/>
                <a:ext cx="429550" cy="431350"/>
              </a:xfrm>
              <a:custGeom>
                <a:avLst/>
                <a:gdLst/>
                <a:ahLst/>
                <a:cxnLst/>
                <a:rect l="l" t="t" r="r" b="b"/>
                <a:pathLst>
                  <a:path w="17182" h="17254" extrusionOk="0">
                    <a:moveTo>
                      <a:pt x="12164" y="0"/>
                    </a:moveTo>
                    <a:lnTo>
                      <a:pt x="7335" y="3705"/>
                    </a:lnTo>
                    <a:lnTo>
                      <a:pt x="1547" y="1826"/>
                    </a:lnTo>
                    <a:lnTo>
                      <a:pt x="3576" y="7564"/>
                    </a:lnTo>
                    <a:lnTo>
                      <a:pt x="1" y="12488"/>
                    </a:lnTo>
                    <a:lnTo>
                      <a:pt x="3" y="12490"/>
                    </a:lnTo>
                    <a:lnTo>
                      <a:pt x="6" y="12488"/>
                    </a:lnTo>
                    <a:lnTo>
                      <a:pt x="79" y="12487"/>
                    </a:lnTo>
                    <a:lnTo>
                      <a:pt x="1136" y="12461"/>
                    </a:lnTo>
                    <a:lnTo>
                      <a:pt x="1416" y="12451"/>
                    </a:lnTo>
                    <a:lnTo>
                      <a:pt x="6084" y="12330"/>
                    </a:lnTo>
                    <a:lnTo>
                      <a:pt x="9664" y="17254"/>
                    </a:lnTo>
                    <a:lnTo>
                      <a:pt x="11393" y="11419"/>
                    </a:lnTo>
                    <a:lnTo>
                      <a:pt x="17181" y="9536"/>
                    </a:lnTo>
                    <a:lnTo>
                      <a:pt x="12167" y="6088"/>
                    </a:lnTo>
                    <a:lnTo>
                      <a:pt x="12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3"/>
              <p:cNvSpPr/>
              <p:nvPr/>
            </p:nvSpPr>
            <p:spPr>
              <a:xfrm>
                <a:off x="4082925" y="3306000"/>
                <a:ext cx="433325" cy="434675"/>
              </a:xfrm>
              <a:custGeom>
                <a:avLst/>
                <a:gdLst/>
                <a:ahLst/>
                <a:cxnLst/>
                <a:rect l="l" t="t" r="r" b="b"/>
                <a:pathLst>
                  <a:path w="17333" h="17387" extrusionOk="0">
                    <a:moveTo>
                      <a:pt x="12167" y="200"/>
                    </a:moveTo>
                    <a:lnTo>
                      <a:pt x="12169" y="6154"/>
                    </a:lnTo>
                    <a:cubicBezTo>
                      <a:pt x="12169" y="6175"/>
                      <a:pt x="12180" y="6196"/>
                      <a:pt x="12198" y="6209"/>
                    </a:cubicBezTo>
                    <a:lnTo>
                      <a:pt x="17103" y="9580"/>
                    </a:lnTo>
                    <a:lnTo>
                      <a:pt x="11442" y="11422"/>
                    </a:lnTo>
                    <a:cubicBezTo>
                      <a:pt x="11422" y="11429"/>
                      <a:pt x="11406" y="11445"/>
                      <a:pt x="11399" y="11465"/>
                    </a:cubicBezTo>
                    <a:lnTo>
                      <a:pt x="9708" y="17172"/>
                    </a:lnTo>
                    <a:lnTo>
                      <a:pt x="6207" y="12357"/>
                    </a:lnTo>
                    <a:cubicBezTo>
                      <a:pt x="6194" y="12340"/>
                      <a:pt x="6174" y="12331"/>
                      <a:pt x="6153" y="12331"/>
                    </a:cubicBezTo>
                    <a:lnTo>
                      <a:pt x="6152" y="12330"/>
                    </a:lnTo>
                    <a:lnTo>
                      <a:pt x="201" y="12485"/>
                    </a:lnTo>
                    <a:lnTo>
                      <a:pt x="201" y="12485"/>
                    </a:lnTo>
                    <a:lnTo>
                      <a:pt x="3699" y="7668"/>
                    </a:lnTo>
                    <a:cubicBezTo>
                      <a:pt x="3712" y="7650"/>
                      <a:pt x="3715" y="7627"/>
                      <a:pt x="3707" y="7607"/>
                    </a:cubicBezTo>
                    <a:lnTo>
                      <a:pt x="1723" y="1996"/>
                    </a:lnTo>
                    <a:lnTo>
                      <a:pt x="1723" y="1996"/>
                    </a:lnTo>
                    <a:lnTo>
                      <a:pt x="7383" y="3833"/>
                    </a:lnTo>
                    <a:cubicBezTo>
                      <a:pt x="7391" y="3836"/>
                      <a:pt x="7398" y="3837"/>
                      <a:pt x="7405" y="3837"/>
                    </a:cubicBezTo>
                    <a:cubicBezTo>
                      <a:pt x="7419" y="3837"/>
                      <a:pt x="7433" y="3832"/>
                      <a:pt x="7445" y="3823"/>
                    </a:cubicBezTo>
                    <a:lnTo>
                      <a:pt x="12167" y="200"/>
                    </a:lnTo>
                    <a:close/>
                    <a:moveTo>
                      <a:pt x="12234" y="1"/>
                    </a:moveTo>
                    <a:cubicBezTo>
                      <a:pt x="12220" y="1"/>
                      <a:pt x="12205" y="6"/>
                      <a:pt x="12194" y="15"/>
                    </a:cubicBezTo>
                    <a:lnTo>
                      <a:pt x="7392" y="3697"/>
                    </a:lnTo>
                    <a:lnTo>
                      <a:pt x="1636" y="1830"/>
                    </a:lnTo>
                    <a:cubicBezTo>
                      <a:pt x="1629" y="1827"/>
                      <a:pt x="1622" y="1826"/>
                      <a:pt x="1615" y="1826"/>
                    </a:cubicBezTo>
                    <a:cubicBezTo>
                      <a:pt x="1573" y="1826"/>
                      <a:pt x="1538" y="1870"/>
                      <a:pt x="1554" y="1914"/>
                    </a:cubicBezTo>
                    <a:lnTo>
                      <a:pt x="3571" y="7619"/>
                    </a:lnTo>
                    <a:lnTo>
                      <a:pt x="16" y="12516"/>
                    </a:lnTo>
                    <a:cubicBezTo>
                      <a:pt x="4" y="12533"/>
                      <a:pt x="1" y="12556"/>
                      <a:pt x="7" y="12575"/>
                    </a:cubicBezTo>
                    <a:cubicBezTo>
                      <a:pt x="17" y="12603"/>
                      <a:pt x="43" y="12622"/>
                      <a:pt x="72" y="12622"/>
                    </a:cubicBezTo>
                    <a:cubicBezTo>
                      <a:pt x="76" y="12622"/>
                      <a:pt x="80" y="12621"/>
                      <a:pt x="83" y="12621"/>
                    </a:cubicBezTo>
                    <a:lnTo>
                      <a:pt x="6120" y="12463"/>
                    </a:lnTo>
                    <a:lnTo>
                      <a:pt x="9679" y="17359"/>
                    </a:lnTo>
                    <a:cubicBezTo>
                      <a:pt x="9692" y="17376"/>
                      <a:pt x="9712" y="17386"/>
                      <a:pt x="9733" y="17386"/>
                    </a:cubicBezTo>
                    <a:cubicBezTo>
                      <a:pt x="9737" y="17386"/>
                      <a:pt x="9740" y="17385"/>
                      <a:pt x="9745" y="17385"/>
                    </a:cubicBezTo>
                    <a:cubicBezTo>
                      <a:pt x="9769" y="17381"/>
                      <a:pt x="9790" y="17363"/>
                      <a:pt x="9796" y="17338"/>
                    </a:cubicBezTo>
                    <a:lnTo>
                      <a:pt x="11516" y="11537"/>
                    </a:lnTo>
                    <a:lnTo>
                      <a:pt x="17271" y="9665"/>
                    </a:lnTo>
                    <a:cubicBezTo>
                      <a:pt x="17323" y="9648"/>
                      <a:pt x="17333" y="9579"/>
                      <a:pt x="17288" y="9547"/>
                    </a:cubicBezTo>
                    <a:lnTo>
                      <a:pt x="12301" y="6120"/>
                    </a:lnTo>
                    <a:lnTo>
                      <a:pt x="12300" y="67"/>
                    </a:lnTo>
                    <a:cubicBezTo>
                      <a:pt x="12300" y="41"/>
                      <a:pt x="12285" y="19"/>
                      <a:pt x="12262" y="7"/>
                    </a:cubicBezTo>
                    <a:cubicBezTo>
                      <a:pt x="12253" y="3"/>
                      <a:pt x="12244" y="1"/>
                      <a:pt x="1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4171250" y="3409500"/>
                <a:ext cx="226725" cy="227700"/>
              </a:xfrm>
              <a:custGeom>
                <a:avLst/>
                <a:gdLst/>
                <a:ahLst/>
                <a:cxnLst/>
                <a:rect l="l" t="t" r="r" b="b"/>
                <a:pathLst>
                  <a:path w="9069" h="9108" extrusionOk="0">
                    <a:moveTo>
                      <a:pt x="6421" y="1"/>
                    </a:moveTo>
                    <a:lnTo>
                      <a:pt x="3872" y="1956"/>
                    </a:lnTo>
                    <a:lnTo>
                      <a:pt x="817" y="964"/>
                    </a:lnTo>
                    <a:lnTo>
                      <a:pt x="1888" y="3993"/>
                    </a:lnTo>
                    <a:lnTo>
                      <a:pt x="1" y="6592"/>
                    </a:lnTo>
                    <a:lnTo>
                      <a:pt x="2" y="6593"/>
                    </a:lnTo>
                    <a:lnTo>
                      <a:pt x="4" y="6592"/>
                    </a:lnTo>
                    <a:lnTo>
                      <a:pt x="41" y="6592"/>
                    </a:lnTo>
                    <a:lnTo>
                      <a:pt x="600" y="6577"/>
                    </a:lnTo>
                    <a:lnTo>
                      <a:pt x="748" y="6573"/>
                    </a:lnTo>
                    <a:lnTo>
                      <a:pt x="3211" y="6508"/>
                    </a:lnTo>
                    <a:lnTo>
                      <a:pt x="5101" y="9107"/>
                    </a:lnTo>
                    <a:lnTo>
                      <a:pt x="6014" y="6028"/>
                    </a:lnTo>
                    <a:lnTo>
                      <a:pt x="9069" y="5034"/>
                    </a:lnTo>
                    <a:lnTo>
                      <a:pt x="6422" y="3214"/>
                    </a:lnTo>
                    <a:lnTo>
                      <a:pt x="64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4169525" y="3407875"/>
                <a:ext cx="230525" cy="230950"/>
              </a:xfrm>
              <a:custGeom>
                <a:avLst/>
                <a:gdLst/>
                <a:ahLst/>
                <a:cxnLst/>
                <a:rect l="l" t="t" r="r" b="b"/>
                <a:pathLst>
                  <a:path w="9221" h="9238" extrusionOk="0">
                    <a:moveTo>
                      <a:pt x="6424" y="201"/>
                    </a:moveTo>
                    <a:lnTo>
                      <a:pt x="6424" y="3279"/>
                    </a:lnTo>
                    <a:cubicBezTo>
                      <a:pt x="6424" y="3301"/>
                      <a:pt x="6435" y="3321"/>
                      <a:pt x="6453" y="3334"/>
                    </a:cubicBezTo>
                    <a:lnTo>
                      <a:pt x="8990" y="5076"/>
                    </a:lnTo>
                    <a:lnTo>
                      <a:pt x="6062" y="6029"/>
                    </a:lnTo>
                    <a:cubicBezTo>
                      <a:pt x="6042" y="6036"/>
                      <a:pt x="6026" y="6052"/>
                      <a:pt x="6019" y="6073"/>
                    </a:cubicBezTo>
                    <a:lnTo>
                      <a:pt x="5145" y="9023"/>
                    </a:lnTo>
                    <a:lnTo>
                      <a:pt x="3334" y="6534"/>
                    </a:lnTo>
                    <a:cubicBezTo>
                      <a:pt x="3322" y="6518"/>
                      <a:pt x="3302" y="6507"/>
                      <a:pt x="3280" y="6507"/>
                    </a:cubicBezTo>
                    <a:lnTo>
                      <a:pt x="3279" y="6508"/>
                    </a:lnTo>
                    <a:lnTo>
                      <a:pt x="201" y="6588"/>
                    </a:lnTo>
                    <a:lnTo>
                      <a:pt x="2010" y="4096"/>
                    </a:lnTo>
                    <a:cubicBezTo>
                      <a:pt x="2023" y="4079"/>
                      <a:pt x="2026" y="4057"/>
                      <a:pt x="2020" y="4036"/>
                    </a:cubicBezTo>
                    <a:lnTo>
                      <a:pt x="993" y="1134"/>
                    </a:lnTo>
                    <a:lnTo>
                      <a:pt x="3921" y="2084"/>
                    </a:lnTo>
                    <a:cubicBezTo>
                      <a:pt x="3927" y="2087"/>
                      <a:pt x="3934" y="2088"/>
                      <a:pt x="3942" y="2088"/>
                    </a:cubicBezTo>
                    <a:cubicBezTo>
                      <a:pt x="3956" y="2088"/>
                      <a:pt x="3970" y="2083"/>
                      <a:pt x="3982" y="2075"/>
                    </a:cubicBezTo>
                    <a:lnTo>
                      <a:pt x="6424" y="201"/>
                    </a:lnTo>
                    <a:close/>
                    <a:moveTo>
                      <a:pt x="6490" y="0"/>
                    </a:moveTo>
                    <a:cubicBezTo>
                      <a:pt x="6475" y="0"/>
                      <a:pt x="6461" y="5"/>
                      <a:pt x="6450" y="14"/>
                    </a:cubicBezTo>
                    <a:lnTo>
                      <a:pt x="3928" y="1947"/>
                    </a:lnTo>
                    <a:lnTo>
                      <a:pt x="906" y="966"/>
                    </a:lnTo>
                    <a:cubicBezTo>
                      <a:pt x="899" y="964"/>
                      <a:pt x="892" y="963"/>
                      <a:pt x="885" y="963"/>
                    </a:cubicBezTo>
                    <a:cubicBezTo>
                      <a:pt x="843" y="963"/>
                      <a:pt x="808" y="1007"/>
                      <a:pt x="824" y="1052"/>
                    </a:cubicBezTo>
                    <a:lnTo>
                      <a:pt x="1883" y="4048"/>
                    </a:lnTo>
                    <a:lnTo>
                      <a:pt x="16" y="6620"/>
                    </a:lnTo>
                    <a:cubicBezTo>
                      <a:pt x="3" y="6639"/>
                      <a:pt x="0" y="6662"/>
                      <a:pt x="9" y="6684"/>
                    </a:cubicBezTo>
                    <a:cubicBezTo>
                      <a:pt x="17" y="6704"/>
                      <a:pt x="35" y="6719"/>
                      <a:pt x="58" y="6723"/>
                    </a:cubicBezTo>
                    <a:cubicBezTo>
                      <a:pt x="62" y="6724"/>
                      <a:pt x="65" y="6725"/>
                      <a:pt x="69" y="6725"/>
                    </a:cubicBezTo>
                    <a:cubicBezTo>
                      <a:pt x="72" y="6725"/>
                      <a:pt x="76" y="6724"/>
                      <a:pt x="79" y="6723"/>
                    </a:cubicBezTo>
                    <a:lnTo>
                      <a:pt x="3247" y="6641"/>
                    </a:lnTo>
                    <a:lnTo>
                      <a:pt x="5117" y="9211"/>
                    </a:lnTo>
                    <a:cubicBezTo>
                      <a:pt x="5130" y="9228"/>
                      <a:pt x="5149" y="9238"/>
                      <a:pt x="5170" y="9238"/>
                    </a:cubicBezTo>
                    <a:cubicBezTo>
                      <a:pt x="5173" y="9238"/>
                      <a:pt x="5178" y="9238"/>
                      <a:pt x="5181" y="9237"/>
                    </a:cubicBezTo>
                    <a:cubicBezTo>
                      <a:pt x="5207" y="9232"/>
                      <a:pt x="5226" y="9214"/>
                      <a:pt x="5233" y="9191"/>
                    </a:cubicBezTo>
                    <a:lnTo>
                      <a:pt x="6136" y="6145"/>
                    </a:lnTo>
                    <a:lnTo>
                      <a:pt x="9158" y="5162"/>
                    </a:lnTo>
                    <a:cubicBezTo>
                      <a:pt x="9211" y="5145"/>
                      <a:pt x="9220" y="5075"/>
                      <a:pt x="9175" y="5044"/>
                    </a:cubicBezTo>
                    <a:lnTo>
                      <a:pt x="6557" y="3244"/>
                    </a:lnTo>
                    <a:lnTo>
                      <a:pt x="6556" y="67"/>
                    </a:lnTo>
                    <a:cubicBezTo>
                      <a:pt x="6556" y="41"/>
                      <a:pt x="6542" y="18"/>
                      <a:pt x="6520" y="7"/>
                    </a:cubicBezTo>
                    <a:cubicBezTo>
                      <a:pt x="6510" y="2"/>
                      <a:pt x="6500" y="0"/>
                      <a:pt x="64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4084550" y="3614225"/>
                <a:ext cx="220750" cy="93150"/>
              </a:xfrm>
              <a:custGeom>
                <a:avLst/>
                <a:gdLst/>
                <a:ahLst/>
                <a:cxnLst/>
                <a:rect l="l" t="t" r="r" b="b"/>
                <a:pathLst>
                  <a:path w="8830" h="3726" extrusionOk="0">
                    <a:moveTo>
                      <a:pt x="6056" y="134"/>
                    </a:moveTo>
                    <a:lnTo>
                      <a:pt x="8214" y="3102"/>
                    </a:lnTo>
                    <a:cubicBezTo>
                      <a:pt x="7860" y="2865"/>
                      <a:pt x="7226" y="2475"/>
                      <a:pt x="6338" y="2049"/>
                    </a:cubicBezTo>
                    <a:cubicBezTo>
                      <a:pt x="5131" y="1471"/>
                      <a:pt x="3211" y="718"/>
                      <a:pt x="716" y="274"/>
                    </a:cubicBezTo>
                    <a:lnTo>
                      <a:pt x="6056" y="134"/>
                    </a:lnTo>
                    <a:close/>
                    <a:moveTo>
                      <a:pt x="6121" y="1"/>
                    </a:moveTo>
                    <a:lnTo>
                      <a:pt x="9" y="159"/>
                    </a:lnTo>
                    <a:lnTo>
                      <a:pt x="0" y="290"/>
                    </a:lnTo>
                    <a:cubicBezTo>
                      <a:pt x="5391" y="1086"/>
                      <a:pt x="8430" y="3413"/>
                      <a:pt x="8460" y="3437"/>
                    </a:cubicBezTo>
                    <a:lnTo>
                      <a:pt x="8829" y="3725"/>
                    </a:lnTo>
                    <a:lnTo>
                      <a:pt x="6142" y="28"/>
                    </a:lnTo>
                    <a:lnTo>
                      <a:pt x="61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31" name="Google Shape;2231;p43"/>
          <p:cNvGrpSpPr/>
          <p:nvPr/>
        </p:nvGrpSpPr>
        <p:grpSpPr>
          <a:xfrm>
            <a:off x="1037634" y="3424960"/>
            <a:ext cx="244472" cy="244350"/>
            <a:chOff x="3939837" y="3311892"/>
            <a:chExt cx="610113" cy="610113"/>
          </a:xfrm>
        </p:grpSpPr>
        <p:sp>
          <p:nvSpPr>
            <p:cNvPr id="2232" name="Google Shape;2232;p43"/>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4" name="Google Shape;2234;p43"/>
          <p:cNvGrpSpPr/>
          <p:nvPr/>
        </p:nvGrpSpPr>
        <p:grpSpPr>
          <a:xfrm>
            <a:off x="2138871" y="4177616"/>
            <a:ext cx="482111" cy="481928"/>
            <a:chOff x="3939837" y="3311892"/>
            <a:chExt cx="610113" cy="610113"/>
          </a:xfrm>
        </p:grpSpPr>
        <p:sp>
          <p:nvSpPr>
            <p:cNvPr id="2235" name="Google Shape;2235;p43"/>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43"/>
          <p:cNvGrpSpPr/>
          <p:nvPr/>
        </p:nvGrpSpPr>
        <p:grpSpPr>
          <a:xfrm>
            <a:off x="7778803" y="2048557"/>
            <a:ext cx="1679655" cy="646870"/>
            <a:chOff x="4507389" y="1039243"/>
            <a:chExt cx="1520463" cy="585562"/>
          </a:xfrm>
        </p:grpSpPr>
        <p:sp>
          <p:nvSpPr>
            <p:cNvPr id="2238" name="Google Shape;2238;p43"/>
            <p:cNvSpPr/>
            <p:nvPr/>
          </p:nvSpPr>
          <p:spPr>
            <a:xfrm>
              <a:off x="4510616" y="1042165"/>
              <a:ext cx="1514358" cy="579762"/>
            </a:xfrm>
            <a:custGeom>
              <a:avLst/>
              <a:gdLst/>
              <a:ahLst/>
              <a:cxnLst/>
              <a:rect l="l" t="t" r="r" b="b"/>
              <a:pathLst>
                <a:path w="34727" h="13295" extrusionOk="0">
                  <a:moveTo>
                    <a:pt x="13017" y="0"/>
                  </a:moveTo>
                  <a:cubicBezTo>
                    <a:pt x="8787" y="0"/>
                    <a:pt x="5358" y="3274"/>
                    <a:pt x="5358" y="7312"/>
                  </a:cubicBezTo>
                  <a:cubicBezTo>
                    <a:pt x="5358" y="7791"/>
                    <a:pt x="5407" y="8270"/>
                    <a:pt x="5506" y="8739"/>
                  </a:cubicBezTo>
                  <a:cubicBezTo>
                    <a:pt x="5457" y="8736"/>
                    <a:pt x="5407" y="8734"/>
                    <a:pt x="5358" y="8734"/>
                  </a:cubicBezTo>
                  <a:cubicBezTo>
                    <a:pt x="3534" y="8734"/>
                    <a:pt x="2017" y="9982"/>
                    <a:pt x="1689" y="11632"/>
                  </a:cubicBezTo>
                  <a:cubicBezTo>
                    <a:pt x="838" y="11822"/>
                    <a:pt x="174" y="12473"/>
                    <a:pt x="1" y="13294"/>
                  </a:cubicBezTo>
                  <a:lnTo>
                    <a:pt x="34579" y="13294"/>
                  </a:lnTo>
                  <a:cubicBezTo>
                    <a:pt x="34677" y="12972"/>
                    <a:pt x="34726" y="12638"/>
                    <a:pt x="34726" y="12301"/>
                  </a:cubicBezTo>
                  <a:cubicBezTo>
                    <a:pt x="34726" y="10358"/>
                    <a:pt x="33100" y="8779"/>
                    <a:pt x="31076" y="8736"/>
                  </a:cubicBezTo>
                  <a:cubicBezTo>
                    <a:pt x="30386" y="6915"/>
                    <a:pt x="28760" y="5522"/>
                    <a:pt x="26752" y="5086"/>
                  </a:cubicBezTo>
                  <a:cubicBezTo>
                    <a:pt x="25821" y="3057"/>
                    <a:pt x="23701" y="1638"/>
                    <a:pt x="21232" y="1638"/>
                  </a:cubicBezTo>
                  <a:cubicBezTo>
                    <a:pt x="21230" y="1638"/>
                    <a:pt x="21228" y="1638"/>
                    <a:pt x="21225" y="1638"/>
                  </a:cubicBezTo>
                  <a:cubicBezTo>
                    <a:pt x="20294" y="1638"/>
                    <a:pt x="19376" y="1845"/>
                    <a:pt x="18536" y="2247"/>
                  </a:cubicBezTo>
                  <a:cubicBezTo>
                    <a:pt x="17143" y="863"/>
                    <a:pt x="15185" y="0"/>
                    <a:pt x="13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4507389" y="1039243"/>
              <a:ext cx="1520463" cy="585562"/>
            </a:xfrm>
            <a:custGeom>
              <a:avLst/>
              <a:gdLst/>
              <a:ahLst/>
              <a:cxnLst/>
              <a:rect l="l" t="t" r="r" b="b"/>
              <a:pathLst>
                <a:path w="34867" h="13428" extrusionOk="0">
                  <a:moveTo>
                    <a:pt x="13090" y="135"/>
                  </a:moveTo>
                  <a:cubicBezTo>
                    <a:pt x="15173" y="135"/>
                    <a:pt x="17117" y="925"/>
                    <a:pt x="18563" y="2361"/>
                  </a:cubicBezTo>
                  <a:cubicBezTo>
                    <a:pt x="18575" y="2374"/>
                    <a:pt x="18592" y="2380"/>
                    <a:pt x="18610" y="2380"/>
                  </a:cubicBezTo>
                  <a:cubicBezTo>
                    <a:pt x="18619" y="2380"/>
                    <a:pt x="18629" y="2378"/>
                    <a:pt x="18638" y="2374"/>
                  </a:cubicBezTo>
                  <a:cubicBezTo>
                    <a:pt x="19471" y="1974"/>
                    <a:pt x="20369" y="1771"/>
                    <a:pt x="21305" y="1771"/>
                  </a:cubicBezTo>
                  <a:cubicBezTo>
                    <a:pt x="23673" y="1771"/>
                    <a:pt x="25816" y="3110"/>
                    <a:pt x="26765" y="5180"/>
                  </a:cubicBezTo>
                  <a:cubicBezTo>
                    <a:pt x="26773" y="5199"/>
                    <a:pt x="26790" y="5213"/>
                    <a:pt x="26811" y="5217"/>
                  </a:cubicBezTo>
                  <a:cubicBezTo>
                    <a:pt x="28796" y="5649"/>
                    <a:pt x="30395" y="6998"/>
                    <a:pt x="31087" y="8827"/>
                  </a:cubicBezTo>
                  <a:cubicBezTo>
                    <a:pt x="31097" y="8852"/>
                    <a:pt x="31121" y="8869"/>
                    <a:pt x="31148" y="8870"/>
                  </a:cubicBezTo>
                  <a:cubicBezTo>
                    <a:pt x="33126" y="8912"/>
                    <a:pt x="34735" y="10480"/>
                    <a:pt x="34735" y="12368"/>
                  </a:cubicBezTo>
                  <a:cubicBezTo>
                    <a:pt x="34735" y="12681"/>
                    <a:pt x="34691" y="12994"/>
                    <a:pt x="34603" y="13295"/>
                  </a:cubicBezTo>
                  <a:lnTo>
                    <a:pt x="158" y="13295"/>
                  </a:lnTo>
                  <a:cubicBezTo>
                    <a:pt x="351" y="12538"/>
                    <a:pt x="979" y="11942"/>
                    <a:pt x="1776" y="11763"/>
                  </a:cubicBezTo>
                  <a:cubicBezTo>
                    <a:pt x="1802" y="11758"/>
                    <a:pt x="1821" y="11738"/>
                    <a:pt x="1826" y="11712"/>
                  </a:cubicBezTo>
                  <a:cubicBezTo>
                    <a:pt x="2154" y="10064"/>
                    <a:pt x="3670" y="8868"/>
                    <a:pt x="5431" y="8868"/>
                  </a:cubicBezTo>
                  <a:cubicBezTo>
                    <a:pt x="5479" y="8868"/>
                    <a:pt x="5527" y="8870"/>
                    <a:pt x="5576" y="8872"/>
                  </a:cubicBezTo>
                  <a:cubicBezTo>
                    <a:pt x="5596" y="8872"/>
                    <a:pt x="5615" y="8863"/>
                    <a:pt x="5629" y="8848"/>
                  </a:cubicBezTo>
                  <a:cubicBezTo>
                    <a:pt x="5642" y="8832"/>
                    <a:pt x="5647" y="8812"/>
                    <a:pt x="5643" y="8792"/>
                  </a:cubicBezTo>
                  <a:cubicBezTo>
                    <a:pt x="5547" y="8327"/>
                    <a:pt x="5497" y="7855"/>
                    <a:pt x="5497" y="7379"/>
                  </a:cubicBezTo>
                  <a:cubicBezTo>
                    <a:pt x="5497" y="3385"/>
                    <a:pt x="8904" y="135"/>
                    <a:pt x="13090" y="135"/>
                  </a:cubicBezTo>
                  <a:close/>
                  <a:moveTo>
                    <a:pt x="13091" y="1"/>
                  </a:moveTo>
                  <a:cubicBezTo>
                    <a:pt x="8831" y="1"/>
                    <a:pt x="5366" y="3311"/>
                    <a:pt x="5366" y="7378"/>
                  </a:cubicBezTo>
                  <a:cubicBezTo>
                    <a:pt x="5367" y="7834"/>
                    <a:pt x="5411" y="8288"/>
                    <a:pt x="5497" y="8736"/>
                  </a:cubicBezTo>
                  <a:cubicBezTo>
                    <a:pt x="5476" y="8735"/>
                    <a:pt x="5455" y="8735"/>
                    <a:pt x="5432" y="8735"/>
                  </a:cubicBezTo>
                  <a:cubicBezTo>
                    <a:pt x="3623" y="8735"/>
                    <a:pt x="2064" y="9956"/>
                    <a:pt x="1707" y="11643"/>
                  </a:cubicBezTo>
                  <a:cubicBezTo>
                    <a:pt x="850" y="11851"/>
                    <a:pt x="185" y="12516"/>
                    <a:pt x="9" y="13347"/>
                  </a:cubicBezTo>
                  <a:cubicBezTo>
                    <a:pt x="1" y="13389"/>
                    <a:pt x="32" y="13427"/>
                    <a:pt x="75" y="13427"/>
                  </a:cubicBezTo>
                  <a:lnTo>
                    <a:pt x="34653" y="13427"/>
                  </a:lnTo>
                  <a:cubicBezTo>
                    <a:pt x="34683" y="13427"/>
                    <a:pt x="34707" y="13408"/>
                    <a:pt x="34716" y="13380"/>
                  </a:cubicBezTo>
                  <a:cubicBezTo>
                    <a:pt x="34816" y="13052"/>
                    <a:pt x="34867" y="12710"/>
                    <a:pt x="34867" y="12367"/>
                  </a:cubicBezTo>
                  <a:cubicBezTo>
                    <a:pt x="34867" y="10424"/>
                    <a:pt x="33224" y="8805"/>
                    <a:pt x="31196" y="8738"/>
                  </a:cubicBezTo>
                  <a:cubicBezTo>
                    <a:pt x="30483" y="6898"/>
                    <a:pt x="28871" y="5539"/>
                    <a:pt x="26872" y="5094"/>
                  </a:cubicBezTo>
                  <a:cubicBezTo>
                    <a:pt x="25894" y="2994"/>
                    <a:pt x="23714" y="1638"/>
                    <a:pt x="21306" y="1638"/>
                  </a:cubicBezTo>
                  <a:cubicBezTo>
                    <a:pt x="21299" y="1638"/>
                    <a:pt x="21292" y="1638"/>
                    <a:pt x="21285" y="1638"/>
                  </a:cubicBezTo>
                  <a:cubicBezTo>
                    <a:pt x="20365" y="1638"/>
                    <a:pt x="19456" y="1842"/>
                    <a:pt x="18623" y="2234"/>
                  </a:cubicBezTo>
                  <a:cubicBezTo>
                    <a:pt x="17156" y="793"/>
                    <a:pt x="15193" y="1"/>
                    <a:pt x="13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0" name="Google Shape;2240;p43"/>
          <p:cNvGrpSpPr/>
          <p:nvPr/>
        </p:nvGrpSpPr>
        <p:grpSpPr>
          <a:xfrm>
            <a:off x="5732214" y="980069"/>
            <a:ext cx="1679630" cy="586652"/>
            <a:chOff x="5968589" y="1369919"/>
            <a:chExt cx="1679630" cy="586652"/>
          </a:xfrm>
        </p:grpSpPr>
        <p:sp>
          <p:nvSpPr>
            <p:cNvPr id="2241" name="Google Shape;2241;p43"/>
            <p:cNvSpPr/>
            <p:nvPr/>
          </p:nvSpPr>
          <p:spPr>
            <a:xfrm>
              <a:off x="5972339" y="1372797"/>
              <a:ext cx="1673002" cy="580896"/>
            </a:xfrm>
            <a:custGeom>
              <a:avLst/>
              <a:gdLst/>
              <a:ahLst/>
              <a:cxnLst/>
              <a:rect l="l" t="t" r="r" b="b"/>
              <a:pathLst>
                <a:path w="38365" h="13321" extrusionOk="0">
                  <a:moveTo>
                    <a:pt x="15562" y="0"/>
                  </a:moveTo>
                  <a:cubicBezTo>
                    <a:pt x="12998" y="0"/>
                    <a:pt x="10919" y="1323"/>
                    <a:pt x="10919" y="2952"/>
                  </a:cubicBezTo>
                  <a:cubicBezTo>
                    <a:pt x="10919" y="3450"/>
                    <a:pt x="11114" y="3918"/>
                    <a:pt x="11456" y="4330"/>
                  </a:cubicBezTo>
                  <a:cubicBezTo>
                    <a:pt x="9050" y="4398"/>
                    <a:pt x="7125" y="5627"/>
                    <a:pt x="7032" y="7160"/>
                  </a:cubicBezTo>
                  <a:cubicBezTo>
                    <a:pt x="4415" y="7934"/>
                    <a:pt x="2601" y="9621"/>
                    <a:pt x="2601" y="11577"/>
                  </a:cubicBezTo>
                  <a:cubicBezTo>
                    <a:pt x="2601" y="11694"/>
                    <a:pt x="2608" y="11812"/>
                    <a:pt x="2622" y="11928"/>
                  </a:cubicBezTo>
                  <a:cubicBezTo>
                    <a:pt x="1420" y="12180"/>
                    <a:pt x="466" y="12687"/>
                    <a:pt x="1" y="13321"/>
                  </a:cubicBezTo>
                  <a:lnTo>
                    <a:pt x="38307" y="13321"/>
                  </a:lnTo>
                  <a:cubicBezTo>
                    <a:pt x="38343" y="13165"/>
                    <a:pt x="38362" y="13006"/>
                    <a:pt x="38364" y="12846"/>
                  </a:cubicBezTo>
                  <a:cubicBezTo>
                    <a:pt x="38364" y="10901"/>
                    <a:pt x="35885" y="9325"/>
                    <a:pt x="32828" y="9325"/>
                  </a:cubicBezTo>
                  <a:cubicBezTo>
                    <a:pt x="32676" y="9325"/>
                    <a:pt x="32525" y="9332"/>
                    <a:pt x="32376" y="9340"/>
                  </a:cubicBezTo>
                  <a:cubicBezTo>
                    <a:pt x="31209" y="7908"/>
                    <a:pt x="28958" y="6891"/>
                    <a:pt x="26313" y="6730"/>
                  </a:cubicBezTo>
                  <a:cubicBezTo>
                    <a:pt x="25632" y="4840"/>
                    <a:pt x="23222" y="3371"/>
                    <a:pt x="20199" y="3030"/>
                  </a:cubicBezTo>
                  <a:cubicBezTo>
                    <a:pt x="20200" y="3004"/>
                    <a:pt x="20205" y="2979"/>
                    <a:pt x="20205" y="2952"/>
                  </a:cubicBezTo>
                  <a:cubicBezTo>
                    <a:pt x="20205" y="1323"/>
                    <a:pt x="18126" y="0"/>
                    <a:pt x="155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5968589" y="1369919"/>
              <a:ext cx="1679630" cy="586652"/>
            </a:xfrm>
            <a:custGeom>
              <a:avLst/>
              <a:gdLst/>
              <a:ahLst/>
              <a:cxnLst/>
              <a:rect l="l" t="t" r="r" b="b"/>
              <a:pathLst>
                <a:path w="38517" h="13453" extrusionOk="0">
                  <a:moveTo>
                    <a:pt x="15648" y="132"/>
                  </a:moveTo>
                  <a:cubicBezTo>
                    <a:pt x="18171" y="132"/>
                    <a:pt x="20225" y="1427"/>
                    <a:pt x="20225" y="3020"/>
                  </a:cubicBezTo>
                  <a:cubicBezTo>
                    <a:pt x="20224" y="3031"/>
                    <a:pt x="20223" y="3043"/>
                    <a:pt x="20222" y="3055"/>
                  </a:cubicBezTo>
                  <a:cubicBezTo>
                    <a:pt x="20221" y="3068"/>
                    <a:pt x="20219" y="3079"/>
                    <a:pt x="20219" y="3093"/>
                  </a:cubicBezTo>
                  <a:cubicBezTo>
                    <a:pt x="20218" y="3128"/>
                    <a:pt x="20243" y="3158"/>
                    <a:pt x="20278" y="3162"/>
                  </a:cubicBezTo>
                  <a:cubicBezTo>
                    <a:pt x="23280" y="3500"/>
                    <a:pt x="25658" y="4936"/>
                    <a:pt x="26337" y="6820"/>
                  </a:cubicBezTo>
                  <a:cubicBezTo>
                    <a:pt x="26346" y="6845"/>
                    <a:pt x="26369" y="6862"/>
                    <a:pt x="26394" y="6863"/>
                  </a:cubicBezTo>
                  <a:cubicBezTo>
                    <a:pt x="28970" y="7020"/>
                    <a:pt x="31219" y="7986"/>
                    <a:pt x="32411" y="9449"/>
                  </a:cubicBezTo>
                  <a:cubicBezTo>
                    <a:pt x="32422" y="9464"/>
                    <a:pt x="32440" y="9473"/>
                    <a:pt x="32459" y="9473"/>
                  </a:cubicBezTo>
                  <a:cubicBezTo>
                    <a:pt x="32461" y="9473"/>
                    <a:pt x="32463" y="9473"/>
                    <a:pt x="32465" y="9473"/>
                  </a:cubicBezTo>
                  <a:cubicBezTo>
                    <a:pt x="32600" y="9466"/>
                    <a:pt x="32759" y="9459"/>
                    <a:pt x="32914" y="9459"/>
                  </a:cubicBezTo>
                  <a:cubicBezTo>
                    <a:pt x="35930" y="9459"/>
                    <a:pt x="38384" y="11008"/>
                    <a:pt x="38384" y="12912"/>
                  </a:cubicBezTo>
                  <a:cubicBezTo>
                    <a:pt x="38383" y="13049"/>
                    <a:pt x="38368" y="13186"/>
                    <a:pt x="38340" y="13321"/>
                  </a:cubicBezTo>
                  <a:lnTo>
                    <a:pt x="223" y="13321"/>
                  </a:lnTo>
                  <a:cubicBezTo>
                    <a:pt x="703" y="12748"/>
                    <a:pt x="1604" y="12292"/>
                    <a:pt x="2722" y="12060"/>
                  </a:cubicBezTo>
                  <a:cubicBezTo>
                    <a:pt x="2755" y="12052"/>
                    <a:pt x="2778" y="12021"/>
                    <a:pt x="2774" y="11987"/>
                  </a:cubicBezTo>
                  <a:cubicBezTo>
                    <a:pt x="2761" y="11873"/>
                    <a:pt x="2753" y="11758"/>
                    <a:pt x="2752" y="11643"/>
                  </a:cubicBezTo>
                  <a:cubicBezTo>
                    <a:pt x="2752" y="9786"/>
                    <a:pt x="4473" y="8078"/>
                    <a:pt x="7137" y="7290"/>
                  </a:cubicBezTo>
                  <a:cubicBezTo>
                    <a:pt x="7164" y="7282"/>
                    <a:pt x="7182" y="7258"/>
                    <a:pt x="7184" y="7230"/>
                  </a:cubicBezTo>
                  <a:cubicBezTo>
                    <a:pt x="7274" y="5745"/>
                    <a:pt x="9189" y="4528"/>
                    <a:pt x="11544" y="4462"/>
                  </a:cubicBezTo>
                  <a:cubicBezTo>
                    <a:pt x="11599" y="4460"/>
                    <a:pt x="11628" y="4396"/>
                    <a:pt x="11593" y="4353"/>
                  </a:cubicBezTo>
                  <a:cubicBezTo>
                    <a:pt x="11247" y="3936"/>
                    <a:pt x="11072" y="3487"/>
                    <a:pt x="11072" y="3020"/>
                  </a:cubicBezTo>
                  <a:cubicBezTo>
                    <a:pt x="11072" y="1427"/>
                    <a:pt x="13124" y="132"/>
                    <a:pt x="15648" y="132"/>
                  </a:cubicBezTo>
                  <a:close/>
                  <a:moveTo>
                    <a:pt x="15647" y="1"/>
                  </a:moveTo>
                  <a:cubicBezTo>
                    <a:pt x="13052" y="1"/>
                    <a:pt x="10939" y="1354"/>
                    <a:pt x="10939" y="3018"/>
                  </a:cubicBezTo>
                  <a:cubicBezTo>
                    <a:pt x="10939" y="3474"/>
                    <a:pt x="11101" y="3925"/>
                    <a:pt x="11409" y="4333"/>
                  </a:cubicBezTo>
                  <a:cubicBezTo>
                    <a:pt x="9033" y="4443"/>
                    <a:pt x="7183" y="5646"/>
                    <a:pt x="7055" y="7176"/>
                  </a:cubicBezTo>
                  <a:cubicBezTo>
                    <a:pt x="4359" y="7987"/>
                    <a:pt x="2620" y="9737"/>
                    <a:pt x="2620" y="11642"/>
                  </a:cubicBezTo>
                  <a:cubicBezTo>
                    <a:pt x="2620" y="11735"/>
                    <a:pt x="2625" y="11832"/>
                    <a:pt x="2636" y="11942"/>
                  </a:cubicBezTo>
                  <a:cubicBezTo>
                    <a:pt x="1447" y="12201"/>
                    <a:pt x="500" y="12711"/>
                    <a:pt x="33" y="13348"/>
                  </a:cubicBezTo>
                  <a:cubicBezTo>
                    <a:pt x="1" y="13391"/>
                    <a:pt x="32" y="13453"/>
                    <a:pt x="87" y="13453"/>
                  </a:cubicBezTo>
                  <a:lnTo>
                    <a:pt x="38393" y="13453"/>
                  </a:lnTo>
                  <a:cubicBezTo>
                    <a:pt x="38426" y="13453"/>
                    <a:pt x="38452" y="13430"/>
                    <a:pt x="38459" y="13399"/>
                  </a:cubicBezTo>
                  <a:cubicBezTo>
                    <a:pt x="38498" y="13214"/>
                    <a:pt x="38517" y="13059"/>
                    <a:pt x="38517" y="12911"/>
                  </a:cubicBezTo>
                  <a:cubicBezTo>
                    <a:pt x="38517" y="10933"/>
                    <a:pt x="36003" y="9325"/>
                    <a:pt x="32915" y="9325"/>
                  </a:cubicBezTo>
                  <a:cubicBezTo>
                    <a:pt x="32768" y="9325"/>
                    <a:pt x="32622" y="9331"/>
                    <a:pt x="32492" y="9338"/>
                  </a:cubicBezTo>
                  <a:cubicBezTo>
                    <a:pt x="31279" y="7871"/>
                    <a:pt x="29024" y="6899"/>
                    <a:pt x="26447" y="6732"/>
                  </a:cubicBezTo>
                  <a:cubicBezTo>
                    <a:pt x="25737" y="4837"/>
                    <a:pt x="23356" y="3392"/>
                    <a:pt x="20357" y="3037"/>
                  </a:cubicBezTo>
                  <a:lnTo>
                    <a:pt x="20357" y="3018"/>
                  </a:lnTo>
                  <a:cubicBezTo>
                    <a:pt x="20357" y="1354"/>
                    <a:pt x="18244" y="1"/>
                    <a:pt x="1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3" name="Google Shape;2243;p43"/>
          <p:cNvGrpSpPr/>
          <p:nvPr/>
        </p:nvGrpSpPr>
        <p:grpSpPr>
          <a:xfrm>
            <a:off x="6599684" y="2048548"/>
            <a:ext cx="244472" cy="244350"/>
            <a:chOff x="3939837" y="3311892"/>
            <a:chExt cx="610113" cy="610113"/>
          </a:xfrm>
        </p:grpSpPr>
        <p:sp>
          <p:nvSpPr>
            <p:cNvPr id="2244" name="Google Shape;2244;p43"/>
            <p:cNvSpPr/>
            <p:nvPr/>
          </p:nvSpPr>
          <p:spPr>
            <a:xfrm>
              <a:off x="3939837" y="3311892"/>
              <a:ext cx="610113" cy="610113"/>
            </a:xfrm>
            <a:custGeom>
              <a:avLst/>
              <a:gdLst/>
              <a:ahLst/>
              <a:cxnLst/>
              <a:rect l="l" t="t" r="r" b="b"/>
              <a:pathLst>
                <a:path w="13991" h="13991" extrusionOk="0">
                  <a:moveTo>
                    <a:pt x="6995" y="1"/>
                  </a:moveTo>
                  <a:cubicBezTo>
                    <a:pt x="6995" y="3863"/>
                    <a:pt x="3864" y="6996"/>
                    <a:pt x="0" y="6996"/>
                  </a:cubicBezTo>
                  <a:cubicBezTo>
                    <a:pt x="3863" y="6996"/>
                    <a:pt x="6995" y="10127"/>
                    <a:pt x="6995" y="13991"/>
                  </a:cubicBezTo>
                  <a:cubicBezTo>
                    <a:pt x="6995" y="10127"/>
                    <a:pt x="10126" y="6996"/>
                    <a:pt x="13990" y="6996"/>
                  </a:cubicBezTo>
                  <a:cubicBezTo>
                    <a:pt x="10126" y="6996"/>
                    <a:pt x="6995" y="3863"/>
                    <a:pt x="6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3939837" y="3311892"/>
              <a:ext cx="610113" cy="610113"/>
            </a:xfrm>
            <a:custGeom>
              <a:avLst/>
              <a:gdLst/>
              <a:ahLst/>
              <a:cxnLst/>
              <a:rect l="l" t="t" r="r" b="b"/>
              <a:pathLst>
                <a:path w="13991" h="13991" extrusionOk="0">
                  <a:moveTo>
                    <a:pt x="6995" y="969"/>
                  </a:moveTo>
                  <a:cubicBezTo>
                    <a:pt x="7425" y="4089"/>
                    <a:pt x="9902" y="6565"/>
                    <a:pt x="13022" y="6996"/>
                  </a:cubicBezTo>
                  <a:cubicBezTo>
                    <a:pt x="9902" y="7425"/>
                    <a:pt x="7425" y="9902"/>
                    <a:pt x="6995" y="13022"/>
                  </a:cubicBezTo>
                  <a:cubicBezTo>
                    <a:pt x="6566" y="9902"/>
                    <a:pt x="4089" y="7425"/>
                    <a:pt x="968" y="6996"/>
                  </a:cubicBezTo>
                  <a:cubicBezTo>
                    <a:pt x="4089" y="6565"/>
                    <a:pt x="6566" y="4089"/>
                    <a:pt x="6995" y="969"/>
                  </a:cubicBezTo>
                  <a:close/>
                  <a:moveTo>
                    <a:pt x="6929" y="1"/>
                  </a:moveTo>
                  <a:cubicBezTo>
                    <a:pt x="6929" y="3821"/>
                    <a:pt x="3821" y="6929"/>
                    <a:pt x="0" y="6929"/>
                  </a:cubicBezTo>
                  <a:lnTo>
                    <a:pt x="0" y="7061"/>
                  </a:lnTo>
                  <a:cubicBezTo>
                    <a:pt x="3821" y="7061"/>
                    <a:pt x="6929" y="10170"/>
                    <a:pt x="6929" y="13991"/>
                  </a:cubicBezTo>
                  <a:lnTo>
                    <a:pt x="7062" y="13991"/>
                  </a:lnTo>
                  <a:cubicBezTo>
                    <a:pt x="7062" y="10170"/>
                    <a:pt x="10169" y="7061"/>
                    <a:pt x="13990" y="7061"/>
                  </a:cubicBezTo>
                  <a:lnTo>
                    <a:pt x="13990" y="6929"/>
                  </a:lnTo>
                  <a:cubicBezTo>
                    <a:pt x="10180" y="6929"/>
                    <a:pt x="7078" y="3838"/>
                    <a:pt x="7062" y="31"/>
                  </a:cubicBezTo>
                  <a:lnTo>
                    <a:pt x="70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Comparative Tables for Marketing by Slidesgo">
  <a:themeElements>
    <a:clrScheme name="Simple Light">
      <a:dk1>
        <a:srgbClr val="FFFFFF"/>
      </a:dk1>
      <a:lt1>
        <a:srgbClr val="EEEEEE"/>
      </a:lt1>
      <a:dk2>
        <a:srgbClr val="F5FB77"/>
      </a:dk2>
      <a:lt2>
        <a:srgbClr val="795ED9"/>
      </a:lt2>
      <a:accent1>
        <a:srgbClr val="C1FA70"/>
      </a:accent1>
      <a:accent2>
        <a:srgbClr val="FA7071"/>
      </a:accent2>
      <a:accent3>
        <a:srgbClr val="0091FF"/>
      </a:accent3>
      <a:accent4>
        <a:srgbClr val="EB6500"/>
      </a:accent4>
      <a:accent5>
        <a:srgbClr val="1D1D1D"/>
      </a:accent5>
      <a:accent6>
        <a:srgbClr val="FFFFFF"/>
      </a:accent6>
      <a:hlink>
        <a:srgbClr val="1D1D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1240</Words>
  <Application>Microsoft Office PowerPoint</Application>
  <PresentationFormat>Presentación en pantalla (16:9)</PresentationFormat>
  <Paragraphs>47</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Dela Gothic One</vt:lpstr>
      <vt:lpstr>Bebas Neue</vt:lpstr>
      <vt:lpstr>Kanit</vt:lpstr>
      <vt:lpstr>Arial</vt:lpstr>
      <vt:lpstr>Comparative Tables for Marketing by Slidesgo</vt:lpstr>
      <vt:lpstr>EDUCACION Y SOCIEDAD</vt:lpstr>
      <vt:lpstr>Introducción</vt:lpstr>
      <vt:lpstr>Clase </vt:lpstr>
      <vt:lpstr>Cultura </vt:lpstr>
      <vt:lpstr>Idioma </vt:lpstr>
      <vt:lpstr>Religion </vt:lpstr>
      <vt:lpstr>Genero </vt:lpstr>
      <vt:lpstr>Capacidad matematica </vt:lpstr>
      <vt:lpstr>Sexualidad </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EDUCACION Y SOCIEDAD</dc:title>
  <cp:lastModifiedBy>Melissa Martinez Aldaco</cp:lastModifiedBy>
  <cp:revision>2</cp:revision>
  <dcterms:modified xsi:type="dcterms:W3CDTF">2022-06-18T01:36:24Z</dcterms:modified>
</cp:coreProperties>
</file>