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EED973-BEA1-46F2-9ACC-70A026D051AA}" type="datetimeFigureOut">
              <a:rPr lang="es-MX" smtClean="0"/>
              <a:pPr/>
              <a:t>22/06/2022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722885-5E72-423E-824F-18CD94EE401F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57356" y="714356"/>
            <a:ext cx="57150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es-MX" sz="2000" b="1" dirty="0" smtClean="0"/>
              <a:t>Escuela Normal de Educación Preescolar. </a:t>
            </a:r>
          </a:p>
          <a:p>
            <a:pPr marL="114300" algn="ctr">
              <a:lnSpc>
                <a:spcPct val="150000"/>
              </a:lnSpc>
            </a:pPr>
            <a:r>
              <a:rPr lang="es-MX" sz="2000" b="1" dirty="0" smtClean="0"/>
              <a:t>Ciclo escolar 2021-2022. </a:t>
            </a:r>
            <a:endParaRPr lang="es-MX" sz="2000" dirty="0" smtClean="0"/>
          </a:p>
          <a:p>
            <a:pPr marL="114300" indent="0" algn="ctr">
              <a:lnSpc>
                <a:spcPct val="150000"/>
              </a:lnSpc>
              <a:buNone/>
            </a:pPr>
            <a:endParaRPr lang="es-MX" sz="2000" b="1" dirty="0" smtClean="0"/>
          </a:p>
          <a:p>
            <a:pPr marL="114300" indent="0" algn="ctr">
              <a:lnSpc>
                <a:spcPct val="150000"/>
              </a:lnSpc>
              <a:buNone/>
            </a:pPr>
            <a:endParaRPr lang="es-MX" sz="2000" b="1" dirty="0" smtClean="0"/>
          </a:p>
          <a:p>
            <a:pPr marL="114300" indent="0" algn="ctr">
              <a:lnSpc>
                <a:spcPct val="150000"/>
              </a:lnSpc>
              <a:buNone/>
            </a:pPr>
            <a:endParaRPr lang="es-MX" sz="2000" dirty="0" smtClean="0"/>
          </a:p>
          <a:p>
            <a:pPr marL="114300" indent="0" algn="ctr">
              <a:lnSpc>
                <a:spcPct val="150000"/>
              </a:lnSpc>
              <a:buNone/>
            </a:pPr>
            <a:endParaRPr lang="es-MX" sz="2000" b="1" dirty="0" smtClean="0"/>
          </a:p>
          <a:p>
            <a:pPr marL="114300" indent="0" algn="ctr">
              <a:lnSpc>
                <a:spcPct val="150000"/>
              </a:lnSpc>
              <a:buNone/>
            </a:pPr>
            <a:r>
              <a:rPr lang="es-MX" sz="2000" b="1" dirty="0" smtClean="0"/>
              <a:t>Alumna: </a:t>
            </a:r>
            <a:r>
              <a:rPr lang="es-MX" sz="2000" b="1" dirty="0" err="1" smtClean="0"/>
              <a:t>Mayela</a:t>
            </a:r>
            <a:r>
              <a:rPr lang="es-MX" sz="2000" b="1" dirty="0" smtClean="0"/>
              <a:t> Abigail Moncada Cadena #14</a:t>
            </a:r>
            <a:endParaRPr lang="es-MX" sz="2000" dirty="0" smtClean="0"/>
          </a:p>
          <a:p>
            <a:pPr marL="114300" indent="0" algn="ctr">
              <a:lnSpc>
                <a:spcPct val="150000"/>
              </a:lnSpc>
              <a:buNone/>
            </a:pPr>
            <a:r>
              <a:rPr lang="es-MX" sz="2000" b="1" dirty="0" smtClean="0"/>
              <a:t>Prof. Manuel Federico Rodríguez Aguilar</a:t>
            </a:r>
            <a:endParaRPr lang="es-MX" sz="2000" dirty="0" smtClean="0"/>
          </a:p>
          <a:p>
            <a:pPr marL="114300" indent="0" algn="ctr">
              <a:lnSpc>
                <a:spcPct val="150000"/>
              </a:lnSpc>
              <a:buNone/>
            </a:pPr>
            <a:r>
              <a:rPr lang="es-MX" sz="2000" b="1" dirty="0" smtClean="0"/>
              <a:t>Curso: Artes Visuales</a:t>
            </a:r>
            <a:endParaRPr lang="es-MX" sz="2000" dirty="0" smtClean="0"/>
          </a:p>
          <a:p>
            <a:pPr marL="114300" indent="0" algn="ctr">
              <a:lnSpc>
                <a:spcPct val="150000"/>
              </a:lnSpc>
              <a:buNone/>
            </a:pPr>
            <a:r>
              <a:rPr lang="es-MX" sz="2000" b="1" dirty="0" smtClean="0"/>
              <a:t>Técnica </a:t>
            </a:r>
            <a:r>
              <a:rPr lang="es-MX" sz="2000" b="1" smtClean="0"/>
              <a:t>de </a:t>
            </a:r>
            <a:r>
              <a:rPr lang="es-MX" sz="2000" b="1" smtClean="0"/>
              <a:t>Acuarela</a:t>
            </a:r>
            <a:endParaRPr lang="es-MX" sz="2000" dirty="0" smtClean="0"/>
          </a:p>
          <a:p>
            <a:pPr marL="114300" indent="0" algn="ctr">
              <a:lnSpc>
                <a:spcPct val="150000"/>
              </a:lnSpc>
              <a:buNone/>
            </a:pPr>
            <a:endParaRPr lang="es-MX" sz="2000" dirty="0" smtClean="0"/>
          </a:p>
          <a:p>
            <a:pPr marL="114300" indent="0" algn="ctr">
              <a:lnSpc>
                <a:spcPct val="150000"/>
              </a:lnSpc>
              <a:buNone/>
            </a:pPr>
            <a:r>
              <a:rPr lang="es-MX" sz="2000" dirty="0" smtClean="0"/>
              <a:t>Junio, 2022, Saltillo Coahuila. </a:t>
            </a:r>
            <a:endParaRPr lang="es-MX" sz="2000" dirty="0"/>
          </a:p>
        </p:txBody>
      </p:sp>
      <p:pic>
        <p:nvPicPr>
          <p:cNvPr id="5" name="4 Imagen" descr="Escudo ENE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714488"/>
            <a:ext cx="1828800" cy="15811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WhatsApp Image 2022-06-22 at 9.58.27 P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008799" y="-294342"/>
            <a:ext cx="512635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WhatsApp Image 2022-06-22 at 9.58.27 PM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151675" y="277162"/>
            <a:ext cx="5126355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38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3</cp:revision>
  <dcterms:created xsi:type="dcterms:W3CDTF">2022-06-22T21:02:31Z</dcterms:created>
  <dcterms:modified xsi:type="dcterms:W3CDTF">2022-06-22T21:12:36Z</dcterms:modified>
</cp:coreProperties>
</file>