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8B9AC-25AD-799E-A0CB-8FD21502B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5405AF-8659-9724-D996-DAA37F131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B92809-4C7A-08BF-182E-D357253A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88C52-B572-2883-1072-CBE11CE4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8BE23D-ACF4-7510-3759-208B7A98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520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2CC30-C2B2-AF5D-C101-FD042F91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B9B9BD-DF45-D0CD-2E35-387DEF6E2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F5AAE-A435-7BC7-612F-E410C82D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510F2F-0CA4-521C-C0A1-B146A190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90D4A-4B77-3868-A8F7-8889F085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98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C9A470-E396-63F7-AE58-850494A55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139A61-F0CB-0F74-34D7-C190CA9D9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F7EB89-552A-3C8F-FE8C-899D48AA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B29B2B-5377-22F0-CEE9-D994C60E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EA13B1-E6E5-9285-8152-29D74E21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81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AB275-95D6-B866-E139-5FF8303F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8B2078-666F-3BD4-E9E4-70087D4B1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2ECB18-BA99-A826-8F8C-BADBB073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5350A5-6DAC-4654-5815-CB2D5F44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F4A75A-0958-FF06-3604-58094EA2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277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F4B19-F02C-EBF9-98DE-D75A40B5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0D7802-0A14-5375-EE7B-11A30BBE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9BAA67-7CE6-9C50-AA06-2E1D22F8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D7CC9-39A3-E32F-F890-2395B965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9B075B-5BAA-FC5B-D7F3-932BC18B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07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F653D-3558-0812-3852-8E04C2A1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A248B-473B-C078-7FC1-2DD7D1DA2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2049E4-1788-CF3F-781C-3996FC7C6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A3AB3C-013E-2934-65B3-F6D130AF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01C3D-675A-A0A1-38D5-F9A3C35E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7E9E34-91E0-60C7-2582-DCB9F4E9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56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7F24-D628-492D-135E-95913B3E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868363-2B0D-E0C4-E6EB-356454D7D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0906A7-4002-7B59-F7F3-B77654D22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4B4324-DD72-1F18-72DD-11FEDB5DD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4130C3-6ADA-E702-CDE4-91CE69AFC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AB911B-7E80-3422-5F66-2B2D582C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263A48-9AFC-D99F-373A-9688A782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BB9023-263E-F1E4-825B-98F6A8F2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65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99329-0488-69D9-914E-076F292F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9C5DBC-736D-9DC4-6771-EA2774B1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321A64-C93B-EBA8-7067-4284DFD8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754D89-903F-C46A-81A4-1FCE7A9A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73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A4EDA9-1BA1-34AF-A832-D187399B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1FCD55-9E4D-E4E0-3A09-67E8DE72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B6C51B-7003-36C3-807B-1114706A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53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5B0B8-BBBE-51AE-EF6A-B7E1C93B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B52820-00CA-390C-C62B-98B510962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1580D2-54AF-47B5-FAB0-56C6C5B66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896CBD-4E8B-4D1B-F2E7-8FF7BCF2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B845DF-4123-8984-778C-99D1814E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256CF3-86A7-998A-2755-F0991357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3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C5E79-8BBC-E23D-3D99-EC3E6434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5D6C05-2E18-4BF4-55F9-15E35CA1E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C6FB06-1D17-B1FA-A000-CD74B7222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B13285-88FC-5854-62F4-6AAEB4FE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C486B2-E712-4809-667E-08AD6FD8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C133DB-BD4C-978A-E990-C177BE36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663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CB3840-08BF-E8BC-9882-AF023AAA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06B7A2-D56A-2A1D-A900-1CD403B1B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6B7063-8172-3E5F-4BBD-6D644D425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A2044-F2C8-46D8-B1EF-DB492A3CEEB8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CA1D13-1717-573C-DE07-2197801B9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FABD65-8D92-6805-BDD5-C336639BD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4B2A-9DF2-4EBF-B665-2DD319A65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201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659F3-9944-3BBE-4AC5-C14E04274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8381"/>
            <a:ext cx="9144000" cy="2387600"/>
          </a:xfrm>
        </p:spPr>
        <p:txBody>
          <a:bodyPr>
            <a:normAutofit/>
          </a:bodyPr>
          <a:lstStyle/>
          <a:p>
            <a:r>
              <a:rPr lang="es-MX" sz="8000" b="1" dirty="0"/>
              <a:t>Técnica de Acuarela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92AD76-E262-114F-40D6-BFE18809B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730" y="4595951"/>
            <a:ext cx="9144000" cy="1655762"/>
          </a:xfrm>
        </p:spPr>
        <p:txBody>
          <a:bodyPr>
            <a:normAutofit/>
          </a:bodyPr>
          <a:lstStyle/>
          <a:p>
            <a:r>
              <a:rPr lang="es-MX" sz="2800" b="1" dirty="0"/>
              <a:t>ALUMNA: XIMENA ISAMAR JIMÉNEZ ROMO. #9</a:t>
            </a:r>
          </a:p>
        </p:txBody>
      </p:sp>
    </p:spTree>
    <p:extLst>
      <p:ext uri="{BB962C8B-B14F-4D97-AF65-F5344CB8AC3E}">
        <p14:creationId xmlns:p14="http://schemas.microsoft.com/office/powerpoint/2010/main" val="140004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656585-EB57-2E2A-D48F-8981916A4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AC71C5-1200-52AB-A24E-C2F561890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43" y="0"/>
            <a:ext cx="9391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28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Panorámica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Técnica de Acuarela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 de Falso Encausto</dc:title>
  <dc:creator>XIMENA ISAMAR JIMENEZ ROMO</dc:creator>
  <cp:lastModifiedBy>XIMENA ISAMAR JIMENEZ ROMO</cp:lastModifiedBy>
  <cp:revision>4</cp:revision>
  <dcterms:created xsi:type="dcterms:W3CDTF">2022-06-26T21:54:15Z</dcterms:created>
  <dcterms:modified xsi:type="dcterms:W3CDTF">2022-06-26T22:16:43Z</dcterms:modified>
</cp:coreProperties>
</file>