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7" r:id="rId1"/>
  </p:sldMasterIdLst>
  <p:sldIdLst>
    <p:sldId id="256" r:id="rId2"/>
    <p:sldId id="257" r:id="rId3"/>
    <p:sldId id="258" r:id="rId4"/>
    <p:sldId id="268" r:id="rId5"/>
    <p:sldId id="259" r:id="rId6"/>
    <p:sldId id="261" r:id="rId7"/>
    <p:sldId id="263" r:id="rId8"/>
    <p:sldId id="260" r:id="rId9"/>
    <p:sldId id="262" r:id="rId10"/>
    <p:sldId id="266" r:id="rId11"/>
    <p:sldId id="265" r:id="rId12"/>
    <p:sldId id="264" r:id="rId13"/>
    <p:sldId id="267" r:id="rId14"/>
  </p:sldIdLst>
  <p:sldSz cx="12192000" cy="6858000"/>
  <p:notesSz cx="6858000" cy="9144000"/>
  <p:embeddedFontLst>
    <p:embeddedFont>
      <p:font typeface="Calibri" panose="020F0502020204030204" pitchFamily="34" charset="0"/>
      <p:regular r:id="rId15"/>
      <p:bold r:id="rId16"/>
      <p:italic r:id="rId17"/>
      <p:boldItalic r:id="rId18"/>
    </p:embeddedFont>
    <p:embeddedFont>
      <p:font typeface="Calibri Light" panose="020F0302020204030204" pitchFamily="34" charset="0"/>
      <p:regular r:id="rId19"/>
      <p:italic r:id="rId20"/>
    </p:embeddedFont>
  </p:embeddedFontLst>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FFFFF"/>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605" autoAdjust="0"/>
    <p:restoredTop sz="94660"/>
  </p:normalViewPr>
  <p:slideViewPr>
    <p:cSldViewPr snapToGrid="0">
      <p:cViewPr varScale="1">
        <p:scale>
          <a:sx n="72" d="100"/>
          <a:sy n="72" d="100"/>
        </p:scale>
        <p:origin x="75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48A9FA9-3B52-4700-A221-FCE31828820F}"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s-MX"/>
        </a:p>
      </dgm:t>
    </dgm:pt>
    <dgm:pt modelId="{A64B4B51-651F-4DE4-813B-C0544028D21D}">
      <dgm:prSet phldrT="[Texto]" custT="1"/>
      <dgm:spPr>
        <a:solidFill>
          <a:srgbClr val="CC0000"/>
        </a:solidFill>
      </dgm:spPr>
      <dgm:t>
        <a:bodyPr/>
        <a:lstStyle/>
        <a:p>
          <a:pPr algn="ctr"/>
          <a:r>
            <a:rPr lang="es-MX" sz="1800" dirty="0">
              <a:solidFill>
                <a:schemeClr val="tx1"/>
              </a:solidFill>
              <a:latin typeface="Times New Roman" panose="02020603050405020304" pitchFamily="18" charset="0"/>
              <a:cs typeface="Times New Roman" panose="02020603050405020304" pitchFamily="18" charset="0"/>
            </a:rPr>
            <a:t>La tesis de investigación es una manera de desarrollar habilidades escolares así como algunas de las competencias profesionales.</a:t>
          </a:r>
        </a:p>
        <a:p>
          <a:pPr algn="l"/>
          <a:endParaRPr lang="es-MX" sz="1600" dirty="0">
            <a:solidFill>
              <a:schemeClr val="tx1"/>
            </a:solidFill>
            <a:latin typeface="Times New Roman" panose="02020603050405020304" pitchFamily="18" charset="0"/>
            <a:cs typeface="Times New Roman" panose="02020603050405020304" pitchFamily="18" charset="0"/>
          </a:endParaRPr>
        </a:p>
      </dgm:t>
    </dgm:pt>
    <dgm:pt modelId="{A081B967-10C8-407E-A7F8-9157499A5586}" type="parTrans" cxnId="{5B177F99-4BDC-455E-A97C-714A567E8DF6}">
      <dgm:prSet/>
      <dgm:spPr/>
      <dgm:t>
        <a:bodyPr/>
        <a:lstStyle/>
        <a:p>
          <a:endParaRPr lang="es-MX"/>
        </a:p>
      </dgm:t>
    </dgm:pt>
    <dgm:pt modelId="{55879708-8485-4C62-A0A8-A0C262295BF0}" type="sibTrans" cxnId="{5B177F99-4BDC-455E-A97C-714A567E8DF6}">
      <dgm:prSet/>
      <dgm:spPr>
        <a:solidFill>
          <a:srgbClr val="FFFFFF">
            <a:alpha val="81176"/>
          </a:srgbClr>
        </a:solidFill>
        <a:ln>
          <a:solidFill>
            <a:srgbClr val="FF0000">
              <a:alpha val="90000"/>
            </a:srgbClr>
          </a:solidFill>
        </a:ln>
      </dgm:spPr>
      <dgm:t>
        <a:bodyPr/>
        <a:lstStyle/>
        <a:p>
          <a:endParaRPr lang="es-MX" dirty="0"/>
        </a:p>
      </dgm:t>
    </dgm:pt>
    <dgm:pt modelId="{E9F9F92D-70E6-40EA-8A2C-D04AB0FF84DD}">
      <dgm:prSet custT="1"/>
      <dgm:spPr>
        <a:solidFill>
          <a:srgbClr val="FFFFFF"/>
        </a:solidFill>
        <a:ln>
          <a:solidFill>
            <a:srgbClr val="FF0000"/>
          </a:solidFill>
        </a:ln>
      </dgm:spPr>
      <dgm:t>
        <a:bodyPr/>
        <a:lstStyle/>
        <a:p>
          <a:pPr algn="ctr"/>
          <a:r>
            <a:rPr lang="es-MX" sz="1800" dirty="0">
              <a:solidFill>
                <a:schemeClr val="tx1"/>
              </a:solidFill>
              <a:latin typeface="Times New Roman" panose="02020603050405020304" pitchFamily="18" charset="0"/>
              <a:cs typeface="Times New Roman" panose="02020603050405020304" pitchFamily="18" charset="0"/>
            </a:rPr>
            <a:t>Es una manera innovadora de seguir creciendo en el ámbito educativo y profesional. </a:t>
          </a:r>
        </a:p>
      </dgm:t>
    </dgm:pt>
    <dgm:pt modelId="{DFE7B598-09B5-4E53-9740-4D2C2FD0F7E9}" type="parTrans" cxnId="{D5741804-0D11-4B02-9237-C0342C301D0B}">
      <dgm:prSet/>
      <dgm:spPr/>
      <dgm:t>
        <a:bodyPr/>
        <a:lstStyle/>
        <a:p>
          <a:endParaRPr lang="es-MX"/>
        </a:p>
      </dgm:t>
    </dgm:pt>
    <dgm:pt modelId="{B38E6BED-0527-46F6-AC07-F4EFA295DDE1}" type="sibTrans" cxnId="{D5741804-0D11-4B02-9237-C0342C301D0B}">
      <dgm:prSet/>
      <dgm:spPr>
        <a:solidFill>
          <a:srgbClr val="CC0000">
            <a:alpha val="90000"/>
          </a:srgbClr>
        </a:solidFill>
      </dgm:spPr>
      <dgm:t>
        <a:bodyPr/>
        <a:lstStyle/>
        <a:p>
          <a:endParaRPr lang="es-MX" dirty="0"/>
        </a:p>
      </dgm:t>
    </dgm:pt>
    <dgm:pt modelId="{29143798-EDE3-4F06-9807-05864B4CC653}">
      <dgm:prSet custT="1"/>
      <dgm:spPr>
        <a:solidFill>
          <a:srgbClr val="CC0000"/>
        </a:solidFill>
      </dgm:spPr>
      <dgm:t>
        <a:bodyPr/>
        <a:lstStyle/>
        <a:p>
          <a:pPr algn="ctr"/>
          <a:r>
            <a:rPr lang="es-MX" sz="1800" dirty="0">
              <a:solidFill>
                <a:schemeClr val="tx1"/>
              </a:solidFill>
              <a:latin typeface="Times New Roman" panose="02020603050405020304" pitchFamily="18" charset="0"/>
              <a:cs typeface="Times New Roman" panose="02020603050405020304" pitchFamily="18" charset="0"/>
            </a:rPr>
            <a:t>Se buscaba aportar un poco al proceso de enseñanza-aprendizaje por lo que la tesis era buena opción para llevar a cabo este objetivo. </a:t>
          </a:r>
        </a:p>
      </dgm:t>
    </dgm:pt>
    <dgm:pt modelId="{953215A7-BC19-45A8-B150-2BD74453BAAD}" type="parTrans" cxnId="{24CC7B98-A6EF-4C5B-978F-10ACB3F5A60D}">
      <dgm:prSet/>
      <dgm:spPr/>
      <dgm:t>
        <a:bodyPr/>
        <a:lstStyle/>
        <a:p>
          <a:endParaRPr lang="es-MX"/>
        </a:p>
      </dgm:t>
    </dgm:pt>
    <dgm:pt modelId="{DA0D9D4A-E4FC-477D-BF41-2693C3CE9E8D}" type="sibTrans" cxnId="{24CC7B98-A6EF-4C5B-978F-10ACB3F5A60D}">
      <dgm:prSet/>
      <dgm:spPr>
        <a:solidFill>
          <a:srgbClr val="FFFFFF">
            <a:alpha val="90000"/>
          </a:srgbClr>
        </a:solidFill>
        <a:ln>
          <a:solidFill>
            <a:srgbClr val="FF0000">
              <a:alpha val="90000"/>
            </a:srgbClr>
          </a:solidFill>
        </a:ln>
      </dgm:spPr>
      <dgm:t>
        <a:bodyPr/>
        <a:lstStyle/>
        <a:p>
          <a:endParaRPr lang="es-MX" dirty="0"/>
        </a:p>
      </dgm:t>
    </dgm:pt>
    <dgm:pt modelId="{55448B17-FF33-4D12-89DE-98955113FF56}">
      <dgm:prSet custT="1"/>
      <dgm:spPr>
        <a:solidFill>
          <a:srgbClr val="FFFFFF"/>
        </a:solidFill>
        <a:ln>
          <a:solidFill>
            <a:srgbClr val="FF0000"/>
          </a:solidFill>
        </a:ln>
      </dgm:spPr>
      <dgm:t>
        <a:bodyPr/>
        <a:lstStyle/>
        <a:p>
          <a:pPr algn="ctr"/>
          <a:r>
            <a:rPr lang="es-MX" sz="1800" dirty="0">
              <a:solidFill>
                <a:schemeClr val="tx1"/>
              </a:solidFill>
              <a:latin typeface="Times New Roman" panose="02020603050405020304" pitchFamily="18" charset="0"/>
              <a:cs typeface="Times New Roman" panose="02020603050405020304" pitchFamily="18" charset="0"/>
            </a:rPr>
            <a:t>El tema de las emociones es un tanto complicado por lo que resulta difícil comprenderlo, sin embargo influyen en el aprendizaje de los alumnos.  </a:t>
          </a:r>
        </a:p>
      </dgm:t>
    </dgm:pt>
    <dgm:pt modelId="{E27C97F8-D2A7-4639-A1C6-DF59766A29EE}" type="parTrans" cxnId="{85B8600E-0B13-45F5-BFF1-E27E3983148F}">
      <dgm:prSet/>
      <dgm:spPr/>
      <dgm:t>
        <a:bodyPr/>
        <a:lstStyle/>
        <a:p>
          <a:endParaRPr lang="es-MX"/>
        </a:p>
      </dgm:t>
    </dgm:pt>
    <dgm:pt modelId="{EFEDE33F-3E4C-4810-BEBB-3A943430AB85}" type="sibTrans" cxnId="{85B8600E-0B13-45F5-BFF1-E27E3983148F}">
      <dgm:prSet/>
      <dgm:spPr/>
      <dgm:t>
        <a:bodyPr/>
        <a:lstStyle/>
        <a:p>
          <a:endParaRPr lang="es-MX"/>
        </a:p>
      </dgm:t>
    </dgm:pt>
    <dgm:pt modelId="{11139E46-73DD-42E0-9973-48196E831047}" type="pres">
      <dgm:prSet presAssocID="{948A9FA9-3B52-4700-A221-FCE31828820F}" presName="outerComposite" presStyleCnt="0">
        <dgm:presLayoutVars>
          <dgm:chMax val="5"/>
          <dgm:dir/>
          <dgm:resizeHandles val="exact"/>
        </dgm:presLayoutVars>
      </dgm:prSet>
      <dgm:spPr/>
    </dgm:pt>
    <dgm:pt modelId="{66139CE2-DDF4-4FC7-9133-59645F6823B3}" type="pres">
      <dgm:prSet presAssocID="{948A9FA9-3B52-4700-A221-FCE31828820F}" presName="dummyMaxCanvas" presStyleCnt="0">
        <dgm:presLayoutVars/>
      </dgm:prSet>
      <dgm:spPr/>
    </dgm:pt>
    <dgm:pt modelId="{4E1CE3AC-1B74-4D51-B528-E8D8917CB872}" type="pres">
      <dgm:prSet presAssocID="{948A9FA9-3B52-4700-A221-FCE31828820F}" presName="FourNodes_1" presStyleLbl="node1" presStyleIdx="0" presStyleCnt="4">
        <dgm:presLayoutVars>
          <dgm:bulletEnabled val="1"/>
        </dgm:presLayoutVars>
      </dgm:prSet>
      <dgm:spPr/>
    </dgm:pt>
    <dgm:pt modelId="{968BBEAD-D306-42B8-8E0F-DDC9B0E115C8}" type="pres">
      <dgm:prSet presAssocID="{948A9FA9-3B52-4700-A221-FCE31828820F}" presName="FourNodes_2" presStyleLbl="node1" presStyleIdx="1" presStyleCnt="4">
        <dgm:presLayoutVars>
          <dgm:bulletEnabled val="1"/>
        </dgm:presLayoutVars>
      </dgm:prSet>
      <dgm:spPr/>
    </dgm:pt>
    <dgm:pt modelId="{B3C361C9-EE28-4355-A755-5DA2D915904A}" type="pres">
      <dgm:prSet presAssocID="{948A9FA9-3B52-4700-A221-FCE31828820F}" presName="FourNodes_3" presStyleLbl="node1" presStyleIdx="2" presStyleCnt="4">
        <dgm:presLayoutVars>
          <dgm:bulletEnabled val="1"/>
        </dgm:presLayoutVars>
      </dgm:prSet>
      <dgm:spPr/>
    </dgm:pt>
    <dgm:pt modelId="{5AE5BD03-88C8-418C-A51E-8841047BD42B}" type="pres">
      <dgm:prSet presAssocID="{948A9FA9-3B52-4700-A221-FCE31828820F}" presName="FourNodes_4" presStyleLbl="node1" presStyleIdx="3" presStyleCnt="4">
        <dgm:presLayoutVars>
          <dgm:bulletEnabled val="1"/>
        </dgm:presLayoutVars>
      </dgm:prSet>
      <dgm:spPr/>
    </dgm:pt>
    <dgm:pt modelId="{7255492E-CA47-4143-B0CA-543F202BD14C}" type="pres">
      <dgm:prSet presAssocID="{948A9FA9-3B52-4700-A221-FCE31828820F}" presName="FourConn_1-2" presStyleLbl="fgAccFollowNode1" presStyleIdx="0" presStyleCnt="3">
        <dgm:presLayoutVars>
          <dgm:bulletEnabled val="1"/>
        </dgm:presLayoutVars>
      </dgm:prSet>
      <dgm:spPr/>
    </dgm:pt>
    <dgm:pt modelId="{2A8BEEB6-B3C4-4B2E-B291-30B934AA8D91}" type="pres">
      <dgm:prSet presAssocID="{948A9FA9-3B52-4700-A221-FCE31828820F}" presName="FourConn_2-3" presStyleLbl="fgAccFollowNode1" presStyleIdx="1" presStyleCnt="3">
        <dgm:presLayoutVars>
          <dgm:bulletEnabled val="1"/>
        </dgm:presLayoutVars>
      </dgm:prSet>
      <dgm:spPr/>
    </dgm:pt>
    <dgm:pt modelId="{BD20B5F5-193C-4AAB-BC76-FCD40DAE8AC1}" type="pres">
      <dgm:prSet presAssocID="{948A9FA9-3B52-4700-A221-FCE31828820F}" presName="FourConn_3-4" presStyleLbl="fgAccFollowNode1" presStyleIdx="2" presStyleCnt="3">
        <dgm:presLayoutVars>
          <dgm:bulletEnabled val="1"/>
        </dgm:presLayoutVars>
      </dgm:prSet>
      <dgm:spPr/>
    </dgm:pt>
    <dgm:pt modelId="{806463BD-66E3-4907-8A14-F9E6FB824CEF}" type="pres">
      <dgm:prSet presAssocID="{948A9FA9-3B52-4700-A221-FCE31828820F}" presName="FourNodes_1_text" presStyleLbl="node1" presStyleIdx="3" presStyleCnt="4">
        <dgm:presLayoutVars>
          <dgm:bulletEnabled val="1"/>
        </dgm:presLayoutVars>
      </dgm:prSet>
      <dgm:spPr/>
    </dgm:pt>
    <dgm:pt modelId="{69D25950-69C9-45FD-80B3-AAB8C5ADE389}" type="pres">
      <dgm:prSet presAssocID="{948A9FA9-3B52-4700-A221-FCE31828820F}" presName="FourNodes_2_text" presStyleLbl="node1" presStyleIdx="3" presStyleCnt="4">
        <dgm:presLayoutVars>
          <dgm:bulletEnabled val="1"/>
        </dgm:presLayoutVars>
      </dgm:prSet>
      <dgm:spPr/>
    </dgm:pt>
    <dgm:pt modelId="{31BA8F5A-5C0E-41CB-9B5B-2CB822E3DC8F}" type="pres">
      <dgm:prSet presAssocID="{948A9FA9-3B52-4700-A221-FCE31828820F}" presName="FourNodes_3_text" presStyleLbl="node1" presStyleIdx="3" presStyleCnt="4">
        <dgm:presLayoutVars>
          <dgm:bulletEnabled val="1"/>
        </dgm:presLayoutVars>
      </dgm:prSet>
      <dgm:spPr/>
    </dgm:pt>
    <dgm:pt modelId="{8CA10687-7AAC-41D0-94E9-5BF5F23D3475}" type="pres">
      <dgm:prSet presAssocID="{948A9FA9-3B52-4700-A221-FCE31828820F}" presName="FourNodes_4_text" presStyleLbl="node1" presStyleIdx="3" presStyleCnt="4">
        <dgm:presLayoutVars>
          <dgm:bulletEnabled val="1"/>
        </dgm:presLayoutVars>
      </dgm:prSet>
      <dgm:spPr/>
    </dgm:pt>
  </dgm:ptLst>
  <dgm:cxnLst>
    <dgm:cxn modelId="{D5741804-0D11-4B02-9237-C0342C301D0B}" srcId="{948A9FA9-3B52-4700-A221-FCE31828820F}" destId="{E9F9F92D-70E6-40EA-8A2C-D04AB0FF84DD}" srcOrd="1" destOrd="0" parTransId="{DFE7B598-09B5-4E53-9740-4D2C2FD0F7E9}" sibTransId="{B38E6BED-0527-46F6-AC07-F4EFA295DDE1}"/>
    <dgm:cxn modelId="{8686A409-97EA-4D62-88BE-9D4D6017D0C8}" type="presOf" srcId="{A64B4B51-651F-4DE4-813B-C0544028D21D}" destId="{806463BD-66E3-4907-8A14-F9E6FB824CEF}" srcOrd="1" destOrd="0" presId="urn:microsoft.com/office/officeart/2005/8/layout/vProcess5"/>
    <dgm:cxn modelId="{85B8600E-0B13-45F5-BFF1-E27E3983148F}" srcId="{948A9FA9-3B52-4700-A221-FCE31828820F}" destId="{55448B17-FF33-4D12-89DE-98955113FF56}" srcOrd="3" destOrd="0" parTransId="{E27C97F8-D2A7-4639-A1C6-DF59766A29EE}" sibTransId="{EFEDE33F-3E4C-4810-BEBB-3A943430AB85}"/>
    <dgm:cxn modelId="{FC4FE612-8722-4704-9265-E864CEE60427}" type="presOf" srcId="{55448B17-FF33-4D12-89DE-98955113FF56}" destId="{5AE5BD03-88C8-418C-A51E-8841047BD42B}" srcOrd="0" destOrd="0" presId="urn:microsoft.com/office/officeart/2005/8/layout/vProcess5"/>
    <dgm:cxn modelId="{C2E8CD1F-AE52-416A-BF2D-01C666686338}" type="presOf" srcId="{DA0D9D4A-E4FC-477D-BF41-2693C3CE9E8D}" destId="{BD20B5F5-193C-4AAB-BC76-FCD40DAE8AC1}" srcOrd="0" destOrd="0" presId="urn:microsoft.com/office/officeart/2005/8/layout/vProcess5"/>
    <dgm:cxn modelId="{452C393B-686B-425F-8B9B-A9450D6001AB}" type="presOf" srcId="{E9F9F92D-70E6-40EA-8A2C-D04AB0FF84DD}" destId="{968BBEAD-D306-42B8-8E0F-DDC9B0E115C8}" srcOrd="0" destOrd="0" presId="urn:microsoft.com/office/officeart/2005/8/layout/vProcess5"/>
    <dgm:cxn modelId="{705DD73C-A8AE-42AF-9437-1F71C0286000}" type="presOf" srcId="{55879708-8485-4C62-A0A8-A0C262295BF0}" destId="{7255492E-CA47-4143-B0CA-543F202BD14C}" srcOrd="0" destOrd="0" presId="urn:microsoft.com/office/officeart/2005/8/layout/vProcess5"/>
    <dgm:cxn modelId="{9844E350-59EF-425C-9F4F-B15E04EC2797}" type="presOf" srcId="{A64B4B51-651F-4DE4-813B-C0544028D21D}" destId="{4E1CE3AC-1B74-4D51-B528-E8D8917CB872}" srcOrd="0" destOrd="0" presId="urn:microsoft.com/office/officeart/2005/8/layout/vProcess5"/>
    <dgm:cxn modelId="{216EB353-F849-4DF0-83D2-5AAF248AABF8}" type="presOf" srcId="{29143798-EDE3-4F06-9807-05864B4CC653}" destId="{31BA8F5A-5C0E-41CB-9B5B-2CB822E3DC8F}" srcOrd="1" destOrd="0" presId="urn:microsoft.com/office/officeart/2005/8/layout/vProcess5"/>
    <dgm:cxn modelId="{B222CB76-C437-4ACB-9F02-0201335D8A8F}" type="presOf" srcId="{29143798-EDE3-4F06-9807-05864B4CC653}" destId="{B3C361C9-EE28-4355-A755-5DA2D915904A}" srcOrd="0" destOrd="0" presId="urn:microsoft.com/office/officeart/2005/8/layout/vProcess5"/>
    <dgm:cxn modelId="{24CC7B98-A6EF-4C5B-978F-10ACB3F5A60D}" srcId="{948A9FA9-3B52-4700-A221-FCE31828820F}" destId="{29143798-EDE3-4F06-9807-05864B4CC653}" srcOrd="2" destOrd="0" parTransId="{953215A7-BC19-45A8-B150-2BD74453BAAD}" sibTransId="{DA0D9D4A-E4FC-477D-BF41-2693C3CE9E8D}"/>
    <dgm:cxn modelId="{5B177F99-4BDC-455E-A97C-714A567E8DF6}" srcId="{948A9FA9-3B52-4700-A221-FCE31828820F}" destId="{A64B4B51-651F-4DE4-813B-C0544028D21D}" srcOrd="0" destOrd="0" parTransId="{A081B967-10C8-407E-A7F8-9157499A5586}" sibTransId="{55879708-8485-4C62-A0A8-A0C262295BF0}"/>
    <dgm:cxn modelId="{ADEC96AF-B76D-427D-8869-C31DA7C2E5FF}" type="presOf" srcId="{E9F9F92D-70E6-40EA-8A2C-D04AB0FF84DD}" destId="{69D25950-69C9-45FD-80B3-AAB8C5ADE389}" srcOrd="1" destOrd="0" presId="urn:microsoft.com/office/officeart/2005/8/layout/vProcess5"/>
    <dgm:cxn modelId="{ED6990B3-35CB-4E1C-90D3-69E09487A85B}" type="presOf" srcId="{55448B17-FF33-4D12-89DE-98955113FF56}" destId="{8CA10687-7AAC-41D0-94E9-5BF5F23D3475}" srcOrd="1" destOrd="0" presId="urn:microsoft.com/office/officeart/2005/8/layout/vProcess5"/>
    <dgm:cxn modelId="{CDF26BE3-AB4B-4241-84A0-83FA5CD7FF69}" type="presOf" srcId="{B38E6BED-0527-46F6-AC07-F4EFA295DDE1}" destId="{2A8BEEB6-B3C4-4B2E-B291-30B934AA8D91}" srcOrd="0" destOrd="0" presId="urn:microsoft.com/office/officeart/2005/8/layout/vProcess5"/>
    <dgm:cxn modelId="{CEA873FA-B9E9-4B93-AC5C-00FBCFC48A8B}" type="presOf" srcId="{948A9FA9-3B52-4700-A221-FCE31828820F}" destId="{11139E46-73DD-42E0-9973-48196E831047}" srcOrd="0" destOrd="0" presId="urn:microsoft.com/office/officeart/2005/8/layout/vProcess5"/>
    <dgm:cxn modelId="{AEAFA5AC-205C-4C10-832C-A42B70865535}" type="presParOf" srcId="{11139E46-73DD-42E0-9973-48196E831047}" destId="{66139CE2-DDF4-4FC7-9133-59645F6823B3}" srcOrd="0" destOrd="0" presId="urn:microsoft.com/office/officeart/2005/8/layout/vProcess5"/>
    <dgm:cxn modelId="{A24DE45B-F969-4070-A72F-6C68E3A0C5C2}" type="presParOf" srcId="{11139E46-73DD-42E0-9973-48196E831047}" destId="{4E1CE3AC-1B74-4D51-B528-E8D8917CB872}" srcOrd="1" destOrd="0" presId="urn:microsoft.com/office/officeart/2005/8/layout/vProcess5"/>
    <dgm:cxn modelId="{9B28B6A7-5684-4FCC-AFE7-DB1ADC21FB3C}" type="presParOf" srcId="{11139E46-73DD-42E0-9973-48196E831047}" destId="{968BBEAD-D306-42B8-8E0F-DDC9B0E115C8}" srcOrd="2" destOrd="0" presId="urn:microsoft.com/office/officeart/2005/8/layout/vProcess5"/>
    <dgm:cxn modelId="{433FED91-63E3-449E-8A04-C0C5C220811D}" type="presParOf" srcId="{11139E46-73DD-42E0-9973-48196E831047}" destId="{B3C361C9-EE28-4355-A755-5DA2D915904A}" srcOrd="3" destOrd="0" presId="urn:microsoft.com/office/officeart/2005/8/layout/vProcess5"/>
    <dgm:cxn modelId="{476B6DAC-AB5E-40D3-B105-FCF5CE2DEB62}" type="presParOf" srcId="{11139E46-73DD-42E0-9973-48196E831047}" destId="{5AE5BD03-88C8-418C-A51E-8841047BD42B}" srcOrd="4" destOrd="0" presId="urn:microsoft.com/office/officeart/2005/8/layout/vProcess5"/>
    <dgm:cxn modelId="{FA6471FD-2E12-4F41-A204-35C496695A5B}" type="presParOf" srcId="{11139E46-73DD-42E0-9973-48196E831047}" destId="{7255492E-CA47-4143-B0CA-543F202BD14C}" srcOrd="5" destOrd="0" presId="urn:microsoft.com/office/officeart/2005/8/layout/vProcess5"/>
    <dgm:cxn modelId="{5E16E9A9-5C2E-45A5-A6F9-A9458B676C1C}" type="presParOf" srcId="{11139E46-73DD-42E0-9973-48196E831047}" destId="{2A8BEEB6-B3C4-4B2E-B291-30B934AA8D91}" srcOrd="6" destOrd="0" presId="urn:microsoft.com/office/officeart/2005/8/layout/vProcess5"/>
    <dgm:cxn modelId="{84E6CDD7-B9BE-41BE-9503-68FDAEA16B15}" type="presParOf" srcId="{11139E46-73DD-42E0-9973-48196E831047}" destId="{BD20B5F5-193C-4AAB-BC76-FCD40DAE8AC1}" srcOrd="7" destOrd="0" presId="urn:microsoft.com/office/officeart/2005/8/layout/vProcess5"/>
    <dgm:cxn modelId="{BC893149-27FD-47B3-9EE1-6E4B14FA56C8}" type="presParOf" srcId="{11139E46-73DD-42E0-9973-48196E831047}" destId="{806463BD-66E3-4907-8A14-F9E6FB824CEF}" srcOrd="8" destOrd="0" presId="urn:microsoft.com/office/officeart/2005/8/layout/vProcess5"/>
    <dgm:cxn modelId="{26E1F66F-4A3F-4E16-BAD5-5B9FE7BDBF8D}" type="presParOf" srcId="{11139E46-73DD-42E0-9973-48196E831047}" destId="{69D25950-69C9-45FD-80B3-AAB8C5ADE389}" srcOrd="9" destOrd="0" presId="urn:microsoft.com/office/officeart/2005/8/layout/vProcess5"/>
    <dgm:cxn modelId="{31CBB9F8-6C89-4AC9-997A-CC3217DE92BB}" type="presParOf" srcId="{11139E46-73DD-42E0-9973-48196E831047}" destId="{31BA8F5A-5C0E-41CB-9B5B-2CB822E3DC8F}" srcOrd="10" destOrd="0" presId="urn:microsoft.com/office/officeart/2005/8/layout/vProcess5"/>
    <dgm:cxn modelId="{3D7A508A-5339-4CFE-BD64-7AA596C33C8B}" type="presParOf" srcId="{11139E46-73DD-42E0-9973-48196E831047}" destId="{8CA10687-7AAC-41D0-94E9-5BF5F23D3475}" srcOrd="11" destOrd="0" presId="urn:microsoft.com/office/officeart/2005/8/layout/vProcess5"/>
  </dgm:cxnLst>
  <dgm:bg>
    <a:solidFill>
      <a:srgbClr val="FFFFFF"/>
    </a:solidFill>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35ED7C5-327D-4632-A0BD-991ED88C4B30}" type="doc">
      <dgm:prSet loTypeId="urn:microsoft.com/office/officeart/2005/8/layout/list1" loCatId="list" qsTypeId="urn:microsoft.com/office/officeart/2005/8/quickstyle/simple1" qsCatId="simple" csTypeId="urn:microsoft.com/office/officeart/2005/8/colors/accent1_2" csCatId="accent1" phldr="1"/>
      <dgm:spPr/>
    </dgm:pt>
    <dgm:pt modelId="{7B4A2042-157A-4A89-B12B-362DDF0FC61F}">
      <dgm:prSet custT="1"/>
      <dgm:spPr>
        <a:solidFill>
          <a:srgbClr val="CC0000"/>
        </a:solidFill>
      </dgm:spPr>
      <dgm:t>
        <a:bodyPr/>
        <a:lstStyle/>
        <a:p>
          <a:pPr algn="ctr"/>
          <a:r>
            <a:rPr lang="es-MX" sz="1600" dirty="0">
              <a:solidFill>
                <a:schemeClr val="tx1"/>
              </a:solidFill>
              <a:latin typeface="Times New Roman" panose="02020603050405020304" pitchFamily="18" charset="0"/>
              <a:cs typeface="Times New Roman" panose="02020603050405020304" pitchFamily="18" charset="0"/>
            </a:rPr>
            <a:t>Elabora diagnósticos de los intereses, motivaciones y necesidades formativas de los alumnos para organizar las actividades de aprendizaje, así como las adecuaciones curriculares y didácticas pertinentes.</a:t>
          </a:r>
        </a:p>
      </dgm:t>
    </dgm:pt>
    <dgm:pt modelId="{F48CC93C-565B-47E1-9E94-73A2C7E14605}" type="parTrans" cxnId="{4D261F3A-9B87-4DDC-B6DE-62CE3FE90852}">
      <dgm:prSet/>
      <dgm:spPr/>
      <dgm:t>
        <a:bodyPr/>
        <a:lstStyle/>
        <a:p>
          <a:endParaRPr lang="es-MX"/>
        </a:p>
      </dgm:t>
    </dgm:pt>
    <dgm:pt modelId="{3B010B2D-A55D-4A4E-B020-035B97575E51}" type="sibTrans" cxnId="{4D261F3A-9B87-4DDC-B6DE-62CE3FE90852}">
      <dgm:prSet/>
      <dgm:spPr/>
      <dgm:t>
        <a:bodyPr/>
        <a:lstStyle/>
        <a:p>
          <a:endParaRPr lang="es-MX"/>
        </a:p>
      </dgm:t>
    </dgm:pt>
    <dgm:pt modelId="{8D655E07-BAAB-4150-8EE4-4476CE31A5AF}">
      <dgm:prSet custT="1"/>
      <dgm:spPr>
        <a:solidFill>
          <a:srgbClr val="CC0000"/>
        </a:solidFill>
      </dgm:spPr>
      <dgm:t>
        <a:bodyPr/>
        <a:lstStyle/>
        <a:p>
          <a:pPr algn="ctr"/>
          <a:r>
            <a:rPr lang="es-MX" sz="1600" dirty="0">
              <a:solidFill>
                <a:schemeClr val="tx1"/>
              </a:solidFill>
              <a:latin typeface="Times New Roman" panose="02020603050405020304" pitchFamily="18" charset="0"/>
              <a:cs typeface="Times New Roman" panose="02020603050405020304" pitchFamily="18" charset="0"/>
            </a:rPr>
            <a:t>Selecciona estrategias que favorecen el desarrollo intelectual, físico, social y emocional de los alumnos para procurar el logro de los aprendizajes.</a:t>
          </a:r>
        </a:p>
      </dgm:t>
    </dgm:pt>
    <dgm:pt modelId="{15972CA9-5316-4237-82D9-1A61762E3622}" type="parTrans" cxnId="{FAFE8E62-095E-49BC-86B9-8C4F3AFAE54B}">
      <dgm:prSet/>
      <dgm:spPr/>
      <dgm:t>
        <a:bodyPr/>
        <a:lstStyle/>
        <a:p>
          <a:endParaRPr lang="es-MX"/>
        </a:p>
      </dgm:t>
    </dgm:pt>
    <dgm:pt modelId="{A3F52C97-01B7-41F6-BFEF-98AD68865BF3}" type="sibTrans" cxnId="{FAFE8E62-095E-49BC-86B9-8C4F3AFAE54B}">
      <dgm:prSet/>
      <dgm:spPr/>
      <dgm:t>
        <a:bodyPr/>
        <a:lstStyle/>
        <a:p>
          <a:endParaRPr lang="es-MX"/>
        </a:p>
      </dgm:t>
    </dgm:pt>
    <dgm:pt modelId="{4D2598CE-9869-48C5-85EE-433024AA0F9A}">
      <dgm:prSet custT="1"/>
      <dgm:spPr>
        <a:solidFill>
          <a:srgbClr val="CC0000"/>
        </a:solidFill>
      </dgm:spPr>
      <dgm:t>
        <a:bodyPr/>
        <a:lstStyle/>
        <a:p>
          <a:pPr algn="ctr"/>
          <a:r>
            <a:rPr lang="es-MX" sz="1600" dirty="0">
              <a:solidFill>
                <a:schemeClr val="tx1"/>
              </a:solidFill>
              <a:latin typeface="Times New Roman" panose="02020603050405020304" pitchFamily="18" charset="0"/>
              <a:cs typeface="Times New Roman" panose="02020603050405020304" pitchFamily="18" charset="0"/>
            </a:rPr>
            <a:t>Construye escenarios y experiencias de aprendizaje utilizando diversos recursos metodológicos y tecnológicos para favorecer la educación inclusiva. </a:t>
          </a:r>
        </a:p>
      </dgm:t>
    </dgm:pt>
    <dgm:pt modelId="{F3F092D2-7866-4727-8FD9-CA05C2237762}" type="parTrans" cxnId="{F5959474-D9F8-44C4-BCB7-635FD9283F37}">
      <dgm:prSet/>
      <dgm:spPr/>
      <dgm:t>
        <a:bodyPr/>
        <a:lstStyle/>
        <a:p>
          <a:endParaRPr lang="es-MX"/>
        </a:p>
      </dgm:t>
    </dgm:pt>
    <dgm:pt modelId="{BF0E0C5F-1A77-4611-ABF8-C70C44847761}" type="sibTrans" cxnId="{F5959474-D9F8-44C4-BCB7-635FD9283F37}">
      <dgm:prSet/>
      <dgm:spPr/>
      <dgm:t>
        <a:bodyPr/>
        <a:lstStyle/>
        <a:p>
          <a:endParaRPr lang="es-MX"/>
        </a:p>
      </dgm:t>
    </dgm:pt>
    <dgm:pt modelId="{5343A10A-E4AE-49AD-8E45-CB7E6728CEF7}" type="pres">
      <dgm:prSet presAssocID="{835ED7C5-327D-4632-A0BD-991ED88C4B30}" presName="linear" presStyleCnt="0">
        <dgm:presLayoutVars>
          <dgm:dir/>
          <dgm:animLvl val="lvl"/>
          <dgm:resizeHandles val="exact"/>
        </dgm:presLayoutVars>
      </dgm:prSet>
      <dgm:spPr/>
    </dgm:pt>
    <dgm:pt modelId="{DE91F953-1F86-4A89-A161-98D43630B8F4}" type="pres">
      <dgm:prSet presAssocID="{7B4A2042-157A-4A89-B12B-362DDF0FC61F}" presName="parentLin" presStyleCnt="0"/>
      <dgm:spPr/>
    </dgm:pt>
    <dgm:pt modelId="{3C4618B7-AA8F-495D-865B-6F5ED63B9FAB}" type="pres">
      <dgm:prSet presAssocID="{7B4A2042-157A-4A89-B12B-362DDF0FC61F}" presName="parentLeftMargin" presStyleLbl="node1" presStyleIdx="0" presStyleCnt="3"/>
      <dgm:spPr/>
    </dgm:pt>
    <dgm:pt modelId="{5202BD5E-A26B-4244-99D5-BCD3AA7EFBDF}" type="pres">
      <dgm:prSet presAssocID="{7B4A2042-157A-4A89-B12B-362DDF0FC61F}" presName="parentText" presStyleLbl="node1" presStyleIdx="0" presStyleCnt="3">
        <dgm:presLayoutVars>
          <dgm:chMax val="0"/>
          <dgm:bulletEnabled val="1"/>
        </dgm:presLayoutVars>
      </dgm:prSet>
      <dgm:spPr/>
    </dgm:pt>
    <dgm:pt modelId="{41855D9D-4A41-433D-9CA3-D55751475A73}" type="pres">
      <dgm:prSet presAssocID="{7B4A2042-157A-4A89-B12B-362DDF0FC61F}" presName="negativeSpace" presStyleCnt="0"/>
      <dgm:spPr/>
    </dgm:pt>
    <dgm:pt modelId="{75113100-74B8-43CF-AB0C-DE10497DF85E}" type="pres">
      <dgm:prSet presAssocID="{7B4A2042-157A-4A89-B12B-362DDF0FC61F}" presName="childText" presStyleLbl="conFgAcc1" presStyleIdx="0" presStyleCnt="3">
        <dgm:presLayoutVars>
          <dgm:bulletEnabled val="1"/>
        </dgm:presLayoutVars>
      </dgm:prSet>
      <dgm:spPr>
        <a:ln>
          <a:solidFill>
            <a:srgbClr val="CC0000"/>
          </a:solidFill>
        </a:ln>
      </dgm:spPr>
    </dgm:pt>
    <dgm:pt modelId="{0A3A4B60-CEE7-41F6-8E09-4F6316821B09}" type="pres">
      <dgm:prSet presAssocID="{3B010B2D-A55D-4A4E-B020-035B97575E51}" presName="spaceBetweenRectangles" presStyleCnt="0"/>
      <dgm:spPr/>
    </dgm:pt>
    <dgm:pt modelId="{7874E2C3-7F23-4950-8CAA-70C33869BEC3}" type="pres">
      <dgm:prSet presAssocID="{8D655E07-BAAB-4150-8EE4-4476CE31A5AF}" presName="parentLin" presStyleCnt="0"/>
      <dgm:spPr/>
    </dgm:pt>
    <dgm:pt modelId="{F6716981-9AE5-45B2-B1F0-A8541D4B9A2A}" type="pres">
      <dgm:prSet presAssocID="{8D655E07-BAAB-4150-8EE4-4476CE31A5AF}" presName="parentLeftMargin" presStyleLbl="node1" presStyleIdx="0" presStyleCnt="3"/>
      <dgm:spPr/>
    </dgm:pt>
    <dgm:pt modelId="{57CAB787-1751-4E4B-9621-B064A33A8E94}" type="pres">
      <dgm:prSet presAssocID="{8D655E07-BAAB-4150-8EE4-4476CE31A5AF}" presName="parentText" presStyleLbl="node1" presStyleIdx="1" presStyleCnt="3">
        <dgm:presLayoutVars>
          <dgm:chMax val="0"/>
          <dgm:bulletEnabled val="1"/>
        </dgm:presLayoutVars>
      </dgm:prSet>
      <dgm:spPr/>
    </dgm:pt>
    <dgm:pt modelId="{7CDDD92C-F75A-4489-9CF4-76AA5848DE0F}" type="pres">
      <dgm:prSet presAssocID="{8D655E07-BAAB-4150-8EE4-4476CE31A5AF}" presName="negativeSpace" presStyleCnt="0"/>
      <dgm:spPr/>
    </dgm:pt>
    <dgm:pt modelId="{3075C5F5-B6AE-423D-904D-9814043F2E02}" type="pres">
      <dgm:prSet presAssocID="{8D655E07-BAAB-4150-8EE4-4476CE31A5AF}" presName="childText" presStyleLbl="conFgAcc1" presStyleIdx="1" presStyleCnt="3">
        <dgm:presLayoutVars>
          <dgm:bulletEnabled val="1"/>
        </dgm:presLayoutVars>
      </dgm:prSet>
      <dgm:spPr>
        <a:ln>
          <a:solidFill>
            <a:srgbClr val="CC0000"/>
          </a:solidFill>
        </a:ln>
      </dgm:spPr>
    </dgm:pt>
    <dgm:pt modelId="{CEE7BBA3-B201-44B2-9436-B74921EDA650}" type="pres">
      <dgm:prSet presAssocID="{A3F52C97-01B7-41F6-BFEF-98AD68865BF3}" presName="spaceBetweenRectangles" presStyleCnt="0"/>
      <dgm:spPr/>
    </dgm:pt>
    <dgm:pt modelId="{5B6332CD-B3AB-4123-930E-65A01C3CB457}" type="pres">
      <dgm:prSet presAssocID="{4D2598CE-9869-48C5-85EE-433024AA0F9A}" presName="parentLin" presStyleCnt="0"/>
      <dgm:spPr/>
    </dgm:pt>
    <dgm:pt modelId="{4D77F8B4-876A-4516-ADE6-323A2B140A90}" type="pres">
      <dgm:prSet presAssocID="{4D2598CE-9869-48C5-85EE-433024AA0F9A}" presName="parentLeftMargin" presStyleLbl="node1" presStyleIdx="1" presStyleCnt="3"/>
      <dgm:spPr/>
    </dgm:pt>
    <dgm:pt modelId="{D20B6577-BF87-4DFA-A872-3C7933C35404}" type="pres">
      <dgm:prSet presAssocID="{4D2598CE-9869-48C5-85EE-433024AA0F9A}" presName="parentText" presStyleLbl="node1" presStyleIdx="2" presStyleCnt="3">
        <dgm:presLayoutVars>
          <dgm:chMax val="0"/>
          <dgm:bulletEnabled val="1"/>
        </dgm:presLayoutVars>
      </dgm:prSet>
      <dgm:spPr/>
    </dgm:pt>
    <dgm:pt modelId="{1C989352-C33A-42CF-9C9A-DFC6C366CC53}" type="pres">
      <dgm:prSet presAssocID="{4D2598CE-9869-48C5-85EE-433024AA0F9A}" presName="negativeSpace" presStyleCnt="0"/>
      <dgm:spPr/>
    </dgm:pt>
    <dgm:pt modelId="{0E8CCC82-FB2B-4AA5-8D34-579F4DEB4691}" type="pres">
      <dgm:prSet presAssocID="{4D2598CE-9869-48C5-85EE-433024AA0F9A}" presName="childText" presStyleLbl="conFgAcc1" presStyleIdx="2" presStyleCnt="3">
        <dgm:presLayoutVars>
          <dgm:bulletEnabled val="1"/>
        </dgm:presLayoutVars>
      </dgm:prSet>
      <dgm:spPr>
        <a:ln>
          <a:solidFill>
            <a:srgbClr val="CC0000"/>
          </a:solidFill>
        </a:ln>
      </dgm:spPr>
    </dgm:pt>
  </dgm:ptLst>
  <dgm:cxnLst>
    <dgm:cxn modelId="{5BEABF12-E260-411E-B586-CB5273EE770F}" type="presOf" srcId="{4D2598CE-9869-48C5-85EE-433024AA0F9A}" destId="{4D77F8B4-876A-4516-ADE6-323A2B140A90}" srcOrd="0" destOrd="0" presId="urn:microsoft.com/office/officeart/2005/8/layout/list1"/>
    <dgm:cxn modelId="{F2B86F25-D97B-4DB6-A3A7-8586D4D46A26}" type="presOf" srcId="{835ED7C5-327D-4632-A0BD-991ED88C4B30}" destId="{5343A10A-E4AE-49AD-8E45-CB7E6728CEF7}" srcOrd="0" destOrd="0" presId="urn:microsoft.com/office/officeart/2005/8/layout/list1"/>
    <dgm:cxn modelId="{4D261F3A-9B87-4DDC-B6DE-62CE3FE90852}" srcId="{835ED7C5-327D-4632-A0BD-991ED88C4B30}" destId="{7B4A2042-157A-4A89-B12B-362DDF0FC61F}" srcOrd="0" destOrd="0" parTransId="{F48CC93C-565B-47E1-9E94-73A2C7E14605}" sibTransId="{3B010B2D-A55D-4A4E-B020-035B97575E51}"/>
    <dgm:cxn modelId="{FAFE8E62-095E-49BC-86B9-8C4F3AFAE54B}" srcId="{835ED7C5-327D-4632-A0BD-991ED88C4B30}" destId="{8D655E07-BAAB-4150-8EE4-4476CE31A5AF}" srcOrd="1" destOrd="0" parTransId="{15972CA9-5316-4237-82D9-1A61762E3622}" sibTransId="{A3F52C97-01B7-41F6-BFEF-98AD68865BF3}"/>
    <dgm:cxn modelId="{4C61A366-BB0A-435E-BEFD-4783EDE08803}" type="presOf" srcId="{7B4A2042-157A-4A89-B12B-362DDF0FC61F}" destId="{3C4618B7-AA8F-495D-865B-6F5ED63B9FAB}" srcOrd="0" destOrd="0" presId="urn:microsoft.com/office/officeart/2005/8/layout/list1"/>
    <dgm:cxn modelId="{FECFC06C-64E7-40D7-B953-CE9B4CCEB943}" type="presOf" srcId="{4D2598CE-9869-48C5-85EE-433024AA0F9A}" destId="{D20B6577-BF87-4DFA-A872-3C7933C35404}" srcOrd="1" destOrd="0" presId="urn:microsoft.com/office/officeart/2005/8/layout/list1"/>
    <dgm:cxn modelId="{F5959474-D9F8-44C4-BCB7-635FD9283F37}" srcId="{835ED7C5-327D-4632-A0BD-991ED88C4B30}" destId="{4D2598CE-9869-48C5-85EE-433024AA0F9A}" srcOrd="2" destOrd="0" parTransId="{F3F092D2-7866-4727-8FD9-CA05C2237762}" sibTransId="{BF0E0C5F-1A77-4611-ABF8-C70C44847761}"/>
    <dgm:cxn modelId="{FCDD41D7-207A-4276-957A-387A2A7CE5F5}" type="presOf" srcId="{7B4A2042-157A-4A89-B12B-362DDF0FC61F}" destId="{5202BD5E-A26B-4244-99D5-BCD3AA7EFBDF}" srcOrd="1" destOrd="0" presId="urn:microsoft.com/office/officeart/2005/8/layout/list1"/>
    <dgm:cxn modelId="{DC4CE5E0-D97D-4BD6-923D-78ED07CE5E3C}" type="presOf" srcId="{8D655E07-BAAB-4150-8EE4-4476CE31A5AF}" destId="{57CAB787-1751-4E4B-9621-B064A33A8E94}" srcOrd="1" destOrd="0" presId="urn:microsoft.com/office/officeart/2005/8/layout/list1"/>
    <dgm:cxn modelId="{97693DEF-DC12-4466-894B-B017A7CF8104}" type="presOf" srcId="{8D655E07-BAAB-4150-8EE4-4476CE31A5AF}" destId="{F6716981-9AE5-45B2-B1F0-A8541D4B9A2A}" srcOrd="0" destOrd="0" presId="urn:microsoft.com/office/officeart/2005/8/layout/list1"/>
    <dgm:cxn modelId="{9BC40893-8B1B-4617-BE4F-05BEDC85FE9B}" type="presParOf" srcId="{5343A10A-E4AE-49AD-8E45-CB7E6728CEF7}" destId="{DE91F953-1F86-4A89-A161-98D43630B8F4}" srcOrd="0" destOrd="0" presId="urn:microsoft.com/office/officeart/2005/8/layout/list1"/>
    <dgm:cxn modelId="{372B9561-412F-4591-BF09-DAAF654B1349}" type="presParOf" srcId="{DE91F953-1F86-4A89-A161-98D43630B8F4}" destId="{3C4618B7-AA8F-495D-865B-6F5ED63B9FAB}" srcOrd="0" destOrd="0" presId="urn:microsoft.com/office/officeart/2005/8/layout/list1"/>
    <dgm:cxn modelId="{948B61E0-3F1F-43DE-8C7C-0266B2A35B5E}" type="presParOf" srcId="{DE91F953-1F86-4A89-A161-98D43630B8F4}" destId="{5202BD5E-A26B-4244-99D5-BCD3AA7EFBDF}" srcOrd="1" destOrd="0" presId="urn:microsoft.com/office/officeart/2005/8/layout/list1"/>
    <dgm:cxn modelId="{0DFE5798-CC2A-4BBF-9277-FCC7F615C7EF}" type="presParOf" srcId="{5343A10A-E4AE-49AD-8E45-CB7E6728CEF7}" destId="{41855D9D-4A41-433D-9CA3-D55751475A73}" srcOrd="1" destOrd="0" presId="urn:microsoft.com/office/officeart/2005/8/layout/list1"/>
    <dgm:cxn modelId="{AB5F2EDB-1C0A-4B57-BA86-78AAA93C5B3F}" type="presParOf" srcId="{5343A10A-E4AE-49AD-8E45-CB7E6728CEF7}" destId="{75113100-74B8-43CF-AB0C-DE10497DF85E}" srcOrd="2" destOrd="0" presId="urn:microsoft.com/office/officeart/2005/8/layout/list1"/>
    <dgm:cxn modelId="{3CB867A2-FBC5-4A1E-8FFC-63A7ABBEF33B}" type="presParOf" srcId="{5343A10A-E4AE-49AD-8E45-CB7E6728CEF7}" destId="{0A3A4B60-CEE7-41F6-8E09-4F6316821B09}" srcOrd="3" destOrd="0" presId="urn:microsoft.com/office/officeart/2005/8/layout/list1"/>
    <dgm:cxn modelId="{D122D352-2C91-4E77-8BE0-F397AE1D125F}" type="presParOf" srcId="{5343A10A-E4AE-49AD-8E45-CB7E6728CEF7}" destId="{7874E2C3-7F23-4950-8CAA-70C33869BEC3}" srcOrd="4" destOrd="0" presId="urn:microsoft.com/office/officeart/2005/8/layout/list1"/>
    <dgm:cxn modelId="{10888428-AE86-4668-8B78-13B5E890AF5C}" type="presParOf" srcId="{7874E2C3-7F23-4950-8CAA-70C33869BEC3}" destId="{F6716981-9AE5-45B2-B1F0-A8541D4B9A2A}" srcOrd="0" destOrd="0" presId="urn:microsoft.com/office/officeart/2005/8/layout/list1"/>
    <dgm:cxn modelId="{F654626C-57C1-4DCD-AF18-0148372B3371}" type="presParOf" srcId="{7874E2C3-7F23-4950-8CAA-70C33869BEC3}" destId="{57CAB787-1751-4E4B-9621-B064A33A8E94}" srcOrd="1" destOrd="0" presId="urn:microsoft.com/office/officeart/2005/8/layout/list1"/>
    <dgm:cxn modelId="{2604D21B-3692-4D34-9B16-FE3599D46429}" type="presParOf" srcId="{5343A10A-E4AE-49AD-8E45-CB7E6728CEF7}" destId="{7CDDD92C-F75A-4489-9CF4-76AA5848DE0F}" srcOrd="5" destOrd="0" presId="urn:microsoft.com/office/officeart/2005/8/layout/list1"/>
    <dgm:cxn modelId="{3D009224-4E7B-49DA-B7B9-F64AC052EDA3}" type="presParOf" srcId="{5343A10A-E4AE-49AD-8E45-CB7E6728CEF7}" destId="{3075C5F5-B6AE-423D-904D-9814043F2E02}" srcOrd="6" destOrd="0" presId="urn:microsoft.com/office/officeart/2005/8/layout/list1"/>
    <dgm:cxn modelId="{BB4485F0-36F3-4F5C-85DC-30C161123320}" type="presParOf" srcId="{5343A10A-E4AE-49AD-8E45-CB7E6728CEF7}" destId="{CEE7BBA3-B201-44B2-9436-B74921EDA650}" srcOrd="7" destOrd="0" presId="urn:microsoft.com/office/officeart/2005/8/layout/list1"/>
    <dgm:cxn modelId="{66E87C13-2645-4229-A257-E408E2CFDC1E}" type="presParOf" srcId="{5343A10A-E4AE-49AD-8E45-CB7E6728CEF7}" destId="{5B6332CD-B3AB-4123-930E-65A01C3CB457}" srcOrd="8" destOrd="0" presId="urn:microsoft.com/office/officeart/2005/8/layout/list1"/>
    <dgm:cxn modelId="{F6C0DD6D-D506-4CCD-9113-2941EB6EDD8E}" type="presParOf" srcId="{5B6332CD-B3AB-4123-930E-65A01C3CB457}" destId="{4D77F8B4-876A-4516-ADE6-323A2B140A90}" srcOrd="0" destOrd="0" presId="urn:microsoft.com/office/officeart/2005/8/layout/list1"/>
    <dgm:cxn modelId="{B24BB384-8B65-4CFD-B837-654DBB1579B6}" type="presParOf" srcId="{5B6332CD-B3AB-4123-930E-65A01C3CB457}" destId="{D20B6577-BF87-4DFA-A872-3C7933C35404}" srcOrd="1" destOrd="0" presId="urn:microsoft.com/office/officeart/2005/8/layout/list1"/>
    <dgm:cxn modelId="{E2B92871-5944-4B5D-B6DB-F7DA9E2AA002}" type="presParOf" srcId="{5343A10A-E4AE-49AD-8E45-CB7E6728CEF7}" destId="{1C989352-C33A-42CF-9C9A-DFC6C366CC53}" srcOrd="9" destOrd="0" presId="urn:microsoft.com/office/officeart/2005/8/layout/list1"/>
    <dgm:cxn modelId="{5EEA7938-BEF6-4B03-946E-FA1B43CE15E3}" type="presParOf" srcId="{5343A10A-E4AE-49AD-8E45-CB7E6728CEF7}" destId="{0E8CCC82-FB2B-4AA5-8D34-579F4DEB4691}"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9433886-BBF7-4564-AE18-AE553DCA1E02}"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es-MX"/>
        </a:p>
      </dgm:t>
    </dgm:pt>
    <dgm:pt modelId="{05F0512C-D11A-4CEB-9B7F-84955A6B9BF4}">
      <dgm:prSet phldrT="[Texto]" custT="1"/>
      <dgm:spPr>
        <a:solidFill>
          <a:srgbClr val="FF0000"/>
        </a:solidFill>
      </dgm:spPr>
      <dgm:t>
        <a:bodyPr/>
        <a:lstStyle/>
        <a:p>
          <a:r>
            <a:rPr lang="es-MX" sz="1800" dirty="0">
              <a:latin typeface="Times New Roman" panose="02020603050405020304" pitchFamily="18" charset="0"/>
              <a:cs typeface="Times New Roman" panose="02020603050405020304" pitchFamily="18" charset="0"/>
            </a:rPr>
            <a:t>Capitulo I </a:t>
          </a:r>
        </a:p>
        <a:p>
          <a:r>
            <a:rPr lang="es-MX" sz="1800" dirty="0">
              <a:latin typeface="Times New Roman" panose="02020603050405020304" pitchFamily="18" charset="0"/>
              <a:cs typeface="Times New Roman" panose="02020603050405020304" pitchFamily="18" charset="0"/>
            </a:rPr>
            <a:t>Planteamiento del problema </a:t>
          </a:r>
        </a:p>
      </dgm:t>
    </dgm:pt>
    <dgm:pt modelId="{D1B1E6F6-DAC3-421B-910C-71E9167B445A}" type="parTrans" cxnId="{90D725D2-71AB-4483-A6EE-9BDCC8E0BF73}">
      <dgm:prSet/>
      <dgm:spPr/>
      <dgm:t>
        <a:bodyPr/>
        <a:lstStyle/>
        <a:p>
          <a:endParaRPr lang="es-MX"/>
        </a:p>
      </dgm:t>
    </dgm:pt>
    <dgm:pt modelId="{2635C342-005B-4DAB-982A-8837A235E363}" type="sibTrans" cxnId="{90D725D2-71AB-4483-A6EE-9BDCC8E0BF73}">
      <dgm:prSet/>
      <dgm:spPr>
        <a:gradFill flip="none" rotWithShape="1">
          <a:gsLst>
            <a:gs pos="0">
              <a:srgbClr val="CC0000">
                <a:tint val="66000"/>
                <a:satMod val="160000"/>
              </a:srgbClr>
            </a:gs>
            <a:gs pos="50000">
              <a:srgbClr val="CC0000">
                <a:tint val="44500"/>
                <a:satMod val="160000"/>
              </a:srgbClr>
            </a:gs>
            <a:gs pos="100000">
              <a:srgbClr val="CC0000">
                <a:tint val="23500"/>
                <a:satMod val="160000"/>
              </a:srgbClr>
            </a:gs>
          </a:gsLst>
          <a:lin ang="2700000" scaled="1"/>
          <a:tileRect/>
        </a:gradFill>
      </dgm:spPr>
      <dgm:t>
        <a:bodyPr/>
        <a:lstStyle/>
        <a:p>
          <a:endParaRPr lang="es-MX"/>
        </a:p>
      </dgm:t>
    </dgm:pt>
    <dgm:pt modelId="{493F4DC7-6376-4FD2-A45F-5EA680D57354}">
      <dgm:prSet phldrT="[Texto]" custT="1"/>
      <dgm:spPr>
        <a:solidFill>
          <a:srgbClr val="FF0000"/>
        </a:solidFill>
      </dgm:spPr>
      <dgm:t>
        <a:bodyPr/>
        <a:lstStyle/>
        <a:p>
          <a:r>
            <a:rPr lang="es-MX" sz="1800" dirty="0">
              <a:latin typeface="Times New Roman" panose="02020603050405020304" pitchFamily="18" charset="0"/>
              <a:cs typeface="Times New Roman" panose="02020603050405020304" pitchFamily="18" charset="0"/>
            </a:rPr>
            <a:t>Capitulo II </a:t>
          </a:r>
        </a:p>
        <a:p>
          <a:r>
            <a:rPr lang="es-MX" sz="1800" dirty="0">
              <a:latin typeface="Times New Roman" panose="02020603050405020304" pitchFamily="18" charset="0"/>
              <a:cs typeface="Times New Roman" panose="02020603050405020304" pitchFamily="18" charset="0"/>
            </a:rPr>
            <a:t>Marco teórico </a:t>
          </a:r>
        </a:p>
      </dgm:t>
    </dgm:pt>
    <dgm:pt modelId="{3A04EDFF-F90E-4A59-ABEC-508AAF1936D5}" type="parTrans" cxnId="{1F122E16-59E1-46EF-B393-7ED29E2455F6}">
      <dgm:prSet/>
      <dgm:spPr/>
      <dgm:t>
        <a:bodyPr/>
        <a:lstStyle/>
        <a:p>
          <a:endParaRPr lang="es-MX"/>
        </a:p>
      </dgm:t>
    </dgm:pt>
    <dgm:pt modelId="{55C23EC5-266E-42BA-A49A-564CAF3A5385}" type="sibTrans" cxnId="{1F122E16-59E1-46EF-B393-7ED29E2455F6}">
      <dgm:prSet/>
      <dgm:spPr/>
      <dgm:t>
        <a:bodyPr/>
        <a:lstStyle/>
        <a:p>
          <a:endParaRPr lang="es-MX"/>
        </a:p>
      </dgm:t>
    </dgm:pt>
    <dgm:pt modelId="{F7DCB43B-AA3A-4761-A48B-416DD04487D9}">
      <dgm:prSet phldrT="[Texto]" custT="1"/>
      <dgm:spPr>
        <a:solidFill>
          <a:srgbClr val="FF0000"/>
        </a:solidFill>
      </dgm:spPr>
      <dgm:t>
        <a:bodyPr/>
        <a:lstStyle/>
        <a:p>
          <a:r>
            <a:rPr lang="es-MX" sz="1800" dirty="0">
              <a:latin typeface="Times New Roman" panose="02020603050405020304" pitchFamily="18" charset="0"/>
              <a:cs typeface="Times New Roman" panose="02020603050405020304" pitchFamily="18" charset="0"/>
            </a:rPr>
            <a:t>Capitulo III </a:t>
          </a:r>
        </a:p>
        <a:p>
          <a:r>
            <a:rPr lang="es-MX" sz="1800" dirty="0">
              <a:latin typeface="Times New Roman" panose="02020603050405020304" pitchFamily="18" charset="0"/>
              <a:cs typeface="Times New Roman" panose="02020603050405020304" pitchFamily="18" charset="0"/>
            </a:rPr>
            <a:t>Metodología </a:t>
          </a:r>
        </a:p>
      </dgm:t>
    </dgm:pt>
    <dgm:pt modelId="{0FC915B4-488E-4758-A241-74ED58247E40}" type="parTrans" cxnId="{D4183086-7EE0-4745-8FFC-81572DE3E5BD}">
      <dgm:prSet/>
      <dgm:spPr/>
      <dgm:t>
        <a:bodyPr/>
        <a:lstStyle/>
        <a:p>
          <a:endParaRPr lang="es-MX"/>
        </a:p>
      </dgm:t>
    </dgm:pt>
    <dgm:pt modelId="{768E3E45-C9EC-4CCE-A558-FF0AC56164EC}" type="sibTrans" cxnId="{D4183086-7EE0-4745-8FFC-81572DE3E5BD}">
      <dgm:prSet/>
      <dgm:spPr/>
      <dgm:t>
        <a:bodyPr/>
        <a:lstStyle/>
        <a:p>
          <a:endParaRPr lang="es-MX"/>
        </a:p>
      </dgm:t>
    </dgm:pt>
    <dgm:pt modelId="{5BB5C5CB-DB7B-4EE6-BB56-4059B0FFF6EF}">
      <dgm:prSet phldrT="[Texto]" custT="1"/>
      <dgm:spPr>
        <a:solidFill>
          <a:srgbClr val="FF0000"/>
        </a:solidFill>
      </dgm:spPr>
      <dgm:t>
        <a:bodyPr/>
        <a:lstStyle/>
        <a:p>
          <a:r>
            <a:rPr lang="es-MX" sz="1800" dirty="0">
              <a:latin typeface="Times New Roman" panose="02020603050405020304" pitchFamily="18" charset="0"/>
              <a:cs typeface="Times New Roman" panose="02020603050405020304" pitchFamily="18" charset="0"/>
            </a:rPr>
            <a:t>Capitulo IV </a:t>
          </a:r>
        </a:p>
        <a:p>
          <a:r>
            <a:rPr lang="es-MX" sz="1800" dirty="0">
              <a:latin typeface="Times New Roman" panose="02020603050405020304" pitchFamily="18" charset="0"/>
              <a:cs typeface="Times New Roman" panose="02020603050405020304" pitchFamily="18" charset="0"/>
            </a:rPr>
            <a:t>Análisis de Resultados y Hallazgos  </a:t>
          </a:r>
        </a:p>
      </dgm:t>
    </dgm:pt>
    <dgm:pt modelId="{6125CDF7-5488-438E-8545-32238876C2EB}" type="parTrans" cxnId="{B73DB8A9-A0E6-45A7-962E-386D3B051DEC}">
      <dgm:prSet/>
      <dgm:spPr/>
      <dgm:t>
        <a:bodyPr/>
        <a:lstStyle/>
        <a:p>
          <a:endParaRPr lang="es-MX"/>
        </a:p>
      </dgm:t>
    </dgm:pt>
    <dgm:pt modelId="{9A71A26A-5854-465D-9803-EC6D3E4D1186}" type="sibTrans" cxnId="{B73DB8A9-A0E6-45A7-962E-386D3B051DEC}">
      <dgm:prSet/>
      <dgm:spPr/>
      <dgm:t>
        <a:bodyPr/>
        <a:lstStyle/>
        <a:p>
          <a:endParaRPr lang="es-MX"/>
        </a:p>
      </dgm:t>
    </dgm:pt>
    <dgm:pt modelId="{53E04B80-634E-41D8-B251-417964C5709C}">
      <dgm:prSet phldrT="[Texto]" custT="1"/>
      <dgm:spPr>
        <a:solidFill>
          <a:srgbClr val="FF0000"/>
        </a:solidFill>
      </dgm:spPr>
      <dgm:t>
        <a:bodyPr/>
        <a:lstStyle/>
        <a:p>
          <a:r>
            <a:rPr lang="es-MX" sz="1800" dirty="0">
              <a:latin typeface="Times New Roman" panose="02020603050405020304" pitchFamily="18" charset="0"/>
              <a:cs typeface="Times New Roman" panose="02020603050405020304" pitchFamily="18" charset="0"/>
            </a:rPr>
            <a:t>Capitulo V </a:t>
          </a:r>
        </a:p>
        <a:p>
          <a:r>
            <a:rPr lang="es-MX" sz="1800" dirty="0">
              <a:latin typeface="Times New Roman" panose="02020603050405020304" pitchFamily="18" charset="0"/>
              <a:cs typeface="Times New Roman" panose="02020603050405020304" pitchFamily="18" charset="0"/>
            </a:rPr>
            <a:t>Conclusiones </a:t>
          </a:r>
        </a:p>
      </dgm:t>
    </dgm:pt>
    <dgm:pt modelId="{57809637-74CF-4094-9AA3-0B95D478BA55}" type="parTrans" cxnId="{76D3C7DB-E123-4EBE-AF6E-2C507F7A95FA}">
      <dgm:prSet/>
      <dgm:spPr/>
      <dgm:t>
        <a:bodyPr/>
        <a:lstStyle/>
        <a:p>
          <a:endParaRPr lang="es-MX"/>
        </a:p>
      </dgm:t>
    </dgm:pt>
    <dgm:pt modelId="{2EF1D934-BB47-41CD-B0C8-D3E87C05BE8D}" type="sibTrans" cxnId="{76D3C7DB-E123-4EBE-AF6E-2C507F7A95FA}">
      <dgm:prSet/>
      <dgm:spPr/>
      <dgm:t>
        <a:bodyPr/>
        <a:lstStyle/>
        <a:p>
          <a:endParaRPr lang="es-MX"/>
        </a:p>
      </dgm:t>
    </dgm:pt>
    <dgm:pt modelId="{BE73363D-3BA3-4A89-95AF-7F05D19BC177}" type="pres">
      <dgm:prSet presAssocID="{99433886-BBF7-4564-AE18-AE553DCA1E02}" presName="Name0" presStyleCnt="0">
        <dgm:presLayoutVars>
          <dgm:dir/>
          <dgm:resizeHandles val="exact"/>
        </dgm:presLayoutVars>
      </dgm:prSet>
      <dgm:spPr/>
    </dgm:pt>
    <dgm:pt modelId="{3EF76543-2810-48C7-8432-F830AD2DFA12}" type="pres">
      <dgm:prSet presAssocID="{99433886-BBF7-4564-AE18-AE553DCA1E02}" presName="cycle" presStyleCnt="0"/>
      <dgm:spPr/>
    </dgm:pt>
    <dgm:pt modelId="{2B16DD6E-1752-40DD-8A30-6BEF3F89A93F}" type="pres">
      <dgm:prSet presAssocID="{05F0512C-D11A-4CEB-9B7F-84955A6B9BF4}" presName="nodeFirstNode" presStyleLbl="node1" presStyleIdx="0" presStyleCnt="5">
        <dgm:presLayoutVars>
          <dgm:bulletEnabled val="1"/>
        </dgm:presLayoutVars>
      </dgm:prSet>
      <dgm:spPr/>
    </dgm:pt>
    <dgm:pt modelId="{F0331EF6-D759-4820-82CB-92E49E239887}" type="pres">
      <dgm:prSet presAssocID="{2635C342-005B-4DAB-982A-8837A235E363}" presName="sibTransFirstNode" presStyleLbl="bgShp" presStyleIdx="0" presStyleCnt="1"/>
      <dgm:spPr/>
    </dgm:pt>
    <dgm:pt modelId="{99BB7264-D4FD-468F-AE3B-9C442E891674}" type="pres">
      <dgm:prSet presAssocID="{493F4DC7-6376-4FD2-A45F-5EA680D57354}" presName="nodeFollowingNodes" presStyleLbl="node1" presStyleIdx="1" presStyleCnt="5">
        <dgm:presLayoutVars>
          <dgm:bulletEnabled val="1"/>
        </dgm:presLayoutVars>
      </dgm:prSet>
      <dgm:spPr/>
    </dgm:pt>
    <dgm:pt modelId="{C2F0EBEF-0393-4068-8CFA-CE3CA0789014}" type="pres">
      <dgm:prSet presAssocID="{F7DCB43B-AA3A-4761-A48B-416DD04487D9}" presName="nodeFollowingNodes" presStyleLbl="node1" presStyleIdx="2" presStyleCnt="5">
        <dgm:presLayoutVars>
          <dgm:bulletEnabled val="1"/>
        </dgm:presLayoutVars>
      </dgm:prSet>
      <dgm:spPr/>
    </dgm:pt>
    <dgm:pt modelId="{6D8021F9-FD0E-471B-ABDE-58A2A5FF9AF8}" type="pres">
      <dgm:prSet presAssocID="{5BB5C5CB-DB7B-4EE6-BB56-4059B0FFF6EF}" presName="nodeFollowingNodes" presStyleLbl="node1" presStyleIdx="3" presStyleCnt="5">
        <dgm:presLayoutVars>
          <dgm:bulletEnabled val="1"/>
        </dgm:presLayoutVars>
      </dgm:prSet>
      <dgm:spPr/>
    </dgm:pt>
    <dgm:pt modelId="{3344084A-5C71-44BB-890C-CCBE615C1BA0}" type="pres">
      <dgm:prSet presAssocID="{53E04B80-634E-41D8-B251-417964C5709C}" presName="nodeFollowingNodes" presStyleLbl="node1" presStyleIdx="4" presStyleCnt="5">
        <dgm:presLayoutVars>
          <dgm:bulletEnabled val="1"/>
        </dgm:presLayoutVars>
      </dgm:prSet>
      <dgm:spPr/>
    </dgm:pt>
  </dgm:ptLst>
  <dgm:cxnLst>
    <dgm:cxn modelId="{E1699F06-2754-4383-9A7D-290ED91DE2CE}" type="presOf" srcId="{F7DCB43B-AA3A-4761-A48B-416DD04487D9}" destId="{C2F0EBEF-0393-4068-8CFA-CE3CA0789014}" srcOrd="0" destOrd="0" presId="urn:microsoft.com/office/officeart/2005/8/layout/cycle3"/>
    <dgm:cxn modelId="{F9B58B11-85F8-4284-9CE5-46D794F0227E}" type="presOf" srcId="{99433886-BBF7-4564-AE18-AE553DCA1E02}" destId="{BE73363D-3BA3-4A89-95AF-7F05D19BC177}" srcOrd="0" destOrd="0" presId="urn:microsoft.com/office/officeart/2005/8/layout/cycle3"/>
    <dgm:cxn modelId="{1F122E16-59E1-46EF-B393-7ED29E2455F6}" srcId="{99433886-BBF7-4564-AE18-AE553DCA1E02}" destId="{493F4DC7-6376-4FD2-A45F-5EA680D57354}" srcOrd="1" destOrd="0" parTransId="{3A04EDFF-F90E-4A59-ABEC-508AAF1936D5}" sibTransId="{55C23EC5-266E-42BA-A49A-564CAF3A5385}"/>
    <dgm:cxn modelId="{44270926-1E94-42A5-8845-1909BA3627A4}" type="presOf" srcId="{5BB5C5CB-DB7B-4EE6-BB56-4059B0FFF6EF}" destId="{6D8021F9-FD0E-471B-ABDE-58A2A5FF9AF8}" srcOrd="0" destOrd="0" presId="urn:microsoft.com/office/officeart/2005/8/layout/cycle3"/>
    <dgm:cxn modelId="{D87FD941-CA6E-4368-8A15-F1311FE369EF}" type="presOf" srcId="{05F0512C-D11A-4CEB-9B7F-84955A6B9BF4}" destId="{2B16DD6E-1752-40DD-8A30-6BEF3F89A93F}" srcOrd="0" destOrd="0" presId="urn:microsoft.com/office/officeart/2005/8/layout/cycle3"/>
    <dgm:cxn modelId="{27A8AA45-153C-475E-A588-AF1BB7142F24}" type="presOf" srcId="{2635C342-005B-4DAB-982A-8837A235E363}" destId="{F0331EF6-D759-4820-82CB-92E49E239887}" srcOrd="0" destOrd="0" presId="urn:microsoft.com/office/officeart/2005/8/layout/cycle3"/>
    <dgm:cxn modelId="{EBC1F872-25D8-43F1-A605-0BACF2395C93}" type="presOf" srcId="{53E04B80-634E-41D8-B251-417964C5709C}" destId="{3344084A-5C71-44BB-890C-CCBE615C1BA0}" srcOrd="0" destOrd="0" presId="urn:microsoft.com/office/officeart/2005/8/layout/cycle3"/>
    <dgm:cxn modelId="{1D8ACF77-5623-4092-808D-B08C902EE891}" type="presOf" srcId="{493F4DC7-6376-4FD2-A45F-5EA680D57354}" destId="{99BB7264-D4FD-468F-AE3B-9C442E891674}" srcOrd="0" destOrd="0" presId="urn:microsoft.com/office/officeart/2005/8/layout/cycle3"/>
    <dgm:cxn modelId="{D4183086-7EE0-4745-8FFC-81572DE3E5BD}" srcId="{99433886-BBF7-4564-AE18-AE553DCA1E02}" destId="{F7DCB43B-AA3A-4761-A48B-416DD04487D9}" srcOrd="2" destOrd="0" parTransId="{0FC915B4-488E-4758-A241-74ED58247E40}" sibTransId="{768E3E45-C9EC-4CCE-A558-FF0AC56164EC}"/>
    <dgm:cxn modelId="{B73DB8A9-A0E6-45A7-962E-386D3B051DEC}" srcId="{99433886-BBF7-4564-AE18-AE553DCA1E02}" destId="{5BB5C5CB-DB7B-4EE6-BB56-4059B0FFF6EF}" srcOrd="3" destOrd="0" parTransId="{6125CDF7-5488-438E-8545-32238876C2EB}" sibTransId="{9A71A26A-5854-465D-9803-EC6D3E4D1186}"/>
    <dgm:cxn modelId="{90D725D2-71AB-4483-A6EE-9BDCC8E0BF73}" srcId="{99433886-BBF7-4564-AE18-AE553DCA1E02}" destId="{05F0512C-D11A-4CEB-9B7F-84955A6B9BF4}" srcOrd="0" destOrd="0" parTransId="{D1B1E6F6-DAC3-421B-910C-71E9167B445A}" sibTransId="{2635C342-005B-4DAB-982A-8837A235E363}"/>
    <dgm:cxn modelId="{76D3C7DB-E123-4EBE-AF6E-2C507F7A95FA}" srcId="{99433886-BBF7-4564-AE18-AE553DCA1E02}" destId="{53E04B80-634E-41D8-B251-417964C5709C}" srcOrd="4" destOrd="0" parTransId="{57809637-74CF-4094-9AA3-0B95D478BA55}" sibTransId="{2EF1D934-BB47-41CD-B0C8-D3E87C05BE8D}"/>
    <dgm:cxn modelId="{D59F20C9-52A7-456C-A4E8-7E82901D25F9}" type="presParOf" srcId="{BE73363D-3BA3-4A89-95AF-7F05D19BC177}" destId="{3EF76543-2810-48C7-8432-F830AD2DFA12}" srcOrd="0" destOrd="0" presId="urn:microsoft.com/office/officeart/2005/8/layout/cycle3"/>
    <dgm:cxn modelId="{7CF1775B-28EE-421F-90C7-BBFF2E612A27}" type="presParOf" srcId="{3EF76543-2810-48C7-8432-F830AD2DFA12}" destId="{2B16DD6E-1752-40DD-8A30-6BEF3F89A93F}" srcOrd="0" destOrd="0" presId="urn:microsoft.com/office/officeart/2005/8/layout/cycle3"/>
    <dgm:cxn modelId="{FA4B8300-FD25-4F47-9585-B18BFF74B47C}" type="presParOf" srcId="{3EF76543-2810-48C7-8432-F830AD2DFA12}" destId="{F0331EF6-D759-4820-82CB-92E49E239887}" srcOrd="1" destOrd="0" presId="urn:microsoft.com/office/officeart/2005/8/layout/cycle3"/>
    <dgm:cxn modelId="{5AE6AEEC-1658-4F58-B4B6-888D1347AEB2}" type="presParOf" srcId="{3EF76543-2810-48C7-8432-F830AD2DFA12}" destId="{99BB7264-D4FD-468F-AE3B-9C442E891674}" srcOrd="2" destOrd="0" presId="urn:microsoft.com/office/officeart/2005/8/layout/cycle3"/>
    <dgm:cxn modelId="{95076958-4248-43C3-A015-96468B04F0F0}" type="presParOf" srcId="{3EF76543-2810-48C7-8432-F830AD2DFA12}" destId="{C2F0EBEF-0393-4068-8CFA-CE3CA0789014}" srcOrd="3" destOrd="0" presId="urn:microsoft.com/office/officeart/2005/8/layout/cycle3"/>
    <dgm:cxn modelId="{2DB0BFBA-1B62-45F5-BBC6-3671A7DFCCE7}" type="presParOf" srcId="{3EF76543-2810-48C7-8432-F830AD2DFA12}" destId="{6D8021F9-FD0E-471B-ABDE-58A2A5FF9AF8}" srcOrd="4" destOrd="0" presId="urn:microsoft.com/office/officeart/2005/8/layout/cycle3"/>
    <dgm:cxn modelId="{6CEEF2FF-F6A9-4813-90FF-2A19A3774F03}" type="presParOf" srcId="{3EF76543-2810-48C7-8432-F830AD2DFA12}" destId="{3344084A-5C71-44BB-890C-CCBE615C1BA0}" srcOrd="5"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EE2A769-FE6C-4C03-B33E-7C7656A695A4}" type="doc">
      <dgm:prSet loTypeId="urn:microsoft.com/office/officeart/2008/layout/VerticalAccentList" loCatId="list" qsTypeId="urn:microsoft.com/office/officeart/2005/8/quickstyle/simple1" qsCatId="simple" csTypeId="urn:microsoft.com/office/officeart/2005/8/colors/accent1_2" csCatId="accent1" phldr="1"/>
      <dgm:spPr/>
      <dgm:t>
        <a:bodyPr/>
        <a:lstStyle/>
        <a:p>
          <a:endParaRPr lang="es-MX"/>
        </a:p>
      </dgm:t>
    </dgm:pt>
    <dgm:pt modelId="{F7A52581-E36B-4299-95A9-BD279A23F86A}">
      <dgm:prSet phldrT="[Texto]" custT="1"/>
      <dgm:spPr>
        <a:solidFill>
          <a:srgbClr val="FFFFFF"/>
        </a:solidFill>
        <a:ln>
          <a:solidFill>
            <a:srgbClr val="FF0000"/>
          </a:solidFill>
        </a:ln>
      </dgm:spPr>
      <dgm:t>
        <a:bodyPr/>
        <a:lstStyle/>
        <a:p>
          <a:r>
            <a:rPr lang="es-MX" sz="1600" dirty="0">
              <a:latin typeface="Times New Roman" panose="02020603050405020304" pitchFamily="18" charset="0"/>
              <a:cs typeface="Times New Roman" panose="02020603050405020304" pitchFamily="18" charset="0"/>
            </a:rPr>
            <a:t>Los docentes se centran principalmente en el desarrollo de habilidades cognitivas y no en las habilidades socioemocional de los alumnos.  </a:t>
          </a:r>
        </a:p>
      </dgm:t>
    </dgm:pt>
    <dgm:pt modelId="{3CC15E90-3187-442C-BF49-A555B043B1A3}" type="parTrans" cxnId="{CF154496-7CC5-4F1C-AC38-723A10054427}">
      <dgm:prSet/>
      <dgm:spPr/>
      <dgm:t>
        <a:bodyPr/>
        <a:lstStyle/>
        <a:p>
          <a:endParaRPr lang="es-MX"/>
        </a:p>
      </dgm:t>
    </dgm:pt>
    <dgm:pt modelId="{25CBE8DD-EB53-453A-83D4-9D73658E5805}" type="sibTrans" cxnId="{CF154496-7CC5-4F1C-AC38-723A10054427}">
      <dgm:prSet/>
      <dgm:spPr/>
      <dgm:t>
        <a:bodyPr/>
        <a:lstStyle/>
        <a:p>
          <a:endParaRPr lang="es-MX"/>
        </a:p>
      </dgm:t>
    </dgm:pt>
    <dgm:pt modelId="{EDF6A3BB-D375-4951-BEFD-4322526245F0}">
      <dgm:prSet phldrT="[Texto]" custT="1"/>
      <dgm:spPr>
        <a:solidFill>
          <a:srgbClr val="FFFFFF"/>
        </a:solidFill>
        <a:ln>
          <a:solidFill>
            <a:srgbClr val="FF0000"/>
          </a:solidFill>
        </a:ln>
      </dgm:spPr>
      <dgm:t>
        <a:bodyPr/>
        <a:lstStyle/>
        <a:p>
          <a:r>
            <a:rPr lang="es-MX" sz="1600" dirty="0">
              <a:latin typeface="Times New Roman" panose="02020603050405020304" pitchFamily="18" charset="0"/>
              <a:cs typeface="Times New Roman" panose="02020603050405020304" pitchFamily="18" charset="0"/>
            </a:rPr>
            <a:t>Detectar el impacto que tienen las emociones en el aprendizaje de los niños en etapa preescolar. </a:t>
          </a:r>
        </a:p>
      </dgm:t>
    </dgm:pt>
    <dgm:pt modelId="{03BCB10C-9359-4042-98CE-67E372D07FA3}" type="parTrans" cxnId="{46D0A8CB-C3D6-4F58-9CF2-3F7D710DC9E2}">
      <dgm:prSet/>
      <dgm:spPr/>
      <dgm:t>
        <a:bodyPr/>
        <a:lstStyle/>
        <a:p>
          <a:endParaRPr lang="es-MX"/>
        </a:p>
      </dgm:t>
    </dgm:pt>
    <dgm:pt modelId="{61A76D9C-04AE-4009-8995-548D4F83F299}" type="sibTrans" cxnId="{46D0A8CB-C3D6-4F58-9CF2-3F7D710DC9E2}">
      <dgm:prSet/>
      <dgm:spPr/>
      <dgm:t>
        <a:bodyPr/>
        <a:lstStyle/>
        <a:p>
          <a:endParaRPr lang="es-MX"/>
        </a:p>
      </dgm:t>
    </dgm:pt>
    <dgm:pt modelId="{442B388E-945A-47B2-8C7E-988A0230245B}">
      <dgm:prSet phldrT="[Texto]" phldr="1" custT="1"/>
      <dgm:spPr>
        <a:solidFill>
          <a:srgbClr val="FFFFFF"/>
        </a:solidFill>
        <a:ln>
          <a:solidFill>
            <a:srgbClr val="FF0000"/>
          </a:solidFill>
        </a:ln>
      </dgm:spPr>
      <dgm:t>
        <a:bodyPr/>
        <a:lstStyle/>
        <a:p>
          <a:endParaRPr lang="es-MX" sz="1600" dirty="0">
            <a:latin typeface="Times New Roman" panose="02020603050405020304" pitchFamily="18" charset="0"/>
            <a:cs typeface="Times New Roman" panose="02020603050405020304" pitchFamily="18" charset="0"/>
          </a:endParaRPr>
        </a:p>
      </dgm:t>
    </dgm:pt>
    <dgm:pt modelId="{799BD13B-52B2-4545-8876-DD152512DC66}" type="parTrans" cxnId="{91AB3DE8-2208-4292-8922-094DEA4E6F32}">
      <dgm:prSet/>
      <dgm:spPr/>
      <dgm:t>
        <a:bodyPr/>
        <a:lstStyle/>
        <a:p>
          <a:endParaRPr lang="es-MX"/>
        </a:p>
      </dgm:t>
    </dgm:pt>
    <dgm:pt modelId="{2AF73968-9E99-4702-BE30-993D4B16FB57}" type="sibTrans" cxnId="{91AB3DE8-2208-4292-8922-094DEA4E6F32}">
      <dgm:prSet/>
      <dgm:spPr/>
      <dgm:t>
        <a:bodyPr/>
        <a:lstStyle/>
        <a:p>
          <a:endParaRPr lang="es-MX"/>
        </a:p>
      </dgm:t>
    </dgm:pt>
    <dgm:pt modelId="{3045A45E-DD13-4E5E-968D-CD3909339DCD}">
      <dgm:prSet phldrT="[Texto]" phldr="1"/>
      <dgm:spPr/>
      <dgm:t>
        <a:bodyPr/>
        <a:lstStyle/>
        <a:p>
          <a:endParaRPr lang="es-MX" dirty="0"/>
        </a:p>
      </dgm:t>
    </dgm:pt>
    <dgm:pt modelId="{AE44D6AC-7849-43E0-B013-159E7C39FB41}" type="sibTrans" cxnId="{9D72B417-2A98-4CEE-A54E-3E1C9D97132C}">
      <dgm:prSet/>
      <dgm:spPr/>
      <dgm:t>
        <a:bodyPr/>
        <a:lstStyle/>
        <a:p>
          <a:endParaRPr lang="es-MX"/>
        </a:p>
      </dgm:t>
    </dgm:pt>
    <dgm:pt modelId="{409232A2-E58F-4BDC-9E67-22DC97E2A6E2}" type="parTrans" cxnId="{9D72B417-2A98-4CEE-A54E-3E1C9D97132C}">
      <dgm:prSet/>
      <dgm:spPr/>
      <dgm:t>
        <a:bodyPr/>
        <a:lstStyle/>
        <a:p>
          <a:endParaRPr lang="es-MX"/>
        </a:p>
      </dgm:t>
    </dgm:pt>
    <dgm:pt modelId="{3353B545-3337-4BC5-89A2-9FBE36B6C449}">
      <dgm:prSet phldrT="[Texto]" phldr="1"/>
      <dgm:spPr/>
      <dgm:t>
        <a:bodyPr/>
        <a:lstStyle/>
        <a:p>
          <a:endParaRPr lang="es-MX" dirty="0"/>
        </a:p>
      </dgm:t>
    </dgm:pt>
    <dgm:pt modelId="{E4B8756D-E313-4F31-A9FB-4CF364B2CA18}" type="sibTrans" cxnId="{10C3959B-A336-4243-8037-D32C1194C29E}">
      <dgm:prSet/>
      <dgm:spPr/>
      <dgm:t>
        <a:bodyPr/>
        <a:lstStyle/>
        <a:p>
          <a:endParaRPr lang="es-MX"/>
        </a:p>
      </dgm:t>
    </dgm:pt>
    <dgm:pt modelId="{38739758-BFD9-4C74-9CCF-52BACC156A61}" type="parTrans" cxnId="{10C3959B-A336-4243-8037-D32C1194C29E}">
      <dgm:prSet/>
      <dgm:spPr/>
      <dgm:t>
        <a:bodyPr/>
        <a:lstStyle/>
        <a:p>
          <a:endParaRPr lang="es-MX"/>
        </a:p>
      </dgm:t>
    </dgm:pt>
    <dgm:pt modelId="{A27E2289-D873-4A76-955A-BB8E978B321E}">
      <dgm:prSet phldrT="[Texto]" phldr="1"/>
      <dgm:spPr/>
      <dgm:t>
        <a:bodyPr/>
        <a:lstStyle/>
        <a:p>
          <a:endParaRPr lang="es-MX" dirty="0"/>
        </a:p>
      </dgm:t>
    </dgm:pt>
    <dgm:pt modelId="{7CCA7163-62E3-486A-866B-64EFAE9F3368}" type="sibTrans" cxnId="{2C2BC8AD-AE7B-4BAE-8CDF-14C9B7C1EA59}">
      <dgm:prSet/>
      <dgm:spPr/>
      <dgm:t>
        <a:bodyPr/>
        <a:lstStyle/>
        <a:p>
          <a:endParaRPr lang="es-MX"/>
        </a:p>
      </dgm:t>
    </dgm:pt>
    <dgm:pt modelId="{11F89ADA-03F8-4586-9119-A572F2678130}" type="parTrans" cxnId="{2C2BC8AD-AE7B-4BAE-8CDF-14C9B7C1EA59}">
      <dgm:prSet/>
      <dgm:spPr/>
      <dgm:t>
        <a:bodyPr/>
        <a:lstStyle/>
        <a:p>
          <a:endParaRPr lang="es-MX"/>
        </a:p>
      </dgm:t>
    </dgm:pt>
    <dgm:pt modelId="{1F090F13-3DE0-4012-B7B9-B5CAC5F7127F}" type="pres">
      <dgm:prSet presAssocID="{4EE2A769-FE6C-4C03-B33E-7C7656A695A4}" presName="Name0" presStyleCnt="0">
        <dgm:presLayoutVars>
          <dgm:chMax/>
          <dgm:chPref/>
          <dgm:dir/>
        </dgm:presLayoutVars>
      </dgm:prSet>
      <dgm:spPr/>
    </dgm:pt>
    <dgm:pt modelId="{731C3588-9FE6-4C2F-9E7C-AE254E04DCC7}" type="pres">
      <dgm:prSet presAssocID="{3045A45E-DD13-4E5E-968D-CD3909339DCD}" presName="parenttextcomposite" presStyleCnt="0"/>
      <dgm:spPr/>
    </dgm:pt>
    <dgm:pt modelId="{160DA1CF-F414-408A-8B41-3CD3B7A764B7}" type="pres">
      <dgm:prSet presAssocID="{3045A45E-DD13-4E5E-968D-CD3909339DCD}" presName="parenttext" presStyleLbl="revTx" presStyleIdx="0" presStyleCnt="3">
        <dgm:presLayoutVars>
          <dgm:chMax/>
          <dgm:chPref val="2"/>
          <dgm:bulletEnabled val="1"/>
        </dgm:presLayoutVars>
      </dgm:prSet>
      <dgm:spPr/>
    </dgm:pt>
    <dgm:pt modelId="{2491339C-E141-4421-9C23-95A697760EC2}" type="pres">
      <dgm:prSet presAssocID="{3045A45E-DD13-4E5E-968D-CD3909339DCD}" presName="composite" presStyleCnt="0"/>
      <dgm:spPr/>
    </dgm:pt>
    <dgm:pt modelId="{6D68C196-8411-4813-9FAA-F3441A467521}" type="pres">
      <dgm:prSet presAssocID="{3045A45E-DD13-4E5E-968D-CD3909339DCD}" presName="chevron1" presStyleLbl="alignNode1" presStyleIdx="0" presStyleCnt="21"/>
      <dgm:spPr>
        <a:solidFill>
          <a:srgbClr val="FF0000"/>
        </a:solidFill>
        <a:ln>
          <a:solidFill>
            <a:schemeClr val="tx1"/>
          </a:solidFill>
        </a:ln>
      </dgm:spPr>
    </dgm:pt>
    <dgm:pt modelId="{3EB0348E-3E7D-429C-BD64-69DB9408F7CC}" type="pres">
      <dgm:prSet presAssocID="{3045A45E-DD13-4E5E-968D-CD3909339DCD}" presName="chevron2" presStyleLbl="alignNode1" presStyleIdx="1" presStyleCnt="21"/>
      <dgm:spPr>
        <a:solidFill>
          <a:srgbClr val="FF0000"/>
        </a:solidFill>
        <a:ln>
          <a:solidFill>
            <a:schemeClr val="tx1"/>
          </a:solidFill>
        </a:ln>
      </dgm:spPr>
    </dgm:pt>
    <dgm:pt modelId="{8578ECBC-D444-41E0-9D2E-D86ACE34B431}" type="pres">
      <dgm:prSet presAssocID="{3045A45E-DD13-4E5E-968D-CD3909339DCD}" presName="chevron3" presStyleLbl="alignNode1" presStyleIdx="2" presStyleCnt="21"/>
      <dgm:spPr>
        <a:solidFill>
          <a:srgbClr val="FF0000"/>
        </a:solidFill>
        <a:ln>
          <a:solidFill>
            <a:schemeClr val="tx1"/>
          </a:solidFill>
        </a:ln>
      </dgm:spPr>
    </dgm:pt>
    <dgm:pt modelId="{325F3395-0451-4F09-8162-8E1AEB35937B}" type="pres">
      <dgm:prSet presAssocID="{3045A45E-DD13-4E5E-968D-CD3909339DCD}" presName="chevron4" presStyleLbl="alignNode1" presStyleIdx="3" presStyleCnt="21"/>
      <dgm:spPr>
        <a:solidFill>
          <a:srgbClr val="FF0000"/>
        </a:solidFill>
        <a:ln>
          <a:solidFill>
            <a:schemeClr val="tx1"/>
          </a:solidFill>
        </a:ln>
      </dgm:spPr>
    </dgm:pt>
    <dgm:pt modelId="{7F88567D-A809-4E27-96CE-9FC2A8AE5E12}" type="pres">
      <dgm:prSet presAssocID="{3045A45E-DD13-4E5E-968D-CD3909339DCD}" presName="chevron5" presStyleLbl="alignNode1" presStyleIdx="4" presStyleCnt="21"/>
      <dgm:spPr>
        <a:solidFill>
          <a:srgbClr val="FF0000"/>
        </a:solidFill>
        <a:ln>
          <a:solidFill>
            <a:schemeClr val="tx1"/>
          </a:solidFill>
        </a:ln>
      </dgm:spPr>
    </dgm:pt>
    <dgm:pt modelId="{22544E16-111C-4074-9919-B8510CE2B454}" type="pres">
      <dgm:prSet presAssocID="{3045A45E-DD13-4E5E-968D-CD3909339DCD}" presName="chevron6" presStyleLbl="alignNode1" presStyleIdx="5" presStyleCnt="21"/>
      <dgm:spPr>
        <a:solidFill>
          <a:srgbClr val="FF0000"/>
        </a:solidFill>
        <a:ln>
          <a:solidFill>
            <a:schemeClr val="tx1"/>
          </a:solidFill>
        </a:ln>
      </dgm:spPr>
    </dgm:pt>
    <dgm:pt modelId="{42250852-4B92-4396-BA25-16EFADEAB4F1}" type="pres">
      <dgm:prSet presAssocID="{3045A45E-DD13-4E5E-968D-CD3909339DCD}" presName="chevron7" presStyleLbl="alignNode1" presStyleIdx="6" presStyleCnt="21"/>
      <dgm:spPr>
        <a:solidFill>
          <a:srgbClr val="FF0000"/>
        </a:solidFill>
        <a:ln>
          <a:solidFill>
            <a:schemeClr val="tx1"/>
          </a:solidFill>
        </a:ln>
      </dgm:spPr>
    </dgm:pt>
    <dgm:pt modelId="{BB908ABB-D6EC-4763-8BC6-0BB807C89A6A}" type="pres">
      <dgm:prSet presAssocID="{3045A45E-DD13-4E5E-968D-CD3909339DCD}" presName="childtext" presStyleLbl="solidFgAcc1" presStyleIdx="0" presStyleCnt="3">
        <dgm:presLayoutVars>
          <dgm:chMax/>
          <dgm:chPref val="0"/>
          <dgm:bulletEnabled val="1"/>
        </dgm:presLayoutVars>
      </dgm:prSet>
      <dgm:spPr/>
    </dgm:pt>
    <dgm:pt modelId="{B715C571-2281-4E11-9A65-BE0C72BED76A}" type="pres">
      <dgm:prSet presAssocID="{AE44D6AC-7849-43E0-B013-159E7C39FB41}" presName="sibTrans" presStyleCnt="0"/>
      <dgm:spPr/>
    </dgm:pt>
    <dgm:pt modelId="{54A483C2-2F8C-4636-BF93-D6B879BE7263}" type="pres">
      <dgm:prSet presAssocID="{3353B545-3337-4BC5-89A2-9FBE36B6C449}" presName="parenttextcomposite" presStyleCnt="0"/>
      <dgm:spPr/>
    </dgm:pt>
    <dgm:pt modelId="{0C6E427F-89AA-41CB-B31F-C180E574DF8C}" type="pres">
      <dgm:prSet presAssocID="{3353B545-3337-4BC5-89A2-9FBE36B6C449}" presName="parenttext" presStyleLbl="revTx" presStyleIdx="1" presStyleCnt="3">
        <dgm:presLayoutVars>
          <dgm:chMax/>
          <dgm:chPref val="2"/>
          <dgm:bulletEnabled val="1"/>
        </dgm:presLayoutVars>
      </dgm:prSet>
      <dgm:spPr/>
    </dgm:pt>
    <dgm:pt modelId="{87B12999-C004-4B1A-990B-655751B6E36A}" type="pres">
      <dgm:prSet presAssocID="{3353B545-3337-4BC5-89A2-9FBE36B6C449}" presName="composite" presStyleCnt="0"/>
      <dgm:spPr/>
    </dgm:pt>
    <dgm:pt modelId="{249CB65C-AA31-4B9A-9CC5-DC030D12D701}" type="pres">
      <dgm:prSet presAssocID="{3353B545-3337-4BC5-89A2-9FBE36B6C449}" presName="chevron1" presStyleLbl="alignNode1" presStyleIdx="7" presStyleCnt="21"/>
      <dgm:spPr>
        <a:solidFill>
          <a:srgbClr val="FF0000"/>
        </a:solidFill>
        <a:ln>
          <a:solidFill>
            <a:schemeClr val="tx1"/>
          </a:solidFill>
        </a:ln>
      </dgm:spPr>
    </dgm:pt>
    <dgm:pt modelId="{E30E5960-DDC6-4267-9F42-88F221D08DE4}" type="pres">
      <dgm:prSet presAssocID="{3353B545-3337-4BC5-89A2-9FBE36B6C449}" presName="chevron2" presStyleLbl="alignNode1" presStyleIdx="8" presStyleCnt="21"/>
      <dgm:spPr>
        <a:solidFill>
          <a:srgbClr val="FF0000"/>
        </a:solidFill>
        <a:ln>
          <a:solidFill>
            <a:schemeClr val="tx1"/>
          </a:solidFill>
        </a:ln>
      </dgm:spPr>
    </dgm:pt>
    <dgm:pt modelId="{10DE81E3-4F70-43F7-93CF-1C4689FF3779}" type="pres">
      <dgm:prSet presAssocID="{3353B545-3337-4BC5-89A2-9FBE36B6C449}" presName="chevron3" presStyleLbl="alignNode1" presStyleIdx="9" presStyleCnt="21"/>
      <dgm:spPr>
        <a:solidFill>
          <a:srgbClr val="FF0000"/>
        </a:solidFill>
        <a:ln>
          <a:solidFill>
            <a:schemeClr val="tx1"/>
          </a:solidFill>
        </a:ln>
      </dgm:spPr>
    </dgm:pt>
    <dgm:pt modelId="{E29B2549-8399-4AFF-A2A8-741C726ED539}" type="pres">
      <dgm:prSet presAssocID="{3353B545-3337-4BC5-89A2-9FBE36B6C449}" presName="chevron4" presStyleLbl="alignNode1" presStyleIdx="10" presStyleCnt="21"/>
      <dgm:spPr>
        <a:solidFill>
          <a:srgbClr val="FF0000"/>
        </a:solidFill>
        <a:ln>
          <a:solidFill>
            <a:schemeClr val="tx1"/>
          </a:solidFill>
        </a:ln>
      </dgm:spPr>
    </dgm:pt>
    <dgm:pt modelId="{D3AB27BA-A044-4838-AAEB-4DDC71598AD8}" type="pres">
      <dgm:prSet presAssocID="{3353B545-3337-4BC5-89A2-9FBE36B6C449}" presName="chevron5" presStyleLbl="alignNode1" presStyleIdx="11" presStyleCnt="21"/>
      <dgm:spPr>
        <a:solidFill>
          <a:srgbClr val="FF0000"/>
        </a:solidFill>
        <a:ln>
          <a:solidFill>
            <a:schemeClr val="tx1"/>
          </a:solidFill>
        </a:ln>
      </dgm:spPr>
    </dgm:pt>
    <dgm:pt modelId="{2F0C50B1-FBC4-4789-A4AA-8F5F0CECE717}" type="pres">
      <dgm:prSet presAssocID="{3353B545-3337-4BC5-89A2-9FBE36B6C449}" presName="chevron6" presStyleLbl="alignNode1" presStyleIdx="12" presStyleCnt="21"/>
      <dgm:spPr>
        <a:solidFill>
          <a:srgbClr val="FF0000"/>
        </a:solidFill>
        <a:ln>
          <a:solidFill>
            <a:schemeClr val="tx1"/>
          </a:solidFill>
        </a:ln>
      </dgm:spPr>
    </dgm:pt>
    <dgm:pt modelId="{2568ACB0-EE9F-43AE-8A86-B03DD75B4632}" type="pres">
      <dgm:prSet presAssocID="{3353B545-3337-4BC5-89A2-9FBE36B6C449}" presName="chevron7" presStyleLbl="alignNode1" presStyleIdx="13" presStyleCnt="21"/>
      <dgm:spPr>
        <a:solidFill>
          <a:srgbClr val="FF0000"/>
        </a:solidFill>
        <a:ln>
          <a:solidFill>
            <a:schemeClr val="tx1"/>
          </a:solidFill>
        </a:ln>
      </dgm:spPr>
    </dgm:pt>
    <dgm:pt modelId="{EB23606C-2B7F-4278-AA1A-60763E974896}" type="pres">
      <dgm:prSet presAssocID="{3353B545-3337-4BC5-89A2-9FBE36B6C449}" presName="childtext" presStyleLbl="solidFgAcc1" presStyleIdx="1" presStyleCnt="3">
        <dgm:presLayoutVars>
          <dgm:chMax/>
          <dgm:chPref val="0"/>
          <dgm:bulletEnabled val="1"/>
        </dgm:presLayoutVars>
      </dgm:prSet>
      <dgm:spPr/>
    </dgm:pt>
    <dgm:pt modelId="{FB383134-4671-47A6-832B-D91CFD02CEC7}" type="pres">
      <dgm:prSet presAssocID="{E4B8756D-E313-4F31-A9FB-4CF364B2CA18}" presName="sibTrans" presStyleCnt="0"/>
      <dgm:spPr/>
    </dgm:pt>
    <dgm:pt modelId="{90995842-C242-401A-9A48-F447A5C76FB2}" type="pres">
      <dgm:prSet presAssocID="{A27E2289-D873-4A76-955A-BB8E978B321E}" presName="parenttextcomposite" presStyleCnt="0"/>
      <dgm:spPr/>
    </dgm:pt>
    <dgm:pt modelId="{89BF5E9C-46F8-43AF-8066-0F6CDB582AC9}" type="pres">
      <dgm:prSet presAssocID="{A27E2289-D873-4A76-955A-BB8E978B321E}" presName="parenttext" presStyleLbl="revTx" presStyleIdx="2" presStyleCnt="3">
        <dgm:presLayoutVars>
          <dgm:chMax/>
          <dgm:chPref val="2"/>
          <dgm:bulletEnabled val="1"/>
        </dgm:presLayoutVars>
      </dgm:prSet>
      <dgm:spPr/>
    </dgm:pt>
    <dgm:pt modelId="{AF346D50-A411-4283-8D15-A63268D84119}" type="pres">
      <dgm:prSet presAssocID="{A27E2289-D873-4A76-955A-BB8E978B321E}" presName="composite" presStyleCnt="0"/>
      <dgm:spPr/>
    </dgm:pt>
    <dgm:pt modelId="{3C5A3BBD-B873-4504-83C4-972B00E3C3B8}" type="pres">
      <dgm:prSet presAssocID="{A27E2289-D873-4A76-955A-BB8E978B321E}" presName="chevron1" presStyleLbl="alignNode1" presStyleIdx="14" presStyleCnt="21"/>
      <dgm:spPr>
        <a:solidFill>
          <a:srgbClr val="FF0000"/>
        </a:solidFill>
        <a:ln>
          <a:solidFill>
            <a:schemeClr val="tx1"/>
          </a:solidFill>
        </a:ln>
      </dgm:spPr>
    </dgm:pt>
    <dgm:pt modelId="{4A78FA0F-C5D3-464E-A2BA-693C659A1E07}" type="pres">
      <dgm:prSet presAssocID="{A27E2289-D873-4A76-955A-BB8E978B321E}" presName="chevron2" presStyleLbl="alignNode1" presStyleIdx="15" presStyleCnt="21"/>
      <dgm:spPr>
        <a:solidFill>
          <a:srgbClr val="FF0000"/>
        </a:solidFill>
        <a:ln>
          <a:solidFill>
            <a:schemeClr val="tx1"/>
          </a:solidFill>
        </a:ln>
      </dgm:spPr>
    </dgm:pt>
    <dgm:pt modelId="{9E4D7A57-A469-4AE4-8E50-C92E46FC6F2E}" type="pres">
      <dgm:prSet presAssocID="{A27E2289-D873-4A76-955A-BB8E978B321E}" presName="chevron3" presStyleLbl="alignNode1" presStyleIdx="16" presStyleCnt="21"/>
      <dgm:spPr>
        <a:solidFill>
          <a:srgbClr val="FF0000"/>
        </a:solidFill>
        <a:ln>
          <a:solidFill>
            <a:schemeClr val="tx1"/>
          </a:solidFill>
        </a:ln>
      </dgm:spPr>
    </dgm:pt>
    <dgm:pt modelId="{77AA7273-C5C9-467C-B8FD-CFA3CF782056}" type="pres">
      <dgm:prSet presAssocID="{A27E2289-D873-4A76-955A-BB8E978B321E}" presName="chevron4" presStyleLbl="alignNode1" presStyleIdx="17" presStyleCnt="21"/>
      <dgm:spPr>
        <a:solidFill>
          <a:srgbClr val="FF0000"/>
        </a:solidFill>
        <a:ln>
          <a:solidFill>
            <a:schemeClr val="tx1"/>
          </a:solidFill>
        </a:ln>
      </dgm:spPr>
    </dgm:pt>
    <dgm:pt modelId="{C361DDAE-0641-41E6-A547-2041CA51BA6A}" type="pres">
      <dgm:prSet presAssocID="{A27E2289-D873-4A76-955A-BB8E978B321E}" presName="chevron5" presStyleLbl="alignNode1" presStyleIdx="18" presStyleCnt="21"/>
      <dgm:spPr>
        <a:solidFill>
          <a:srgbClr val="FF0000"/>
        </a:solidFill>
        <a:ln>
          <a:solidFill>
            <a:schemeClr val="tx1"/>
          </a:solidFill>
        </a:ln>
      </dgm:spPr>
    </dgm:pt>
    <dgm:pt modelId="{1E630E22-7864-4242-94D5-0FE98F60644B}" type="pres">
      <dgm:prSet presAssocID="{A27E2289-D873-4A76-955A-BB8E978B321E}" presName="chevron6" presStyleLbl="alignNode1" presStyleIdx="19" presStyleCnt="21"/>
      <dgm:spPr>
        <a:solidFill>
          <a:srgbClr val="FF0000"/>
        </a:solidFill>
        <a:ln>
          <a:solidFill>
            <a:schemeClr val="tx1"/>
          </a:solidFill>
        </a:ln>
      </dgm:spPr>
    </dgm:pt>
    <dgm:pt modelId="{8931D5FB-23DD-4A16-A377-07478DD9768B}" type="pres">
      <dgm:prSet presAssocID="{A27E2289-D873-4A76-955A-BB8E978B321E}" presName="chevron7" presStyleLbl="alignNode1" presStyleIdx="20" presStyleCnt="21"/>
      <dgm:spPr>
        <a:solidFill>
          <a:srgbClr val="FF0000"/>
        </a:solidFill>
        <a:ln>
          <a:solidFill>
            <a:schemeClr val="tx1"/>
          </a:solidFill>
        </a:ln>
      </dgm:spPr>
    </dgm:pt>
    <dgm:pt modelId="{B16A5287-24A0-4802-8E12-691418A98EA3}" type="pres">
      <dgm:prSet presAssocID="{A27E2289-D873-4A76-955A-BB8E978B321E}" presName="childtext" presStyleLbl="solidFgAcc1" presStyleIdx="2" presStyleCnt="3">
        <dgm:presLayoutVars>
          <dgm:chMax/>
          <dgm:chPref val="0"/>
          <dgm:bulletEnabled val="1"/>
        </dgm:presLayoutVars>
      </dgm:prSet>
      <dgm:spPr/>
    </dgm:pt>
  </dgm:ptLst>
  <dgm:cxnLst>
    <dgm:cxn modelId="{9D72B417-2A98-4CEE-A54E-3E1C9D97132C}" srcId="{4EE2A769-FE6C-4C03-B33E-7C7656A695A4}" destId="{3045A45E-DD13-4E5E-968D-CD3909339DCD}" srcOrd="0" destOrd="0" parTransId="{409232A2-E58F-4BDC-9E67-22DC97E2A6E2}" sibTransId="{AE44D6AC-7849-43E0-B013-159E7C39FB41}"/>
    <dgm:cxn modelId="{939F5C1B-92F1-4A8A-9BC6-2E0008A92C16}" type="presOf" srcId="{3045A45E-DD13-4E5E-968D-CD3909339DCD}" destId="{160DA1CF-F414-408A-8B41-3CD3B7A764B7}" srcOrd="0" destOrd="0" presId="urn:microsoft.com/office/officeart/2008/layout/VerticalAccentList"/>
    <dgm:cxn modelId="{446D2927-B55A-49CC-95B1-D17C46A25068}" type="presOf" srcId="{EDF6A3BB-D375-4951-BEFD-4322526245F0}" destId="{EB23606C-2B7F-4278-AA1A-60763E974896}" srcOrd="0" destOrd="0" presId="urn:microsoft.com/office/officeart/2008/layout/VerticalAccentList"/>
    <dgm:cxn modelId="{5251F12E-A7FE-4435-B610-6BA7E71DF123}" type="presOf" srcId="{F7A52581-E36B-4299-95A9-BD279A23F86A}" destId="{BB908ABB-D6EC-4763-8BC6-0BB807C89A6A}" srcOrd="0" destOrd="0" presId="urn:microsoft.com/office/officeart/2008/layout/VerticalAccentList"/>
    <dgm:cxn modelId="{5F4F2A31-86D8-4671-B33D-E0C5199F1822}" type="presOf" srcId="{A27E2289-D873-4A76-955A-BB8E978B321E}" destId="{89BF5E9C-46F8-43AF-8066-0F6CDB582AC9}" srcOrd="0" destOrd="0" presId="urn:microsoft.com/office/officeart/2008/layout/VerticalAccentList"/>
    <dgm:cxn modelId="{E24F3258-BBB7-4432-AB7A-0BFFF268F92D}" type="presOf" srcId="{4EE2A769-FE6C-4C03-B33E-7C7656A695A4}" destId="{1F090F13-3DE0-4012-B7B9-B5CAC5F7127F}" srcOrd="0" destOrd="0" presId="urn:microsoft.com/office/officeart/2008/layout/VerticalAccentList"/>
    <dgm:cxn modelId="{CF154496-7CC5-4F1C-AC38-723A10054427}" srcId="{3045A45E-DD13-4E5E-968D-CD3909339DCD}" destId="{F7A52581-E36B-4299-95A9-BD279A23F86A}" srcOrd="0" destOrd="0" parTransId="{3CC15E90-3187-442C-BF49-A555B043B1A3}" sibTransId="{25CBE8DD-EB53-453A-83D4-9D73658E5805}"/>
    <dgm:cxn modelId="{10C3959B-A336-4243-8037-D32C1194C29E}" srcId="{4EE2A769-FE6C-4C03-B33E-7C7656A695A4}" destId="{3353B545-3337-4BC5-89A2-9FBE36B6C449}" srcOrd="1" destOrd="0" parTransId="{38739758-BFD9-4C74-9CCF-52BACC156A61}" sibTransId="{E4B8756D-E313-4F31-A9FB-4CF364B2CA18}"/>
    <dgm:cxn modelId="{2C2BC8AD-AE7B-4BAE-8CDF-14C9B7C1EA59}" srcId="{4EE2A769-FE6C-4C03-B33E-7C7656A695A4}" destId="{A27E2289-D873-4A76-955A-BB8E978B321E}" srcOrd="2" destOrd="0" parTransId="{11F89ADA-03F8-4586-9119-A572F2678130}" sibTransId="{7CCA7163-62E3-486A-866B-64EFAE9F3368}"/>
    <dgm:cxn modelId="{46D0A8CB-C3D6-4F58-9CF2-3F7D710DC9E2}" srcId="{3353B545-3337-4BC5-89A2-9FBE36B6C449}" destId="{EDF6A3BB-D375-4951-BEFD-4322526245F0}" srcOrd="0" destOrd="0" parTransId="{03BCB10C-9359-4042-98CE-67E372D07FA3}" sibTransId="{61A76D9C-04AE-4009-8995-548D4F83F299}"/>
    <dgm:cxn modelId="{AA35A5E0-56D7-4E23-A1E2-33D6FB023A75}" type="presOf" srcId="{442B388E-945A-47B2-8C7E-988A0230245B}" destId="{B16A5287-24A0-4802-8E12-691418A98EA3}" srcOrd="0" destOrd="0" presId="urn:microsoft.com/office/officeart/2008/layout/VerticalAccentList"/>
    <dgm:cxn modelId="{91AB3DE8-2208-4292-8922-094DEA4E6F32}" srcId="{A27E2289-D873-4A76-955A-BB8E978B321E}" destId="{442B388E-945A-47B2-8C7E-988A0230245B}" srcOrd="0" destOrd="0" parTransId="{799BD13B-52B2-4545-8876-DD152512DC66}" sibTransId="{2AF73968-9E99-4702-BE30-993D4B16FB57}"/>
    <dgm:cxn modelId="{27FCFCED-914F-41A6-8C7E-EBB9E1F75C5B}" type="presOf" srcId="{3353B545-3337-4BC5-89A2-9FBE36B6C449}" destId="{0C6E427F-89AA-41CB-B31F-C180E574DF8C}" srcOrd="0" destOrd="0" presId="urn:microsoft.com/office/officeart/2008/layout/VerticalAccentList"/>
    <dgm:cxn modelId="{A4F06C41-94F1-4E5E-96DE-93430D3107E3}" type="presParOf" srcId="{1F090F13-3DE0-4012-B7B9-B5CAC5F7127F}" destId="{731C3588-9FE6-4C2F-9E7C-AE254E04DCC7}" srcOrd="0" destOrd="0" presId="urn:microsoft.com/office/officeart/2008/layout/VerticalAccentList"/>
    <dgm:cxn modelId="{F75DD29E-622E-4190-98B6-4620BA185BF7}" type="presParOf" srcId="{731C3588-9FE6-4C2F-9E7C-AE254E04DCC7}" destId="{160DA1CF-F414-408A-8B41-3CD3B7A764B7}" srcOrd="0" destOrd="0" presId="urn:microsoft.com/office/officeart/2008/layout/VerticalAccentList"/>
    <dgm:cxn modelId="{9EBC4D2C-B801-48C9-8939-10562530A757}" type="presParOf" srcId="{1F090F13-3DE0-4012-B7B9-B5CAC5F7127F}" destId="{2491339C-E141-4421-9C23-95A697760EC2}" srcOrd="1" destOrd="0" presId="urn:microsoft.com/office/officeart/2008/layout/VerticalAccentList"/>
    <dgm:cxn modelId="{6656A96B-242A-477B-987E-F67C51DE0FA4}" type="presParOf" srcId="{2491339C-E141-4421-9C23-95A697760EC2}" destId="{6D68C196-8411-4813-9FAA-F3441A467521}" srcOrd="0" destOrd="0" presId="urn:microsoft.com/office/officeart/2008/layout/VerticalAccentList"/>
    <dgm:cxn modelId="{CF03E0ED-D822-44C0-9106-E76111BED5F2}" type="presParOf" srcId="{2491339C-E141-4421-9C23-95A697760EC2}" destId="{3EB0348E-3E7D-429C-BD64-69DB9408F7CC}" srcOrd="1" destOrd="0" presId="urn:microsoft.com/office/officeart/2008/layout/VerticalAccentList"/>
    <dgm:cxn modelId="{75E2C72A-B84E-4E52-A396-4D6647FB40F1}" type="presParOf" srcId="{2491339C-E141-4421-9C23-95A697760EC2}" destId="{8578ECBC-D444-41E0-9D2E-D86ACE34B431}" srcOrd="2" destOrd="0" presId="urn:microsoft.com/office/officeart/2008/layout/VerticalAccentList"/>
    <dgm:cxn modelId="{7A837315-15FB-4BA4-9BE4-824583BAAFD1}" type="presParOf" srcId="{2491339C-E141-4421-9C23-95A697760EC2}" destId="{325F3395-0451-4F09-8162-8E1AEB35937B}" srcOrd="3" destOrd="0" presId="urn:microsoft.com/office/officeart/2008/layout/VerticalAccentList"/>
    <dgm:cxn modelId="{032C607E-69AB-4CC3-B34C-AF0151FA4F6A}" type="presParOf" srcId="{2491339C-E141-4421-9C23-95A697760EC2}" destId="{7F88567D-A809-4E27-96CE-9FC2A8AE5E12}" srcOrd="4" destOrd="0" presId="urn:microsoft.com/office/officeart/2008/layout/VerticalAccentList"/>
    <dgm:cxn modelId="{5DD93DD1-DFCD-4F21-8C66-7D55C0146C52}" type="presParOf" srcId="{2491339C-E141-4421-9C23-95A697760EC2}" destId="{22544E16-111C-4074-9919-B8510CE2B454}" srcOrd="5" destOrd="0" presId="urn:microsoft.com/office/officeart/2008/layout/VerticalAccentList"/>
    <dgm:cxn modelId="{660E0946-E817-4A42-B00F-90062F074170}" type="presParOf" srcId="{2491339C-E141-4421-9C23-95A697760EC2}" destId="{42250852-4B92-4396-BA25-16EFADEAB4F1}" srcOrd="6" destOrd="0" presId="urn:microsoft.com/office/officeart/2008/layout/VerticalAccentList"/>
    <dgm:cxn modelId="{699811FA-7BB9-45A0-85CA-34E00D11757C}" type="presParOf" srcId="{2491339C-E141-4421-9C23-95A697760EC2}" destId="{BB908ABB-D6EC-4763-8BC6-0BB807C89A6A}" srcOrd="7" destOrd="0" presId="urn:microsoft.com/office/officeart/2008/layout/VerticalAccentList"/>
    <dgm:cxn modelId="{DB6A8692-DEF6-4442-A547-CA243FABBA71}" type="presParOf" srcId="{1F090F13-3DE0-4012-B7B9-B5CAC5F7127F}" destId="{B715C571-2281-4E11-9A65-BE0C72BED76A}" srcOrd="2" destOrd="0" presId="urn:microsoft.com/office/officeart/2008/layout/VerticalAccentList"/>
    <dgm:cxn modelId="{8AB1DBA9-6EBD-4CD5-A836-2FCC595A1C4B}" type="presParOf" srcId="{1F090F13-3DE0-4012-B7B9-B5CAC5F7127F}" destId="{54A483C2-2F8C-4636-BF93-D6B879BE7263}" srcOrd="3" destOrd="0" presId="urn:microsoft.com/office/officeart/2008/layout/VerticalAccentList"/>
    <dgm:cxn modelId="{EFFE3D17-02BC-4EC4-8FB4-4451E4279D60}" type="presParOf" srcId="{54A483C2-2F8C-4636-BF93-D6B879BE7263}" destId="{0C6E427F-89AA-41CB-B31F-C180E574DF8C}" srcOrd="0" destOrd="0" presId="urn:microsoft.com/office/officeart/2008/layout/VerticalAccentList"/>
    <dgm:cxn modelId="{2BD2F9D1-E2B7-43D0-8DC3-789CF98997C7}" type="presParOf" srcId="{1F090F13-3DE0-4012-B7B9-B5CAC5F7127F}" destId="{87B12999-C004-4B1A-990B-655751B6E36A}" srcOrd="4" destOrd="0" presId="urn:microsoft.com/office/officeart/2008/layout/VerticalAccentList"/>
    <dgm:cxn modelId="{AF4C4F17-57E1-48A8-A10A-A0EA171A6BBF}" type="presParOf" srcId="{87B12999-C004-4B1A-990B-655751B6E36A}" destId="{249CB65C-AA31-4B9A-9CC5-DC030D12D701}" srcOrd="0" destOrd="0" presId="urn:microsoft.com/office/officeart/2008/layout/VerticalAccentList"/>
    <dgm:cxn modelId="{5E9F9762-9E07-4386-9F14-4938B432C300}" type="presParOf" srcId="{87B12999-C004-4B1A-990B-655751B6E36A}" destId="{E30E5960-DDC6-4267-9F42-88F221D08DE4}" srcOrd="1" destOrd="0" presId="urn:microsoft.com/office/officeart/2008/layout/VerticalAccentList"/>
    <dgm:cxn modelId="{D1E5B9F3-8BEC-43E2-91D2-17B589D38DE8}" type="presParOf" srcId="{87B12999-C004-4B1A-990B-655751B6E36A}" destId="{10DE81E3-4F70-43F7-93CF-1C4689FF3779}" srcOrd="2" destOrd="0" presId="urn:microsoft.com/office/officeart/2008/layout/VerticalAccentList"/>
    <dgm:cxn modelId="{1B738137-FA40-48FF-84FB-2540A1873A2C}" type="presParOf" srcId="{87B12999-C004-4B1A-990B-655751B6E36A}" destId="{E29B2549-8399-4AFF-A2A8-741C726ED539}" srcOrd="3" destOrd="0" presId="urn:microsoft.com/office/officeart/2008/layout/VerticalAccentList"/>
    <dgm:cxn modelId="{E7698BB3-0FE2-49FF-8AC1-60A401E45287}" type="presParOf" srcId="{87B12999-C004-4B1A-990B-655751B6E36A}" destId="{D3AB27BA-A044-4838-AAEB-4DDC71598AD8}" srcOrd="4" destOrd="0" presId="urn:microsoft.com/office/officeart/2008/layout/VerticalAccentList"/>
    <dgm:cxn modelId="{A9B34DFF-20AD-44F2-8095-FFDED46019BB}" type="presParOf" srcId="{87B12999-C004-4B1A-990B-655751B6E36A}" destId="{2F0C50B1-FBC4-4789-A4AA-8F5F0CECE717}" srcOrd="5" destOrd="0" presId="urn:microsoft.com/office/officeart/2008/layout/VerticalAccentList"/>
    <dgm:cxn modelId="{9E69BC2E-FC83-4585-BD8A-5477D719DE11}" type="presParOf" srcId="{87B12999-C004-4B1A-990B-655751B6E36A}" destId="{2568ACB0-EE9F-43AE-8A86-B03DD75B4632}" srcOrd="6" destOrd="0" presId="urn:microsoft.com/office/officeart/2008/layout/VerticalAccentList"/>
    <dgm:cxn modelId="{D3D113A2-FE06-4C1E-A0C4-6644DC6D00A3}" type="presParOf" srcId="{87B12999-C004-4B1A-990B-655751B6E36A}" destId="{EB23606C-2B7F-4278-AA1A-60763E974896}" srcOrd="7" destOrd="0" presId="urn:microsoft.com/office/officeart/2008/layout/VerticalAccentList"/>
    <dgm:cxn modelId="{FB33CD6C-940C-457E-8252-053FF9DA7FC7}" type="presParOf" srcId="{1F090F13-3DE0-4012-B7B9-B5CAC5F7127F}" destId="{FB383134-4671-47A6-832B-D91CFD02CEC7}" srcOrd="5" destOrd="0" presId="urn:microsoft.com/office/officeart/2008/layout/VerticalAccentList"/>
    <dgm:cxn modelId="{5A314C55-FF64-498E-8BDB-757FE71ECF3C}" type="presParOf" srcId="{1F090F13-3DE0-4012-B7B9-B5CAC5F7127F}" destId="{90995842-C242-401A-9A48-F447A5C76FB2}" srcOrd="6" destOrd="0" presId="urn:microsoft.com/office/officeart/2008/layout/VerticalAccentList"/>
    <dgm:cxn modelId="{842D387F-FCD2-4304-A8AD-9D47C954EFFE}" type="presParOf" srcId="{90995842-C242-401A-9A48-F447A5C76FB2}" destId="{89BF5E9C-46F8-43AF-8066-0F6CDB582AC9}" srcOrd="0" destOrd="0" presId="urn:microsoft.com/office/officeart/2008/layout/VerticalAccentList"/>
    <dgm:cxn modelId="{812F1B09-03C2-4597-B23A-603436B4EC5D}" type="presParOf" srcId="{1F090F13-3DE0-4012-B7B9-B5CAC5F7127F}" destId="{AF346D50-A411-4283-8D15-A63268D84119}" srcOrd="7" destOrd="0" presId="urn:microsoft.com/office/officeart/2008/layout/VerticalAccentList"/>
    <dgm:cxn modelId="{95DEF7CC-BF1E-415C-9413-25E568EFC096}" type="presParOf" srcId="{AF346D50-A411-4283-8D15-A63268D84119}" destId="{3C5A3BBD-B873-4504-83C4-972B00E3C3B8}" srcOrd="0" destOrd="0" presId="urn:microsoft.com/office/officeart/2008/layout/VerticalAccentList"/>
    <dgm:cxn modelId="{FD198C2B-999E-4389-A489-E1462BB5E4B1}" type="presParOf" srcId="{AF346D50-A411-4283-8D15-A63268D84119}" destId="{4A78FA0F-C5D3-464E-A2BA-693C659A1E07}" srcOrd="1" destOrd="0" presId="urn:microsoft.com/office/officeart/2008/layout/VerticalAccentList"/>
    <dgm:cxn modelId="{302D86C6-A2F7-40C7-8E71-2FD785DA0ED9}" type="presParOf" srcId="{AF346D50-A411-4283-8D15-A63268D84119}" destId="{9E4D7A57-A469-4AE4-8E50-C92E46FC6F2E}" srcOrd="2" destOrd="0" presId="urn:microsoft.com/office/officeart/2008/layout/VerticalAccentList"/>
    <dgm:cxn modelId="{6C1C502C-66C4-40E5-8179-A8A58B278BD5}" type="presParOf" srcId="{AF346D50-A411-4283-8D15-A63268D84119}" destId="{77AA7273-C5C9-467C-B8FD-CFA3CF782056}" srcOrd="3" destOrd="0" presId="urn:microsoft.com/office/officeart/2008/layout/VerticalAccentList"/>
    <dgm:cxn modelId="{3A0A942C-0BBA-4C7A-AE9F-185F0C963A3A}" type="presParOf" srcId="{AF346D50-A411-4283-8D15-A63268D84119}" destId="{C361DDAE-0641-41E6-A547-2041CA51BA6A}" srcOrd="4" destOrd="0" presId="urn:microsoft.com/office/officeart/2008/layout/VerticalAccentList"/>
    <dgm:cxn modelId="{1231D88F-9B4D-44B4-A874-7A22678E377B}" type="presParOf" srcId="{AF346D50-A411-4283-8D15-A63268D84119}" destId="{1E630E22-7864-4242-94D5-0FE98F60644B}" srcOrd="5" destOrd="0" presId="urn:microsoft.com/office/officeart/2008/layout/VerticalAccentList"/>
    <dgm:cxn modelId="{BA2436A3-8D8C-490B-BBA3-B128BF285374}" type="presParOf" srcId="{AF346D50-A411-4283-8D15-A63268D84119}" destId="{8931D5FB-23DD-4A16-A377-07478DD9768B}" srcOrd="6" destOrd="0" presId="urn:microsoft.com/office/officeart/2008/layout/VerticalAccentList"/>
    <dgm:cxn modelId="{3A7FE781-64BC-4924-842D-A12DE2DE34C0}" type="presParOf" srcId="{AF346D50-A411-4283-8D15-A63268D84119}" destId="{B16A5287-24A0-4802-8E12-691418A98EA3}" srcOrd="7" destOrd="0" presId="urn:microsoft.com/office/officeart/2008/layout/Vertical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4E77F4A-008F-47C8-B8DF-029392106EB4}"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s-MX"/>
        </a:p>
      </dgm:t>
    </dgm:pt>
    <dgm:pt modelId="{886F1789-95E6-421C-9E8D-E2A2494472AB}">
      <dgm:prSet phldrT="[Texto]" custT="1"/>
      <dgm:spPr>
        <a:solidFill>
          <a:srgbClr val="FF0000"/>
        </a:solidFill>
      </dgm:spPr>
      <dgm:t>
        <a:bodyPr/>
        <a:lstStyle/>
        <a:p>
          <a:r>
            <a:rPr lang="es-MX" sz="1600" dirty="0">
              <a:latin typeface="Times New Roman" panose="02020603050405020304" pitchFamily="18" charset="0"/>
              <a:cs typeface="Times New Roman" panose="02020603050405020304" pitchFamily="18" charset="0"/>
            </a:rPr>
            <a:t>Profundizar en el funcionamiento y proceso de las emociones dentro del aprendizaje de los niños con el fin de mejorar las estrategias pedagógicas dentro del aula. </a:t>
          </a:r>
        </a:p>
      </dgm:t>
    </dgm:pt>
    <dgm:pt modelId="{7FC8AE1D-77D3-45C0-9C54-709C7BF96CAF}" type="parTrans" cxnId="{2126945A-79F1-46AC-A53C-F14FEEA334F7}">
      <dgm:prSet/>
      <dgm:spPr/>
      <dgm:t>
        <a:bodyPr/>
        <a:lstStyle/>
        <a:p>
          <a:endParaRPr lang="es-MX"/>
        </a:p>
      </dgm:t>
    </dgm:pt>
    <dgm:pt modelId="{AEE477FD-6DB2-4948-BC4E-DBCECC5E20C7}" type="sibTrans" cxnId="{2126945A-79F1-46AC-A53C-F14FEEA334F7}">
      <dgm:prSet/>
      <dgm:spPr/>
      <dgm:t>
        <a:bodyPr/>
        <a:lstStyle/>
        <a:p>
          <a:endParaRPr lang="es-MX"/>
        </a:p>
      </dgm:t>
    </dgm:pt>
    <dgm:pt modelId="{2045131F-8E7F-4462-AE47-8E7F4ADB94BD}">
      <dgm:prSet phldrT="[Texto]" custT="1"/>
      <dgm:spPr>
        <a:solidFill>
          <a:schemeClr val="bg1"/>
        </a:solidFill>
        <a:ln>
          <a:solidFill>
            <a:srgbClr val="FF0000"/>
          </a:solidFill>
        </a:ln>
      </dgm:spPr>
      <dgm:t>
        <a:bodyPr/>
        <a:lstStyle/>
        <a:p>
          <a:r>
            <a:rPr lang="es-MX" sz="1400" dirty="0">
              <a:solidFill>
                <a:schemeClr val="tx1"/>
              </a:solidFill>
              <a:latin typeface="Times New Roman" panose="02020603050405020304" pitchFamily="18" charset="0"/>
              <a:cs typeface="Times New Roman" panose="02020603050405020304" pitchFamily="18" charset="0"/>
            </a:rPr>
            <a:t>Conocer los beneficios de la educación socioemocional en el proceso de mejora de enseñanza-aprendizaje para así comprender lo que se debe mejorar para que los niños obtengan los aprendizajes esperados o los propósitos que marcan los programas de estudio. </a:t>
          </a:r>
        </a:p>
      </dgm:t>
    </dgm:pt>
    <dgm:pt modelId="{7DDD0FE6-2181-4B3A-82D4-C1BC5B5B8D5C}" type="parTrans" cxnId="{209232BB-6523-4029-AE8C-7829FC426FB3}">
      <dgm:prSet/>
      <dgm:spPr/>
      <dgm:t>
        <a:bodyPr/>
        <a:lstStyle/>
        <a:p>
          <a:endParaRPr lang="es-MX"/>
        </a:p>
      </dgm:t>
    </dgm:pt>
    <dgm:pt modelId="{966685CE-5448-4C55-B5DA-5390076F43AF}" type="sibTrans" cxnId="{209232BB-6523-4029-AE8C-7829FC426FB3}">
      <dgm:prSet/>
      <dgm:spPr/>
      <dgm:t>
        <a:bodyPr/>
        <a:lstStyle/>
        <a:p>
          <a:endParaRPr lang="es-MX"/>
        </a:p>
      </dgm:t>
    </dgm:pt>
    <dgm:pt modelId="{1E1E8A3B-365A-4C4A-8E36-49F22743803C}">
      <dgm:prSet phldrT="[Texto]" custT="1"/>
      <dgm:spPr>
        <a:solidFill>
          <a:srgbClr val="FF0000"/>
        </a:solidFill>
      </dgm:spPr>
      <dgm:t>
        <a:bodyPr/>
        <a:lstStyle/>
        <a:p>
          <a:r>
            <a:rPr lang="es-MX" sz="1600" dirty="0">
              <a:latin typeface="Times New Roman" panose="02020603050405020304" pitchFamily="18" charset="0"/>
              <a:cs typeface="Times New Roman" panose="02020603050405020304" pitchFamily="18" charset="0"/>
            </a:rPr>
            <a:t>Identificar el rol de los docentes dentro de la educación socioemocional enfocado en la mejora del proceso de enseñanza para así favorecer el desarrollo de las competencias profesionales para crecer en sus habilidades y conocimientos. </a:t>
          </a:r>
        </a:p>
      </dgm:t>
    </dgm:pt>
    <dgm:pt modelId="{BC0CF0CC-1970-482B-AC15-1A75D8AFC98D}" type="parTrans" cxnId="{29511F36-5991-4786-98B6-42BB5142A4AA}">
      <dgm:prSet/>
      <dgm:spPr/>
      <dgm:t>
        <a:bodyPr/>
        <a:lstStyle/>
        <a:p>
          <a:endParaRPr lang="es-MX"/>
        </a:p>
      </dgm:t>
    </dgm:pt>
    <dgm:pt modelId="{2ED23C6F-E42B-4038-B1A4-57B05B3697B6}" type="sibTrans" cxnId="{29511F36-5991-4786-98B6-42BB5142A4AA}">
      <dgm:prSet/>
      <dgm:spPr/>
      <dgm:t>
        <a:bodyPr/>
        <a:lstStyle/>
        <a:p>
          <a:endParaRPr lang="es-MX"/>
        </a:p>
      </dgm:t>
    </dgm:pt>
    <dgm:pt modelId="{552E54DC-22E3-4F6D-B5DF-4A1F44A19D52}" type="pres">
      <dgm:prSet presAssocID="{D4E77F4A-008F-47C8-B8DF-029392106EB4}" presName="linear" presStyleCnt="0">
        <dgm:presLayoutVars>
          <dgm:dir/>
          <dgm:animLvl val="lvl"/>
          <dgm:resizeHandles val="exact"/>
        </dgm:presLayoutVars>
      </dgm:prSet>
      <dgm:spPr/>
    </dgm:pt>
    <dgm:pt modelId="{6900F58D-5840-4FDE-85E0-BFDF462B7B99}" type="pres">
      <dgm:prSet presAssocID="{886F1789-95E6-421C-9E8D-E2A2494472AB}" presName="parentLin" presStyleCnt="0"/>
      <dgm:spPr/>
    </dgm:pt>
    <dgm:pt modelId="{ED00D942-DA78-4076-8240-B806F73F7F59}" type="pres">
      <dgm:prSet presAssocID="{886F1789-95E6-421C-9E8D-E2A2494472AB}" presName="parentLeftMargin" presStyleLbl="node1" presStyleIdx="0" presStyleCnt="3"/>
      <dgm:spPr/>
    </dgm:pt>
    <dgm:pt modelId="{7D627C3C-B006-4F66-9C52-FE5699840FAF}" type="pres">
      <dgm:prSet presAssocID="{886F1789-95E6-421C-9E8D-E2A2494472AB}" presName="parentText" presStyleLbl="node1" presStyleIdx="0" presStyleCnt="3" custScaleX="105013">
        <dgm:presLayoutVars>
          <dgm:chMax val="0"/>
          <dgm:bulletEnabled val="1"/>
        </dgm:presLayoutVars>
      </dgm:prSet>
      <dgm:spPr/>
    </dgm:pt>
    <dgm:pt modelId="{4301691F-43BE-4243-B14C-B2DC1D6BE420}" type="pres">
      <dgm:prSet presAssocID="{886F1789-95E6-421C-9E8D-E2A2494472AB}" presName="negativeSpace" presStyleCnt="0"/>
      <dgm:spPr/>
    </dgm:pt>
    <dgm:pt modelId="{EE7B67F0-3E14-4085-94B3-AA20F5568836}" type="pres">
      <dgm:prSet presAssocID="{886F1789-95E6-421C-9E8D-E2A2494472AB}" presName="childText" presStyleLbl="conFgAcc1" presStyleIdx="0" presStyleCnt="3">
        <dgm:presLayoutVars>
          <dgm:bulletEnabled val="1"/>
        </dgm:presLayoutVars>
      </dgm:prSet>
      <dgm:spPr>
        <a:ln>
          <a:solidFill>
            <a:srgbClr val="FF0000"/>
          </a:solidFill>
        </a:ln>
      </dgm:spPr>
    </dgm:pt>
    <dgm:pt modelId="{8D91B6BB-13A4-4979-B970-7AA61FD45BFB}" type="pres">
      <dgm:prSet presAssocID="{AEE477FD-6DB2-4948-BC4E-DBCECC5E20C7}" presName="spaceBetweenRectangles" presStyleCnt="0"/>
      <dgm:spPr/>
    </dgm:pt>
    <dgm:pt modelId="{FECB39EC-B0A2-492E-8312-F27822D8D642}" type="pres">
      <dgm:prSet presAssocID="{2045131F-8E7F-4462-AE47-8E7F4ADB94BD}" presName="parentLin" presStyleCnt="0"/>
      <dgm:spPr/>
    </dgm:pt>
    <dgm:pt modelId="{1547FE7C-C56E-4178-8D43-1EA25AA01370}" type="pres">
      <dgm:prSet presAssocID="{2045131F-8E7F-4462-AE47-8E7F4ADB94BD}" presName="parentLeftMargin" presStyleLbl="node1" presStyleIdx="0" presStyleCnt="3"/>
      <dgm:spPr/>
    </dgm:pt>
    <dgm:pt modelId="{F348BE1B-BBDF-407B-AC59-85E587C47B54}" type="pres">
      <dgm:prSet presAssocID="{2045131F-8E7F-4462-AE47-8E7F4ADB94BD}" presName="parentText" presStyleLbl="node1" presStyleIdx="1" presStyleCnt="3" custScaleX="104834">
        <dgm:presLayoutVars>
          <dgm:chMax val="0"/>
          <dgm:bulletEnabled val="1"/>
        </dgm:presLayoutVars>
      </dgm:prSet>
      <dgm:spPr/>
    </dgm:pt>
    <dgm:pt modelId="{A31B0DE1-75A5-49CE-ACD0-CB386F5CBDF5}" type="pres">
      <dgm:prSet presAssocID="{2045131F-8E7F-4462-AE47-8E7F4ADB94BD}" presName="negativeSpace" presStyleCnt="0"/>
      <dgm:spPr/>
    </dgm:pt>
    <dgm:pt modelId="{95544B7C-75F4-43E1-857F-CC5D383B7A28}" type="pres">
      <dgm:prSet presAssocID="{2045131F-8E7F-4462-AE47-8E7F4ADB94BD}" presName="childText" presStyleLbl="conFgAcc1" presStyleIdx="1" presStyleCnt="3">
        <dgm:presLayoutVars>
          <dgm:bulletEnabled val="1"/>
        </dgm:presLayoutVars>
      </dgm:prSet>
      <dgm:spPr>
        <a:ln>
          <a:solidFill>
            <a:srgbClr val="FF0000"/>
          </a:solidFill>
        </a:ln>
      </dgm:spPr>
    </dgm:pt>
    <dgm:pt modelId="{C0083570-ADE4-46E0-93FF-4B0CDCCF3B50}" type="pres">
      <dgm:prSet presAssocID="{966685CE-5448-4C55-B5DA-5390076F43AF}" presName="spaceBetweenRectangles" presStyleCnt="0"/>
      <dgm:spPr/>
    </dgm:pt>
    <dgm:pt modelId="{7A365672-173D-47CC-8279-F42CB85E6ECF}" type="pres">
      <dgm:prSet presAssocID="{1E1E8A3B-365A-4C4A-8E36-49F22743803C}" presName="parentLin" presStyleCnt="0"/>
      <dgm:spPr/>
    </dgm:pt>
    <dgm:pt modelId="{7C399E19-0C98-4981-B17F-FCA69439EC31}" type="pres">
      <dgm:prSet presAssocID="{1E1E8A3B-365A-4C4A-8E36-49F22743803C}" presName="parentLeftMargin" presStyleLbl="node1" presStyleIdx="1" presStyleCnt="3"/>
      <dgm:spPr/>
    </dgm:pt>
    <dgm:pt modelId="{8CCD6A7F-534B-4503-8B7D-97A8ADF63D87}" type="pres">
      <dgm:prSet presAssocID="{1E1E8A3B-365A-4C4A-8E36-49F22743803C}" presName="parentText" presStyleLbl="node1" presStyleIdx="2" presStyleCnt="3" custScaleX="105013">
        <dgm:presLayoutVars>
          <dgm:chMax val="0"/>
          <dgm:bulletEnabled val="1"/>
        </dgm:presLayoutVars>
      </dgm:prSet>
      <dgm:spPr/>
    </dgm:pt>
    <dgm:pt modelId="{14D8AFBB-EEDD-49C4-AD26-5F5B96566056}" type="pres">
      <dgm:prSet presAssocID="{1E1E8A3B-365A-4C4A-8E36-49F22743803C}" presName="negativeSpace" presStyleCnt="0"/>
      <dgm:spPr/>
    </dgm:pt>
    <dgm:pt modelId="{DB6713D7-380A-40D2-BD0B-3421E455FDA8}" type="pres">
      <dgm:prSet presAssocID="{1E1E8A3B-365A-4C4A-8E36-49F22743803C}" presName="childText" presStyleLbl="conFgAcc1" presStyleIdx="2" presStyleCnt="3">
        <dgm:presLayoutVars>
          <dgm:bulletEnabled val="1"/>
        </dgm:presLayoutVars>
      </dgm:prSet>
      <dgm:spPr>
        <a:ln>
          <a:solidFill>
            <a:srgbClr val="FF0000"/>
          </a:solidFill>
        </a:ln>
      </dgm:spPr>
    </dgm:pt>
  </dgm:ptLst>
  <dgm:cxnLst>
    <dgm:cxn modelId="{5BE6C709-29E0-4F14-9F6E-9DDBA7CD7D31}" type="presOf" srcId="{2045131F-8E7F-4462-AE47-8E7F4ADB94BD}" destId="{F348BE1B-BBDF-407B-AC59-85E587C47B54}" srcOrd="1" destOrd="0" presId="urn:microsoft.com/office/officeart/2005/8/layout/list1"/>
    <dgm:cxn modelId="{29511F36-5991-4786-98B6-42BB5142A4AA}" srcId="{D4E77F4A-008F-47C8-B8DF-029392106EB4}" destId="{1E1E8A3B-365A-4C4A-8E36-49F22743803C}" srcOrd="2" destOrd="0" parTransId="{BC0CF0CC-1970-482B-AC15-1A75D8AFC98D}" sibTransId="{2ED23C6F-E42B-4038-B1A4-57B05B3697B6}"/>
    <dgm:cxn modelId="{2126945A-79F1-46AC-A53C-F14FEEA334F7}" srcId="{D4E77F4A-008F-47C8-B8DF-029392106EB4}" destId="{886F1789-95E6-421C-9E8D-E2A2494472AB}" srcOrd="0" destOrd="0" parTransId="{7FC8AE1D-77D3-45C0-9C54-709C7BF96CAF}" sibTransId="{AEE477FD-6DB2-4948-BC4E-DBCECC5E20C7}"/>
    <dgm:cxn modelId="{F1EC5B95-0D99-4795-8518-E335093A2702}" type="presOf" srcId="{886F1789-95E6-421C-9E8D-E2A2494472AB}" destId="{ED00D942-DA78-4076-8240-B806F73F7F59}" srcOrd="0" destOrd="0" presId="urn:microsoft.com/office/officeart/2005/8/layout/list1"/>
    <dgm:cxn modelId="{69EA2EA7-3FAA-4620-99BF-3411857865B3}" type="presOf" srcId="{D4E77F4A-008F-47C8-B8DF-029392106EB4}" destId="{552E54DC-22E3-4F6D-B5DF-4A1F44A19D52}" srcOrd="0" destOrd="0" presId="urn:microsoft.com/office/officeart/2005/8/layout/list1"/>
    <dgm:cxn modelId="{F71AE6B5-90F2-4F98-9F00-3EB93A5629E2}" type="presOf" srcId="{2045131F-8E7F-4462-AE47-8E7F4ADB94BD}" destId="{1547FE7C-C56E-4178-8D43-1EA25AA01370}" srcOrd="0" destOrd="0" presId="urn:microsoft.com/office/officeart/2005/8/layout/list1"/>
    <dgm:cxn modelId="{209232BB-6523-4029-AE8C-7829FC426FB3}" srcId="{D4E77F4A-008F-47C8-B8DF-029392106EB4}" destId="{2045131F-8E7F-4462-AE47-8E7F4ADB94BD}" srcOrd="1" destOrd="0" parTransId="{7DDD0FE6-2181-4B3A-82D4-C1BC5B5B8D5C}" sibTransId="{966685CE-5448-4C55-B5DA-5390076F43AF}"/>
    <dgm:cxn modelId="{03E820D2-64C5-4B2C-82B2-C9D43DA86B59}" type="presOf" srcId="{886F1789-95E6-421C-9E8D-E2A2494472AB}" destId="{7D627C3C-B006-4F66-9C52-FE5699840FAF}" srcOrd="1" destOrd="0" presId="urn:microsoft.com/office/officeart/2005/8/layout/list1"/>
    <dgm:cxn modelId="{AD8817F4-4686-4264-B7C0-EB5DF1E6174D}" type="presOf" srcId="{1E1E8A3B-365A-4C4A-8E36-49F22743803C}" destId="{7C399E19-0C98-4981-B17F-FCA69439EC31}" srcOrd="0" destOrd="0" presId="urn:microsoft.com/office/officeart/2005/8/layout/list1"/>
    <dgm:cxn modelId="{1DCA1CFB-228A-467A-97CB-55D0399B55CB}" type="presOf" srcId="{1E1E8A3B-365A-4C4A-8E36-49F22743803C}" destId="{8CCD6A7F-534B-4503-8B7D-97A8ADF63D87}" srcOrd="1" destOrd="0" presId="urn:microsoft.com/office/officeart/2005/8/layout/list1"/>
    <dgm:cxn modelId="{3AA2987A-A7EA-49EF-8D03-BFA16FE98EC9}" type="presParOf" srcId="{552E54DC-22E3-4F6D-B5DF-4A1F44A19D52}" destId="{6900F58D-5840-4FDE-85E0-BFDF462B7B99}" srcOrd="0" destOrd="0" presId="urn:microsoft.com/office/officeart/2005/8/layout/list1"/>
    <dgm:cxn modelId="{F9B929FB-EAD1-4432-9627-D1721C9C6589}" type="presParOf" srcId="{6900F58D-5840-4FDE-85E0-BFDF462B7B99}" destId="{ED00D942-DA78-4076-8240-B806F73F7F59}" srcOrd="0" destOrd="0" presId="urn:microsoft.com/office/officeart/2005/8/layout/list1"/>
    <dgm:cxn modelId="{D849C8E6-40EF-4125-9D5B-38BF6D3C7BA4}" type="presParOf" srcId="{6900F58D-5840-4FDE-85E0-BFDF462B7B99}" destId="{7D627C3C-B006-4F66-9C52-FE5699840FAF}" srcOrd="1" destOrd="0" presId="urn:microsoft.com/office/officeart/2005/8/layout/list1"/>
    <dgm:cxn modelId="{3FE98B7A-8765-43B7-87E4-A7661F2B3FB0}" type="presParOf" srcId="{552E54DC-22E3-4F6D-B5DF-4A1F44A19D52}" destId="{4301691F-43BE-4243-B14C-B2DC1D6BE420}" srcOrd="1" destOrd="0" presId="urn:microsoft.com/office/officeart/2005/8/layout/list1"/>
    <dgm:cxn modelId="{8EAFE5D5-E366-48A6-83B0-F482300B3663}" type="presParOf" srcId="{552E54DC-22E3-4F6D-B5DF-4A1F44A19D52}" destId="{EE7B67F0-3E14-4085-94B3-AA20F5568836}" srcOrd="2" destOrd="0" presId="urn:microsoft.com/office/officeart/2005/8/layout/list1"/>
    <dgm:cxn modelId="{298C3D54-966C-4898-B7C5-EEBCB4980656}" type="presParOf" srcId="{552E54DC-22E3-4F6D-B5DF-4A1F44A19D52}" destId="{8D91B6BB-13A4-4979-B970-7AA61FD45BFB}" srcOrd="3" destOrd="0" presId="urn:microsoft.com/office/officeart/2005/8/layout/list1"/>
    <dgm:cxn modelId="{C4428AFD-8E53-43F1-AC4C-C95359345A56}" type="presParOf" srcId="{552E54DC-22E3-4F6D-B5DF-4A1F44A19D52}" destId="{FECB39EC-B0A2-492E-8312-F27822D8D642}" srcOrd="4" destOrd="0" presId="urn:microsoft.com/office/officeart/2005/8/layout/list1"/>
    <dgm:cxn modelId="{B1406470-1274-4721-A5A9-EA7C25928CE5}" type="presParOf" srcId="{FECB39EC-B0A2-492E-8312-F27822D8D642}" destId="{1547FE7C-C56E-4178-8D43-1EA25AA01370}" srcOrd="0" destOrd="0" presId="urn:microsoft.com/office/officeart/2005/8/layout/list1"/>
    <dgm:cxn modelId="{BFB9BA24-6799-4526-81FA-C8B1EE49074D}" type="presParOf" srcId="{FECB39EC-B0A2-492E-8312-F27822D8D642}" destId="{F348BE1B-BBDF-407B-AC59-85E587C47B54}" srcOrd="1" destOrd="0" presId="urn:microsoft.com/office/officeart/2005/8/layout/list1"/>
    <dgm:cxn modelId="{0BEC655E-1C5C-4078-9B59-E190CE3BF79D}" type="presParOf" srcId="{552E54DC-22E3-4F6D-B5DF-4A1F44A19D52}" destId="{A31B0DE1-75A5-49CE-ACD0-CB386F5CBDF5}" srcOrd="5" destOrd="0" presId="urn:microsoft.com/office/officeart/2005/8/layout/list1"/>
    <dgm:cxn modelId="{402D32EC-BE56-4C64-840F-495220EB6FC1}" type="presParOf" srcId="{552E54DC-22E3-4F6D-B5DF-4A1F44A19D52}" destId="{95544B7C-75F4-43E1-857F-CC5D383B7A28}" srcOrd="6" destOrd="0" presId="urn:microsoft.com/office/officeart/2005/8/layout/list1"/>
    <dgm:cxn modelId="{3760F116-3F0B-4CF2-BA81-045537EB95DC}" type="presParOf" srcId="{552E54DC-22E3-4F6D-B5DF-4A1F44A19D52}" destId="{C0083570-ADE4-46E0-93FF-4B0CDCCF3B50}" srcOrd="7" destOrd="0" presId="urn:microsoft.com/office/officeart/2005/8/layout/list1"/>
    <dgm:cxn modelId="{3EBA6BF8-3E9F-4524-8BC2-A86E6C70C60B}" type="presParOf" srcId="{552E54DC-22E3-4F6D-B5DF-4A1F44A19D52}" destId="{7A365672-173D-47CC-8279-F42CB85E6ECF}" srcOrd="8" destOrd="0" presId="urn:microsoft.com/office/officeart/2005/8/layout/list1"/>
    <dgm:cxn modelId="{9C79F759-4026-4618-B169-EA81D0D93058}" type="presParOf" srcId="{7A365672-173D-47CC-8279-F42CB85E6ECF}" destId="{7C399E19-0C98-4981-B17F-FCA69439EC31}" srcOrd="0" destOrd="0" presId="urn:microsoft.com/office/officeart/2005/8/layout/list1"/>
    <dgm:cxn modelId="{1171FF3C-7B61-4FD4-9B32-D3DBA3C79777}" type="presParOf" srcId="{7A365672-173D-47CC-8279-F42CB85E6ECF}" destId="{8CCD6A7F-534B-4503-8B7D-97A8ADF63D87}" srcOrd="1" destOrd="0" presId="urn:microsoft.com/office/officeart/2005/8/layout/list1"/>
    <dgm:cxn modelId="{E51C8441-7AC2-4254-82D0-CDA472B2C0D4}" type="presParOf" srcId="{552E54DC-22E3-4F6D-B5DF-4A1F44A19D52}" destId="{14D8AFBB-EEDD-49C4-AD26-5F5B96566056}" srcOrd="9" destOrd="0" presId="urn:microsoft.com/office/officeart/2005/8/layout/list1"/>
    <dgm:cxn modelId="{4C5ACE98-4FF2-420B-B0C2-D666375D2371}" type="presParOf" srcId="{552E54DC-22E3-4F6D-B5DF-4A1F44A19D52}" destId="{DB6713D7-380A-40D2-BD0B-3421E455FDA8}"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9721C75-3BA1-46DD-ADE0-B2E26AF24148}" type="doc">
      <dgm:prSet loTypeId="urn:microsoft.com/office/officeart/2005/8/layout/hProcess9" loCatId="process" qsTypeId="urn:microsoft.com/office/officeart/2005/8/quickstyle/simple1" qsCatId="simple" csTypeId="urn:microsoft.com/office/officeart/2005/8/colors/accent1_2" csCatId="accent1" phldr="1"/>
      <dgm:spPr/>
    </dgm:pt>
    <dgm:pt modelId="{0499E11A-9F90-4DEE-879A-6B9F17F95481}">
      <dgm:prSet phldrT="[Texto]" custT="1"/>
      <dgm:spPr>
        <a:solidFill>
          <a:srgbClr val="FF0000"/>
        </a:solidFill>
      </dgm:spPr>
      <dgm:t>
        <a:bodyPr/>
        <a:lstStyle/>
        <a:p>
          <a:r>
            <a:rPr lang="es-MX" sz="1600" dirty="0">
              <a:latin typeface="Times New Roman" panose="02020603050405020304" pitchFamily="18" charset="0"/>
              <a:cs typeface="Times New Roman" panose="02020603050405020304" pitchFamily="18" charset="0"/>
            </a:rPr>
            <a:t>¿Qué es la educación socioemocional para los docentes?</a:t>
          </a:r>
        </a:p>
      </dgm:t>
    </dgm:pt>
    <dgm:pt modelId="{72460C0D-9323-445C-983B-58D79A50FAD0}" type="parTrans" cxnId="{3BBE96EC-B6C0-413B-AF0C-858C53B62C9F}">
      <dgm:prSet/>
      <dgm:spPr/>
      <dgm:t>
        <a:bodyPr/>
        <a:lstStyle/>
        <a:p>
          <a:endParaRPr lang="es-MX"/>
        </a:p>
      </dgm:t>
    </dgm:pt>
    <dgm:pt modelId="{39C523E2-161E-4EB2-9797-ED5CB2B6DA58}" type="sibTrans" cxnId="{3BBE96EC-B6C0-413B-AF0C-858C53B62C9F}">
      <dgm:prSet/>
      <dgm:spPr/>
      <dgm:t>
        <a:bodyPr/>
        <a:lstStyle/>
        <a:p>
          <a:endParaRPr lang="es-MX"/>
        </a:p>
      </dgm:t>
    </dgm:pt>
    <dgm:pt modelId="{81985C85-CB16-48D0-ACC4-44AFDDE4E8BE}">
      <dgm:prSet phldrT="[Texto]" custT="1"/>
      <dgm:spPr>
        <a:solidFill>
          <a:srgbClr val="FF0000"/>
        </a:solidFill>
      </dgm:spPr>
      <dgm:t>
        <a:bodyPr/>
        <a:lstStyle/>
        <a:p>
          <a:r>
            <a:rPr lang="es-MX" sz="1600" dirty="0">
              <a:latin typeface="Times New Roman" panose="02020603050405020304" pitchFamily="18" charset="0"/>
              <a:cs typeface="Times New Roman" panose="02020603050405020304" pitchFamily="18" charset="0"/>
            </a:rPr>
            <a:t>¿Cuál es la importancia de la educación socioemocional en el aprendizaje de los niños’</a:t>
          </a:r>
        </a:p>
      </dgm:t>
    </dgm:pt>
    <dgm:pt modelId="{61BEA9CE-E870-4400-961D-E74368488755}" type="parTrans" cxnId="{8EFB270C-CBC2-4535-802A-D748FFEA9D72}">
      <dgm:prSet/>
      <dgm:spPr/>
      <dgm:t>
        <a:bodyPr/>
        <a:lstStyle/>
        <a:p>
          <a:endParaRPr lang="es-MX"/>
        </a:p>
      </dgm:t>
    </dgm:pt>
    <dgm:pt modelId="{D33CC405-7367-4B6E-B5E7-BEF4223DFCD6}" type="sibTrans" cxnId="{8EFB270C-CBC2-4535-802A-D748FFEA9D72}">
      <dgm:prSet/>
      <dgm:spPr/>
      <dgm:t>
        <a:bodyPr/>
        <a:lstStyle/>
        <a:p>
          <a:endParaRPr lang="es-MX"/>
        </a:p>
      </dgm:t>
    </dgm:pt>
    <dgm:pt modelId="{A384ABC0-DDB6-459C-9395-4FCC0F9413C1}">
      <dgm:prSet phldrT="[Texto]" custT="1"/>
      <dgm:spPr>
        <a:solidFill>
          <a:srgbClr val="FF0000"/>
        </a:solidFill>
      </dgm:spPr>
      <dgm:t>
        <a:bodyPr/>
        <a:lstStyle/>
        <a:p>
          <a:r>
            <a:rPr lang="es-MX" sz="1600" dirty="0">
              <a:latin typeface="Times New Roman" panose="02020603050405020304" pitchFamily="18" charset="0"/>
              <a:cs typeface="Times New Roman" panose="02020603050405020304" pitchFamily="18" charset="0"/>
            </a:rPr>
            <a:t>¿Cuál es el impacto que tiene  la educación socioemocional en el aprendizaje de los niños? </a:t>
          </a:r>
        </a:p>
      </dgm:t>
    </dgm:pt>
    <dgm:pt modelId="{F1747060-6306-49D6-B726-BEBDC3902291}" type="parTrans" cxnId="{E3365CBE-0CD4-437C-B193-CA50139B7099}">
      <dgm:prSet/>
      <dgm:spPr/>
      <dgm:t>
        <a:bodyPr/>
        <a:lstStyle/>
        <a:p>
          <a:endParaRPr lang="es-MX"/>
        </a:p>
      </dgm:t>
    </dgm:pt>
    <dgm:pt modelId="{80CD46A0-D634-45DC-A46C-F1A481D1F219}" type="sibTrans" cxnId="{E3365CBE-0CD4-437C-B193-CA50139B7099}">
      <dgm:prSet/>
      <dgm:spPr/>
      <dgm:t>
        <a:bodyPr/>
        <a:lstStyle/>
        <a:p>
          <a:endParaRPr lang="es-MX"/>
        </a:p>
      </dgm:t>
    </dgm:pt>
    <dgm:pt modelId="{2F73F9B0-A9B5-43AA-897A-955528717E90}">
      <dgm:prSet phldrT="[Texto]" custT="1"/>
      <dgm:spPr>
        <a:solidFill>
          <a:srgbClr val="FF0000"/>
        </a:solidFill>
      </dgm:spPr>
      <dgm:t>
        <a:bodyPr/>
        <a:lstStyle/>
        <a:p>
          <a:r>
            <a:rPr lang="es-MX" sz="1600" dirty="0">
              <a:latin typeface="Times New Roman" panose="02020603050405020304" pitchFamily="18" charset="0"/>
              <a:cs typeface="Times New Roman" panose="02020603050405020304" pitchFamily="18" charset="0"/>
            </a:rPr>
            <a:t>¿Cómo la educación socioemocional mejora el proceso de aprendizaje?</a:t>
          </a:r>
        </a:p>
      </dgm:t>
    </dgm:pt>
    <dgm:pt modelId="{02DEDAC4-5FB7-4EBC-88CD-21F7919AFFC8}" type="parTrans" cxnId="{CC5AC378-54D7-45DD-97B9-BA4D65D88C51}">
      <dgm:prSet/>
      <dgm:spPr/>
      <dgm:t>
        <a:bodyPr/>
        <a:lstStyle/>
        <a:p>
          <a:endParaRPr lang="es-MX"/>
        </a:p>
      </dgm:t>
    </dgm:pt>
    <dgm:pt modelId="{0445D797-3F41-41D1-B94D-79F840825687}" type="sibTrans" cxnId="{CC5AC378-54D7-45DD-97B9-BA4D65D88C51}">
      <dgm:prSet/>
      <dgm:spPr/>
      <dgm:t>
        <a:bodyPr/>
        <a:lstStyle/>
        <a:p>
          <a:endParaRPr lang="es-MX"/>
        </a:p>
      </dgm:t>
    </dgm:pt>
    <dgm:pt modelId="{5319AF67-C389-4E47-9221-DBA1E6D9ED3A}" type="pres">
      <dgm:prSet presAssocID="{69721C75-3BA1-46DD-ADE0-B2E26AF24148}" presName="CompostProcess" presStyleCnt="0">
        <dgm:presLayoutVars>
          <dgm:dir/>
          <dgm:resizeHandles val="exact"/>
        </dgm:presLayoutVars>
      </dgm:prSet>
      <dgm:spPr/>
    </dgm:pt>
    <dgm:pt modelId="{A8542F5A-9510-4F6F-BA7D-89FB238D9855}" type="pres">
      <dgm:prSet presAssocID="{69721C75-3BA1-46DD-ADE0-B2E26AF24148}" presName="arrow" presStyleLbl="bgShp" presStyleIdx="0" presStyleCnt="1"/>
      <dgm:spPr>
        <a:solidFill>
          <a:schemeClr val="bg1">
            <a:lumMod val="95000"/>
            <a:alpha val="76863"/>
          </a:schemeClr>
        </a:solidFill>
        <a:ln>
          <a:solidFill>
            <a:srgbClr val="FF0000"/>
          </a:solidFill>
        </a:ln>
      </dgm:spPr>
    </dgm:pt>
    <dgm:pt modelId="{E26C3083-1A66-47F2-9F4B-4FF088230682}" type="pres">
      <dgm:prSet presAssocID="{69721C75-3BA1-46DD-ADE0-B2E26AF24148}" presName="linearProcess" presStyleCnt="0"/>
      <dgm:spPr/>
    </dgm:pt>
    <dgm:pt modelId="{9EC33EE6-D02D-4127-A353-BD0DD8BDA93C}" type="pres">
      <dgm:prSet presAssocID="{0499E11A-9F90-4DEE-879A-6B9F17F95481}" presName="textNode" presStyleLbl="node1" presStyleIdx="0" presStyleCnt="4">
        <dgm:presLayoutVars>
          <dgm:bulletEnabled val="1"/>
        </dgm:presLayoutVars>
      </dgm:prSet>
      <dgm:spPr/>
    </dgm:pt>
    <dgm:pt modelId="{89ABA0E3-3485-4D6E-ACDE-B52F5D95F83C}" type="pres">
      <dgm:prSet presAssocID="{39C523E2-161E-4EB2-9797-ED5CB2B6DA58}" presName="sibTrans" presStyleCnt="0"/>
      <dgm:spPr/>
    </dgm:pt>
    <dgm:pt modelId="{EFEB9223-6340-4772-90A2-A50C1F92E60F}" type="pres">
      <dgm:prSet presAssocID="{81985C85-CB16-48D0-ACC4-44AFDDE4E8BE}" presName="textNode" presStyleLbl="node1" presStyleIdx="1" presStyleCnt="4">
        <dgm:presLayoutVars>
          <dgm:bulletEnabled val="1"/>
        </dgm:presLayoutVars>
      </dgm:prSet>
      <dgm:spPr/>
    </dgm:pt>
    <dgm:pt modelId="{66ACE0BE-2CB4-45DF-A7F6-88E97E933D88}" type="pres">
      <dgm:prSet presAssocID="{D33CC405-7367-4B6E-B5E7-BEF4223DFCD6}" presName="sibTrans" presStyleCnt="0"/>
      <dgm:spPr/>
    </dgm:pt>
    <dgm:pt modelId="{9D43AAB7-7CC4-46D7-A11A-6B4E87058B7F}" type="pres">
      <dgm:prSet presAssocID="{A384ABC0-DDB6-459C-9395-4FCC0F9413C1}" presName="textNode" presStyleLbl="node1" presStyleIdx="2" presStyleCnt="4">
        <dgm:presLayoutVars>
          <dgm:bulletEnabled val="1"/>
        </dgm:presLayoutVars>
      </dgm:prSet>
      <dgm:spPr/>
    </dgm:pt>
    <dgm:pt modelId="{48D316CD-8F2F-41DA-99CF-FF99ED043A5E}" type="pres">
      <dgm:prSet presAssocID="{80CD46A0-D634-45DC-A46C-F1A481D1F219}" presName="sibTrans" presStyleCnt="0"/>
      <dgm:spPr/>
    </dgm:pt>
    <dgm:pt modelId="{93AB4A3D-0F94-4DCD-A21D-E3B15E6301D4}" type="pres">
      <dgm:prSet presAssocID="{2F73F9B0-A9B5-43AA-897A-955528717E90}" presName="textNode" presStyleLbl="node1" presStyleIdx="3" presStyleCnt="4">
        <dgm:presLayoutVars>
          <dgm:bulletEnabled val="1"/>
        </dgm:presLayoutVars>
      </dgm:prSet>
      <dgm:spPr/>
    </dgm:pt>
  </dgm:ptLst>
  <dgm:cxnLst>
    <dgm:cxn modelId="{8EFB270C-CBC2-4535-802A-D748FFEA9D72}" srcId="{69721C75-3BA1-46DD-ADE0-B2E26AF24148}" destId="{81985C85-CB16-48D0-ACC4-44AFDDE4E8BE}" srcOrd="1" destOrd="0" parTransId="{61BEA9CE-E870-4400-961D-E74368488755}" sibTransId="{D33CC405-7367-4B6E-B5E7-BEF4223DFCD6}"/>
    <dgm:cxn modelId="{1949AC1B-78D5-4891-ACBF-7B1F34DE6767}" type="presOf" srcId="{0499E11A-9F90-4DEE-879A-6B9F17F95481}" destId="{9EC33EE6-D02D-4127-A353-BD0DD8BDA93C}" srcOrd="0" destOrd="0" presId="urn:microsoft.com/office/officeart/2005/8/layout/hProcess9"/>
    <dgm:cxn modelId="{CC5AC378-54D7-45DD-97B9-BA4D65D88C51}" srcId="{69721C75-3BA1-46DD-ADE0-B2E26AF24148}" destId="{2F73F9B0-A9B5-43AA-897A-955528717E90}" srcOrd="3" destOrd="0" parTransId="{02DEDAC4-5FB7-4EBC-88CD-21F7919AFFC8}" sibTransId="{0445D797-3F41-41D1-B94D-79F840825687}"/>
    <dgm:cxn modelId="{49E80186-08E5-4941-A03E-A350E518AD53}" type="presOf" srcId="{81985C85-CB16-48D0-ACC4-44AFDDE4E8BE}" destId="{EFEB9223-6340-4772-90A2-A50C1F92E60F}" srcOrd="0" destOrd="0" presId="urn:microsoft.com/office/officeart/2005/8/layout/hProcess9"/>
    <dgm:cxn modelId="{5227578C-0267-4408-9644-03639B07C5BE}" type="presOf" srcId="{2F73F9B0-A9B5-43AA-897A-955528717E90}" destId="{93AB4A3D-0F94-4DCD-A21D-E3B15E6301D4}" srcOrd="0" destOrd="0" presId="urn:microsoft.com/office/officeart/2005/8/layout/hProcess9"/>
    <dgm:cxn modelId="{E3365CBE-0CD4-437C-B193-CA50139B7099}" srcId="{69721C75-3BA1-46DD-ADE0-B2E26AF24148}" destId="{A384ABC0-DDB6-459C-9395-4FCC0F9413C1}" srcOrd="2" destOrd="0" parTransId="{F1747060-6306-49D6-B726-BEBDC3902291}" sibTransId="{80CD46A0-D634-45DC-A46C-F1A481D1F219}"/>
    <dgm:cxn modelId="{2879ACCD-5293-401C-9D47-8F7C486FA0EA}" type="presOf" srcId="{A384ABC0-DDB6-459C-9395-4FCC0F9413C1}" destId="{9D43AAB7-7CC4-46D7-A11A-6B4E87058B7F}" srcOrd="0" destOrd="0" presId="urn:microsoft.com/office/officeart/2005/8/layout/hProcess9"/>
    <dgm:cxn modelId="{7ED791D9-658D-4D4F-A2FE-FF0753E7F5C5}" type="presOf" srcId="{69721C75-3BA1-46DD-ADE0-B2E26AF24148}" destId="{5319AF67-C389-4E47-9221-DBA1E6D9ED3A}" srcOrd="0" destOrd="0" presId="urn:microsoft.com/office/officeart/2005/8/layout/hProcess9"/>
    <dgm:cxn modelId="{3BBE96EC-B6C0-413B-AF0C-858C53B62C9F}" srcId="{69721C75-3BA1-46DD-ADE0-B2E26AF24148}" destId="{0499E11A-9F90-4DEE-879A-6B9F17F95481}" srcOrd="0" destOrd="0" parTransId="{72460C0D-9323-445C-983B-58D79A50FAD0}" sibTransId="{39C523E2-161E-4EB2-9797-ED5CB2B6DA58}"/>
    <dgm:cxn modelId="{0E8051F3-E5EE-4344-ABDB-E108F903B7B6}" type="presParOf" srcId="{5319AF67-C389-4E47-9221-DBA1E6D9ED3A}" destId="{A8542F5A-9510-4F6F-BA7D-89FB238D9855}" srcOrd="0" destOrd="0" presId="urn:microsoft.com/office/officeart/2005/8/layout/hProcess9"/>
    <dgm:cxn modelId="{38AD40B4-05CA-48EA-9FED-83486358C39C}" type="presParOf" srcId="{5319AF67-C389-4E47-9221-DBA1E6D9ED3A}" destId="{E26C3083-1A66-47F2-9F4B-4FF088230682}" srcOrd="1" destOrd="0" presId="urn:microsoft.com/office/officeart/2005/8/layout/hProcess9"/>
    <dgm:cxn modelId="{C3735D44-18B8-4485-82E9-6DFE1D1E8163}" type="presParOf" srcId="{E26C3083-1A66-47F2-9F4B-4FF088230682}" destId="{9EC33EE6-D02D-4127-A353-BD0DD8BDA93C}" srcOrd="0" destOrd="0" presId="urn:microsoft.com/office/officeart/2005/8/layout/hProcess9"/>
    <dgm:cxn modelId="{F40C044B-5DF4-4D28-84C0-0A6C0D3C3C2B}" type="presParOf" srcId="{E26C3083-1A66-47F2-9F4B-4FF088230682}" destId="{89ABA0E3-3485-4D6E-ACDE-B52F5D95F83C}" srcOrd="1" destOrd="0" presId="urn:microsoft.com/office/officeart/2005/8/layout/hProcess9"/>
    <dgm:cxn modelId="{710EDE9D-657D-4332-8B92-20D43B497FAC}" type="presParOf" srcId="{E26C3083-1A66-47F2-9F4B-4FF088230682}" destId="{EFEB9223-6340-4772-90A2-A50C1F92E60F}" srcOrd="2" destOrd="0" presId="urn:microsoft.com/office/officeart/2005/8/layout/hProcess9"/>
    <dgm:cxn modelId="{83D44432-EE68-418D-BE3F-0C15639B54D9}" type="presParOf" srcId="{E26C3083-1A66-47F2-9F4B-4FF088230682}" destId="{66ACE0BE-2CB4-45DF-A7F6-88E97E933D88}" srcOrd="3" destOrd="0" presId="urn:microsoft.com/office/officeart/2005/8/layout/hProcess9"/>
    <dgm:cxn modelId="{F61CA1E8-E642-448A-B174-031CF3335DBF}" type="presParOf" srcId="{E26C3083-1A66-47F2-9F4B-4FF088230682}" destId="{9D43AAB7-7CC4-46D7-A11A-6B4E87058B7F}" srcOrd="4" destOrd="0" presId="urn:microsoft.com/office/officeart/2005/8/layout/hProcess9"/>
    <dgm:cxn modelId="{20D509CE-4D3B-4ECA-AE64-168A32EF0200}" type="presParOf" srcId="{E26C3083-1A66-47F2-9F4B-4FF088230682}" destId="{48D316CD-8F2F-41DA-99CF-FF99ED043A5E}" srcOrd="5" destOrd="0" presId="urn:microsoft.com/office/officeart/2005/8/layout/hProcess9"/>
    <dgm:cxn modelId="{0721C68A-C3FB-407A-8FBE-2BB65C229FE8}" type="presParOf" srcId="{E26C3083-1A66-47F2-9F4B-4FF088230682}" destId="{93AB4A3D-0F94-4DCD-A21D-E3B15E6301D4}" srcOrd="6" destOrd="0" presId="urn:microsoft.com/office/officeart/2005/8/layout/hProcess9"/>
  </dgm:cxnLst>
  <dgm:bg>
    <a:noFill/>
  </dgm:bg>
  <dgm:whole>
    <a:ln w="9525" cap="flat" cmpd="sng" algn="ctr">
      <a:noFill/>
      <a:prstDash val="solid"/>
      <a:round/>
      <a:headEnd type="none" w="med" len="med"/>
      <a:tailEnd type="none" w="med" len="med"/>
    </a:ln>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45E0323-5B83-4023-B81C-24C626BBA638}"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es-MX"/>
        </a:p>
      </dgm:t>
    </dgm:pt>
    <dgm:pt modelId="{67A20C2F-D43E-43BB-A34F-FFDD7DDE6360}">
      <dgm:prSet phldrT="[Texto]" custT="1"/>
      <dgm:spPr>
        <a:solidFill>
          <a:srgbClr val="FF0000"/>
        </a:solidFill>
      </dgm:spPr>
      <dgm:t>
        <a:bodyPr/>
        <a:lstStyle/>
        <a:p>
          <a:r>
            <a:rPr lang="es-MX" sz="1600" dirty="0">
              <a:solidFill>
                <a:schemeClr val="tx1"/>
              </a:solidFill>
              <a:latin typeface="Times New Roman" panose="02020603050405020304" pitchFamily="18" charset="0"/>
              <a:cs typeface="Times New Roman" panose="02020603050405020304" pitchFamily="18" charset="0"/>
            </a:rPr>
            <a:t>En el programa vigente de educación preescolar Aprendizajes Clave menciona que uno de los objetivos en la etapa preescolar es preparar a los niños para lo que van a enfrentar en su vida, una educación para la vida abarca las necesidades sociales, sobre todo enfocado en aspectos de la baja autoestima, estrés, violencia, delincuencia, entre otros aspectos.</a:t>
          </a:r>
        </a:p>
      </dgm:t>
    </dgm:pt>
    <dgm:pt modelId="{38557ED9-4BE2-47CF-8361-CFDA9CA0D29A}" type="parTrans" cxnId="{85533751-EF0E-40B1-B76E-6C5970FF563E}">
      <dgm:prSet/>
      <dgm:spPr/>
      <dgm:t>
        <a:bodyPr/>
        <a:lstStyle/>
        <a:p>
          <a:endParaRPr lang="es-MX"/>
        </a:p>
      </dgm:t>
    </dgm:pt>
    <dgm:pt modelId="{426BE398-C97C-4ED0-BFFD-4F67701A4287}" type="sibTrans" cxnId="{85533751-EF0E-40B1-B76E-6C5970FF563E}">
      <dgm:prSet/>
      <dgm:spPr/>
      <dgm:t>
        <a:bodyPr/>
        <a:lstStyle/>
        <a:p>
          <a:endParaRPr lang="es-MX"/>
        </a:p>
      </dgm:t>
    </dgm:pt>
    <dgm:pt modelId="{0BE6FE61-EFEF-4BFE-AAE5-84C2AE3F38C6}">
      <dgm:prSet phldrT="[Texto]" custT="1"/>
      <dgm:spPr>
        <a:solidFill>
          <a:schemeClr val="bg1"/>
        </a:solidFill>
        <a:ln>
          <a:solidFill>
            <a:srgbClr val="FF0000"/>
          </a:solidFill>
        </a:ln>
      </dgm:spPr>
      <dgm:t>
        <a:bodyPr/>
        <a:lstStyle/>
        <a:p>
          <a:r>
            <a:rPr lang="es-MX" sz="1600" dirty="0">
              <a:solidFill>
                <a:schemeClr val="tx1"/>
              </a:solidFill>
              <a:latin typeface="Times New Roman" panose="02020603050405020304" pitchFamily="18" charset="0"/>
              <a:cs typeface="Times New Roman" panose="02020603050405020304" pitchFamily="18" charset="0"/>
            </a:rPr>
            <a:t>La Secretaría de Educación Pública en el programa de estudios Aprendizajes clave enfatiza que las neurociencias y ciencias de la conducta ha permitido comprobar la influencia de las emociones en el comportamiento y la cognición del ser humano, en particular en el aprendizaje. </a:t>
          </a:r>
        </a:p>
      </dgm:t>
    </dgm:pt>
    <dgm:pt modelId="{B8730A8B-D787-45C9-A004-D3AFE60FFB0D}" type="parTrans" cxnId="{9CF25B8E-DC3C-42BE-993D-69501101F006}">
      <dgm:prSet/>
      <dgm:spPr/>
      <dgm:t>
        <a:bodyPr/>
        <a:lstStyle/>
        <a:p>
          <a:endParaRPr lang="es-MX"/>
        </a:p>
      </dgm:t>
    </dgm:pt>
    <dgm:pt modelId="{3938626C-7150-4661-B89F-50BEFAA544DE}" type="sibTrans" cxnId="{9CF25B8E-DC3C-42BE-993D-69501101F006}">
      <dgm:prSet/>
      <dgm:spPr/>
      <dgm:t>
        <a:bodyPr/>
        <a:lstStyle/>
        <a:p>
          <a:endParaRPr lang="es-MX"/>
        </a:p>
      </dgm:t>
    </dgm:pt>
    <dgm:pt modelId="{F4C852A5-6C2B-419C-9B33-AE67F6D2655C}">
      <dgm:prSet phldrT="[Texto]" custT="1"/>
      <dgm:spPr>
        <a:solidFill>
          <a:srgbClr val="FF0000"/>
        </a:solidFill>
        <a:ln>
          <a:solidFill>
            <a:srgbClr val="FF0000"/>
          </a:solidFill>
        </a:ln>
      </dgm:spPr>
      <dgm:t>
        <a:bodyPr/>
        <a:lstStyle/>
        <a:p>
          <a:r>
            <a:rPr lang="es-MX" sz="1600" dirty="0">
              <a:solidFill>
                <a:schemeClr val="tx1"/>
              </a:solidFill>
              <a:latin typeface="Times New Roman" panose="02020603050405020304" pitchFamily="18" charset="0"/>
              <a:cs typeface="Times New Roman" panose="02020603050405020304" pitchFamily="18" charset="0"/>
            </a:rPr>
            <a:t>Los diversos modelos educativos se ignora y minimiza la importancia de los aspectos emocionales, puesto que, se consideran constructos teóricos con los cuales no es fácil trabajar</a:t>
          </a:r>
        </a:p>
      </dgm:t>
    </dgm:pt>
    <dgm:pt modelId="{5A772347-EE71-45AD-92B5-09F1EDD50F95}" type="parTrans" cxnId="{B3E95AB5-917A-43B1-9B98-C076AEC164D4}">
      <dgm:prSet/>
      <dgm:spPr/>
      <dgm:t>
        <a:bodyPr/>
        <a:lstStyle/>
        <a:p>
          <a:endParaRPr lang="es-MX"/>
        </a:p>
      </dgm:t>
    </dgm:pt>
    <dgm:pt modelId="{11F219A0-F518-4FC8-B942-F6143DC61074}" type="sibTrans" cxnId="{B3E95AB5-917A-43B1-9B98-C076AEC164D4}">
      <dgm:prSet/>
      <dgm:spPr/>
      <dgm:t>
        <a:bodyPr/>
        <a:lstStyle/>
        <a:p>
          <a:endParaRPr lang="es-MX"/>
        </a:p>
      </dgm:t>
    </dgm:pt>
    <dgm:pt modelId="{D0240593-7E59-401F-A1FC-645F35E9B13D}" type="pres">
      <dgm:prSet presAssocID="{345E0323-5B83-4023-B81C-24C626BBA638}" presName="rootnode" presStyleCnt="0">
        <dgm:presLayoutVars>
          <dgm:chMax/>
          <dgm:chPref/>
          <dgm:dir/>
          <dgm:animLvl val="lvl"/>
        </dgm:presLayoutVars>
      </dgm:prSet>
      <dgm:spPr/>
    </dgm:pt>
    <dgm:pt modelId="{8DDF5479-66D4-4836-AB6C-23823ED55803}" type="pres">
      <dgm:prSet presAssocID="{67A20C2F-D43E-43BB-A34F-FFDD7DDE6360}" presName="composite" presStyleCnt="0"/>
      <dgm:spPr/>
    </dgm:pt>
    <dgm:pt modelId="{362A045A-0538-4B42-BBE5-4AA71ED1D8F6}" type="pres">
      <dgm:prSet presAssocID="{67A20C2F-D43E-43BB-A34F-FFDD7DDE6360}" presName="bentUpArrow1" presStyleLbl="alignImgPlace1" presStyleIdx="0" presStyleCnt="2"/>
      <dgm:spPr>
        <a:solidFill>
          <a:srgbClr val="FF0000">
            <a:alpha val="83922"/>
          </a:srgbClr>
        </a:solidFill>
      </dgm:spPr>
    </dgm:pt>
    <dgm:pt modelId="{F97D7DD4-A9E6-4C48-8CE7-E0A5A0337C86}" type="pres">
      <dgm:prSet presAssocID="{67A20C2F-D43E-43BB-A34F-FFDD7DDE6360}" presName="ParentText" presStyleLbl="node1" presStyleIdx="0" presStyleCnt="3" custScaleX="177152" custScaleY="122321" custLinFactNeighborX="-14635" custLinFactNeighborY="-836">
        <dgm:presLayoutVars>
          <dgm:chMax val="1"/>
          <dgm:chPref val="1"/>
          <dgm:bulletEnabled val="1"/>
        </dgm:presLayoutVars>
      </dgm:prSet>
      <dgm:spPr/>
    </dgm:pt>
    <dgm:pt modelId="{68E02797-1B5D-4D0B-AB66-5D1A774289E4}" type="pres">
      <dgm:prSet presAssocID="{67A20C2F-D43E-43BB-A34F-FFDD7DDE6360}" presName="ChildText" presStyleLbl="revTx" presStyleIdx="0" presStyleCnt="2">
        <dgm:presLayoutVars>
          <dgm:chMax val="0"/>
          <dgm:chPref val="0"/>
          <dgm:bulletEnabled val="1"/>
        </dgm:presLayoutVars>
      </dgm:prSet>
      <dgm:spPr/>
    </dgm:pt>
    <dgm:pt modelId="{AAE78876-90D4-4C6B-99F3-CF8559414FAD}" type="pres">
      <dgm:prSet presAssocID="{426BE398-C97C-4ED0-BFFD-4F67701A4287}" presName="sibTrans" presStyleCnt="0"/>
      <dgm:spPr/>
    </dgm:pt>
    <dgm:pt modelId="{C700F13E-3F4F-4C70-A8E8-C29C15BE9004}" type="pres">
      <dgm:prSet presAssocID="{0BE6FE61-EFEF-4BFE-AAE5-84C2AE3F38C6}" presName="composite" presStyleCnt="0"/>
      <dgm:spPr/>
    </dgm:pt>
    <dgm:pt modelId="{631F157C-9D0E-4140-97A1-B6E3420A75FD}" type="pres">
      <dgm:prSet presAssocID="{0BE6FE61-EFEF-4BFE-AAE5-84C2AE3F38C6}" presName="bentUpArrow1" presStyleLbl="alignImgPlace1" presStyleIdx="1" presStyleCnt="2"/>
      <dgm:spPr>
        <a:solidFill>
          <a:srgbClr val="FF0000">
            <a:alpha val="83922"/>
          </a:srgbClr>
        </a:solidFill>
      </dgm:spPr>
    </dgm:pt>
    <dgm:pt modelId="{4A7AC101-B20C-4129-AFEC-FF4C874F5EE6}" type="pres">
      <dgm:prSet presAssocID="{0BE6FE61-EFEF-4BFE-AAE5-84C2AE3F38C6}" presName="ParentText" presStyleLbl="node1" presStyleIdx="1" presStyleCnt="3" custScaleX="165638" custScaleY="111398" custLinFactNeighborX="16938">
        <dgm:presLayoutVars>
          <dgm:chMax val="1"/>
          <dgm:chPref val="1"/>
          <dgm:bulletEnabled val="1"/>
        </dgm:presLayoutVars>
      </dgm:prSet>
      <dgm:spPr/>
    </dgm:pt>
    <dgm:pt modelId="{4C1D3311-A91A-4A74-834A-D305ECD73CE5}" type="pres">
      <dgm:prSet presAssocID="{0BE6FE61-EFEF-4BFE-AAE5-84C2AE3F38C6}" presName="ChildText" presStyleLbl="revTx" presStyleIdx="1" presStyleCnt="2">
        <dgm:presLayoutVars>
          <dgm:chMax val="0"/>
          <dgm:chPref val="0"/>
          <dgm:bulletEnabled val="1"/>
        </dgm:presLayoutVars>
      </dgm:prSet>
      <dgm:spPr/>
    </dgm:pt>
    <dgm:pt modelId="{3F35B16E-EF5D-4051-9746-E2BB05065A17}" type="pres">
      <dgm:prSet presAssocID="{3938626C-7150-4661-B89F-50BEFAA544DE}" presName="sibTrans" presStyleCnt="0"/>
      <dgm:spPr/>
    </dgm:pt>
    <dgm:pt modelId="{D1EABFC6-9F30-4A0F-8600-A9EEE7B67BC8}" type="pres">
      <dgm:prSet presAssocID="{F4C852A5-6C2B-419C-9B33-AE67F6D2655C}" presName="composite" presStyleCnt="0"/>
      <dgm:spPr/>
    </dgm:pt>
    <dgm:pt modelId="{883F48B9-FB19-4273-B990-720E76C2AB7C}" type="pres">
      <dgm:prSet presAssocID="{F4C852A5-6C2B-419C-9B33-AE67F6D2655C}" presName="ParentText" presStyleLbl="node1" presStyleIdx="2" presStyleCnt="3" custScaleX="175568" custScaleY="116615" custLinFactNeighborX="9952">
        <dgm:presLayoutVars>
          <dgm:chMax val="1"/>
          <dgm:chPref val="1"/>
          <dgm:bulletEnabled val="1"/>
        </dgm:presLayoutVars>
      </dgm:prSet>
      <dgm:spPr/>
    </dgm:pt>
  </dgm:ptLst>
  <dgm:cxnLst>
    <dgm:cxn modelId="{61D76C12-93C3-4F9F-BD2E-3D6EA53166FD}" type="presOf" srcId="{345E0323-5B83-4023-B81C-24C626BBA638}" destId="{D0240593-7E59-401F-A1FC-645F35E9B13D}" srcOrd="0" destOrd="0" presId="urn:microsoft.com/office/officeart/2005/8/layout/StepDownProcess"/>
    <dgm:cxn modelId="{85533751-EF0E-40B1-B76E-6C5970FF563E}" srcId="{345E0323-5B83-4023-B81C-24C626BBA638}" destId="{67A20C2F-D43E-43BB-A34F-FFDD7DDE6360}" srcOrd="0" destOrd="0" parTransId="{38557ED9-4BE2-47CF-8361-CFDA9CA0D29A}" sibTransId="{426BE398-C97C-4ED0-BFFD-4F67701A4287}"/>
    <dgm:cxn modelId="{97A2605A-F73B-401C-BEEE-0BBA1D991B4C}" type="presOf" srcId="{F4C852A5-6C2B-419C-9B33-AE67F6D2655C}" destId="{883F48B9-FB19-4273-B990-720E76C2AB7C}" srcOrd="0" destOrd="0" presId="urn:microsoft.com/office/officeart/2005/8/layout/StepDownProcess"/>
    <dgm:cxn modelId="{1F9AF382-F13D-4C30-B13D-29C56A983908}" type="presOf" srcId="{67A20C2F-D43E-43BB-A34F-FFDD7DDE6360}" destId="{F97D7DD4-A9E6-4C48-8CE7-E0A5A0337C86}" srcOrd="0" destOrd="0" presId="urn:microsoft.com/office/officeart/2005/8/layout/StepDownProcess"/>
    <dgm:cxn modelId="{9CF25B8E-DC3C-42BE-993D-69501101F006}" srcId="{345E0323-5B83-4023-B81C-24C626BBA638}" destId="{0BE6FE61-EFEF-4BFE-AAE5-84C2AE3F38C6}" srcOrd="1" destOrd="0" parTransId="{B8730A8B-D787-45C9-A004-D3AFE60FFB0D}" sibTransId="{3938626C-7150-4661-B89F-50BEFAA544DE}"/>
    <dgm:cxn modelId="{0A63F897-0826-4F4F-A6A9-B32F95543DE7}" type="presOf" srcId="{0BE6FE61-EFEF-4BFE-AAE5-84C2AE3F38C6}" destId="{4A7AC101-B20C-4129-AFEC-FF4C874F5EE6}" srcOrd="0" destOrd="0" presId="urn:microsoft.com/office/officeart/2005/8/layout/StepDownProcess"/>
    <dgm:cxn modelId="{B3E95AB5-917A-43B1-9B98-C076AEC164D4}" srcId="{345E0323-5B83-4023-B81C-24C626BBA638}" destId="{F4C852A5-6C2B-419C-9B33-AE67F6D2655C}" srcOrd="2" destOrd="0" parTransId="{5A772347-EE71-45AD-92B5-09F1EDD50F95}" sibTransId="{11F219A0-F518-4FC8-B942-F6143DC61074}"/>
    <dgm:cxn modelId="{472649FA-FBA9-4959-84C2-08400B6DB0F7}" type="presParOf" srcId="{D0240593-7E59-401F-A1FC-645F35E9B13D}" destId="{8DDF5479-66D4-4836-AB6C-23823ED55803}" srcOrd="0" destOrd="0" presId="urn:microsoft.com/office/officeart/2005/8/layout/StepDownProcess"/>
    <dgm:cxn modelId="{A3E8B804-252B-4744-85CD-4B81422B43AD}" type="presParOf" srcId="{8DDF5479-66D4-4836-AB6C-23823ED55803}" destId="{362A045A-0538-4B42-BBE5-4AA71ED1D8F6}" srcOrd="0" destOrd="0" presId="urn:microsoft.com/office/officeart/2005/8/layout/StepDownProcess"/>
    <dgm:cxn modelId="{8B941FCB-F64F-433F-9088-C7B46C049085}" type="presParOf" srcId="{8DDF5479-66D4-4836-AB6C-23823ED55803}" destId="{F97D7DD4-A9E6-4C48-8CE7-E0A5A0337C86}" srcOrd="1" destOrd="0" presId="urn:microsoft.com/office/officeart/2005/8/layout/StepDownProcess"/>
    <dgm:cxn modelId="{7347FA56-6A91-4E86-98E2-F7E60FCF7E54}" type="presParOf" srcId="{8DDF5479-66D4-4836-AB6C-23823ED55803}" destId="{68E02797-1B5D-4D0B-AB66-5D1A774289E4}" srcOrd="2" destOrd="0" presId="urn:microsoft.com/office/officeart/2005/8/layout/StepDownProcess"/>
    <dgm:cxn modelId="{CAE508E5-589A-480A-8079-A470B7B9AA0D}" type="presParOf" srcId="{D0240593-7E59-401F-A1FC-645F35E9B13D}" destId="{AAE78876-90D4-4C6B-99F3-CF8559414FAD}" srcOrd="1" destOrd="0" presId="urn:microsoft.com/office/officeart/2005/8/layout/StepDownProcess"/>
    <dgm:cxn modelId="{83FEE663-E3B2-44F4-8FCF-B8D33DCDB569}" type="presParOf" srcId="{D0240593-7E59-401F-A1FC-645F35E9B13D}" destId="{C700F13E-3F4F-4C70-A8E8-C29C15BE9004}" srcOrd="2" destOrd="0" presId="urn:microsoft.com/office/officeart/2005/8/layout/StepDownProcess"/>
    <dgm:cxn modelId="{24D14E96-B23C-4104-A981-D403FFC755F6}" type="presParOf" srcId="{C700F13E-3F4F-4C70-A8E8-C29C15BE9004}" destId="{631F157C-9D0E-4140-97A1-B6E3420A75FD}" srcOrd="0" destOrd="0" presId="urn:microsoft.com/office/officeart/2005/8/layout/StepDownProcess"/>
    <dgm:cxn modelId="{7B92C901-9686-482A-8342-62EDB4FFEC33}" type="presParOf" srcId="{C700F13E-3F4F-4C70-A8E8-C29C15BE9004}" destId="{4A7AC101-B20C-4129-AFEC-FF4C874F5EE6}" srcOrd="1" destOrd="0" presId="urn:microsoft.com/office/officeart/2005/8/layout/StepDownProcess"/>
    <dgm:cxn modelId="{480573F9-C6C4-4A5C-818E-FE0F3987848F}" type="presParOf" srcId="{C700F13E-3F4F-4C70-A8E8-C29C15BE9004}" destId="{4C1D3311-A91A-4A74-834A-D305ECD73CE5}" srcOrd="2" destOrd="0" presId="urn:microsoft.com/office/officeart/2005/8/layout/StepDownProcess"/>
    <dgm:cxn modelId="{0A03306E-F18E-40C5-82AB-34680F2E2AC4}" type="presParOf" srcId="{D0240593-7E59-401F-A1FC-645F35E9B13D}" destId="{3F35B16E-EF5D-4051-9746-E2BB05065A17}" srcOrd="3" destOrd="0" presId="urn:microsoft.com/office/officeart/2005/8/layout/StepDownProcess"/>
    <dgm:cxn modelId="{70509E7B-8D38-4149-8F95-EC884C3E2E9E}" type="presParOf" srcId="{D0240593-7E59-401F-A1FC-645F35E9B13D}" destId="{D1EABFC6-9F30-4A0F-8600-A9EEE7B67BC8}" srcOrd="4" destOrd="0" presId="urn:microsoft.com/office/officeart/2005/8/layout/StepDownProcess"/>
    <dgm:cxn modelId="{A392F1B5-B8BB-4313-85B9-24BF6B4E31E7}" type="presParOf" srcId="{D1EABFC6-9F30-4A0F-8600-A9EEE7B67BC8}" destId="{883F48B9-FB19-4273-B990-720E76C2AB7C}" srcOrd="0"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1CE3AC-1B74-4D51-B528-E8D8917CB872}">
      <dsp:nvSpPr>
        <dsp:cNvPr id="0" name=""/>
        <dsp:cNvSpPr/>
      </dsp:nvSpPr>
      <dsp:spPr>
        <a:xfrm>
          <a:off x="0" y="0"/>
          <a:ext cx="6502400" cy="1192106"/>
        </a:xfrm>
        <a:prstGeom prst="roundRect">
          <a:avLst>
            <a:gd name="adj" fmla="val 10000"/>
          </a:avLst>
        </a:prstGeom>
        <a:solidFill>
          <a:srgbClr val="CC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MX" sz="1800" kern="1200" dirty="0">
              <a:solidFill>
                <a:schemeClr val="tx1"/>
              </a:solidFill>
              <a:latin typeface="Times New Roman" panose="02020603050405020304" pitchFamily="18" charset="0"/>
              <a:cs typeface="Times New Roman" panose="02020603050405020304" pitchFamily="18" charset="0"/>
            </a:rPr>
            <a:t>La tesis de investigación es una manera de desarrollar habilidades escolares así como algunas de las competencias profesionales.</a:t>
          </a:r>
        </a:p>
        <a:p>
          <a:pPr marL="0" lvl="0" indent="0" algn="l" defTabSz="800100">
            <a:lnSpc>
              <a:spcPct val="90000"/>
            </a:lnSpc>
            <a:spcBef>
              <a:spcPct val="0"/>
            </a:spcBef>
            <a:spcAft>
              <a:spcPct val="35000"/>
            </a:spcAft>
            <a:buNone/>
          </a:pPr>
          <a:endParaRPr lang="es-MX" sz="1600" kern="1200" dirty="0">
            <a:solidFill>
              <a:schemeClr val="tx1"/>
            </a:solidFill>
            <a:latin typeface="Times New Roman" panose="02020603050405020304" pitchFamily="18" charset="0"/>
            <a:cs typeface="Times New Roman" panose="02020603050405020304" pitchFamily="18" charset="0"/>
          </a:endParaRPr>
        </a:p>
      </dsp:txBody>
      <dsp:txXfrm>
        <a:off x="34916" y="34916"/>
        <a:ext cx="5115290" cy="1122274"/>
      </dsp:txXfrm>
    </dsp:sp>
    <dsp:sp modelId="{968BBEAD-D306-42B8-8E0F-DDC9B0E115C8}">
      <dsp:nvSpPr>
        <dsp:cNvPr id="0" name=""/>
        <dsp:cNvSpPr/>
      </dsp:nvSpPr>
      <dsp:spPr>
        <a:xfrm>
          <a:off x="544575" y="1408853"/>
          <a:ext cx="6502400" cy="1192106"/>
        </a:xfrm>
        <a:prstGeom prst="roundRect">
          <a:avLst>
            <a:gd name="adj" fmla="val 10000"/>
          </a:avLst>
        </a:prstGeom>
        <a:solidFill>
          <a:srgbClr val="FFFFFF"/>
        </a:solidFill>
        <a:ln w="12700" cap="flat" cmpd="sng" algn="ctr">
          <a:solidFill>
            <a:srgbClr val="FF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MX" sz="1800" kern="1200" dirty="0">
              <a:solidFill>
                <a:schemeClr val="tx1"/>
              </a:solidFill>
              <a:latin typeface="Times New Roman" panose="02020603050405020304" pitchFamily="18" charset="0"/>
              <a:cs typeface="Times New Roman" panose="02020603050405020304" pitchFamily="18" charset="0"/>
            </a:rPr>
            <a:t>Es una manera innovadora de seguir creciendo en el ámbito educativo y profesional. </a:t>
          </a:r>
        </a:p>
      </dsp:txBody>
      <dsp:txXfrm>
        <a:off x="579491" y="1443769"/>
        <a:ext cx="5113122" cy="1122274"/>
      </dsp:txXfrm>
    </dsp:sp>
    <dsp:sp modelId="{B3C361C9-EE28-4355-A755-5DA2D915904A}">
      <dsp:nvSpPr>
        <dsp:cNvPr id="0" name=""/>
        <dsp:cNvSpPr/>
      </dsp:nvSpPr>
      <dsp:spPr>
        <a:xfrm>
          <a:off x="1081024" y="2817706"/>
          <a:ext cx="6502400" cy="1192106"/>
        </a:xfrm>
        <a:prstGeom prst="roundRect">
          <a:avLst>
            <a:gd name="adj" fmla="val 10000"/>
          </a:avLst>
        </a:prstGeom>
        <a:solidFill>
          <a:srgbClr val="CC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MX" sz="1800" kern="1200" dirty="0">
              <a:solidFill>
                <a:schemeClr val="tx1"/>
              </a:solidFill>
              <a:latin typeface="Times New Roman" panose="02020603050405020304" pitchFamily="18" charset="0"/>
              <a:cs typeface="Times New Roman" panose="02020603050405020304" pitchFamily="18" charset="0"/>
            </a:rPr>
            <a:t>Se buscaba aportar un poco al proceso de enseñanza-aprendizaje por lo que la tesis era buena opción para llevar a cabo este objetivo. </a:t>
          </a:r>
        </a:p>
      </dsp:txBody>
      <dsp:txXfrm>
        <a:off x="1115940" y="2852622"/>
        <a:ext cx="5121250" cy="1122274"/>
      </dsp:txXfrm>
    </dsp:sp>
    <dsp:sp modelId="{5AE5BD03-88C8-418C-A51E-8841047BD42B}">
      <dsp:nvSpPr>
        <dsp:cNvPr id="0" name=""/>
        <dsp:cNvSpPr/>
      </dsp:nvSpPr>
      <dsp:spPr>
        <a:xfrm>
          <a:off x="1625599" y="4226560"/>
          <a:ext cx="6502400" cy="1192106"/>
        </a:xfrm>
        <a:prstGeom prst="roundRect">
          <a:avLst>
            <a:gd name="adj" fmla="val 10000"/>
          </a:avLst>
        </a:prstGeom>
        <a:solidFill>
          <a:srgbClr val="FFFFFF"/>
        </a:solidFill>
        <a:ln w="12700" cap="flat" cmpd="sng" algn="ctr">
          <a:solidFill>
            <a:srgbClr val="FF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MX" sz="1800" kern="1200" dirty="0">
              <a:solidFill>
                <a:schemeClr val="tx1"/>
              </a:solidFill>
              <a:latin typeface="Times New Roman" panose="02020603050405020304" pitchFamily="18" charset="0"/>
              <a:cs typeface="Times New Roman" panose="02020603050405020304" pitchFamily="18" charset="0"/>
            </a:rPr>
            <a:t>El tema de las emociones es un tanto complicado por lo que resulta difícil comprenderlo, sin embargo influyen en el aprendizaje de los alumnos.  </a:t>
          </a:r>
        </a:p>
      </dsp:txBody>
      <dsp:txXfrm>
        <a:off x="1660515" y="4261476"/>
        <a:ext cx="5113122" cy="1122274"/>
      </dsp:txXfrm>
    </dsp:sp>
    <dsp:sp modelId="{7255492E-CA47-4143-B0CA-543F202BD14C}">
      <dsp:nvSpPr>
        <dsp:cNvPr id="0" name=""/>
        <dsp:cNvSpPr/>
      </dsp:nvSpPr>
      <dsp:spPr>
        <a:xfrm>
          <a:off x="5727530" y="913045"/>
          <a:ext cx="774869" cy="774869"/>
        </a:xfrm>
        <a:prstGeom prst="downArrow">
          <a:avLst>
            <a:gd name="adj1" fmla="val 55000"/>
            <a:gd name="adj2" fmla="val 45000"/>
          </a:avLst>
        </a:prstGeom>
        <a:solidFill>
          <a:srgbClr val="FFFFFF">
            <a:alpha val="81176"/>
          </a:srgbClr>
        </a:solidFill>
        <a:ln w="12700" cap="flat" cmpd="sng" algn="ctr">
          <a:solidFill>
            <a:srgbClr val="FF0000">
              <a:alpha val="9000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4450" tIns="44450" rIns="44450" bIns="44450" numCol="1" spcCol="1270" anchor="ctr" anchorCtr="0">
          <a:noAutofit/>
        </a:bodyPr>
        <a:lstStyle/>
        <a:p>
          <a:pPr marL="0" lvl="0" indent="0" algn="ctr" defTabSz="1555750">
            <a:lnSpc>
              <a:spcPct val="90000"/>
            </a:lnSpc>
            <a:spcBef>
              <a:spcPct val="0"/>
            </a:spcBef>
            <a:spcAft>
              <a:spcPct val="35000"/>
            </a:spcAft>
            <a:buNone/>
          </a:pPr>
          <a:endParaRPr lang="es-MX" sz="3500" kern="1200" dirty="0"/>
        </a:p>
      </dsp:txBody>
      <dsp:txXfrm>
        <a:off x="5901876" y="913045"/>
        <a:ext cx="426177" cy="583089"/>
      </dsp:txXfrm>
    </dsp:sp>
    <dsp:sp modelId="{2A8BEEB6-B3C4-4B2E-B291-30B934AA8D91}">
      <dsp:nvSpPr>
        <dsp:cNvPr id="0" name=""/>
        <dsp:cNvSpPr/>
      </dsp:nvSpPr>
      <dsp:spPr>
        <a:xfrm>
          <a:off x="6272106" y="2321898"/>
          <a:ext cx="774869" cy="774869"/>
        </a:xfrm>
        <a:prstGeom prst="downArrow">
          <a:avLst>
            <a:gd name="adj1" fmla="val 55000"/>
            <a:gd name="adj2" fmla="val 45000"/>
          </a:avLst>
        </a:prstGeom>
        <a:solidFill>
          <a:srgbClr val="CC0000">
            <a:alpha val="90000"/>
          </a:srgb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4450" tIns="44450" rIns="44450" bIns="44450" numCol="1" spcCol="1270" anchor="ctr" anchorCtr="0">
          <a:noAutofit/>
        </a:bodyPr>
        <a:lstStyle/>
        <a:p>
          <a:pPr marL="0" lvl="0" indent="0" algn="ctr" defTabSz="1555750">
            <a:lnSpc>
              <a:spcPct val="90000"/>
            </a:lnSpc>
            <a:spcBef>
              <a:spcPct val="0"/>
            </a:spcBef>
            <a:spcAft>
              <a:spcPct val="35000"/>
            </a:spcAft>
            <a:buNone/>
          </a:pPr>
          <a:endParaRPr lang="es-MX" sz="3500" kern="1200" dirty="0"/>
        </a:p>
      </dsp:txBody>
      <dsp:txXfrm>
        <a:off x="6446452" y="2321898"/>
        <a:ext cx="426177" cy="583089"/>
      </dsp:txXfrm>
    </dsp:sp>
    <dsp:sp modelId="{BD20B5F5-193C-4AAB-BC76-FCD40DAE8AC1}">
      <dsp:nvSpPr>
        <dsp:cNvPr id="0" name=""/>
        <dsp:cNvSpPr/>
      </dsp:nvSpPr>
      <dsp:spPr>
        <a:xfrm>
          <a:off x="6808554" y="3730752"/>
          <a:ext cx="774869" cy="774869"/>
        </a:xfrm>
        <a:prstGeom prst="downArrow">
          <a:avLst>
            <a:gd name="adj1" fmla="val 55000"/>
            <a:gd name="adj2" fmla="val 45000"/>
          </a:avLst>
        </a:prstGeom>
        <a:solidFill>
          <a:srgbClr val="FFFFFF">
            <a:alpha val="90000"/>
          </a:srgbClr>
        </a:solidFill>
        <a:ln w="12700" cap="flat" cmpd="sng" algn="ctr">
          <a:solidFill>
            <a:srgbClr val="FF0000">
              <a:alpha val="9000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4450" tIns="44450" rIns="44450" bIns="44450" numCol="1" spcCol="1270" anchor="ctr" anchorCtr="0">
          <a:noAutofit/>
        </a:bodyPr>
        <a:lstStyle/>
        <a:p>
          <a:pPr marL="0" lvl="0" indent="0" algn="ctr" defTabSz="1555750">
            <a:lnSpc>
              <a:spcPct val="90000"/>
            </a:lnSpc>
            <a:spcBef>
              <a:spcPct val="0"/>
            </a:spcBef>
            <a:spcAft>
              <a:spcPct val="35000"/>
            </a:spcAft>
            <a:buNone/>
          </a:pPr>
          <a:endParaRPr lang="es-MX" sz="3500" kern="1200" dirty="0"/>
        </a:p>
      </dsp:txBody>
      <dsp:txXfrm>
        <a:off x="6982900" y="3730752"/>
        <a:ext cx="426177" cy="58308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113100-74B8-43CF-AB0C-DE10497DF85E}">
      <dsp:nvSpPr>
        <dsp:cNvPr id="0" name=""/>
        <dsp:cNvSpPr/>
      </dsp:nvSpPr>
      <dsp:spPr>
        <a:xfrm>
          <a:off x="0" y="469897"/>
          <a:ext cx="7652826" cy="730800"/>
        </a:xfrm>
        <a:prstGeom prst="rect">
          <a:avLst/>
        </a:prstGeom>
        <a:solidFill>
          <a:schemeClr val="lt1">
            <a:alpha val="90000"/>
            <a:hueOff val="0"/>
            <a:satOff val="0"/>
            <a:lumOff val="0"/>
            <a:alphaOff val="0"/>
          </a:schemeClr>
        </a:solidFill>
        <a:ln w="12700" cap="flat" cmpd="sng" algn="ctr">
          <a:solidFill>
            <a:srgbClr val="CC0000"/>
          </a:solidFill>
          <a:prstDash val="solid"/>
          <a:miter lim="800000"/>
        </a:ln>
        <a:effectLst/>
      </dsp:spPr>
      <dsp:style>
        <a:lnRef idx="2">
          <a:scrgbClr r="0" g="0" b="0"/>
        </a:lnRef>
        <a:fillRef idx="1">
          <a:scrgbClr r="0" g="0" b="0"/>
        </a:fillRef>
        <a:effectRef idx="0">
          <a:scrgbClr r="0" g="0" b="0"/>
        </a:effectRef>
        <a:fontRef idx="minor"/>
      </dsp:style>
    </dsp:sp>
    <dsp:sp modelId="{5202BD5E-A26B-4244-99D5-BCD3AA7EFBDF}">
      <dsp:nvSpPr>
        <dsp:cNvPr id="0" name=""/>
        <dsp:cNvSpPr/>
      </dsp:nvSpPr>
      <dsp:spPr>
        <a:xfrm>
          <a:off x="382641" y="41857"/>
          <a:ext cx="5356978" cy="856080"/>
        </a:xfrm>
        <a:prstGeom prst="roundRect">
          <a:avLst/>
        </a:prstGeom>
        <a:solidFill>
          <a:srgbClr val="CC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2481" tIns="0" rIns="202481" bIns="0" numCol="1" spcCol="1270" anchor="ctr" anchorCtr="0">
          <a:noAutofit/>
        </a:bodyPr>
        <a:lstStyle/>
        <a:p>
          <a:pPr marL="0" lvl="0" indent="0" algn="ctr" defTabSz="711200">
            <a:lnSpc>
              <a:spcPct val="90000"/>
            </a:lnSpc>
            <a:spcBef>
              <a:spcPct val="0"/>
            </a:spcBef>
            <a:spcAft>
              <a:spcPct val="35000"/>
            </a:spcAft>
            <a:buNone/>
          </a:pPr>
          <a:r>
            <a:rPr lang="es-MX" sz="1600" kern="1200" dirty="0">
              <a:solidFill>
                <a:schemeClr val="tx1"/>
              </a:solidFill>
              <a:latin typeface="Times New Roman" panose="02020603050405020304" pitchFamily="18" charset="0"/>
              <a:cs typeface="Times New Roman" panose="02020603050405020304" pitchFamily="18" charset="0"/>
            </a:rPr>
            <a:t>Elabora diagnósticos de los intereses, motivaciones y necesidades formativas de los alumnos para organizar las actividades de aprendizaje, así como las adecuaciones curriculares y didácticas pertinentes.</a:t>
          </a:r>
        </a:p>
      </dsp:txBody>
      <dsp:txXfrm>
        <a:off x="424431" y="83647"/>
        <a:ext cx="5273398" cy="772500"/>
      </dsp:txXfrm>
    </dsp:sp>
    <dsp:sp modelId="{3075C5F5-B6AE-423D-904D-9814043F2E02}">
      <dsp:nvSpPr>
        <dsp:cNvPr id="0" name=""/>
        <dsp:cNvSpPr/>
      </dsp:nvSpPr>
      <dsp:spPr>
        <a:xfrm>
          <a:off x="0" y="1785337"/>
          <a:ext cx="7652826" cy="730800"/>
        </a:xfrm>
        <a:prstGeom prst="rect">
          <a:avLst/>
        </a:prstGeom>
        <a:solidFill>
          <a:schemeClr val="lt1">
            <a:alpha val="90000"/>
            <a:hueOff val="0"/>
            <a:satOff val="0"/>
            <a:lumOff val="0"/>
            <a:alphaOff val="0"/>
          </a:schemeClr>
        </a:solidFill>
        <a:ln w="12700" cap="flat" cmpd="sng" algn="ctr">
          <a:solidFill>
            <a:srgbClr val="CC0000"/>
          </a:solidFill>
          <a:prstDash val="solid"/>
          <a:miter lim="800000"/>
        </a:ln>
        <a:effectLst/>
      </dsp:spPr>
      <dsp:style>
        <a:lnRef idx="2">
          <a:scrgbClr r="0" g="0" b="0"/>
        </a:lnRef>
        <a:fillRef idx="1">
          <a:scrgbClr r="0" g="0" b="0"/>
        </a:fillRef>
        <a:effectRef idx="0">
          <a:scrgbClr r="0" g="0" b="0"/>
        </a:effectRef>
        <a:fontRef idx="minor"/>
      </dsp:style>
    </dsp:sp>
    <dsp:sp modelId="{57CAB787-1751-4E4B-9621-B064A33A8E94}">
      <dsp:nvSpPr>
        <dsp:cNvPr id="0" name=""/>
        <dsp:cNvSpPr/>
      </dsp:nvSpPr>
      <dsp:spPr>
        <a:xfrm>
          <a:off x="382641" y="1357297"/>
          <a:ext cx="5356978" cy="856080"/>
        </a:xfrm>
        <a:prstGeom prst="roundRect">
          <a:avLst/>
        </a:prstGeom>
        <a:solidFill>
          <a:srgbClr val="CC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2481" tIns="0" rIns="202481" bIns="0" numCol="1" spcCol="1270" anchor="ctr" anchorCtr="0">
          <a:noAutofit/>
        </a:bodyPr>
        <a:lstStyle/>
        <a:p>
          <a:pPr marL="0" lvl="0" indent="0" algn="ctr" defTabSz="711200">
            <a:lnSpc>
              <a:spcPct val="90000"/>
            </a:lnSpc>
            <a:spcBef>
              <a:spcPct val="0"/>
            </a:spcBef>
            <a:spcAft>
              <a:spcPct val="35000"/>
            </a:spcAft>
            <a:buNone/>
          </a:pPr>
          <a:r>
            <a:rPr lang="es-MX" sz="1600" kern="1200" dirty="0">
              <a:solidFill>
                <a:schemeClr val="tx1"/>
              </a:solidFill>
              <a:latin typeface="Times New Roman" panose="02020603050405020304" pitchFamily="18" charset="0"/>
              <a:cs typeface="Times New Roman" panose="02020603050405020304" pitchFamily="18" charset="0"/>
            </a:rPr>
            <a:t>Selecciona estrategias que favorecen el desarrollo intelectual, físico, social y emocional de los alumnos para procurar el logro de los aprendizajes.</a:t>
          </a:r>
        </a:p>
      </dsp:txBody>
      <dsp:txXfrm>
        <a:off x="424431" y="1399087"/>
        <a:ext cx="5273398" cy="772500"/>
      </dsp:txXfrm>
    </dsp:sp>
    <dsp:sp modelId="{0E8CCC82-FB2B-4AA5-8D34-579F4DEB4691}">
      <dsp:nvSpPr>
        <dsp:cNvPr id="0" name=""/>
        <dsp:cNvSpPr/>
      </dsp:nvSpPr>
      <dsp:spPr>
        <a:xfrm>
          <a:off x="0" y="3100777"/>
          <a:ext cx="7652826" cy="730800"/>
        </a:xfrm>
        <a:prstGeom prst="rect">
          <a:avLst/>
        </a:prstGeom>
        <a:solidFill>
          <a:schemeClr val="lt1">
            <a:alpha val="90000"/>
            <a:hueOff val="0"/>
            <a:satOff val="0"/>
            <a:lumOff val="0"/>
            <a:alphaOff val="0"/>
          </a:schemeClr>
        </a:solidFill>
        <a:ln w="12700" cap="flat" cmpd="sng" algn="ctr">
          <a:solidFill>
            <a:srgbClr val="CC0000"/>
          </a:solidFill>
          <a:prstDash val="solid"/>
          <a:miter lim="800000"/>
        </a:ln>
        <a:effectLst/>
      </dsp:spPr>
      <dsp:style>
        <a:lnRef idx="2">
          <a:scrgbClr r="0" g="0" b="0"/>
        </a:lnRef>
        <a:fillRef idx="1">
          <a:scrgbClr r="0" g="0" b="0"/>
        </a:fillRef>
        <a:effectRef idx="0">
          <a:scrgbClr r="0" g="0" b="0"/>
        </a:effectRef>
        <a:fontRef idx="minor"/>
      </dsp:style>
    </dsp:sp>
    <dsp:sp modelId="{D20B6577-BF87-4DFA-A872-3C7933C35404}">
      <dsp:nvSpPr>
        <dsp:cNvPr id="0" name=""/>
        <dsp:cNvSpPr/>
      </dsp:nvSpPr>
      <dsp:spPr>
        <a:xfrm>
          <a:off x="382641" y="2672737"/>
          <a:ext cx="5356978" cy="856080"/>
        </a:xfrm>
        <a:prstGeom prst="roundRect">
          <a:avLst/>
        </a:prstGeom>
        <a:solidFill>
          <a:srgbClr val="CC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2481" tIns="0" rIns="202481" bIns="0" numCol="1" spcCol="1270" anchor="ctr" anchorCtr="0">
          <a:noAutofit/>
        </a:bodyPr>
        <a:lstStyle/>
        <a:p>
          <a:pPr marL="0" lvl="0" indent="0" algn="ctr" defTabSz="711200">
            <a:lnSpc>
              <a:spcPct val="90000"/>
            </a:lnSpc>
            <a:spcBef>
              <a:spcPct val="0"/>
            </a:spcBef>
            <a:spcAft>
              <a:spcPct val="35000"/>
            </a:spcAft>
            <a:buNone/>
          </a:pPr>
          <a:r>
            <a:rPr lang="es-MX" sz="1600" kern="1200" dirty="0">
              <a:solidFill>
                <a:schemeClr val="tx1"/>
              </a:solidFill>
              <a:latin typeface="Times New Roman" panose="02020603050405020304" pitchFamily="18" charset="0"/>
              <a:cs typeface="Times New Roman" panose="02020603050405020304" pitchFamily="18" charset="0"/>
            </a:rPr>
            <a:t>Construye escenarios y experiencias de aprendizaje utilizando diversos recursos metodológicos y tecnológicos para favorecer la educación inclusiva. </a:t>
          </a:r>
        </a:p>
      </dsp:txBody>
      <dsp:txXfrm>
        <a:off x="424431" y="2714527"/>
        <a:ext cx="5273398" cy="7725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331EF6-D759-4820-82CB-92E49E239887}">
      <dsp:nvSpPr>
        <dsp:cNvPr id="0" name=""/>
        <dsp:cNvSpPr/>
      </dsp:nvSpPr>
      <dsp:spPr>
        <a:xfrm>
          <a:off x="1402500" y="-27366"/>
          <a:ext cx="4700146" cy="4700146"/>
        </a:xfrm>
        <a:prstGeom prst="circularArrow">
          <a:avLst>
            <a:gd name="adj1" fmla="val 5544"/>
            <a:gd name="adj2" fmla="val 330680"/>
            <a:gd name="adj3" fmla="val 13782029"/>
            <a:gd name="adj4" fmla="val 17382251"/>
            <a:gd name="adj5" fmla="val 5757"/>
          </a:avLst>
        </a:prstGeom>
        <a:gradFill flip="none" rotWithShape="1">
          <a:gsLst>
            <a:gs pos="0">
              <a:srgbClr val="CC0000">
                <a:tint val="66000"/>
                <a:satMod val="160000"/>
              </a:srgbClr>
            </a:gs>
            <a:gs pos="50000">
              <a:srgbClr val="CC0000">
                <a:tint val="44500"/>
                <a:satMod val="160000"/>
              </a:srgbClr>
            </a:gs>
            <a:gs pos="100000">
              <a:srgbClr val="CC0000">
                <a:tint val="23500"/>
                <a:satMod val="160000"/>
              </a:srgbClr>
            </a:gs>
          </a:gsLst>
          <a:lin ang="2700000" scaled="1"/>
          <a:tileRect/>
        </a:gradFill>
        <a:ln>
          <a:noFill/>
        </a:ln>
        <a:effectLst/>
      </dsp:spPr>
      <dsp:style>
        <a:lnRef idx="0">
          <a:scrgbClr r="0" g="0" b="0"/>
        </a:lnRef>
        <a:fillRef idx="1">
          <a:scrgbClr r="0" g="0" b="0"/>
        </a:fillRef>
        <a:effectRef idx="0">
          <a:scrgbClr r="0" g="0" b="0"/>
        </a:effectRef>
        <a:fontRef idx="minor"/>
      </dsp:style>
    </dsp:sp>
    <dsp:sp modelId="{2B16DD6E-1752-40DD-8A30-6BEF3F89A93F}">
      <dsp:nvSpPr>
        <dsp:cNvPr id="0" name=""/>
        <dsp:cNvSpPr/>
      </dsp:nvSpPr>
      <dsp:spPr>
        <a:xfrm>
          <a:off x="2655019" y="1780"/>
          <a:ext cx="2195109" cy="1097554"/>
        </a:xfrm>
        <a:prstGeom prst="roundRect">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MX" sz="1800" kern="1200" dirty="0">
              <a:latin typeface="Times New Roman" panose="02020603050405020304" pitchFamily="18" charset="0"/>
              <a:cs typeface="Times New Roman" panose="02020603050405020304" pitchFamily="18" charset="0"/>
            </a:rPr>
            <a:t>Capitulo I </a:t>
          </a:r>
        </a:p>
        <a:p>
          <a:pPr marL="0" lvl="0" indent="0" algn="ctr" defTabSz="800100">
            <a:lnSpc>
              <a:spcPct val="90000"/>
            </a:lnSpc>
            <a:spcBef>
              <a:spcPct val="0"/>
            </a:spcBef>
            <a:spcAft>
              <a:spcPct val="35000"/>
            </a:spcAft>
            <a:buNone/>
          </a:pPr>
          <a:r>
            <a:rPr lang="es-MX" sz="1800" kern="1200" dirty="0">
              <a:latin typeface="Times New Roman" panose="02020603050405020304" pitchFamily="18" charset="0"/>
              <a:cs typeface="Times New Roman" panose="02020603050405020304" pitchFamily="18" charset="0"/>
            </a:rPr>
            <a:t>Planteamiento del problema </a:t>
          </a:r>
        </a:p>
      </dsp:txBody>
      <dsp:txXfrm>
        <a:off x="2708597" y="55358"/>
        <a:ext cx="2087953" cy="990398"/>
      </dsp:txXfrm>
    </dsp:sp>
    <dsp:sp modelId="{99BB7264-D4FD-468F-AE3B-9C442E891674}">
      <dsp:nvSpPr>
        <dsp:cNvPr id="0" name=""/>
        <dsp:cNvSpPr/>
      </dsp:nvSpPr>
      <dsp:spPr>
        <a:xfrm>
          <a:off x="4561247" y="1386736"/>
          <a:ext cx="2195109" cy="1097554"/>
        </a:xfrm>
        <a:prstGeom prst="roundRect">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MX" sz="1800" kern="1200" dirty="0">
              <a:latin typeface="Times New Roman" panose="02020603050405020304" pitchFamily="18" charset="0"/>
              <a:cs typeface="Times New Roman" panose="02020603050405020304" pitchFamily="18" charset="0"/>
            </a:rPr>
            <a:t>Capitulo II </a:t>
          </a:r>
        </a:p>
        <a:p>
          <a:pPr marL="0" lvl="0" indent="0" algn="ctr" defTabSz="800100">
            <a:lnSpc>
              <a:spcPct val="90000"/>
            </a:lnSpc>
            <a:spcBef>
              <a:spcPct val="0"/>
            </a:spcBef>
            <a:spcAft>
              <a:spcPct val="35000"/>
            </a:spcAft>
            <a:buNone/>
          </a:pPr>
          <a:r>
            <a:rPr lang="es-MX" sz="1800" kern="1200" dirty="0">
              <a:latin typeface="Times New Roman" panose="02020603050405020304" pitchFamily="18" charset="0"/>
              <a:cs typeface="Times New Roman" panose="02020603050405020304" pitchFamily="18" charset="0"/>
            </a:rPr>
            <a:t>Marco teórico </a:t>
          </a:r>
        </a:p>
      </dsp:txBody>
      <dsp:txXfrm>
        <a:off x="4614825" y="1440314"/>
        <a:ext cx="2087953" cy="990398"/>
      </dsp:txXfrm>
    </dsp:sp>
    <dsp:sp modelId="{C2F0EBEF-0393-4068-8CFA-CE3CA0789014}">
      <dsp:nvSpPr>
        <dsp:cNvPr id="0" name=""/>
        <dsp:cNvSpPr/>
      </dsp:nvSpPr>
      <dsp:spPr>
        <a:xfrm>
          <a:off x="3833133" y="3627642"/>
          <a:ext cx="2195109" cy="1097554"/>
        </a:xfrm>
        <a:prstGeom prst="roundRect">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MX" sz="1800" kern="1200" dirty="0">
              <a:latin typeface="Times New Roman" panose="02020603050405020304" pitchFamily="18" charset="0"/>
              <a:cs typeface="Times New Roman" panose="02020603050405020304" pitchFamily="18" charset="0"/>
            </a:rPr>
            <a:t>Capitulo III </a:t>
          </a:r>
        </a:p>
        <a:p>
          <a:pPr marL="0" lvl="0" indent="0" algn="ctr" defTabSz="800100">
            <a:lnSpc>
              <a:spcPct val="90000"/>
            </a:lnSpc>
            <a:spcBef>
              <a:spcPct val="0"/>
            </a:spcBef>
            <a:spcAft>
              <a:spcPct val="35000"/>
            </a:spcAft>
            <a:buNone/>
          </a:pPr>
          <a:r>
            <a:rPr lang="es-MX" sz="1800" kern="1200" dirty="0">
              <a:latin typeface="Times New Roman" panose="02020603050405020304" pitchFamily="18" charset="0"/>
              <a:cs typeface="Times New Roman" panose="02020603050405020304" pitchFamily="18" charset="0"/>
            </a:rPr>
            <a:t>Metodología </a:t>
          </a:r>
        </a:p>
      </dsp:txBody>
      <dsp:txXfrm>
        <a:off x="3886711" y="3681220"/>
        <a:ext cx="2087953" cy="990398"/>
      </dsp:txXfrm>
    </dsp:sp>
    <dsp:sp modelId="{6D8021F9-FD0E-471B-ABDE-58A2A5FF9AF8}">
      <dsp:nvSpPr>
        <dsp:cNvPr id="0" name=""/>
        <dsp:cNvSpPr/>
      </dsp:nvSpPr>
      <dsp:spPr>
        <a:xfrm>
          <a:off x="1476905" y="3627642"/>
          <a:ext cx="2195109" cy="1097554"/>
        </a:xfrm>
        <a:prstGeom prst="roundRect">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MX" sz="1800" kern="1200" dirty="0">
              <a:latin typeface="Times New Roman" panose="02020603050405020304" pitchFamily="18" charset="0"/>
              <a:cs typeface="Times New Roman" panose="02020603050405020304" pitchFamily="18" charset="0"/>
            </a:rPr>
            <a:t>Capitulo IV </a:t>
          </a:r>
        </a:p>
        <a:p>
          <a:pPr marL="0" lvl="0" indent="0" algn="ctr" defTabSz="800100">
            <a:lnSpc>
              <a:spcPct val="90000"/>
            </a:lnSpc>
            <a:spcBef>
              <a:spcPct val="0"/>
            </a:spcBef>
            <a:spcAft>
              <a:spcPct val="35000"/>
            </a:spcAft>
            <a:buNone/>
          </a:pPr>
          <a:r>
            <a:rPr lang="es-MX" sz="1800" kern="1200" dirty="0">
              <a:latin typeface="Times New Roman" panose="02020603050405020304" pitchFamily="18" charset="0"/>
              <a:cs typeface="Times New Roman" panose="02020603050405020304" pitchFamily="18" charset="0"/>
            </a:rPr>
            <a:t>Análisis de Resultados y Hallazgos  </a:t>
          </a:r>
        </a:p>
      </dsp:txBody>
      <dsp:txXfrm>
        <a:off x="1530483" y="3681220"/>
        <a:ext cx="2087953" cy="990398"/>
      </dsp:txXfrm>
    </dsp:sp>
    <dsp:sp modelId="{3344084A-5C71-44BB-890C-CCBE615C1BA0}">
      <dsp:nvSpPr>
        <dsp:cNvPr id="0" name=""/>
        <dsp:cNvSpPr/>
      </dsp:nvSpPr>
      <dsp:spPr>
        <a:xfrm>
          <a:off x="748791" y="1386736"/>
          <a:ext cx="2195109" cy="1097554"/>
        </a:xfrm>
        <a:prstGeom prst="roundRect">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MX" sz="1800" kern="1200" dirty="0">
              <a:latin typeface="Times New Roman" panose="02020603050405020304" pitchFamily="18" charset="0"/>
              <a:cs typeface="Times New Roman" panose="02020603050405020304" pitchFamily="18" charset="0"/>
            </a:rPr>
            <a:t>Capitulo V </a:t>
          </a:r>
        </a:p>
        <a:p>
          <a:pPr marL="0" lvl="0" indent="0" algn="ctr" defTabSz="800100">
            <a:lnSpc>
              <a:spcPct val="90000"/>
            </a:lnSpc>
            <a:spcBef>
              <a:spcPct val="0"/>
            </a:spcBef>
            <a:spcAft>
              <a:spcPct val="35000"/>
            </a:spcAft>
            <a:buNone/>
          </a:pPr>
          <a:r>
            <a:rPr lang="es-MX" sz="1800" kern="1200" dirty="0">
              <a:latin typeface="Times New Roman" panose="02020603050405020304" pitchFamily="18" charset="0"/>
              <a:cs typeface="Times New Roman" panose="02020603050405020304" pitchFamily="18" charset="0"/>
            </a:rPr>
            <a:t>Conclusiones </a:t>
          </a:r>
        </a:p>
      </dsp:txBody>
      <dsp:txXfrm>
        <a:off x="802369" y="1440314"/>
        <a:ext cx="2087953" cy="99039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0DA1CF-F414-408A-8B41-3CD3B7A764B7}">
      <dsp:nvSpPr>
        <dsp:cNvPr id="0" name=""/>
        <dsp:cNvSpPr/>
      </dsp:nvSpPr>
      <dsp:spPr>
        <a:xfrm>
          <a:off x="661227" y="442"/>
          <a:ext cx="6315075" cy="5740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b" anchorCtr="0">
          <a:noAutofit/>
        </a:bodyPr>
        <a:lstStyle/>
        <a:p>
          <a:pPr marL="0" lvl="0" indent="0" algn="l" defTabSz="1155700">
            <a:lnSpc>
              <a:spcPct val="90000"/>
            </a:lnSpc>
            <a:spcBef>
              <a:spcPct val="0"/>
            </a:spcBef>
            <a:spcAft>
              <a:spcPct val="35000"/>
            </a:spcAft>
            <a:buNone/>
          </a:pPr>
          <a:endParaRPr lang="es-MX" sz="2600" kern="1200" dirty="0"/>
        </a:p>
      </dsp:txBody>
      <dsp:txXfrm>
        <a:off x="661227" y="442"/>
        <a:ext cx="6315075" cy="574097"/>
      </dsp:txXfrm>
    </dsp:sp>
    <dsp:sp modelId="{6D68C196-8411-4813-9FAA-F3441A467521}">
      <dsp:nvSpPr>
        <dsp:cNvPr id="0" name=""/>
        <dsp:cNvSpPr/>
      </dsp:nvSpPr>
      <dsp:spPr>
        <a:xfrm>
          <a:off x="661227" y="574540"/>
          <a:ext cx="1477727" cy="1169458"/>
        </a:xfrm>
        <a:prstGeom prst="chevron">
          <a:avLst>
            <a:gd name="adj" fmla="val 70610"/>
          </a:avLst>
        </a:prstGeom>
        <a:solidFill>
          <a:srgbClr val="FF0000"/>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EB0348E-3E7D-429C-BD64-69DB9408F7CC}">
      <dsp:nvSpPr>
        <dsp:cNvPr id="0" name=""/>
        <dsp:cNvSpPr/>
      </dsp:nvSpPr>
      <dsp:spPr>
        <a:xfrm>
          <a:off x="1548845" y="574540"/>
          <a:ext cx="1477727" cy="1169458"/>
        </a:xfrm>
        <a:prstGeom prst="chevron">
          <a:avLst>
            <a:gd name="adj" fmla="val 70610"/>
          </a:avLst>
        </a:prstGeom>
        <a:solidFill>
          <a:srgbClr val="FF0000"/>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578ECBC-D444-41E0-9D2E-D86ACE34B431}">
      <dsp:nvSpPr>
        <dsp:cNvPr id="0" name=""/>
        <dsp:cNvSpPr/>
      </dsp:nvSpPr>
      <dsp:spPr>
        <a:xfrm>
          <a:off x="2437166" y="574540"/>
          <a:ext cx="1477727" cy="1169458"/>
        </a:xfrm>
        <a:prstGeom prst="chevron">
          <a:avLst>
            <a:gd name="adj" fmla="val 70610"/>
          </a:avLst>
        </a:prstGeom>
        <a:solidFill>
          <a:srgbClr val="FF0000"/>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25F3395-0451-4F09-8162-8E1AEB35937B}">
      <dsp:nvSpPr>
        <dsp:cNvPr id="0" name=""/>
        <dsp:cNvSpPr/>
      </dsp:nvSpPr>
      <dsp:spPr>
        <a:xfrm>
          <a:off x="3324785" y="574540"/>
          <a:ext cx="1477727" cy="1169458"/>
        </a:xfrm>
        <a:prstGeom prst="chevron">
          <a:avLst>
            <a:gd name="adj" fmla="val 70610"/>
          </a:avLst>
        </a:prstGeom>
        <a:solidFill>
          <a:srgbClr val="FF0000"/>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F88567D-A809-4E27-96CE-9FC2A8AE5E12}">
      <dsp:nvSpPr>
        <dsp:cNvPr id="0" name=""/>
        <dsp:cNvSpPr/>
      </dsp:nvSpPr>
      <dsp:spPr>
        <a:xfrm>
          <a:off x="4213105" y="574540"/>
          <a:ext cx="1477727" cy="1169458"/>
        </a:xfrm>
        <a:prstGeom prst="chevron">
          <a:avLst>
            <a:gd name="adj" fmla="val 70610"/>
          </a:avLst>
        </a:prstGeom>
        <a:solidFill>
          <a:srgbClr val="FF0000"/>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2544E16-111C-4074-9919-B8510CE2B454}">
      <dsp:nvSpPr>
        <dsp:cNvPr id="0" name=""/>
        <dsp:cNvSpPr/>
      </dsp:nvSpPr>
      <dsp:spPr>
        <a:xfrm>
          <a:off x="5100724" y="574540"/>
          <a:ext cx="1477727" cy="1169458"/>
        </a:xfrm>
        <a:prstGeom prst="chevron">
          <a:avLst>
            <a:gd name="adj" fmla="val 70610"/>
          </a:avLst>
        </a:prstGeom>
        <a:solidFill>
          <a:srgbClr val="FF0000"/>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2250852-4B92-4396-BA25-16EFADEAB4F1}">
      <dsp:nvSpPr>
        <dsp:cNvPr id="0" name=""/>
        <dsp:cNvSpPr/>
      </dsp:nvSpPr>
      <dsp:spPr>
        <a:xfrm>
          <a:off x="5989045" y="574540"/>
          <a:ext cx="1477727" cy="1169458"/>
        </a:xfrm>
        <a:prstGeom prst="chevron">
          <a:avLst>
            <a:gd name="adj" fmla="val 70610"/>
          </a:avLst>
        </a:prstGeom>
        <a:solidFill>
          <a:srgbClr val="FF0000"/>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B908ABB-D6EC-4763-8BC6-0BB807C89A6A}">
      <dsp:nvSpPr>
        <dsp:cNvPr id="0" name=""/>
        <dsp:cNvSpPr/>
      </dsp:nvSpPr>
      <dsp:spPr>
        <a:xfrm>
          <a:off x="661227" y="691486"/>
          <a:ext cx="6397170" cy="935566"/>
        </a:xfrm>
        <a:prstGeom prst="rect">
          <a:avLst/>
        </a:prstGeom>
        <a:solidFill>
          <a:srgbClr val="FFFFFF"/>
        </a:solidFill>
        <a:ln w="12700" cap="flat" cmpd="sng" algn="ctr">
          <a:solidFill>
            <a:srgbClr val="FF000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marL="0" lvl="0" indent="0" algn="l" defTabSz="711200">
            <a:lnSpc>
              <a:spcPct val="90000"/>
            </a:lnSpc>
            <a:spcBef>
              <a:spcPct val="0"/>
            </a:spcBef>
            <a:spcAft>
              <a:spcPct val="35000"/>
            </a:spcAft>
            <a:buNone/>
          </a:pPr>
          <a:r>
            <a:rPr lang="es-MX" sz="1600" kern="1200" dirty="0">
              <a:latin typeface="Times New Roman" panose="02020603050405020304" pitchFamily="18" charset="0"/>
              <a:cs typeface="Times New Roman" panose="02020603050405020304" pitchFamily="18" charset="0"/>
            </a:rPr>
            <a:t>Los docentes se centran principalmente en el desarrollo de habilidades cognitivas y no en las habilidades socioemocional de los alumnos.  </a:t>
          </a:r>
        </a:p>
      </dsp:txBody>
      <dsp:txXfrm>
        <a:off x="661227" y="691486"/>
        <a:ext cx="6397170" cy="935566"/>
      </dsp:txXfrm>
    </dsp:sp>
    <dsp:sp modelId="{0C6E427F-89AA-41CB-B31F-C180E574DF8C}">
      <dsp:nvSpPr>
        <dsp:cNvPr id="0" name=""/>
        <dsp:cNvSpPr/>
      </dsp:nvSpPr>
      <dsp:spPr>
        <a:xfrm>
          <a:off x="661227" y="1837555"/>
          <a:ext cx="6315075" cy="5740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b" anchorCtr="0">
          <a:noAutofit/>
        </a:bodyPr>
        <a:lstStyle/>
        <a:p>
          <a:pPr marL="0" lvl="0" indent="0" algn="l" defTabSz="1155700">
            <a:lnSpc>
              <a:spcPct val="90000"/>
            </a:lnSpc>
            <a:spcBef>
              <a:spcPct val="0"/>
            </a:spcBef>
            <a:spcAft>
              <a:spcPct val="35000"/>
            </a:spcAft>
            <a:buNone/>
          </a:pPr>
          <a:endParaRPr lang="es-MX" sz="2600" kern="1200" dirty="0"/>
        </a:p>
      </dsp:txBody>
      <dsp:txXfrm>
        <a:off x="661227" y="1837555"/>
        <a:ext cx="6315075" cy="574097"/>
      </dsp:txXfrm>
    </dsp:sp>
    <dsp:sp modelId="{249CB65C-AA31-4B9A-9CC5-DC030D12D701}">
      <dsp:nvSpPr>
        <dsp:cNvPr id="0" name=""/>
        <dsp:cNvSpPr/>
      </dsp:nvSpPr>
      <dsp:spPr>
        <a:xfrm>
          <a:off x="661227" y="2411653"/>
          <a:ext cx="1477727" cy="1169458"/>
        </a:xfrm>
        <a:prstGeom prst="chevron">
          <a:avLst>
            <a:gd name="adj" fmla="val 70610"/>
          </a:avLst>
        </a:prstGeom>
        <a:solidFill>
          <a:srgbClr val="FF0000"/>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30E5960-DDC6-4267-9F42-88F221D08DE4}">
      <dsp:nvSpPr>
        <dsp:cNvPr id="0" name=""/>
        <dsp:cNvSpPr/>
      </dsp:nvSpPr>
      <dsp:spPr>
        <a:xfrm>
          <a:off x="1548845" y="2411653"/>
          <a:ext cx="1477727" cy="1169458"/>
        </a:xfrm>
        <a:prstGeom prst="chevron">
          <a:avLst>
            <a:gd name="adj" fmla="val 70610"/>
          </a:avLst>
        </a:prstGeom>
        <a:solidFill>
          <a:srgbClr val="FF0000"/>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0DE81E3-4F70-43F7-93CF-1C4689FF3779}">
      <dsp:nvSpPr>
        <dsp:cNvPr id="0" name=""/>
        <dsp:cNvSpPr/>
      </dsp:nvSpPr>
      <dsp:spPr>
        <a:xfrm>
          <a:off x="2437166" y="2411653"/>
          <a:ext cx="1477727" cy="1169458"/>
        </a:xfrm>
        <a:prstGeom prst="chevron">
          <a:avLst>
            <a:gd name="adj" fmla="val 70610"/>
          </a:avLst>
        </a:prstGeom>
        <a:solidFill>
          <a:srgbClr val="FF0000"/>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29B2549-8399-4AFF-A2A8-741C726ED539}">
      <dsp:nvSpPr>
        <dsp:cNvPr id="0" name=""/>
        <dsp:cNvSpPr/>
      </dsp:nvSpPr>
      <dsp:spPr>
        <a:xfrm>
          <a:off x="3324785" y="2411653"/>
          <a:ext cx="1477727" cy="1169458"/>
        </a:xfrm>
        <a:prstGeom prst="chevron">
          <a:avLst>
            <a:gd name="adj" fmla="val 70610"/>
          </a:avLst>
        </a:prstGeom>
        <a:solidFill>
          <a:srgbClr val="FF0000"/>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3AB27BA-A044-4838-AAEB-4DDC71598AD8}">
      <dsp:nvSpPr>
        <dsp:cNvPr id="0" name=""/>
        <dsp:cNvSpPr/>
      </dsp:nvSpPr>
      <dsp:spPr>
        <a:xfrm>
          <a:off x="4213105" y="2411653"/>
          <a:ext cx="1477727" cy="1169458"/>
        </a:xfrm>
        <a:prstGeom prst="chevron">
          <a:avLst>
            <a:gd name="adj" fmla="val 70610"/>
          </a:avLst>
        </a:prstGeom>
        <a:solidFill>
          <a:srgbClr val="FF0000"/>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F0C50B1-FBC4-4789-A4AA-8F5F0CECE717}">
      <dsp:nvSpPr>
        <dsp:cNvPr id="0" name=""/>
        <dsp:cNvSpPr/>
      </dsp:nvSpPr>
      <dsp:spPr>
        <a:xfrm>
          <a:off x="5100724" y="2411653"/>
          <a:ext cx="1477727" cy="1169458"/>
        </a:xfrm>
        <a:prstGeom prst="chevron">
          <a:avLst>
            <a:gd name="adj" fmla="val 70610"/>
          </a:avLst>
        </a:prstGeom>
        <a:solidFill>
          <a:srgbClr val="FF0000"/>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568ACB0-EE9F-43AE-8A86-B03DD75B4632}">
      <dsp:nvSpPr>
        <dsp:cNvPr id="0" name=""/>
        <dsp:cNvSpPr/>
      </dsp:nvSpPr>
      <dsp:spPr>
        <a:xfrm>
          <a:off x="5989045" y="2411653"/>
          <a:ext cx="1477727" cy="1169458"/>
        </a:xfrm>
        <a:prstGeom prst="chevron">
          <a:avLst>
            <a:gd name="adj" fmla="val 70610"/>
          </a:avLst>
        </a:prstGeom>
        <a:solidFill>
          <a:srgbClr val="FF0000"/>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B23606C-2B7F-4278-AA1A-60763E974896}">
      <dsp:nvSpPr>
        <dsp:cNvPr id="0" name=""/>
        <dsp:cNvSpPr/>
      </dsp:nvSpPr>
      <dsp:spPr>
        <a:xfrm>
          <a:off x="661227" y="2528599"/>
          <a:ext cx="6397170" cy="935566"/>
        </a:xfrm>
        <a:prstGeom prst="rect">
          <a:avLst/>
        </a:prstGeom>
        <a:solidFill>
          <a:srgbClr val="FFFFFF"/>
        </a:solidFill>
        <a:ln w="12700" cap="flat" cmpd="sng" algn="ctr">
          <a:solidFill>
            <a:srgbClr val="FF000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marL="0" lvl="0" indent="0" algn="l" defTabSz="711200">
            <a:lnSpc>
              <a:spcPct val="90000"/>
            </a:lnSpc>
            <a:spcBef>
              <a:spcPct val="0"/>
            </a:spcBef>
            <a:spcAft>
              <a:spcPct val="35000"/>
            </a:spcAft>
            <a:buNone/>
          </a:pPr>
          <a:r>
            <a:rPr lang="es-MX" sz="1600" kern="1200" dirty="0">
              <a:latin typeface="Times New Roman" panose="02020603050405020304" pitchFamily="18" charset="0"/>
              <a:cs typeface="Times New Roman" panose="02020603050405020304" pitchFamily="18" charset="0"/>
            </a:rPr>
            <a:t>Detectar el impacto que tienen las emociones en el aprendizaje de los niños en etapa preescolar. </a:t>
          </a:r>
        </a:p>
      </dsp:txBody>
      <dsp:txXfrm>
        <a:off x="661227" y="2528599"/>
        <a:ext cx="6397170" cy="935566"/>
      </dsp:txXfrm>
    </dsp:sp>
    <dsp:sp modelId="{89BF5E9C-46F8-43AF-8066-0F6CDB582AC9}">
      <dsp:nvSpPr>
        <dsp:cNvPr id="0" name=""/>
        <dsp:cNvSpPr/>
      </dsp:nvSpPr>
      <dsp:spPr>
        <a:xfrm>
          <a:off x="661227" y="3674668"/>
          <a:ext cx="6315075" cy="5740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b" anchorCtr="0">
          <a:noAutofit/>
        </a:bodyPr>
        <a:lstStyle/>
        <a:p>
          <a:pPr marL="0" lvl="0" indent="0" algn="l" defTabSz="1155700">
            <a:lnSpc>
              <a:spcPct val="90000"/>
            </a:lnSpc>
            <a:spcBef>
              <a:spcPct val="0"/>
            </a:spcBef>
            <a:spcAft>
              <a:spcPct val="35000"/>
            </a:spcAft>
            <a:buNone/>
          </a:pPr>
          <a:endParaRPr lang="es-MX" sz="2600" kern="1200" dirty="0"/>
        </a:p>
      </dsp:txBody>
      <dsp:txXfrm>
        <a:off x="661227" y="3674668"/>
        <a:ext cx="6315075" cy="574097"/>
      </dsp:txXfrm>
    </dsp:sp>
    <dsp:sp modelId="{3C5A3BBD-B873-4504-83C4-972B00E3C3B8}">
      <dsp:nvSpPr>
        <dsp:cNvPr id="0" name=""/>
        <dsp:cNvSpPr/>
      </dsp:nvSpPr>
      <dsp:spPr>
        <a:xfrm>
          <a:off x="661227" y="4248765"/>
          <a:ext cx="1477727" cy="1169458"/>
        </a:xfrm>
        <a:prstGeom prst="chevron">
          <a:avLst>
            <a:gd name="adj" fmla="val 70610"/>
          </a:avLst>
        </a:prstGeom>
        <a:solidFill>
          <a:srgbClr val="FF0000"/>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A78FA0F-C5D3-464E-A2BA-693C659A1E07}">
      <dsp:nvSpPr>
        <dsp:cNvPr id="0" name=""/>
        <dsp:cNvSpPr/>
      </dsp:nvSpPr>
      <dsp:spPr>
        <a:xfrm>
          <a:off x="1548845" y="4248765"/>
          <a:ext cx="1477727" cy="1169458"/>
        </a:xfrm>
        <a:prstGeom prst="chevron">
          <a:avLst>
            <a:gd name="adj" fmla="val 70610"/>
          </a:avLst>
        </a:prstGeom>
        <a:solidFill>
          <a:srgbClr val="FF0000"/>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E4D7A57-A469-4AE4-8E50-C92E46FC6F2E}">
      <dsp:nvSpPr>
        <dsp:cNvPr id="0" name=""/>
        <dsp:cNvSpPr/>
      </dsp:nvSpPr>
      <dsp:spPr>
        <a:xfrm>
          <a:off x="2437166" y="4248765"/>
          <a:ext cx="1477727" cy="1169458"/>
        </a:xfrm>
        <a:prstGeom prst="chevron">
          <a:avLst>
            <a:gd name="adj" fmla="val 70610"/>
          </a:avLst>
        </a:prstGeom>
        <a:solidFill>
          <a:srgbClr val="FF0000"/>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7AA7273-C5C9-467C-B8FD-CFA3CF782056}">
      <dsp:nvSpPr>
        <dsp:cNvPr id="0" name=""/>
        <dsp:cNvSpPr/>
      </dsp:nvSpPr>
      <dsp:spPr>
        <a:xfrm>
          <a:off x="3324785" y="4248765"/>
          <a:ext cx="1477727" cy="1169458"/>
        </a:xfrm>
        <a:prstGeom prst="chevron">
          <a:avLst>
            <a:gd name="adj" fmla="val 70610"/>
          </a:avLst>
        </a:prstGeom>
        <a:solidFill>
          <a:srgbClr val="FF0000"/>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361DDAE-0641-41E6-A547-2041CA51BA6A}">
      <dsp:nvSpPr>
        <dsp:cNvPr id="0" name=""/>
        <dsp:cNvSpPr/>
      </dsp:nvSpPr>
      <dsp:spPr>
        <a:xfrm>
          <a:off x="4213105" y="4248765"/>
          <a:ext cx="1477727" cy="1169458"/>
        </a:xfrm>
        <a:prstGeom prst="chevron">
          <a:avLst>
            <a:gd name="adj" fmla="val 70610"/>
          </a:avLst>
        </a:prstGeom>
        <a:solidFill>
          <a:srgbClr val="FF0000"/>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E630E22-7864-4242-94D5-0FE98F60644B}">
      <dsp:nvSpPr>
        <dsp:cNvPr id="0" name=""/>
        <dsp:cNvSpPr/>
      </dsp:nvSpPr>
      <dsp:spPr>
        <a:xfrm>
          <a:off x="5100724" y="4248765"/>
          <a:ext cx="1477727" cy="1169458"/>
        </a:xfrm>
        <a:prstGeom prst="chevron">
          <a:avLst>
            <a:gd name="adj" fmla="val 70610"/>
          </a:avLst>
        </a:prstGeom>
        <a:solidFill>
          <a:srgbClr val="FF0000"/>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931D5FB-23DD-4A16-A377-07478DD9768B}">
      <dsp:nvSpPr>
        <dsp:cNvPr id="0" name=""/>
        <dsp:cNvSpPr/>
      </dsp:nvSpPr>
      <dsp:spPr>
        <a:xfrm>
          <a:off x="5989045" y="4248765"/>
          <a:ext cx="1477727" cy="1169458"/>
        </a:xfrm>
        <a:prstGeom prst="chevron">
          <a:avLst>
            <a:gd name="adj" fmla="val 70610"/>
          </a:avLst>
        </a:prstGeom>
        <a:solidFill>
          <a:srgbClr val="FF0000"/>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16A5287-24A0-4802-8E12-691418A98EA3}">
      <dsp:nvSpPr>
        <dsp:cNvPr id="0" name=""/>
        <dsp:cNvSpPr/>
      </dsp:nvSpPr>
      <dsp:spPr>
        <a:xfrm>
          <a:off x="661227" y="4365711"/>
          <a:ext cx="6397170" cy="935566"/>
        </a:xfrm>
        <a:prstGeom prst="rect">
          <a:avLst/>
        </a:prstGeom>
        <a:solidFill>
          <a:srgbClr val="FFFFFF"/>
        </a:solidFill>
        <a:ln w="12700" cap="flat" cmpd="sng" algn="ctr">
          <a:solidFill>
            <a:srgbClr val="FF000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marL="0" lvl="0" indent="0" algn="l" defTabSz="711200">
            <a:lnSpc>
              <a:spcPct val="90000"/>
            </a:lnSpc>
            <a:spcBef>
              <a:spcPct val="0"/>
            </a:spcBef>
            <a:spcAft>
              <a:spcPct val="35000"/>
            </a:spcAft>
            <a:buNone/>
          </a:pPr>
          <a:endParaRPr lang="es-MX" sz="1600" kern="1200" dirty="0">
            <a:latin typeface="Times New Roman" panose="02020603050405020304" pitchFamily="18" charset="0"/>
            <a:cs typeface="Times New Roman" panose="02020603050405020304" pitchFamily="18" charset="0"/>
          </a:endParaRPr>
        </a:p>
      </dsp:txBody>
      <dsp:txXfrm>
        <a:off x="661227" y="4365711"/>
        <a:ext cx="6397170" cy="93556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7B67F0-3E14-4085-94B3-AA20F5568836}">
      <dsp:nvSpPr>
        <dsp:cNvPr id="0" name=""/>
        <dsp:cNvSpPr/>
      </dsp:nvSpPr>
      <dsp:spPr>
        <a:xfrm>
          <a:off x="0" y="498718"/>
          <a:ext cx="8107680" cy="831600"/>
        </a:xfrm>
        <a:prstGeom prst="rect">
          <a:avLst/>
        </a:prstGeom>
        <a:solidFill>
          <a:schemeClr val="lt1">
            <a:alpha val="90000"/>
            <a:hueOff val="0"/>
            <a:satOff val="0"/>
            <a:lumOff val="0"/>
            <a:alphaOff val="0"/>
          </a:schemeClr>
        </a:solidFill>
        <a:ln w="12700" cap="flat" cmpd="sng" algn="ctr">
          <a:solidFill>
            <a:srgbClr val="FF0000"/>
          </a:solidFill>
          <a:prstDash val="solid"/>
          <a:miter lim="800000"/>
        </a:ln>
        <a:effectLst/>
      </dsp:spPr>
      <dsp:style>
        <a:lnRef idx="2">
          <a:scrgbClr r="0" g="0" b="0"/>
        </a:lnRef>
        <a:fillRef idx="1">
          <a:scrgbClr r="0" g="0" b="0"/>
        </a:fillRef>
        <a:effectRef idx="0">
          <a:scrgbClr r="0" g="0" b="0"/>
        </a:effectRef>
        <a:fontRef idx="minor"/>
      </dsp:style>
    </dsp:sp>
    <dsp:sp modelId="{7D627C3C-B006-4F66-9C52-FE5699840FAF}">
      <dsp:nvSpPr>
        <dsp:cNvPr id="0" name=""/>
        <dsp:cNvSpPr/>
      </dsp:nvSpPr>
      <dsp:spPr>
        <a:xfrm>
          <a:off x="405384" y="11638"/>
          <a:ext cx="5959882" cy="974160"/>
        </a:xfrm>
        <a:prstGeom prst="roundRect">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4516" tIns="0" rIns="214516" bIns="0" numCol="1" spcCol="1270" anchor="ctr" anchorCtr="0">
          <a:noAutofit/>
        </a:bodyPr>
        <a:lstStyle/>
        <a:p>
          <a:pPr marL="0" lvl="0" indent="0" algn="l" defTabSz="711200">
            <a:lnSpc>
              <a:spcPct val="90000"/>
            </a:lnSpc>
            <a:spcBef>
              <a:spcPct val="0"/>
            </a:spcBef>
            <a:spcAft>
              <a:spcPct val="35000"/>
            </a:spcAft>
            <a:buNone/>
          </a:pPr>
          <a:r>
            <a:rPr lang="es-MX" sz="1600" kern="1200" dirty="0">
              <a:latin typeface="Times New Roman" panose="02020603050405020304" pitchFamily="18" charset="0"/>
              <a:cs typeface="Times New Roman" panose="02020603050405020304" pitchFamily="18" charset="0"/>
            </a:rPr>
            <a:t>Profundizar en el funcionamiento y proceso de las emociones dentro del aprendizaje de los niños con el fin de mejorar las estrategias pedagógicas dentro del aula. </a:t>
          </a:r>
        </a:p>
      </dsp:txBody>
      <dsp:txXfrm>
        <a:off x="452939" y="59193"/>
        <a:ext cx="5864772" cy="879050"/>
      </dsp:txXfrm>
    </dsp:sp>
    <dsp:sp modelId="{95544B7C-75F4-43E1-857F-CC5D383B7A28}">
      <dsp:nvSpPr>
        <dsp:cNvPr id="0" name=""/>
        <dsp:cNvSpPr/>
      </dsp:nvSpPr>
      <dsp:spPr>
        <a:xfrm>
          <a:off x="0" y="1995598"/>
          <a:ext cx="8107680" cy="831600"/>
        </a:xfrm>
        <a:prstGeom prst="rect">
          <a:avLst/>
        </a:prstGeom>
        <a:solidFill>
          <a:schemeClr val="lt1">
            <a:alpha val="90000"/>
            <a:hueOff val="0"/>
            <a:satOff val="0"/>
            <a:lumOff val="0"/>
            <a:alphaOff val="0"/>
          </a:schemeClr>
        </a:solidFill>
        <a:ln w="12700" cap="flat" cmpd="sng" algn="ctr">
          <a:solidFill>
            <a:srgbClr val="FF0000"/>
          </a:solidFill>
          <a:prstDash val="solid"/>
          <a:miter lim="800000"/>
        </a:ln>
        <a:effectLst/>
      </dsp:spPr>
      <dsp:style>
        <a:lnRef idx="2">
          <a:scrgbClr r="0" g="0" b="0"/>
        </a:lnRef>
        <a:fillRef idx="1">
          <a:scrgbClr r="0" g="0" b="0"/>
        </a:fillRef>
        <a:effectRef idx="0">
          <a:scrgbClr r="0" g="0" b="0"/>
        </a:effectRef>
        <a:fontRef idx="minor"/>
      </dsp:style>
    </dsp:sp>
    <dsp:sp modelId="{F348BE1B-BBDF-407B-AC59-85E587C47B54}">
      <dsp:nvSpPr>
        <dsp:cNvPr id="0" name=""/>
        <dsp:cNvSpPr/>
      </dsp:nvSpPr>
      <dsp:spPr>
        <a:xfrm>
          <a:off x="405384" y="1508518"/>
          <a:ext cx="5949723" cy="974160"/>
        </a:xfrm>
        <a:prstGeom prst="roundRect">
          <a:avLst/>
        </a:prstGeom>
        <a:solidFill>
          <a:schemeClr val="bg1"/>
        </a:solidFill>
        <a:ln w="12700" cap="flat" cmpd="sng" algn="ctr">
          <a:solidFill>
            <a:srgbClr val="FF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4516" tIns="0" rIns="214516" bIns="0" numCol="1" spcCol="1270" anchor="ctr" anchorCtr="0">
          <a:noAutofit/>
        </a:bodyPr>
        <a:lstStyle/>
        <a:p>
          <a:pPr marL="0" lvl="0" indent="0" algn="l" defTabSz="622300">
            <a:lnSpc>
              <a:spcPct val="90000"/>
            </a:lnSpc>
            <a:spcBef>
              <a:spcPct val="0"/>
            </a:spcBef>
            <a:spcAft>
              <a:spcPct val="35000"/>
            </a:spcAft>
            <a:buNone/>
          </a:pPr>
          <a:r>
            <a:rPr lang="es-MX" sz="1400" kern="1200" dirty="0">
              <a:solidFill>
                <a:schemeClr val="tx1"/>
              </a:solidFill>
              <a:latin typeface="Times New Roman" panose="02020603050405020304" pitchFamily="18" charset="0"/>
              <a:cs typeface="Times New Roman" panose="02020603050405020304" pitchFamily="18" charset="0"/>
            </a:rPr>
            <a:t>Conocer los beneficios de la educación socioemocional en el proceso de mejora de enseñanza-aprendizaje para así comprender lo que se debe mejorar para que los niños obtengan los aprendizajes esperados o los propósitos que marcan los programas de estudio. </a:t>
          </a:r>
        </a:p>
      </dsp:txBody>
      <dsp:txXfrm>
        <a:off x="452939" y="1556073"/>
        <a:ext cx="5854613" cy="879050"/>
      </dsp:txXfrm>
    </dsp:sp>
    <dsp:sp modelId="{DB6713D7-380A-40D2-BD0B-3421E455FDA8}">
      <dsp:nvSpPr>
        <dsp:cNvPr id="0" name=""/>
        <dsp:cNvSpPr/>
      </dsp:nvSpPr>
      <dsp:spPr>
        <a:xfrm>
          <a:off x="0" y="3492478"/>
          <a:ext cx="8107680" cy="831600"/>
        </a:xfrm>
        <a:prstGeom prst="rect">
          <a:avLst/>
        </a:prstGeom>
        <a:solidFill>
          <a:schemeClr val="lt1">
            <a:alpha val="90000"/>
            <a:hueOff val="0"/>
            <a:satOff val="0"/>
            <a:lumOff val="0"/>
            <a:alphaOff val="0"/>
          </a:schemeClr>
        </a:solidFill>
        <a:ln w="12700" cap="flat" cmpd="sng" algn="ctr">
          <a:solidFill>
            <a:srgbClr val="FF0000"/>
          </a:solidFill>
          <a:prstDash val="solid"/>
          <a:miter lim="800000"/>
        </a:ln>
        <a:effectLst/>
      </dsp:spPr>
      <dsp:style>
        <a:lnRef idx="2">
          <a:scrgbClr r="0" g="0" b="0"/>
        </a:lnRef>
        <a:fillRef idx="1">
          <a:scrgbClr r="0" g="0" b="0"/>
        </a:fillRef>
        <a:effectRef idx="0">
          <a:scrgbClr r="0" g="0" b="0"/>
        </a:effectRef>
        <a:fontRef idx="minor"/>
      </dsp:style>
    </dsp:sp>
    <dsp:sp modelId="{8CCD6A7F-534B-4503-8B7D-97A8ADF63D87}">
      <dsp:nvSpPr>
        <dsp:cNvPr id="0" name=""/>
        <dsp:cNvSpPr/>
      </dsp:nvSpPr>
      <dsp:spPr>
        <a:xfrm>
          <a:off x="405384" y="3005398"/>
          <a:ext cx="5959882" cy="974160"/>
        </a:xfrm>
        <a:prstGeom prst="roundRect">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4516" tIns="0" rIns="214516" bIns="0" numCol="1" spcCol="1270" anchor="ctr" anchorCtr="0">
          <a:noAutofit/>
        </a:bodyPr>
        <a:lstStyle/>
        <a:p>
          <a:pPr marL="0" lvl="0" indent="0" algn="l" defTabSz="711200">
            <a:lnSpc>
              <a:spcPct val="90000"/>
            </a:lnSpc>
            <a:spcBef>
              <a:spcPct val="0"/>
            </a:spcBef>
            <a:spcAft>
              <a:spcPct val="35000"/>
            </a:spcAft>
            <a:buNone/>
          </a:pPr>
          <a:r>
            <a:rPr lang="es-MX" sz="1600" kern="1200" dirty="0">
              <a:latin typeface="Times New Roman" panose="02020603050405020304" pitchFamily="18" charset="0"/>
              <a:cs typeface="Times New Roman" panose="02020603050405020304" pitchFamily="18" charset="0"/>
            </a:rPr>
            <a:t>Identificar el rol de los docentes dentro de la educación socioemocional enfocado en la mejora del proceso de enseñanza para así favorecer el desarrollo de las competencias profesionales para crecer en sus habilidades y conocimientos. </a:t>
          </a:r>
        </a:p>
      </dsp:txBody>
      <dsp:txXfrm>
        <a:off x="452939" y="3052953"/>
        <a:ext cx="5864772" cy="87905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542F5A-9510-4F6F-BA7D-89FB238D9855}">
      <dsp:nvSpPr>
        <dsp:cNvPr id="0" name=""/>
        <dsp:cNvSpPr/>
      </dsp:nvSpPr>
      <dsp:spPr>
        <a:xfrm>
          <a:off x="664463" y="0"/>
          <a:ext cx="7530592" cy="5538894"/>
        </a:xfrm>
        <a:prstGeom prst="rightArrow">
          <a:avLst/>
        </a:prstGeom>
        <a:solidFill>
          <a:schemeClr val="bg1">
            <a:lumMod val="95000"/>
            <a:alpha val="76863"/>
          </a:schemeClr>
        </a:solidFill>
        <a:ln>
          <a:solidFill>
            <a:srgbClr val="FF0000"/>
          </a:solidFill>
        </a:ln>
        <a:effectLst/>
      </dsp:spPr>
      <dsp:style>
        <a:lnRef idx="0">
          <a:scrgbClr r="0" g="0" b="0"/>
        </a:lnRef>
        <a:fillRef idx="1">
          <a:scrgbClr r="0" g="0" b="0"/>
        </a:fillRef>
        <a:effectRef idx="0">
          <a:scrgbClr r="0" g="0" b="0"/>
        </a:effectRef>
        <a:fontRef idx="minor"/>
      </dsp:style>
    </dsp:sp>
    <dsp:sp modelId="{9EC33EE6-D02D-4127-A353-BD0DD8BDA93C}">
      <dsp:nvSpPr>
        <dsp:cNvPr id="0" name=""/>
        <dsp:cNvSpPr/>
      </dsp:nvSpPr>
      <dsp:spPr>
        <a:xfrm>
          <a:off x="3028" y="1661668"/>
          <a:ext cx="1967436" cy="2215557"/>
        </a:xfrm>
        <a:prstGeom prst="roundRect">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MX" sz="1600" kern="1200" dirty="0">
              <a:latin typeface="Times New Roman" panose="02020603050405020304" pitchFamily="18" charset="0"/>
              <a:cs typeface="Times New Roman" panose="02020603050405020304" pitchFamily="18" charset="0"/>
            </a:rPr>
            <a:t>¿Qué es la educación socioemocional para los docentes?</a:t>
          </a:r>
        </a:p>
      </dsp:txBody>
      <dsp:txXfrm>
        <a:off x="99070" y="1757710"/>
        <a:ext cx="1775352" cy="2023473"/>
      </dsp:txXfrm>
    </dsp:sp>
    <dsp:sp modelId="{EFEB9223-6340-4772-90A2-A50C1F92E60F}">
      <dsp:nvSpPr>
        <dsp:cNvPr id="0" name=""/>
        <dsp:cNvSpPr/>
      </dsp:nvSpPr>
      <dsp:spPr>
        <a:xfrm>
          <a:off x="2298370" y="1661668"/>
          <a:ext cx="1967436" cy="2215557"/>
        </a:xfrm>
        <a:prstGeom prst="roundRect">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MX" sz="1600" kern="1200" dirty="0">
              <a:latin typeface="Times New Roman" panose="02020603050405020304" pitchFamily="18" charset="0"/>
              <a:cs typeface="Times New Roman" panose="02020603050405020304" pitchFamily="18" charset="0"/>
            </a:rPr>
            <a:t>¿Cuál es la importancia de la educación socioemocional en el aprendizaje de los niños’</a:t>
          </a:r>
        </a:p>
      </dsp:txBody>
      <dsp:txXfrm>
        <a:off x="2394412" y="1757710"/>
        <a:ext cx="1775352" cy="2023473"/>
      </dsp:txXfrm>
    </dsp:sp>
    <dsp:sp modelId="{9D43AAB7-7CC4-46D7-A11A-6B4E87058B7F}">
      <dsp:nvSpPr>
        <dsp:cNvPr id="0" name=""/>
        <dsp:cNvSpPr/>
      </dsp:nvSpPr>
      <dsp:spPr>
        <a:xfrm>
          <a:off x="4593713" y="1661668"/>
          <a:ext cx="1967436" cy="2215557"/>
        </a:xfrm>
        <a:prstGeom prst="roundRect">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MX" sz="1600" kern="1200" dirty="0">
              <a:latin typeface="Times New Roman" panose="02020603050405020304" pitchFamily="18" charset="0"/>
              <a:cs typeface="Times New Roman" panose="02020603050405020304" pitchFamily="18" charset="0"/>
            </a:rPr>
            <a:t>¿Cuál es el impacto que tiene  la educación socioemocional en el aprendizaje de los niños? </a:t>
          </a:r>
        </a:p>
      </dsp:txBody>
      <dsp:txXfrm>
        <a:off x="4689755" y="1757710"/>
        <a:ext cx="1775352" cy="2023473"/>
      </dsp:txXfrm>
    </dsp:sp>
    <dsp:sp modelId="{93AB4A3D-0F94-4DCD-A21D-E3B15E6301D4}">
      <dsp:nvSpPr>
        <dsp:cNvPr id="0" name=""/>
        <dsp:cNvSpPr/>
      </dsp:nvSpPr>
      <dsp:spPr>
        <a:xfrm>
          <a:off x="6889055" y="1661668"/>
          <a:ext cx="1967436" cy="2215557"/>
        </a:xfrm>
        <a:prstGeom prst="roundRect">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MX" sz="1600" kern="1200" dirty="0">
              <a:latin typeface="Times New Roman" panose="02020603050405020304" pitchFamily="18" charset="0"/>
              <a:cs typeface="Times New Roman" panose="02020603050405020304" pitchFamily="18" charset="0"/>
            </a:rPr>
            <a:t>¿Cómo la educación socioemocional mejora el proceso de aprendizaje?</a:t>
          </a:r>
        </a:p>
      </dsp:txBody>
      <dsp:txXfrm>
        <a:off x="6985097" y="1757710"/>
        <a:ext cx="1775352" cy="202347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2A045A-0538-4B42-BBE5-4AA71ED1D8F6}">
      <dsp:nvSpPr>
        <dsp:cNvPr id="0" name=""/>
        <dsp:cNvSpPr/>
      </dsp:nvSpPr>
      <dsp:spPr>
        <a:xfrm rot="5400000">
          <a:off x="1828093" y="1695999"/>
          <a:ext cx="1344765" cy="1530968"/>
        </a:xfrm>
        <a:prstGeom prst="bentUpArrow">
          <a:avLst>
            <a:gd name="adj1" fmla="val 32840"/>
            <a:gd name="adj2" fmla="val 25000"/>
            <a:gd name="adj3" fmla="val 35780"/>
          </a:avLst>
        </a:prstGeom>
        <a:solidFill>
          <a:srgbClr val="FF0000">
            <a:alpha val="83922"/>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97D7DD4-A9E6-4C48-8CE7-E0A5A0337C86}">
      <dsp:nvSpPr>
        <dsp:cNvPr id="0" name=""/>
        <dsp:cNvSpPr/>
      </dsp:nvSpPr>
      <dsp:spPr>
        <a:xfrm>
          <a:off x="267224" y="15205"/>
          <a:ext cx="4010355" cy="1938276"/>
        </a:xfrm>
        <a:prstGeom prst="roundRect">
          <a:avLst>
            <a:gd name="adj" fmla="val 16670"/>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MX" sz="1600" kern="1200" dirty="0">
              <a:solidFill>
                <a:schemeClr val="tx1"/>
              </a:solidFill>
              <a:latin typeface="Times New Roman" panose="02020603050405020304" pitchFamily="18" charset="0"/>
              <a:cs typeface="Times New Roman" panose="02020603050405020304" pitchFamily="18" charset="0"/>
            </a:rPr>
            <a:t>En el programa vigente de educación preescolar Aprendizajes Clave menciona que uno de los objetivos en la etapa preescolar es preparar a los niños para lo que van a enfrentar en su vida, una educación para la vida abarca las necesidades sociales, sobre todo enfocado en aspectos de la baja autoestima, estrés, violencia, delincuencia, entre otros aspectos.</a:t>
          </a:r>
        </a:p>
      </dsp:txBody>
      <dsp:txXfrm>
        <a:off x="361860" y="109841"/>
        <a:ext cx="3821083" cy="1749004"/>
      </dsp:txXfrm>
    </dsp:sp>
    <dsp:sp modelId="{68E02797-1B5D-4D0B-AB66-5D1A774289E4}">
      <dsp:nvSpPr>
        <dsp:cNvPr id="0" name=""/>
        <dsp:cNvSpPr/>
      </dsp:nvSpPr>
      <dsp:spPr>
        <a:xfrm>
          <a:off x="3735605" y="356425"/>
          <a:ext cx="1646467" cy="1280729"/>
        </a:xfrm>
        <a:prstGeom prst="rect">
          <a:avLst/>
        </a:prstGeom>
        <a:noFill/>
        <a:ln>
          <a:noFill/>
        </a:ln>
        <a:effectLst/>
      </dsp:spPr>
      <dsp:style>
        <a:lnRef idx="0">
          <a:scrgbClr r="0" g="0" b="0"/>
        </a:lnRef>
        <a:fillRef idx="0">
          <a:scrgbClr r="0" g="0" b="0"/>
        </a:fillRef>
        <a:effectRef idx="0">
          <a:scrgbClr r="0" g="0" b="0"/>
        </a:effectRef>
        <a:fontRef idx="minor"/>
      </dsp:style>
    </dsp:sp>
    <dsp:sp modelId="{631F157C-9D0E-4140-97A1-B6E3420A75FD}">
      <dsp:nvSpPr>
        <dsp:cNvPr id="0" name=""/>
        <dsp:cNvSpPr/>
      </dsp:nvSpPr>
      <dsp:spPr>
        <a:xfrm rot="5400000">
          <a:off x="3993866" y="3566313"/>
          <a:ext cx="1344765" cy="1530968"/>
        </a:xfrm>
        <a:prstGeom prst="bentUpArrow">
          <a:avLst>
            <a:gd name="adj1" fmla="val 32840"/>
            <a:gd name="adj2" fmla="val 25000"/>
            <a:gd name="adj3" fmla="val 35780"/>
          </a:avLst>
        </a:prstGeom>
        <a:solidFill>
          <a:srgbClr val="FF0000">
            <a:alpha val="83922"/>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A7AC101-B20C-4129-AFEC-FF4C874F5EE6}">
      <dsp:nvSpPr>
        <dsp:cNvPr id="0" name=""/>
        <dsp:cNvSpPr/>
      </dsp:nvSpPr>
      <dsp:spPr>
        <a:xfrm>
          <a:off x="3278072" y="1985308"/>
          <a:ext cx="3749702" cy="1765192"/>
        </a:xfrm>
        <a:prstGeom prst="roundRect">
          <a:avLst>
            <a:gd name="adj" fmla="val 16670"/>
          </a:avLst>
        </a:prstGeom>
        <a:solidFill>
          <a:schemeClr val="bg1"/>
        </a:solidFill>
        <a:ln w="12700" cap="flat" cmpd="sng" algn="ctr">
          <a:solidFill>
            <a:srgbClr val="FF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MX" sz="1600" kern="1200" dirty="0">
              <a:solidFill>
                <a:schemeClr val="tx1"/>
              </a:solidFill>
              <a:latin typeface="Times New Roman" panose="02020603050405020304" pitchFamily="18" charset="0"/>
              <a:cs typeface="Times New Roman" panose="02020603050405020304" pitchFamily="18" charset="0"/>
            </a:rPr>
            <a:t>La Secretaría de Educación Pública en el programa de estudios Aprendizajes clave enfatiza que las neurociencias y ciencias de la conducta ha permitido comprobar la influencia de las emociones en el comportamiento y la cognición del ser humano, en particular en el aprendizaje. </a:t>
          </a:r>
        </a:p>
      </dsp:txBody>
      <dsp:txXfrm>
        <a:off x="3364257" y="2071493"/>
        <a:ext cx="3577332" cy="1592822"/>
      </dsp:txXfrm>
    </dsp:sp>
    <dsp:sp modelId="{4C1D3311-A91A-4A74-834A-D305ECD73CE5}">
      <dsp:nvSpPr>
        <dsp:cNvPr id="0" name=""/>
        <dsp:cNvSpPr/>
      </dsp:nvSpPr>
      <dsp:spPr>
        <a:xfrm>
          <a:off x="5901379" y="2226739"/>
          <a:ext cx="1646467" cy="1280729"/>
        </a:xfrm>
        <a:prstGeom prst="rect">
          <a:avLst/>
        </a:prstGeom>
        <a:noFill/>
        <a:ln>
          <a:noFill/>
        </a:ln>
        <a:effectLst/>
      </dsp:spPr>
      <dsp:style>
        <a:lnRef idx="0">
          <a:scrgbClr r="0" g="0" b="0"/>
        </a:lnRef>
        <a:fillRef idx="0">
          <a:scrgbClr r="0" g="0" b="0"/>
        </a:fillRef>
        <a:effectRef idx="0">
          <a:scrgbClr r="0" g="0" b="0"/>
        </a:effectRef>
        <a:fontRef idx="minor"/>
      </dsp:style>
    </dsp:sp>
    <dsp:sp modelId="{883F48B9-FB19-4273-B990-720E76C2AB7C}">
      <dsp:nvSpPr>
        <dsp:cNvPr id="0" name=""/>
        <dsp:cNvSpPr/>
      </dsp:nvSpPr>
      <dsp:spPr>
        <a:xfrm>
          <a:off x="5416024" y="3855622"/>
          <a:ext cx="3974497" cy="1847860"/>
        </a:xfrm>
        <a:prstGeom prst="roundRect">
          <a:avLst>
            <a:gd name="adj" fmla="val 16670"/>
          </a:avLst>
        </a:prstGeom>
        <a:solidFill>
          <a:srgbClr val="FF0000"/>
        </a:solidFill>
        <a:ln w="12700" cap="flat" cmpd="sng" algn="ctr">
          <a:solidFill>
            <a:srgbClr val="FF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MX" sz="1600" kern="1200" dirty="0">
              <a:solidFill>
                <a:schemeClr val="tx1"/>
              </a:solidFill>
              <a:latin typeface="Times New Roman" panose="02020603050405020304" pitchFamily="18" charset="0"/>
              <a:cs typeface="Times New Roman" panose="02020603050405020304" pitchFamily="18" charset="0"/>
            </a:rPr>
            <a:t>Los diversos modelos educativos se ignora y minimiza la importancia de los aspectos emocionales, puesto que, se consideran constructos teóricos con los cuales no es fácil trabajar</a:t>
          </a:r>
        </a:p>
      </dsp:txBody>
      <dsp:txXfrm>
        <a:off x="5506245" y="3945843"/>
        <a:ext cx="3794055" cy="1667418"/>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4.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Rectángulo 6"/>
          <p:cNvSpPr/>
          <p:nvPr/>
        </p:nvSpPr>
        <p:spPr>
          <a:xfrm>
            <a:off x="0" y="5768788"/>
            <a:ext cx="12192000" cy="108921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2" name="Título 1"/>
          <p:cNvSpPr>
            <a:spLocks noGrp="1"/>
          </p:cNvSpPr>
          <p:nvPr>
            <p:ph type="ctrTitle"/>
          </p:nvPr>
        </p:nvSpPr>
        <p:spPr>
          <a:xfrm>
            <a:off x="1524000" y="3758263"/>
            <a:ext cx="9144000" cy="1795644"/>
          </a:xfrm>
        </p:spPr>
        <p:txBody>
          <a:bodyPr anchor="ctr"/>
          <a:lstStyle>
            <a:lvl1pPr algn="ctr">
              <a:defRPr sz="6000"/>
            </a:lvl1pPr>
          </a:lstStyle>
          <a:p>
            <a:r>
              <a:rPr lang="es-ES"/>
              <a:t>Haga clic para modificar el estilo de título del patrón</a:t>
            </a:r>
            <a:endParaRPr lang="es-MX" dirty="0"/>
          </a:p>
        </p:txBody>
      </p:sp>
      <p:sp>
        <p:nvSpPr>
          <p:cNvPr id="3" name="Subtítulo 2"/>
          <p:cNvSpPr>
            <a:spLocks noGrp="1"/>
          </p:cNvSpPr>
          <p:nvPr>
            <p:ph type="subTitle" idx="1"/>
          </p:nvPr>
        </p:nvSpPr>
        <p:spPr>
          <a:xfrm>
            <a:off x="1524000" y="5836021"/>
            <a:ext cx="9144000" cy="820273"/>
          </a:xfrm>
        </p:spPr>
        <p:txBody>
          <a:bodyPr anchor="ct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s-MX" dirty="0"/>
          </a:p>
        </p:txBody>
      </p:sp>
      <p:pic>
        <p:nvPicPr>
          <p:cNvPr id="6" name="Imagen 5"/>
          <p:cNvPicPr>
            <a:picLocks noChangeAspect="1"/>
          </p:cNvPicPr>
          <p:nvPr/>
        </p:nvPicPr>
        <p:blipFill rotWithShape="1">
          <a:blip r:embed="rId3" cstate="print">
            <a:extLst>
              <a:ext uri="{28A0092B-C50C-407E-A947-70E740481C1C}">
                <a14:useLocalDpi xmlns:a14="http://schemas.microsoft.com/office/drawing/2010/main" val="0"/>
              </a:ext>
            </a:extLst>
          </a:blip>
          <a:srcRect l="26878" t="29806" r="26877" b="29652"/>
          <a:stretch/>
        </p:blipFill>
        <p:spPr>
          <a:xfrm>
            <a:off x="3664527" y="948687"/>
            <a:ext cx="4862946" cy="2400300"/>
          </a:xfrm>
          <a:prstGeom prst="rect">
            <a:avLst/>
          </a:prstGeom>
        </p:spPr>
      </p:pic>
    </p:spTree>
    <p:extLst>
      <p:ext uri="{BB962C8B-B14F-4D97-AF65-F5344CB8AC3E}">
        <p14:creationId xmlns:p14="http://schemas.microsoft.com/office/powerpoint/2010/main" val="1017242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 calcmode="lin" valueType="num">
                                      <p:cBhvr>
                                        <p:cTn id="1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9"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53" presetClass="entr" presetSubtype="16"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p:cTn dur="500" fill="hold"/>
                        <p:tgtEl>
                          <p:spTgt spid="3"/>
                        </p:tgtEl>
                        <p:attrNameLst>
                          <p:attrName>ppt_w</p:attrName>
                        </p:attrNameLst>
                      </p:cBhvr>
                      <p:tavLst>
                        <p:tav tm="0">
                          <p:val>
                            <p:fltVal val="0"/>
                          </p:val>
                        </p:tav>
                        <p:tav tm="100000">
                          <p:val>
                            <p:strVal val="#ppt_w"/>
                          </p:val>
                        </p:tav>
                      </p:tavLst>
                    </p:anim>
                    <p:anim calcmode="lin" valueType="num">
                      <p:cBhvr>
                        <p:cTn dur="500" fill="hold"/>
                        <p:tgtEl>
                          <p:spTgt spid="3"/>
                        </p:tgtEl>
                        <p:attrNameLst>
                          <p:attrName>ppt_h</p:attrName>
                        </p:attrNameLst>
                      </p:cBhvr>
                      <p:tavLst>
                        <p:tav tm="0">
                          <p:val>
                            <p:fltVal val="0"/>
                          </p:val>
                        </p:tav>
                        <p:tav tm="100000">
                          <p:val>
                            <p:strVal val="#ppt_h"/>
                          </p:val>
                        </p:tav>
                      </p:tavLst>
                    </p:anim>
                    <p:animEffect transition="in" filter="fade">
                      <p:cBhvr>
                        <p:cTn dur="500"/>
                        <p:tgtEl>
                          <p:spTgt spid="3"/>
                        </p:tgtEl>
                      </p:cBhvr>
                    </p:animEffec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contenido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Rectángulo 6"/>
          <p:cNvSpPr/>
          <p:nvPr/>
        </p:nvSpPr>
        <p:spPr>
          <a:xfrm>
            <a:off x="0" y="6481482"/>
            <a:ext cx="12192000" cy="376517"/>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pic>
        <p:nvPicPr>
          <p:cNvPr id="9" name="Imagen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10184" y="168789"/>
            <a:ext cx="862757" cy="1116106"/>
          </a:xfrm>
          <a:prstGeom prst="rect">
            <a:avLst/>
          </a:prstGeom>
        </p:spPr>
      </p:pic>
    </p:spTree>
    <p:extLst>
      <p:ext uri="{BB962C8B-B14F-4D97-AF65-F5344CB8AC3E}">
        <p14:creationId xmlns:p14="http://schemas.microsoft.com/office/powerpoint/2010/main" val="38981630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pic>
        <p:nvPicPr>
          <p:cNvPr id="9" name="Imagen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10184" y="168789"/>
            <a:ext cx="862757" cy="1116106"/>
          </a:xfrm>
          <a:prstGeom prst="rect">
            <a:avLst/>
          </a:prstGeom>
        </p:spPr>
      </p:pic>
      <p:sp>
        <p:nvSpPr>
          <p:cNvPr id="7" name="Rectángulo 6"/>
          <p:cNvSpPr/>
          <p:nvPr/>
        </p:nvSpPr>
        <p:spPr>
          <a:xfrm>
            <a:off x="0" y="0"/>
            <a:ext cx="712694" cy="685799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2" name="Título 1"/>
          <p:cNvSpPr>
            <a:spLocks noGrp="1"/>
          </p:cNvSpPr>
          <p:nvPr>
            <p:ph type="title"/>
          </p:nvPr>
        </p:nvSpPr>
        <p:spPr>
          <a:xfrm>
            <a:off x="1194547" y="1709738"/>
            <a:ext cx="10515600" cy="2852737"/>
          </a:xfrm>
        </p:spPr>
        <p:txBody>
          <a:bodyPr anchor="b"/>
          <a:lstStyle>
            <a:lvl1pPr>
              <a:defRPr sz="6000"/>
            </a:lvl1pPr>
          </a:lstStyle>
          <a:p>
            <a:r>
              <a:rPr lang="es-ES"/>
              <a:t>Haga clic para modificar el estilo de título del patrón</a:t>
            </a:r>
            <a:endParaRPr lang="es-MX"/>
          </a:p>
        </p:txBody>
      </p:sp>
      <p:sp>
        <p:nvSpPr>
          <p:cNvPr id="3" name="Marcador de texto 2"/>
          <p:cNvSpPr>
            <a:spLocks noGrp="1"/>
          </p:cNvSpPr>
          <p:nvPr>
            <p:ph type="body" idx="1"/>
          </p:nvPr>
        </p:nvSpPr>
        <p:spPr>
          <a:xfrm>
            <a:off x="1194547"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Tree>
    <p:extLst>
      <p:ext uri="{BB962C8B-B14F-4D97-AF65-F5344CB8AC3E}">
        <p14:creationId xmlns:p14="http://schemas.microsoft.com/office/powerpoint/2010/main" val="35222299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pic>
        <p:nvPicPr>
          <p:cNvPr id="10" name="Imagen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10184" y="168789"/>
            <a:ext cx="862757" cy="1116106"/>
          </a:xfrm>
          <a:prstGeom prst="rect">
            <a:avLst/>
          </a:prstGeom>
        </p:spPr>
      </p:pic>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s-MX"/>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Tree>
    <p:extLst>
      <p:ext uri="{BB962C8B-B14F-4D97-AF65-F5344CB8AC3E}">
        <p14:creationId xmlns:p14="http://schemas.microsoft.com/office/powerpoint/2010/main" val="11751675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8" name="Rectángulo 7"/>
          <p:cNvSpPr/>
          <p:nvPr/>
        </p:nvSpPr>
        <p:spPr>
          <a:xfrm>
            <a:off x="0" y="0"/>
            <a:ext cx="5311588" cy="6858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2" name="Título 1"/>
          <p:cNvSpPr>
            <a:spLocks noGrp="1"/>
          </p:cNvSpPr>
          <p:nvPr>
            <p:ph type="title"/>
          </p:nvPr>
        </p:nvSpPr>
        <p:spPr>
          <a:xfrm>
            <a:off x="691871" y="987425"/>
            <a:ext cx="3932237" cy="1600200"/>
          </a:xfrm>
        </p:spPr>
        <p:txBody>
          <a:bodyPr anchor="b"/>
          <a:lstStyle>
            <a:lvl1pPr>
              <a:defRPr sz="3200">
                <a:solidFill>
                  <a:schemeClr val="bg1"/>
                </a:solidFill>
              </a:defRPr>
            </a:lvl1pPr>
          </a:lstStyle>
          <a:p>
            <a:r>
              <a:rPr lang="es-ES"/>
              <a:t>Haga clic para modificar el estilo de título del patrón</a:t>
            </a:r>
            <a:endParaRPr lang="es-MX"/>
          </a:p>
        </p:txBody>
      </p:sp>
      <p:sp>
        <p:nvSpPr>
          <p:cNvPr id="3" name="Marcador de contenido 2"/>
          <p:cNvSpPr>
            <a:spLocks noGrp="1"/>
          </p:cNvSpPr>
          <p:nvPr>
            <p:ph idx="1"/>
          </p:nvPr>
        </p:nvSpPr>
        <p:spPr>
          <a:xfrm>
            <a:off x="5694174"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texto 3"/>
          <p:cNvSpPr>
            <a:spLocks noGrp="1"/>
          </p:cNvSpPr>
          <p:nvPr>
            <p:ph type="body" sz="half" idx="2"/>
          </p:nvPr>
        </p:nvSpPr>
        <p:spPr>
          <a:xfrm>
            <a:off x="691871" y="2587624"/>
            <a:ext cx="3932237" cy="3281363"/>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Tree>
    <p:extLst>
      <p:ext uri="{BB962C8B-B14F-4D97-AF65-F5344CB8AC3E}">
        <p14:creationId xmlns:p14="http://schemas.microsoft.com/office/powerpoint/2010/main" val="32382459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pic>
        <p:nvPicPr>
          <p:cNvPr id="5" name="Imagen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10184" y="168789"/>
            <a:ext cx="862757" cy="1116106"/>
          </a:xfrm>
          <a:prstGeom prst="rect">
            <a:avLst/>
          </a:prstGeom>
        </p:spPr>
      </p:pic>
    </p:spTree>
    <p:extLst>
      <p:ext uri="{BB962C8B-B14F-4D97-AF65-F5344CB8AC3E}">
        <p14:creationId xmlns:p14="http://schemas.microsoft.com/office/powerpoint/2010/main" val="272346585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dirty="0"/>
              <a:t>Editar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MX" dirty="0"/>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A5B642-C864-41A1-8A1B-19A46ABC1AE0}" type="datetimeFigureOut">
              <a:rPr lang="es-MX" smtClean="0"/>
              <a:t>27/06/2022</a:t>
            </a:fld>
            <a:endParaRPr lang="es-MX" dirty="0"/>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dirty="0"/>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0C9066-A089-4A53-AF41-D29017CB6CF5}" type="slidenum">
              <a:rPr lang="es-MX" smtClean="0"/>
              <a:t>‹Nº›</a:t>
            </a:fld>
            <a:endParaRPr lang="es-MX" dirty="0"/>
          </a:p>
        </p:txBody>
      </p:sp>
    </p:spTree>
    <p:extLst>
      <p:ext uri="{BB962C8B-B14F-4D97-AF65-F5344CB8AC3E}">
        <p14:creationId xmlns:p14="http://schemas.microsoft.com/office/powerpoint/2010/main" val="1441530160"/>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6.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6.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3.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ítulo 8"/>
          <p:cNvSpPr>
            <a:spLocks noGrp="1"/>
          </p:cNvSpPr>
          <p:nvPr>
            <p:ph type="ctrTitle"/>
          </p:nvPr>
        </p:nvSpPr>
        <p:spPr>
          <a:xfrm>
            <a:off x="2179981" y="4051035"/>
            <a:ext cx="7832035" cy="1357076"/>
          </a:xfrm>
        </p:spPr>
        <p:txBody>
          <a:bodyPr>
            <a:noAutofit/>
          </a:bodyPr>
          <a:lstStyle/>
          <a:p>
            <a:r>
              <a:rPr lang="es-MX" sz="2400" b="1" dirty="0">
                <a:latin typeface="Times New Roman" panose="02020603050405020304" pitchFamily="18" charset="0"/>
                <a:cs typeface="Times New Roman" panose="02020603050405020304" pitchFamily="18" charset="0"/>
              </a:rPr>
              <a:t>IMPACTO DE LA EDUCACIÓN SOCIOEMOCIONAL EN EL APRENDIZAJE DE LOS NIÑOS EN ETAPA PREESCOLAR</a:t>
            </a:r>
          </a:p>
        </p:txBody>
      </p:sp>
      <p:sp>
        <p:nvSpPr>
          <p:cNvPr id="2" name="CuadroTexto 1">
            <a:extLst>
              <a:ext uri="{FF2B5EF4-FFF2-40B4-BE49-F238E27FC236}">
                <a16:creationId xmlns:a16="http://schemas.microsoft.com/office/drawing/2014/main" id="{0DB2F54B-8A0F-9F4C-B676-6BB8A3E03FD7}"/>
              </a:ext>
            </a:extLst>
          </p:cNvPr>
          <p:cNvSpPr txBox="1"/>
          <p:nvPr/>
        </p:nvSpPr>
        <p:spPr>
          <a:xfrm>
            <a:off x="2915478" y="5729220"/>
            <a:ext cx="6361043" cy="873572"/>
          </a:xfrm>
          <a:prstGeom prst="rect">
            <a:avLst/>
          </a:prstGeom>
          <a:noFill/>
        </p:spPr>
        <p:txBody>
          <a:bodyPr wrap="square" rtlCol="0">
            <a:spAutoFit/>
          </a:bodyPr>
          <a:lstStyle/>
          <a:p>
            <a:pPr algn="ctr">
              <a:lnSpc>
                <a:spcPct val="150000"/>
              </a:lnSpc>
            </a:pPr>
            <a:r>
              <a:rPr lang="es-MX" dirty="0">
                <a:solidFill>
                  <a:schemeClr val="bg1"/>
                </a:solidFill>
                <a:latin typeface="Times New Roman" panose="02020603050405020304" pitchFamily="18" charset="0"/>
                <a:cs typeface="Times New Roman" panose="02020603050405020304" pitchFamily="18" charset="0"/>
              </a:rPr>
              <a:t>PRESENTADO POR: </a:t>
            </a:r>
          </a:p>
          <a:p>
            <a:pPr algn="ctr">
              <a:lnSpc>
                <a:spcPct val="150000"/>
              </a:lnSpc>
            </a:pPr>
            <a:r>
              <a:rPr lang="es-MX" dirty="0">
                <a:solidFill>
                  <a:schemeClr val="bg1"/>
                </a:solidFill>
                <a:latin typeface="Times New Roman" panose="02020603050405020304" pitchFamily="18" charset="0"/>
                <a:cs typeface="Times New Roman" panose="02020603050405020304" pitchFamily="18" charset="0"/>
              </a:rPr>
              <a:t>VANESSA RICO VELÁZQUEZ</a:t>
            </a:r>
          </a:p>
        </p:txBody>
      </p:sp>
      <p:sp>
        <p:nvSpPr>
          <p:cNvPr id="3" name="CuadroTexto 2">
            <a:extLst>
              <a:ext uri="{FF2B5EF4-FFF2-40B4-BE49-F238E27FC236}">
                <a16:creationId xmlns:a16="http://schemas.microsoft.com/office/drawing/2014/main" id="{31D21578-79E8-7829-4195-46D0A3CBB1DE}"/>
              </a:ext>
            </a:extLst>
          </p:cNvPr>
          <p:cNvSpPr txBox="1"/>
          <p:nvPr/>
        </p:nvSpPr>
        <p:spPr>
          <a:xfrm>
            <a:off x="3704490" y="3589370"/>
            <a:ext cx="4783015" cy="461665"/>
          </a:xfrm>
          <a:prstGeom prst="rect">
            <a:avLst/>
          </a:prstGeom>
          <a:noFill/>
        </p:spPr>
        <p:txBody>
          <a:bodyPr wrap="square" rtlCol="0">
            <a:spAutoFit/>
          </a:bodyPr>
          <a:lstStyle/>
          <a:p>
            <a:pPr algn="ctr"/>
            <a:r>
              <a:rPr lang="es-MX" sz="2400" b="1" dirty="0">
                <a:latin typeface="Times New Roman" panose="02020603050405020304" pitchFamily="18" charset="0"/>
                <a:cs typeface="Times New Roman" panose="02020603050405020304" pitchFamily="18" charset="0"/>
              </a:rPr>
              <a:t>LA TESIS DE INVESTIGACIÓN</a:t>
            </a:r>
          </a:p>
        </p:txBody>
      </p:sp>
    </p:spTree>
    <p:extLst>
      <p:ext uri="{BB962C8B-B14F-4D97-AF65-F5344CB8AC3E}">
        <p14:creationId xmlns:p14="http://schemas.microsoft.com/office/powerpoint/2010/main" val="16120402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B221A101-BFC0-C3DF-67FD-3C0F1ADC1748}"/>
              </a:ext>
            </a:extLst>
          </p:cNvPr>
          <p:cNvSpPr/>
          <p:nvPr/>
        </p:nvSpPr>
        <p:spPr>
          <a:xfrm>
            <a:off x="0" y="108950"/>
            <a:ext cx="4226560" cy="65024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3" name="CuadroTexto 2">
            <a:extLst>
              <a:ext uri="{FF2B5EF4-FFF2-40B4-BE49-F238E27FC236}">
                <a16:creationId xmlns:a16="http://schemas.microsoft.com/office/drawing/2014/main" id="{CBC0567C-9294-EBE7-E509-AC6C16822B38}"/>
              </a:ext>
            </a:extLst>
          </p:cNvPr>
          <p:cNvSpPr txBox="1"/>
          <p:nvPr/>
        </p:nvSpPr>
        <p:spPr>
          <a:xfrm>
            <a:off x="182880" y="174415"/>
            <a:ext cx="3860800" cy="584775"/>
          </a:xfrm>
          <a:prstGeom prst="rect">
            <a:avLst/>
          </a:prstGeom>
          <a:noFill/>
        </p:spPr>
        <p:txBody>
          <a:bodyPr wrap="square" rtlCol="0">
            <a:spAutoFit/>
          </a:bodyPr>
          <a:lstStyle/>
          <a:p>
            <a:pPr algn="ctr"/>
            <a:r>
              <a:rPr lang="es-MX" sz="3200" dirty="0">
                <a:solidFill>
                  <a:schemeClr val="bg1"/>
                </a:solidFill>
                <a:latin typeface="Times New Roman" panose="02020603050405020304" pitchFamily="18" charset="0"/>
                <a:cs typeface="Times New Roman" panose="02020603050405020304" pitchFamily="18" charset="0"/>
              </a:rPr>
              <a:t>Marco Legal </a:t>
            </a:r>
          </a:p>
        </p:txBody>
      </p:sp>
      <p:graphicFrame>
        <p:nvGraphicFramePr>
          <p:cNvPr id="4" name="Diagrama 3">
            <a:extLst>
              <a:ext uri="{FF2B5EF4-FFF2-40B4-BE49-F238E27FC236}">
                <a16:creationId xmlns:a16="http://schemas.microsoft.com/office/drawing/2014/main" id="{9638DBEA-C1D2-CC63-DEC0-FB9EFE37B8B8}"/>
              </a:ext>
            </a:extLst>
          </p:cNvPr>
          <p:cNvGraphicFramePr/>
          <p:nvPr>
            <p:extLst>
              <p:ext uri="{D42A27DB-BD31-4B8C-83A1-F6EECF244321}">
                <p14:modId xmlns:p14="http://schemas.microsoft.com/office/powerpoint/2010/main" val="3122425401"/>
              </p:ext>
            </p:extLst>
          </p:nvPr>
        </p:nvGraphicFramePr>
        <p:xfrm>
          <a:off x="1214120" y="951650"/>
          <a:ext cx="9763760" cy="57319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421653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4711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37486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53938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3E41AC23-EF00-B366-FEE6-CAC13258AB22}"/>
              </a:ext>
            </a:extLst>
          </p:cNvPr>
          <p:cNvSpPr txBox="1"/>
          <p:nvPr/>
        </p:nvSpPr>
        <p:spPr>
          <a:xfrm>
            <a:off x="1736035" y="331304"/>
            <a:ext cx="8719930" cy="461665"/>
          </a:xfrm>
          <a:prstGeom prst="rect">
            <a:avLst/>
          </a:prstGeom>
          <a:noFill/>
        </p:spPr>
        <p:txBody>
          <a:bodyPr wrap="square" rtlCol="0">
            <a:spAutoFit/>
          </a:bodyPr>
          <a:lstStyle/>
          <a:p>
            <a:pPr algn="ctr"/>
            <a:r>
              <a:rPr lang="es-MX" sz="2400" dirty="0">
                <a:latin typeface="Times New Roman" panose="02020603050405020304" pitchFamily="18" charset="0"/>
                <a:cs typeface="Times New Roman" panose="02020603050405020304" pitchFamily="18" charset="0"/>
              </a:rPr>
              <a:t>Modalidad de titulación: La tesis de Investigación.</a:t>
            </a:r>
          </a:p>
        </p:txBody>
      </p:sp>
      <p:graphicFrame>
        <p:nvGraphicFramePr>
          <p:cNvPr id="3" name="Diagrama 2">
            <a:extLst>
              <a:ext uri="{FF2B5EF4-FFF2-40B4-BE49-F238E27FC236}">
                <a16:creationId xmlns:a16="http://schemas.microsoft.com/office/drawing/2014/main" id="{13ACAFCE-69F7-3A34-FCB3-6B841638CA06}"/>
              </a:ext>
            </a:extLst>
          </p:cNvPr>
          <p:cNvGraphicFramePr/>
          <p:nvPr>
            <p:extLst>
              <p:ext uri="{D42A27DB-BD31-4B8C-83A1-F6EECF244321}">
                <p14:modId xmlns:p14="http://schemas.microsoft.com/office/powerpoint/2010/main" val="25494188"/>
              </p:ext>
            </p:extLst>
          </p:nvPr>
        </p:nvGraphicFramePr>
        <p:xfrm>
          <a:off x="2032000" y="1108029"/>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141225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A0601DDE-782A-3143-7D76-686B007DD170}"/>
              </a:ext>
            </a:extLst>
          </p:cNvPr>
          <p:cNvSpPr txBox="1"/>
          <p:nvPr/>
        </p:nvSpPr>
        <p:spPr>
          <a:xfrm>
            <a:off x="1451112" y="357809"/>
            <a:ext cx="9289774" cy="461665"/>
          </a:xfrm>
          <a:prstGeom prst="rect">
            <a:avLst/>
          </a:prstGeom>
          <a:noFill/>
        </p:spPr>
        <p:txBody>
          <a:bodyPr wrap="square" rtlCol="0">
            <a:spAutoFit/>
          </a:bodyPr>
          <a:lstStyle/>
          <a:p>
            <a:pPr algn="ctr"/>
            <a:r>
              <a:rPr lang="es-MX" sz="2400" dirty="0">
                <a:latin typeface="Times New Roman" panose="02020603050405020304" pitchFamily="18" charset="0"/>
                <a:cs typeface="Times New Roman" panose="02020603050405020304" pitchFamily="18" charset="0"/>
              </a:rPr>
              <a:t>Competencia Profesional</a:t>
            </a:r>
          </a:p>
        </p:txBody>
      </p:sp>
      <p:sp>
        <p:nvSpPr>
          <p:cNvPr id="5" name="CuadroTexto 4">
            <a:extLst>
              <a:ext uri="{FF2B5EF4-FFF2-40B4-BE49-F238E27FC236}">
                <a16:creationId xmlns:a16="http://schemas.microsoft.com/office/drawing/2014/main" id="{8DD492C3-10A6-4BE4-638E-540D2E4E5A88}"/>
              </a:ext>
            </a:extLst>
          </p:cNvPr>
          <p:cNvSpPr txBox="1"/>
          <p:nvPr/>
        </p:nvSpPr>
        <p:spPr>
          <a:xfrm>
            <a:off x="1172815" y="1061242"/>
            <a:ext cx="9870323" cy="1962268"/>
          </a:xfrm>
          <a:prstGeom prst="rect">
            <a:avLst/>
          </a:prstGeom>
          <a:noFill/>
        </p:spPr>
        <p:txBody>
          <a:bodyPr wrap="square" rtlCol="0">
            <a:spAutoFit/>
          </a:bodyPr>
          <a:lstStyle/>
          <a:p>
            <a:pPr>
              <a:lnSpc>
                <a:spcPct val="114000"/>
              </a:lnSpc>
            </a:pPr>
            <a:r>
              <a:rPr lang="es-MX" dirty="0">
                <a:latin typeface="Times New Roman" panose="02020603050405020304" pitchFamily="18" charset="0"/>
                <a:cs typeface="Times New Roman" panose="02020603050405020304" pitchFamily="18" charset="0"/>
              </a:rPr>
              <a:t>Diseña planeaciones aplicando sus conocimientos curriculares, psicopedagógicos, disciplinares, didácticos y tecnológicos para propiciar espacios de aprendizaje incluyentes que respondan a las necesidades de todos los alumnos en el marco del plan y programas de estudio.</a:t>
            </a:r>
          </a:p>
          <a:p>
            <a:pPr>
              <a:lnSpc>
                <a:spcPct val="114000"/>
              </a:lnSpc>
            </a:pPr>
            <a:endParaRPr lang="es-MX" dirty="0">
              <a:latin typeface="Times New Roman" panose="02020603050405020304" pitchFamily="18" charset="0"/>
              <a:cs typeface="Times New Roman" panose="02020603050405020304" pitchFamily="18" charset="0"/>
            </a:endParaRPr>
          </a:p>
          <a:p>
            <a:pPr marL="285750" indent="-285750">
              <a:lnSpc>
                <a:spcPct val="114000"/>
              </a:lnSpc>
              <a:buFont typeface="Times New Roman" panose="02020603050405020304" pitchFamily="18" charset="0"/>
              <a:buChar char=" "/>
            </a:pPr>
            <a:endParaRPr lang="es-MX" dirty="0">
              <a:latin typeface="Times New Roman" panose="02020603050405020304" pitchFamily="18" charset="0"/>
              <a:cs typeface="Times New Roman" panose="02020603050405020304" pitchFamily="18" charset="0"/>
            </a:endParaRPr>
          </a:p>
          <a:p>
            <a:pPr marL="285750" indent="-285750">
              <a:lnSpc>
                <a:spcPct val="114000"/>
              </a:lnSpc>
              <a:buFont typeface="Times New Roman" panose="02020603050405020304" pitchFamily="18" charset="0"/>
              <a:buChar char=" "/>
            </a:pPr>
            <a:endParaRPr lang="es-MX" dirty="0">
              <a:latin typeface="Times New Roman" panose="02020603050405020304" pitchFamily="18" charset="0"/>
              <a:cs typeface="Times New Roman" panose="02020603050405020304" pitchFamily="18" charset="0"/>
            </a:endParaRPr>
          </a:p>
        </p:txBody>
      </p:sp>
      <p:graphicFrame>
        <p:nvGraphicFramePr>
          <p:cNvPr id="2" name="Diagrama 1">
            <a:extLst>
              <a:ext uri="{FF2B5EF4-FFF2-40B4-BE49-F238E27FC236}">
                <a16:creationId xmlns:a16="http://schemas.microsoft.com/office/drawing/2014/main" id="{4C52D608-DC58-FE97-8C62-EF0EDA8A1951}"/>
              </a:ext>
            </a:extLst>
          </p:cNvPr>
          <p:cNvGraphicFramePr/>
          <p:nvPr>
            <p:extLst>
              <p:ext uri="{D42A27DB-BD31-4B8C-83A1-F6EECF244321}">
                <p14:modId xmlns:p14="http://schemas.microsoft.com/office/powerpoint/2010/main" val="1298251421"/>
              </p:ext>
            </p:extLst>
          </p:nvPr>
        </p:nvGraphicFramePr>
        <p:xfrm>
          <a:off x="2269587" y="2363372"/>
          <a:ext cx="7652826" cy="38734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690140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27FFB04D-23F7-BE9C-680F-1EEF8C3AC289}"/>
              </a:ext>
            </a:extLst>
          </p:cNvPr>
          <p:cNvSpPr txBox="1"/>
          <p:nvPr/>
        </p:nvSpPr>
        <p:spPr>
          <a:xfrm>
            <a:off x="1298713" y="503583"/>
            <a:ext cx="4797287" cy="523220"/>
          </a:xfrm>
          <a:prstGeom prst="rect">
            <a:avLst/>
          </a:prstGeom>
          <a:noFill/>
        </p:spPr>
        <p:txBody>
          <a:bodyPr wrap="square" rtlCol="0">
            <a:spAutoFit/>
          </a:bodyPr>
          <a:lstStyle/>
          <a:p>
            <a:r>
              <a:rPr lang="es-MX" sz="2800" dirty="0">
                <a:latin typeface="Times New Roman" panose="02020603050405020304" pitchFamily="18" charset="0"/>
                <a:cs typeface="Times New Roman" panose="02020603050405020304" pitchFamily="18" charset="0"/>
              </a:rPr>
              <a:t>JARDIN DE NIÑOS</a:t>
            </a:r>
          </a:p>
        </p:txBody>
      </p:sp>
      <p:sp>
        <p:nvSpPr>
          <p:cNvPr id="2" name="CuadroTexto 1">
            <a:extLst>
              <a:ext uri="{FF2B5EF4-FFF2-40B4-BE49-F238E27FC236}">
                <a16:creationId xmlns:a16="http://schemas.microsoft.com/office/drawing/2014/main" id="{5D1B98D2-B69C-2AEC-B495-D17000A1CE3F}"/>
              </a:ext>
            </a:extLst>
          </p:cNvPr>
          <p:cNvSpPr txBox="1"/>
          <p:nvPr/>
        </p:nvSpPr>
        <p:spPr>
          <a:xfrm>
            <a:off x="1298712" y="1201270"/>
            <a:ext cx="4797288" cy="1015663"/>
          </a:xfrm>
          <a:prstGeom prst="rect">
            <a:avLst/>
          </a:prstGeom>
          <a:noFill/>
        </p:spPr>
        <p:txBody>
          <a:bodyPr wrap="square" rtlCol="0">
            <a:spAutoFit/>
          </a:bodyPr>
          <a:lstStyle/>
          <a:p>
            <a:r>
              <a:rPr lang="es-MX" sz="2000" dirty="0">
                <a:latin typeface="Times New Roman" panose="02020603050405020304" pitchFamily="18" charset="0"/>
                <a:cs typeface="Times New Roman" panose="02020603050405020304" pitchFamily="18" charset="0"/>
              </a:rPr>
              <a:t>Amado Nervo </a:t>
            </a:r>
          </a:p>
          <a:p>
            <a:r>
              <a:rPr lang="es-MX" sz="2000" dirty="0">
                <a:latin typeface="Times New Roman" panose="02020603050405020304" pitchFamily="18" charset="0"/>
                <a:cs typeface="Times New Roman" panose="02020603050405020304" pitchFamily="18" charset="0"/>
              </a:rPr>
              <a:t>Comunidad, Guadalupe Victoria </a:t>
            </a:r>
          </a:p>
          <a:p>
            <a:r>
              <a:rPr lang="es-MX" sz="2000" dirty="0">
                <a:latin typeface="Times New Roman" panose="02020603050405020304" pitchFamily="18" charset="0"/>
                <a:cs typeface="Times New Roman" panose="02020603050405020304" pitchFamily="18" charset="0"/>
              </a:rPr>
              <a:t>Saltillo </a:t>
            </a:r>
          </a:p>
        </p:txBody>
      </p:sp>
      <p:sp>
        <p:nvSpPr>
          <p:cNvPr id="4" name="CuadroTexto 3">
            <a:extLst>
              <a:ext uri="{FF2B5EF4-FFF2-40B4-BE49-F238E27FC236}">
                <a16:creationId xmlns:a16="http://schemas.microsoft.com/office/drawing/2014/main" id="{85768A55-0D36-7D4C-4C9A-43F38D26310A}"/>
              </a:ext>
            </a:extLst>
          </p:cNvPr>
          <p:cNvSpPr txBox="1"/>
          <p:nvPr/>
        </p:nvSpPr>
        <p:spPr>
          <a:xfrm>
            <a:off x="6418729" y="554939"/>
            <a:ext cx="3621741" cy="2308324"/>
          </a:xfrm>
          <a:prstGeom prst="rect">
            <a:avLst/>
          </a:prstGeom>
          <a:solidFill>
            <a:srgbClr val="CC0000"/>
          </a:solidFill>
        </p:spPr>
        <p:txBody>
          <a:bodyPr wrap="square" rtlCol="0">
            <a:spAutoFit/>
          </a:bodyPr>
          <a:lstStyle/>
          <a:p>
            <a:r>
              <a:rPr lang="es-MX" dirty="0">
                <a:solidFill>
                  <a:schemeClr val="bg1"/>
                </a:solidFill>
                <a:latin typeface="Times New Roman" panose="02020603050405020304" pitchFamily="18" charset="0"/>
                <a:cs typeface="Times New Roman" panose="02020603050405020304" pitchFamily="18" charset="0"/>
              </a:rPr>
              <a:t>Institución incorporada a El Consejo Nacional de Fomento Educativo (CONAFE) </a:t>
            </a:r>
          </a:p>
          <a:p>
            <a:r>
              <a:rPr lang="es-MX" dirty="0">
                <a:solidFill>
                  <a:schemeClr val="bg1"/>
                </a:solidFill>
                <a:latin typeface="Times New Roman" panose="02020603050405020304" pitchFamily="18" charset="0"/>
                <a:cs typeface="Times New Roman" panose="02020603050405020304" pitchFamily="18" charset="0"/>
              </a:rPr>
              <a:t>Zona Rural: 001</a:t>
            </a:r>
          </a:p>
          <a:p>
            <a:r>
              <a:rPr lang="es-MX" dirty="0">
                <a:solidFill>
                  <a:schemeClr val="bg1"/>
                </a:solidFill>
                <a:latin typeface="Times New Roman" panose="02020603050405020304" pitchFamily="18" charset="0"/>
                <a:cs typeface="Times New Roman" panose="02020603050405020304" pitchFamily="18" charset="0"/>
              </a:rPr>
              <a:t>Clave: 05DJN0192R </a:t>
            </a:r>
          </a:p>
          <a:p>
            <a:r>
              <a:rPr lang="es-MX" dirty="0">
                <a:solidFill>
                  <a:schemeClr val="bg1"/>
                </a:solidFill>
                <a:latin typeface="Times New Roman" panose="02020603050405020304" pitchFamily="18" charset="0"/>
                <a:cs typeface="Times New Roman" panose="02020603050405020304" pitchFamily="18" charset="0"/>
              </a:rPr>
              <a:t>Grupo: 3° </a:t>
            </a:r>
          </a:p>
          <a:p>
            <a:r>
              <a:rPr lang="es-MX" dirty="0">
                <a:solidFill>
                  <a:schemeClr val="bg1"/>
                </a:solidFill>
                <a:latin typeface="Times New Roman" panose="02020603050405020304" pitchFamily="18" charset="0"/>
                <a:cs typeface="Times New Roman" panose="02020603050405020304" pitchFamily="18" charset="0"/>
              </a:rPr>
              <a:t>Alumnos: 9 </a:t>
            </a:r>
          </a:p>
          <a:p>
            <a:r>
              <a:rPr lang="es-MX" dirty="0">
                <a:solidFill>
                  <a:schemeClr val="bg1"/>
                </a:solidFill>
                <a:latin typeface="Times New Roman" panose="02020603050405020304" pitchFamily="18" charset="0"/>
                <a:cs typeface="Times New Roman" panose="02020603050405020304" pitchFamily="18" charset="0"/>
              </a:rPr>
              <a:t>Niñas: 3   Niños: 6 </a:t>
            </a:r>
          </a:p>
        </p:txBody>
      </p:sp>
      <p:pic>
        <p:nvPicPr>
          <p:cNvPr id="5" name="Imagen 4">
            <a:extLst>
              <a:ext uri="{FF2B5EF4-FFF2-40B4-BE49-F238E27FC236}">
                <a16:creationId xmlns:a16="http://schemas.microsoft.com/office/drawing/2014/main" id="{8CD61DC9-9A89-6A6D-3732-96A2669980F6}"/>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49725" y="2841145"/>
            <a:ext cx="4025164" cy="3019290"/>
          </a:xfrm>
          <a:prstGeom prst="rect">
            <a:avLst/>
          </a:prstGeom>
          <a:noFill/>
          <a:ln>
            <a:noFill/>
          </a:ln>
        </p:spPr>
      </p:pic>
      <p:pic>
        <p:nvPicPr>
          <p:cNvPr id="6" name="Imagen 5">
            <a:extLst>
              <a:ext uri="{FF2B5EF4-FFF2-40B4-BE49-F238E27FC236}">
                <a16:creationId xmlns:a16="http://schemas.microsoft.com/office/drawing/2014/main" id="{6077D19E-5214-CC2F-4EBF-3E47F692046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78717" y="3586484"/>
            <a:ext cx="4025164" cy="3019496"/>
          </a:xfrm>
          <a:prstGeom prst="rect">
            <a:avLst/>
          </a:prstGeom>
          <a:noFill/>
          <a:ln>
            <a:noFill/>
          </a:ln>
        </p:spPr>
      </p:pic>
    </p:spTree>
    <p:extLst>
      <p:ext uri="{BB962C8B-B14F-4D97-AF65-F5344CB8AC3E}">
        <p14:creationId xmlns:p14="http://schemas.microsoft.com/office/powerpoint/2010/main" val="2248503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lecha: pentágono 2">
            <a:extLst>
              <a:ext uri="{FF2B5EF4-FFF2-40B4-BE49-F238E27FC236}">
                <a16:creationId xmlns:a16="http://schemas.microsoft.com/office/drawing/2014/main" id="{E09455DF-BCB7-01DB-286E-ECC99CF3D4CC}"/>
              </a:ext>
            </a:extLst>
          </p:cNvPr>
          <p:cNvSpPr/>
          <p:nvPr/>
        </p:nvSpPr>
        <p:spPr>
          <a:xfrm>
            <a:off x="842682" y="358588"/>
            <a:ext cx="3532094" cy="609600"/>
          </a:xfrm>
          <a:prstGeom prst="homePlate">
            <a:avLst/>
          </a:prstGeom>
          <a:solidFill>
            <a:srgbClr val="CC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4" name="CuadroTexto 3">
            <a:extLst>
              <a:ext uri="{FF2B5EF4-FFF2-40B4-BE49-F238E27FC236}">
                <a16:creationId xmlns:a16="http://schemas.microsoft.com/office/drawing/2014/main" id="{EB6360FF-16B3-6AA8-292C-BB9073035812}"/>
              </a:ext>
            </a:extLst>
          </p:cNvPr>
          <p:cNvSpPr txBox="1"/>
          <p:nvPr/>
        </p:nvSpPr>
        <p:spPr>
          <a:xfrm>
            <a:off x="1139687" y="358588"/>
            <a:ext cx="2597426" cy="584775"/>
          </a:xfrm>
          <a:prstGeom prst="rect">
            <a:avLst/>
          </a:prstGeom>
          <a:noFill/>
        </p:spPr>
        <p:txBody>
          <a:bodyPr wrap="square" rtlCol="0">
            <a:spAutoFit/>
          </a:bodyPr>
          <a:lstStyle/>
          <a:p>
            <a:pPr algn="ctr"/>
            <a:r>
              <a:rPr lang="es-MX" sz="3200" dirty="0">
                <a:solidFill>
                  <a:schemeClr val="bg1"/>
                </a:solidFill>
                <a:latin typeface="Times New Roman" panose="02020603050405020304" pitchFamily="18" charset="0"/>
                <a:cs typeface="Times New Roman" panose="02020603050405020304" pitchFamily="18" charset="0"/>
              </a:rPr>
              <a:t>Contenido</a:t>
            </a:r>
          </a:p>
        </p:txBody>
      </p:sp>
      <p:graphicFrame>
        <p:nvGraphicFramePr>
          <p:cNvPr id="5" name="Diagrama 4">
            <a:extLst>
              <a:ext uri="{FF2B5EF4-FFF2-40B4-BE49-F238E27FC236}">
                <a16:creationId xmlns:a16="http://schemas.microsoft.com/office/drawing/2014/main" id="{1A5A9E53-A517-16A8-2270-B5A4EC8FA903}"/>
              </a:ext>
            </a:extLst>
          </p:cNvPr>
          <p:cNvGraphicFramePr/>
          <p:nvPr>
            <p:extLst>
              <p:ext uri="{D42A27DB-BD31-4B8C-83A1-F6EECF244321}">
                <p14:modId xmlns:p14="http://schemas.microsoft.com/office/powerpoint/2010/main" val="4287709813"/>
              </p:ext>
            </p:extLst>
          </p:nvPr>
        </p:nvGraphicFramePr>
        <p:xfrm>
          <a:off x="2343426" y="1541300"/>
          <a:ext cx="7505148" cy="47269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567530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90618F87-5F26-DA6A-798D-A0809E8F8AAA}"/>
              </a:ext>
            </a:extLst>
          </p:cNvPr>
          <p:cNvSpPr/>
          <p:nvPr/>
        </p:nvSpPr>
        <p:spPr>
          <a:xfrm>
            <a:off x="0" y="412377"/>
            <a:ext cx="5109882" cy="609600"/>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3" name="CuadroTexto 2">
            <a:extLst>
              <a:ext uri="{FF2B5EF4-FFF2-40B4-BE49-F238E27FC236}">
                <a16:creationId xmlns:a16="http://schemas.microsoft.com/office/drawing/2014/main" id="{9812D06A-AC13-D84B-C938-B214000B878A}"/>
              </a:ext>
            </a:extLst>
          </p:cNvPr>
          <p:cNvSpPr txBox="1"/>
          <p:nvPr/>
        </p:nvSpPr>
        <p:spPr>
          <a:xfrm>
            <a:off x="251012" y="510989"/>
            <a:ext cx="4518212" cy="461665"/>
          </a:xfrm>
          <a:prstGeom prst="rect">
            <a:avLst/>
          </a:prstGeom>
          <a:noFill/>
        </p:spPr>
        <p:txBody>
          <a:bodyPr wrap="square" rtlCol="0">
            <a:spAutoFit/>
          </a:bodyPr>
          <a:lstStyle/>
          <a:p>
            <a:pPr algn="ctr"/>
            <a:r>
              <a:rPr lang="es-MX" sz="2400" dirty="0">
                <a:solidFill>
                  <a:schemeClr val="bg1"/>
                </a:solidFill>
                <a:latin typeface="Times New Roman" panose="02020603050405020304" pitchFamily="18" charset="0"/>
                <a:cs typeface="Times New Roman" panose="02020603050405020304" pitchFamily="18" charset="0"/>
              </a:rPr>
              <a:t>Planteamiento del Problema </a:t>
            </a:r>
          </a:p>
        </p:txBody>
      </p:sp>
      <p:graphicFrame>
        <p:nvGraphicFramePr>
          <p:cNvPr id="4" name="Diagrama 3">
            <a:extLst>
              <a:ext uri="{FF2B5EF4-FFF2-40B4-BE49-F238E27FC236}">
                <a16:creationId xmlns:a16="http://schemas.microsoft.com/office/drawing/2014/main" id="{EF381C12-D7D7-82D0-8168-D3EF6E9FC949}"/>
              </a:ext>
            </a:extLst>
          </p:cNvPr>
          <p:cNvGraphicFramePr/>
          <p:nvPr>
            <p:extLst>
              <p:ext uri="{D42A27DB-BD31-4B8C-83A1-F6EECF244321}">
                <p14:modId xmlns:p14="http://schemas.microsoft.com/office/powerpoint/2010/main" val="74599034"/>
              </p:ext>
            </p:extLst>
          </p:nvPr>
        </p:nvGraphicFramePr>
        <p:xfrm>
          <a:off x="2032000" y="1120589"/>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08721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echa: pentágono 1">
            <a:extLst>
              <a:ext uri="{FF2B5EF4-FFF2-40B4-BE49-F238E27FC236}">
                <a16:creationId xmlns:a16="http://schemas.microsoft.com/office/drawing/2014/main" id="{75940C1C-9EA5-7CBE-D7B0-D345AE3DB4F2}"/>
              </a:ext>
            </a:extLst>
          </p:cNvPr>
          <p:cNvSpPr/>
          <p:nvPr/>
        </p:nvSpPr>
        <p:spPr>
          <a:xfrm>
            <a:off x="0" y="426720"/>
            <a:ext cx="3312160" cy="873760"/>
          </a:xfrm>
          <a:prstGeom prst="homePlat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3" name="CuadroTexto 2">
            <a:extLst>
              <a:ext uri="{FF2B5EF4-FFF2-40B4-BE49-F238E27FC236}">
                <a16:creationId xmlns:a16="http://schemas.microsoft.com/office/drawing/2014/main" id="{21720B2E-E2DF-562C-7629-2C15148995B2}"/>
              </a:ext>
            </a:extLst>
          </p:cNvPr>
          <p:cNvSpPr txBox="1"/>
          <p:nvPr/>
        </p:nvSpPr>
        <p:spPr>
          <a:xfrm>
            <a:off x="264160" y="629920"/>
            <a:ext cx="2519680" cy="461665"/>
          </a:xfrm>
          <a:prstGeom prst="rect">
            <a:avLst/>
          </a:prstGeom>
          <a:noFill/>
        </p:spPr>
        <p:txBody>
          <a:bodyPr wrap="square" rtlCol="0">
            <a:spAutoFit/>
          </a:bodyPr>
          <a:lstStyle/>
          <a:p>
            <a:pPr algn="ctr"/>
            <a:r>
              <a:rPr lang="es-MX" sz="2400" dirty="0">
                <a:latin typeface="Times New Roman" panose="02020603050405020304" pitchFamily="18" charset="0"/>
                <a:cs typeface="Times New Roman" panose="02020603050405020304" pitchFamily="18" charset="0"/>
              </a:rPr>
              <a:t>Objetivo general </a:t>
            </a:r>
          </a:p>
        </p:txBody>
      </p:sp>
      <p:sp>
        <p:nvSpPr>
          <p:cNvPr id="4" name="CuadroTexto 3">
            <a:extLst>
              <a:ext uri="{FF2B5EF4-FFF2-40B4-BE49-F238E27FC236}">
                <a16:creationId xmlns:a16="http://schemas.microsoft.com/office/drawing/2014/main" id="{A51F83C2-A0CC-769C-481B-28A7A14235BE}"/>
              </a:ext>
            </a:extLst>
          </p:cNvPr>
          <p:cNvSpPr txBox="1"/>
          <p:nvPr/>
        </p:nvSpPr>
        <p:spPr>
          <a:xfrm>
            <a:off x="3982720" y="122088"/>
            <a:ext cx="5669280" cy="1477328"/>
          </a:xfrm>
          <a:prstGeom prst="rect">
            <a:avLst/>
          </a:prstGeom>
          <a:noFill/>
          <a:ln>
            <a:solidFill>
              <a:srgbClr val="FF0000"/>
            </a:solidFill>
          </a:ln>
        </p:spPr>
        <p:txBody>
          <a:bodyPr wrap="square" rtlCol="0">
            <a:spAutoFit/>
          </a:bodyPr>
          <a:lstStyle/>
          <a:p>
            <a:pPr algn="just"/>
            <a:r>
              <a:rPr lang="es-MX" dirty="0">
                <a:latin typeface="Times New Roman" panose="02020603050405020304" pitchFamily="18" charset="0"/>
                <a:cs typeface="Times New Roman" panose="02020603050405020304" pitchFamily="18" charset="0"/>
              </a:rPr>
              <a:t>Identificar el impacto que tiene la educación socioemocional en el proceso de enseñanza-aprendizaje fomentado a través de estrategias pedagógicas para así mejorar la enseñanza en el aula de clases y el alcance del logro de los aprendizajes esperados en los alumnos.</a:t>
            </a:r>
          </a:p>
        </p:txBody>
      </p:sp>
      <p:graphicFrame>
        <p:nvGraphicFramePr>
          <p:cNvPr id="5" name="Diagrama 4">
            <a:extLst>
              <a:ext uri="{FF2B5EF4-FFF2-40B4-BE49-F238E27FC236}">
                <a16:creationId xmlns:a16="http://schemas.microsoft.com/office/drawing/2014/main" id="{BA3765FE-D744-C8D4-7233-BEED6435FD65}"/>
              </a:ext>
            </a:extLst>
          </p:cNvPr>
          <p:cNvGraphicFramePr/>
          <p:nvPr>
            <p:extLst>
              <p:ext uri="{D42A27DB-BD31-4B8C-83A1-F6EECF244321}">
                <p14:modId xmlns:p14="http://schemas.microsoft.com/office/powerpoint/2010/main" val="3014022148"/>
              </p:ext>
            </p:extLst>
          </p:nvPr>
        </p:nvGraphicFramePr>
        <p:xfrm>
          <a:off x="731520" y="2095563"/>
          <a:ext cx="8107680" cy="43357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Flecha: pentágono 5">
            <a:extLst>
              <a:ext uri="{FF2B5EF4-FFF2-40B4-BE49-F238E27FC236}">
                <a16:creationId xmlns:a16="http://schemas.microsoft.com/office/drawing/2014/main" id="{D6930400-742B-09E3-FD48-11E9DDC3080D}"/>
              </a:ext>
            </a:extLst>
          </p:cNvPr>
          <p:cNvSpPr/>
          <p:nvPr/>
        </p:nvSpPr>
        <p:spPr>
          <a:xfrm flipH="1">
            <a:off x="9123680" y="2095563"/>
            <a:ext cx="2844800" cy="566357"/>
          </a:xfrm>
          <a:prstGeom prst="homePlat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7" name="CuadroTexto 6">
            <a:extLst>
              <a:ext uri="{FF2B5EF4-FFF2-40B4-BE49-F238E27FC236}">
                <a16:creationId xmlns:a16="http://schemas.microsoft.com/office/drawing/2014/main" id="{D50ADF96-C139-85B0-14FB-67C9F9153E36}"/>
              </a:ext>
            </a:extLst>
          </p:cNvPr>
          <p:cNvSpPr txBox="1"/>
          <p:nvPr/>
        </p:nvSpPr>
        <p:spPr>
          <a:xfrm>
            <a:off x="9528313" y="2186561"/>
            <a:ext cx="2440167" cy="400110"/>
          </a:xfrm>
          <a:prstGeom prst="rect">
            <a:avLst/>
          </a:prstGeom>
          <a:noFill/>
        </p:spPr>
        <p:txBody>
          <a:bodyPr wrap="square" rtlCol="0">
            <a:spAutoFit/>
          </a:bodyPr>
          <a:lstStyle/>
          <a:p>
            <a:r>
              <a:rPr lang="es-MX" sz="2000" dirty="0">
                <a:latin typeface="Times New Roman" panose="02020603050405020304" pitchFamily="18" charset="0"/>
                <a:cs typeface="Times New Roman" panose="02020603050405020304" pitchFamily="18" charset="0"/>
              </a:rPr>
              <a:t>Objetivos específicos </a:t>
            </a:r>
          </a:p>
        </p:txBody>
      </p:sp>
    </p:spTree>
    <p:extLst>
      <p:ext uri="{BB962C8B-B14F-4D97-AF65-F5344CB8AC3E}">
        <p14:creationId xmlns:p14="http://schemas.microsoft.com/office/powerpoint/2010/main" val="12382378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A9458950-E9F7-DDC3-FA31-F9D29E4AB2E9}"/>
              </a:ext>
            </a:extLst>
          </p:cNvPr>
          <p:cNvSpPr txBox="1"/>
          <p:nvPr/>
        </p:nvSpPr>
        <p:spPr>
          <a:xfrm>
            <a:off x="6096000" y="2613392"/>
            <a:ext cx="5506720" cy="1631216"/>
          </a:xfrm>
          <a:prstGeom prst="rect">
            <a:avLst/>
          </a:prstGeom>
          <a:noFill/>
        </p:spPr>
        <p:txBody>
          <a:bodyPr wrap="square" rtlCol="0">
            <a:spAutoFit/>
          </a:bodyPr>
          <a:lstStyle/>
          <a:p>
            <a:pPr algn="just"/>
            <a:r>
              <a:rPr lang="es-MX" sz="2000" dirty="0">
                <a:latin typeface="Times New Roman" panose="02020603050405020304" pitchFamily="18" charset="0"/>
                <a:cs typeface="Times New Roman" panose="02020603050405020304" pitchFamily="18" charset="0"/>
              </a:rPr>
              <a:t>La educación socioemocional tiene un impacto en el aprendizaje de los niños en etapa preescolar de manera favorable para el logro y alcance de los aprendizajes esperados y los propósitos del programa vigente.</a:t>
            </a:r>
          </a:p>
        </p:txBody>
      </p:sp>
      <p:sp>
        <p:nvSpPr>
          <p:cNvPr id="6" name="CuadroTexto 5">
            <a:extLst>
              <a:ext uri="{FF2B5EF4-FFF2-40B4-BE49-F238E27FC236}">
                <a16:creationId xmlns:a16="http://schemas.microsoft.com/office/drawing/2014/main" id="{469175B4-35A3-41BD-3EBC-AD08A8306D3D}"/>
              </a:ext>
            </a:extLst>
          </p:cNvPr>
          <p:cNvSpPr txBox="1"/>
          <p:nvPr/>
        </p:nvSpPr>
        <p:spPr>
          <a:xfrm>
            <a:off x="284480" y="2613392"/>
            <a:ext cx="4226560" cy="769441"/>
          </a:xfrm>
          <a:prstGeom prst="rect">
            <a:avLst/>
          </a:prstGeom>
          <a:noFill/>
        </p:spPr>
        <p:txBody>
          <a:bodyPr wrap="square" rtlCol="0">
            <a:spAutoFit/>
          </a:bodyPr>
          <a:lstStyle/>
          <a:p>
            <a:pPr algn="ctr"/>
            <a:r>
              <a:rPr lang="es-MX" sz="4400" dirty="0">
                <a:solidFill>
                  <a:schemeClr val="bg1"/>
                </a:solidFill>
                <a:latin typeface="Times New Roman" panose="02020603050405020304" pitchFamily="18" charset="0"/>
                <a:cs typeface="Times New Roman" panose="02020603050405020304" pitchFamily="18" charset="0"/>
              </a:rPr>
              <a:t>Hipótesis</a:t>
            </a:r>
            <a:r>
              <a:rPr lang="es-MX" dirty="0"/>
              <a:t> </a:t>
            </a:r>
          </a:p>
        </p:txBody>
      </p:sp>
    </p:spTree>
    <p:extLst>
      <p:ext uri="{BB962C8B-B14F-4D97-AF65-F5344CB8AC3E}">
        <p14:creationId xmlns:p14="http://schemas.microsoft.com/office/powerpoint/2010/main" val="12994241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echa: pentágono 1">
            <a:extLst>
              <a:ext uri="{FF2B5EF4-FFF2-40B4-BE49-F238E27FC236}">
                <a16:creationId xmlns:a16="http://schemas.microsoft.com/office/drawing/2014/main" id="{FC0C5B3A-556A-9987-BA3E-0D0C7C988B3F}"/>
              </a:ext>
            </a:extLst>
          </p:cNvPr>
          <p:cNvSpPr/>
          <p:nvPr/>
        </p:nvSpPr>
        <p:spPr>
          <a:xfrm>
            <a:off x="711200" y="0"/>
            <a:ext cx="4206240" cy="751840"/>
          </a:xfrm>
          <a:prstGeom prst="homePlat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3" name="CuadroTexto 2">
            <a:extLst>
              <a:ext uri="{FF2B5EF4-FFF2-40B4-BE49-F238E27FC236}">
                <a16:creationId xmlns:a16="http://schemas.microsoft.com/office/drawing/2014/main" id="{E97C155B-950C-701D-AA70-1A62EEAA468B}"/>
              </a:ext>
            </a:extLst>
          </p:cNvPr>
          <p:cNvSpPr txBox="1"/>
          <p:nvPr/>
        </p:nvSpPr>
        <p:spPr>
          <a:xfrm>
            <a:off x="548640" y="114310"/>
            <a:ext cx="4003040" cy="523220"/>
          </a:xfrm>
          <a:prstGeom prst="rect">
            <a:avLst/>
          </a:prstGeom>
          <a:noFill/>
        </p:spPr>
        <p:txBody>
          <a:bodyPr wrap="square" rtlCol="0">
            <a:spAutoFit/>
          </a:bodyPr>
          <a:lstStyle/>
          <a:p>
            <a:pPr algn="ctr"/>
            <a:r>
              <a:rPr lang="es-MX" sz="2800" dirty="0">
                <a:solidFill>
                  <a:schemeClr val="bg1"/>
                </a:solidFill>
                <a:latin typeface="Times New Roman" panose="02020603050405020304" pitchFamily="18" charset="0"/>
                <a:cs typeface="Times New Roman" panose="02020603050405020304" pitchFamily="18" charset="0"/>
              </a:rPr>
              <a:t>Preguntas de investigación </a:t>
            </a:r>
          </a:p>
        </p:txBody>
      </p:sp>
      <p:graphicFrame>
        <p:nvGraphicFramePr>
          <p:cNvPr id="4" name="Diagrama 3">
            <a:extLst>
              <a:ext uri="{FF2B5EF4-FFF2-40B4-BE49-F238E27FC236}">
                <a16:creationId xmlns:a16="http://schemas.microsoft.com/office/drawing/2014/main" id="{AB079672-47B3-D392-1411-9EC389BB428C}"/>
              </a:ext>
            </a:extLst>
          </p:cNvPr>
          <p:cNvGraphicFramePr/>
          <p:nvPr>
            <p:extLst>
              <p:ext uri="{D42A27DB-BD31-4B8C-83A1-F6EECF244321}">
                <p14:modId xmlns:p14="http://schemas.microsoft.com/office/powerpoint/2010/main" val="1396630228"/>
              </p:ext>
            </p:extLst>
          </p:nvPr>
        </p:nvGraphicFramePr>
        <p:xfrm>
          <a:off x="1666240" y="866150"/>
          <a:ext cx="8859520" cy="55388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91683092"/>
      </p:ext>
    </p:extLst>
  </p:cSld>
  <p:clrMapOvr>
    <a:masterClrMapping/>
  </p:clrMapOvr>
</p:sld>
</file>

<file path=ppt/theme/theme1.xml><?xml version="1.0" encoding="utf-8"?>
<a:theme xmlns:a="http://schemas.openxmlformats.org/drawingml/2006/main" name="Tema ENEP Panoramico">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a ENEP Panoramico" id="{BEAFB54B-B9B7-4551-99EF-4D9B2DC61216}" vid="{4BEDB097-1FB1-4C69-9ED8-B82F3B008DAD}"/>
    </a:ext>
  </a:extLst>
</a:theme>
</file>

<file path=docProps/app.xml><?xml version="1.0" encoding="utf-8"?>
<Properties xmlns="http://schemas.openxmlformats.org/officeDocument/2006/extended-properties" xmlns:vt="http://schemas.openxmlformats.org/officeDocument/2006/docPropsVTypes">
  <Template/>
  <TotalTime>1566</TotalTime>
  <Words>715</Words>
  <Application>Microsoft Office PowerPoint</Application>
  <PresentationFormat>Panorámica</PresentationFormat>
  <Paragraphs>56</Paragraphs>
  <Slides>13</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13</vt:i4>
      </vt:variant>
    </vt:vector>
  </HeadingPairs>
  <TitlesOfParts>
    <vt:vector size="18" baseType="lpstr">
      <vt:lpstr>Arial</vt:lpstr>
      <vt:lpstr>Calibri Light</vt:lpstr>
      <vt:lpstr>Times New Roman</vt:lpstr>
      <vt:lpstr>Calibri</vt:lpstr>
      <vt:lpstr>Tema ENEP Panoramico</vt:lpstr>
      <vt:lpstr>IMPACTO DE LA EDUCACIÓN SOCIOEMOCIONAL EN EL APRENDIZAJE DE LOS NIÑOS EN ETAPA PREESCOLAR</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PROTECCIÒN CIVIL</dc:title>
  <dc:creator>Diseño</dc:creator>
  <cp:lastModifiedBy>vanessa rico velazquez</cp:lastModifiedBy>
  <cp:revision>30</cp:revision>
  <dcterms:created xsi:type="dcterms:W3CDTF">2020-03-03T14:56:35Z</dcterms:created>
  <dcterms:modified xsi:type="dcterms:W3CDTF">2022-06-28T07:03:21Z</dcterms:modified>
</cp:coreProperties>
</file>