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38BCC6-5985-418C-A238-CC386F12D635}" v="1" dt="2022-06-30T01:59:02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ra Robledo" userId="32c08680d900e388" providerId="LiveId" clId="{E838BCC6-5985-418C-A238-CC386F12D635}"/>
    <pc:docChg chg="modSld">
      <pc:chgData name="Samara Robledo" userId="32c08680d900e388" providerId="LiveId" clId="{E838BCC6-5985-418C-A238-CC386F12D635}" dt="2022-06-30T01:59:34.839" v="53" actId="108"/>
      <pc:docMkLst>
        <pc:docMk/>
      </pc:docMkLst>
      <pc:sldChg chg="modSp mod">
        <pc:chgData name="Samara Robledo" userId="32c08680d900e388" providerId="LiveId" clId="{E838BCC6-5985-418C-A238-CC386F12D635}" dt="2022-06-30T01:59:34.839" v="53" actId="108"/>
        <pc:sldMkLst>
          <pc:docMk/>
          <pc:sldMk cId="2247885434" sldId="256"/>
        </pc:sldMkLst>
        <pc:spChg chg="mod">
          <ac:chgData name="Samara Robledo" userId="32c08680d900e388" providerId="LiveId" clId="{E838BCC6-5985-418C-A238-CC386F12D635}" dt="2022-06-30T01:59:34.839" v="53" actId="108"/>
          <ac:spMkLst>
            <pc:docMk/>
            <pc:sldMk cId="2247885434" sldId="256"/>
            <ac:spMk id="4" creationId="{809342A7-57DF-D3D8-B459-E4639E1735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73CA9-3CF6-6141-E740-41FD90D5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63E8D6-D488-D444-69A8-78474BACC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4A5B4C-91FF-AF6B-36E9-9E506368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52909D-BD6D-AD78-B6A6-C541AE72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387FB1-56E1-AA5F-261C-3BF7807B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78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9AB4B-1032-C46D-E9B5-33BF5850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646931-B865-42B1-D9A1-953EBBCEA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C68278-5FDD-2ED5-677B-9C2F1FA4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5FB375-A7D1-6203-4F8E-49A63256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6F088-5C2C-A98F-D96D-A042C1B3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01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312B0B-8153-CFD8-226C-9B14025CC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0BD2CC-CC47-CEA0-AABB-11F5F3274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E3C57-6956-834A-15EF-E82CC6D6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F20035-4DAA-A508-9091-FAC210BD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31909B-F96B-06E0-8E5C-A71E6C83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94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D96F7-34B1-7DEE-A4EE-574D63BE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596FB1-3603-FAB9-3937-06679479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F26759-AD0A-4AA8-F030-9A341904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0D0A12-E0B9-F120-9097-90FB051F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009378-0CD2-05A7-8C5E-B7CFA5FF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19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6CFE7-B833-7E8B-57E7-D6D1C4B3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180C4F-32DE-29E6-8B1D-B6A5F1C24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7D7579-7B0B-D237-D673-FAF29A3DD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CE10B4-8A60-EF19-6E2D-5D2798AE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621D5F-561A-2955-5C4C-08558C2E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08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C6C7D-C9B2-297F-B3A4-CD840AF6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8290E9-6B03-91E1-3E7F-CBB83B324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C1B9F-5E57-C328-173E-086F04F0F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F6395E-696A-B439-EDE1-E64A1DA5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57FF9F-DFF8-459E-1CC0-3BA22A0D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5C1B92-6BC3-33F8-71AE-EDC778B2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14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92335-E3C6-CF8C-E933-E41E9451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F95E6A-C367-5DC7-C44C-EB8A825E1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CF5085-723B-4A4C-3DD6-3ED09EDB0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BC67E5-89EF-6636-5853-5DA75DAC3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06E6B7-2D3E-DCB7-85E8-283EBCF0F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9247FD-14D6-4CC1-F09D-92CC141F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C2F497-4188-84B0-1536-111F2CB0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2867B1-4C7F-23AF-5300-716AA5A5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03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D2215-331F-411B-BDDD-459A10AF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DD9E69-8754-3865-413F-479CD338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206E81-6156-88B0-79A9-BA1E9A7F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01D409-FBFF-F450-0A88-A88761AF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95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6192C3B-A6D2-A06F-1054-7A5BE016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FF569D-2650-6527-2BAD-52F91948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E01650-DCAE-3055-7274-45529F89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51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0D341-9FDD-E2CD-043C-F6C3DCEA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986C6-8E6F-434C-91CE-7C2D810C6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6942CB-F0D6-D543-5F83-D8FF27D1F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925C9-CD2B-FD9C-749E-E589B085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A83F10-EC8B-213B-FBFE-26C01742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D9C30F-2734-2B37-FBCD-90C0F394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25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A8835-B320-D8DE-4ABB-5FCB54C3E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5BFFE55-B08B-7682-D7D1-15FD0AA42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D252D6-906F-37BD-25B8-653B87BA2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345E9E-CE1E-5DF3-9691-193101BDD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55C1A0-12C6-B3B5-D189-1282631AC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BA0DF9-6381-69FC-C13D-7CCA70048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87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391315-3D3F-B1FC-AB95-3B09C1F52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07C539-5EDC-9787-C51D-34FB9CC2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F55A8E-1949-3601-8935-0C5FD5180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6A63F-B486-4ED2-B774-CB87E171DE19}" type="datetimeFigureOut">
              <a:rPr lang="es-MX" smtClean="0"/>
              <a:t>29/06/2022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418FC4-1B49-1CB4-471E-567C3D903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D4D5BA-3D66-B9B6-BC25-B921DC7E1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85F3E-9444-48C6-8941-10C740CC5D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8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youtu.be/00VPbTL1Yt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1">
            <a:extLst>
              <a:ext uri="{FF2B5EF4-FFF2-40B4-BE49-F238E27FC236}">
                <a16:creationId xmlns:a16="http://schemas.microsoft.com/office/drawing/2014/main" id="{809342A7-57DF-D3D8-B459-E4639E173574}"/>
              </a:ext>
            </a:extLst>
          </p:cNvPr>
          <p:cNvSpPr txBox="1"/>
          <p:nvPr/>
        </p:nvSpPr>
        <p:spPr>
          <a:xfrm>
            <a:off x="1548345" y="0"/>
            <a:ext cx="8183245" cy="51435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lang="es-MX" sz="12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2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2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200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2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2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200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Scarlet Josephine" pitchFamily="2" charset="0"/>
                <a:cs typeface="Times New Roman" panose="02020603050405020304" pitchFamily="18" charset="0"/>
              </a:rPr>
              <a:t>LINK danzas del mundo</a:t>
            </a:r>
            <a:r>
              <a:rPr lang="es-MX" sz="1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https://youtu.be/00VPbTL1Ytw</a:t>
            </a:r>
            <a:endParaRPr lang="es-MX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Scarlet Josephine" pitchFamily="2" charset="0"/>
                <a:cs typeface="Times New Roman" panose="02020603050405020304" pitchFamily="18" charset="0"/>
              </a:rPr>
              <a:t>Coreografía con palos: </a:t>
            </a:r>
            <a:r>
              <a:rPr lang="es-MX" dirty="0">
                <a:solidFill>
                  <a:schemeClr val="tx1"/>
                </a:solidFill>
                <a:cs typeface="Times New Roman" panose="02020603050405020304" pitchFamily="18" charset="0"/>
              </a:rPr>
              <a:t>https://youtu.be/CY0bXMyIB_Q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Materia:</a:t>
            </a:r>
            <a:r>
              <a:rPr lang="es-MX" sz="28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Estrategias de expresión corporal y danza en preescolar</a:t>
            </a:r>
            <a:endParaRPr lang="es-MX" sz="1200" dirty="0">
              <a:solidFill>
                <a:schemeClr val="accent3">
                  <a:lumMod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Docente:</a:t>
            </a:r>
            <a:r>
              <a:rPr lang="es-MX" sz="3200" dirty="0">
                <a:solidFill>
                  <a:schemeClr val="bg1"/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Manuel Federico Rodríguez Aguilar</a:t>
            </a:r>
            <a:endParaRPr lang="es-MX" sz="1200" dirty="0">
              <a:solidFill>
                <a:schemeClr val="accent3">
                  <a:lumMod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Samara</a:t>
            </a:r>
            <a:r>
              <a:rPr lang="es-MX" sz="3200" dirty="0">
                <a:solidFill>
                  <a:schemeClr val="bg1"/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Kereny Robledo Cortés</a:t>
            </a:r>
            <a:endParaRPr lang="es-MX" sz="1200" dirty="0">
              <a:solidFill>
                <a:schemeClr val="accent3">
                  <a:lumMod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N.L: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lang="es-MX" sz="2800" dirty="0">
                <a:solidFill>
                  <a:schemeClr val="accent3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Sección: 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latin typeface="Celliad" panose="02000506020000020004" pitchFamily="50" charset="0"/>
                <a:cs typeface="Arial" panose="020B0604020202020204" pitchFamily="34" charset="0"/>
              </a:rPr>
              <a:t>3</a:t>
            </a:r>
            <a:r>
              <a:rPr lang="es-MX" sz="3200" dirty="0">
                <a:solidFill>
                  <a:schemeClr val="accent3">
                    <a:lumMod val="25000"/>
                  </a:schemeClr>
                </a:solidFill>
                <a:effectLst/>
                <a:latin typeface="Celliad" panose="02000506020000020004" pitchFamily="50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endParaRPr lang="es-MX" sz="1200" dirty="0">
              <a:solidFill>
                <a:schemeClr val="accent3">
                  <a:lumMod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es-MX" sz="2400" dirty="0">
                <a:solidFill>
                  <a:schemeClr val="accent1">
                    <a:lumMod val="75000"/>
                  </a:schemeClr>
                </a:solidFill>
                <a:effectLst/>
                <a:latin typeface="Scarlet Josephin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/06/22</a:t>
            </a:r>
            <a:endParaRPr lang="es-MX" sz="105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3A44D15-42A7-E9CA-F52B-83AAC54E2C8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41" y="1241015"/>
            <a:ext cx="1939051" cy="1330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7885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Celliad</vt:lpstr>
      <vt:lpstr>Century Gothic</vt:lpstr>
      <vt:lpstr>Scarlet Josephine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Samara Robledo</dc:creator>
  <cp:lastModifiedBy>Samara Robledo</cp:lastModifiedBy>
  <cp:revision>1</cp:revision>
  <dcterms:created xsi:type="dcterms:W3CDTF">2022-06-29T18:49:39Z</dcterms:created>
  <dcterms:modified xsi:type="dcterms:W3CDTF">2022-06-30T01:59:40Z</dcterms:modified>
</cp:coreProperties>
</file>