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3" r:id="rId3"/>
    <p:sldId id="268" r:id="rId4"/>
    <p:sldId id="267" r:id="rId5"/>
    <p:sldId id="269" r:id="rId6"/>
    <p:sldId id="270" r:id="rId7"/>
    <p:sldId id="266" r:id="rId8"/>
    <p:sldId id="265" r:id="rId9"/>
    <p:sldId id="271" r:id="rId10"/>
    <p:sldId id="283" r:id="rId11"/>
    <p:sldId id="284" r:id="rId12"/>
    <p:sldId id="274" r:id="rId13"/>
    <p:sldId id="275" r:id="rId14"/>
    <p:sldId id="276" r:id="rId15"/>
    <p:sldId id="277" r:id="rId16"/>
    <p:sldId id="278" r:id="rId17"/>
    <p:sldId id="279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EP" initials="E" lastIdx="1" clrIdx="0">
    <p:extLst>
      <p:ext uri="{19B8F6BF-5375-455C-9EA6-DF929625EA0E}">
        <p15:presenceInfo xmlns:p15="http://schemas.microsoft.com/office/powerpoint/2012/main" userId="ENE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404FD-C033-458D-B476-74049ABDFC3A}" type="doc">
      <dgm:prSet loTypeId="urn:microsoft.com/office/officeart/2009/3/layout/StepUp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38028A-9A45-45CD-BF2E-C654AD8F9D7C}">
      <dgm:prSet phldrT="[Texto]" custT="1"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§"/>
          </a:pPr>
          <a:r>
            <a:rPr lang="es-MX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</a:rPr>
            <a:t>Elabora diagnósticos de los intereses, motivaciones y necesidades formativas de los alumnos para organizar las actividades de aprendizaje, así como las adecuaciones curriculares y didácticas pertinentes.</a:t>
          </a:r>
          <a:endParaRPr lang="en-US" sz="1400" dirty="0"/>
        </a:p>
      </dgm:t>
    </dgm:pt>
    <dgm:pt modelId="{7173102A-2382-4666-B71C-F1DBA4CA7D29}" type="parTrans" cxnId="{DB3FC437-91C9-49B2-9452-761BA1D5F391}">
      <dgm:prSet/>
      <dgm:spPr/>
      <dgm:t>
        <a:bodyPr/>
        <a:lstStyle/>
        <a:p>
          <a:endParaRPr lang="en-US"/>
        </a:p>
      </dgm:t>
    </dgm:pt>
    <dgm:pt modelId="{37EC67BB-2824-4E6C-808D-DBC683FC8238}" type="sibTrans" cxnId="{DB3FC437-91C9-49B2-9452-761BA1D5F391}">
      <dgm:prSet/>
      <dgm:spPr/>
      <dgm:t>
        <a:bodyPr/>
        <a:lstStyle/>
        <a:p>
          <a:endParaRPr lang="en-US"/>
        </a:p>
      </dgm:t>
    </dgm:pt>
    <dgm:pt modelId="{B5044471-E824-4C8A-A18D-FC5D27936161}">
      <dgm:prSet phldrT="[Texto]"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§"/>
          </a:pPr>
          <a:r>
            <a:rPr lang="es-MX" dirty="0">
              <a:effectLst/>
              <a:latin typeface="Century Gothic" panose="020B0502020202020204" pitchFamily="34" charset="0"/>
              <a:ea typeface="Times New Roman" panose="02020603050405020304" pitchFamily="18" charset="0"/>
            </a:rPr>
            <a:t>Selecciona estrategias que favorecen el desarrollo intelectual, físico, social y emocional de los alumnos para procurar el logro de los aprendizajes.</a:t>
          </a:r>
          <a:endParaRPr lang="en-US" dirty="0"/>
        </a:p>
      </dgm:t>
    </dgm:pt>
    <dgm:pt modelId="{7C4B0C28-6619-452D-B82C-FA72B9E9D19E}" type="parTrans" cxnId="{3F1F8E9B-4853-4218-90FD-982765CD3C53}">
      <dgm:prSet/>
      <dgm:spPr/>
      <dgm:t>
        <a:bodyPr/>
        <a:lstStyle/>
        <a:p>
          <a:endParaRPr lang="en-US"/>
        </a:p>
      </dgm:t>
    </dgm:pt>
    <dgm:pt modelId="{6A3EC66A-B9C4-4272-9D88-3BE2BFFE8684}" type="sibTrans" cxnId="{3F1F8E9B-4853-4218-90FD-982765CD3C53}">
      <dgm:prSet/>
      <dgm:spPr/>
      <dgm:t>
        <a:bodyPr/>
        <a:lstStyle/>
        <a:p>
          <a:endParaRPr lang="en-US"/>
        </a:p>
      </dgm:t>
    </dgm:pt>
    <dgm:pt modelId="{BA181C8C-1261-4C68-B2CD-AC1801FC922B}">
      <dgm:prSet phldrT="[Texto]"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§"/>
          </a:pPr>
          <a:r>
            <a:rPr lang="es-MX" dirty="0">
              <a:effectLst/>
              <a:latin typeface="Century Gothic" panose="020B0502020202020204" pitchFamily="34" charset="0"/>
              <a:ea typeface="Times New Roman" panose="02020603050405020304" pitchFamily="18" charset="0"/>
            </a:rPr>
            <a:t>Construye escenarios y experiencias de aprendizaje utilizando diversos recursos metodológicos y tecnológicos para favorecer la educación inclusiva.</a:t>
          </a:r>
          <a:endParaRPr lang="en-US" dirty="0"/>
        </a:p>
      </dgm:t>
    </dgm:pt>
    <dgm:pt modelId="{37810FA2-9837-4639-88CC-AA109DAAF38C}" type="parTrans" cxnId="{4F39FE2B-E15B-437E-860C-54B975702444}">
      <dgm:prSet/>
      <dgm:spPr/>
      <dgm:t>
        <a:bodyPr/>
        <a:lstStyle/>
        <a:p>
          <a:endParaRPr lang="en-US"/>
        </a:p>
      </dgm:t>
    </dgm:pt>
    <dgm:pt modelId="{F16E1C16-6BC4-4587-9711-26605BE640EE}" type="sibTrans" cxnId="{4F39FE2B-E15B-437E-860C-54B975702444}">
      <dgm:prSet/>
      <dgm:spPr/>
      <dgm:t>
        <a:bodyPr/>
        <a:lstStyle/>
        <a:p>
          <a:endParaRPr lang="en-US"/>
        </a:p>
      </dgm:t>
    </dgm:pt>
    <dgm:pt modelId="{4D11E59A-1B2F-41BC-9170-672D64195D37}" type="pres">
      <dgm:prSet presAssocID="{F3F404FD-C033-458D-B476-74049ABDFC3A}" presName="rootnode" presStyleCnt="0">
        <dgm:presLayoutVars>
          <dgm:chMax/>
          <dgm:chPref/>
          <dgm:dir/>
          <dgm:animLvl val="lvl"/>
        </dgm:presLayoutVars>
      </dgm:prSet>
      <dgm:spPr/>
    </dgm:pt>
    <dgm:pt modelId="{1B8A5E56-9F0B-47BE-89F7-B5608EEFE208}" type="pres">
      <dgm:prSet presAssocID="{4238028A-9A45-45CD-BF2E-C654AD8F9D7C}" presName="composite" presStyleCnt="0"/>
      <dgm:spPr/>
    </dgm:pt>
    <dgm:pt modelId="{63BF65D1-A6D2-421E-AD7B-3D152FA0E7C3}" type="pres">
      <dgm:prSet presAssocID="{4238028A-9A45-45CD-BF2E-C654AD8F9D7C}" presName="LShape" presStyleLbl="alignNode1" presStyleIdx="0" presStyleCnt="5"/>
      <dgm:spPr/>
    </dgm:pt>
    <dgm:pt modelId="{51511BAC-2B8F-495B-9757-538976736C46}" type="pres">
      <dgm:prSet presAssocID="{4238028A-9A45-45CD-BF2E-C654AD8F9D7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D122BC8-E0F0-4B73-B57E-6C9DA2B05BED}" type="pres">
      <dgm:prSet presAssocID="{4238028A-9A45-45CD-BF2E-C654AD8F9D7C}" presName="Triangle" presStyleLbl="alignNode1" presStyleIdx="1" presStyleCnt="5"/>
      <dgm:spPr/>
    </dgm:pt>
    <dgm:pt modelId="{AA2EC649-7E5C-4A0B-B5C7-84F3188F80C3}" type="pres">
      <dgm:prSet presAssocID="{37EC67BB-2824-4E6C-808D-DBC683FC8238}" presName="sibTrans" presStyleCnt="0"/>
      <dgm:spPr/>
    </dgm:pt>
    <dgm:pt modelId="{21A5BACE-B5DD-4858-892D-636FB8290AAF}" type="pres">
      <dgm:prSet presAssocID="{37EC67BB-2824-4E6C-808D-DBC683FC8238}" presName="space" presStyleCnt="0"/>
      <dgm:spPr/>
    </dgm:pt>
    <dgm:pt modelId="{AB12FC2F-CA7E-4783-A15C-037E7CFA9F0D}" type="pres">
      <dgm:prSet presAssocID="{B5044471-E824-4C8A-A18D-FC5D27936161}" presName="composite" presStyleCnt="0"/>
      <dgm:spPr/>
    </dgm:pt>
    <dgm:pt modelId="{B01912C1-CCB9-408B-9522-26CD66D8578D}" type="pres">
      <dgm:prSet presAssocID="{B5044471-E824-4C8A-A18D-FC5D27936161}" presName="LShape" presStyleLbl="alignNode1" presStyleIdx="2" presStyleCnt="5"/>
      <dgm:spPr/>
    </dgm:pt>
    <dgm:pt modelId="{AD5C38DB-5171-499C-BD42-09B0208A3FC2}" type="pres">
      <dgm:prSet presAssocID="{B5044471-E824-4C8A-A18D-FC5D2793616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873C969-2C5C-4CF9-925D-A71962954A0B}" type="pres">
      <dgm:prSet presAssocID="{B5044471-E824-4C8A-A18D-FC5D27936161}" presName="Triangle" presStyleLbl="alignNode1" presStyleIdx="3" presStyleCnt="5"/>
      <dgm:spPr/>
    </dgm:pt>
    <dgm:pt modelId="{919F3318-396D-41C4-8B27-7D6DEFA96A31}" type="pres">
      <dgm:prSet presAssocID="{6A3EC66A-B9C4-4272-9D88-3BE2BFFE8684}" presName="sibTrans" presStyleCnt="0"/>
      <dgm:spPr/>
    </dgm:pt>
    <dgm:pt modelId="{2EBEDE9D-FE1F-4032-8FCB-D096448A3082}" type="pres">
      <dgm:prSet presAssocID="{6A3EC66A-B9C4-4272-9D88-3BE2BFFE8684}" presName="space" presStyleCnt="0"/>
      <dgm:spPr/>
    </dgm:pt>
    <dgm:pt modelId="{546B4DD9-CE6C-45BD-9B45-614045B6A450}" type="pres">
      <dgm:prSet presAssocID="{BA181C8C-1261-4C68-B2CD-AC1801FC922B}" presName="composite" presStyleCnt="0"/>
      <dgm:spPr/>
    </dgm:pt>
    <dgm:pt modelId="{4F504D1E-2998-473E-B216-46EBA262E690}" type="pres">
      <dgm:prSet presAssocID="{BA181C8C-1261-4C68-B2CD-AC1801FC922B}" presName="LShape" presStyleLbl="alignNode1" presStyleIdx="4" presStyleCnt="5"/>
      <dgm:spPr/>
    </dgm:pt>
    <dgm:pt modelId="{69AB563F-4CD3-446E-AA3D-7B5862AC3D93}" type="pres">
      <dgm:prSet presAssocID="{BA181C8C-1261-4C68-B2CD-AC1801FC922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F39FE2B-E15B-437E-860C-54B975702444}" srcId="{F3F404FD-C033-458D-B476-74049ABDFC3A}" destId="{BA181C8C-1261-4C68-B2CD-AC1801FC922B}" srcOrd="2" destOrd="0" parTransId="{37810FA2-9837-4639-88CC-AA109DAAF38C}" sibTransId="{F16E1C16-6BC4-4587-9711-26605BE640EE}"/>
    <dgm:cxn modelId="{DB3FC437-91C9-49B2-9452-761BA1D5F391}" srcId="{F3F404FD-C033-458D-B476-74049ABDFC3A}" destId="{4238028A-9A45-45CD-BF2E-C654AD8F9D7C}" srcOrd="0" destOrd="0" parTransId="{7173102A-2382-4666-B71C-F1DBA4CA7D29}" sibTransId="{37EC67BB-2824-4E6C-808D-DBC683FC8238}"/>
    <dgm:cxn modelId="{B3887A3B-D0E4-4CCB-86FD-13C1F0D9974D}" type="presOf" srcId="{4238028A-9A45-45CD-BF2E-C654AD8F9D7C}" destId="{51511BAC-2B8F-495B-9757-538976736C46}" srcOrd="0" destOrd="0" presId="urn:microsoft.com/office/officeart/2009/3/layout/StepUpProcess"/>
    <dgm:cxn modelId="{42489647-CD54-4A75-B49D-7A38130D7484}" type="presOf" srcId="{BA181C8C-1261-4C68-B2CD-AC1801FC922B}" destId="{69AB563F-4CD3-446E-AA3D-7B5862AC3D93}" srcOrd="0" destOrd="0" presId="urn:microsoft.com/office/officeart/2009/3/layout/StepUpProcess"/>
    <dgm:cxn modelId="{767B7A7D-5637-434E-B57B-77E0FB5CE00D}" type="presOf" srcId="{B5044471-E824-4C8A-A18D-FC5D27936161}" destId="{AD5C38DB-5171-499C-BD42-09B0208A3FC2}" srcOrd="0" destOrd="0" presId="urn:microsoft.com/office/officeart/2009/3/layout/StepUpProcess"/>
    <dgm:cxn modelId="{3F1F8E9B-4853-4218-90FD-982765CD3C53}" srcId="{F3F404FD-C033-458D-B476-74049ABDFC3A}" destId="{B5044471-E824-4C8A-A18D-FC5D27936161}" srcOrd="1" destOrd="0" parTransId="{7C4B0C28-6619-452D-B82C-FA72B9E9D19E}" sibTransId="{6A3EC66A-B9C4-4272-9D88-3BE2BFFE8684}"/>
    <dgm:cxn modelId="{654801C2-EA78-485A-B78F-17E2DDC4FEF7}" type="presOf" srcId="{F3F404FD-C033-458D-B476-74049ABDFC3A}" destId="{4D11E59A-1B2F-41BC-9170-672D64195D37}" srcOrd="0" destOrd="0" presId="urn:microsoft.com/office/officeart/2009/3/layout/StepUpProcess"/>
    <dgm:cxn modelId="{BAD44D6D-F2F5-4536-B00F-576EA9009973}" type="presParOf" srcId="{4D11E59A-1B2F-41BC-9170-672D64195D37}" destId="{1B8A5E56-9F0B-47BE-89F7-B5608EEFE208}" srcOrd="0" destOrd="0" presId="urn:microsoft.com/office/officeart/2009/3/layout/StepUpProcess"/>
    <dgm:cxn modelId="{9D72731D-65E7-4F98-9138-78D9471795C2}" type="presParOf" srcId="{1B8A5E56-9F0B-47BE-89F7-B5608EEFE208}" destId="{63BF65D1-A6D2-421E-AD7B-3D152FA0E7C3}" srcOrd="0" destOrd="0" presId="urn:microsoft.com/office/officeart/2009/3/layout/StepUpProcess"/>
    <dgm:cxn modelId="{02C82ED3-A692-4C50-80B8-D9BC930E072C}" type="presParOf" srcId="{1B8A5E56-9F0B-47BE-89F7-B5608EEFE208}" destId="{51511BAC-2B8F-495B-9757-538976736C46}" srcOrd="1" destOrd="0" presId="urn:microsoft.com/office/officeart/2009/3/layout/StepUpProcess"/>
    <dgm:cxn modelId="{01344811-247A-4C66-BB65-B7BBD8C3DAEA}" type="presParOf" srcId="{1B8A5E56-9F0B-47BE-89F7-B5608EEFE208}" destId="{3D122BC8-E0F0-4B73-B57E-6C9DA2B05BED}" srcOrd="2" destOrd="0" presId="urn:microsoft.com/office/officeart/2009/3/layout/StepUpProcess"/>
    <dgm:cxn modelId="{50765515-996B-43E3-A81A-DBC7213CEE85}" type="presParOf" srcId="{4D11E59A-1B2F-41BC-9170-672D64195D37}" destId="{AA2EC649-7E5C-4A0B-B5C7-84F3188F80C3}" srcOrd="1" destOrd="0" presId="urn:microsoft.com/office/officeart/2009/3/layout/StepUpProcess"/>
    <dgm:cxn modelId="{3C5CC074-1B7C-4967-9B27-B70FC4EDDFB2}" type="presParOf" srcId="{AA2EC649-7E5C-4A0B-B5C7-84F3188F80C3}" destId="{21A5BACE-B5DD-4858-892D-636FB8290AAF}" srcOrd="0" destOrd="0" presId="urn:microsoft.com/office/officeart/2009/3/layout/StepUpProcess"/>
    <dgm:cxn modelId="{0A56FD36-97A5-4FFF-8AE6-171E43EE8C91}" type="presParOf" srcId="{4D11E59A-1B2F-41BC-9170-672D64195D37}" destId="{AB12FC2F-CA7E-4783-A15C-037E7CFA9F0D}" srcOrd="2" destOrd="0" presId="urn:microsoft.com/office/officeart/2009/3/layout/StepUpProcess"/>
    <dgm:cxn modelId="{A9BC3EAD-DB40-4964-B2F7-991CB9DA62F2}" type="presParOf" srcId="{AB12FC2F-CA7E-4783-A15C-037E7CFA9F0D}" destId="{B01912C1-CCB9-408B-9522-26CD66D8578D}" srcOrd="0" destOrd="0" presId="urn:microsoft.com/office/officeart/2009/3/layout/StepUpProcess"/>
    <dgm:cxn modelId="{7E3E2000-5722-42F2-BDBA-EF2D279A704B}" type="presParOf" srcId="{AB12FC2F-CA7E-4783-A15C-037E7CFA9F0D}" destId="{AD5C38DB-5171-499C-BD42-09B0208A3FC2}" srcOrd="1" destOrd="0" presId="urn:microsoft.com/office/officeart/2009/3/layout/StepUpProcess"/>
    <dgm:cxn modelId="{2334A61A-7128-4525-97C2-F98318E568EE}" type="presParOf" srcId="{AB12FC2F-CA7E-4783-A15C-037E7CFA9F0D}" destId="{4873C969-2C5C-4CF9-925D-A71962954A0B}" srcOrd="2" destOrd="0" presId="urn:microsoft.com/office/officeart/2009/3/layout/StepUpProcess"/>
    <dgm:cxn modelId="{D79A836A-51C9-4C75-B2CD-0003CF3573B2}" type="presParOf" srcId="{4D11E59A-1B2F-41BC-9170-672D64195D37}" destId="{919F3318-396D-41C4-8B27-7D6DEFA96A31}" srcOrd="3" destOrd="0" presId="urn:microsoft.com/office/officeart/2009/3/layout/StepUpProcess"/>
    <dgm:cxn modelId="{B13E333D-42D2-4893-AB48-32DACF9DDFD6}" type="presParOf" srcId="{919F3318-396D-41C4-8B27-7D6DEFA96A31}" destId="{2EBEDE9D-FE1F-4032-8FCB-D096448A3082}" srcOrd="0" destOrd="0" presId="urn:microsoft.com/office/officeart/2009/3/layout/StepUpProcess"/>
    <dgm:cxn modelId="{FA4D85F9-EEEC-4D20-97B3-6F0E82F4AB3E}" type="presParOf" srcId="{4D11E59A-1B2F-41BC-9170-672D64195D37}" destId="{546B4DD9-CE6C-45BD-9B45-614045B6A450}" srcOrd="4" destOrd="0" presId="urn:microsoft.com/office/officeart/2009/3/layout/StepUpProcess"/>
    <dgm:cxn modelId="{16C9B14E-E2EF-472F-8086-1816080C0CDF}" type="presParOf" srcId="{546B4DD9-CE6C-45BD-9B45-614045B6A450}" destId="{4F504D1E-2998-473E-B216-46EBA262E690}" srcOrd="0" destOrd="0" presId="urn:microsoft.com/office/officeart/2009/3/layout/StepUpProcess"/>
    <dgm:cxn modelId="{E1FBEC2F-C092-4DFB-ABDE-B0D8B2345644}" type="presParOf" srcId="{546B4DD9-CE6C-45BD-9B45-614045B6A450}" destId="{69AB563F-4CD3-446E-AA3D-7B5862AC3D9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E85BA-DED4-4473-A75B-31563D087F6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A12138-662C-4A59-9734-6B5514752B39}">
      <dgm:prSet phldrT="[Texto]" custT="1"/>
      <dgm:spPr/>
      <dgm:t>
        <a:bodyPr/>
        <a:lstStyle/>
        <a:p>
          <a:pPr algn="ctr"/>
          <a:r>
            <a:rPr lang="es-MX" sz="1800" b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Dificultad al realizar el conteo de los números.</a:t>
          </a:r>
          <a:endParaRPr lang="en-US" sz="1800" b="0" dirty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</a:endParaRPr>
        </a:p>
      </dgm:t>
    </dgm:pt>
    <dgm:pt modelId="{D99DDE8C-A41E-4478-9014-70FC54F3835B}" type="parTrans" cxnId="{257DCBC5-0C48-4A48-9DED-BB03F9675030}">
      <dgm:prSet/>
      <dgm:spPr/>
      <dgm:t>
        <a:bodyPr/>
        <a:lstStyle/>
        <a:p>
          <a:endParaRPr lang="en-US"/>
        </a:p>
      </dgm:t>
    </dgm:pt>
    <dgm:pt modelId="{779E0ED2-F055-4B87-8397-6AB38F9C0699}" type="sibTrans" cxnId="{257DCBC5-0C48-4A48-9DED-BB03F9675030}">
      <dgm:prSet/>
      <dgm:spPr/>
      <dgm:t>
        <a:bodyPr/>
        <a:lstStyle/>
        <a:p>
          <a:endParaRPr lang="en-US"/>
        </a:p>
      </dgm:t>
    </dgm:pt>
    <dgm:pt modelId="{0D50E1C6-87D6-42A8-AA6B-A83B9FD07E10}">
      <dgm:prSet phldrT="[Texto]" custT="1"/>
      <dgm:spPr/>
      <dgm:t>
        <a:bodyPr/>
        <a:lstStyle/>
        <a:p>
          <a:pPr algn="ctr"/>
          <a:r>
            <a:rPr lang="es-MX" sz="18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Falta de reconocimiento de los números. </a:t>
          </a:r>
          <a:endParaRPr lang="en-US" sz="1800" dirty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</a:endParaRPr>
        </a:p>
      </dgm:t>
    </dgm:pt>
    <dgm:pt modelId="{996239EB-34C5-4887-83BD-F50E00A04480}" type="parTrans" cxnId="{9F9D75A3-7C93-47F5-84D2-D3EB5A14C627}">
      <dgm:prSet/>
      <dgm:spPr/>
      <dgm:t>
        <a:bodyPr/>
        <a:lstStyle/>
        <a:p>
          <a:endParaRPr lang="en-US"/>
        </a:p>
      </dgm:t>
    </dgm:pt>
    <dgm:pt modelId="{E2EA565C-E1FE-479B-8F18-67AC97004C1F}" type="sibTrans" cxnId="{9F9D75A3-7C93-47F5-84D2-D3EB5A14C627}">
      <dgm:prSet/>
      <dgm:spPr/>
      <dgm:t>
        <a:bodyPr/>
        <a:lstStyle/>
        <a:p>
          <a:endParaRPr lang="en-US"/>
        </a:p>
      </dgm:t>
    </dgm:pt>
    <dgm:pt modelId="{6C4822E6-66C8-4F84-BB3C-C36A40DFC1A3}">
      <dgm:prSet phldrT="[Texto]" custT="1"/>
      <dgm:spPr/>
      <dgm:t>
        <a:bodyPr/>
        <a:lstStyle/>
        <a:p>
          <a:pPr algn="ctr"/>
          <a:r>
            <a:rPr lang="es-MX" sz="18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Confusión en la secuencia de la serie numérica. </a:t>
          </a:r>
          <a:endParaRPr lang="en-US" sz="1800" dirty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</a:endParaRPr>
        </a:p>
      </dgm:t>
    </dgm:pt>
    <dgm:pt modelId="{B0195D88-B4D8-4EAD-B453-A6A558573440}" type="parTrans" cxnId="{EF8B1F7A-7D69-431E-9ED6-4DF04EE3E6A1}">
      <dgm:prSet/>
      <dgm:spPr/>
      <dgm:t>
        <a:bodyPr/>
        <a:lstStyle/>
        <a:p>
          <a:endParaRPr lang="en-US"/>
        </a:p>
      </dgm:t>
    </dgm:pt>
    <dgm:pt modelId="{5A6BDA85-C5DE-4D57-8EAA-476B37276878}" type="sibTrans" cxnId="{EF8B1F7A-7D69-431E-9ED6-4DF04EE3E6A1}">
      <dgm:prSet/>
      <dgm:spPr/>
      <dgm:t>
        <a:bodyPr/>
        <a:lstStyle/>
        <a:p>
          <a:endParaRPr lang="en-US"/>
        </a:p>
      </dgm:t>
    </dgm:pt>
    <dgm:pt modelId="{6D5B118D-F78D-46FA-82BA-6EFBE39285FE}" type="pres">
      <dgm:prSet presAssocID="{9C6E85BA-DED4-4473-A75B-31563D087F60}" presName="linear" presStyleCnt="0">
        <dgm:presLayoutVars>
          <dgm:dir/>
          <dgm:animLvl val="lvl"/>
          <dgm:resizeHandles val="exact"/>
        </dgm:presLayoutVars>
      </dgm:prSet>
      <dgm:spPr/>
    </dgm:pt>
    <dgm:pt modelId="{7D54FE54-24FE-49EC-B658-A611E38DFF53}" type="pres">
      <dgm:prSet presAssocID="{E8A12138-662C-4A59-9734-6B5514752B39}" presName="parentLin" presStyleCnt="0"/>
      <dgm:spPr/>
    </dgm:pt>
    <dgm:pt modelId="{5F3A5B11-29E7-428D-8391-B7B8C1BA9648}" type="pres">
      <dgm:prSet presAssocID="{E8A12138-662C-4A59-9734-6B5514752B39}" presName="parentLeftMargin" presStyleLbl="node1" presStyleIdx="0" presStyleCnt="3"/>
      <dgm:spPr/>
    </dgm:pt>
    <dgm:pt modelId="{78CB4780-159E-4A8A-AED5-7357A790AD75}" type="pres">
      <dgm:prSet presAssocID="{E8A12138-662C-4A59-9734-6B5514752B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D45782-F341-489F-AEFC-D45EFDABB44C}" type="pres">
      <dgm:prSet presAssocID="{E8A12138-662C-4A59-9734-6B5514752B39}" presName="negativeSpace" presStyleCnt="0"/>
      <dgm:spPr/>
    </dgm:pt>
    <dgm:pt modelId="{70815C02-EEAC-4564-BD86-B696EFEE6828}" type="pres">
      <dgm:prSet presAssocID="{E8A12138-662C-4A59-9734-6B5514752B39}" presName="childText" presStyleLbl="conFgAcc1" presStyleIdx="0" presStyleCnt="3">
        <dgm:presLayoutVars>
          <dgm:bulletEnabled val="1"/>
        </dgm:presLayoutVars>
      </dgm:prSet>
      <dgm:spPr/>
    </dgm:pt>
    <dgm:pt modelId="{3EA35B2F-CFEC-4359-9898-FCFF38EB2081}" type="pres">
      <dgm:prSet presAssocID="{779E0ED2-F055-4B87-8397-6AB38F9C0699}" presName="spaceBetweenRectangles" presStyleCnt="0"/>
      <dgm:spPr/>
    </dgm:pt>
    <dgm:pt modelId="{9A369611-19DC-4857-BBBF-8DC94786EDA6}" type="pres">
      <dgm:prSet presAssocID="{0D50E1C6-87D6-42A8-AA6B-A83B9FD07E10}" presName="parentLin" presStyleCnt="0"/>
      <dgm:spPr/>
    </dgm:pt>
    <dgm:pt modelId="{9AFDA46A-3645-4E04-A8A1-AE845231CC24}" type="pres">
      <dgm:prSet presAssocID="{0D50E1C6-87D6-42A8-AA6B-A83B9FD07E10}" presName="parentLeftMargin" presStyleLbl="node1" presStyleIdx="0" presStyleCnt="3"/>
      <dgm:spPr/>
    </dgm:pt>
    <dgm:pt modelId="{F5E61E4B-870C-47D0-86B2-873903E83E82}" type="pres">
      <dgm:prSet presAssocID="{0D50E1C6-87D6-42A8-AA6B-A83B9FD07E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25801A-B5A4-49D5-9A08-DECB66039101}" type="pres">
      <dgm:prSet presAssocID="{0D50E1C6-87D6-42A8-AA6B-A83B9FD07E10}" presName="negativeSpace" presStyleCnt="0"/>
      <dgm:spPr/>
    </dgm:pt>
    <dgm:pt modelId="{27989928-626E-4D91-903D-A57A614A1D7A}" type="pres">
      <dgm:prSet presAssocID="{0D50E1C6-87D6-42A8-AA6B-A83B9FD07E10}" presName="childText" presStyleLbl="conFgAcc1" presStyleIdx="1" presStyleCnt="3">
        <dgm:presLayoutVars>
          <dgm:bulletEnabled val="1"/>
        </dgm:presLayoutVars>
      </dgm:prSet>
      <dgm:spPr/>
    </dgm:pt>
    <dgm:pt modelId="{7949A2AE-A105-4547-AA3E-084838E56BCB}" type="pres">
      <dgm:prSet presAssocID="{E2EA565C-E1FE-479B-8F18-67AC97004C1F}" presName="spaceBetweenRectangles" presStyleCnt="0"/>
      <dgm:spPr/>
    </dgm:pt>
    <dgm:pt modelId="{64FAF12F-AB4A-4E5D-85EF-4ACAF68A8DA7}" type="pres">
      <dgm:prSet presAssocID="{6C4822E6-66C8-4F84-BB3C-C36A40DFC1A3}" presName="parentLin" presStyleCnt="0"/>
      <dgm:spPr/>
    </dgm:pt>
    <dgm:pt modelId="{D03EAC0E-312A-4886-A20A-8999C99DB0F5}" type="pres">
      <dgm:prSet presAssocID="{6C4822E6-66C8-4F84-BB3C-C36A40DFC1A3}" presName="parentLeftMargin" presStyleLbl="node1" presStyleIdx="1" presStyleCnt="3"/>
      <dgm:spPr/>
    </dgm:pt>
    <dgm:pt modelId="{8CD1800C-F0CD-43C7-AAAF-A31B0C69834B}" type="pres">
      <dgm:prSet presAssocID="{6C4822E6-66C8-4F84-BB3C-C36A40DFC1A3}" presName="parentText" presStyleLbl="node1" presStyleIdx="2" presStyleCnt="3" custScaleX="122998">
        <dgm:presLayoutVars>
          <dgm:chMax val="0"/>
          <dgm:bulletEnabled val="1"/>
        </dgm:presLayoutVars>
      </dgm:prSet>
      <dgm:spPr/>
    </dgm:pt>
    <dgm:pt modelId="{611DA4DF-399F-4C34-AF78-9F953B387E0F}" type="pres">
      <dgm:prSet presAssocID="{6C4822E6-66C8-4F84-BB3C-C36A40DFC1A3}" presName="negativeSpace" presStyleCnt="0"/>
      <dgm:spPr/>
    </dgm:pt>
    <dgm:pt modelId="{8FF2857D-F7E1-463B-87D5-93B30800473C}" type="pres">
      <dgm:prSet presAssocID="{6C4822E6-66C8-4F84-BB3C-C36A40DFC1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AA702A-A1C0-41F0-B98C-E58845E7D00E}" type="presOf" srcId="{E8A12138-662C-4A59-9734-6B5514752B39}" destId="{5F3A5B11-29E7-428D-8391-B7B8C1BA9648}" srcOrd="0" destOrd="0" presId="urn:microsoft.com/office/officeart/2005/8/layout/list1"/>
    <dgm:cxn modelId="{91113667-0CF5-4ADA-BD14-4F27D41B88AD}" type="presOf" srcId="{E8A12138-662C-4A59-9734-6B5514752B39}" destId="{78CB4780-159E-4A8A-AED5-7357A790AD75}" srcOrd="1" destOrd="0" presId="urn:microsoft.com/office/officeart/2005/8/layout/list1"/>
    <dgm:cxn modelId="{B7963777-F5BD-4ED1-85C8-9B9B570733D1}" type="presOf" srcId="{6C4822E6-66C8-4F84-BB3C-C36A40DFC1A3}" destId="{D03EAC0E-312A-4886-A20A-8999C99DB0F5}" srcOrd="0" destOrd="0" presId="urn:microsoft.com/office/officeart/2005/8/layout/list1"/>
    <dgm:cxn modelId="{F385F477-305C-4391-9F92-D117BBDB63A8}" type="presOf" srcId="{9C6E85BA-DED4-4473-A75B-31563D087F60}" destId="{6D5B118D-F78D-46FA-82BA-6EFBE39285FE}" srcOrd="0" destOrd="0" presId="urn:microsoft.com/office/officeart/2005/8/layout/list1"/>
    <dgm:cxn modelId="{15DA2159-D551-4494-A772-DCFEABCC4769}" type="presOf" srcId="{0D50E1C6-87D6-42A8-AA6B-A83B9FD07E10}" destId="{9AFDA46A-3645-4E04-A8A1-AE845231CC24}" srcOrd="0" destOrd="0" presId="urn:microsoft.com/office/officeart/2005/8/layout/list1"/>
    <dgm:cxn modelId="{EF8B1F7A-7D69-431E-9ED6-4DF04EE3E6A1}" srcId="{9C6E85BA-DED4-4473-A75B-31563D087F60}" destId="{6C4822E6-66C8-4F84-BB3C-C36A40DFC1A3}" srcOrd="2" destOrd="0" parTransId="{B0195D88-B4D8-4EAD-B453-A6A558573440}" sibTransId="{5A6BDA85-C5DE-4D57-8EAA-476B37276878}"/>
    <dgm:cxn modelId="{9F9D75A3-7C93-47F5-84D2-D3EB5A14C627}" srcId="{9C6E85BA-DED4-4473-A75B-31563D087F60}" destId="{0D50E1C6-87D6-42A8-AA6B-A83B9FD07E10}" srcOrd="1" destOrd="0" parTransId="{996239EB-34C5-4887-83BD-F50E00A04480}" sibTransId="{E2EA565C-E1FE-479B-8F18-67AC97004C1F}"/>
    <dgm:cxn modelId="{EF3F44BC-7070-408E-9591-8AB77166571C}" type="presOf" srcId="{0D50E1C6-87D6-42A8-AA6B-A83B9FD07E10}" destId="{F5E61E4B-870C-47D0-86B2-873903E83E82}" srcOrd="1" destOrd="0" presId="urn:microsoft.com/office/officeart/2005/8/layout/list1"/>
    <dgm:cxn modelId="{257DCBC5-0C48-4A48-9DED-BB03F9675030}" srcId="{9C6E85BA-DED4-4473-A75B-31563D087F60}" destId="{E8A12138-662C-4A59-9734-6B5514752B39}" srcOrd="0" destOrd="0" parTransId="{D99DDE8C-A41E-4478-9014-70FC54F3835B}" sibTransId="{779E0ED2-F055-4B87-8397-6AB38F9C0699}"/>
    <dgm:cxn modelId="{7D9B6ACA-EB55-4930-B8EE-24D1291B27E8}" type="presOf" srcId="{6C4822E6-66C8-4F84-BB3C-C36A40DFC1A3}" destId="{8CD1800C-F0CD-43C7-AAAF-A31B0C69834B}" srcOrd="1" destOrd="0" presId="urn:microsoft.com/office/officeart/2005/8/layout/list1"/>
    <dgm:cxn modelId="{80CB06DE-26A9-43D9-A1E0-A4C1078A0F3C}" type="presParOf" srcId="{6D5B118D-F78D-46FA-82BA-6EFBE39285FE}" destId="{7D54FE54-24FE-49EC-B658-A611E38DFF53}" srcOrd="0" destOrd="0" presId="urn:microsoft.com/office/officeart/2005/8/layout/list1"/>
    <dgm:cxn modelId="{12EE2C2D-C667-4C0A-90FE-BAFE222E5D46}" type="presParOf" srcId="{7D54FE54-24FE-49EC-B658-A611E38DFF53}" destId="{5F3A5B11-29E7-428D-8391-B7B8C1BA9648}" srcOrd="0" destOrd="0" presId="urn:microsoft.com/office/officeart/2005/8/layout/list1"/>
    <dgm:cxn modelId="{8798E019-5981-4662-B9D4-62E50D69508E}" type="presParOf" srcId="{7D54FE54-24FE-49EC-B658-A611E38DFF53}" destId="{78CB4780-159E-4A8A-AED5-7357A790AD75}" srcOrd="1" destOrd="0" presId="urn:microsoft.com/office/officeart/2005/8/layout/list1"/>
    <dgm:cxn modelId="{7CB5FCC7-1F39-4F8E-846E-8D34A0F2CF6E}" type="presParOf" srcId="{6D5B118D-F78D-46FA-82BA-6EFBE39285FE}" destId="{6BD45782-F341-489F-AEFC-D45EFDABB44C}" srcOrd="1" destOrd="0" presId="urn:microsoft.com/office/officeart/2005/8/layout/list1"/>
    <dgm:cxn modelId="{6C1EE4F6-2FBC-468C-9C04-0F8D4FF35465}" type="presParOf" srcId="{6D5B118D-F78D-46FA-82BA-6EFBE39285FE}" destId="{70815C02-EEAC-4564-BD86-B696EFEE6828}" srcOrd="2" destOrd="0" presId="urn:microsoft.com/office/officeart/2005/8/layout/list1"/>
    <dgm:cxn modelId="{4E32DB11-79B4-4C0A-872B-22E5E5099521}" type="presParOf" srcId="{6D5B118D-F78D-46FA-82BA-6EFBE39285FE}" destId="{3EA35B2F-CFEC-4359-9898-FCFF38EB2081}" srcOrd="3" destOrd="0" presId="urn:microsoft.com/office/officeart/2005/8/layout/list1"/>
    <dgm:cxn modelId="{9E143D5A-12A8-4D98-8D5F-943592635089}" type="presParOf" srcId="{6D5B118D-F78D-46FA-82BA-6EFBE39285FE}" destId="{9A369611-19DC-4857-BBBF-8DC94786EDA6}" srcOrd="4" destOrd="0" presId="urn:microsoft.com/office/officeart/2005/8/layout/list1"/>
    <dgm:cxn modelId="{CA90284B-43FB-4A24-99A0-22B52798B605}" type="presParOf" srcId="{9A369611-19DC-4857-BBBF-8DC94786EDA6}" destId="{9AFDA46A-3645-4E04-A8A1-AE845231CC24}" srcOrd="0" destOrd="0" presId="urn:microsoft.com/office/officeart/2005/8/layout/list1"/>
    <dgm:cxn modelId="{8E47EA9B-B873-4402-B739-4988C981AA24}" type="presParOf" srcId="{9A369611-19DC-4857-BBBF-8DC94786EDA6}" destId="{F5E61E4B-870C-47D0-86B2-873903E83E82}" srcOrd="1" destOrd="0" presId="urn:microsoft.com/office/officeart/2005/8/layout/list1"/>
    <dgm:cxn modelId="{4B12842E-7499-4A94-8FEE-CD572419C144}" type="presParOf" srcId="{6D5B118D-F78D-46FA-82BA-6EFBE39285FE}" destId="{6325801A-B5A4-49D5-9A08-DECB66039101}" srcOrd="5" destOrd="0" presId="urn:microsoft.com/office/officeart/2005/8/layout/list1"/>
    <dgm:cxn modelId="{D57BCB2D-23B9-4E29-A5E4-5B8AD3C0218A}" type="presParOf" srcId="{6D5B118D-F78D-46FA-82BA-6EFBE39285FE}" destId="{27989928-626E-4D91-903D-A57A614A1D7A}" srcOrd="6" destOrd="0" presId="urn:microsoft.com/office/officeart/2005/8/layout/list1"/>
    <dgm:cxn modelId="{5A5C3A80-2CF2-4817-A05D-EAE705461A56}" type="presParOf" srcId="{6D5B118D-F78D-46FA-82BA-6EFBE39285FE}" destId="{7949A2AE-A105-4547-AA3E-084838E56BCB}" srcOrd="7" destOrd="0" presId="urn:microsoft.com/office/officeart/2005/8/layout/list1"/>
    <dgm:cxn modelId="{FE83967E-9C22-4D1E-96A5-89D14BAF5DA8}" type="presParOf" srcId="{6D5B118D-F78D-46FA-82BA-6EFBE39285FE}" destId="{64FAF12F-AB4A-4E5D-85EF-4ACAF68A8DA7}" srcOrd="8" destOrd="0" presId="urn:microsoft.com/office/officeart/2005/8/layout/list1"/>
    <dgm:cxn modelId="{D7C7DBBF-D7DA-41F1-A6C5-426EBD465893}" type="presParOf" srcId="{64FAF12F-AB4A-4E5D-85EF-4ACAF68A8DA7}" destId="{D03EAC0E-312A-4886-A20A-8999C99DB0F5}" srcOrd="0" destOrd="0" presId="urn:microsoft.com/office/officeart/2005/8/layout/list1"/>
    <dgm:cxn modelId="{29114D93-829C-44D5-9C87-D2ACF1B64C9E}" type="presParOf" srcId="{64FAF12F-AB4A-4E5D-85EF-4ACAF68A8DA7}" destId="{8CD1800C-F0CD-43C7-AAAF-A31B0C69834B}" srcOrd="1" destOrd="0" presId="urn:microsoft.com/office/officeart/2005/8/layout/list1"/>
    <dgm:cxn modelId="{C8C38EEE-89AA-43D7-84BC-B7106FDA0695}" type="presParOf" srcId="{6D5B118D-F78D-46FA-82BA-6EFBE39285FE}" destId="{611DA4DF-399F-4C34-AF78-9F953B387E0F}" srcOrd="9" destOrd="0" presId="urn:microsoft.com/office/officeart/2005/8/layout/list1"/>
    <dgm:cxn modelId="{5DFCD9E9-44EA-4BFA-9656-8F99F28A4CA5}" type="presParOf" srcId="{6D5B118D-F78D-46FA-82BA-6EFBE39285FE}" destId="{8FF2857D-F7E1-463B-87D5-93B3080047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A6333-0E1A-432B-83F8-75F2D27E1E4C}" type="doc">
      <dgm:prSet loTypeId="urn:microsoft.com/office/officeart/2005/8/layout/chevron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AA8F59-8865-4E92-AB72-443F4F9650D0}">
      <dgm:prSet phldrT="[Texto]" custT="1"/>
      <dgm:spPr/>
      <dgm:t>
        <a:bodyPr/>
        <a:lstStyle/>
        <a:p>
          <a:pPr>
            <a:buNone/>
          </a:pPr>
          <a:r>
            <a:rPr lang="es-MX" sz="2000" dirty="0">
              <a:latin typeface="Century Gothic" panose="020B0502020202020204" pitchFamily="34" charset="0"/>
            </a:rPr>
            <a:t>Introducción</a:t>
          </a:r>
          <a:r>
            <a:rPr lang="es-MX" sz="2000" dirty="0"/>
            <a:t> </a:t>
          </a:r>
          <a:endParaRPr lang="en-US" sz="2000" dirty="0"/>
        </a:p>
      </dgm:t>
    </dgm:pt>
    <dgm:pt modelId="{8F1EBA19-68D4-4EBA-B2A4-E48BF65E4BB5}" type="parTrans" cxnId="{E527263B-F6AC-4296-904C-A8AF663694C2}">
      <dgm:prSet/>
      <dgm:spPr/>
      <dgm:t>
        <a:bodyPr/>
        <a:lstStyle/>
        <a:p>
          <a:endParaRPr lang="en-US"/>
        </a:p>
      </dgm:t>
    </dgm:pt>
    <dgm:pt modelId="{BB301D6B-8069-4EFB-8D50-BA78A87948C9}" type="sibTrans" cxnId="{E527263B-F6AC-4296-904C-A8AF663694C2}">
      <dgm:prSet/>
      <dgm:spPr/>
      <dgm:t>
        <a:bodyPr/>
        <a:lstStyle/>
        <a:p>
          <a:endParaRPr lang="en-US"/>
        </a:p>
      </dgm:t>
    </dgm:pt>
    <dgm:pt modelId="{E2A8119A-FE88-49A1-862A-959777B38028}">
      <dgm:prSet phldrT="[Texto]"/>
      <dgm:spPr/>
      <dgm:t>
        <a:bodyPr/>
        <a:lstStyle/>
        <a:p>
          <a:r>
            <a:rPr lang="es-MX" dirty="0"/>
            <a:t> </a:t>
          </a:r>
          <a:endParaRPr lang="en-US" dirty="0"/>
        </a:p>
      </dgm:t>
    </dgm:pt>
    <dgm:pt modelId="{2BEDF6C2-6D0D-49A7-8744-BF35499EA5A3}" type="parTrans" cxnId="{097AA780-3236-43B4-92B7-A2FB472DAAD4}">
      <dgm:prSet/>
      <dgm:spPr/>
      <dgm:t>
        <a:bodyPr/>
        <a:lstStyle/>
        <a:p>
          <a:endParaRPr lang="en-US"/>
        </a:p>
      </dgm:t>
    </dgm:pt>
    <dgm:pt modelId="{4179E546-3A8A-4D79-A9BC-9C49623B5814}" type="sibTrans" cxnId="{097AA780-3236-43B4-92B7-A2FB472DAAD4}">
      <dgm:prSet/>
      <dgm:spPr/>
      <dgm:t>
        <a:bodyPr/>
        <a:lstStyle/>
        <a:p>
          <a:endParaRPr lang="en-US"/>
        </a:p>
      </dgm:t>
    </dgm:pt>
    <dgm:pt modelId="{2EAA610A-45F4-4E49-A057-61DA1CB9B1F9}">
      <dgm:prSet phldrT="[Texto]" custT="1"/>
      <dgm:spPr/>
      <dgm:t>
        <a:bodyPr/>
        <a:lstStyle/>
        <a:p>
          <a:pPr>
            <a:buNone/>
          </a:pPr>
          <a:r>
            <a:rPr lang="es-MX" sz="1800" dirty="0">
              <a:latin typeface="Century Gothic" panose="020B0502020202020204" pitchFamily="34" charset="0"/>
            </a:rPr>
            <a:t>Conclusiones y Recomendaciones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A15A41B8-3D09-440A-A421-8DCE660E5144}" type="parTrans" cxnId="{AFE0111D-F530-4754-ABD5-427EC7D3FA47}">
      <dgm:prSet/>
      <dgm:spPr/>
      <dgm:t>
        <a:bodyPr/>
        <a:lstStyle/>
        <a:p>
          <a:endParaRPr lang="en-US"/>
        </a:p>
      </dgm:t>
    </dgm:pt>
    <dgm:pt modelId="{5BC1CDAB-EF25-45DB-BFF3-1C9DA259BAD8}" type="sibTrans" cxnId="{AFE0111D-F530-4754-ABD5-427EC7D3FA47}">
      <dgm:prSet/>
      <dgm:spPr/>
      <dgm:t>
        <a:bodyPr/>
        <a:lstStyle/>
        <a:p>
          <a:endParaRPr lang="en-US"/>
        </a:p>
      </dgm:t>
    </dgm:pt>
    <dgm:pt modelId="{41D221BB-97DB-4D0F-BF10-6E116C4077BB}">
      <dgm:prSet phldrT="[Texto]"/>
      <dgm:spPr/>
      <dgm:t>
        <a:bodyPr/>
        <a:lstStyle/>
        <a:p>
          <a:r>
            <a:rPr lang="es-MX" dirty="0"/>
            <a:t> </a:t>
          </a:r>
          <a:endParaRPr lang="en-US" dirty="0"/>
        </a:p>
      </dgm:t>
    </dgm:pt>
    <dgm:pt modelId="{3D9BCE16-E1B1-4516-AE1C-6339CFE819D7}" type="parTrans" cxnId="{37EC5CF0-FA97-4D5C-9644-3F506B8F9B34}">
      <dgm:prSet/>
      <dgm:spPr/>
      <dgm:t>
        <a:bodyPr/>
        <a:lstStyle/>
        <a:p>
          <a:endParaRPr lang="en-US"/>
        </a:p>
      </dgm:t>
    </dgm:pt>
    <dgm:pt modelId="{71F34A1C-6B83-4F59-B8BE-F5E40E932E0D}" type="sibTrans" cxnId="{37EC5CF0-FA97-4D5C-9644-3F506B8F9B34}">
      <dgm:prSet/>
      <dgm:spPr/>
      <dgm:t>
        <a:bodyPr/>
        <a:lstStyle/>
        <a:p>
          <a:endParaRPr lang="en-US"/>
        </a:p>
      </dgm:t>
    </dgm:pt>
    <dgm:pt modelId="{5BCA25E7-CD3E-451B-881E-B9A753D712B8}">
      <dgm:prSet phldrT="[Texto]" custT="1"/>
      <dgm:spPr/>
      <dgm:t>
        <a:bodyPr/>
        <a:lstStyle/>
        <a:p>
          <a:pPr>
            <a:buNone/>
          </a:pPr>
          <a:r>
            <a:rPr lang="es-MX" sz="1800" dirty="0">
              <a:latin typeface="Century Gothic" panose="020B0502020202020204" pitchFamily="34" charset="0"/>
            </a:rPr>
            <a:t>Referencias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2B1C9DC7-4008-4247-865A-D12C7E0C2577}" type="parTrans" cxnId="{5A1118A0-05D6-4E36-BE1B-BB5BF8D884CD}">
      <dgm:prSet/>
      <dgm:spPr/>
      <dgm:t>
        <a:bodyPr/>
        <a:lstStyle/>
        <a:p>
          <a:endParaRPr lang="en-US"/>
        </a:p>
      </dgm:t>
    </dgm:pt>
    <dgm:pt modelId="{31978635-4BAA-49EE-9E5F-E3A96DE77087}" type="sibTrans" cxnId="{5A1118A0-05D6-4E36-BE1B-BB5BF8D884CD}">
      <dgm:prSet/>
      <dgm:spPr/>
      <dgm:t>
        <a:bodyPr/>
        <a:lstStyle/>
        <a:p>
          <a:endParaRPr lang="en-US"/>
        </a:p>
      </dgm:t>
    </dgm:pt>
    <dgm:pt modelId="{B60D5BC2-A4DC-4455-9DE8-5F9C3968C986}">
      <dgm:prSet phldrT="[Texto]"/>
      <dgm:spPr/>
      <dgm:t>
        <a:bodyPr/>
        <a:lstStyle/>
        <a:p>
          <a:r>
            <a:rPr lang="es-MX" dirty="0"/>
            <a:t> </a:t>
          </a:r>
          <a:endParaRPr lang="en-US" dirty="0"/>
        </a:p>
      </dgm:t>
    </dgm:pt>
    <dgm:pt modelId="{60E86AA9-1951-4834-854E-C03D38AFA6BA}" type="parTrans" cxnId="{CAF19E0E-809A-4812-ACBC-7EEDAB055BB1}">
      <dgm:prSet/>
      <dgm:spPr/>
      <dgm:t>
        <a:bodyPr/>
        <a:lstStyle/>
        <a:p>
          <a:endParaRPr lang="en-US"/>
        </a:p>
      </dgm:t>
    </dgm:pt>
    <dgm:pt modelId="{EC2B9967-4499-4B0F-91C7-DD7DEB091868}" type="sibTrans" cxnId="{CAF19E0E-809A-4812-ACBC-7EEDAB055BB1}">
      <dgm:prSet/>
      <dgm:spPr/>
      <dgm:t>
        <a:bodyPr/>
        <a:lstStyle/>
        <a:p>
          <a:endParaRPr lang="en-US"/>
        </a:p>
      </dgm:t>
    </dgm:pt>
    <dgm:pt modelId="{F098C2C3-FB73-4C59-8837-209ADC6F4EDA}">
      <dgm:prSet phldrT="[Texto]"/>
      <dgm:spPr/>
      <dgm:t>
        <a:bodyPr/>
        <a:lstStyle/>
        <a:p>
          <a:r>
            <a:rPr lang="es-MX" dirty="0"/>
            <a:t> </a:t>
          </a:r>
          <a:endParaRPr lang="en-US" dirty="0"/>
        </a:p>
      </dgm:t>
    </dgm:pt>
    <dgm:pt modelId="{661A68FF-2333-4724-B7B0-44EA09AC159B}" type="parTrans" cxnId="{32B18ADE-42B6-4647-AE62-3ED16F3BFDF4}">
      <dgm:prSet/>
      <dgm:spPr/>
      <dgm:t>
        <a:bodyPr/>
        <a:lstStyle/>
        <a:p>
          <a:endParaRPr lang="en-US"/>
        </a:p>
      </dgm:t>
    </dgm:pt>
    <dgm:pt modelId="{C9EDD42A-657C-4B6C-A7A5-CEEF39361548}" type="sibTrans" cxnId="{32B18ADE-42B6-4647-AE62-3ED16F3BFDF4}">
      <dgm:prSet/>
      <dgm:spPr/>
      <dgm:t>
        <a:bodyPr/>
        <a:lstStyle/>
        <a:p>
          <a:endParaRPr lang="en-US"/>
        </a:p>
      </dgm:t>
    </dgm:pt>
    <dgm:pt modelId="{778CB778-CE1C-4CCB-AB62-8A5E4C381E72}">
      <dgm:prSet phldrT="[Texto]"/>
      <dgm:spPr/>
      <dgm:t>
        <a:bodyPr/>
        <a:lstStyle/>
        <a:p>
          <a:r>
            <a:rPr lang="es-MX" dirty="0"/>
            <a:t> </a:t>
          </a:r>
          <a:endParaRPr lang="en-US" dirty="0"/>
        </a:p>
      </dgm:t>
    </dgm:pt>
    <dgm:pt modelId="{EEF57F7C-B55B-43FA-9C3D-D8B24D526568}" type="parTrans" cxnId="{C737EC1F-764F-4859-9B8E-5AFB7A02262C}">
      <dgm:prSet/>
      <dgm:spPr/>
      <dgm:t>
        <a:bodyPr/>
        <a:lstStyle/>
        <a:p>
          <a:endParaRPr lang="en-US"/>
        </a:p>
      </dgm:t>
    </dgm:pt>
    <dgm:pt modelId="{E91793DC-C426-49FB-841B-725068E9589A}" type="sibTrans" cxnId="{C737EC1F-764F-4859-9B8E-5AFB7A02262C}">
      <dgm:prSet/>
      <dgm:spPr/>
      <dgm:t>
        <a:bodyPr/>
        <a:lstStyle/>
        <a:p>
          <a:endParaRPr lang="en-US"/>
        </a:p>
      </dgm:t>
    </dgm:pt>
    <dgm:pt modelId="{20D5684B-03C3-4032-A269-FCEEA8A403F2}">
      <dgm:prSet custT="1"/>
      <dgm:spPr/>
      <dgm:t>
        <a:bodyPr/>
        <a:lstStyle/>
        <a:p>
          <a:pPr>
            <a:buNone/>
          </a:pPr>
          <a:r>
            <a:rPr lang="es-MX" sz="1800" dirty="0">
              <a:latin typeface="Century Gothic" panose="020B0502020202020204" pitchFamily="34" charset="0"/>
            </a:rPr>
            <a:t>Plan de Acción 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48408D85-F664-46DF-B50F-5D5A515A4982}" type="parTrans" cxnId="{12D108C0-914A-4166-A3C7-0EEB991DC4CF}">
      <dgm:prSet/>
      <dgm:spPr/>
      <dgm:t>
        <a:bodyPr/>
        <a:lstStyle/>
        <a:p>
          <a:endParaRPr lang="en-US"/>
        </a:p>
      </dgm:t>
    </dgm:pt>
    <dgm:pt modelId="{E5DC6EFF-1E90-43DD-A3A6-DB1C12E11CD7}" type="sibTrans" cxnId="{12D108C0-914A-4166-A3C7-0EEB991DC4CF}">
      <dgm:prSet/>
      <dgm:spPr/>
      <dgm:t>
        <a:bodyPr/>
        <a:lstStyle/>
        <a:p>
          <a:endParaRPr lang="en-US"/>
        </a:p>
      </dgm:t>
    </dgm:pt>
    <dgm:pt modelId="{CD44F237-1E45-406F-B7EC-E386EA360029}">
      <dgm:prSet phldrT="[Texto]"/>
      <dgm:spPr/>
      <dgm:t>
        <a:bodyPr/>
        <a:lstStyle/>
        <a:p>
          <a:r>
            <a:rPr lang="es-MX" dirty="0"/>
            <a:t> </a:t>
          </a:r>
          <a:endParaRPr lang="en-US" dirty="0"/>
        </a:p>
      </dgm:t>
    </dgm:pt>
    <dgm:pt modelId="{02E6FB9B-AF30-440C-87EA-2CD430AD1B57}" type="sibTrans" cxnId="{FEE2E02A-739D-4477-BE36-F586C471D581}">
      <dgm:prSet/>
      <dgm:spPr/>
      <dgm:t>
        <a:bodyPr/>
        <a:lstStyle/>
        <a:p>
          <a:endParaRPr lang="en-US"/>
        </a:p>
      </dgm:t>
    </dgm:pt>
    <dgm:pt modelId="{CF026106-2584-4B49-B5C5-5E7E95C4D9F2}" type="parTrans" cxnId="{FEE2E02A-739D-4477-BE36-F586C471D581}">
      <dgm:prSet/>
      <dgm:spPr/>
      <dgm:t>
        <a:bodyPr/>
        <a:lstStyle/>
        <a:p>
          <a:endParaRPr lang="en-US"/>
        </a:p>
      </dgm:t>
    </dgm:pt>
    <dgm:pt modelId="{3DBD38BE-1D70-4378-A103-DFB50F099B43}">
      <dgm:prSet custT="1"/>
      <dgm:spPr/>
      <dgm:t>
        <a:bodyPr/>
        <a:lstStyle/>
        <a:p>
          <a:pPr>
            <a:buNone/>
          </a:pPr>
          <a:r>
            <a:rPr lang="es-MX" sz="1800" dirty="0">
              <a:latin typeface="Century Gothic" panose="020B0502020202020204" pitchFamily="34" charset="0"/>
            </a:rPr>
            <a:t>Desarrollo, Reflexión y Evaluación de la propuesta de mejora 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ED5D2DE2-6403-4623-864D-C60856CBCB49}" type="parTrans" cxnId="{A58EAD73-6040-4FD9-9CC5-6C9C84F7E203}">
      <dgm:prSet/>
      <dgm:spPr/>
      <dgm:t>
        <a:bodyPr/>
        <a:lstStyle/>
        <a:p>
          <a:endParaRPr lang="en-US"/>
        </a:p>
      </dgm:t>
    </dgm:pt>
    <dgm:pt modelId="{6F687751-6BA3-4B70-8347-8C0DA58698DB}" type="sibTrans" cxnId="{A58EAD73-6040-4FD9-9CC5-6C9C84F7E203}">
      <dgm:prSet/>
      <dgm:spPr/>
      <dgm:t>
        <a:bodyPr/>
        <a:lstStyle/>
        <a:p>
          <a:endParaRPr lang="en-US"/>
        </a:p>
      </dgm:t>
    </dgm:pt>
    <dgm:pt modelId="{DC083D7E-67CF-4F18-8BE2-0684A447D767}">
      <dgm:prSet custT="1"/>
      <dgm:spPr/>
      <dgm:t>
        <a:bodyPr/>
        <a:lstStyle/>
        <a:p>
          <a:pPr>
            <a:buNone/>
          </a:pPr>
          <a:r>
            <a:rPr lang="es-MX" sz="1800" dirty="0">
              <a:latin typeface="Century Gothic" panose="020B0502020202020204" pitchFamily="34" charset="0"/>
            </a:rPr>
            <a:t>Anexos 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7481B4CA-924F-4E6A-AD4D-21842AA6FE8B}" type="parTrans" cxnId="{5147FD3B-C1E0-4912-8D39-27E6C0AB9B04}">
      <dgm:prSet/>
      <dgm:spPr/>
      <dgm:t>
        <a:bodyPr/>
        <a:lstStyle/>
        <a:p>
          <a:endParaRPr lang="en-US"/>
        </a:p>
      </dgm:t>
    </dgm:pt>
    <dgm:pt modelId="{DDD48EC5-1C01-4D9E-9FC8-1CB0E5721799}" type="sibTrans" cxnId="{5147FD3B-C1E0-4912-8D39-27E6C0AB9B04}">
      <dgm:prSet/>
      <dgm:spPr/>
      <dgm:t>
        <a:bodyPr/>
        <a:lstStyle/>
        <a:p>
          <a:endParaRPr lang="en-US"/>
        </a:p>
      </dgm:t>
    </dgm:pt>
    <dgm:pt modelId="{29BDFFCC-8928-4777-8F44-23518D112353}" type="pres">
      <dgm:prSet presAssocID="{2EEA6333-0E1A-432B-83F8-75F2D27E1E4C}" presName="linearFlow" presStyleCnt="0">
        <dgm:presLayoutVars>
          <dgm:dir/>
          <dgm:animLvl val="lvl"/>
          <dgm:resizeHandles val="exact"/>
        </dgm:presLayoutVars>
      </dgm:prSet>
      <dgm:spPr/>
    </dgm:pt>
    <dgm:pt modelId="{36138D96-A375-4167-BCB8-6AD5DD35AF5A}" type="pres">
      <dgm:prSet presAssocID="{CD44F237-1E45-406F-B7EC-E386EA360029}" presName="composite" presStyleCnt="0"/>
      <dgm:spPr/>
    </dgm:pt>
    <dgm:pt modelId="{E9331265-1ADB-4868-86B3-2331C2FD27C7}" type="pres">
      <dgm:prSet presAssocID="{CD44F237-1E45-406F-B7EC-E386EA360029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1049C232-26AA-4C2F-BB59-35EA4DF81C74}" type="pres">
      <dgm:prSet presAssocID="{CD44F237-1E45-406F-B7EC-E386EA360029}" presName="descendantText" presStyleLbl="alignAcc1" presStyleIdx="0" presStyleCnt="6">
        <dgm:presLayoutVars>
          <dgm:bulletEnabled val="1"/>
        </dgm:presLayoutVars>
      </dgm:prSet>
      <dgm:spPr/>
    </dgm:pt>
    <dgm:pt modelId="{B0C0522B-54CC-461E-88B5-BCB05C0AB92B}" type="pres">
      <dgm:prSet presAssocID="{02E6FB9B-AF30-440C-87EA-2CD430AD1B57}" presName="sp" presStyleCnt="0"/>
      <dgm:spPr/>
    </dgm:pt>
    <dgm:pt modelId="{2B1C3AE0-EFBD-47D3-BB39-338303BD2A13}" type="pres">
      <dgm:prSet presAssocID="{F098C2C3-FB73-4C59-8837-209ADC6F4EDA}" presName="composite" presStyleCnt="0"/>
      <dgm:spPr/>
    </dgm:pt>
    <dgm:pt modelId="{DB639F83-6A0B-463C-B864-F0DD81F5846A}" type="pres">
      <dgm:prSet presAssocID="{F098C2C3-FB73-4C59-8837-209ADC6F4EDA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F48FBF7E-5CE9-4307-959C-E271F06A053D}" type="pres">
      <dgm:prSet presAssocID="{F098C2C3-FB73-4C59-8837-209ADC6F4EDA}" presName="descendantText" presStyleLbl="alignAcc1" presStyleIdx="1" presStyleCnt="6">
        <dgm:presLayoutVars>
          <dgm:bulletEnabled val="1"/>
        </dgm:presLayoutVars>
      </dgm:prSet>
      <dgm:spPr/>
    </dgm:pt>
    <dgm:pt modelId="{D4B2FD21-7817-4EE3-92B6-912A5BE23334}" type="pres">
      <dgm:prSet presAssocID="{C9EDD42A-657C-4B6C-A7A5-CEEF39361548}" presName="sp" presStyleCnt="0"/>
      <dgm:spPr/>
    </dgm:pt>
    <dgm:pt modelId="{D4F0F3EF-353E-4DA9-81C8-744EAFC96857}" type="pres">
      <dgm:prSet presAssocID="{B60D5BC2-A4DC-4455-9DE8-5F9C3968C986}" presName="composite" presStyleCnt="0"/>
      <dgm:spPr/>
    </dgm:pt>
    <dgm:pt modelId="{6796BFA4-9131-4FDA-9784-7A3605E596EA}" type="pres">
      <dgm:prSet presAssocID="{B60D5BC2-A4DC-4455-9DE8-5F9C3968C986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36D01C-D1E3-42BF-8AC6-A68F4DCC8E56}" type="pres">
      <dgm:prSet presAssocID="{B60D5BC2-A4DC-4455-9DE8-5F9C3968C986}" presName="descendantText" presStyleLbl="alignAcc1" presStyleIdx="2" presStyleCnt="6">
        <dgm:presLayoutVars>
          <dgm:bulletEnabled val="1"/>
        </dgm:presLayoutVars>
      </dgm:prSet>
      <dgm:spPr/>
    </dgm:pt>
    <dgm:pt modelId="{72CE13DB-0F4E-4759-B1E9-352E4FA581AC}" type="pres">
      <dgm:prSet presAssocID="{EC2B9967-4499-4B0F-91C7-DD7DEB091868}" presName="sp" presStyleCnt="0"/>
      <dgm:spPr/>
    </dgm:pt>
    <dgm:pt modelId="{D0CF2EAD-D633-484C-BE03-B57D600DA4F9}" type="pres">
      <dgm:prSet presAssocID="{E2A8119A-FE88-49A1-862A-959777B38028}" presName="composite" presStyleCnt="0"/>
      <dgm:spPr/>
    </dgm:pt>
    <dgm:pt modelId="{E672598C-A601-4214-87A7-9E208CD29208}" type="pres">
      <dgm:prSet presAssocID="{E2A8119A-FE88-49A1-862A-959777B38028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333D1DD9-925A-420F-AF72-F65CE71DD562}" type="pres">
      <dgm:prSet presAssocID="{E2A8119A-FE88-49A1-862A-959777B38028}" presName="descendantText" presStyleLbl="alignAcc1" presStyleIdx="3" presStyleCnt="6">
        <dgm:presLayoutVars>
          <dgm:bulletEnabled val="1"/>
        </dgm:presLayoutVars>
      </dgm:prSet>
      <dgm:spPr/>
    </dgm:pt>
    <dgm:pt modelId="{D8FD4BBC-83C6-4D50-8AB4-689645D50F66}" type="pres">
      <dgm:prSet presAssocID="{4179E546-3A8A-4D79-A9BC-9C49623B5814}" presName="sp" presStyleCnt="0"/>
      <dgm:spPr/>
    </dgm:pt>
    <dgm:pt modelId="{6481242C-BDEE-4007-9E87-8277E5985894}" type="pres">
      <dgm:prSet presAssocID="{41D221BB-97DB-4D0F-BF10-6E116C4077BB}" presName="composite" presStyleCnt="0"/>
      <dgm:spPr/>
    </dgm:pt>
    <dgm:pt modelId="{EE5B8053-9AEB-45B0-9056-CC2A2B68F445}" type="pres">
      <dgm:prSet presAssocID="{41D221BB-97DB-4D0F-BF10-6E116C4077BB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F896F56D-08DC-4FEC-B5AE-E560E0BCBA49}" type="pres">
      <dgm:prSet presAssocID="{41D221BB-97DB-4D0F-BF10-6E116C4077BB}" presName="descendantText" presStyleLbl="alignAcc1" presStyleIdx="4" presStyleCnt="6">
        <dgm:presLayoutVars>
          <dgm:bulletEnabled val="1"/>
        </dgm:presLayoutVars>
      </dgm:prSet>
      <dgm:spPr/>
    </dgm:pt>
    <dgm:pt modelId="{74535FE5-C2FF-410D-AA3E-9CE99DC82952}" type="pres">
      <dgm:prSet presAssocID="{71F34A1C-6B83-4F59-B8BE-F5E40E932E0D}" presName="sp" presStyleCnt="0"/>
      <dgm:spPr/>
    </dgm:pt>
    <dgm:pt modelId="{C7368BC3-C719-4FF1-990C-620E3A25B522}" type="pres">
      <dgm:prSet presAssocID="{778CB778-CE1C-4CCB-AB62-8A5E4C381E72}" presName="composite" presStyleCnt="0"/>
      <dgm:spPr/>
    </dgm:pt>
    <dgm:pt modelId="{8F05BFD6-21FE-46D2-A804-CB3DA2B8A5EC}" type="pres">
      <dgm:prSet presAssocID="{778CB778-CE1C-4CCB-AB62-8A5E4C381E7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AB7F7A3-34D4-48D6-AA00-92E10E72EED4}" type="pres">
      <dgm:prSet presAssocID="{778CB778-CE1C-4CCB-AB62-8A5E4C381E72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79742A0C-FEA8-431E-94F4-F380E772E4CC}" type="presOf" srcId="{778CB778-CE1C-4CCB-AB62-8A5E4C381E72}" destId="{8F05BFD6-21FE-46D2-A804-CB3DA2B8A5EC}" srcOrd="0" destOrd="0" presId="urn:microsoft.com/office/officeart/2005/8/layout/chevron2"/>
    <dgm:cxn modelId="{CAF19E0E-809A-4812-ACBC-7EEDAB055BB1}" srcId="{2EEA6333-0E1A-432B-83F8-75F2D27E1E4C}" destId="{B60D5BC2-A4DC-4455-9DE8-5F9C3968C986}" srcOrd="2" destOrd="0" parTransId="{60E86AA9-1951-4834-854E-C03D38AFA6BA}" sibTransId="{EC2B9967-4499-4B0F-91C7-DD7DEB091868}"/>
    <dgm:cxn modelId="{AC518F10-AB1F-4187-B0B7-E8759ADEA7FC}" type="presOf" srcId="{F098C2C3-FB73-4C59-8837-209ADC6F4EDA}" destId="{DB639F83-6A0B-463C-B864-F0DD81F5846A}" srcOrd="0" destOrd="0" presId="urn:microsoft.com/office/officeart/2005/8/layout/chevron2"/>
    <dgm:cxn modelId="{AD565315-F65B-4313-BA15-92609178292F}" type="presOf" srcId="{2EAA610A-45F4-4E49-A057-61DA1CB9B1F9}" destId="{333D1DD9-925A-420F-AF72-F65CE71DD562}" srcOrd="0" destOrd="0" presId="urn:microsoft.com/office/officeart/2005/8/layout/chevron2"/>
    <dgm:cxn modelId="{AFE0111D-F530-4754-ABD5-427EC7D3FA47}" srcId="{E2A8119A-FE88-49A1-862A-959777B38028}" destId="{2EAA610A-45F4-4E49-A057-61DA1CB9B1F9}" srcOrd="0" destOrd="0" parTransId="{A15A41B8-3D09-440A-A421-8DCE660E5144}" sibTransId="{5BC1CDAB-EF25-45DB-BFF3-1C9DA259BAD8}"/>
    <dgm:cxn modelId="{C737EC1F-764F-4859-9B8E-5AFB7A02262C}" srcId="{2EEA6333-0E1A-432B-83F8-75F2D27E1E4C}" destId="{778CB778-CE1C-4CCB-AB62-8A5E4C381E72}" srcOrd="5" destOrd="0" parTransId="{EEF57F7C-B55B-43FA-9C3D-D8B24D526568}" sibTransId="{E91793DC-C426-49FB-841B-725068E9589A}"/>
    <dgm:cxn modelId="{FEE2E02A-739D-4477-BE36-F586C471D581}" srcId="{2EEA6333-0E1A-432B-83F8-75F2D27E1E4C}" destId="{CD44F237-1E45-406F-B7EC-E386EA360029}" srcOrd="0" destOrd="0" parTransId="{CF026106-2584-4B49-B5C5-5E7E95C4D9F2}" sibTransId="{02E6FB9B-AF30-440C-87EA-2CD430AD1B57}"/>
    <dgm:cxn modelId="{65B5B034-7947-4D53-A453-A8BD70125D2C}" type="presOf" srcId="{B60D5BC2-A4DC-4455-9DE8-5F9C3968C986}" destId="{6796BFA4-9131-4FDA-9784-7A3605E596EA}" srcOrd="0" destOrd="0" presId="urn:microsoft.com/office/officeart/2005/8/layout/chevron2"/>
    <dgm:cxn modelId="{BE7C8836-4823-48BA-9170-0446F290CA7E}" type="presOf" srcId="{CD44F237-1E45-406F-B7EC-E386EA360029}" destId="{E9331265-1ADB-4868-86B3-2331C2FD27C7}" srcOrd="0" destOrd="0" presId="urn:microsoft.com/office/officeart/2005/8/layout/chevron2"/>
    <dgm:cxn modelId="{E527263B-F6AC-4296-904C-A8AF663694C2}" srcId="{CD44F237-1E45-406F-B7EC-E386EA360029}" destId="{8CAA8F59-8865-4E92-AB72-443F4F9650D0}" srcOrd="0" destOrd="0" parTransId="{8F1EBA19-68D4-4EBA-B2A4-E48BF65E4BB5}" sibTransId="{BB301D6B-8069-4EFB-8D50-BA78A87948C9}"/>
    <dgm:cxn modelId="{5147FD3B-C1E0-4912-8D39-27E6C0AB9B04}" srcId="{778CB778-CE1C-4CCB-AB62-8A5E4C381E72}" destId="{DC083D7E-67CF-4F18-8BE2-0684A447D767}" srcOrd="0" destOrd="0" parTransId="{7481B4CA-924F-4E6A-AD4D-21842AA6FE8B}" sibTransId="{DDD48EC5-1C01-4D9E-9FC8-1CB0E5721799}"/>
    <dgm:cxn modelId="{F00CE15C-9493-4E70-B977-E71E69119B7B}" type="presOf" srcId="{DC083D7E-67CF-4F18-8BE2-0684A447D767}" destId="{6AB7F7A3-34D4-48D6-AA00-92E10E72EED4}" srcOrd="0" destOrd="0" presId="urn:microsoft.com/office/officeart/2005/8/layout/chevron2"/>
    <dgm:cxn modelId="{6598D150-B5DE-42F5-8390-F939436377F5}" type="presOf" srcId="{5BCA25E7-CD3E-451B-881E-B9A753D712B8}" destId="{F896F56D-08DC-4FEC-B5AE-E560E0BCBA49}" srcOrd="0" destOrd="0" presId="urn:microsoft.com/office/officeart/2005/8/layout/chevron2"/>
    <dgm:cxn modelId="{6217E570-E0B4-49F4-AF39-FDB05F11928E}" type="presOf" srcId="{20D5684B-03C3-4032-A269-FCEEA8A403F2}" destId="{F48FBF7E-5CE9-4307-959C-E271F06A053D}" srcOrd="0" destOrd="0" presId="urn:microsoft.com/office/officeart/2005/8/layout/chevron2"/>
    <dgm:cxn modelId="{A58EAD73-6040-4FD9-9CC5-6C9C84F7E203}" srcId="{B60D5BC2-A4DC-4455-9DE8-5F9C3968C986}" destId="{3DBD38BE-1D70-4378-A103-DFB50F099B43}" srcOrd="0" destOrd="0" parTransId="{ED5D2DE2-6403-4623-864D-C60856CBCB49}" sibTransId="{6F687751-6BA3-4B70-8347-8C0DA58698DB}"/>
    <dgm:cxn modelId="{097AA780-3236-43B4-92B7-A2FB472DAAD4}" srcId="{2EEA6333-0E1A-432B-83F8-75F2D27E1E4C}" destId="{E2A8119A-FE88-49A1-862A-959777B38028}" srcOrd="3" destOrd="0" parTransId="{2BEDF6C2-6D0D-49A7-8744-BF35499EA5A3}" sibTransId="{4179E546-3A8A-4D79-A9BC-9C49623B5814}"/>
    <dgm:cxn modelId="{2BC01384-5E0D-4D11-836B-108E9C6BDEB9}" type="presOf" srcId="{E2A8119A-FE88-49A1-862A-959777B38028}" destId="{E672598C-A601-4214-87A7-9E208CD29208}" srcOrd="0" destOrd="0" presId="urn:microsoft.com/office/officeart/2005/8/layout/chevron2"/>
    <dgm:cxn modelId="{5A1118A0-05D6-4E36-BE1B-BB5BF8D884CD}" srcId="{41D221BB-97DB-4D0F-BF10-6E116C4077BB}" destId="{5BCA25E7-CD3E-451B-881E-B9A753D712B8}" srcOrd="0" destOrd="0" parTransId="{2B1C9DC7-4008-4247-865A-D12C7E0C2577}" sibTransId="{31978635-4BAA-49EE-9E5F-E3A96DE77087}"/>
    <dgm:cxn modelId="{4CF6E9A0-68C5-4005-85A4-D3A688861E28}" type="presOf" srcId="{3DBD38BE-1D70-4378-A103-DFB50F099B43}" destId="{4436D01C-D1E3-42BF-8AC6-A68F4DCC8E56}" srcOrd="0" destOrd="0" presId="urn:microsoft.com/office/officeart/2005/8/layout/chevron2"/>
    <dgm:cxn modelId="{2018CFAA-F50B-4808-A01E-9397EFF96A1E}" type="presOf" srcId="{8CAA8F59-8865-4E92-AB72-443F4F9650D0}" destId="{1049C232-26AA-4C2F-BB59-35EA4DF81C74}" srcOrd="0" destOrd="0" presId="urn:microsoft.com/office/officeart/2005/8/layout/chevron2"/>
    <dgm:cxn modelId="{12D108C0-914A-4166-A3C7-0EEB991DC4CF}" srcId="{F098C2C3-FB73-4C59-8837-209ADC6F4EDA}" destId="{20D5684B-03C3-4032-A269-FCEEA8A403F2}" srcOrd="0" destOrd="0" parTransId="{48408D85-F664-46DF-B50F-5D5A515A4982}" sibTransId="{E5DC6EFF-1E90-43DD-A3A6-DB1C12E11CD7}"/>
    <dgm:cxn modelId="{32B18ADE-42B6-4647-AE62-3ED16F3BFDF4}" srcId="{2EEA6333-0E1A-432B-83F8-75F2D27E1E4C}" destId="{F098C2C3-FB73-4C59-8837-209ADC6F4EDA}" srcOrd="1" destOrd="0" parTransId="{661A68FF-2333-4724-B7B0-44EA09AC159B}" sibTransId="{C9EDD42A-657C-4B6C-A7A5-CEEF39361548}"/>
    <dgm:cxn modelId="{3C08EDEA-1FE3-43B0-AE36-399766F4443A}" type="presOf" srcId="{2EEA6333-0E1A-432B-83F8-75F2D27E1E4C}" destId="{29BDFFCC-8928-4777-8F44-23518D112353}" srcOrd="0" destOrd="0" presId="urn:microsoft.com/office/officeart/2005/8/layout/chevron2"/>
    <dgm:cxn modelId="{37EC5CF0-FA97-4D5C-9644-3F506B8F9B34}" srcId="{2EEA6333-0E1A-432B-83F8-75F2D27E1E4C}" destId="{41D221BB-97DB-4D0F-BF10-6E116C4077BB}" srcOrd="4" destOrd="0" parTransId="{3D9BCE16-E1B1-4516-AE1C-6339CFE819D7}" sibTransId="{71F34A1C-6B83-4F59-B8BE-F5E40E932E0D}"/>
    <dgm:cxn modelId="{20FCA1F1-A04D-4629-98E5-E3A619B90000}" type="presOf" srcId="{41D221BB-97DB-4D0F-BF10-6E116C4077BB}" destId="{EE5B8053-9AEB-45B0-9056-CC2A2B68F445}" srcOrd="0" destOrd="0" presId="urn:microsoft.com/office/officeart/2005/8/layout/chevron2"/>
    <dgm:cxn modelId="{6077ED6A-9440-438F-93D0-12A734773F01}" type="presParOf" srcId="{29BDFFCC-8928-4777-8F44-23518D112353}" destId="{36138D96-A375-4167-BCB8-6AD5DD35AF5A}" srcOrd="0" destOrd="0" presId="urn:microsoft.com/office/officeart/2005/8/layout/chevron2"/>
    <dgm:cxn modelId="{A4FCA765-E8E4-40BB-96A3-92E3CADEB0CC}" type="presParOf" srcId="{36138D96-A375-4167-BCB8-6AD5DD35AF5A}" destId="{E9331265-1ADB-4868-86B3-2331C2FD27C7}" srcOrd="0" destOrd="0" presId="urn:microsoft.com/office/officeart/2005/8/layout/chevron2"/>
    <dgm:cxn modelId="{89BF0E02-DEBB-45A7-B07F-68BCBD3F768C}" type="presParOf" srcId="{36138D96-A375-4167-BCB8-6AD5DD35AF5A}" destId="{1049C232-26AA-4C2F-BB59-35EA4DF81C74}" srcOrd="1" destOrd="0" presId="urn:microsoft.com/office/officeart/2005/8/layout/chevron2"/>
    <dgm:cxn modelId="{F33FA748-4F44-44CB-9F0B-4D94367118E5}" type="presParOf" srcId="{29BDFFCC-8928-4777-8F44-23518D112353}" destId="{B0C0522B-54CC-461E-88B5-BCB05C0AB92B}" srcOrd="1" destOrd="0" presId="urn:microsoft.com/office/officeart/2005/8/layout/chevron2"/>
    <dgm:cxn modelId="{3CECA5A6-0326-4EA8-852B-A4713A3949FB}" type="presParOf" srcId="{29BDFFCC-8928-4777-8F44-23518D112353}" destId="{2B1C3AE0-EFBD-47D3-BB39-338303BD2A13}" srcOrd="2" destOrd="0" presId="urn:microsoft.com/office/officeart/2005/8/layout/chevron2"/>
    <dgm:cxn modelId="{3C29F6F1-014C-430B-96C2-44489A0463D0}" type="presParOf" srcId="{2B1C3AE0-EFBD-47D3-BB39-338303BD2A13}" destId="{DB639F83-6A0B-463C-B864-F0DD81F5846A}" srcOrd="0" destOrd="0" presId="urn:microsoft.com/office/officeart/2005/8/layout/chevron2"/>
    <dgm:cxn modelId="{F5651E0F-5552-4A2F-921A-7E2E3E303A55}" type="presParOf" srcId="{2B1C3AE0-EFBD-47D3-BB39-338303BD2A13}" destId="{F48FBF7E-5CE9-4307-959C-E271F06A053D}" srcOrd="1" destOrd="0" presId="urn:microsoft.com/office/officeart/2005/8/layout/chevron2"/>
    <dgm:cxn modelId="{A2C847FC-F7F4-45C0-A7B5-974389D18495}" type="presParOf" srcId="{29BDFFCC-8928-4777-8F44-23518D112353}" destId="{D4B2FD21-7817-4EE3-92B6-912A5BE23334}" srcOrd="3" destOrd="0" presId="urn:microsoft.com/office/officeart/2005/8/layout/chevron2"/>
    <dgm:cxn modelId="{5AA7AEC6-F0E4-42CF-905F-CD04CE4D4376}" type="presParOf" srcId="{29BDFFCC-8928-4777-8F44-23518D112353}" destId="{D4F0F3EF-353E-4DA9-81C8-744EAFC96857}" srcOrd="4" destOrd="0" presId="urn:microsoft.com/office/officeart/2005/8/layout/chevron2"/>
    <dgm:cxn modelId="{5AA3262E-CC9B-4747-8586-85FC20BA75A4}" type="presParOf" srcId="{D4F0F3EF-353E-4DA9-81C8-744EAFC96857}" destId="{6796BFA4-9131-4FDA-9784-7A3605E596EA}" srcOrd="0" destOrd="0" presId="urn:microsoft.com/office/officeart/2005/8/layout/chevron2"/>
    <dgm:cxn modelId="{64A487D3-DAEF-42B5-A1A9-ABCCFCC2F4E8}" type="presParOf" srcId="{D4F0F3EF-353E-4DA9-81C8-744EAFC96857}" destId="{4436D01C-D1E3-42BF-8AC6-A68F4DCC8E56}" srcOrd="1" destOrd="0" presId="urn:microsoft.com/office/officeart/2005/8/layout/chevron2"/>
    <dgm:cxn modelId="{5BB53BE6-A248-48AE-8103-77030648CFD3}" type="presParOf" srcId="{29BDFFCC-8928-4777-8F44-23518D112353}" destId="{72CE13DB-0F4E-4759-B1E9-352E4FA581AC}" srcOrd="5" destOrd="0" presId="urn:microsoft.com/office/officeart/2005/8/layout/chevron2"/>
    <dgm:cxn modelId="{57557E81-E33B-4B5C-BE43-F24526E7B63E}" type="presParOf" srcId="{29BDFFCC-8928-4777-8F44-23518D112353}" destId="{D0CF2EAD-D633-484C-BE03-B57D600DA4F9}" srcOrd="6" destOrd="0" presId="urn:microsoft.com/office/officeart/2005/8/layout/chevron2"/>
    <dgm:cxn modelId="{47FAA073-0C5E-4068-83E5-F168A48EAA60}" type="presParOf" srcId="{D0CF2EAD-D633-484C-BE03-B57D600DA4F9}" destId="{E672598C-A601-4214-87A7-9E208CD29208}" srcOrd="0" destOrd="0" presId="urn:microsoft.com/office/officeart/2005/8/layout/chevron2"/>
    <dgm:cxn modelId="{36CECFF8-B029-4922-99ED-7610D5CBBFFD}" type="presParOf" srcId="{D0CF2EAD-D633-484C-BE03-B57D600DA4F9}" destId="{333D1DD9-925A-420F-AF72-F65CE71DD562}" srcOrd="1" destOrd="0" presId="urn:microsoft.com/office/officeart/2005/8/layout/chevron2"/>
    <dgm:cxn modelId="{6E151720-D882-4BD9-8722-60DEEF664264}" type="presParOf" srcId="{29BDFFCC-8928-4777-8F44-23518D112353}" destId="{D8FD4BBC-83C6-4D50-8AB4-689645D50F66}" srcOrd="7" destOrd="0" presId="urn:microsoft.com/office/officeart/2005/8/layout/chevron2"/>
    <dgm:cxn modelId="{DC52685E-BE09-4CC9-A448-AD7371CD2031}" type="presParOf" srcId="{29BDFFCC-8928-4777-8F44-23518D112353}" destId="{6481242C-BDEE-4007-9E87-8277E5985894}" srcOrd="8" destOrd="0" presId="urn:microsoft.com/office/officeart/2005/8/layout/chevron2"/>
    <dgm:cxn modelId="{D5FB8264-4E06-4CEB-BD00-42A098E647D2}" type="presParOf" srcId="{6481242C-BDEE-4007-9E87-8277E5985894}" destId="{EE5B8053-9AEB-45B0-9056-CC2A2B68F445}" srcOrd="0" destOrd="0" presId="urn:microsoft.com/office/officeart/2005/8/layout/chevron2"/>
    <dgm:cxn modelId="{93478BF4-2A7F-4CC2-8CD5-F3DD26ABDC4D}" type="presParOf" srcId="{6481242C-BDEE-4007-9E87-8277E5985894}" destId="{F896F56D-08DC-4FEC-B5AE-E560E0BCBA49}" srcOrd="1" destOrd="0" presId="urn:microsoft.com/office/officeart/2005/8/layout/chevron2"/>
    <dgm:cxn modelId="{B84C95E8-8684-4D35-A168-AED1AB3FF229}" type="presParOf" srcId="{29BDFFCC-8928-4777-8F44-23518D112353}" destId="{74535FE5-C2FF-410D-AA3E-9CE99DC82952}" srcOrd="9" destOrd="0" presId="urn:microsoft.com/office/officeart/2005/8/layout/chevron2"/>
    <dgm:cxn modelId="{F32295D6-88FE-41E6-A072-EB7196D37DA1}" type="presParOf" srcId="{29BDFFCC-8928-4777-8F44-23518D112353}" destId="{C7368BC3-C719-4FF1-990C-620E3A25B522}" srcOrd="10" destOrd="0" presId="urn:microsoft.com/office/officeart/2005/8/layout/chevron2"/>
    <dgm:cxn modelId="{C11E1D6C-9383-4897-95FC-9E101B59D28B}" type="presParOf" srcId="{C7368BC3-C719-4FF1-990C-620E3A25B522}" destId="{8F05BFD6-21FE-46D2-A804-CB3DA2B8A5EC}" srcOrd="0" destOrd="0" presId="urn:microsoft.com/office/officeart/2005/8/layout/chevron2"/>
    <dgm:cxn modelId="{82E6AA63-EFC4-4B4D-9D2C-8A0B0D0CC726}" type="presParOf" srcId="{C7368BC3-C719-4FF1-990C-620E3A25B522}" destId="{6AB7F7A3-34D4-48D6-AA00-92E10E72EE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5C7109-C36F-4241-AD4D-6B336F42B1A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362AF2-B562-40FF-AC12-C0B7694F3642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Century Gothic" panose="020B0502020202020204" pitchFamily="34" charset="0"/>
            </a:rPr>
            <a:t>Elaboración de diagnóstico.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453C759-6DE6-48E4-AF72-737DB4B2DCAF}" type="parTrans" cxnId="{44F20D62-A318-4A21-BF3F-51CC8C0060D5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253F653-0DE4-42D7-B08C-6B9185A0798E}" type="sibTrans" cxnId="{44F20D62-A318-4A21-BF3F-51CC8C0060D5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225D31F-E1C5-48C3-94A2-10D97BB40F0C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Century Gothic" panose="020B0502020202020204" pitchFamily="34" charset="0"/>
            </a:rPr>
            <a:t>Diseño de planes de trabajo. 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DA48E3E-0832-4F39-B1FD-030EB9D40173}" type="parTrans" cxnId="{0E4F6C2F-4E92-4A1A-921B-E30FE123202B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6C9C3CC-98A0-43CE-8146-1B6140D36E26}" type="sibTrans" cxnId="{0E4F6C2F-4E92-4A1A-921B-E30FE123202B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3C3CC58-0DA6-4851-BED1-930A346086DE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Century Gothic" panose="020B0502020202020204" pitchFamily="34" charset="0"/>
            </a:rPr>
            <a:t>Intervención docente. 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04B6018-C90C-4FD9-9380-072A2C357CF0}" type="parTrans" cxnId="{31586D2F-1BB0-48C0-8393-D5B7A3F964B1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C472CC5-D82B-426D-AB2C-2B75C515C38C}" type="sibTrans" cxnId="{31586D2F-1BB0-48C0-8393-D5B7A3F964B1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3898891-37A4-467C-9C5A-6DCAA4ED8A5D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Century Gothic" panose="020B0502020202020204" pitchFamily="34" charset="0"/>
            </a:rPr>
            <a:t>Trabajo con grupos pequeños.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3DE29B9-EC1D-4689-B491-3815A6F4D544}" type="parTrans" cxnId="{B21CFA93-95C4-4D1F-BBC4-59B6D4A1645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1AF8BC4-3D2F-41AA-902B-92A17670C29C}" type="sibTrans" cxnId="{B21CFA93-95C4-4D1F-BBC4-59B6D4A1645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C5EB48B-DDDE-4691-855C-D81D928A9464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Century Gothic" panose="020B0502020202020204" pitchFamily="34" charset="0"/>
            </a:rPr>
            <a:t>Uso de material concreto y llamativo. 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BAB1565-41EE-4D4C-B53C-2142E7C460FA}" type="parTrans" cxnId="{E2EBA92D-F029-44A3-86F0-C377582B3ACB}">
      <dgm:prSet/>
      <dgm:spPr/>
      <dgm:t>
        <a:bodyPr/>
        <a:lstStyle/>
        <a:p>
          <a:endParaRPr lang="en-US"/>
        </a:p>
      </dgm:t>
    </dgm:pt>
    <dgm:pt modelId="{FCCCC6BD-AC95-47CF-8BA0-3C7EA9884943}" type="sibTrans" cxnId="{E2EBA92D-F029-44A3-86F0-C377582B3ACB}">
      <dgm:prSet/>
      <dgm:spPr/>
      <dgm:t>
        <a:bodyPr/>
        <a:lstStyle/>
        <a:p>
          <a:endParaRPr lang="en-US"/>
        </a:p>
      </dgm:t>
    </dgm:pt>
    <dgm:pt modelId="{E70EB8BB-C849-4414-B859-1E3961328D9E}" type="pres">
      <dgm:prSet presAssocID="{285C7109-C36F-4241-AD4D-6B336F42B1AE}" presName="outerComposite" presStyleCnt="0">
        <dgm:presLayoutVars>
          <dgm:chMax val="5"/>
          <dgm:dir/>
          <dgm:resizeHandles val="exact"/>
        </dgm:presLayoutVars>
      </dgm:prSet>
      <dgm:spPr/>
    </dgm:pt>
    <dgm:pt modelId="{B8951688-D394-472D-B1C1-782FAD8E60B5}" type="pres">
      <dgm:prSet presAssocID="{285C7109-C36F-4241-AD4D-6B336F42B1AE}" presName="dummyMaxCanvas" presStyleCnt="0">
        <dgm:presLayoutVars/>
      </dgm:prSet>
      <dgm:spPr/>
    </dgm:pt>
    <dgm:pt modelId="{36F235AD-BB6D-4094-9518-1B984A0FA0E7}" type="pres">
      <dgm:prSet presAssocID="{285C7109-C36F-4241-AD4D-6B336F42B1AE}" presName="FiveNodes_1" presStyleLbl="node1" presStyleIdx="0" presStyleCnt="5">
        <dgm:presLayoutVars>
          <dgm:bulletEnabled val="1"/>
        </dgm:presLayoutVars>
      </dgm:prSet>
      <dgm:spPr/>
    </dgm:pt>
    <dgm:pt modelId="{D47D913A-AC08-453A-9704-196008C2D907}" type="pres">
      <dgm:prSet presAssocID="{285C7109-C36F-4241-AD4D-6B336F42B1AE}" presName="FiveNodes_2" presStyleLbl="node1" presStyleIdx="1" presStyleCnt="5">
        <dgm:presLayoutVars>
          <dgm:bulletEnabled val="1"/>
        </dgm:presLayoutVars>
      </dgm:prSet>
      <dgm:spPr/>
    </dgm:pt>
    <dgm:pt modelId="{B343AAFB-04E1-4BEA-90E9-714937A986ED}" type="pres">
      <dgm:prSet presAssocID="{285C7109-C36F-4241-AD4D-6B336F42B1AE}" presName="FiveNodes_3" presStyleLbl="node1" presStyleIdx="2" presStyleCnt="5">
        <dgm:presLayoutVars>
          <dgm:bulletEnabled val="1"/>
        </dgm:presLayoutVars>
      </dgm:prSet>
      <dgm:spPr/>
    </dgm:pt>
    <dgm:pt modelId="{F2610FC2-594C-4547-94B9-02592E58741B}" type="pres">
      <dgm:prSet presAssocID="{285C7109-C36F-4241-AD4D-6B336F42B1AE}" presName="FiveNodes_4" presStyleLbl="node1" presStyleIdx="3" presStyleCnt="5">
        <dgm:presLayoutVars>
          <dgm:bulletEnabled val="1"/>
        </dgm:presLayoutVars>
      </dgm:prSet>
      <dgm:spPr/>
    </dgm:pt>
    <dgm:pt modelId="{75F0F175-B1A4-4F4B-9A85-7A90ECAECF0B}" type="pres">
      <dgm:prSet presAssocID="{285C7109-C36F-4241-AD4D-6B336F42B1AE}" presName="FiveNodes_5" presStyleLbl="node1" presStyleIdx="4" presStyleCnt="5">
        <dgm:presLayoutVars>
          <dgm:bulletEnabled val="1"/>
        </dgm:presLayoutVars>
      </dgm:prSet>
      <dgm:spPr/>
    </dgm:pt>
    <dgm:pt modelId="{E17E1E1B-7257-4963-9EAC-15AA1C83D569}" type="pres">
      <dgm:prSet presAssocID="{285C7109-C36F-4241-AD4D-6B336F42B1AE}" presName="FiveConn_1-2" presStyleLbl="fgAccFollowNode1" presStyleIdx="0" presStyleCnt="4">
        <dgm:presLayoutVars>
          <dgm:bulletEnabled val="1"/>
        </dgm:presLayoutVars>
      </dgm:prSet>
      <dgm:spPr/>
    </dgm:pt>
    <dgm:pt modelId="{65A4B564-F155-4F92-9903-7053238F5787}" type="pres">
      <dgm:prSet presAssocID="{285C7109-C36F-4241-AD4D-6B336F42B1AE}" presName="FiveConn_2-3" presStyleLbl="fgAccFollowNode1" presStyleIdx="1" presStyleCnt="4">
        <dgm:presLayoutVars>
          <dgm:bulletEnabled val="1"/>
        </dgm:presLayoutVars>
      </dgm:prSet>
      <dgm:spPr/>
    </dgm:pt>
    <dgm:pt modelId="{977964D9-6A51-4393-9660-97C56ED0D1C0}" type="pres">
      <dgm:prSet presAssocID="{285C7109-C36F-4241-AD4D-6B336F42B1AE}" presName="FiveConn_3-4" presStyleLbl="fgAccFollowNode1" presStyleIdx="2" presStyleCnt="4">
        <dgm:presLayoutVars>
          <dgm:bulletEnabled val="1"/>
        </dgm:presLayoutVars>
      </dgm:prSet>
      <dgm:spPr/>
    </dgm:pt>
    <dgm:pt modelId="{E04201B0-F393-4C2D-A5D7-9A02492FC541}" type="pres">
      <dgm:prSet presAssocID="{285C7109-C36F-4241-AD4D-6B336F42B1AE}" presName="FiveConn_4-5" presStyleLbl="fgAccFollowNode1" presStyleIdx="3" presStyleCnt="4">
        <dgm:presLayoutVars>
          <dgm:bulletEnabled val="1"/>
        </dgm:presLayoutVars>
      </dgm:prSet>
      <dgm:spPr/>
    </dgm:pt>
    <dgm:pt modelId="{E20A24F9-1FCB-48AC-98FF-2E85976B35CE}" type="pres">
      <dgm:prSet presAssocID="{285C7109-C36F-4241-AD4D-6B336F42B1AE}" presName="FiveNodes_1_text" presStyleLbl="node1" presStyleIdx="4" presStyleCnt="5">
        <dgm:presLayoutVars>
          <dgm:bulletEnabled val="1"/>
        </dgm:presLayoutVars>
      </dgm:prSet>
      <dgm:spPr/>
    </dgm:pt>
    <dgm:pt modelId="{C327A8FC-5B61-49A0-9BE4-1DE6E1B23001}" type="pres">
      <dgm:prSet presAssocID="{285C7109-C36F-4241-AD4D-6B336F42B1AE}" presName="FiveNodes_2_text" presStyleLbl="node1" presStyleIdx="4" presStyleCnt="5">
        <dgm:presLayoutVars>
          <dgm:bulletEnabled val="1"/>
        </dgm:presLayoutVars>
      </dgm:prSet>
      <dgm:spPr/>
    </dgm:pt>
    <dgm:pt modelId="{645B6288-8A6B-4DA7-B45A-01E836DE0422}" type="pres">
      <dgm:prSet presAssocID="{285C7109-C36F-4241-AD4D-6B336F42B1AE}" presName="FiveNodes_3_text" presStyleLbl="node1" presStyleIdx="4" presStyleCnt="5">
        <dgm:presLayoutVars>
          <dgm:bulletEnabled val="1"/>
        </dgm:presLayoutVars>
      </dgm:prSet>
      <dgm:spPr/>
    </dgm:pt>
    <dgm:pt modelId="{16C28509-42A2-483E-B9B8-426063D754C2}" type="pres">
      <dgm:prSet presAssocID="{285C7109-C36F-4241-AD4D-6B336F42B1AE}" presName="FiveNodes_4_text" presStyleLbl="node1" presStyleIdx="4" presStyleCnt="5">
        <dgm:presLayoutVars>
          <dgm:bulletEnabled val="1"/>
        </dgm:presLayoutVars>
      </dgm:prSet>
      <dgm:spPr/>
    </dgm:pt>
    <dgm:pt modelId="{C4F92900-8CA8-4DEF-82ED-85AD89F29F29}" type="pres">
      <dgm:prSet presAssocID="{285C7109-C36F-4241-AD4D-6B336F42B1A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D393C0D-5C0B-4443-853E-077A0D07A463}" type="presOf" srcId="{8C5EB48B-DDDE-4691-855C-D81D928A9464}" destId="{F2610FC2-594C-4547-94B9-02592E58741B}" srcOrd="0" destOrd="0" presId="urn:microsoft.com/office/officeart/2005/8/layout/vProcess5"/>
    <dgm:cxn modelId="{5B75130E-D4B2-427C-92D2-5455B851C7C4}" type="presOf" srcId="{33898891-37A4-467C-9C5A-6DCAA4ED8A5D}" destId="{C4F92900-8CA8-4DEF-82ED-85AD89F29F29}" srcOrd="1" destOrd="0" presId="urn:microsoft.com/office/officeart/2005/8/layout/vProcess5"/>
    <dgm:cxn modelId="{85CD801F-ECCF-4BDA-B0FB-481CD888A15B}" type="presOf" srcId="{1C472CC5-D82B-426D-AB2C-2B75C515C38C}" destId="{977964D9-6A51-4393-9660-97C56ED0D1C0}" srcOrd="0" destOrd="0" presId="urn:microsoft.com/office/officeart/2005/8/layout/vProcess5"/>
    <dgm:cxn modelId="{E2EBA92D-F029-44A3-86F0-C377582B3ACB}" srcId="{285C7109-C36F-4241-AD4D-6B336F42B1AE}" destId="{8C5EB48B-DDDE-4691-855C-D81D928A9464}" srcOrd="3" destOrd="0" parTransId="{4BAB1565-41EE-4D4C-B53C-2142E7C460FA}" sibTransId="{FCCCC6BD-AC95-47CF-8BA0-3C7EA9884943}"/>
    <dgm:cxn modelId="{0E4F6C2F-4E92-4A1A-921B-E30FE123202B}" srcId="{285C7109-C36F-4241-AD4D-6B336F42B1AE}" destId="{5225D31F-E1C5-48C3-94A2-10D97BB40F0C}" srcOrd="1" destOrd="0" parTransId="{BDA48E3E-0832-4F39-B1FD-030EB9D40173}" sibTransId="{F6C9C3CC-98A0-43CE-8146-1B6140D36E26}"/>
    <dgm:cxn modelId="{31586D2F-1BB0-48C0-8393-D5B7A3F964B1}" srcId="{285C7109-C36F-4241-AD4D-6B336F42B1AE}" destId="{D3C3CC58-0DA6-4851-BED1-930A346086DE}" srcOrd="2" destOrd="0" parTransId="{404B6018-C90C-4FD9-9380-072A2C357CF0}" sibTransId="{1C472CC5-D82B-426D-AB2C-2B75C515C38C}"/>
    <dgm:cxn modelId="{9F6FD63D-1B23-427F-8235-A844222993CD}" type="presOf" srcId="{285C7109-C36F-4241-AD4D-6B336F42B1AE}" destId="{E70EB8BB-C849-4414-B859-1E3961328D9E}" srcOrd="0" destOrd="0" presId="urn:microsoft.com/office/officeart/2005/8/layout/vProcess5"/>
    <dgm:cxn modelId="{44F20D62-A318-4A21-BF3F-51CC8C0060D5}" srcId="{285C7109-C36F-4241-AD4D-6B336F42B1AE}" destId="{9C362AF2-B562-40FF-AC12-C0B7694F3642}" srcOrd="0" destOrd="0" parTransId="{A453C759-6DE6-48E4-AF72-737DB4B2DCAF}" sibTransId="{3253F653-0DE4-42D7-B08C-6B9185A0798E}"/>
    <dgm:cxn modelId="{F7D3C54D-95D3-4455-A18C-1030F8FA975F}" type="presOf" srcId="{9C362AF2-B562-40FF-AC12-C0B7694F3642}" destId="{36F235AD-BB6D-4094-9518-1B984A0FA0E7}" srcOrd="0" destOrd="0" presId="urn:microsoft.com/office/officeart/2005/8/layout/vProcess5"/>
    <dgm:cxn modelId="{2409AB79-5C0D-4DC6-B260-485188036A63}" type="presOf" srcId="{33898891-37A4-467C-9C5A-6DCAA4ED8A5D}" destId="{75F0F175-B1A4-4F4B-9A85-7A90ECAECF0B}" srcOrd="0" destOrd="0" presId="urn:microsoft.com/office/officeart/2005/8/layout/vProcess5"/>
    <dgm:cxn modelId="{AD317C90-4435-4FDA-8496-C43C68A7C0FA}" type="presOf" srcId="{5225D31F-E1C5-48C3-94A2-10D97BB40F0C}" destId="{C327A8FC-5B61-49A0-9BE4-1DE6E1B23001}" srcOrd="1" destOrd="0" presId="urn:microsoft.com/office/officeart/2005/8/layout/vProcess5"/>
    <dgm:cxn modelId="{B21CFA93-95C4-4D1F-BBC4-59B6D4A16454}" srcId="{285C7109-C36F-4241-AD4D-6B336F42B1AE}" destId="{33898891-37A4-467C-9C5A-6DCAA4ED8A5D}" srcOrd="4" destOrd="0" parTransId="{63DE29B9-EC1D-4689-B491-3815A6F4D544}" sibTransId="{71AF8BC4-3D2F-41AA-902B-92A17670C29C}"/>
    <dgm:cxn modelId="{0040F3A0-031F-4396-A9ED-D83744C54FE7}" type="presOf" srcId="{9C362AF2-B562-40FF-AC12-C0B7694F3642}" destId="{E20A24F9-1FCB-48AC-98FF-2E85976B35CE}" srcOrd="1" destOrd="0" presId="urn:microsoft.com/office/officeart/2005/8/layout/vProcess5"/>
    <dgm:cxn modelId="{9E6EADA2-01B0-4E9C-90E7-125F6539A4FA}" type="presOf" srcId="{5225D31F-E1C5-48C3-94A2-10D97BB40F0C}" destId="{D47D913A-AC08-453A-9704-196008C2D907}" srcOrd="0" destOrd="0" presId="urn:microsoft.com/office/officeart/2005/8/layout/vProcess5"/>
    <dgm:cxn modelId="{22E336AE-286A-4C87-8A93-10584286CE9D}" type="presOf" srcId="{FCCCC6BD-AC95-47CF-8BA0-3C7EA9884943}" destId="{E04201B0-F393-4C2D-A5D7-9A02492FC541}" srcOrd="0" destOrd="0" presId="urn:microsoft.com/office/officeart/2005/8/layout/vProcess5"/>
    <dgm:cxn modelId="{1DBC86BA-A32C-4AEB-A740-3E12488D2CF8}" type="presOf" srcId="{D3C3CC58-0DA6-4851-BED1-930A346086DE}" destId="{B343AAFB-04E1-4BEA-90E9-714937A986ED}" srcOrd="0" destOrd="0" presId="urn:microsoft.com/office/officeart/2005/8/layout/vProcess5"/>
    <dgm:cxn modelId="{718999C7-075C-4764-A7C1-1D8000452896}" type="presOf" srcId="{8C5EB48B-DDDE-4691-855C-D81D928A9464}" destId="{16C28509-42A2-483E-B9B8-426063D754C2}" srcOrd="1" destOrd="0" presId="urn:microsoft.com/office/officeart/2005/8/layout/vProcess5"/>
    <dgm:cxn modelId="{9DA62FCF-2AC9-4810-BDED-E6C7675FB985}" type="presOf" srcId="{3253F653-0DE4-42D7-B08C-6B9185A0798E}" destId="{E17E1E1B-7257-4963-9EAC-15AA1C83D569}" srcOrd="0" destOrd="0" presId="urn:microsoft.com/office/officeart/2005/8/layout/vProcess5"/>
    <dgm:cxn modelId="{F4CF43DC-8318-4B18-B345-4192BCB76F3A}" type="presOf" srcId="{F6C9C3CC-98A0-43CE-8146-1B6140D36E26}" destId="{65A4B564-F155-4F92-9903-7053238F5787}" srcOrd="0" destOrd="0" presId="urn:microsoft.com/office/officeart/2005/8/layout/vProcess5"/>
    <dgm:cxn modelId="{33BE32F4-432D-4AA6-8204-DBA23DD0E2D1}" type="presOf" srcId="{D3C3CC58-0DA6-4851-BED1-930A346086DE}" destId="{645B6288-8A6B-4DA7-B45A-01E836DE0422}" srcOrd="1" destOrd="0" presId="urn:microsoft.com/office/officeart/2005/8/layout/vProcess5"/>
    <dgm:cxn modelId="{380FAA69-1CF2-4F91-A0F1-AD17E31515C5}" type="presParOf" srcId="{E70EB8BB-C849-4414-B859-1E3961328D9E}" destId="{B8951688-D394-472D-B1C1-782FAD8E60B5}" srcOrd="0" destOrd="0" presId="urn:microsoft.com/office/officeart/2005/8/layout/vProcess5"/>
    <dgm:cxn modelId="{D04D4CB3-FE56-4998-AB6A-73D7D0C6DC85}" type="presParOf" srcId="{E70EB8BB-C849-4414-B859-1E3961328D9E}" destId="{36F235AD-BB6D-4094-9518-1B984A0FA0E7}" srcOrd="1" destOrd="0" presId="urn:microsoft.com/office/officeart/2005/8/layout/vProcess5"/>
    <dgm:cxn modelId="{3F5FB937-9920-4AA2-9680-EA442C91D988}" type="presParOf" srcId="{E70EB8BB-C849-4414-B859-1E3961328D9E}" destId="{D47D913A-AC08-453A-9704-196008C2D907}" srcOrd="2" destOrd="0" presId="urn:microsoft.com/office/officeart/2005/8/layout/vProcess5"/>
    <dgm:cxn modelId="{EE701AAA-A219-48B5-9627-A9A90B319A2F}" type="presParOf" srcId="{E70EB8BB-C849-4414-B859-1E3961328D9E}" destId="{B343AAFB-04E1-4BEA-90E9-714937A986ED}" srcOrd="3" destOrd="0" presId="urn:microsoft.com/office/officeart/2005/8/layout/vProcess5"/>
    <dgm:cxn modelId="{E2D0F345-CF25-4147-BA7F-5526AF767E7A}" type="presParOf" srcId="{E70EB8BB-C849-4414-B859-1E3961328D9E}" destId="{F2610FC2-594C-4547-94B9-02592E58741B}" srcOrd="4" destOrd="0" presId="urn:microsoft.com/office/officeart/2005/8/layout/vProcess5"/>
    <dgm:cxn modelId="{50E1C46A-0F38-4028-9FF7-BFF3AF0B34F7}" type="presParOf" srcId="{E70EB8BB-C849-4414-B859-1E3961328D9E}" destId="{75F0F175-B1A4-4F4B-9A85-7A90ECAECF0B}" srcOrd="5" destOrd="0" presId="urn:microsoft.com/office/officeart/2005/8/layout/vProcess5"/>
    <dgm:cxn modelId="{CAE74490-FB9C-44C6-AC0C-DB4E4EDE2E5D}" type="presParOf" srcId="{E70EB8BB-C849-4414-B859-1E3961328D9E}" destId="{E17E1E1B-7257-4963-9EAC-15AA1C83D569}" srcOrd="6" destOrd="0" presId="urn:microsoft.com/office/officeart/2005/8/layout/vProcess5"/>
    <dgm:cxn modelId="{CE8C7BD9-693B-408F-B53A-C152AC3D14D9}" type="presParOf" srcId="{E70EB8BB-C849-4414-B859-1E3961328D9E}" destId="{65A4B564-F155-4F92-9903-7053238F5787}" srcOrd="7" destOrd="0" presId="urn:microsoft.com/office/officeart/2005/8/layout/vProcess5"/>
    <dgm:cxn modelId="{1DEF37FC-DF7D-46E5-9EED-20CCFECE577A}" type="presParOf" srcId="{E70EB8BB-C849-4414-B859-1E3961328D9E}" destId="{977964D9-6A51-4393-9660-97C56ED0D1C0}" srcOrd="8" destOrd="0" presId="urn:microsoft.com/office/officeart/2005/8/layout/vProcess5"/>
    <dgm:cxn modelId="{97906921-FE9D-47EE-A6F5-1FEE5ACF81F8}" type="presParOf" srcId="{E70EB8BB-C849-4414-B859-1E3961328D9E}" destId="{E04201B0-F393-4C2D-A5D7-9A02492FC541}" srcOrd="9" destOrd="0" presId="urn:microsoft.com/office/officeart/2005/8/layout/vProcess5"/>
    <dgm:cxn modelId="{F79B92B5-D479-438B-AB68-46DC49C35317}" type="presParOf" srcId="{E70EB8BB-C849-4414-B859-1E3961328D9E}" destId="{E20A24F9-1FCB-48AC-98FF-2E85976B35CE}" srcOrd="10" destOrd="0" presId="urn:microsoft.com/office/officeart/2005/8/layout/vProcess5"/>
    <dgm:cxn modelId="{288A49BA-30A7-44DA-A0F8-8E9D6ECF527F}" type="presParOf" srcId="{E70EB8BB-C849-4414-B859-1E3961328D9E}" destId="{C327A8FC-5B61-49A0-9BE4-1DE6E1B23001}" srcOrd="11" destOrd="0" presId="urn:microsoft.com/office/officeart/2005/8/layout/vProcess5"/>
    <dgm:cxn modelId="{9044E5DA-99C9-42E2-9BB7-8670E19DFE5A}" type="presParOf" srcId="{E70EB8BB-C849-4414-B859-1E3961328D9E}" destId="{645B6288-8A6B-4DA7-B45A-01E836DE0422}" srcOrd="12" destOrd="0" presId="urn:microsoft.com/office/officeart/2005/8/layout/vProcess5"/>
    <dgm:cxn modelId="{3DA91CD1-838B-49CF-9C44-EB43DB61935C}" type="presParOf" srcId="{E70EB8BB-C849-4414-B859-1E3961328D9E}" destId="{16C28509-42A2-483E-B9B8-426063D754C2}" srcOrd="13" destOrd="0" presId="urn:microsoft.com/office/officeart/2005/8/layout/vProcess5"/>
    <dgm:cxn modelId="{FD4AFC9A-E1C4-4680-A75D-955394EB82EF}" type="presParOf" srcId="{E70EB8BB-C849-4414-B859-1E3961328D9E}" destId="{C4F92900-8CA8-4DEF-82ED-85AD89F29F2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C8D2F8-F656-42F1-B332-E88E1B938036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174347-0169-4489-9450-E77BB1819927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Century Gothic" panose="020B0502020202020204" pitchFamily="34" charset="0"/>
            </a:rPr>
            <a:t>Diseño de planeaciones. </a:t>
          </a:r>
          <a:endParaRPr lang="en-US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8B1895B-1483-4BB1-878F-786F00B12F97}" type="parTrans" cxnId="{51E63183-3170-4789-A2C4-48BDBF4E8D1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4C97096-9801-4BAE-ADCA-22FDFB0381F3}" type="sibTrans" cxnId="{51E63183-3170-4789-A2C4-48BDBF4E8D1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B71DA8E-E4EA-46BB-869C-C3A85A5A30CD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Century Gothic" panose="020B0502020202020204" pitchFamily="34" charset="0"/>
            </a:rPr>
            <a:t>Utilización de recursos para favorecer el aprendizaje. </a:t>
          </a:r>
          <a:endParaRPr lang="en-US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2194E8E-11E6-4CDB-9A49-E1930F4F7B04}" type="parTrans" cxnId="{33CD0415-4156-4F04-A8CE-C20E6494D05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BCD52F8-B647-4512-A141-554E89232A9B}" type="sibTrans" cxnId="{33CD0415-4156-4F04-A8CE-C20E6494D05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C417C7B-1E74-406D-B3BC-C0E320EAD0F6}">
      <dgm:prSet phldrT="[Texto]" phldr="1"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69F5A93-B660-4EAC-AC04-24BB640237ED}" type="parTrans" cxnId="{69529843-60D0-4759-853B-1EEC7757F8E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94E2F48-B814-4F8D-BCAA-A44669665428}" type="sibTrans" cxnId="{69529843-60D0-4759-853B-1EEC7757F8E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F6AA20E-AD18-4A3A-B408-046E5489340F}">
      <dgm:prSet phldrT="[Texto]" phldr="1"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62FDF5C-50A6-4F62-8A06-7F0F0A97EE6C}" type="parTrans" cxnId="{1C526906-1398-4AA2-BE43-9BF116FFCA7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F3B1E04-F744-4B0A-8E32-339979D0AA30}" type="sibTrans" cxnId="{1C526906-1398-4AA2-BE43-9BF116FFCA7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376A25E-6DB3-44F3-AE00-A1C69E28AAEE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Century Gothic" panose="020B0502020202020204" pitchFamily="34" charset="0"/>
            </a:rPr>
            <a:t>Creación de espacios de aprendizaje incluyentes.</a:t>
          </a:r>
          <a:endParaRPr lang="en-US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F0DFB40-25A0-4A48-A7EB-5215D1DB61D9}" type="parTrans" cxnId="{0C7EC450-4BFC-4E57-828D-E891CCA8518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AAB232C-4DCE-4212-9572-CD94927DE18E}" type="sibTrans" cxnId="{0C7EC450-4BFC-4E57-828D-E891CCA8518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3627BD6-CD78-4AF4-B0FC-0AE0AB9A1C92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Century Gothic" panose="020B0502020202020204" pitchFamily="34" charset="0"/>
            </a:rPr>
            <a:t>Elaboración de diagnóstico.</a:t>
          </a:r>
        </a:p>
      </dgm:t>
    </dgm:pt>
    <dgm:pt modelId="{01DD9832-79BB-465C-B35B-41D139E5ECE6}" type="parTrans" cxnId="{4C0E34B3-244A-43C0-8ABA-EFEDF5AD611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41CE566-FE09-4C96-BD22-DC3AA4714883}" type="sibTrans" cxnId="{4C0E34B3-244A-43C0-8ABA-EFEDF5AD611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23DA725-4308-48DD-A5E1-484FAA86C837}" type="pres">
      <dgm:prSet presAssocID="{BAC8D2F8-F656-42F1-B332-E88E1B938036}" presName="matrix" presStyleCnt="0">
        <dgm:presLayoutVars>
          <dgm:chMax val="1"/>
          <dgm:dir/>
          <dgm:resizeHandles val="exact"/>
        </dgm:presLayoutVars>
      </dgm:prSet>
      <dgm:spPr/>
    </dgm:pt>
    <dgm:pt modelId="{1D887333-3E1B-424F-86BB-B47631F874F4}" type="pres">
      <dgm:prSet presAssocID="{BAC8D2F8-F656-42F1-B332-E88E1B938036}" presName="axisShape" presStyleLbl="bgShp" presStyleIdx="0" presStyleCnt="1"/>
      <dgm:spPr/>
    </dgm:pt>
    <dgm:pt modelId="{574EC957-CBA6-467E-8C7D-ECB217D3A0A8}" type="pres">
      <dgm:prSet presAssocID="{BAC8D2F8-F656-42F1-B332-E88E1B93803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454CDC2-D586-487B-A4A7-4D2BFAB5C95B}" type="pres">
      <dgm:prSet presAssocID="{BAC8D2F8-F656-42F1-B332-E88E1B93803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19C19A-5CE5-4518-B7CD-21B63821A172}" type="pres">
      <dgm:prSet presAssocID="{BAC8D2F8-F656-42F1-B332-E88E1B93803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A51DDD1-921D-43E3-83EF-9C2A0A862735}" type="pres">
      <dgm:prSet presAssocID="{BAC8D2F8-F656-42F1-B332-E88E1B93803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C526906-1398-4AA2-BE43-9BF116FFCA77}" srcId="{BAC8D2F8-F656-42F1-B332-E88E1B938036}" destId="{0F6AA20E-AD18-4A3A-B408-046E5489340F}" srcOrd="5" destOrd="0" parTransId="{162FDF5C-50A6-4F62-8A06-7F0F0A97EE6C}" sibTransId="{4F3B1E04-F744-4B0A-8E32-339979D0AA30}"/>
    <dgm:cxn modelId="{33CD0415-4156-4F04-A8CE-C20E6494D05F}" srcId="{BAC8D2F8-F656-42F1-B332-E88E1B938036}" destId="{6B71DA8E-E4EA-46BB-869C-C3A85A5A30CD}" srcOrd="3" destOrd="0" parTransId="{B2194E8E-11E6-4CDB-9A49-E1930F4F7B04}" sibTransId="{8BCD52F8-B647-4512-A141-554E89232A9B}"/>
    <dgm:cxn modelId="{B172CF17-7590-4251-A63A-E4C50F9C7748}" type="presOf" srcId="{16174347-0169-4489-9450-E77BB1819927}" destId="{574EC957-CBA6-467E-8C7D-ECB217D3A0A8}" srcOrd="0" destOrd="0" presId="urn:microsoft.com/office/officeart/2005/8/layout/matrix2"/>
    <dgm:cxn modelId="{025AF823-72BC-4D7F-A10B-B593A1B222EB}" type="presOf" srcId="{73627BD6-CD78-4AF4-B0FC-0AE0AB9A1C92}" destId="{5454CDC2-D586-487B-A4A7-4D2BFAB5C95B}" srcOrd="0" destOrd="0" presId="urn:microsoft.com/office/officeart/2005/8/layout/matrix2"/>
    <dgm:cxn modelId="{69529843-60D0-4759-853B-1EEC7757F8EC}" srcId="{BAC8D2F8-F656-42F1-B332-E88E1B938036}" destId="{6C417C7B-1E74-406D-B3BC-C0E320EAD0F6}" srcOrd="4" destOrd="0" parTransId="{469F5A93-B660-4EAC-AC04-24BB640237ED}" sibTransId="{E94E2F48-B814-4F8D-BCAA-A44669665428}"/>
    <dgm:cxn modelId="{0C7EC450-4BFC-4E57-828D-E891CCA85185}" srcId="{BAC8D2F8-F656-42F1-B332-E88E1B938036}" destId="{C376A25E-6DB3-44F3-AE00-A1C69E28AAEE}" srcOrd="2" destOrd="0" parTransId="{7F0DFB40-25A0-4A48-A7EB-5215D1DB61D9}" sibTransId="{6AAB232C-4DCE-4212-9572-CD94927DE18E}"/>
    <dgm:cxn modelId="{EA143F57-0CE7-47C4-B9BA-CB2E52B3C212}" type="presOf" srcId="{C376A25E-6DB3-44F3-AE00-A1C69E28AAEE}" destId="{1119C19A-5CE5-4518-B7CD-21B63821A172}" srcOrd="0" destOrd="0" presId="urn:microsoft.com/office/officeart/2005/8/layout/matrix2"/>
    <dgm:cxn modelId="{51E63183-3170-4789-A2C4-48BDBF4E8D16}" srcId="{BAC8D2F8-F656-42F1-B332-E88E1B938036}" destId="{16174347-0169-4489-9450-E77BB1819927}" srcOrd="0" destOrd="0" parTransId="{28B1895B-1483-4BB1-878F-786F00B12F97}" sibTransId="{F4C97096-9801-4BAE-ADCA-22FDFB0381F3}"/>
    <dgm:cxn modelId="{1D510A99-B63F-406D-8242-ED5E57D0A04E}" type="presOf" srcId="{BAC8D2F8-F656-42F1-B332-E88E1B938036}" destId="{423DA725-4308-48DD-A5E1-484FAA86C837}" srcOrd="0" destOrd="0" presId="urn:microsoft.com/office/officeart/2005/8/layout/matrix2"/>
    <dgm:cxn modelId="{4C0E34B3-244A-43C0-8ABA-EFEDF5AD6117}" srcId="{BAC8D2F8-F656-42F1-B332-E88E1B938036}" destId="{73627BD6-CD78-4AF4-B0FC-0AE0AB9A1C92}" srcOrd="1" destOrd="0" parTransId="{01DD9832-79BB-465C-B35B-41D139E5ECE6}" sibTransId="{241CE566-FE09-4C96-BD22-DC3AA4714883}"/>
    <dgm:cxn modelId="{F32870DD-F9E6-4164-BA19-F05DACFE8A0F}" type="presOf" srcId="{6B71DA8E-E4EA-46BB-869C-C3A85A5A30CD}" destId="{AA51DDD1-921D-43E3-83EF-9C2A0A862735}" srcOrd="0" destOrd="0" presId="urn:microsoft.com/office/officeart/2005/8/layout/matrix2"/>
    <dgm:cxn modelId="{375BBA37-FC3D-4C14-BD23-3DA2AA90AE7B}" type="presParOf" srcId="{423DA725-4308-48DD-A5E1-484FAA86C837}" destId="{1D887333-3E1B-424F-86BB-B47631F874F4}" srcOrd="0" destOrd="0" presId="urn:microsoft.com/office/officeart/2005/8/layout/matrix2"/>
    <dgm:cxn modelId="{AB85FB41-97EF-43DE-9034-4FF8C4E930A6}" type="presParOf" srcId="{423DA725-4308-48DD-A5E1-484FAA86C837}" destId="{574EC957-CBA6-467E-8C7D-ECB217D3A0A8}" srcOrd="1" destOrd="0" presId="urn:microsoft.com/office/officeart/2005/8/layout/matrix2"/>
    <dgm:cxn modelId="{FB90E43F-C129-4ECD-8641-8EC5009723A6}" type="presParOf" srcId="{423DA725-4308-48DD-A5E1-484FAA86C837}" destId="{5454CDC2-D586-487B-A4A7-4D2BFAB5C95B}" srcOrd="2" destOrd="0" presId="urn:microsoft.com/office/officeart/2005/8/layout/matrix2"/>
    <dgm:cxn modelId="{903AB2C4-0DD3-4048-987F-892235727F88}" type="presParOf" srcId="{423DA725-4308-48DD-A5E1-484FAA86C837}" destId="{1119C19A-5CE5-4518-B7CD-21B63821A172}" srcOrd="3" destOrd="0" presId="urn:microsoft.com/office/officeart/2005/8/layout/matrix2"/>
    <dgm:cxn modelId="{3BF9A3F9-32E3-4E6E-9DB2-3B9EE5386F1C}" type="presParOf" srcId="{423DA725-4308-48DD-A5E1-484FAA86C837}" destId="{AA51DDD1-921D-43E3-83EF-9C2A0A86273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B97D61-AFED-45B0-A99A-0D83D7B3F96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617B54A5-6810-4C4A-9984-0171A29C7D2B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entury Gothic" panose="020B0502020202020204" pitchFamily="34" charset="0"/>
            </a:rPr>
            <a:t>Contingencia generada por Covid-19.</a:t>
          </a:r>
          <a:endParaRPr lang="en-US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139BBEB-6004-4F7F-AABC-AE60DA5FF9AF}" type="parTrans" cxnId="{2BD4968E-C90B-4E6B-8062-71FADD666A86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6611A80-1B03-4CE2-BCAE-ED6FC56FE229}" type="sibTrans" cxnId="{2BD4968E-C90B-4E6B-8062-71FADD666A86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D571382-557C-47DA-BD77-C1EFE530FE8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entury Gothic" panose="020B0502020202020204" pitchFamily="34" charset="0"/>
            </a:rPr>
            <a:t>Diseño de planeaciones y  adecuación de actividades.</a:t>
          </a:r>
          <a:endParaRPr lang="en-US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907DDB2-E6E2-4B76-B760-A4F67D763C2F}" type="parTrans" cxnId="{D72B0626-0919-477B-BC3D-0ECE13CA0636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3970B2E-5CB7-4103-80B9-404589384467}" type="sibTrans" cxnId="{D72B0626-0919-477B-BC3D-0ECE13CA0636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0A45719-936F-4364-9368-108C6F700B0D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entury Gothic" panose="020B0502020202020204" pitchFamily="34" charset="0"/>
            </a:rPr>
            <a:t>Baja asistencia de los alumnos. </a:t>
          </a:r>
          <a:endParaRPr lang="en-US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CCC673C-EBC5-439B-B209-90466AFA4FCA}" type="parTrans" cxnId="{6CBFE717-D2C8-4922-A3E6-3F6BAE115901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532925E-D71C-4D3A-9D35-A8D2E10D7298}" type="sibTrans" cxnId="{6CBFE717-D2C8-4922-A3E6-3F6BAE115901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B4F28F7-0DB5-4FDB-95A2-82BC76866FD4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entury Gothic" panose="020B0502020202020204" pitchFamily="34" charset="0"/>
            </a:rPr>
            <a:t>Trabajar de manera presencial a la par con la modalidad en línea. </a:t>
          </a:r>
          <a:endParaRPr lang="en-US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4FB0BFE-F94D-46DD-9084-CC016E561661}" type="parTrans" cxnId="{D4509EA2-024E-48E4-BF43-961053AAAF5F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6D92E4F-71EE-4E3E-9FB0-65E63DE31AA6}" type="sibTrans" cxnId="{D4509EA2-024E-48E4-BF43-961053AAAF5F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31D52C7-A65D-4152-BAF7-104B318F6135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entury Gothic" panose="020B0502020202020204" pitchFamily="34" charset="0"/>
            </a:rPr>
            <a:t>Cambio</a:t>
          </a:r>
          <a:r>
            <a:rPr lang="es-MX" sz="1200" baseline="0" dirty="0">
              <a:solidFill>
                <a:schemeClr val="tx1"/>
              </a:solidFill>
              <a:latin typeface="Century Gothic" panose="020B0502020202020204" pitchFamily="34" charset="0"/>
            </a:rPr>
            <a:t> de maestras titulares. </a:t>
          </a:r>
          <a:endParaRPr lang="en-US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7E8447C-7929-44C3-A2B2-0AC52086E0B5}" type="parTrans" cxnId="{8AC9F8AB-4FBC-4AAE-A56F-52329C5A16E9}">
      <dgm:prSet/>
      <dgm:spPr/>
      <dgm:t>
        <a:bodyPr/>
        <a:lstStyle/>
        <a:p>
          <a:endParaRPr lang="en-US" sz="1200"/>
        </a:p>
      </dgm:t>
    </dgm:pt>
    <dgm:pt modelId="{7B1FA07D-6090-490D-8CCE-2ED92170DB05}" type="sibTrans" cxnId="{8AC9F8AB-4FBC-4AAE-A56F-52329C5A16E9}">
      <dgm:prSet/>
      <dgm:spPr/>
      <dgm:t>
        <a:bodyPr/>
        <a:lstStyle/>
        <a:p>
          <a:endParaRPr lang="en-US" sz="1200"/>
        </a:p>
      </dgm:t>
    </dgm:pt>
    <dgm:pt modelId="{8310B21A-644A-4782-97C1-885C98C5CD02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entury Gothic" panose="020B0502020202020204" pitchFamily="34" charset="0"/>
            </a:rPr>
            <a:t>Diagnóstico.</a:t>
          </a:r>
          <a:r>
            <a:rPr lang="es-MX" sz="1200" baseline="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endParaRPr lang="en-US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090BBCE-DC99-400C-B7D1-6BDC55691D6A}" type="parTrans" cxnId="{59224F4A-665C-4F3B-8073-91DEC8FCBE01}">
      <dgm:prSet/>
      <dgm:spPr/>
      <dgm:t>
        <a:bodyPr/>
        <a:lstStyle/>
        <a:p>
          <a:endParaRPr lang="en-US" sz="1200"/>
        </a:p>
      </dgm:t>
    </dgm:pt>
    <dgm:pt modelId="{8C5DCC80-34EC-4DF2-BE43-A59DB5FB90B9}" type="sibTrans" cxnId="{59224F4A-665C-4F3B-8073-91DEC8FCBE01}">
      <dgm:prSet/>
      <dgm:spPr/>
      <dgm:t>
        <a:bodyPr/>
        <a:lstStyle/>
        <a:p>
          <a:endParaRPr lang="en-US" sz="1200"/>
        </a:p>
      </dgm:t>
    </dgm:pt>
    <dgm:pt modelId="{E9D820FD-D7E3-455F-9DB9-A37890EFFD43}" type="pres">
      <dgm:prSet presAssocID="{6DB97D61-AFED-45B0-A99A-0D83D7B3F969}" presName="CompostProcess" presStyleCnt="0">
        <dgm:presLayoutVars>
          <dgm:dir/>
          <dgm:resizeHandles val="exact"/>
        </dgm:presLayoutVars>
      </dgm:prSet>
      <dgm:spPr/>
    </dgm:pt>
    <dgm:pt modelId="{202961B8-35B0-4149-BDDC-4333AABA9FAA}" type="pres">
      <dgm:prSet presAssocID="{6DB97D61-AFED-45B0-A99A-0D83D7B3F969}" presName="arrow" presStyleLbl="bgShp" presStyleIdx="0" presStyleCnt="1"/>
      <dgm:spPr/>
    </dgm:pt>
    <dgm:pt modelId="{B1AD7D2B-7960-40F4-9DE6-A69D66E7DED5}" type="pres">
      <dgm:prSet presAssocID="{6DB97D61-AFED-45B0-A99A-0D83D7B3F969}" presName="linearProcess" presStyleCnt="0"/>
      <dgm:spPr/>
    </dgm:pt>
    <dgm:pt modelId="{1C995202-14F7-4C25-A92E-B199B3BDC8E0}" type="pres">
      <dgm:prSet presAssocID="{617B54A5-6810-4C4A-9984-0171A29C7D2B}" presName="textNode" presStyleLbl="node1" presStyleIdx="0" presStyleCnt="6" custScaleX="90268" custScaleY="62011">
        <dgm:presLayoutVars>
          <dgm:bulletEnabled val="1"/>
        </dgm:presLayoutVars>
      </dgm:prSet>
      <dgm:spPr/>
    </dgm:pt>
    <dgm:pt modelId="{BE3B676B-8E76-49E6-B9F5-A374C5D9213E}" type="pres">
      <dgm:prSet presAssocID="{76611A80-1B03-4CE2-BCAE-ED6FC56FE229}" presName="sibTrans" presStyleCnt="0"/>
      <dgm:spPr/>
    </dgm:pt>
    <dgm:pt modelId="{3C546C5B-8C43-4755-A231-5593970F3C4E}" type="pres">
      <dgm:prSet presAssocID="{B31D52C7-A65D-4152-BAF7-104B318F6135}" presName="textNode" presStyleLbl="node1" presStyleIdx="1" presStyleCnt="6" custScaleX="91053" custScaleY="58703">
        <dgm:presLayoutVars>
          <dgm:bulletEnabled val="1"/>
        </dgm:presLayoutVars>
      </dgm:prSet>
      <dgm:spPr/>
    </dgm:pt>
    <dgm:pt modelId="{90D2A2B9-369B-40D9-A15B-E502D9DAD73F}" type="pres">
      <dgm:prSet presAssocID="{7B1FA07D-6090-490D-8CCE-2ED92170DB05}" presName="sibTrans" presStyleCnt="0"/>
      <dgm:spPr/>
    </dgm:pt>
    <dgm:pt modelId="{8AAC3687-97F7-4EB0-825A-DA1C4F891994}" type="pres">
      <dgm:prSet presAssocID="{8310B21A-644A-4782-97C1-885C98C5CD02}" presName="textNode" presStyleLbl="node1" presStyleIdx="2" presStyleCnt="6" custScaleX="95508" custScaleY="70280">
        <dgm:presLayoutVars>
          <dgm:bulletEnabled val="1"/>
        </dgm:presLayoutVars>
      </dgm:prSet>
      <dgm:spPr/>
    </dgm:pt>
    <dgm:pt modelId="{0E47772A-DEEA-49BF-A741-13C3C0F91393}" type="pres">
      <dgm:prSet presAssocID="{8C5DCC80-34EC-4DF2-BE43-A59DB5FB90B9}" presName="sibTrans" presStyleCnt="0"/>
      <dgm:spPr/>
    </dgm:pt>
    <dgm:pt modelId="{E3C4BB47-9AA9-4A21-BBB0-ABF3ECDC6791}" type="pres">
      <dgm:prSet presAssocID="{6B4F28F7-0DB5-4FDB-95A2-82BC76866FD4}" presName="textNode" presStyleLbl="node1" presStyleIdx="3" presStyleCnt="6" custScaleX="97187" custScaleY="66973">
        <dgm:presLayoutVars>
          <dgm:bulletEnabled val="1"/>
        </dgm:presLayoutVars>
      </dgm:prSet>
      <dgm:spPr/>
    </dgm:pt>
    <dgm:pt modelId="{9FC53A39-AC05-4166-8AD7-6100954917C0}" type="pres">
      <dgm:prSet presAssocID="{06D92E4F-71EE-4E3E-9FB0-65E63DE31AA6}" presName="sibTrans" presStyleCnt="0"/>
      <dgm:spPr/>
    </dgm:pt>
    <dgm:pt modelId="{2FB98A0A-A7CF-47ED-B544-C8F90C71F42A}" type="pres">
      <dgm:prSet presAssocID="{A0A45719-936F-4364-9368-108C6F700B0D}" presName="textNode" presStyleLbl="node1" presStyleIdx="4" presStyleCnt="6" custScaleX="94913" custScaleY="57050">
        <dgm:presLayoutVars>
          <dgm:bulletEnabled val="1"/>
        </dgm:presLayoutVars>
      </dgm:prSet>
      <dgm:spPr/>
    </dgm:pt>
    <dgm:pt modelId="{1638B34B-5C02-4241-8F7E-CE71645C1563}" type="pres">
      <dgm:prSet presAssocID="{8532925E-D71C-4D3A-9D35-A8D2E10D7298}" presName="sibTrans" presStyleCnt="0"/>
      <dgm:spPr/>
    </dgm:pt>
    <dgm:pt modelId="{A96DED8E-EF14-48F6-BA66-F3841602160B}" type="pres">
      <dgm:prSet presAssocID="{BD571382-557C-47DA-BD77-C1EFE530FE86}" presName="textNode" presStyleLbl="node1" presStyleIdx="5" presStyleCnt="6" custScaleX="104210" custScaleY="65319">
        <dgm:presLayoutVars>
          <dgm:bulletEnabled val="1"/>
        </dgm:presLayoutVars>
      </dgm:prSet>
      <dgm:spPr/>
    </dgm:pt>
  </dgm:ptLst>
  <dgm:cxnLst>
    <dgm:cxn modelId="{6CBFE717-D2C8-4922-A3E6-3F6BAE115901}" srcId="{6DB97D61-AFED-45B0-A99A-0D83D7B3F969}" destId="{A0A45719-936F-4364-9368-108C6F700B0D}" srcOrd="4" destOrd="0" parTransId="{1CCC673C-EBC5-439B-B209-90466AFA4FCA}" sibTransId="{8532925E-D71C-4D3A-9D35-A8D2E10D7298}"/>
    <dgm:cxn modelId="{D72B0626-0919-477B-BC3D-0ECE13CA0636}" srcId="{6DB97D61-AFED-45B0-A99A-0D83D7B3F969}" destId="{BD571382-557C-47DA-BD77-C1EFE530FE86}" srcOrd="5" destOrd="0" parTransId="{E907DDB2-E6E2-4B76-B760-A4F67D763C2F}" sibTransId="{13970B2E-5CB7-4103-80B9-404589384467}"/>
    <dgm:cxn modelId="{239F0F30-8792-4149-8015-4F491968E309}" type="presOf" srcId="{6DB97D61-AFED-45B0-A99A-0D83D7B3F969}" destId="{E9D820FD-D7E3-455F-9DB9-A37890EFFD43}" srcOrd="0" destOrd="0" presId="urn:microsoft.com/office/officeart/2005/8/layout/hProcess9"/>
    <dgm:cxn modelId="{99DC2E3B-06A8-4478-ADFD-AAEE3477C64F}" type="presOf" srcId="{617B54A5-6810-4C4A-9984-0171A29C7D2B}" destId="{1C995202-14F7-4C25-A92E-B199B3BDC8E0}" srcOrd="0" destOrd="0" presId="urn:microsoft.com/office/officeart/2005/8/layout/hProcess9"/>
    <dgm:cxn modelId="{59224F4A-665C-4F3B-8073-91DEC8FCBE01}" srcId="{6DB97D61-AFED-45B0-A99A-0D83D7B3F969}" destId="{8310B21A-644A-4782-97C1-885C98C5CD02}" srcOrd="2" destOrd="0" parTransId="{9090BBCE-DC99-400C-B7D1-6BDC55691D6A}" sibTransId="{8C5DCC80-34EC-4DF2-BE43-A59DB5FB90B9}"/>
    <dgm:cxn modelId="{AD43078C-805A-4714-94D2-1218FECDACE3}" type="presOf" srcId="{BD571382-557C-47DA-BD77-C1EFE530FE86}" destId="{A96DED8E-EF14-48F6-BA66-F3841602160B}" srcOrd="0" destOrd="0" presId="urn:microsoft.com/office/officeart/2005/8/layout/hProcess9"/>
    <dgm:cxn modelId="{2BD4968E-C90B-4E6B-8062-71FADD666A86}" srcId="{6DB97D61-AFED-45B0-A99A-0D83D7B3F969}" destId="{617B54A5-6810-4C4A-9984-0171A29C7D2B}" srcOrd="0" destOrd="0" parTransId="{8139BBEB-6004-4F7F-AABC-AE60DA5FF9AF}" sibTransId="{76611A80-1B03-4CE2-BCAE-ED6FC56FE229}"/>
    <dgm:cxn modelId="{D4509EA2-024E-48E4-BF43-961053AAAF5F}" srcId="{6DB97D61-AFED-45B0-A99A-0D83D7B3F969}" destId="{6B4F28F7-0DB5-4FDB-95A2-82BC76866FD4}" srcOrd="3" destOrd="0" parTransId="{74FB0BFE-F94D-46DD-9084-CC016E561661}" sibTransId="{06D92E4F-71EE-4E3E-9FB0-65E63DE31AA6}"/>
    <dgm:cxn modelId="{8AC9F8AB-4FBC-4AAE-A56F-52329C5A16E9}" srcId="{6DB97D61-AFED-45B0-A99A-0D83D7B3F969}" destId="{B31D52C7-A65D-4152-BAF7-104B318F6135}" srcOrd="1" destOrd="0" parTransId="{97E8447C-7929-44C3-A2B2-0AC52086E0B5}" sibTransId="{7B1FA07D-6090-490D-8CCE-2ED92170DB05}"/>
    <dgm:cxn modelId="{463BAFB7-98C7-495C-8422-96935635906D}" type="presOf" srcId="{B31D52C7-A65D-4152-BAF7-104B318F6135}" destId="{3C546C5B-8C43-4755-A231-5593970F3C4E}" srcOrd="0" destOrd="0" presId="urn:microsoft.com/office/officeart/2005/8/layout/hProcess9"/>
    <dgm:cxn modelId="{07D0B8C8-CC52-4253-968D-76356CBEF584}" type="presOf" srcId="{A0A45719-936F-4364-9368-108C6F700B0D}" destId="{2FB98A0A-A7CF-47ED-B544-C8F90C71F42A}" srcOrd="0" destOrd="0" presId="urn:microsoft.com/office/officeart/2005/8/layout/hProcess9"/>
    <dgm:cxn modelId="{F3FA1BD2-04D8-47C9-A3D1-19735B9705B7}" type="presOf" srcId="{8310B21A-644A-4782-97C1-885C98C5CD02}" destId="{8AAC3687-97F7-4EB0-825A-DA1C4F891994}" srcOrd="0" destOrd="0" presId="urn:microsoft.com/office/officeart/2005/8/layout/hProcess9"/>
    <dgm:cxn modelId="{0E34C5F7-FFE1-4AE9-B96D-937B42B3167F}" type="presOf" srcId="{6B4F28F7-0DB5-4FDB-95A2-82BC76866FD4}" destId="{E3C4BB47-9AA9-4A21-BBB0-ABF3ECDC6791}" srcOrd="0" destOrd="0" presId="urn:microsoft.com/office/officeart/2005/8/layout/hProcess9"/>
    <dgm:cxn modelId="{CE27EA05-C408-44B8-9050-AB3F0BD8DE98}" type="presParOf" srcId="{E9D820FD-D7E3-455F-9DB9-A37890EFFD43}" destId="{202961B8-35B0-4149-BDDC-4333AABA9FAA}" srcOrd="0" destOrd="0" presId="urn:microsoft.com/office/officeart/2005/8/layout/hProcess9"/>
    <dgm:cxn modelId="{D608C296-3CD6-450E-A5FA-834931D456F5}" type="presParOf" srcId="{E9D820FD-D7E3-455F-9DB9-A37890EFFD43}" destId="{B1AD7D2B-7960-40F4-9DE6-A69D66E7DED5}" srcOrd="1" destOrd="0" presId="urn:microsoft.com/office/officeart/2005/8/layout/hProcess9"/>
    <dgm:cxn modelId="{A6836861-EC01-4B75-B1D3-7D2DE970ACA1}" type="presParOf" srcId="{B1AD7D2B-7960-40F4-9DE6-A69D66E7DED5}" destId="{1C995202-14F7-4C25-A92E-B199B3BDC8E0}" srcOrd="0" destOrd="0" presId="urn:microsoft.com/office/officeart/2005/8/layout/hProcess9"/>
    <dgm:cxn modelId="{B4051110-3DAB-46A4-A365-F992FB443260}" type="presParOf" srcId="{B1AD7D2B-7960-40F4-9DE6-A69D66E7DED5}" destId="{BE3B676B-8E76-49E6-B9F5-A374C5D9213E}" srcOrd="1" destOrd="0" presId="urn:microsoft.com/office/officeart/2005/8/layout/hProcess9"/>
    <dgm:cxn modelId="{3664E3CC-EB34-4419-8FBA-8FCFE961C038}" type="presParOf" srcId="{B1AD7D2B-7960-40F4-9DE6-A69D66E7DED5}" destId="{3C546C5B-8C43-4755-A231-5593970F3C4E}" srcOrd="2" destOrd="0" presId="urn:microsoft.com/office/officeart/2005/8/layout/hProcess9"/>
    <dgm:cxn modelId="{0F7302A6-D8D3-4854-8195-58C45875D9DD}" type="presParOf" srcId="{B1AD7D2B-7960-40F4-9DE6-A69D66E7DED5}" destId="{90D2A2B9-369B-40D9-A15B-E502D9DAD73F}" srcOrd="3" destOrd="0" presId="urn:microsoft.com/office/officeart/2005/8/layout/hProcess9"/>
    <dgm:cxn modelId="{898D5FEB-818B-469B-BD5B-A05C2000A2F7}" type="presParOf" srcId="{B1AD7D2B-7960-40F4-9DE6-A69D66E7DED5}" destId="{8AAC3687-97F7-4EB0-825A-DA1C4F891994}" srcOrd="4" destOrd="0" presId="urn:microsoft.com/office/officeart/2005/8/layout/hProcess9"/>
    <dgm:cxn modelId="{FDF6F3EE-1B32-49B3-BB3A-2A4C37B89868}" type="presParOf" srcId="{B1AD7D2B-7960-40F4-9DE6-A69D66E7DED5}" destId="{0E47772A-DEEA-49BF-A741-13C3C0F91393}" srcOrd="5" destOrd="0" presId="urn:microsoft.com/office/officeart/2005/8/layout/hProcess9"/>
    <dgm:cxn modelId="{2D80FD80-937A-4607-9EA1-C2CD442C08DC}" type="presParOf" srcId="{B1AD7D2B-7960-40F4-9DE6-A69D66E7DED5}" destId="{E3C4BB47-9AA9-4A21-BBB0-ABF3ECDC6791}" srcOrd="6" destOrd="0" presId="urn:microsoft.com/office/officeart/2005/8/layout/hProcess9"/>
    <dgm:cxn modelId="{D6789ECF-D05E-4701-A48F-93BB5CCE651A}" type="presParOf" srcId="{B1AD7D2B-7960-40F4-9DE6-A69D66E7DED5}" destId="{9FC53A39-AC05-4166-8AD7-6100954917C0}" srcOrd="7" destOrd="0" presId="urn:microsoft.com/office/officeart/2005/8/layout/hProcess9"/>
    <dgm:cxn modelId="{10B0DB9A-DB73-4571-AEE0-39731D85E512}" type="presParOf" srcId="{B1AD7D2B-7960-40F4-9DE6-A69D66E7DED5}" destId="{2FB98A0A-A7CF-47ED-B544-C8F90C71F42A}" srcOrd="8" destOrd="0" presId="urn:microsoft.com/office/officeart/2005/8/layout/hProcess9"/>
    <dgm:cxn modelId="{D3827EF0-D007-4A15-A07F-3FB5ADDD6EAC}" type="presParOf" srcId="{B1AD7D2B-7960-40F4-9DE6-A69D66E7DED5}" destId="{1638B34B-5C02-4241-8F7E-CE71645C1563}" srcOrd="9" destOrd="0" presId="urn:microsoft.com/office/officeart/2005/8/layout/hProcess9"/>
    <dgm:cxn modelId="{688A4534-F59C-4E05-9B7C-C7503C5294C6}" type="presParOf" srcId="{B1AD7D2B-7960-40F4-9DE6-A69D66E7DED5}" destId="{A96DED8E-EF14-48F6-BA66-F3841602160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FF3D5A-D9C2-49CC-8AD6-FC0DEDB62F7C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FC06ABBB-A42F-4F65-AC99-2B7E00031EE5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Century Gothic" panose="020B0502020202020204" pitchFamily="34" charset="0"/>
            </a:rPr>
            <a:t>Características, necesidades e intereses de los alumnos.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B3C7273-BF5F-4AFC-8B52-B291EDB6342B}" type="parTrans" cxnId="{14007827-CCAB-45D6-8BE5-C7FCD36CAD4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A33C987-41FA-4D46-9964-4E0CE1EC258A}" type="sibTrans" cxnId="{14007827-CCAB-45D6-8BE5-C7FCD36CAD4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D68FDFA-B938-47DC-9E05-3E4FB5722CD9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Century Gothic" panose="020B0502020202020204" pitchFamily="34" charset="0"/>
            </a:rPr>
            <a:t>Materiales concretos y llamativos. 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62608C0-9498-4106-AA2D-027AC925E59A}" type="parTrans" cxnId="{97342AF6-2086-4696-A486-C61C86E2856A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6EE7382-11DD-410B-9E02-B89817351E6F}" type="sibTrans" cxnId="{97342AF6-2086-4696-A486-C61C86E2856A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0F97169-96C6-4ED3-B64D-15BAFDBEAF1E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Century Gothic" panose="020B0502020202020204" pitchFamily="34" charset="0"/>
            </a:rPr>
            <a:t>El juego como estrategia de aprendizaje. 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61A6368-A190-4810-B04A-7143EE3E7E12}" type="parTrans" cxnId="{EB9BD503-6F82-4C0E-A681-CCF8595AFF4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B371247-6ACC-47DD-B4A0-D671D219393A}" type="sibTrans" cxnId="{EB9BD503-6F82-4C0E-A681-CCF8595AFF4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20940B7-0708-4008-B26C-8A49417B7A53}" type="pres">
      <dgm:prSet presAssocID="{FBFF3D5A-D9C2-49CC-8AD6-FC0DEDB62F7C}" presName="Name0" presStyleCnt="0">
        <dgm:presLayoutVars>
          <dgm:dir/>
          <dgm:animLvl val="lvl"/>
          <dgm:resizeHandles val="exact"/>
        </dgm:presLayoutVars>
      </dgm:prSet>
      <dgm:spPr/>
    </dgm:pt>
    <dgm:pt modelId="{31CD42E8-E541-4611-B9F4-1E4409CB3D81}" type="pres">
      <dgm:prSet presAssocID="{B0F97169-96C6-4ED3-B64D-15BAFDBEAF1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BD60A10-0100-406E-BB16-9D83B6E5EF29}" type="pres">
      <dgm:prSet presAssocID="{DB371247-6ACC-47DD-B4A0-D671D219393A}" presName="parTxOnlySpace" presStyleCnt="0"/>
      <dgm:spPr/>
    </dgm:pt>
    <dgm:pt modelId="{E86A0F33-A51D-4D13-9966-0C33D5EAC4F4}" type="pres">
      <dgm:prSet presAssocID="{FC06ABBB-A42F-4F65-AC99-2B7E00031EE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B297B25-B6B2-4D0F-AE16-4931CAD3E216}" type="pres">
      <dgm:prSet presAssocID="{FA33C987-41FA-4D46-9964-4E0CE1EC258A}" presName="parTxOnlySpace" presStyleCnt="0"/>
      <dgm:spPr/>
    </dgm:pt>
    <dgm:pt modelId="{94062381-6D2D-43E9-9109-1BC65150873E}" type="pres">
      <dgm:prSet presAssocID="{ED68FDFA-B938-47DC-9E05-3E4FB5722CD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B9BD503-6F82-4C0E-A681-CCF8595AFF44}" srcId="{FBFF3D5A-D9C2-49CC-8AD6-FC0DEDB62F7C}" destId="{B0F97169-96C6-4ED3-B64D-15BAFDBEAF1E}" srcOrd="0" destOrd="0" parTransId="{B61A6368-A190-4810-B04A-7143EE3E7E12}" sibTransId="{DB371247-6ACC-47DD-B4A0-D671D219393A}"/>
    <dgm:cxn modelId="{14007827-CCAB-45D6-8BE5-C7FCD36CAD4D}" srcId="{FBFF3D5A-D9C2-49CC-8AD6-FC0DEDB62F7C}" destId="{FC06ABBB-A42F-4F65-AC99-2B7E00031EE5}" srcOrd="1" destOrd="0" parTransId="{2B3C7273-BF5F-4AFC-8B52-B291EDB6342B}" sibTransId="{FA33C987-41FA-4D46-9964-4E0CE1EC258A}"/>
    <dgm:cxn modelId="{345A7466-223A-4C10-83C8-74D33C878D79}" type="presOf" srcId="{FBFF3D5A-D9C2-49CC-8AD6-FC0DEDB62F7C}" destId="{F20940B7-0708-4008-B26C-8A49417B7A53}" srcOrd="0" destOrd="0" presId="urn:microsoft.com/office/officeart/2005/8/layout/chevron1"/>
    <dgm:cxn modelId="{5C33E851-506F-4D69-9E68-7B7C30168F63}" type="presOf" srcId="{ED68FDFA-B938-47DC-9E05-3E4FB5722CD9}" destId="{94062381-6D2D-43E9-9109-1BC65150873E}" srcOrd="0" destOrd="0" presId="urn:microsoft.com/office/officeart/2005/8/layout/chevron1"/>
    <dgm:cxn modelId="{7F875DB9-C31F-4CFE-9024-2B22E14EA681}" type="presOf" srcId="{FC06ABBB-A42F-4F65-AC99-2B7E00031EE5}" destId="{E86A0F33-A51D-4D13-9966-0C33D5EAC4F4}" srcOrd="0" destOrd="0" presId="urn:microsoft.com/office/officeart/2005/8/layout/chevron1"/>
    <dgm:cxn modelId="{85C601ED-E373-442E-B21B-B1801C68560C}" type="presOf" srcId="{B0F97169-96C6-4ED3-B64D-15BAFDBEAF1E}" destId="{31CD42E8-E541-4611-B9F4-1E4409CB3D81}" srcOrd="0" destOrd="0" presId="urn:microsoft.com/office/officeart/2005/8/layout/chevron1"/>
    <dgm:cxn modelId="{97342AF6-2086-4696-A486-C61C86E2856A}" srcId="{FBFF3D5A-D9C2-49CC-8AD6-FC0DEDB62F7C}" destId="{ED68FDFA-B938-47DC-9E05-3E4FB5722CD9}" srcOrd="2" destOrd="0" parTransId="{962608C0-9498-4106-AA2D-027AC925E59A}" sibTransId="{26EE7382-11DD-410B-9E02-B89817351E6F}"/>
    <dgm:cxn modelId="{7AE99831-D9B5-405E-B38B-EEB3F344BE33}" type="presParOf" srcId="{F20940B7-0708-4008-B26C-8A49417B7A53}" destId="{31CD42E8-E541-4611-B9F4-1E4409CB3D81}" srcOrd="0" destOrd="0" presId="urn:microsoft.com/office/officeart/2005/8/layout/chevron1"/>
    <dgm:cxn modelId="{A10FF46D-C9E4-4602-BBBF-AABCFD4495AB}" type="presParOf" srcId="{F20940B7-0708-4008-B26C-8A49417B7A53}" destId="{FBD60A10-0100-406E-BB16-9D83B6E5EF29}" srcOrd="1" destOrd="0" presId="urn:microsoft.com/office/officeart/2005/8/layout/chevron1"/>
    <dgm:cxn modelId="{7BCE710C-F39F-4EE3-BFF3-D232D3375E1E}" type="presParOf" srcId="{F20940B7-0708-4008-B26C-8A49417B7A53}" destId="{E86A0F33-A51D-4D13-9966-0C33D5EAC4F4}" srcOrd="2" destOrd="0" presId="urn:microsoft.com/office/officeart/2005/8/layout/chevron1"/>
    <dgm:cxn modelId="{1DC10943-01EC-4D3B-A798-5D31AC618AB6}" type="presParOf" srcId="{F20940B7-0708-4008-B26C-8A49417B7A53}" destId="{7B297B25-B6B2-4D0F-AE16-4931CAD3E216}" srcOrd="3" destOrd="0" presId="urn:microsoft.com/office/officeart/2005/8/layout/chevron1"/>
    <dgm:cxn modelId="{0119C101-15BE-49E8-880A-10630B5CCC8C}" type="presParOf" srcId="{F20940B7-0708-4008-B26C-8A49417B7A53}" destId="{94062381-6D2D-43E9-9109-1BC65150873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FF3D5A-D9C2-49CC-8AD6-FC0DEDB62F7C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C06ABBB-A42F-4F65-AC99-2B7E00031EE5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Century Gothic" panose="020B0502020202020204" pitchFamily="34" charset="0"/>
            </a:rPr>
            <a:t>Aprovechamiento del espacio. </a:t>
          </a:r>
          <a:endParaRPr lang="en-US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B3C7273-BF5F-4AFC-8B52-B291EDB6342B}" type="parTrans" cxnId="{14007827-CCAB-45D6-8BE5-C7FCD36CAD4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A33C987-41FA-4D46-9964-4E0CE1EC258A}" type="sibTrans" cxnId="{14007827-CCAB-45D6-8BE5-C7FCD36CAD4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0F97169-96C6-4ED3-B64D-15BAFDBEAF1E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Century Gothic" panose="020B0502020202020204" pitchFamily="34" charset="0"/>
            </a:rPr>
            <a:t>Uso de canciones. </a:t>
          </a:r>
          <a:endParaRPr lang="en-US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61A6368-A190-4810-B04A-7143EE3E7E12}" type="parTrans" cxnId="{EB9BD503-6F82-4C0E-A681-CCF8595AFF44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B371247-6ACC-47DD-B4A0-D671D219393A}" type="sibTrans" cxnId="{EB9BD503-6F82-4C0E-A681-CCF8595AFF44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20940B7-0708-4008-B26C-8A49417B7A53}" type="pres">
      <dgm:prSet presAssocID="{FBFF3D5A-D9C2-49CC-8AD6-FC0DEDB62F7C}" presName="Name0" presStyleCnt="0">
        <dgm:presLayoutVars>
          <dgm:dir/>
          <dgm:animLvl val="lvl"/>
          <dgm:resizeHandles val="exact"/>
        </dgm:presLayoutVars>
      </dgm:prSet>
      <dgm:spPr/>
    </dgm:pt>
    <dgm:pt modelId="{31CD42E8-E541-4611-B9F4-1E4409CB3D81}" type="pres">
      <dgm:prSet presAssocID="{B0F97169-96C6-4ED3-B64D-15BAFDBEAF1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BD60A10-0100-406E-BB16-9D83B6E5EF29}" type="pres">
      <dgm:prSet presAssocID="{DB371247-6ACC-47DD-B4A0-D671D219393A}" presName="parTxOnlySpace" presStyleCnt="0"/>
      <dgm:spPr/>
    </dgm:pt>
    <dgm:pt modelId="{E86A0F33-A51D-4D13-9966-0C33D5EAC4F4}" type="pres">
      <dgm:prSet presAssocID="{FC06ABBB-A42F-4F65-AC99-2B7E00031EE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B9BD503-6F82-4C0E-A681-CCF8595AFF44}" srcId="{FBFF3D5A-D9C2-49CC-8AD6-FC0DEDB62F7C}" destId="{B0F97169-96C6-4ED3-B64D-15BAFDBEAF1E}" srcOrd="0" destOrd="0" parTransId="{B61A6368-A190-4810-B04A-7143EE3E7E12}" sibTransId="{DB371247-6ACC-47DD-B4A0-D671D219393A}"/>
    <dgm:cxn modelId="{14007827-CCAB-45D6-8BE5-C7FCD36CAD4D}" srcId="{FBFF3D5A-D9C2-49CC-8AD6-FC0DEDB62F7C}" destId="{FC06ABBB-A42F-4F65-AC99-2B7E00031EE5}" srcOrd="1" destOrd="0" parTransId="{2B3C7273-BF5F-4AFC-8B52-B291EDB6342B}" sibTransId="{FA33C987-41FA-4D46-9964-4E0CE1EC258A}"/>
    <dgm:cxn modelId="{345A7466-223A-4C10-83C8-74D33C878D79}" type="presOf" srcId="{FBFF3D5A-D9C2-49CC-8AD6-FC0DEDB62F7C}" destId="{F20940B7-0708-4008-B26C-8A49417B7A53}" srcOrd="0" destOrd="0" presId="urn:microsoft.com/office/officeart/2005/8/layout/chevron1"/>
    <dgm:cxn modelId="{7F875DB9-C31F-4CFE-9024-2B22E14EA681}" type="presOf" srcId="{FC06ABBB-A42F-4F65-AC99-2B7E00031EE5}" destId="{E86A0F33-A51D-4D13-9966-0C33D5EAC4F4}" srcOrd="0" destOrd="0" presId="urn:microsoft.com/office/officeart/2005/8/layout/chevron1"/>
    <dgm:cxn modelId="{85C601ED-E373-442E-B21B-B1801C68560C}" type="presOf" srcId="{B0F97169-96C6-4ED3-B64D-15BAFDBEAF1E}" destId="{31CD42E8-E541-4611-B9F4-1E4409CB3D81}" srcOrd="0" destOrd="0" presId="urn:microsoft.com/office/officeart/2005/8/layout/chevron1"/>
    <dgm:cxn modelId="{7AE99831-D9B5-405E-B38B-EEB3F344BE33}" type="presParOf" srcId="{F20940B7-0708-4008-B26C-8A49417B7A53}" destId="{31CD42E8-E541-4611-B9F4-1E4409CB3D81}" srcOrd="0" destOrd="0" presId="urn:microsoft.com/office/officeart/2005/8/layout/chevron1"/>
    <dgm:cxn modelId="{A10FF46D-C9E4-4602-BBBF-AABCFD4495AB}" type="presParOf" srcId="{F20940B7-0708-4008-B26C-8A49417B7A53}" destId="{FBD60A10-0100-406E-BB16-9D83B6E5EF29}" srcOrd="1" destOrd="0" presId="urn:microsoft.com/office/officeart/2005/8/layout/chevron1"/>
    <dgm:cxn modelId="{7BCE710C-F39F-4EE3-BFF3-D232D3375E1E}" type="presParOf" srcId="{F20940B7-0708-4008-B26C-8A49417B7A53}" destId="{E86A0F33-A51D-4D13-9966-0C33D5EAC4F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F65D1-A6D2-421E-AD7B-3D152FA0E7C3}">
      <dsp:nvSpPr>
        <dsp:cNvPr id="0" name=""/>
        <dsp:cNvSpPr/>
      </dsp:nvSpPr>
      <dsp:spPr>
        <a:xfrm rot="5400000">
          <a:off x="481935" y="871037"/>
          <a:ext cx="1440615" cy="23971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11BAC-2B8F-495B-9757-538976736C46}">
      <dsp:nvSpPr>
        <dsp:cNvPr id="0" name=""/>
        <dsp:cNvSpPr/>
      </dsp:nvSpPr>
      <dsp:spPr>
        <a:xfrm>
          <a:off x="241461" y="1587269"/>
          <a:ext cx="2164161" cy="1897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Wingdings" panose="05000000000000000000" pitchFamily="2" charset="2"/>
            <a:buNone/>
          </a:pPr>
          <a:r>
            <a:rPr lang="es-MX" sz="1400" kern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rPr>
            <a:t>Elabora diagnósticos de los intereses, motivaciones y necesidades formativas de los alumnos para organizar las actividades de aprendizaje, así como las adecuaciones curriculares y didácticas pertinentes.</a:t>
          </a:r>
          <a:endParaRPr lang="en-US" sz="1400" kern="1200" dirty="0"/>
        </a:p>
      </dsp:txBody>
      <dsp:txXfrm>
        <a:off x="241461" y="1587269"/>
        <a:ext cx="2164161" cy="1897014"/>
      </dsp:txXfrm>
    </dsp:sp>
    <dsp:sp modelId="{3D122BC8-E0F0-4B73-B57E-6C9DA2B05BED}">
      <dsp:nvSpPr>
        <dsp:cNvPr id="0" name=""/>
        <dsp:cNvSpPr/>
      </dsp:nvSpPr>
      <dsp:spPr>
        <a:xfrm>
          <a:off x="1997290" y="694556"/>
          <a:ext cx="408332" cy="40833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912C1-CCB9-408B-9522-26CD66D8578D}">
      <dsp:nvSpPr>
        <dsp:cNvPr id="0" name=""/>
        <dsp:cNvSpPr/>
      </dsp:nvSpPr>
      <dsp:spPr>
        <a:xfrm rot="5400000">
          <a:off x="3131292" y="215451"/>
          <a:ext cx="1440615" cy="23971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5C38DB-5171-499C-BD42-09B0208A3FC2}">
      <dsp:nvSpPr>
        <dsp:cNvPr id="0" name=""/>
        <dsp:cNvSpPr/>
      </dsp:nvSpPr>
      <dsp:spPr>
        <a:xfrm>
          <a:off x="2890817" y="931683"/>
          <a:ext cx="2164161" cy="1897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Wingdings" panose="05000000000000000000" pitchFamily="2" charset="2"/>
            <a:buNone/>
          </a:pPr>
          <a:r>
            <a:rPr lang="es-MX" sz="1400" kern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rPr>
            <a:t>Selecciona estrategias que favorecen el desarrollo intelectual, físico, social y emocional de los alumnos para procurar el logro de los aprendizajes.</a:t>
          </a:r>
          <a:endParaRPr lang="en-US" sz="1400" kern="1200" dirty="0"/>
        </a:p>
      </dsp:txBody>
      <dsp:txXfrm>
        <a:off x="2890817" y="931683"/>
        <a:ext cx="2164161" cy="1897014"/>
      </dsp:txXfrm>
    </dsp:sp>
    <dsp:sp modelId="{4873C969-2C5C-4CF9-925D-A71962954A0B}">
      <dsp:nvSpPr>
        <dsp:cNvPr id="0" name=""/>
        <dsp:cNvSpPr/>
      </dsp:nvSpPr>
      <dsp:spPr>
        <a:xfrm>
          <a:off x="4646647" y="38970"/>
          <a:ext cx="408332" cy="40833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504D1E-2998-473E-B216-46EBA262E690}">
      <dsp:nvSpPr>
        <dsp:cNvPr id="0" name=""/>
        <dsp:cNvSpPr/>
      </dsp:nvSpPr>
      <dsp:spPr>
        <a:xfrm rot="5400000">
          <a:off x="5780649" y="-440134"/>
          <a:ext cx="1440615" cy="23971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AB563F-4CD3-446E-AA3D-7B5862AC3D93}">
      <dsp:nvSpPr>
        <dsp:cNvPr id="0" name=""/>
        <dsp:cNvSpPr/>
      </dsp:nvSpPr>
      <dsp:spPr>
        <a:xfrm>
          <a:off x="5540174" y="276097"/>
          <a:ext cx="2164161" cy="1897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Wingdings" panose="05000000000000000000" pitchFamily="2" charset="2"/>
            <a:buNone/>
          </a:pPr>
          <a:r>
            <a:rPr lang="es-MX" sz="1400" kern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rPr>
            <a:t>Construye escenarios y experiencias de aprendizaje utilizando diversos recursos metodológicos y tecnológicos para favorecer la educación inclusiva.</a:t>
          </a:r>
          <a:endParaRPr lang="en-US" sz="1400" kern="1200" dirty="0"/>
        </a:p>
      </dsp:txBody>
      <dsp:txXfrm>
        <a:off x="5540174" y="276097"/>
        <a:ext cx="2164161" cy="1897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15C02-EEAC-4564-BD86-B696EFEE6828}">
      <dsp:nvSpPr>
        <dsp:cNvPr id="0" name=""/>
        <dsp:cNvSpPr/>
      </dsp:nvSpPr>
      <dsp:spPr>
        <a:xfrm>
          <a:off x="0" y="504761"/>
          <a:ext cx="798490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B4780-159E-4A8A-AED5-7357A790AD75}">
      <dsp:nvSpPr>
        <dsp:cNvPr id="0" name=""/>
        <dsp:cNvSpPr/>
      </dsp:nvSpPr>
      <dsp:spPr>
        <a:xfrm>
          <a:off x="399245" y="61961"/>
          <a:ext cx="5589431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267" tIns="0" rIns="211267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Dificultad al realizar el conteo de los números.</a:t>
          </a:r>
          <a:endParaRPr lang="en-US" sz="1800" b="0" kern="1200" dirty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</a:endParaRPr>
        </a:p>
      </dsp:txBody>
      <dsp:txXfrm>
        <a:off x="442476" y="105192"/>
        <a:ext cx="5502969" cy="799138"/>
      </dsp:txXfrm>
    </dsp:sp>
    <dsp:sp modelId="{27989928-626E-4D91-903D-A57A614A1D7A}">
      <dsp:nvSpPr>
        <dsp:cNvPr id="0" name=""/>
        <dsp:cNvSpPr/>
      </dsp:nvSpPr>
      <dsp:spPr>
        <a:xfrm>
          <a:off x="0" y="1865562"/>
          <a:ext cx="798490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61E4B-870C-47D0-86B2-873903E83E82}">
      <dsp:nvSpPr>
        <dsp:cNvPr id="0" name=""/>
        <dsp:cNvSpPr/>
      </dsp:nvSpPr>
      <dsp:spPr>
        <a:xfrm>
          <a:off x="399245" y="1422761"/>
          <a:ext cx="5589431" cy="8856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267" tIns="0" rIns="211267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Falta de reconocimiento de los números. </a:t>
          </a:r>
          <a:endParaRPr lang="en-US" sz="1800" kern="1200" dirty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</a:endParaRPr>
        </a:p>
      </dsp:txBody>
      <dsp:txXfrm>
        <a:off x="442476" y="1465992"/>
        <a:ext cx="5502969" cy="799138"/>
      </dsp:txXfrm>
    </dsp:sp>
    <dsp:sp modelId="{8FF2857D-F7E1-463B-87D5-93B30800473C}">
      <dsp:nvSpPr>
        <dsp:cNvPr id="0" name=""/>
        <dsp:cNvSpPr/>
      </dsp:nvSpPr>
      <dsp:spPr>
        <a:xfrm>
          <a:off x="0" y="3226362"/>
          <a:ext cx="798490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1800C-F0CD-43C7-AAAF-A31B0C69834B}">
      <dsp:nvSpPr>
        <dsp:cNvPr id="0" name=""/>
        <dsp:cNvSpPr/>
      </dsp:nvSpPr>
      <dsp:spPr>
        <a:xfrm>
          <a:off x="399245" y="2783562"/>
          <a:ext cx="6874888" cy="8856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267" tIns="0" rIns="211267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Confusión en la secuencia de la serie numérica. </a:t>
          </a:r>
          <a:endParaRPr lang="en-US" sz="1800" kern="1200" dirty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</a:endParaRPr>
        </a:p>
      </dsp:txBody>
      <dsp:txXfrm>
        <a:off x="442476" y="2826793"/>
        <a:ext cx="6788426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31265-1ADB-4868-86B3-2331C2FD27C7}">
      <dsp:nvSpPr>
        <dsp:cNvPr id="0" name=""/>
        <dsp:cNvSpPr/>
      </dsp:nvSpPr>
      <dsp:spPr>
        <a:xfrm rot="5400000">
          <a:off x="-131235" y="132272"/>
          <a:ext cx="874903" cy="61243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 </a:t>
          </a:r>
          <a:endParaRPr lang="en-US" sz="1700" kern="1200" dirty="0"/>
        </a:p>
      </dsp:txBody>
      <dsp:txXfrm rot="-5400000">
        <a:off x="1" y="307252"/>
        <a:ext cx="612432" cy="262471"/>
      </dsp:txXfrm>
    </dsp:sp>
    <dsp:sp modelId="{1049C232-26AA-4C2F-BB59-35EA4DF81C74}">
      <dsp:nvSpPr>
        <dsp:cNvPr id="0" name=""/>
        <dsp:cNvSpPr/>
      </dsp:nvSpPr>
      <dsp:spPr>
        <a:xfrm rot="5400000">
          <a:off x="4175309" y="-3561839"/>
          <a:ext cx="568687" cy="7694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Introducción</a:t>
          </a:r>
          <a:r>
            <a:rPr lang="es-MX" sz="2000" kern="1200" dirty="0"/>
            <a:t> </a:t>
          </a:r>
          <a:endParaRPr lang="en-US" sz="2000" kern="1200" dirty="0"/>
        </a:p>
      </dsp:txBody>
      <dsp:txXfrm rot="-5400000">
        <a:off x="612433" y="28798"/>
        <a:ext cx="7666679" cy="513165"/>
      </dsp:txXfrm>
    </dsp:sp>
    <dsp:sp modelId="{DB639F83-6A0B-463C-B864-F0DD81F5846A}">
      <dsp:nvSpPr>
        <dsp:cNvPr id="0" name=""/>
        <dsp:cNvSpPr/>
      </dsp:nvSpPr>
      <dsp:spPr>
        <a:xfrm rot="5400000">
          <a:off x="-131235" y="908697"/>
          <a:ext cx="874903" cy="612432"/>
        </a:xfrm>
        <a:prstGeom prst="chevron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 </a:t>
          </a:r>
          <a:endParaRPr lang="en-US" sz="1700" kern="1200" dirty="0"/>
        </a:p>
      </dsp:txBody>
      <dsp:txXfrm rot="-5400000">
        <a:off x="1" y="1083677"/>
        <a:ext cx="612432" cy="262471"/>
      </dsp:txXfrm>
    </dsp:sp>
    <dsp:sp modelId="{F48FBF7E-5CE9-4307-959C-E271F06A053D}">
      <dsp:nvSpPr>
        <dsp:cNvPr id="0" name=""/>
        <dsp:cNvSpPr/>
      </dsp:nvSpPr>
      <dsp:spPr>
        <a:xfrm rot="5400000">
          <a:off x="4175309" y="-2785415"/>
          <a:ext cx="568687" cy="7694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800" kern="1200" dirty="0">
              <a:latin typeface="Century Gothic" panose="020B0502020202020204" pitchFamily="34" charset="0"/>
            </a:rPr>
            <a:t>Plan de Acción 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 rot="-5400000">
        <a:off x="612433" y="805222"/>
        <a:ext cx="7666679" cy="513165"/>
      </dsp:txXfrm>
    </dsp:sp>
    <dsp:sp modelId="{6796BFA4-9131-4FDA-9784-7A3605E596EA}">
      <dsp:nvSpPr>
        <dsp:cNvPr id="0" name=""/>
        <dsp:cNvSpPr/>
      </dsp:nvSpPr>
      <dsp:spPr>
        <a:xfrm rot="5400000">
          <a:off x="-131235" y="1685122"/>
          <a:ext cx="874903" cy="612432"/>
        </a:xfrm>
        <a:prstGeom prst="chevron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 </a:t>
          </a:r>
          <a:endParaRPr lang="en-US" sz="1700" kern="1200" dirty="0"/>
        </a:p>
      </dsp:txBody>
      <dsp:txXfrm rot="-5400000">
        <a:off x="1" y="1860102"/>
        <a:ext cx="612432" cy="262471"/>
      </dsp:txXfrm>
    </dsp:sp>
    <dsp:sp modelId="{4436D01C-D1E3-42BF-8AC6-A68F4DCC8E56}">
      <dsp:nvSpPr>
        <dsp:cNvPr id="0" name=""/>
        <dsp:cNvSpPr/>
      </dsp:nvSpPr>
      <dsp:spPr>
        <a:xfrm rot="5400000">
          <a:off x="4175309" y="-2008990"/>
          <a:ext cx="568687" cy="7694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800" kern="1200" dirty="0">
              <a:latin typeface="Century Gothic" panose="020B0502020202020204" pitchFamily="34" charset="0"/>
            </a:rPr>
            <a:t>Desarrollo, Reflexión y Evaluación de la propuesta de mejora 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 rot="-5400000">
        <a:off x="612433" y="1581647"/>
        <a:ext cx="7666679" cy="513165"/>
      </dsp:txXfrm>
    </dsp:sp>
    <dsp:sp modelId="{E672598C-A601-4214-87A7-9E208CD29208}">
      <dsp:nvSpPr>
        <dsp:cNvPr id="0" name=""/>
        <dsp:cNvSpPr/>
      </dsp:nvSpPr>
      <dsp:spPr>
        <a:xfrm rot="5400000">
          <a:off x="-131235" y="2461546"/>
          <a:ext cx="874903" cy="612432"/>
        </a:xfrm>
        <a:prstGeom prst="chevron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 </a:t>
          </a:r>
          <a:endParaRPr lang="en-US" sz="1700" kern="1200" dirty="0"/>
        </a:p>
      </dsp:txBody>
      <dsp:txXfrm rot="-5400000">
        <a:off x="1" y="2636526"/>
        <a:ext cx="612432" cy="262471"/>
      </dsp:txXfrm>
    </dsp:sp>
    <dsp:sp modelId="{333D1DD9-925A-420F-AF72-F65CE71DD562}">
      <dsp:nvSpPr>
        <dsp:cNvPr id="0" name=""/>
        <dsp:cNvSpPr/>
      </dsp:nvSpPr>
      <dsp:spPr>
        <a:xfrm rot="5400000">
          <a:off x="4175309" y="-1232565"/>
          <a:ext cx="568687" cy="7694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800" kern="1200" dirty="0">
              <a:latin typeface="Century Gothic" panose="020B0502020202020204" pitchFamily="34" charset="0"/>
            </a:rPr>
            <a:t>Conclusiones y Recomendaciones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 rot="-5400000">
        <a:off x="612433" y="2358072"/>
        <a:ext cx="7666679" cy="513165"/>
      </dsp:txXfrm>
    </dsp:sp>
    <dsp:sp modelId="{EE5B8053-9AEB-45B0-9056-CC2A2B68F445}">
      <dsp:nvSpPr>
        <dsp:cNvPr id="0" name=""/>
        <dsp:cNvSpPr/>
      </dsp:nvSpPr>
      <dsp:spPr>
        <a:xfrm rot="5400000">
          <a:off x="-131235" y="3237971"/>
          <a:ext cx="874903" cy="612432"/>
        </a:xfrm>
        <a:prstGeom prst="chevron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 </a:t>
          </a:r>
          <a:endParaRPr lang="en-US" sz="1700" kern="1200" dirty="0"/>
        </a:p>
      </dsp:txBody>
      <dsp:txXfrm rot="-5400000">
        <a:off x="1" y="3412951"/>
        <a:ext cx="612432" cy="262471"/>
      </dsp:txXfrm>
    </dsp:sp>
    <dsp:sp modelId="{F896F56D-08DC-4FEC-B5AE-E560E0BCBA49}">
      <dsp:nvSpPr>
        <dsp:cNvPr id="0" name=""/>
        <dsp:cNvSpPr/>
      </dsp:nvSpPr>
      <dsp:spPr>
        <a:xfrm rot="5400000">
          <a:off x="4175309" y="-456140"/>
          <a:ext cx="568687" cy="7694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800" kern="1200" dirty="0">
              <a:latin typeface="Century Gothic" panose="020B0502020202020204" pitchFamily="34" charset="0"/>
            </a:rPr>
            <a:t>Referencias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 rot="-5400000">
        <a:off x="612433" y="3134497"/>
        <a:ext cx="7666679" cy="513165"/>
      </dsp:txXfrm>
    </dsp:sp>
    <dsp:sp modelId="{8F05BFD6-21FE-46D2-A804-CB3DA2B8A5EC}">
      <dsp:nvSpPr>
        <dsp:cNvPr id="0" name=""/>
        <dsp:cNvSpPr/>
      </dsp:nvSpPr>
      <dsp:spPr>
        <a:xfrm rot="5400000">
          <a:off x="-131235" y="4014396"/>
          <a:ext cx="874903" cy="612432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 </a:t>
          </a:r>
          <a:endParaRPr lang="en-US" sz="1700" kern="1200" dirty="0"/>
        </a:p>
      </dsp:txBody>
      <dsp:txXfrm rot="-5400000">
        <a:off x="1" y="4189376"/>
        <a:ext cx="612432" cy="262471"/>
      </dsp:txXfrm>
    </dsp:sp>
    <dsp:sp modelId="{6AB7F7A3-34D4-48D6-AA00-92E10E72EED4}">
      <dsp:nvSpPr>
        <dsp:cNvPr id="0" name=""/>
        <dsp:cNvSpPr/>
      </dsp:nvSpPr>
      <dsp:spPr>
        <a:xfrm rot="5400000">
          <a:off x="4175309" y="320284"/>
          <a:ext cx="568687" cy="7694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800" kern="1200" dirty="0">
              <a:latin typeface="Century Gothic" panose="020B0502020202020204" pitchFamily="34" charset="0"/>
            </a:rPr>
            <a:t>Anexos 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 rot="-5400000">
        <a:off x="612433" y="3910922"/>
        <a:ext cx="7666679" cy="513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235AD-BB6D-4094-9518-1B984A0FA0E7}">
      <dsp:nvSpPr>
        <dsp:cNvPr id="0" name=""/>
        <dsp:cNvSpPr/>
      </dsp:nvSpPr>
      <dsp:spPr>
        <a:xfrm>
          <a:off x="0" y="0"/>
          <a:ext cx="5721851" cy="7229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Elaboración de diagnóstico.</a:t>
          </a:r>
          <a:endParaRPr lang="en-US" sz="2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1175" y="21175"/>
        <a:ext cx="4857120" cy="680622"/>
      </dsp:txXfrm>
    </dsp:sp>
    <dsp:sp modelId="{D47D913A-AC08-453A-9704-196008C2D907}">
      <dsp:nvSpPr>
        <dsp:cNvPr id="0" name=""/>
        <dsp:cNvSpPr/>
      </dsp:nvSpPr>
      <dsp:spPr>
        <a:xfrm>
          <a:off x="427281" y="823385"/>
          <a:ext cx="5721851" cy="722972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Diseño de planes de trabajo. </a:t>
          </a:r>
          <a:endParaRPr lang="en-US" sz="2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48456" y="844560"/>
        <a:ext cx="4782288" cy="680622"/>
      </dsp:txXfrm>
    </dsp:sp>
    <dsp:sp modelId="{B343AAFB-04E1-4BEA-90E9-714937A986ED}">
      <dsp:nvSpPr>
        <dsp:cNvPr id="0" name=""/>
        <dsp:cNvSpPr/>
      </dsp:nvSpPr>
      <dsp:spPr>
        <a:xfrm>
          <a:off x="854562" y="1646770"/>
          <a:ext cx="5721851" cy="72297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Intervención docente. </a:t>
          </a:r>
          <a:endParaRPr lang="en-US" sz="2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875737" y="1667945"/>
        <a:ext cx="4782288" cy="680622"/>
      </dsp:txXfrm>
    </dsp:sp>
    <dsp:sp modelId="{F2610FC2-594C-4547-94B9-02592E58741B}">
      <dsp:nvSpPr>
        <dsp:cNvPr id="0" name=""/>
        <dsp:cNvSpPr/>
      </dsp:nvSpPr>
      <dsp:spPr>
        <a:xfrm>
          <a:off x="1281843" y="2470155"/>
          <a:ext cx="5721851" cy="722972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Uso de material concreto y llamativo. </a:t>
          </a:r>
          <a:endParaRPr lang="en-US" sz="2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303018" y="2491330"/>
        <a:ext cx="4782288" cy="680622"/>
      </dsp:txXfrm>
    </dsp:sp>
    <dsp:sp modelId="{75F0F175-B1A4-4F4B-9A85-7A90ECAECF0B}">
      <dsp:nvSpPr>
        <dsp:cNvPr id="0" name=""/>
        <dsp:cNvSpPr/>
      </dsp:nvSpPr>
      <dsp:spPr>
        <a:xfrm>
          <a:off x="1709124" y="3293540"/>
          <a:ext cx="5721851" cy="72297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Trabajo con grupos pequeños.</a:t>
          </a:r>
          <a:endParaRPr lang="en-US" sz="2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730299" y="3314715"/>
        <a:ext cx="4782288" cy="680622"/>
      </dsp:txXfrm>
    </dsp:sp>
    <dsp:sp modelId="{E17E1E1B-7257-4963-9EAC-15AA1C83D569}">
      <dsp:nvSpPr>
        <dsp:cNvPr id="0" name=""/>
        <dsp:cNvSpPr/>
      </dsp:nvSpPr>
      <dsp:spPr>
        <a:xfrm>
          <a:off x="5251919" y="528171"/>
          <a:ext cx="469932" cy="469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357654" y="528171"/>
        <a:ext cx="258462" cy="353624"/>
      </dsp:txXfrm>
    </dsp:sp>
    <dsp:sp modelId="{65A4B564-F155-4F92-9903-7053238F5787}">
      <dsp:nvSpPr>
        <dsp:cNvPr id="0" name=""/>
        <dsp:cNvSpPr/>
      </dsp:nvSpPr>
      <dsp:spPr>
        <a:xfrm>
          <a:off x="5679200" y="1351556"/>
          <a:ext cx="469932" cy="469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784935" y="1351556"/>
        <a:ext cx="258462" cy="353624"/>
      </dsp:txXfrm>
    </dsp:sp>
    <dsp:sp modelId="{977964D9-6A51-4393-9660-97C56ED0D1C0}">
      <dsp:nvSpPr>
        <dsp:cNvPr id="0" name=""/>
        <dsp:cNvSpPr/>
      </dsp:nvSpPr>
      <dsp:spPr>
        <a:xfrm>
          <a:off x="6106481" y="2162892"/>
          <a:ext cx="469932" cy="469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212216" y="2162892"/>
        <a:ext cx="258462" cy="353624"/>
      </dsp:txXfrm>
    </dsp:sp>
    <dsp:sp modelId="{E04201B0-F393-4C2D-A5D7-9A02492FC541}">
      <dsp:nvSpPr>
        <dsp:cNvPr id="0" name=""/>
        <dsp:cNvSpPr/>
      </dsp:nvSpPr>
      <dsp:spPr>
        <a:xfrm>
          <a:off x="6533762" y="2994310"/>
          <a:ext cx="469932" cy="469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639497" y="2994310"/>
        <a:ext cx="258462" cy="353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87333-3E1B-424F-86BB-B47631F874F4}">
      <dsp:nvSpPr>
        <dsp:cNvPr id="0" name=""/>
        <dsp:cNvSpPr/>
      </dsp:nvSpPr>
      <dsp:spPr>
        <a:xfrm>
          <a:off x="1484705" y="0"/>
          <a:ext cx="4842746" cy="484274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EC957-CBA6-467E-8C7D-ECB217D3A0A8}">
      <dsp:nvSpPr>
        <dsp:cNvPr id="0" name=""/>
        <dsp:cNvSpPr/>
      </dsp:nvSpPr>
      <dsp:spPr>
        <a:xfrm>
          <a:off x="1799483" y="314778"/>
          <a:ext cx="1937098" cy="19370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Diseño de planeaciones. </a:t>
          </a:r>
          <a:endParaRPr lang="en-US" sz="16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894044" y="409339"/>
        <a:ext cx="1747976" cy="1747976"/>
      </dsp:txXfrm>
    </dsp:sp>
    <dsp:sp modelId="{5454CDC2-D586-487B-A4A7-4D2BFAB5C95B}">
      <dsp:nvSpPr>
        <dsp:cNvPr id="0" name=""/>
        <dsp:cNvSpPr/>
      </dsp:nvSpPr>
      <dsp:spPr>
        <a:xfrm>
          <a:off x="4075574" y="314778"/>
          <a:ext cx="1937098" cy="193709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Elaboración de diagnóstico.</a:t>
          </a:r>
        </a:p>
      </dsp:txBody>
      <dsp:txXfrm>
        <a:off x="4170135" y="409339"/>
        <a:ext cx="1747976" cy="1747976"/>
      </dsp:txXfrm>
    </dsp:sp>
    <dsp:sp modelId="{1119C19A-5CE5-4518-B7CD-21B63821A172}">
      <dsp:nvSpPr>
        <dsp:cNvPr id="0" name=""/>
        <dsp:cNvSpPr/>
      </dsp:nvSpPr>
      <dsp:spPr>
        <a:xfrm>
          <a:off x="1799483" y="2590869"/>
          <a:ext cx="1937098" cy="193709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Creación de espacios de aprendizaje incluyentes.</a:t>
          </a:r>
          <a:endParaRPr lang="en-US" sz="16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894044" y="2685430"/>
        <a:ext cx="1747976" cy="1747976"/>
      </dsp:txXfrm>
    </dsp:sp>
    <dsp:sp modelId="{AA51DDD1-921D-43E3-83EF-9C2A0A862735}">
      <dsp:nvSpPr>
        <dsp:cNvPr id="0" name=""/>
        <dsp:cNvSpPr/>
      </dsp:nvSpPr>
      <dsp:spPr>
        <a:xfrm>
          <a:off x="4075574" y="2590869"/>
          <a:ext cx="1937098" cy="193709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Utilización de recursos para favorecer el aprendizaje. </a:t>
          </a:r>
          <a:endParaRPr lang="en-US" sz="16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170135" y="2685430"/>
        <a:ext cx="1747976" cy="17479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961B8-35B0-4149-BDDC-4333AABA9FAA}">
      <dsp:nvSpPr>
        <dsp:cNvPr id="0" name=""/>
        <dsp:cNvSpPr/>
      </dsp:nvSpPr>
      <dsp:spPr>
        <a:xfrm>
          <a:off x="643558" y="0"/>
          <a:ext cx="7293665" cy="400629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95202-14F7-4C25-A92E-B199B3BDC8E0}">
      <dsp:nvSpPr>
        <dsp:cNvPr id="0" name=""/>
        <dsp:cNvSpPr/>
      </dsp:nvSpPr>
      <dsp:spPr>
        <a:xfrm>
          <a:off x="2534" y="1506276"/>
          <a:ext cx="1183426" cy="9937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Contingencia generada por Covid-19.</a:t>
          </a:r>
          <a:endParaRPr lang="en-US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1044" y="1554786"/>
        <a:ext cx="1086406" cy="896716"/>
      </dsp:txXfrm>
    </dsp:sp>
    <dsp:sp modelId="{3C546C5B-8C43-4755-A231-5593970F3C4E}">
      <dsp:nvSpPr>
        <dsp:cNvPr id="0" name=""/>
        <dsp:cNvSpPr/>
      </dsp:nvSpPr>
      <dsp:spPr>
        <a:xfrm>
          <a:off x="1398316" y="1532782"/>
          <a:ext cx="1193717" cy="940724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Cambio</a:t>
          </a:r>
          <a:r>
            <a:rPr lang="es-MX" sz="1200" kern="1200" baseline="0" dirty="0">
              <a:solidFill>
                <a:schemeClr val="tx1"/>
              </a:solidFill>
              <a:latin typeface="Century Gothic" panose="020B0502020202020204" pitchFamily="34" charset="0"/>
            </a:rPr>
            <a:t> de maestras titulares. </a:t>
          </a:r>
          <a:endParaRPr lang="en-US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444238" y="1578704"/>
        <a:ext cx="1101873" cy="848880"/>
      </dsp:txXfrm>
    </dsp:sp>
    <dsp:sp modelId="{8AAC3687-97F7-4EB0-825A-DA1C4F891994}">
      <dsp:nvSpPr>
        <dsp:cNvPr id="0" name=""/>
        <dsp:cNvSpPr/>
      </dsp:nvSpPr>
      <dsp:spPr>
        <a:xfrm>
          <a:off x="2804390" y="1440020"/>
          <a:ext cx="1252123" cy="112624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Diagnóstico.</a:t>
          </a:r>
          <a:r>
            <a:rPr lang="es-MX" sz="1200" kern="1200" baseline="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endParaRPr lang="en-US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859369" y="1494999"/>
        <a:ext cx="1142165" cy="1016290"/>
      </dsp:txXfrm>
    </dsp:sp>
    <dsp:sp modelId="{E3C4BB47-9AA9-4A21-BBB0-ABF3ECDC6791}">
      <dsp:nvSpPr>
        <dsp:cNvPr id="0" name=""/>
        <dsp:cNvSpPr/>
      </dsp:nvSpPr>
      <dsp:spPr>
        <a:xfrm>
          <a:off x="4268870" y="1466518"/>
          <a:ext cx="1274135" cy="1073253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Trabajar de manera presencial a la par con la modalidad en línea. </a:t>
          </a:r>
          <a:endParaRPr lang="en-US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321262" y="1518910"/>
        <a:ext cx="1169351" cy="968469"/>
      </dsp:txXfrm>
    </dsp:sp>
    <dsp:sp modelId="{2FB98A0A-A7CF-47ED-B544-C8F90C71F42A}">
      <dsp:nvSpPr>
        <dsp:cNvPr id="0" name=""/>
        <dsp:cNvSpPr/>
      </dsp:nvSpPr>
      <dsp:spPr>
        <a:xfrm>
          <a:off x="5755361" y="1546027"/>
          <a:ext cx="1244323" cy="914235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Baja asistencia de los alumnos. </a:t>
          </a:r>
          <a:endParaRPr lang="en-US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799990" y="1590656"/>
        <a:ext cx="1155065" cy="824977"/>
      </dsp:txXfrm>
    </dsp:sp>
    <dsp:sp modelId="{A96DED8E-EF14-48F6-BA66-F3841602160B}">
      <dsp:nvSpPr>
        <dsp:cNvPr id="0" name=""/>
        <dsp:cNvSpPr/>
      </dsp:nvSpPr>
      <dsp:spPr>
        <a:xfrm>
          <a:off x="7212040" y="1479771"/>
          <a:ext cx="1366208" cy="104674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Diseño de planeaciones y  adecuación de actividades.</a:t>
          </a:r>
          <a:endParaRPr lang="en-US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263138" y="1530869"/>
        <a:ext cx="1264012" cy="944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D42E8-E541-4611-B9F4-1E4409CB3D81}">
      <dsp:nvSpPr>
        <dsp:cNvPr id="0" name=""/>
        <dsp:cNvSpPr/>
      </dsp:nvSpPr>
      <dsp:spPr>
        <a:xfrm>
          <a:off x="2496" y="2156547"/>
          <a:ext cx="3041483" cy="12165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El juego como estrategia de aprendizaje. </a:t>
          </a:r>
          <a:endParaRPr lang="en-US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10793" y="2156547"/>
        <a:ext cx="1824890" cy="1216593"/>
      </dsp:txXfrm>
    </dsp:sp>
    <dsp:sp modelId="{E86A0F33-A51D-4D13-9966-0C33D5EAC4F4}">
      <dsp:nvSpPr>
        <dsp:cNvPr id="0" name=""/>
        <dsp:cNvSpPr/>
      </dsp:nvSpPr>
      <dsp:spPr>
        <a:xfrm>
          <a:off x="2739832" y="2156547"/>
          <a:ext cx="3041483" cy="1216593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Características, necesidades e intereses de los alumnos.</a:t>
          </a:r>
          <a:endParaRPr lang="en-US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348129" y="2156547"/>
        <a:ext cx="1824890" cy="1216593"/>
      </dsp:txXfrm>
    </dsp:sp>
    <dsp:sp modelId="{94062381-6D2D-43E9-9109-1BC65150873E}">
      <dsp:nvSpPr>
        <dsp:cNvPr id="0" name=""/>
        <dsp:cNvSpPr/>
      </dsp:nvSpPr>
      <dsp:spPr>
        <a:xfrm>
          <a:off x="5477167" y="2156547"/>
          <a:ext cx="3041483" cy="1216593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Materiales concretos y llamativos. </a:t>
          </a:r>
          <a:endParaRPr lang="en-US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085464" y="2156547"/>
        <a:ext cx="1824890" cy="12165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D42E8-E541-4611-B9F4-1E4409CB3D81}">
      <dsp:nvSpPr>
        <dsp:cNvPr id="0" name=""/>
        <dsp:cNvSpPr/>
      </dsp:nvSpPr>
      <dsp:spPr>
        <a:xfrm>
          <a:off x="5450" y="1145651"/>
          <a:ext cx="3258481" cy="13033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Uso de canciones. </a:t>
          </a:r>
          <a:endParaRPr lang="en-US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57146" y="1145651"/>
        <a:ext cx="1955089" cy="1303392"/>
      </dsp:txXfrm>
    </dsp:sp>
    <dsp:sp modelId="{E86A0F33-A51D-4D13-9966-0C33D5EAC4F4}">
      <dsp:nvSpPr>
        <dsp:cNvPr id="0" name=""/>
        <dsp:cNvSpPr/>
      </dsp:nvSpPr>
      <dsp:spPr>
        <a:xfrm>
          <a:off x="2938084" y="1145651"/>
          <a:ext cx="3258481" cy="130339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Aprovechamiento del espacio. </a:t>
          </a:r>
          <a:endParaRPr lang="en-US" sz="16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589780" y="1145651"/>
        <a:ext cx="1955089" cy="130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A9805-8302-4D5C-A2FC-3460B48DD29A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DE67A-3EC7-4D01-8876-84D960267F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01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68795"/>
            <a:ext cx="9144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3758263"/>
            <a:ext cx="6858000" cy="1795644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836028"/>
            <a:ext cx="6858000" cy="82027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2480835" y="1479668"/>
            <a:ext cx="4182330" cy="20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9"/>
            <a:ext cx="9144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7752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" y="4"/>
            <a:ext cx="534521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910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910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4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" y="0"/>
            <a:ext cx="398369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904" y="987425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063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904" y="2587631"/>
            <a:ext cx="2949178" cy="3281363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27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85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5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6553" y="3428999"/>
            <a:ext cx="8010893" cy="1795644"/>
          </a:xfrm>
        </p:spPr>
        <p:txBody>
          <a:bodyPr>
            <a:normAutofit/>
          </a:bodyPr>
          <a:lstStyle/>
          <a:p>
            <a:r>
              <a:rPr lang="es-MX" sz="1800" b="1" dirty="0">
                <a:latin typeface="Century Gothic" panose="020B0502020202020204" pitchFamily="34" charset="0"/>
              </a:rPr>
              <a:t>EL INFORME DE PRÁCTICAS PROFESIONALES </a:t>
            </a:r>
            <a:br>
              <a:rPr lang="es-MX" sz="1800" dirty="0">
                <a:latin typeface="Century Gothic" panose="020B0502020202020204" pitchFamily="34" charset="0"/>
              </a:rPr>
            </a:br>
            <a:r>
              <a:rPr lang="es-MX" sz="1800" dirty="0">
                <a:latin typeface="Century Gothic" panose="020B0502020202020204" pitchFamily="34" charset="0"/>
              </a:rPr>
              <a:t>DISEÑO DE PLANEACIONES PARA FAVORECER EL CONTEO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5517" y="4448555"/>
            <a:ext cx="7472966" cy="1552177"/>
          </a:xfrm>
        </p:spPr>
        <p:txBody>
          <a:bodyPr>
            <a:normAutofit/>
          </a:bodyPr>
          <a:lstStyle/>
          <a:p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PRESENTADO POR:</a:t>
            </a:r>
          </a:p>
          <a:p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MARIANA SANJUANITA ISABEL GARZA GÁMEZ </a:t>
            </a:r>
          </a:p>
          <a:p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COMO OPCIÓN PARA OBTENER EL TÍTULO DE:</a:t>
            </a:r>
          </a:p>
          <a:p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LICENCIADA EN EDUCACIÓN PREESCOLAR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3340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0CA1837-5AE5-6968-FCB0-9C586D694904}"/>
              </a:ext>
            </a:extLst>
          </p:cNvPr>
          <p:cNvSpPr txBox="1"/>
          <p:nvPr/>
        </p:nvSpPr>
        <p:spPr>
          <a:xfrm>
            <a:off x="1470991" y="387874"/>
            <a:ext cx="620201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Bailando y contando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FBA6DA-0585-787B-CADF-71183E913431}"/>
              </a:ext>
            </a:extLst>
          </p:cNvPr>
          <p:cNvSpPr txBox="1"/>
          <p:nvPr/>
        </p:nvSpPr>
        <p:spPr>
          <a:xfrm>
            <a:off x="5088954" y="3326325"/>
            <a:ext cx="4055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Manipulación de objetos.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Construcción de colecciones.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Exploración del espacio.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Correspondencia uno a uno.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Cardinalidad.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E5E971-3BD9-7533-AACF-AE04FEAED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3"/>
          <a:stretch/>
        </p:blipFill>
        <p:spPr bwMode="auto">
          <a:xfrm>
            <a:off x="506896" y="3041469"/>
            <a:ext cx="4521535" cy="28014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3F7EF4D-DF51-56FB-4126-DAF2843B1211}"/>
              </a:ext>
            </a:extLst>
          </p:cNvPr>
          <p:cNvSpPr txBox="1"/>
          <p:nvPr/>
        </p:nvSpPr>
        <p:spPr>
          <a:xfrm>
            <a:off x="506896" y="1074786"/>
            <a:ext cx="6023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24 de marzo del 2022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36288CD-80E7-1899-0FE5-9466FDD9E7BB}"/>
              </a:ext>
            </a:extLst>
          </p:cNvPr>
          <p:cNvSpPr txBox="1"/>
          <p:nvPr/>
        </p:nvSpPr>
        <p:spPr>
          <a:xfrm>
            <a:off x="795130" y="1487301"/>
            <a:ext cx="8009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Century Gothic" panose="020B0502020202020204" pitchFamily="34" charset="0"/>
              </a:rPr>
              <a:t>Actividad</a:t>
            </a:r>
            <a:r>
              <a:rPr lang="es-MX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creativa y motivadora para los estudiantes haciendo uso de música, del espacio y de materiales concretos y manipulables, bailaron alrededor de los elementos y al momento de que la música paró identificaron el número en el que quedaron y juntaron los elementos requeridos</a:t>
            </a:r>
            <a:r>
              <a:rPr lang="es-MX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7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0CA1837-5AE5-6968-FCB0-9C586D694904}"/>
              </a:ext>
            </a:extLst>
          </p:cNvPr>
          <p:cNvSpPr txBox="1"/>
          <p:nvPr/>
        </p:nvSpPr>
        <p:spPr>
          <a:xfrm>
            <a:off x="1470991" y="387874"/>
            <a:ext cx="620201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Insectos de la primavera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FBA6DA-0585-787B-CADF-71183E913431}"/>
              </a:ext>
            </a:extLst>
          </p:cNvPr>
          <p:cNvSpPr txBox="1"/>
          <p:nvPr/>
        </p:nvSpPr>
        <p:spPr>
          <a:xfrm>
            <a:off x="318170" y="3688648"/>
            <a:ext cx="4055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Conteo de los elementos.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Secuencia en la serie numérica.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Correspondencia uno a uno.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Conocimiento de su entorno.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F7EF4D-DF51-56FB-4126-DAF2843B1211}"/>
              </a:ext>
            </a:extLst>
          </p:cNvPr>
          <p:cNvSpPr txBox="1"/>
          <p:nvPr/>
        </p:nvSpPr>
        <p:spPr>
          <a:xfrm>
            <a:off x="506896" y="1074786"/>
            <a:ext cx="6023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28 y 29 de marzo del 2022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36288CD-80E7-1899-0FE5-9466FDD9E7BB}"/>
              </a:ext>
            </a:extLst>
          </p:cNvPr>
          <p:cNvSpPr txBox="1"/>
          <p:nvPr/>
        </p:nvSpPr>
        <p:spPr>
          <a:xfrm>
            <a:off x="768626" y="1740988"/>
            <a:ext cx="800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Century Gothic" panose="020B0502020202020204" pitchFamily="34" charset="0"/>
              </a:rPr>
              <a:t>Observaron las tarjetas, describieron lo que se encontraba en cada una de ellas, identificaron el número, colocaron las pinzas necesarias y realizaron el conteo para estar seguros de que el número y la cantidad tuvieran relación.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40DD415-C78A-306F-07FE-466DDF86E5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0"/>
          <a:stretch/>
        </p:blipFill>
        <p:spPr bwMode="auto">
          <a:xfrm>
            <a:off x="3909391" y="3069381"/>
            <a:ext cx="5022574" cy="286011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21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9928" y="387485"/>
            <a:ext cx="6884141" cy="600800"/>
          </a:xfrm>
        </p:spPr>
        <p:txBody>
          <a:bodyPr>
            <a:noAutofit/>
          </a:bodyPr>
          <a:lstStyle/>
          <a:p>
            <a:pPr algn="ctr"/>
            <a:r>
              <a:rPr lang="es-MX" sz="2700" dirty="0">
                <a:latin typeface="Century Gothic" panose="020B0502020202020204" pitchFamily="34" charset="0"/>
              </a:rPr>
              <a:t>Situaciones relevantes para el desarrollo de la competencia 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0DD98B1-D09B-62AA-C800-5DEA42AF84B2}"/>
              </a:ext>
            </a:extLst>
          </p:cNvPr>
          <p:cNvCxnSpPr/>
          <p:nvPr/>
        </p:nvCxnSpPr>
        <p:spPr>
          <a:xfrm>
            <a:off x="2352443" y="1102415"/>
            <a:ext cx="4439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E5F9028-C826-410C-2F8A-DCAC408AE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246342"/>
              </p:ext>
            </p:extLst>
          </p:nvPr>
        </p:nvGraphicFramePr>
        <p:xfrm>
          <a:off x="997406" y="1739072"/>
          <a:ext cx="7430976" cy="401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23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F01479-F6CB-467A-C37B-C59A51C11195}"/>
              </a:ext>
            </a:extLst>
          </p:cNvPr>
          <p:cNvSpPr txBox="1"/>
          <p:nvPr/>
        </p:nvSpPr>
        <p:spPr>
          <a:xfrm>
            <a:off x="1685639" y="308557"/>
            <a:ext cx="60443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Logro de desempeño de la competencia elegida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23EA667-8740-CDA3-339E-54D8EAC41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628977"/>
              </p:ext>
            </p:extLst>
          </p:nvPr>
        </p:nvGraphicFramePr>
        <p:xfrm>
          <a:off x="801757" y="1544803"/>
          <a:ext cx="7812157" cy="484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28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9928" y="387485"/>
            <a:ext cx="6884141" cy="600800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Retos a los que me enfrenté 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0DD98B1-D09B-62AA-C800-5DEA42AF84B2}"/>
              </a:ext>
            </a:extLst>
          </p:cNvPr>
          <p:cNvCxnSpPr/>
          <p:nvPr/>
        </p:nvCxnSpPr>
        <p:spPr>
          <a:xfrm>
            <a:off x="2352443" y="1102415"/>
            <a:ext cx="4439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9589789-0B7B-CC6B-835F-094215182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132971"/>
              </p:ext>
            </p:extLst>
          </p:nvPr>
        </p:nvGraphicFramePr>
        <p:xfrm>
          <a:off x="281606" y="1740509"/>
          <a:ext cx="8580783" cy="400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744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F01479-F6CB-467A-C37B-C59A51C11195}"/>
              </a:ext>
            </a:extLst>
          </p:cNvPr>
          <p:cNvSpPr txBox="1"/>
          <p:nvPr/>
        </p:nvSpPr>
        <p:spPr>
          <a:xfrm>
            <a:off x="1549804" y="282052"/>
            <a:ext cx="6044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Resultados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110FD6-D1A5-6225-D72D-1B4322B34137}"/>
              </a:ext>
            </a:extLst>
          </p:cNvPr>
          <p:cNvSpPr txBox="1"/>
          <p:nvPr/>
        </p:nvSpPr>
        <p:spPr>
          <a:xfrm>
            <a:off x="622852" y="1049277"/>
            <a:ext cx="85211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Conteo oral del uno al diez.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Identificación de los números. 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Reconocimiento del significado de los números en distintas situaciones de la vida cotidiana.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Relación del número con el conjunto de elementos.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Conteo con recursos propios.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Conteo por correspondencia uno a uno. 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Reconocimiento de la cardinalidad de un conjunto de elementos.  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Conocimiento el orden de la serie numérica.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750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9928" y="387485"/>
            <a:ext cx="6884141" cy="600800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Conclusiones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0DD98B1-D09B-62AA-C800-5DEA42AF84B2}"/>
              </a:ext>
            </a:extLst>
          </p:cNvPr>
          <p:cNvCxnSpPr/>
          <p:nvPr/>
        </p:nvCxnSpPr>
        <p:spPr>
          <a:xfrm>
            <a:off x="2352443" y="1102415"/>
            <a:ext cx="4439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6C6450E-1104-BC0F-0F1C-0D8BF204F363}"/>
              </a:ext>
            </a:extLst>
          </p:cNvPr>
          <p:cNvSpPr txBox="1"/>
          <p:nvPr/>
        </p:nvSpPr>
        <p:spPr>
          <a:xfrm>
            <a:off x="463826" y="1749116"/>
            <a:ext cx="8521148" cy="461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s-MX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laneaciones como base de las acciones implementadas siendo así la ruta que seguí y la guía para el quehacer educativo.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Educandos como centro del proceso de enseñanza – aprendizaje.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Manejo del tiempo para el desarrollo de las actividades.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Avances en los aprendizajes con relación al conteo e identificación del número.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s-MX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Evaluación.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0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F01479-F6CB-467A-C37B-C59A51C11195}"/>
              </a:ext>
            </a:extLst>
          </p:cNvPr>
          <p:cNvSpPr txBox="1"/>
          <p:nvPr/>
        </p:nvSpPr>
        <p:spPr>
          <a:xfrm>
            <a:off x="1549804" y="528371"/>
            <a:ext cx="6044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Recomendaciones 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7887B14-2153-BC37-0E6D-F90C4FCC5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963759"/>
              </p:ext>
            </p:extLst>
          </p:nvPr>
        </p:nvGraphicFramePr>
        <p:xfrm>
          <a:off x="622852" y="-129427"/>
          <a:ext cx="8521148" cy="552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E055010-CCF2-5857-445C-119BC13BB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23880"/>
              </p:ext>
            </p:extLst>
          </p:nvPr>
        </p:nvGraphicFramePr>
        <p:xfrm>
          <a:off x="1895062" y="2463363"/>
          <a:ext cx="6202017" cy="359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397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AD86E0B-E1C9-CE8A-6F89-021C6256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9060"/>
            <a:ext cx="7886700" cy="4259879"/>
          </a:xfrm>
        </p:spPr>
        <p:txBody>
          <a:bodyPr>
            <a:normAutofit/>
          </a:bodyPr>
          <a:lstStyle/>
          <a:p>
            <a:pPr algn="ctr"/>
            <a:r>
              <a:rPr lang="es-MX" sz="11500" dirty="0">
                <a:latin typeface="DK Lemon Yellow Sun" panose="02000000000000000000" pitchFamily="50" charset="0"/>
              </a:rPr>
              <a:t>¡Gracias por su atención!</a:t>
            </a:r>
            <a:endParaRPr lang="en-US" sz="11500" dirty="0">
              <a:latin typeface="DK Lemon Yellow Sun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2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F01479-F6CB-467A-C37B-C59A51C11195}"/>
              </a:ext>
            </a:extLst>
          </p:cNvPr>
          <p:cNvSpPr txBox="1"/>
          <p:nvPr/>
        </p:nvSpPr>
        <p:spPr>
          <a:xfrm>
            <a:off x="2466304" y="40132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Modalidad de titulación</a:t>
            </a:r>
            <a:endParaRPr lang="en-US" sz="3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C9D06F-1F44-050A-D472-BCC064D870A5}"/>
              </a:ext>
            </a:extLst>
          </p:cNvPr>
          <p:cNvSpPr txBox="1"/>
          <p:nvPr/>
        </p:nvSpPr>
        <p:spPr>
          <a:xfrm>
            <a:off x="943377" y="1764336"/>
            <a:ext cx="7617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Informe de Prácticas Profesionales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2CACF48-2A96-A551-60D1-3E0A099D3DF9}"/>
              </a:ext>
            </a:extLst>
          </p:cNvPr>
          <p:cNvCxnSpPr>
            <a:cxnSpLocks/>
          </p:cNvCxnSpPr>
          <p:nvPr/>
        </p:nvCxnSpPr>
        <p:spPr>
          <a:xfrm>
            <a:off x="2010713" y="2499762"/>
            <a:ext cx="59097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328964-3FC1-BB9F-561A-155A7D400BA8}"/>
              </a:ext>
            </a:extLst>
          </p:cNvPr>
          <p:cNvSpPr txBox="1"/>
          <p:nvPr/>
        </p:nvSpPr>
        <p:spPr>
          <a:xfrm>
            <a:off x="1694376" y="3354728"/>
            <a:ext cx="6542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</a:rPr>
              <a:t>R</a:t>
            </a: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eflexionar y analizar la intervención docente.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sz="18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Propiciar experiencias de aprendizaje significativas.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sz="18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entury Gothic" panose="020B0502020202020204" pitchFamily="34" charset="0"/>
              </a:rPr>
              <a:t>Replantear y realizar mejoras en las estrategias aplicadas.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2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5500" y="172542"/>
            <a:ext cx="8579743" cy="4489350"/>
          </a:xfrm>
        </p:spPr>
        <p:txBody>
          <a:bodyPr>
            <a:normAutofit/>
          </a:bodyPr>
          <a:lstStyle/>
          <a:p>
            <a:pPr algn="ctr"/>
            <a:r>
              <a:rPr lang="es-MX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Diseña planeaciones didácticas, aplicando sus conocimientos pedagógicos y disciplinares para responder a las necesidades del contexto en el marco del plan y programas de estudio de la educación básica.</a:t>
            </a:r>
            <a:br>
              <a:rPr lang="es-MX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es-MX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es-MX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es-MX" sz="3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27843EB-88BB-5074-B9DD-372C7BF13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101360"/>
              </p:ext>
            </p:extLst>
          </p:nvPr>
        </p:nvGraphicFramePr>
        <p:xfrm>
          <a:off x="811370" y="2535709"/>
          <a:ext cx="7708004" cy="352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77C05BA-16BE-D2C9-3673-3E002433652E}"/>
              </a:ext>
            </a:extLst>
          </p:cNvPr>
          <p:cNvSpPr txBox="1"/>
          <p:nvPr/>
        </p:nvSpPr>
        <p:spPr>
          <a:xfrm>
            <a:off x="1116798" y="159554"/>
            <a:ext cx="70971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Century Gothic" panose="020B0502020202020204" pitchFamily="34" charset="0"/>
              </a:rPr>
              <a:t>Competencia profesional y sus unidades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746438F-2C8B-C39D-8D5B-5D689C36FD30}"/>
              </a:ext>
            </a:extLst>
          </p:cNvPr>
          <p:cNvCxnSpPr>
            <a:cxnSpLocks/>
          </p:cNvCxnSpPr>
          <p:nvPr/>
        </p:nvCxnSpPr>
        <p:spPr>
          <a:xfrm>
            <a:off x="1686642" y="1113661"/>
            <a:ext cx="6370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47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F01479-F6CB-467A-C37B-C59A51C11195}"/>
              </a:ext>
            </a:extLst>
          </p:cNvPr>
          <p:cNvSpPr txBox="1"/>
          <p:nvPr/>
        </p:nvSpPr>
        <p:spPr>
          <a:xfrm>
            <a:off x="1825581" y="370762"/>
            <a:ext cx="60949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Jardín de Niños Profa. Alma Garza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</a:rPr>
              <a:t>C</a:t>
            </a: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lave 05EJN0043Z ubicado en calle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</a:rPr>
              <a:t>P</a:t>
            </a: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aseo de los Pumas #580 en la Colonia Lomas de Lourdes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5879ED-8F8D-6424-CBB6-1F9D3FB4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61" y="2325841"/>
            <a:ext cx="3221585" cy="373517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4220026-90AA-484C-BB2D-F8B1912D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4" y="2676941"/>
            <a:ext cx="4698104" cy="27512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1785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F01479-F6CB-467A-C37B-C59A51C11195}"/>
              </a:ext>
            </a:extLst>
          </p:cNvPr>
          <p:cNvSpPr txBox="1"/>
          <p:nvPr/>
        </p:nvSpPr>
        <p:spPr>
          <a:xfrm>
            <a:off x="1524536" y="654097"/>
            <a:ext cx="6094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  <a:ea typeface="Calibri" panose="020F0502020204030204" pitchFamily="34" charset="0"/>
              </a:rPr>
              <a:t>Propósitos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B40F40-B260-2197-1DD0-65250E7C62E3}"/>
              </a:ext>
            </a:extLst>
          </p:cNvPr>
          <p:cNvSpPr txBox="1"/>
          <p:nvPr/>
        </p:nvSpPr>
        <p:spPr>
          <a:xfrm>
            <a:off x="993914" y="1809331"/>
            <a:ext cx="74742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MX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Dise</a:t>
            </a:r>
            <a:r>
              <a:rPr lang="es-MX" sz="2000" dirty="0">
                <a:latin typeface="Century Gothic" panose="020B0502020202020204" pitchFamily="34" charset="0"/>
                <a:ea typeface="Calibri" panose="020F0502020204030204" pitchFamily="34" charset="0"/>
              </a:rPr>
              <a:t>ñar </a:t>
            </a:r>
            <a:r>
              <a:rPr lang="es-MX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actividades enfocadas en el favorecimiento del conteo.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MX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MX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MX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Fomentar el uso de material concreto.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MX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MX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MX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Favorecer el conteo del 1 al 10.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MX" sz="20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MX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MX" sz="2000" dirty="0">
                <a:latin typeface="Century Gothic" panose="020B0502020202020204" pitchFamily="34" charset="0"/>
                <a:ea typeface="Calibri" panose="020F0502020204030204" pitchFamily="34" charset="0"/>
              </a:rPr>
              <a:t>Crear escenarios de aprendizaje para la construcción del significado del número en situaciones reales.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MX" sz="20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2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-1169114"/>
            <a:ext cx="8579743" cy="4489350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Problemática </a:t>
            </a:r>
            <a:br>
              <a:rPr lang="es-MX" sz="4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es-MX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es-MX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es-MX" sz="3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31847D5-AE32-A27F-78AC-570A35D79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293099"/>
              </p:ext>
            </p:extLst>
          </p:nvPr>
        </p:nvGraphicFramePr>
        <p:xfrm>
          <a:off x="744821" y="1671855"/>
          <a:ext cx="7984902" cy="404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28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8A7A8AA-C2F9-E9E5-E0A1-E8850AE57A8B}"/>
              </a:ext>
            </a:extLst>
          </p:cNvPr>
          <p:cNvSpPr txBox="1"/>
          <p:nvPr/>
        </p:nvSpPr>
        <p:spPr>
          <a:xfrm>
            <a:off x="1497169" y="452838"/>
            <a:ext cx="6149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latin typeface="Century Gothic" panose="020B0502020202020204" pitchFamily="34" charset="0"/>
              </a:rPr>
              <a:t>Organización del documento</a:t>
            </a:r>
            <a:endParaRPr lang="en-US" sz="32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2C58D71-BBAC-0C1C-3708-5EBEA2358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719826"/>
              </p:ext>
            </p:extLst>
          </p:nvPr>
        </p:nvGraphicFramePr>
        <p:xfrm>
          <a:off x="489397" y="1396999"/>
          <a:ext cx="8306873" cy="4759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88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8139" y="1978873"/>
            <a:ext cx="7447722" cy="290025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Actividades aplicadas para favorecer  el informe de prácticas profesionales y fortalecer las competencias del perfil de egreso.</a:t>
            </a:r>
          </a:p>
        </p:txBody>
      </p:sp>
    </p:spTree>
    <p:extLst>
      <p:ext uri="{BB962C8B-B14F-4D97-AF65-F5344CB8AC3E}">
        <p14:creationId xmlns:p14="http://schemas.microsoft.com/office/powerpoint/2010/main" val="343636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942EF2-49AD-F085-56A0-2B0D0C4C4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4" y="3806936"/>
            <a:ext cx="5734879" cy="2663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0CA1837-5AE5-6968-FCB0-9C586D694904}"/>
              </a:ext>
            </a:extLst>
          </p:cNvPr>
          <p:cNvSpPr txBox="1"/>
          <p:nvPr/>
        </p:nvSpPr>
        <p:spPr>
          <a:xfrm>
            <a:off x="1470991" y="387874"/>
            <a:ext cx="6202017" cy="58477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Atrapando algas marinas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05F9B9-B89C-B8B6-43C9-862541BE8327}"/>
              </a:ext>
            </a:extLst>
          </p:cNvPr>
          <p:cNvSpPr txBox="1"/>
          <p:nvPr/>
        </p:nvSpPr>
        <p:spPr>
          <a:xfrm>
            <a:off x="1157907" y="1464194"/>
            <a:ext cx="726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s-MX" sz="1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ividí al grupo en dos equipos, por turnos cada integrante tomó un matamoscas y escucharon los números que les indiqué para poder atrapar la alga con el dígito indicado.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FBA6DA-0585-787B-CADF-71183E913431}"/>
              </a:ext>
            </a:extLst>
          </p:cNvPr>
          <p:cNvSpPr txBox="1"/>
          <p:nvPr/>
        </p:nvSpPr>
        <p:spPr>
          <a:xfrm>
            <a:off x="1351722" y="2389344"/>
            <a:ext cx="7262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Saberes previos.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Identificación de los números.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Conteo de colecciones.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Comunicación oral de los números.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73F994-5488-23CB-B87B-E9AFA556A59B}"/>
              </a:ext>
            </a:extLst>
          </p:cNvPr>
          <p:cNvSpPr txBox="1"/>
          <p:nvPr/>
        </p:nvSpPr>
        <p:spPr>
          <a:xfrm>
            <a:off x="1157906" y="1064533"/>
            <a:ext cx="726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>
                <a:latin typeface="Century Gothic" panose="020B0502020202020204" pitchFamily="34" charset="0"/>
              </a:rPr>
              <a:t>10 de febrero del 2022</a:t>
            </a:r>
            <a:endParaRPr lang="en-US" sz="14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22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NEP car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carta" id="{04A96CAA-22C2-4C50-BEA8-3EBDD62D3FCB}" vid="{A10B78DA-AA16-4A23-8E1C-1181DC0840D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ENEP carta</Template>
  <TotalTime>3413</TotalTime>
  <Words>784</Words>
  <Application>Microsoft Office PowerPoint</Application>
  <PresentationFormat>Presentación en pantalla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DK Lemon Yellow Sun</vt:lpstr>
      <vt:lpstr>Wingdings</vt:lpstr>
      <vt:lpstr>Tema ENEP carta</vt:lpstr>
      <vt:lpstr>EL INFORME DE PRÁCTICAS PROFESIONALES  DISEÑO DE PLANEACIONES PARA FAVORECER EL CONTEO   </vt:lpstr>
      <vt:lpstr>Presentación de PowerPoint</vt:lpstr>
      <vt:lpstr>Diseña planeaciones didácticas, aplicando sus conocimientos pedagógicos y disciplinares para responder a las necesidades del contexto en el marco del plan y programas de estudio de la educación básica.   </vt:lpstr>
      <vt:lpstr>Presentación de PowerPoint</vt:lpstr>
      <vt:lpstr>Presentación de PowerPoint</vt:lpstr>
      <vt:lpstr>Problemática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Situaciones relevantes para el desarrollo de la competencia </vt:lpstr>
      <vt:lpstr>Presentación de PowerPoint</vt:lpstr>
      <vt:lpstr>Retos a los que me enfrenté </vt:lpstr>
      <vt:lpstr>Presentación de PowerPoint</vt:lpstr>
      <vt:lpstr>Conclusiones</vt:lpstr>
      <vt:lpstr>Presentación de PowerPoint</vt:lpstr>
      <vt:lpstr>¡Gracias por su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GARZA</dc:creator>
  <cp:lastModifiedBy>MARIANA SANJUANITA ISABEL GARZA GAMEZ</cp:lastModifiedBy>
  <cp:revision>11</cp:revision>
  <dcterms:created xsi:type="dcterms:W3CDTF">2020-02-12T18:07:36Z</dcterms:created>
  <dcterms:modified xsi:type="dcterms:W3CDTF">2022-07-01T04:20:22Z</dcterms:modified>
</cp:coreProperties>
</file>