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6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CA62C-6AB9-45D0-842F-0AB0A79B2ACC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3932EF-7F84-419B-ABA0-F45CE1D86BC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Teoría de la literatura infantil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Juan Cervera.</a:t>
            </a:r>
            <a:endParaRPr lang="es-ES" dirty="0"/>
          </a:p>
        </p:txBody>
      </p:sp>
      <p:pic>
        <p:nvPicPr>
          <p:cNvPr id="1026" name="Picture 2" descr="C:\Users\DocenciaIntercolegia\Desktop\lec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558411" cy="22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cenciaIntercolegia\Desktop\cuentos_infant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9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692696"/>
            <a:ext cx="7128792" cy="5256584"/>
          </a:xfrm>
        </p:spPr>
        <p:txBody>
          <a:bodyPr>
            <a:normAutofit/>
          </a:bodyPr>
          <a:lstStyle/>
          <a:p>
            <a:r>
              <a:rPr lang="es-ES_tradnl" dirty="0"/>
              <a:t>2 los ataques dirigidos ala literatura infantil por su falta de calidad literaria : a menudo  son justificados , lo inaceptable es la generalización ya que existen excelentes obras de literatura infantil y cada vez aparecen mas obras destacadas, esto sirve de clarificación es necesario para acreditar ala literatura infantil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3 ahí que reconocer que la ilustración es muy importante en los libros para niños : es mas ahí libros en los que la ilustración tiene mas importancia que el texto , aunque algunas veces el proceso puede ser inverso.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20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Concepto de la literatura infantil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literatura infantil se mira como un conjunto de obras literarias según el país o el genero o la época.</a:t>
            </a:r>
          </a:p>
          <a:p>
            <a:r>
              <a:rPr lang="es-ES_tradnl" dirty="0" smtClean="0"/>
              <a:t>Huella del arte atractiva y lúdica , lenguaje artístico de interés para el niño.</a:t>
            </a:r>
          </a:p>
          <a:p>
            <a:r>
              <a:rPr lang="es-ES_tradnl" dirty="0" smtClean="0"/>
              <a:t>La literatura infantil tiene un papel integrador y globalizador. Actúa como selectora para que sea ilustrada.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057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i="1" dirty="0" smtClean="0"/>
              <a:t>Para el profesor Lapesa el concepto de literatura infantil es el siguiente:</a:t>
            </a:r>
          </a:p>
          <a:p>
            <a:r>
              <a:rPr lang="es-ES_tradnl" i="1" dirty="0" smtClean="0"/>
              <a:t>Creación artística expresada en palabras , aun cuando no se hayan escrito sino  propaganda de boca en boca implica creación, arte, expresión mediante la palabra.</a:t>
            </a:r>
          </a:p>
          <a:p>
            <a:pPr marL="0" indent="0">
              <a:buNone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83430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Lo artístico y la didáctica van de la mano.</a:t>
            </a:r>
          </a:p>
          <a:p>
            <a:r>
              <a:rPr lang="es-ES_tradnl" dirty="0" smtClean="0"/>
              <a:t>En el siglo 20 los educadores buscaban marcar la separación de la literatura infantil con la didáctica.</a:t>
            </a:r>
          </a:p>
          <a:p>
            <a:r>
              <a:rPr lang="es-ES_tradnl" dirty="0" smtClean="0"/>
              <a:t>Durante el siglo 18 y 19 la literatura para niños  estaba impregnada de fuerte doctrinismo y moralismo hasta el punto de eclipsar su valor literario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93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escuela fomenta la literatura infantil.</a:t>
            </a:r>
          </a:p>
          <a:p>
            <a:r>
              <a:rPr lang="es-ES_tradnl" dirty="0" smtClean="0"/>
              <a:t>Los niños se acerca al libro por placer no por obligación.</a:t>
            </a:r>
          </a:p>
          <a:p>
            <a:r>
              <a:rPr lang="es-ES_tradnl" dirty="0" smtClean="0"/>
              <a:t>Un niño puede conmoverse si el libro tiene sus experiencias afectivas del momento, y ser indiferente a un libro que excede sus posibilidades de comprensión.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2050" name="Picture 2" descr="C:\Users\DocenciaIntercolegia\Desktop\cuentos-infant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215757" cy="1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4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literatura infantil </a:t>
            </a:r>
            <a:br>
              <a:rPr lang="es-ES_tradnl" dirty="0" smtClean="0"/>
            </a:br>
            <a:r>
              <a:rPr lang="es-ES_tradnl" dirty="0" smtClean="0"/>
              <a:t>planteamiento del estudio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Concepción integradora es la voluntad de englobar manifestaciones y actividades un tanto abandonadas.</a:t>
            </a:r>
          </a:p>
          <a:p>
            <a:r>
              <a:rPr lang="es-ES_tradnl" dirty="0" smtClean="0"/>
              <a:t>Cérea condiciones para potenciar el juego como elemento fundamental y motivador del contacto del niño y la literatura. También apoya ala participación y la motricidad .</a:t>
            </a:r>
          </a:p>
          <a:p>
            <a:r>
              <a:rPr lang="es-ES_tradnl" dirty="0" smtClean="0"/>
              <a:t>Aguilar </a:t>
            </a:r>
            <a:r>
              <a:rPr lang="es-ES_tradnl" dirty="0" err="1" smtClean="0"/>
              <a:t>E.Silva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Es un conjunto de creaciones particularizadas con formas mas o menos especificas impuestos por su origen , su temática y su intención.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106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844824"/>
            <a:ext cx="6196405" cy="3603812"/>
          </a:xfrm>
        </p:spPr>
        <p:txBody>
          <a:bodyPr/>
          <a:lstStyle/>
          <a:p>
            <a:r>
              <a:rPr lang="es-ES_tradnl" dirty="0" smtClean="0"/>
              <a:t>Su temática y su intención</a:t>
            </a:r>
          </a:p>
          <a:p>
            <a:r>
              <a:rPr lang="es-ES_tradnl" dirty="0" smtClean="0"/>
              <a:t>Lo mas importante es el interés y aceptación del niño .</a:t>
            </a:r>
          </a:p>
          <a:p>
            <a:r>
              <a:rPr lang="es-ES_tradnl" dirty="0" smtClean="0"/>
              <a:t>Un concurso, revista, libro de texto, cosas informativas, aunque sean para niños no son literatura infantil.</a:t>
            </a:r>
          </a:p>
          <a:p>
            <a:r>
              <a:rPr lang="es-ES_tradnl" dirty="0" smtClean="0"/>
              <a:t>Literatura como parte de la cultura .</a:t>
            </a:r>
          </a:p>
          <a:p>
            <a:r>
              <a:rPr lang="es-ES_tradnl" dirty="0" smtClean="0"/>
              <a:t>Finalidad dar respuesta a sus necesidades .</a:t>
            </a:r>
          </a:p>
          <a:p>
            <a:endParaRPr lang="es-ES" dirty="0"/>
          </a:p>
        </p:txBody>
      </p:sp>
      <p:pic>
        <p:nvPicPr>
          <p:cNvPr id="3074" name="Picture 2" descr="C:\Users\DocenciaIntercolegia\Desktop\descarg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10" y="676455"/>
            <a:ext cx="1978496" cy="13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Proceso formativo de la literatura infantil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La literatura infantil y la literatura en general van ligados , permitiendo así una clasificación </a:t>
            </a:r>
            <a:endParaRPr lang="es-ES_tradnl" dirty="0"/>
          </a:p>
          <a:p>
            <a:r>
              <a:rPr lang="es-ES_tradnl" dirty="0" smtClean="0"/>
              <a:t>Literatura ganada : viene de la palabra robada son aquellas producciones que no nacieron para los niños pero con el paso del tiempo los niños las apropiaron o los adultos se las destinaron .</a:t>
            </a:r>
          </a:p>
          <a:p>
            <a:r>
              <a:rPr lang="es-ES_tradnl" dirty="0" smtClean="0"/>
              <a:t>Literatura  creada para los niños : son en las que sean escrito directamente para niños , bajo la forma de cuentos, novelas , poemas u obras de teatro.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81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721499"/>
          </a:xfrm>
        </p:spPr>
        <p:txBody>
          <a:bodyPr>
            <a:normAutofit/>
          </a:bodyPr>
          <a:lstStyle/>
          <a:p>
            <a:r>
              <a:rPr lang="es-ES_tradnl" dirty="0" smtClean="0"/>
              <a:t>Literatura instrumentalizada se coloca en los libros para los niveles de educación preescolar o inicial en estas producciones predomina la intención didáctica sobre la literaria la creatividad es mínima , mas no nula.</a:t>
            </a:r>
          </a:p>
          <a:p>
            <a:r>
              <a:rPr lang="es-ES_tradnl" dirty="0" smtClean="0"/>
              <a:t>Existen tres puntos para la mejor comprensión de este proceso formativo . </a:t>
            </a:r>
          </a:p>
          <a:p>
            <a:endParaRPr lang="es-ES_tradnl" dirty="0"/>
          </a:p>
          <a:p>
            <a:r>
              <a:rPr lang="es-ES_tradnl" dirty="0" smtClean="0"/>
              <a:t>1 cuentos orales: loas cuentos tradicionales se transmiten por vía oral, admitiendo variedad de formas y visiones ,cuando estos cuentos se destinan a los niños oralmente es fácil que aparezcan varias versiones adecuadas a ellos  </a:t>
            </a:r>
          </a:p>
        </p:txBody>
      </p:sp>
    </p:spTree>
    <p:extLst>
      <p:ext uri="{BB962C8B-B14F-4D97-AF65-F5344CB8AC3E}">
        <p14:creationId xmlns:p14="http://schemas.microsoft.com/office/powerpoint/2010/main" val="3628720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</TotalTime>
  <Words>591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Teoría de la literatura infantil</vt:lpstr>
      <vt:lpstr>Concepto de la literatura infantil</vt:lpstr>
      <vt:lpstr>Presentación de PowerPoint</vt:lpstr>
      <vt:lpstr>Presentación de PowerPoint</vt:lpstr>
      <vt:lpstr>Presentación de PowerPoint</vt:lpstr>
      <vt:lpstr>La literatura infantil  planteamiento del estudio </vt:lpstr>
      <vt:lpstr>Presentación de PowerPoint</vt:lpstr>
      <vt:lpstr>Proceso formativo de la literatura infantil</vt:lpstr>
      <vt:lpstr>Presentación de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 la literatura infantil</dc:title>
  <dc:creator>Usuario</dc:creator>
  <cp:lastModifiedBy>Usuario</cp:lastModifiedBy>
  <cp:revision>7</cp:revision>
  <dcterms:created xsi:type="dcterms:W3CDTF">2015-10-16T14:59:04Z</dcterms:created>
  <dcterms:modified xsi:type="dcterms:W3CDTF">2015-10-16T16:09:36Z</dcterms:modified>
</cp:coreProperties>
</file>