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1" r:id="rId7"/>
    <p:sldId id="257" r:id="rId8"/>
    <p:sldId id="258" r:id="rId9"/>
    <p:sldId id="259" r:id="rId10"/>
    <p:sldId id="263" r:id="rId11"/>
    <p:sldId id="262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74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06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146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53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97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62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81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04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810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66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57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4479-9DCD-4EF5-95D9-32B4283DABA5}" type="datetimeFigureOut">
              <a:rPr lang="es-ES" smtClean="0"/>
              <a:t>05/11/2015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BE979-A4D2-4874-A8D4-547E384F3A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4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DocenciaIntercolegia\Desktop\literatura\Diapositivas\lenguaje-total-bety-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086"/>
            <a:ext cx="9143999" cy="671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7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 descr="C:\Users\DocenciaIntercolegia\Desktop\literatura\Diapositivas\lenguaje-total-bety-6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091"/>
            <a:ext cx="9439275" cy="708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0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C:\Users\DocenciaIntercolegia\Desktop\literatura\Diapositivas\lenguaje-total-bety-7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65"/>
            <a:ext cx="9144000" cy="686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9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enguaje total\ma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60848"/>
            <a:ext cx="456929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Lenguaje total\slide_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4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Lenguaje total\MAPAC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64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Lenguaje total\MAP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6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Lenguaje total\MAP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3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Users\DocenciaIntercolegia\Desktop\literatura\Diapositivas\lenguaje-total-bety-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064"/>
            <a:ext cx="9144000" cy="662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E:\Lenguaje total\slide_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4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C:\Users\DocenciaIntercolegia\Desktop\literatura\Diapositivas\lenguaje-total-bety-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5012"/>
            <a:ext cx="9252520" cy="694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C:\Users\DocenciaIntercolegia\Desktop\literatura\Diapositivas\lenguaje-total-bety-4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66"/>
            <a:ext cx="9144000" cy="686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4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C:\Users\DocenciaIntercolegia\Desktop\literatura\Diapositivas\lenguaje-total-bety-5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18" y="-17434"/>
            <a:ext cx="9167718" cy="688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10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Presentación en pantalla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2015-11-04T14:41:37Z</dcterms:created>
  <dcterms:modified xsi:type="dcterms:W3CDTF">2015-11-05T17:15:53Z</dcterms:modified>
</cp:coreProperties>
</file>