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2" autoAdjust="0"/>
    <p:restoredTop sz="86355" autoAdjust="0"/>
  </p:normalViewPr>
  <p:slideViewPr>
    <p:cSldViewPr>
      <p:cViewPr varScale="1">
        <p:scale>
          <a:sx n="60" d="100"/>
          <a:sy n="60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312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658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34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14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01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09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63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858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9987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16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09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253CB-AD3A-4A2E-B8EB-D0342B192AD5}" type="datetimeFigureOut">
              <a:rPr lang="es-ES" smtClean="0"/>
              <a:t>10/11/2016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B3416-B05D-417D-B1ED-A492B445C0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97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0" y="548681"/>
            <a:ext cx="7772400" cy="1656183"/>
          </a:xfrm>
        </p:spPr>
        <p:txBody>
          <a:bodyPr>
            <a:normAutofit/>
          </a:bodyPr>
          <a:lstStyle/>
          <a:p>
            <a:r>
              <a:rPr lang="es-ES_tradnl" sz="3200" dirty="0" smtClean="0"/>
              <a:t>Unidad  1 ideas claves 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0" y="1988840"/>
            <a:ext cx="6876256" cy="3697585"/>
          </a:xfrm>
        </p:spPr>
        <p:txBody>
          <a:bodyPr>
            <a:noAutofit/>
          </a:bodyPr>
          <a:lstStyle/>
          <a:p>
            <a:r>
              <a:rPr lang="es-ES_tradnl" sz="2000" dirty="0" smtClean="0"/>
              <a:t>El cuento según Thomson es un relato de corta longitud que conlleva a una sucesión de motivos o episodios .</a:t>
            </a:r>
          </a:p>
          <a:p>
            <a:r>
              <a:rPr lang="es-ES_tradnl" sz="2000" dirty="0" smtClean="0"/>
              <a:t>Charles </a:t>
            </a:r>
            <a:r>
              <a:rPr lang="es-ES_tradnl" sz="2000" dirty="0" err="1" smtClean="0"/>
              <a:t>Perrenaud</a:t>
            </a:r>
            <a:r>
              <a:rPr lang="es-ES_tradnl" sz="2000" dirty="0" smtClean="0"/>
              <a:t> es considerado el autor que determina el paso de los cuentos de tradicional oral a la literatura escrita.</a:t>
            </a:r>
          </a:p>
          <a:p>
            <a:r>
              <a:rPr lang="es-ES_tradnl" sz="2000" dirty="0" smtClean="0"/>
              <a:t>Las leyendas relatan sucesos históricos generalmente religiosos y de acuerdo con la  comunidad donde se desarrolla .</a:t>
            </a:r>
          </a:p>
          <a:p>
            <a:r>
              <a:rPr lang="es-ES_tradnl" sz="2000" dirty="0" smtClean="0"/>
              <a:t>Para Juan </a:t>
            </a:r>
            <a:r>
              <a:rPr lang="es-ES_tradnl" sz="2000" dirty="0"/>
              <a:t>C</a:t>
            </a:r>
            <a:r>
              <a:rPr lang="es-ES_tradnl" sz="2000" dirty="0" smtClean="0"/>
              <a:t>ervera la clasificación de los géneros literarios son: cuento, teatro, y la poesía.</a:t>
            </a:r>
          </a:p>
          <a:p>
            <a:r>
              <a:rPr lang="es-ES_tradnl" sz="2000" dirty="0" smtClean="0"/>
              <a:t>Bruno </a:t>
            </a:r>
            <a:r>
              <a:rPr lang="es-ES_tradnl" sz="2000" dirty="0" err="1" smtClean="0"/>
              <a:t>Beettelheim</a:t>
            </a:r>
            <a:r>
              <a:rPr lang="es-ES_tradnl" sz="2000" dirty="0" smtClean="0"/>
              <a:t> es el escritor y autor que afirma que el niño esta sujeto a sentimientos de soledad angustia que los cuentos de hadas toman muy en esencial a problemas existenciales 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13851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404664"/>
            <a:ext cx="6800800" cy="6192688"/>
          </a:xfrm>
        </p:spPr>
        <p:txBody>
          <a:bodyPr>
            <a:normAutofit fontScale="77500" lnSpcReduction="20000"/>
          </a:bodyPr>
          <a:lstStyle/>
          <a:p>
            <a:r>
              <a:rPr lang="es-ES_tradnl" sz="2000" dirty="0" smtClean="0"/>
              <a:t>Marcelino pan y vino es una historia de amor y de bondad de buenos consejos para los padres asía sus hijos .</a:t>
            </a:r>
          </a:p>
          <a:p>
            <a:r>
              <a:rPr lang="es-ES_tradnl" sz="2000" dirty="0" smtClean="0"/>
              <a:t>La literatura infantil contribuye a que el niño penetre en el conocimiento de la lengua a través del juego , el ritmo, la actividad física atreves del ritmo y la euforia .</a:t>
            </a:r>
          </a:p>
          <a:p>
            <a:r>
              <a:rPr lang="es-ES_tradnl" sz="2000" dirty="0" smtClean="0"/>
              <a:t>Cervera retoma a Piaget de acuerdo al paralelismo de los diferentes estadios de las etapas de desarrollo.</a:t>
            </a:r>
          </a:p>
          <a:p>
            <a:r>
              <a:rPr lang="es-ES_tradnl" sz="2000" dirty="0" smtClean="0"/>
              <a:t>La literatura ganada es la no creada por los niños pero a su vez ellos ya la hicieron suya .</a:t>
            </a:r>
          </a:p>
          <a:p>
            <a:r>
              <a:rPr lang="es-ES_tradnl" sz="2000" dirty="0" smtClean="0"/>
              <a:t>El folclore es la presencia viva que constituye uno de los embriones de la literatura infantil .</a:t>
            </a:r>
          </a:p>
          <a:p>
            <a:r>
              <a:rPr lang="es-ES_tradnl" sz="2000" dirty="0" smtClean="0"/>
              <a:t>Existen muchos cuentos entre los mas didácticos se encuentran el Principito, Alicia en el país de las maravillas etc…</a:t>
            </a:r>
          </a:p>
          <a:p>
            <a:r>
              <a:rPr lang="es-ES_tradnl" sz="2000" dirty="0" smtClean="0"/>
              <a:t>El escritor Arturo </a:t>
            </a:r>
            <a:r>
              <a:rPr lang="es-ES_tradnl" sz="2000" dirty="0"/>
              <a:t>M</a:t>
            </a:r>
            <a:r>
              <a:rPr lang="es-ES_tradnl" sz="2000" dirty="0" smtClean="0"/>
              <a:t>edina elimina a la novela , el ensayo y la tragedia de la literatura infantil.</a:t>
            </a:r>
          </a:p>
          <a:p>
            <a:r>
              <a:rPr lang="es-ES_tradnl" sz="2000" dirty="0" smtClean="0"/>
              <a:t>La poesía para niños es un conjunto de adivinanzas trabalenguas, rimas, y villancicos.</a:t>
            </a:r>
          </a:p>
          <a:p>
            <a:r>
              <a:rPr lang="es-ES_tradnl" sz="2000" dirty="0" smtClean="0"/>
              <a:t>La literatura infantil es heterogénea formada por poemas , canciones , cuentos, leyendas, adivinanzas, y juegos populares .</a:t>
            </a:r>
          </a:p>
          <a:p>
            <a:r>
              <a:rPr lang="es-ES_tradnl" sz="2000" dirty="0" smtClean="0"/>
              <a:t>La poesía es la oportunidad  para manejar la palabra contemplarla desde distintos ángulos y jugar con ellos. </a:t>
            </a:r>
          </a:p>
          <a:p>
            <a:r>
              <a:rPr lang="es-ES_tradnl" sz="2000" dirty="0" smtClean="0"/>
              <a:t>Lo maravilloso es una cualidad esencial para el desarrollo del argumento de un cuento. </a:t>
            </a:r>
          </a:p>
          <a:p>
            <a:r>
              <a:rPr lang="es-ES_tradnl" sz="2000" dirty="0" smtClean="0"/>
              <a:t>La poesía lirica pertenece   ala canción.</a:t>
            </a:r>
          </a:p>
          <a:p>
            <a:r>
              <a:rPr lang="es-ES_tradnl" sz="2000" dirty="0" smtClean="0"/>
              <a:t>Lo fantástico depende   de la literatura y muchos autores lo vinculan .</a:t>
            </a:r>
          </a:p>
          <a:p>
            <a:r>
              <a:rPr lang="es-ES_tradnl" sz="2000" dirty="0" smtClean="0"/>
              <a:t>La magia es una característica que presentan los cuentos  desde tiempos remotos ya que es mas fácil para la imaginación   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712137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372</Words>
  <Application>Microsoft Office PowerPoint</Application>
  <PresentationFormat>Presentación en pantalla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Unidad  1 ideas claves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 1 ideas claves</dc:title>
  <dc:creator>Usuario</dc:creator>
  <cp:lastModifiedBy>Usuario</cp:lastModifiedBy>
  <cp:revision>5</cp:revision>
  <dcterms:created xsi:type="dcterms:W3CDTF">2016-11-10T17:46:11Z</dcterms:created>
  <dcterms:modified xsi:type="dcterms:W3CDTF">2016-11-10T18:36:16Z</dcterms:modified>
</cp:coreProperties>
</file>