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1" r:id="rId4"/>
    <p:sldId id="262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0809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7179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48790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9970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5043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4599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3618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01513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72911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42278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2860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6169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1923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7649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8751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0172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285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9940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992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5055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898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3012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6895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6848-FBA5-46D0-AD3B-18A39DFEE1BE}" type="datetimeFigureOut">
              <a:rPr lang="es-MX" smtClean="0"/>
              <a:pPr/>
              <a:t>25/01/2019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6FA8-882F-43A6-91F4-371F249149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387" y="2484118"/>
            <a:ext cx="5157227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16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Perfil de Egreso</a:t>
            </a:r>
            <a:br>
              <a:rPr lang="es-MX" dirty="0" smtClean="0"/>
            </a:br>
            <a:r>
              <a:rPr lang="es-MX" dirty="0" smtClean="0"/>
              <a:t>Competencias Genéricas</a:t>
            </a:r>
            <a:endParaRPr lang="es-MX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375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Plan  2012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Plan 2018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kern="1200" dirty="0" smtClean="0">
                          <a:effectLst/>
                        </a:rPr>
                        <a:t>Usa su pensamiento crítico y creativo para la solución de problemas y la toma de decisiones.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kern="1200" dirty="0" smtClean="0">
                          <a:effectLst/>
                        </a:rPr>
                        <a:t>Aprende de manera permanente.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kern="1200" dirty="0" smtClean="0">
                          <a:effectLst/>
                        </a:rPr>
                        <a:t>Colabora con otros para generar proyectos innovadores y de impacto social.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kern="1200" dirty="0" smtClean="0">
                          <a:effectLst/>
                        </a:rPr>
                        <a:t>Actúa con sentido ético.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kern="1200" dirty="0" smtClean="0">
                          <a:effectLst/>
                        </a:rPr>
                        <a:t>Aplica sus habilidades comunicativas en diversos contextos.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kern="1200" dirty="0" smtClean="0">
                          <a:effectLst/>
                        </a:rPr>
                        <a:t>Emplea las tecnologías de la información y la comunicación.</a:t>
                      </a:r>
                      <a:endParaRPr lang="es-MX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MX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Soluciona problemas y toma decisiones utilizando su pensamiento crítico y creativo.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MX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Aprende de manera autónoma y muestra iniciativa para auto-regularse y fortalecer su desarrollo personal.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MX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Colabora con diversos actores para generar proyectos innovadores de impacto social y educativo.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MX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Utiliza las tecnologías de la información y la comunicación de manera crítica.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MX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Aplica sus habilidades lingüísticas y comunicativas en diversos contextos.</a:t>
                      </a:r>
                    </a:p>
                    <a:p>
                      <a:endParaRPr lang="es-MX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350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6537" y="209323"/>
            <a:ext cx="10972800" cy="509133"/>
          </a:xfrm>
        </p:spPr>
        <p:txBody>
          <a:bodyPr>
            <a:noAutofit/>
          </a:bodyPr>
          <a:lstStyle/>
          <a:p>
            <a:r>
              <a:rPr lang="es-MX" sz="2800" dirty="0" smtClean="0"/>
              <a:t>Perfil de Egreso</a:t>
            </a:r>
            <a:br>
              <a:rPr lang="es-MX" sz="2800" dirty="0" smtClean="0"/>
            </a:br>
            <a:r>
              <a:rPr lang="es-MX" sz="2800" dirty="0" smtClean="0"/>
              <a:t>Competencias Profesionales</a:t>
            </a:r>
            <a:endParaRPr lang="es-MX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6754" y="796834"/>
          <a:ext cx="12035246" cy="7593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8732"/>
                <a:gridCol w="5856514"/>
              </a:tblGrid>
              <a:tr h="383576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Plan  2012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Plan 2018</a:t>
                      </a:r>
                      <a:endParaRPr lang="es-MX" b="1" dirty="0"/>
                    </a:p>
                  </a:txBody>
                  <a:tcPr/>
                </a:tc>
              </a:tr>
              <a:tr h="7210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500" kern="1200" dirty="0" smtClean="0">
                          <a:effectLst/>
                        </a:rPr>
                        <a:t>Diseña planeaciones didácticas, aplicando sus </a:t>
                      </a:r>
                      <a:r>
                        <a:rPr lang="es-MX" sz="1500" kern="1200" dirty="0" smtClean="0">
                          <a:effectLst/>
                        </a:rPr>
                        <a:t>conocimientos</a:t>
                      </a:r>
                      <a:r>
                        <a:rPr lang="es-MX" sz="1500" kern="1200" baseline="0" dirty="0" smtClean="0">
                          <a:effectLst/>
                        </a:rPr>
                        <a:t> </a:t>
                      </a:r>
                      <a:r>
                        <a:rPr lang="es-MX" sz="1500" kern="1200" dirty="0" smtClean="0">
                          <a:effectLst/>
                        </a:rPr>
                        <a:t>pedagógicos </a:t>
                      </a:r>
                      <a:r>
                        <a:rPr lang="es-MX" sz="1500" kern="1200" dirty="0" smtClean="0">
                          <a:effectLst/>
                        </a:rPr>
                        <a:t>y disciplinares para responder a las necesidades del contexto en el marco del plan y programas de estudio de la educación básica.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500" kern="1200" dirty="0" smtClean="0">
                          <a:effectLst/>
                        </a:rPr>
                        <a:t>Genera ambientes formativos para propiciar la autonomía y promover el desarrollo de las competencias en los alumnos de educación básica.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500" kern="1200" dirty="0" smtClean="0">
                          <a:effectLst/>
                        </a:rPr>
                        <a:t>Aplica críticamente el plan y programas de estudio de la educación básica para alcanzar los propósitos educativos y contribuir al pleno desenvolvimiento de las capacidades de los alumnos del nivel escolar.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500" b="0" kern="1200" dirty="0" smtClean="0">
                          <a:effectLst/>
                        </a:rPr>
                        <a:t>Usa las TIC como herramienta de enseñanza y aprendizaje.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500" kern="1200" dirty="0" smtClean="0">
                          <a:effectLst/>
                        </a:rPr>
                        <a:t>Emplea la evaluación para intervenir en los diferentes ámbitos y momentos de la tarea educativa.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500" b="0" kern="1200" dirty="0" smtClean="0">
                          <a:effectLst/>
                        </a:rPr>
                        <a:t>Propicia y regula espacios de aprendizaje incluyentes para todos los alumnos, con el fin de promover la convivencia, el respeto y la aceptación</a:t>
                      </a:r>
                      <a:r>
                        <a:rPr lang="es-MX" sz="1500" kern="1200" dirty="0" smtClean="0">
                          <a:effectLst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500" kern="1200" dirty="0" smtClean="0">
                          <a:effectLst/>
                        </a:rPr>
                        <a:t>Actúa de manera ética ante la diversidad de situaciones que se presentan en la práctica profesional.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500" kern="1200" dirty="0" smtClean="0">
                          <a:effectLst/>
                        </a:rPr>
                        <a:t>Utiliza recursos de la investigación educativa para enriquecer la práctica docente, expresando su interés por la ciencia y la propia investigación.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500" kern="1200" dirty="0" smtClean="0">
                          <a:effectLst/>
                        </a:rPr>
                        <a:t>Interviene de manera colaborativa con la comunidad escolar, padres de familia, autoridades y docentes, en la toma de decisiones y en el desarrollo de alternativas de solución a problemáticas socioeducativas.</a:t>
                      </a:r>
                      <a:endParaRPr lang="es-MX" sz="15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Detecta los procesos de aprendizaje de sus alumnos para favorecer su desarrollo cognitivo y socioemocional.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Aplica el plan y programas de estudio para alcanzar los propósitos educativos y contribuir al pleno desenvolvimiento de las capacidades de sus alumnos.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Emplea la evaluación para intervenir en los diferentes ámbitos y momentos de la tarea educativa para mejorar los aprendizajes de sus alumnos.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 recursos de la investigación educativa para enriquecer su práctica profesional, expresando su interés por el conocimiento, la ciencia y la mejora de la educación.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Actúa de manera ética ante la diversidad de situaciones que se presentan en la práctica profesional.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MX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Colabora con la comunidad escolar, padres de familia, autoridades y docentes, en la toma de decisiones y en el desarrollo de alternativas de solución a problemáticas socioeducativas.</a:t>
                      </a:r>
                      <a:endParaRPr lang="es-MX" sz="16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350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346</Words>
  <Application>Microsoft Office PowerPoint</Application>
  <PresentationFormat>Personalizado</PresentationFormat>
  <Paragraphs>33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Tema de Office</vt:lpstr>
      <vt:lpstr>1_Tema de Office</vt:lpstr>
      <vt:lpstr>Diapositiva 1</vt:lpstr>
      <vt:lpstr>Perfil de Egreso Competencias Genéricas</vt:lpstr>
      <vt:lpstr>Perfil de Egreso Competencias Profesionales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José Ramón Hassaf Tobias</cp:lastModifiedBy>
  <cp:revision>6</cp:revision>
  <dcterms:created xsi:type="dcterms:W3CDTF">2019-01-25T20:25:27Z</dcterms:created>
  <dcterms:modified xsi:type="dcterms:W3CDTF">2019-01-26T01:03:27Z</dcterms:modified>
</cp:coreProperties>
</file>