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295" r:id="rId15"/>
    <p:sldId id="294" r:id="rId16"/>
    <p:sldId id="288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3915E-948E-4015-89F2-C9ABB444D66C}" type="doc">
      <dgm:prSet loTypeId="urn:microsoft.com/office/officeart/2005/8/layout/radial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168EE759-0C53-418F-A61B-36A3A638C50A}">
      <dgm:prSet phldrT="[Texto]"/>
      <dgm:spPr/>
      <dgm:t>
        <a:bodyPr/>
        <a:lstStyle/>
        <a:p>
          <a:r>
            <a:rPr lang="es-MX" dirty="0" smtClean="0"/>
            <a:t>Taller</a:t>
          </a:r>
          <a:endParaRPr lang="es-MX" dirty="0"/>
        </a:p>
      </dgm:t>
    </dgm:pt>
    <dgm:pt modelId="{C0D1D6C8-87F0-46CF-A64A-7DB14B175357}" type="parTrans" cxnId="{B0545A38-C7A9-4ED0-9FA5-B8E9D833D3E3}">
      <dgm:prSet/>
      <dgm:spPr/>
      <dgm:t>
        <a:bodyPr/>
        <a:lstStyle/>
        <a:p>
          <a:endParaRPr lang="es-MX"/>
        </a:p>
      </dgm:t>
    </dgm:pt>
    <dgm:pt modelId="{3E3F9677-F3C1-4AF5-ADF5-AFA780F45700}" type="sibTrans" cxnId="{B0545A38-C7A9-4ED0-9FA5-B8E9D833D3E3}">
      <dgm:prSet/>
      <dgm:spPr/>
      <dgm:t>
        <a:bodyPr/>
        <a:lstStyle/>
        <a:p>
          <a:endParaRPr lang="es-MX"/>
        </a:p>
      </dgm:t>
    </dgm:pt>
    <dgm:pt modelId="{9A5AEDE8-DB70-479C-A645-656BB71051C8}">
      <dgm:prSet phldrT="[Texto]" custT="1"/>
      <dgm:spPr/>
      <dgm:t>
        <a:bodyPr/>
        <a:lstStyle/>
        <a:p>
          <a:r>
            <a:rPr lang="es-MX" sz="1800" dirty="0" smtClean="0"/>
            <a:t>Objetivos</a:t>
          </a:r>
          <a:endParaRPr lang="es-MX" sz="1800" dirty="0"/>
        </a:p>
      </dgm:t>
    </dgm:pt>
    <dgm:pt modelId="{21E3F131-0659-4EF2-AE66-8DF0E79AFA53}" type="parTrans" cxnId="{801DEA64-FC4B-4DC1-98EA-97511D869466}">
      <dgm:prSet/>
      <dgm:spPr/>
      <dgm:t>
        <a:bodyPr/>
        <a:lstStyle/>
        <a:p>
          <a:endParaRPr lang="es-MX"/>
        </a:p>
      </dgm:t>
    </dgm:pt>
    <dgm:pt modelId="{1C390193-CB84-4975-9F35-460A2622EEC8}" type="sibTrans" cxnId="{801DEA64-FC4B-4DC1-98EA-97511D869466}">
      <dgm:prSet/>
      <dgm:spPr/>
      <dgm:t>
        <a:bodyPr/>
        <a:lstStyle/>
        <a:p>
          <a:endParaRPr lang="es-MX"/>
        </a:p>
      </dgm:t>
    </dgm:pt>
    <dgm:pt modelId="{1A29E00A-FD7F-4A53-8B72-6B95115F1D23}">
      <dgm:prSet phldrT="[Texto]" custT="1"/>
      <dgm:spPr/>
      <dgm:t>
        <a:bodyPr/>
        <a:lstStyle/>
        <a:p>
          <a:r>
            <a:rPr lang="es-MX" sz="1800" dirty="0" smtClean="0"/>
            <a:t>Social</a:t>
          </a:r>
          <a:endParaRPr lang="es-MX" sz="1800" dirty="0"/>
        </a:p>
      </dgm:t>
    </dgm:pt>
    <dgm:pt modelId="{A27BB607-7F4A-4203-8014-99FE09DEA30F}" type="parTrans" cxnId="{E45C19D0-C8B0-403A-A534-84E53D763149}">
      <dgm:prSet/>
      <dgm:spPr/>
      <dgm:t>
        <a:bodyPr/>
        <a:lstStyle/>
        <a:p>
          <a:endParaRPr lang="es-MX"/>
        </a:p>
      </dgm:t>
    </dgm:pt>
    <dgm:pt modelId="{6E5B8045-1B0E-4B1D-AE4D-B7D31DD812B8}" type="sibTrans" cxnId="{E45C19D0-C8B0-403A-A534-84E53D763149}">
      <dgm:prSet/>
      <dgm:spPr/>
      <dgm:t>
        <a:bodyPr/>
        <a:lstStyle/>
        <a:p>
          <a:endParaRPr lang="es-MX"/>
        </a:p>
      </dgm:t>
    </dgm:pt>
    <dgm:pt modelId="{EB98C444-87C6-45A0-B8EB-4C87FC3A4CDE}">
      <dgm:prSet phldrT="[Texto]" custT="1"/>
      <dgm:spPr/>
      <dgm:t>
        <a:bodyPr/>
        <a:lstStyle/>
        <a:p>
          <a:r>
            <a:rPr lang="es-MX" sz="1800" dirty="0" smtClean="0"/>
            <a:t>Metodológico</a:t>
          </a:r>
          <a:endParaRPr lang="es-MX" sz="1800" dirty="0"/>
        </a:p>
      </dgm:t>
    </dgm:pt>
    <dgm:pt modelId="{81A849C6-B54E-403A-8DF7-800AF1798166}" type="parTrans" cxnId="{EC960632-EAD1-4976-847D-873B3714EA26}">
      <dgm:prSet/>
      <dgm:spPr/>
      <dgm:t>
        <a:bodyPr/>
        <a:lstStyle/>
        <a:p>
          <a:endParaRPr lang="es-MX"/>
        </a:p>
      </dgm:t>
    </dgm:pt>
    <dgm:pt modelId="{42355954-2A67-4A5B-A9FF-1328959DFD83}" type="sibTrans" cxnId="{EC960632-EAD1-4976-847D-873B3714EA26}">
      <dgm:prSet/>
      <dgm:spPr/>
      <dgm:t>
        <a:bodyPr/>
        <a:lstStyle/>
        <a:p>
          <a:endParaRPr lang="es-MX"/>
        </a:p>
      </dgm:t>
    </dgm:pt>
    <dgm:pt modelId="{A57D870C-B959-4A40-9534-4F21A136ED07}">
      <dgm:prSet phldrT="[Texto]" custT="1"/>
      <dgm:spPr/>
      <dgm:t>
        <a:bodyPr/>
        <a:lstStyle/>
        <a:p>
          <a:r>
            <a:rPr lang="es-MX" sz="1800" dirty="0" smtClean="0"/>
            <a:t>Espacio y Tiempo</a:t>
          </a:r>
          <a:endParaRPr lang="es-MX" sz="1800" dirty="0"/>
        </a:p>
      </dgm:t>
    </dgm:pt>
    <dgm:pt modelId="{62849557-D400-4F6C-A7E7-27886E32C899}" type="parTrans" cxnId="{F3A1C5C9-A5F9-4A6F-A4A8-1FFC15D0E287}">
      <dgm:prSet/>
      <dgm:spPr/>
      <dgm:t>
        <a:bodyPr/>
        <a:lstStyle/>
        <a:p>
          <a:endParaRPr lang="es-MX"/>
        </a:p>
      </dgm:t>
    </dgm:pt>
    <dgm:pt modelId="{75BEE15A-F09D-4F0D-B52A-10127C5053E5}" type="sibTrans" cxnId="{F3A1C5C9-A5F9-4A6F-A4A8-1FFC15D0E287}">
      <dgm:prSet/>
      <dgm:spPr/>
      <dgm:t>
        <a:bodyPr/>
        <a:lstStyle/>
        <a:p>
          <a:endParaRPr lang="es-MX"/>
        </a:p>
      </dgm:t>
    </dgm:pt>
    <dgm:pt modelId="{287C89C3-A5F7-403B-B869-7352B3A491F7}" type="pres">
      <dgm:prSet presAssocID="{C5C3915E-948E-4015-89F2-C9ABB444D6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549F6E-4DFC-4E93-BE1C-9F26D7D37630}" type="pres">
      <dgm:prSet presAssocID="{C5C3915E-948E-4015-89F2-C9ABB444D66C}" presName="radial" presStyleCnt="0">
        <dgm:presLayoutVars>
          <dgm:animLvl val="ctr"/>
        </dgm:presLayoutVars>
      </dgm:prSet>
      <dgm:spPr/>
    </dgm:pt>
    <dgm:pt modelId="{DBF78355-6E27-4FF3-AAC7-F026E205C52D}" type="pres">
      <dgm:prSet presAssocID="{168EE759-0C53-418F-A61B-36A3A638C50A}" presName="centerShape" presStyleLbl="vennNode1" presStyleIdx="0" presStyleCnt="5" custScaleX="86448" custScaleY="57531"/>
      <dgm:spPr/>
      <dgm:t>
        <a:bodyPr/>
        <a:lstStyle/>
        <a:p>
          <a:endParaRPr lang="es-ES"/>
        </a:p>
      </dgm:t>
    </dgm:pt>
    <dgm:pt modelId="{CCA95A33-EB74-470E-8466-F57EB36B108B}" type="pres">
      <dgm:prSet presAssocID="{9A5AEDE8-DB70-479C-A645-656BB71051C8}" presName="node" presStyleLbl="vennNode1" presStyleIdx="1" presStyleCnt="5" custScaleX="184530" custRadScaleRad="82892" custRadScaleInc="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64B3A-C68F-45DB-843A-398763814679}" type="pres">
      <dgm:prSet presAssocID="{1A29E00A-FD7F-4A53-8B72-6B95115F1D23}" presName="node" presStyleLbl="vennNode1" presStyleIdx="2" presStyleCnt="5" custScaleX="175189" custRadScaleRad="133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A81F8-4F12-448A-8EA6-87D9BB5B33BB}" type="pres">
      <dgm:prSet presAssocID="{EB98C444-87C6-45A0-B8EB-4C87FC3A4CDE}" presName="node" presStyleLbl="vennNode1" presStyleIdx="3" presStyleCnt="5" custScaleX="182883" custRadScaleRad="84264" custRadScaleInc="-2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BF44D-D689-4443-930D-C994541A5B97}" type="pres">
      <dgm:prSet presAssocID="{A57D870C-B959-4A40-9534-4F21A136ED07}" presName="node" presStyleLbl="vennNode1" presStyleIdx="4" presStyleCnt="5" custScaleX="182022" custRadScaleRad="130995" custRadScaleInc="-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4BD7CC-5385-4685-9ABF-71A259BFFFB3}" type="presOf" srcId="{168EE759-0C53-418F-A61B-36A3A638C50A}" destId="{DBF78355-6E27-4FF3-AAC7-F026E205C52D}" srcOrd="0" destOrd="0" presId="urn:microsoft.com/office/officeart/2005/8/layout/radial3"/>
    <dgm:cxn modelId="{6E2559B8-826B-4E22-9E9B-1B25CB3B36A1}" type="presOf" srcId="{9A5AEDE8-DB70-479C-A645-656BB71051C8}" destId="{CCA95A33-EB74-470E-8466-F57EB36B108B}" srcOrd="0" destOrd="0" presId="urn:microsoft.com/office/officeart/2005/8/layout/radial3"/>
    <dgm:cxn modelId="{9DA8641B-A358-4EF4-B80F-8C75429DA1C6}" type="presOf" srcId="{1A29E00A-FD7F-4A53-8B72-6B95115F1D23}" destId="{97E64B3A-C68F-45DB-843A-398763814679}" srcOrd="0" destOrd="0" presId="urn:microsoft.com/office/officeart/2005/8/layout/radial3"/>
    <dgm:cxn modelId="{EA1ADED9-2AD2-4F10-BDB9-2CE54B7BCC64}" type="presOf" srcId="{A57D870C-B959-4A40-9534-4F21A136ED07}" destId="{FC3BF44D-D689-4443-930D-C994541A5B97}" srcOrd="0" destOrd="0" presId="urn:microsoft.com/office/officeart/2005/8/layout/radial3"/>
    <dgm:cxn modelId="{C0411DF6-473A-4D1D-A0B6-480024DEE6A2}" type="presOf" srcId="{C5C3915E-948E-4015-89F2-C9ABB444D66C}" destId="{287C89C3-A5F7-403B-B869-7352B3A491F7}" srcOrd="0" destOrd="0" presId="urn:microsoft.com/office/officeart/2005/8/layout/radial3"/>
    <dgm:cxn modelId="{801DEA64-FC4B-4DC1-98EA-97511D869466}" srcId="{168EE759-0C53-418F-A61B-36A3A638C50A}" destId="{9A5AEDE8-DB70-479C-A645-656BB71051C8}" srcOrd="0" destOrd="0" parTransId="{21E3F131-0659-4EF2-AE66-8DF0E79AFA53}" sibTransId="{1C390193-CB84-4975-9F35-460A2622EEC8}"/>
    <dgm:cxn modelId="{B0545A38-C7A9-4ED0-9FA5-B8E9D833D3E3}" srcId="{C5C3915E-948E-4015-89F2-C9ABB444D66C}" destId="{168EE759-0C53-418F-A61B-36A3A638C50A}" srcOrd="0" destOrd="0" parTransId="{C0D1D6C8-87F0-46CF-A64A-7DB14B175357}" sibTransId="{3E3F9677-F3C1-4AF5-ADF5-AFA780F45700}"/>
    <dgm:cxn modelId="{F3A1C5C9-A5F9-4A6F-A4A8-1FFC15D0E287}" srcId="{168EE759-0C53-418F-A61B-36A3A638C50A}" destId="{A57D870C-B959-4A40-9534-4F21A136ED07}" srcOrd="3" destOrd="0" parTransId="{62849557-D400-4F6C-A7E7-27886E32C899}" sibTransId="{75BEE15A-F09D-4F0D-B52A-10127C5053E5}"/>
    <dgm:cxn modelId="{EC960632-EAD1-4976-847D-873B3714EA26}" srcId="{168EE759-0C53-418F-A61B-36A3A638C50A}" destId="{EB98C444-87C6-45A0-B8EB-4C87FC3A4CDE}" srcOrd="2" destOrd="0" parTransId="{81A849C6-B54E-403A-8DF7-800AF1798166}" sibTransId="{42355954-2A67-4A5B-A9FF-1328959DFD83}"/>
    <dgm:cxn modelId="{A5F212E8-516B-4D12-AA3C-23F6D61F52AB}" type="presOf" srcId="{EB98C444-87C6-45A0-B8EB-4C87FC3A4CDE}" destId="{C00A81F8-4F12-448A-8EA6-87D9BB5B33BB}" srcOrd="0" destOrd="0" presId="urn:microsoft.com/office/officeart/2005/8/layout/radial3"/>
    <dgm:cxn modelId="{E45C19D0-C8B0-403A-A534-84E53D763149}" srcId="{168EE759-0C53-418F-A61B-36A3A638C50A}" destId="{1A29E00A-FD7F-4A53-8B72-6B95115F1D23}" srcOrd="1" destOrd="0" parTransId="{A27BB607-7F4A-4203-8014-99FE09DEA30F}" sibTransId="{6E5B8045-1B0E-4B1D-AE4D-B7D31DD812B8}"/>
    <dgm:cxn modelId="{AD707AD1-72CA-4241-8729-9683597CA71A}" type="presParOf" srcId="{287C89C3-A5F7-403B-B869-7352B3A491F7}" destId="{4A549F6E-4DFC-4E93-BE1C-9F26D7D37630}" srcOrd="0" destOrd="0" presId="urn:microsoft.com/office/officeart/2005/8/layout/radial3"/>
    <dgm:cxn modelId="{534BF15B-2655-4280-83AA-52A81B826A94}" type="presParOf" srcId="{4A549F6E-4DFC-4E93-BE1C-9F26D7D37630}" destId="{DBF78355-6E27-4FF3-AAC7-F026E205C52D}" srcOrd="0" destOrd="0" presId="urn:microsoft.com/office/officeart/2005/8/layout/radial3"/>
    <dgm:cxn modelId="{E995D3A1-89B4-40F4-8275-90C3DF04F138}" type="presParOf" srcId="{4A549F6E-4DFC-4E93-BE1C-9F26D7D37630}" destId="{CCA95A33-EB74-470E-8466-F57EB36B108B}" srcOrd="1" destOrd="0" presId="urn:microsoft.com/office/officeart/2005/8/layout/radial3"/>
    <dgm:cxn modelId="{78756E59-44B5-4577-B09E-07969C3C030A}" type="presParOf" srcId="{4A549F6E-4DFC-4E93-BE1C-9F26D7D37630}" destId="{97E64B3A-C68F-45DB-843A-398763814679}" srcOrd="2" destOrd="0" presId="urn:microsoft.com/office/officeart/2005/8/layout/radial3"/>
    <dgm:cxn modelId="{EEE883A4-524D-48AD-AD7C-44DF07DDCE90}" type="presParOf" srcId="{4A549F6E-4DFC-4E93-BE1C-9F26D7D37630}" destId="{C00A81F8-4F12-448A-8EA6-87D9BB5B33BB}" srcOrd="3" destOrd="0" presId="urn:microsoft.com/office/officeart/2005/8/layout/radial3"/>
    <dgm:cxn modelId="{E4D74BD1-F848-42F2-9C42-B0E72DC6EC0A}" type="presParOf" srcId="{4A549F6E-4DFC-4E93-BE1C-9F26D7D37630}" destId="{FC3BF44D-D689-4443-930D-C994541A5B97}" srcOrd="4" destOrd="0" presId="urn:microsoft.com/office/officeart/2005/8/layout/radial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327B4-4EAD-4D4D-88F7-7BC416EE42B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D8E8BF-C531-446D-A306-0485B5A552F1}">
      <dgm:prSet phldrT="[Texto]"/>
      <dgm:spPr>
        <a:solidFill>
          <a:srgbClr val="00B050"/>
        </a:solidFill>
      </dgm:spPr>
      <dgm:t>
        <a:bodyPr vert="vert"/>
        <a:lstStyle/>
        <a:p>
          <a:r>
            <a:rPr lang="es-MX" dirty="0" smtClean="0"/>
            <a:t>Taller</a:t>
          </a:r>
          <a:endParaRPr lang="es-MX" dirty="0"/>
        </a:p>
      </dgm:t>
    </dgm:pt>
    <dgm:pt modelId="{FC2BEF89-1289-48B5-901C-D8059F12854E}" type="parTrans" cxnId="{0CD4BB5B-03F2-45CD-9EA0-DDF78338D5ED}">
      <dgm:prSet/>
      <dgm:spPr/>
      <dgm:t>
        <a:bodyPr/>
        <a:lstStyle/>
        <a:p>
          <a:endParaRPr lang="es-MX"/>
        </a:p>
      </dgm:t>
    </dgm:pt>
    <dgm:pt modelId="{482CFBBC-7A42-43BF-A992-380F00AF57AB}" type="sibTrans" cxnId="{0CD4BB5B-03F2-45CD-9EA0-DDF78338D5ED}">
      <dgm:prSet/>
      <dgm:spPr/>
      <dgm:t>
        <a:bodyPr/>
        <a:lstStyle/>
        <a:p>
          <a:endParaRPr lang="es-MX"/>
        </a:p>
      </dgm:t>
    </dgm:pt>
    <dgm:pt modelId="{5BFFDF70-18B5-4510-B00C-5696F060A2D2}">
      <dgm:prSet phldrT="[Texto]"/>
      <dgm:spPr>
        <a:solidFill>
          <a:srgbClr val="00B050"/>
        </a:solidFill>
      </dgm:spPr>
      <dgm:t>
        <a:bodyPr vert="vert270"/>
        <a:lstStyle/>
        <a:p>
          <a:r>
            <a:rPr lang="es-MX" dirty="0" smtClean="0"/>
            <a:t>Curriculum Escolar</a:t>
          </a:r>
          <a:endParaRPr lang="es-MX" dirty="0"/>
        </a:p>
      </dgm:t>
    </dgm:pt>
    <dgm:pt modelId="{2014BF71-C168-490E-90F7-B9CCF29A2077}" type="parTrans" cxnId="{CF02E4B2-DE3F-406F-BC94-73117E1F5BBE}">
      <dgm:prSet/>
      <dgm:spPr/>
      <dgm:t>
        <a:bodyPr/>
        <a:lstStyle/>
        <a:p>
          <a:endParaRPr lang="es-MX"/>
        </a:p>
      </dgm:t>
    </dgm:pt>
    <dgm:pt modelId="{92620A26-027F-48B2-9081-BD5EC443754F}" type="sibTrans" cxnId="{CF02E4B2-DE3F-406F-BC94-73117E1F5BBE}">
      <dgm:prSet/>
      <dgm:spPr/>
      <dgm:t>
        <a:bodyPr/>
        <a:lstStyle/>
        <a:p>
          <a:endParaRPr lang="es-MX"/>
        </a:p>
      </dgm:t>
    </dgm:pt>
    <dgm:pt modelId="{93C20028-0584-4D81-8DE1-B627E0A2B1AC}" type="pres">
      <dgm:prSet presAssocID="{7AB327B4-4EAD-4D4D-88F7-7BC416EE42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02966E-C46F-4DE5-B89A-A94E68781656}" type="pres">
      <dgm:prSet presAssocID="{BBD8E8BF-C531-446D-A306-0485B5A552F1}" presName="arrow" presStyleLbl="node1" presStyleIdx="0" presStyleCnt="2" custAng="16200000" custScaleX="99305" custRadScaleRad="105570" custRadScaleInc="-99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6EE2E-C7A3-44D7-8750-0C59FDDDE81E}" type="pres">
      <dgm:prSet presAssocID="{5BFFDF70-18B5-4510-B00C-5696F060A2D2}" presName="arrow" presStyleLbl="node1" presStyleIdx="1" presStyleCnt="2" custAng="5400000" custRadScaleRad="104556" custRadScaleInc="9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D4BB5B-03F2-45CD-9EA0-DDF78338D5ED}" srcId="{7AB327B4-4EAD-4D4D-88F7-7BC416EE42B6}" destId="{BBD8E8BF-C531-446D-A306-0485B5A552F1}" srcOrd="0" destOrd="0" parTransId="{FC2BEF89-1289-48B5-901C-D8059F12854E}" sibTransId="{482CFBBC-7A42-43BF-A992-380F00AF57AB}"/>
    <dgm:cxn modelId="{E2358126-EB46-4207-BF0C-E060C24B94A3}" type="presOf" srcId="{BBD8E8BF-C531-446D-A306-0485B5A552F1}" destId="{7C02966E-C46F-4DE5-B89A-A94E68781656}" srcOrd="0" destOrd="0" presId="urn:microsoft.com/office/officeart/2005/8/layout/arrow5"/>
    <dgm:cxn modelId="{AB0D2E56-4908-4B2E-B231-E74802DFCD43}" type="presOf" srcId="{5BFFDF70-18B5-4510-B00C-5696F060A2D2}" destId="{A196EE2E-C7A3-44D7-8750-0C59FDDDE81E}" srcOrd="0" destOrd="0" presId="urn:microsoft.com/office/officeart/2005/8/layout/arrow5"/>
    <dgm:cxn modelId="{CF02E4B2-DE3F-406F-BC94-73117E1F5BBE}" srcId="{7AB327B4-4EAD-4D4D-88F7-7BC416EE42B6}" destId="{5BFFDF70-18B5-4510-B00C-5696F060A2D2}" srcOrd="1" destOrd="0" parTransId="{2014BF71-C168-490E-90F7-B9CCF29A2077}" sibTransId="{92620A26-027F-48B2-9081-BD5EC443754F}"/>
    <dgm:cxn modelId="{9838691D-BD9B-4355-83B4-F3BD663E1C14}" type="presOf" srcId="{7AB327B4-4EAD-4D4D-88F7-7BC416EE42B6}" destId="{93C20028-0584-4D81-8DE1-B627E0A2B1AC}" srcOrd="0" destOrd="0" presId="urn:microsoft.com/office/officeart/2005/8/layout/arrow5"/>
    <dgm:cxn modelId="{C168BF14-AB46-4DF3-9C0C-D6834F6A9717}" type="presParOf" srcId="{93C20028-0584-4D81-8DE1-B627E0A2B1AC}" destId="{7C02966E-C46F-4DE5-B89A-A94E68781656}" srcOrd="0" destOrd="0" presId="urn:microsoft.com/office/officeart/2005/8/layout/arrow5"/>
    <dgm:cxn modelId="{B40A1F97-EEEC-4A8B-90BA-C2CDDFEFD826}" type="presParOf" srcId="{93C20028-0584-4D81-8DE1-B627E0A2B1AC}" destId="{A196EE2E-C7A3-44D7-8750-0C59FDDDE8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83628-610D-4C49-A04B-DD2EEA49D2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6F80A35-CB4B-4B18-A393-BB1535529F27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/>
          </a:r>
          <a:br>
            <a:rPr lang="es-MX" dirty="0" smtClean="0"/>
          </a:br>
          <a:r>
            <a:rPr lang="es-MX" dirty="0" smtClean="0"/>
            <a:t>Organización del grupo</a:t>
          </a:r>
          <a:endParaRPr lang="es-MX" dirty="0"/>
        </a:p>
      </dgm:t>
    </dgm:pt>
    <dgm:pt modelId="{C6D15285-C4BD-42AF-A78A-E323CBD60DF8}" type="parTrans" cxnId="{49E956E6-EF9D-4587-902C-3AACA863E440}">
      <dgm:prSet/>
      <dgm:spPr/>
      <dgm:t>
        <a:bodyPr/>
        <a:lstStyle/>
        <a:p>
          <a:endParaRPr lang="es-MX"/>
        </a:p>
      </dgm:t>
    </dgm:pt>
    <dgm:pt modelId="{BBA590BB-00CA-44B8-B3E5-974AB6E0D2E2}" type="sibTrans" cxnId="{49E956E6-EF9D-4587-902C-3AACA863E440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64BA9FD0-D1AE-4A50-8A6B-D115904B9C86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Materiales</a:t>
          </a:r>
          <a:endParaRPr lang="es-MX" dirty="0"/>
        </a:p>
      </dgm:t>
    </dgm:pt>
    <dgm:pt modelId="{D83BBED3-C29F-423E-A255-F54E7623AEEE}" type="parTrans" cxnId="{CB756997-50CF-48DB-AAE2-C0762B5F0966}">
      <dgm:prSet/>
      <dgm:spPr/>
      <dgm:t>
        <a:bodyPr/>
        <a:lstStyle/>
        <a:p>
          <a:endParaRPr lang="es-MX"/>
        </a:p>
      </dgm:t>
    </dgm:pt>
    <dgm:pt modelId="{2195A8B9-A0BD-42A0-A4F1-50E0CDBF3138}" type="sibTrans" cxnId="{CB756997-50CF-48DB-AAE2-C0762B5F0966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196B5C30-690E-4DFF-89C8-C9FFE5A900B1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Supervisión de procesos </a:t>
          </a:r>
          <a:endParaRPr lang="es-MX" dirty="0"/>
        </a:p>
      </dgm:t>
    </dgm:pt>
    <dgm:pt modelId="{29E33659-5C3A-42E4-B72F-7ABCCF135CFF}" type="parTrans" cxnId="{F6B3342B-06A4-4849-84A6-1D108F204BE6}">
      <dgm:prSet/>
      <dgm:spPr/>
      <dgm:t>
        <a:bodyPr/>
        <a:lstStyle/>
        <a:p>
          <a:endParaRPr lang="es-MX"/>
        </a:p>
      </dgm:t>
    </dgm:pt>
    <dgm:pt modelId="{D6BBA39E-7F41-4FFA-BA47-7353D1675DC0}" type="sibTrans" cxnId="{F6B3342B-06A4-4849-84A6-1D108F204BE6}">
      <dgm:prSet/>
      <dgm:spPr/>
      <dgm:t>
        <a:bodyPr/>
        <a:lstStyle/>
        <a:p>
          <a:endParaRPr lang="es-MX"/>
        </a:p>
      </dgm:t>
    </dgm:pt>
    <dgm:pt modelId="{03CA5C21-94C0-452B-9D49-57385F66B2BA}" type="pres">
      <dgm:prSet presAssocID="{49283628-610D-4C49-A04B-DD2EEA49D2BC}" presName="Name0" presStyleCnt="0">
        <dgm:presLayoutVars>
          <dgm:dir/>
          <dgm:resizeHandles val="exact"/>
        </dgm:presLayoutVars>
      </dgm:prSet>
      <dgm:spPr/>
    </dgm:pt>
    <dgm:pt modelId="{667F20AC-21DA-4D7B-9124-DC3F96A0B340}" type="pres">
      <dgm:prSet presAssocID="{46F80A35-CB4B-4B18-A393-BB1535529F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64C1CD-8D89-46DC-A986-2FCD6ED5B6AB}" type="pres">
      <dgm:prSet presAssocID="{BBA590BB-00CA-44B8-B3E5-974AB6E0D2E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7C3C2C0-8EC6-4979-B09F-D4C13BA6DB63}" type="pres">
      <dgm:prSet presAssocID="{BBA590BB-00CA-44B8-B3E5-974AB6E0D2E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D0AE426-0694-4AA6-9E64-48996E31A1FF}" type="pres">
      <dgm:prSet presAssocID="{64BA9FD0-D1AE-4A50-8A6B-D115904B9C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E403F-3353-49A3-8AE8-C922E7EA1306}" type="pres">
      <dgm:prSet presAssocID="{2195A8B9-A0BD-42A0-A4F1-50E0CDBF313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9AA9216-4794-47A6-BC86-55BE98525F50}" type="pres">
      <dgm:prSet presAssocID="{2195A8B9-A0BD-42A0-A4F1-50E0CDBF313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B44D4BD-33A7-4D26-89BB-A25D3C91A9B2}" type="pres">
      <dgm:prSet presAssocID="{196B5C30-690E-4DFF-89C8-C9FFE5A900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7356E48-C1D7-43B6-A5F5-32A5FC348EF4}" type="presOf" srcId="{196B5C30-690E-4DFF-89C8-C9FFE5A900B1}" destId="{BB44D4BD-33A7-4D26-89BB-A25D3C91A9B2}" srcOrd="0" destOrd="0" presId="urn:microsoft.com/office/officeart/2005/8/layout/process1"/>
    <dgm:cxn modelId="{49E956E6-EF9D-4587-902C-3AACA863E440}" srcId="{49283628-610D-4C49-A04B-DD2EEA49D2BC}" destId="{46F80A35-CB4B-4B18-A393-BB1535529F27}" srcOrd="0" destOrd="0" parTransId="{C6D15285-C4BD-42AF-A78A-E323CBD60DF8}" sibTransId="{BBA590BB-00CA-44B8-B3E5-974AB6E0D2E2}"/>
    <dgm:cxn modelId="{B7A76822-C29F-443B-B6AB-0E6FD5572BB5}" type="presOf" srcId="{2195A8B9-A0BD-42A0-A4F1-50E0CDBF3138}" destId="{656E403F-3353-49A3-8AE8-C922E7EA1306}" srcOrd="0" destOrd="0" presId="urn:microsoft.com/office/officeart/2005/8/layout/process1"/>
    <dgm:cxn modelId="{CB756997-50CF-48DB-AAE2-C0762B5F0966}" srcId="{49283628-610D-4C49-A04B-DD2EEA49D2BC}" destId="{64BA9FD0-D1AE-4A50-8A6B-D115904B9C86}" srcOrd="1" destOrd="0" parTransId="{D83BBED3-C29F-423E-A255-F54E7623AEEE}" sibTransId="{2195A8B9-A0BD-42A0-A4F1-50E0CDBF3138}"/>
    <dgm:cxn modelId="{F6B3342B-06A4-4849-84A6-1D108F204BE6}" srcId="{49283628-610D-4C49-A04B-DD2EEA49D2BC}" destId="{196B5C30-690E-4DFF-89C8-C9FFE5A900B1}" srcOrd="2" destOrd="0" parTransId="{29E33659-5C3A-42E4-B72F-7ABCCF135CFF}" sibTransId="{D6BBA39E-7F41-4FFA-BA47-7353D1675DC0}"/>
    <dgm:cxn modelId="{602DE0CE-003E-432C-8D2D-92456BB99C8A}" type="presOf" srcId="{BBA590BB-00CA-44B8-B3E5-974AB6E0D2E2}" destId="{F7C3C2C0-8EC6-4979-B09F-D4C13BA6DB63}" srcOrd="1" destOrd="0" presId="urn:microsoft.com/office/officeart/2005/8/layout/process1"/>
    <dgm:cxn modelId="{6C15605C-2B86-487D-B1EA-1334A180FDE3}" type="presOf" srcId="{2195A8B9-A0BD-42A0-A4F1-50E0CDBF3138}" destId="{39AA9216-4794-47A6-BC86-55BE98525F50}" srcOrd="1" destOrd="0" presId="urn:microsoft.com/office/officeart/2005/8/layout/process1"/>
    <dgm:cxn modelId="{9870699A-60F2-4651-92C5-77BFD6D349DF}" type="presOf" srcId="{BBA590BB-00CA-44B8-B3E5-974AB6E0D2E2}" destId="{CD64C1CD-8D89-46DC-A986-2FCD6ED5B6AB}" srcOrd="0" destOrd="0" presId="urn:microsoft.com/office/officeart/2005/8/layout/process1"/>
    <dgm:cxn modelId="{B9F602CF-98EA-494F-8BB4-1673E53C6CB5}" type="presOf" srcId="{49283628-610D-4C49-A04B-DD2EEA49D2BC}" destId="{03CA5C21-94C0-452B-9D49-57385F66B2BA}" srcOrd="0" destOrd="0" presId="urn:microsoft.com/office/officeart/2005/8/layout/process1"/>
    <dgm:cxn modelId="{5A589D33-1745-4B61-8287-E001BC42C231}" type="presOf" srcId="{46F80A35-CB4B-4B18-A393-BB1535529F27}" destId="{667F20AC-21DA-4D7B-9124-DC3F96A0B340}" srcOrd="0" destOrd="0" presId="urn:microsoft.com/office/officeart/2005/8/layout/process1"/>
    <dgm:cxn modelId="{E5B8781E-6C86-4E51-B0F2-7A4201A8ED8D}" type="presOf" srcId="{64BA9FD0-D1AE-4A50-8A6B-D115904B9C86}" destId="{DD0AE426-0694-4AA6-9E64-48996E31A1FF}" srcOrd="0" destOrd="0" presId="urn:microsoft.com/office/officeart/2005/8/layout/process1"/>
    <dgm:cxn modelId="{DC2F2EE4-2B53-46BF-9F0A-1E23239BF33F}" type="presParOf" srcId="{03CA5C21-94C0-452B-9D49-57385F66B2BA}" destId="{667F20AC-21DA-4D7B-9124-DC3F96A0B340}" srcOrd="0" destOrd="0" presId="urn:microsoft.com/office/officeart/2005/8/layout/process1"/>
    <dgm:cxn modelId="{BC36AF3C-0337-42EB-AA20-A4F14361646D}" type="presParOf" srcId="{03CA5C21-94C0-452B-9D49-57385F66B2BA}" destId="{CD64C1CD-8D89-46DC-A986-2FCD6ED5B6AB}" srcOrd="1" destOrd="0" presId="urn:microsoft.com/office/officeart/2005/8/layout/process1"/>
    <dgm:cxn modelId="{B732A898-86D1-473A-84DE-26C71CEBD488}" type="presParOf" srcId="{CD64C1CD-8D89-46DC-A986-2FCD6ED5B6AB}" destId="{F7C3C2C0-8EC6-4979-B09F-D4C13BA6DB63}" srcOrd="0" destOrd="0" presId="urn:microsoft.com/office/officeart/2005/8/layout/process1"/>
    <dgm:cxn modelId="{38F65165-41DC-4664-B1C5-0F47F5AB8001}" type="presParOf" srcId="{03CA5C21-94C0-452B-9D49-57385F66B2BA}" destId="{DD0AE426-0694-4AA6-9E64-48996E31A1FF}" srcOrd="2" destOrd="0" presId="urn:microsoft.com/office/officeart/2005/8/layout/process1"/>
    <dgm:cxn modelId="{CA613DE2-2119-46CC-B35D-CFAADD33EA0D}" type="presParOf" srcId="{03CA5C21-94C0-452B-9D49-57385F66B2BA}" destId="{656E403F-3353-49A3-8AE8-C922E7EA1306}" srcOrd="3" destOrd="0" presId="urn:microsoft.com/office/officeart/2005/8/layout/process1"/>
    <dgm:cxn modelId="{8E9B7E9E-7B10-4136-869C-89F5FBBC04FA}" type="presParOf" srcId="{656E403F-3353-49A3-8AE8-C922E7EA1306}" destId="{39AA9216-4794-47A6-BC86-55BE98525F50}" srcOrd="0" destOrd="0" presId="urn:microsoft.com/office/officeart/2005/8/layout/process1"/>
    <dgm:cxn modelId="{3E0843C1-8C9A-471D-946F-4048030CFBAB}" type="presParOf" srcId="{03CA5C21-94C0-452B-9D49-57385F66B2BA}" destId="{BB44D4BD-33A7-4D26-89BB-A25D3C91A9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78355-6E27-4FF3-AAC7-F026E205C52D}">
      <dsp:nvSpPr>
        <dsp:cNvPr id="0" name=""/>
        <dsp:cNvSpPr/>
      </dsp:nvSpPr>
      <dsp:spPr>
        <a:xfrm>
          <a:off x="2615511" y="1571634"/>
          <a:ext cx="2213668" cy="147319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100" kern="1200" dirty="0" smtClean="0"/>
            <a:t>Taller</a:t>
          </a:r>
          <a:endParaRPr lang="es-MX" sz="5100" kern="1200" dirty="0"/>
        </a:p>
      </dsp:txBody>
      <dsp:txXfrm>
        <a:off x="2615511" y="1571634"/>
        <a:ext cx="2213668" cy="1473192"/>
      </dsp:txXfrm>
    </dsp:sp>
    <dsp:sp modelId="{CCA95A33-EB74-470E-8466-F57EB36B108B}">
      <dsp:nvSpPr>
        <dsp:cNvPr id="0" name=""/>
        <dsp:cNvSpPr/>
      </dsp:nvSpPr>
      <dsp:spPr>
        <a:xfrm>
          <a:off x="2543161" y="285751"/>
          <a:ext cx="2362623" cy="1280346"/>
        </a:xfrm>
        <a:prstGeom prst="ellipse">
          <a:avLst/>
        </a:prstGeom>
        <a:solidFill>
          <a:schemeClr val="accent3">
            <a:shade val="80000"/>
            <a:alpha val="50000"/>
            <a:hueOff val="-4"/>
            <a:satOff val="1505"/>
            <a:lumOff val="1324"/>
            <a:alphaOff val="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Objetivos</a:t>
          </a:r>
          <a:endParaRPr lang="es-MX" sz="1800" kern="1200" dirty="0"/>
        </a:p>
      </dsp:txBody>
      <dsp:txXfrm>
        <a:off x="2543161" y="285751"/>
        <a:ext cx="2362623" cy="1280346"/>
      </dsp:txXfrm>
    </dsp:sp>
    <dsp:sp modelId="{97E64B3A-C68F-45DB-843A-398763814679}">
      <dsp:nvSpPr>
        <dsp:cNvPr id="0" name=""/>
        <dsp:cNvSpPr/>
      </dsp:nvSpPr>
      <dsp:spPr>
        <a:xfrm>
          <a:off x="4830947" y="1668057"/>
          <a:ext cx="2243026" cy="1280346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Social</a:t>
          </a:r>
          <a:endParaRPr lang="es-MX" sz="1800" kern="1200" dirty="0"/>
        </a:p>
      </dsp:txBody>
      <dsp:txXfrm>
        <a:off x="4830947" y="1668057"/>
        <a:ext cx="2243026" cy="1280346"/>
      </dsp:txXfrm>
    </dsp:sp>
    <dsp:sp modelId="{C00A81F8-4F12-448A-8EA6-87D9BB5B33BB}">
      <dsp:nvSpPr>
        <dsp:cNvPr id="0" name=""/>
        <dsp:cNvSpPr/>
      </dsp:nvSpPr>
      <dsp:spPr>
        <a:xfrm>
          <a:off x="2614595" y="3071829"/>
          <a:ext cx="2341536" cy="1280346"/>
        </a:xfrm>
        <a:prstGeom prst="ellipse">
          <a:avLst/>
        </a:prstGeom>
        <a:solidFill>
          <a:schemeClr val="accent3">
            <a:shade val="80000"/>
            <a:alpha val="50000"/>
            <a:hueOff val="-13"/>
            <a:satOff val="4514"/>
            <a:lumOff val="3971"/>
            <a:alphaOff val="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Metodológico</a:t>
          </a:r>
          <a:endParaRPr lang="es-MX" sz="1800" kern="1200" dirty="0"/>
        </a:p>
      </dsp:txBody>
      <dsp:txXfrm>
        <a:off x="2614595" y="3071829"/>
        <a:ext cx="2341536" cy="1280346"/>
      </dsp:txXfrm>
    </dsp:sp>
    <dsp:sp modelId="{FC3BF44D-D689-4443-930D-C994541A5B97}">
      <dsp:nvSpPr>
        <dsp:cNvPr id="0" name=""/>
        <dsp:cNvSpPr/>
      </dsp:nvSpPr>
      <dsp:spPr>
        <a:xfrm>
          <a:off x="372628" y="1675331"/>
          <a:ext cx="2330512" cy="1280346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Espacio y Tiempo</a:t>
          </a:r>
          <a:endParaRPr lang="es-MX" sz="1800" kern="1200" dirty="0"/>
        </a:p>
      </dsp:txBody>
      <dsp:txXfrm>
        <a:off x="372628" y="1675331"/>
        <a:ext cx="2330512" cy="128034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2966E-C46F-4DE5-B89A-A94E68781656}">
      <dsp:nvSpPr>
        <dsp:cNvPr id="0" name=""/>
        <dsp:cNvSpPr/>
      </dsp:nvSpPr>
      <dsp:spPr>
        <a:xfrm rot="10800000">
          <a:off x="4" y="1071553"/>
          <a:ext cx="2926316" cy="2946796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Taller</a:t>
          </a:r>
          <a:endParaRPr lang="es-MX" sz="2000" kern="1200" dirty="0"/>
        </a:p>
      </dsp:txBody>
      <dsp:txXfrm rot="10800000">
        <a:off x="4" y="1071553"/>
        <a:ext cx="2926316" cy="2946796"/>
      </dsp:txXfrm>
    </dsp:sp>
    <dsp:sp modelId="{A196EE2E-C7A3-44D7-8750-0C59FDDDE81E}">
      <dsp:nvSpPr>
        <dsp:cNvPr id="0" name=""/>
        <dsp:cNvSpPr/>
      </dsp:nvSpPr>
      <dsp:spPr>
        <a:xfrm rot="10800000">
          <a:off x="3138153" y="105373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Curriculum Escolar</a:t>
          </a:r>
          <a:endParaRPr lang="es-MX" sz="2000" kern="1200" dirty="0"/>
        </a:p>
      </dsp:txBody>
      <dsp:txXfrm rot="10800000">
        <a:off x="3138153" y="1053731"/>
        <a:ext cx="2946796" cy="294679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F20AC-21DA-4D7B-9124-DC3F96A0B340}">
      <dsp:nvSpPr>
        <dsp:cNvPr id="0" name=""/>
        <dsp:cNvSpPr/>
      </dsp:nvSpPr>
      <dsp:spPr>
        <a:xfrm>
          <a:off x="7283" y="1632944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/>
          </a:r>
          <a:br>
            <a:rPr lang="es-MX" sz="2400" kern="1200" dirty="0" smtClean="0"/>
          </a:br>
          <a:r>
            <a:rPr lang="es-MX" sz="2400" kern="1200" dirty="0" smtClean="0"/>
            <a:t>Organización del grupo</a:t>
          </a:r>
          <a:endParaRPr lang="es-MX" sz="2400" kern="1200" dirty="0"/>
        </a:p>
      </dsp:txBody>
      <dsp:txXfrm>
        <a:off x="7283" y="1632944"/>
        <a:ext cx="2176905" cy="1306143"/>
      </dsp:txXfrm>
    </dsp:sp>
    <dsp:sp modelId="{CD64C1CD-8D89-46DC-A986-2FCD6ED5B6AB}">
      <dsp:nvSpPr>
        <dsp:cNvPr id="0" name=""/>
        <dsp:cNvSpPr/>
      </dsp:nvSpPr>
      <dsp:spPr>
        <a:xfrm>
          <a:off x="2401879" y="2016079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401879" y="2016079"/>
        <a:ext cx="461503" cy="539872"/>
      </dsp:txXfrm>
    </dsp:sp>
    <dsp:sp modelId="{DD0AE426-0694-4AA6-9E64-48996E31A1FF}">
      <dsp:nvSpPr>
        <dsp:cNvPr id="0" name=""/>
        <dsp:cNvSpPr/>
      </dsp:nvSpPr>
      <dsp:spPr>
        <a:xfrm>
          <a:off x="3054951" y="1632944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Materiales</a:t>
          </a:r>
          <a:endParaRPr lang="es-MX" sz="2400" kern="1200" dirty="0"/>
        </a:p>
      </dsp:txBody>
      <dsp:txXfrm>
        <a:off x="3054951" y="1632944"/>
        <a:ext cx="2176905" cy="1306143"/>
      </dsp:txXfrm>
    </dsp:sp>
    <dsp:sp modelId="{656E403F-3353-49A3-8AE8-C922E7EA1306}">
      <dsp:nvSpPr>
        <dsp:cNvPr id="0" name=""/>
        <dsp:cNvSpPr/>
      </dsp:nvSpPr>
      <dsp:spPr>
        <a:xfrm>
          <a:off x="5449547" y="2016079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5449547" y="2016079"/>
        <a:ext cx="461503" cy="539872"/>
      </dsp:txXfrm>
    </dsp:sp>
    <dsp:sp modelId="{BB44D4BD-33A7-4D26-89BB-A25D3C91A9B2}">
      <dsp:nvSpPr>
        <dsp:cNvPr id="0" name=""/>
        <dsp:cNvSpPr/>
      </dsp:nvSpPr>
      <dsp:spPr>
        <a:xfrm>
          <a:off x="6102619" y="1632944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Supervisión de procesos </a:t>
          </a:r>
          <a:endParaRPr lang="es-MX" sz="2400" kern="1200" dirty="0"/>
        </a:p>
      </dsp:txBody>
      <dsp:txXfrm>
        <a:off x="6102619" y="1632944"/>
        <a:ext cx="2176905" cy="130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TALLER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15350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857250" y="4686969"/>
            <a:ext cx="714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/>
              <a:t>Se dan como procesos paralelos  apoyados el uno del otro.</a:t>
            </a:r>
            <a:endParaRPr lang="es-ES" sz="2400"/>
          </a:p>
        </p:txBody>
      </p:sp>
      <p:graphicFrame>
        <p:nvGraphicFramePr>
          <p:cNvPr id="12" name="11 Diagrama"/>
          <p:cNvGraphicFramePr/>
          <p:nvPr/>
        </p:nvGraphicFramePr>
        <p:xfrm>
          <a:off x="1285852" y="-3327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mtClean="0"/>
              <a:t>Cómo planificarlos</a:t>
            </a:r>
            <a:endParaRPr lang="es-ES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MX" smtClean="0"/>
              <a:t>Partiendo de un hilo conductor: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mtClean="0"/>
              <a:t>            El niño – sus necesidades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mtClean="0"/>
              <a:t>Nos permiten conocer los objetos que nos rodean.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Salud y alimentación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Conocimiento del medio social y natural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El mundo de las tecnologías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Las artesanías y la industria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Comunicación y expresión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El mundo de la imagen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mtClean="0"/>
              <a:t>La necesidad de tipo lúdico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es-ES" smtClean="0"/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latin typeface="Arial Narrow" pitchFamily="34" charset="0"/>
              </a:rPr>
              <a:t>Metodología </a:t>
            </a:r>
            <a:endParaRPr lang="es-ES" dirty="0" smtClean="0">
              <a:latin typeface="Arial Narrow" pitchFamily="34" charset="0"/>
            </a:endParaRPr>
          </a:p>
        </p:txBody>
      </p:sp>
      <p:graphicFrame>
        <p:nvGraphicFramePr>
          <p:cNvPr id="14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28680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smtClean="0">
                <a:latin typeface="Arial Narrow" pitchFamily="34" charset="0"/>
              </a:rPr>
              <a:t>Al evaluar se deben considerar los siguientes aspectos:</a:t>
            </a:r>
          </a:p>
        </p:txBody>
      </p:sp>
      <p:sp>
        <p:nvSpPr>
          <p:cNvPr id="1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s-ES" smtClean="0">
                <a:latin typeface="Arial Narrow" pitchFamily="34" charset="0"/>
              </a:rPr>
              <a:t>Participación y trabajo de los alumnos </a:t>
            </a:r>
          </a:p>
          <a:p>
            <a:pPr eaLnBrk="1" hangingPunct="1"/>
            <a:r>
              <a:rPr lang="es-ES" smtClean="0">
                <a:latin typeface="Arial Narrow" pitchFamily="34" charset="0"/>
              </a:rPr>
              <a:t>Participación y tareas del docente </a:t>
            </a:r>
          </a:p>
          <a:p>
            <a:pPr eaLnBrk="1" hangingPunct="1"/>
            <a:r>
              <a:rPr lang="es-ES" smtClean="0">
                <a:latin typeface="Arial Narrow" pitchFamily="34" charset="0"/>
              </a:rPr>
              <a:t>Significatividad de la temática del taller en función de las necesidades e intereses de los niños.</a:t>
            </a:r>
          </a:p>
          <a:p>
            <a:pPr eaLnBrk="1" hangingPunct="1"/>
            <a:r>
              <a:rPr lang="es-ES" smtClean="0">
                <a:latin typeface="Arial Narrow" pitchFamily="34" charset="0"/>
              </a:rPr>
              <a:t>La coherencia en el tiempo de trabajo supuesto.</a:t>
            </a:r>
          </a:p>
          <a:p>
            <a:pPr eaLnBrk="1" hangingPunct="1"/>
            <a:r>
              <a:rPr lang="es-ES" smtClean="0">
                <a:latin typeface="Arial Narrow" pitchFamily="34" charset="0"/>
              </a:rPr>
              <a:t>La adecuación del espacio físico con relación al taller que se va a realizar.</a:t>
            </a:r>
          </a:p>
          <a:p>
            <a:pPr eaLnBrk="1" hangingPunct="1"/>
            <a:r>
              <a:rPr lang="es-ES" smtClean="0">
                <a:latin typeface="Arial Narrow" pitchFamily="34" charset="0"/>
              </a:rPr>
              <a:t>Pertinencia de los contenidos a enseñar; los objetivos propuestos y los materiales a usar, recordando la edad de los niños y sus posibilidades .</a:t>
            </a:r>
          </a:p>
          <a:p>
            <a:pPr eaLnBrk="1" hangingPunct="1"/>
            <a:endParaRPr lang="es-ES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/>
          <a:lstStyle/>
          <a:p>
            <a:pPr eaLnBrk="1" hangingPunct="1"/>
            <a:r>
              <a:rPr lang="es-ES" sz="2800" dirty="0" smtClean="0"/>
              <a:t>Duración</a:t>
            </a:r>
          </a:p>
          <a:p>
            <a:pPr eaLnBrk="1" hangingPunct="1"/>
            <a:r>
              <a:rPr lang="es-ES" sz="2800" dirty="0" smtClean="0"/>
              <a:t>Sentido utilitario</a:t>
            </a:r>
          </a:p>
          <a:p>
            <a:pPr eaLnBrk="1" hangingPunct="1"/>
            <a:r>
              <a:rPr lang="es-ES" sz="2800" dirty="0" smtClean="0"/>
              <a:t>Materiales</a:t>
            </a:r>
          </a:p>
          <a:p>
            <a:pPr eaLnBrk="1" hangingPunct="1"/>
            <a:r>
              <a:rPr lang="es-ES" sz="2800" dirty="0" smtClean="0"/>
              <a:t>Pasos del desarrollo</a:t>
            </a:r>
          </a:p>
          <a:p>
            <a:pPr eaLnBrk="1" hangingPunct="1"/>
            <a:r>
              <a:rPr lang="es-ES" sz="2800" dirty="0" smtClean="0"/>
              <a:t>Producto final</a:t>
            </a:r>
          </a:p>
          <a:p>
            <a:pPr eaLnBrk="1" hangingPunct="1"/>
            <a:r>
              <a:rPr lang="es-ES" sz="2800" dirty="0" smtClean="0"/>
              <a:t>Evaluación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357313" y="357188"/>
            <a:ext cx="7072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000" dirty="0">
                <a:solidFill>
                  <a:schemeClr val="tx2">
                    <a:lumMod val="75000"/>
                  </a:schemeClr>
                </a:solidFill>
              </a:rPr>
              <a:t>ASPECTOS A CONSIDERAR</a:t>
            </a: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>
              <a:defRPr/>
            </a:pPr>
            <a:r>
              <a:rPr lang="es-MX" dirty="0" smtClean="0"/>
              <a:t>Elementos de planeación</a:t>
            </a:r>
            <a:endParaRPr lang="es-ES" dirty="0"/>
          </a:p>
        </p:txBody>
      </p:sp>
      <p:sp>
        <p:nvSpPr>
          <p:cNvPr id="1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es-ES" sz="2000" smtClean="0"/>
              <a:t>Nombre del Taller</a:t>
            </a:r>
          </a:p>
          <a:p>
            <a:r>
              <a:rPr lang="es-ES" sz="2000" smtClean="0"/>
              <a:t>Propósito del Taller (Aprendizaje esperado)</a:t>
            </a:r>
          </a:p>
          <a:p>
            <a:r>
              <a:rPr lang="es-ES" sz="2000" smtClean="0"/>
              <a:t>Campo, aspecto, competencia</a:t>
            </a:r>
          </a:p>
          <a:p>
            <a:r>
              <a:rPr lang="es-ES" sz="2000" smtClean="0"/>
              <a:t>Técnica </a:t>
            </a:r>
          </a:p>
          <a:p>
            <a:r>
              <a:rPr lang="es-ES" sz="2000" smtClean="0"/>
              <a:t>Normas y hábitos</a:t>
            </a:r>
          </a:p>
          <a:p>
            <a:r>
              <a:rPr lang="es-ES" sz="2000" smtClean="0"/>
              <a:t>Duración</a:t>
            </a:r>
          </a:p>
          <a:p>
            <a:r>
              <a:rPr lang="es-ES" sz="2000" smtClean="0"/>
              <a:t>Pasos del desarrollo </a:t>
            </a:r>
          </a:p>
          <a:p>
            <a:r>
              <a:rPr lang="es-ES" sz="2000" smtClean="0"/>
              <a:t>Materiales</a:t>
            </a:r>
          </a:p>
          <a:p>
            <a:r>
              <a:rPr lang="es-ES" sz="2000" smtClean="0"/>
              <a:t>Espacio</a:t>
            </a:r>
          </a:p>
          <a:p>
            <a:r>
              <a:rPr lang="es-ES" sz="2000" smtClean="0"/>
              <a:t>Producto final</a:t>
            </a:r>
          </a:p>
          <a:p>
            <a:r>
              <a:rPr lang="es-ES" sz="2000" smtClean="0"/>
              <a:t>Sentido utilitario</a:t>
            </a:r>
          </a:p>
          <a:p>
            <a:r>
              <a:rPr lang="es-ES" sz="2000" smtClean="0"/>
              <a:t>Tablón (siempre y cuando sean talleres rotativos)</a:t>
            </a:r>
          </a:p>
          <a:p>
            <a:r>
              <a:rPr lang="es-ES" sz="2000" smtClean="0"/>
              <a:t>Evaluación</a:t>
            </a:r>
          </a:p>
          <a:p>
            <a:endParaRPr lang="es-ES" sz="2000" smtClean="0"/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Modalidad de Talleres</a:t>
            </a:r>
            <a:b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Joan </a:t>
            </a:r>
            <a:r>
              <a:rPr lang="es-MX" sz="5400" dirty="0" err="1" smtClean="0">
                <a:solidFill>
                  <a:schemeClr val="tx2">
                    <a:lumMod val="75000"/>
                  </a:schemeClr>
                </a:solidFill>
              </a:rPr>
              <a:t>Rue</a:t>
            </a:r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 (1987)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Fundamentación</a:t>
            </a:r>
            <a:r>
              <a:rPr lang="es-MX" sz="3600" dirty="0" smtClean="0"/>
              <a:t> </a:t>
            </a:r>
            <a:endParaRPr lang="es-ES" sz="360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6024" y="836712"/>
            <a:ext cx="8892480" cy="1008112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800" dirty="0" smtClean="0"/>
              <a:t>Tiene sus raíces en la escuela activa y su referencia es </a:t>
            </a:r>
            <a:r>
              <a:rPr lang="es-MX" sz="2800" dirty="0" err="1" smtClean="0"/>
              <a:t>Freinet</a:t>
            </a:r>
            <a:endParaRPr lang="es-MX" sz="2800" dirty="0" smtClean="0"/>
          </a:p>
          <a:p>
            <a:pPr eaLnBrk="1" hangingPunct="1"/>
            <a:endParaRPr lang="es-MX" sz="3600" dirty="0" smtClean="0"/>
          </a:p>
          <a:p>
            <a:pPr eaLnBrk="1" hangingPunct="1"/>
            <a:endParaRPr lang="es-MX" sz="3600" dirty="0" smtClean="0"/>
          </a:p>
          <a:p>
            <a:pPr eaLnBrk="1" hangingPunct="1"/>
            <a:endParaRPr lang="es-ES" sz="3600" dirty="0" smtClean="0"/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51520" y="715615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Promueve la socialización del alumnado.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Adquisición de técnicas y manipulación de materiales y herramientas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Adecuación de espacios físicos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Permite la participación de padres de familia o auxiliares.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Parte de las necesidades del niños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Promueve la creatividad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Diseño de un producto con sentido utilitario.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 tiempo depende del proceso y resultado del producto.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Fortalece el trabajo de otras modalidades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11560" y="260648"/>
            <a:ext cx="7467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Propósitos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395536" y="260648"/>
          <a:ext cx="7704856" cy="298094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52428"/>
                <a:gridCol w="3852428"/>
              </a:tblGrid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ROL</a:t>
                      </a:r>
                      <a:r>
                        <a:rPr lang="es-MX" baseline="0" dirty="0" smtClean="0"/>
                        <a:t> DEL DOCENTE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ROL DEL ALUMNO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1800" dirty="0" smtClean="0">
                          <a:latin typeface="Arial Narrow" pitchFamily="34" charset="0"/>
                        </a:rPr>
                        <a:t>Coordinador.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1800" dirty="0" smtClean="0">
                          <a:latin typeface="Arial Narrow" pitchFamily="34" charset="0"/>
                        </a:rPr>
                        <a:t>Participación activa en el proceso de enseñanza.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1800" dirty="0" smtClean="0">
                          <a:latin typeface="Arial Narrow" pitchFamily="34" charset="0"/>
                        </a:rPr>
                        <a:t>Planifica e incita a través de consignas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1800" dirty="0" smtClean="0">
                          <a:latin typeface="Arial Narrow" pitchFamily="34" charset="0"/>
                        </a:rPr>
                        <a:t>Interviene en las actividades respondiendo dudas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1800" dirty="0" smtClean="0">
                          <a:latin typeface="Arial Narrow" pitchFamily="34" charset="0"/>
                        </a:rPr>
                        <a:t>Interviene con ideas y sistematiza información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Interactúa con sus iguales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Experimenta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Verbaliza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activo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Creativo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Adquiere hábitos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feliz</a:t>
                      </a:r>
                    </a:p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755650" y="-27384"/>
            <a:ext cx="79216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s-MX" sz="3600">
                <a:latin typeface="Arial Narrow" pitchFamily="34" charset="0"/>
              </a:rPr>
              <a:t>Para la realización de una propuesta de talleres es necesario acercarnos a la clarificación de las siguientes dimensiones</a:t>
            </a:r>
            <a:r>
              <a:rPr lang="es-MX" sz="2900">
                <a:latin typeface="Arial Narrow" pitchFamily="34" charset="0"/>
              </a:rPr>
              <a:t>: </a:t>
            </a:r>
          </a:p>
        </p:txBody>
      </p:sp>
      <p:graphicFrame>
        <p:nvGraphicFramePr>
          <p:cNvPr id="22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544230"/>
          <a:ext cx="7400948" cy="4616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b="1" smtClean="0">
                <a:latin typeface="Arial Narrow" pitchFamily="34" charset="0"/>
              </a:rPr>
              <a:t>1. En relación con los objetivos.</a:t>
            </a:r>
            <a:endParaRPr lang="es-ES" sz="3200" b="1" smtClean="0">
              <a:latin typeface="Arial Narrow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Atender a la diversidad del alumnado con una oferta variada y permanente de posibilidades de trabajo.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Favorecer los intercambios en la realización de los aprendizajes.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Ampliar el concepto de “contenidos” educativos.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Estimular la socialización.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Proporcionar ámbitos de trabajo y reflexión interdisciplinaria.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Favorecer la realización de proyectos por parte de los alumnos.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mtClean="0">
                <a:latin typeface="Arial Narrow" pitchFamily="34" charset="0"/>
              </a:rPr>
              <a:t>Estimular la participación de los padres en ciertas actividades.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endParaRPr lang="es-ES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600" smtClean="0">
                <a:latin typeface="Arial Narrow" pitchFamily="34" charset="0"/>
              </a:rPr>
              <a:t>2. En el ámbito social.</a:t>
            </a:r>
            <a:endParaRPr lang="es-ES" sz="3600" smtClean="0">
              <a:latin typeface="Arial Narrow" pitchFamily="34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052736"/>
            <a:ext cx="8458200" cy="2232025"/>
          </a:xfrm>
        </p:spPr>
        <p:txBody>
          <a:bodyPr>
            <a:normAutofit/>
          </a:bodyPr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es-MX" sz="2000" dirty="0" smtClean="0">
                <a:latin typeface="Arial Narrow" pitchFamily="34" charset="0"/>
              </a:rPr>
              <a:t>Valoración del trabajo en equipo, a partir de la organización de pequeños grupos mixtos y heterogéneos en tanto que faciliten la cooperación y socialización</a:t>
            </a:r>
            <a:r>
              <a:rPr lang="es-MX" sz="2400" dirty="0" smtClean="0">
                <a:latin typeface="Arial Narrow" pitchFamily="34" charset="0"/>
              </a:rPr>
              <a:t>.</a:t>
            </a:r>
            <a:endParaRPr lang="es-ES" sz="2400" dirty="0" smtClean="0">
              <a:latin typeface="Arial Narrow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57200" y="2846437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En el plano metodológico. </a:t>
            </a:r>
            <a:endParaRPr kumimoji="0" lang="es-ES" sz="3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457200" y="4171999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Observar como fuente de conocimiento y desarrollo de creatividad.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Adquisición de técnicas de trabajo específicas en cada actividad-taller.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Manipulación por parte de los alumnos de materiales y herramientas.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Vinculación estrecha entre realización de una actividad práctica y la reflexión sobre la misma. </a:t>
            </a:r>
            <a:endParaRPr kumimoji="0" lang="es-ES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800" dirty="0" smtClean="0">
                <a:latin typeface="Arial Narrow" pitchFamily="34" charset="0"/>
              </a:rPr>
              <a:t>4. En la organización  espacio y tiempo</a:t>
            </a:r>
            <a:endParaRPr lang="es-ES" sz="3800" dirty="0" smtClean="0">
              <a:latin typeface="Arial Narrow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77500" lnSpcReduction="20000"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Reorganización del espacio-taller en función de las actividades especificas del mismo.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Profunda modificación de las funciones habituales de espacio-aula o espacio-escuela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dirty="0" smtClean="0">
                <a:latin typeface="Arial Narrow" pitchFamily="34" charset="0"/>
              </a:rPr>
              <a:t>Temporalización de los trabajos de los niños supeditada a su ejecución efectiva y al dominio de las destrezas 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dirty="0" smtClean="0">
                <a:latin typeface="Arial Narrow" pitchFamily="34" charset="0"/>
              </a:rPr>
              <a:t>Talleres rotativos: se caracterizan por que el niño elige el taller y se organiza al nivel institución. Se utiliza un tabloide  para identificar el grupo que esta trabajando, la cantidad de alumnos y el responsable, así como el nombre del taller.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dirty="0" smtClean="0">
                <a:latin typeface="Arial Narrow" pitchFamily="34" charset="0"/>
              </a:rPr>
              <a:t>Talleres simultáneos: son aquellos que se dan al mismo tiempo dentro de un  mismo espacio, aquí se puede pedir ayuda a un padre de familia o a un experto.</a:t>
            </a:r>
          </a:p>
        </p:txBody>
      </p:sp>
    </p:spTree>
    <p:extLst>
      <p:ext uri="{BB962C8B-B14F-4D97-AF65-F5344CB8AC3E}">
        <p14:creationId xmlns:p14="http://schemas.microsoft.com/office/powerpoint/2010/main" xmlns="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663</Words>
  <Application>Microsoft Office PowerPoint</Application>
  <PresentationFormat>Presentación en pantalla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Diapositiva 1</vt:lpstr>
      <vt:lpstr>Diapositiva 2</vt:lpstr>
      <vt:lpstr>Fundamentación </vt:lpstr>
      <vt:lpstr>Diapositiva 4</vt:lpstr>
      <vt:lpstr>Diapositiva 5</vt:lpstr>
      <vt:lpstr>Diapositiva 6</vt:lpstr>
      <vt:lpstr>1. En relación con los objetivos.</vt:lpstr>
      <vt:lpstr>2. En el ámbito social.</vt:lpstr>
      <vt:lpstr>4. En la organización  espacio y tiempo</vt:lpstr>
      <vt:lpstr>Diapositiva 10</vt:lpstr>
      <vt:lpstr>Cómo planificarlos</vt:lpstr>
      <vt:lpstr>Metodología </vt:lpstr>
      <vt:lpstr>Al evaluar se deben considerar los siguientes aspectos:</vt:lpstr>
      <vt:lpstr>Diapositiva 14</vt:lpstr>
      <vt:lpstr>Elementos de planeación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104</cp:revision>
  <dcterms:created xsi:type="dcterms:W3CDTF">2016-02-02T16:14:54Z</dcterms:created>
  <dcterms:modified xsi:type="dcterms:W3CDTF">2017-01-25T20:03:34Z</dcterms:modified>
</cp:coreProperties>
</file>