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308" r:id="rId5"/>
    <p:sldId id="309" r:id="rId6"/>
    <p:sldId id="311" r:id="rId7"/>
    <p:sldId id="312" r:id="rId8"/>
    <p:sldId id="303" r:id="rId9"/>
    <p:sldId id="288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725D9"/>
    <a:srgbClr val="3366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>
      <p:cViewPr>
        <p:scale>
          <a:sx n="70" d="100"/>
          <a:sy n="70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25/02/2017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36096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2017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 smtClean="0">
                  <a:solidFill>
                    <a:schemeClr val="tx1"/>
                  </a:solidFill>
                </a:rPr>
                <a:t>APRENDIZAJE BASADO EN </a:t>
              </a:r>
              <a:r>
                <a:rPr lang="es-MX" sz="4000" b="1" dirty="0" smtClean="0">
                  <a:solidFill>
                    <a:schemeClr val="tx1"/>
                  </a:solidFill>
                </a:rPr>
                <a:t>PROBLEMAS</a:t>
              </a:r>
              <a:endParaRPr lang="es-MX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5"/>
            <a:ext cx="9108504" cy="522836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94188" y="548680"/>
            <a:ext cx="7134798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APRENDIZAJE BASADO </a:t>
            </a:r>
            <a:r>
              <a:rPr lang="es-E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 </a:t>
            </a:r>
            <a:r>
              <a:rPr lang="es-E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PROBLEMAS</a:t>
            </a:r>
            <a:endParaRPr lang="es-E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CAPITULO 3</a:t>
            </a:r>
          </a:p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DIAZ BARRIGA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Resultado de imagen para niños pensando"/>
          <p:cNvPicPr>
            <a:picLocks noChangeAspect="1" noChangeArrowheads="1"/>
          </p:cNvPicPr>
          <p:nvPr/>
        </p:nvPicPr>
        <p:blipFill>
          <a:blip r:embed="rId3" cstate="print"/>
          <a:srcRect t="31805"/>
          <a:stretch>
            <a:fillRect/>
          </a:stretch>
        </p:blipFill>
        <p:spPr bwMode="auto">
          <a:xfrm>
            <a:off x="526082" y="3140968"/>
            <a:ext cx="8222382" cy="1863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9" name="Picture 2" descr="Características básicas del ABP (Torp y Sage,1998))&lt;br /&gt;"/>
          <p:cNvPicPr>
            <a:picLocks noChangeAspect="1" noChangeArrowheads="1"/>
          </p:cNvPicPr>
          <p:nvPr/>
        </p:nvPicPr>
        <p:blipFill>
          <a:blip r:embed="rId4" cstate="print"/>
          <a:srcRect l="8819" t="8308" r="10182" b="8617"/>
          <a:stretch>
            <a:fillRect/>
          </a:stretch>
        </p:blipFill>
        <p:spPr bwMode="auto">
          <a:xfrm>
            <a:off x="323528" y="260648"/>
            <a:ext cx="8515994" cy="5244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41986" name="Picture 2" descr="Principios Educativos del Aprendizaje Basado en Problemas (ABP)&lt;br /&g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pSp>
        <p:nvGrpSpPr>
          <p:cNvPr id="12" name="11 Grupo"/>
          <p:cNvGrpSpPr/>
          <p:nvPr/>
        </p:nvGrpSpPr>
        <p:grpSpPr>
          <a:xfrm>
            <a:off x="35496" y="260648"/>
            <a:ext cx="8892480" cy="6264696"/>
            <a:chOff x="-36512" y="-27383"/>
            <a:chExt cx="6934200" cy="662473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4887" t="4596" b="5245"/>
            <a:stretch>
              <a:fillRect/>
            </a:stretch>
          </p:blipFill>
          <p:spPr bwMode="auto">
            <a:xfrm>
              <a:off x="-36512" y="0"/>
              <a:ext cx="323528" cy="537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2" name="Picture 4" descr="Habilidades que se busca desarrollar en los alumnos&lt;br /&g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6512" y="-27383"/>
              <a:ext cx="6934200" cy="4320480"/>
            </a:xfrm>
            <a:prstGeom prst="rect">
              <a:avLst/>
            </a:prstGeom>
            <a:noFill/>
          </p:spPr>
        </p:pic>
        <p:pic>
          <p:nvPicPr>
            <p:cNvPr id="43014" name="Picture 6" descr="https://image.slidesharecdn.com/captulo3enseanzasituada-110731141333-phpapp02/95/captulo-3-enseanza-situada-8-728.jpg?cb=1312121836"/>
            <p:cNvPicPr>
              <a:picLocks noChangeAspect="1" noChangeArrowheads="1"/>
            </p:cNvPicPr>
            <p:nvPr/>
          </p:nvPicPr>
          <p:blipFill>
            <a:blip r:embed="rId5" cstate="print"/>
            <a:srcRect t="18858" r="3424" b="7759"/>
            <a:stretch>
              <a:fillRect/>
            </a:stretch>
          </p:blipFill>
          <p:spPr bwMode="auto">
            <a:xfrm>
              <a:off x="-36512" y="4005064"/>
              <a:ext cx="6912768" cy="25922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45060" name="Picture 4" descr="Resultado de imagen para alumnospequeños  trabajdo en equipo"/>
          <p:cNvPicPr>
            <a:picLocks noChangeAspect="1" noChangeArrowheads="1"/>
          </p:cNvPicPr>
          <p:nvPr/>
        </p:nvPicPr>
        <p:blipFill>
          <a:blip r:embed="rId4" cstate="print"/>
          <a:srcRect l="22510" t="35849" r="25903" b="32075"/>
          <a:stretch>
            <a:fillRect/>
          </a:stretch>
        </p:blipFill>
        <p:spPr bwMode="auto">
          <a:xfrm>
            <a:off x="2123728" y="1628800"/>
            <a:ext cx="4896544" cy="36004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131840" y="548680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ROL DEL ALUMNO</a:t>
            </a:r>
            <a:endParaRPr lang="es-MX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51720" y="530120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     + Elabora 		        + Reflexiona</a:t>
            </a:r>
          </a:p>
          <a:p>
            <a:r>
              <a:rPr lang="es-MX" sz="2000" dirty="0" smtClean="0"/>
              <a:t>      conclusiones</a:t>
            </a:r>
            <a:endParaRPr lang="es-MX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3528" y="2865130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+ Busca 	                                                                                                         + Propone </a:t>
            </a:r>
          </a:p>
          <a:p>
            <a:r>
              <a:rPr lang="es-MX" sz="2000" dirty="0" smtClean="0"/>
              <a:t>información                                                                                                      soluciones</a:t>
            </a:r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1196752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+ Interacción	                 + Participa en discusiones		           + Pregunta	</a:t>
            </a:r>
            <a:endParaRPr lang="es-MX" sz="2000" dirty="0"/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grpSp>
        <p:nvGrpSpPr>
          <p:cNvPr id="13" name="12 Grupo"/>
          <p:cNvGrpSpPr/>
          <p:nvPr/>
        </p:nvGrpSpPr>
        <p:grpSpPr>
          <a:xfrm>
            <a:off x="4822254" y="260648"/>
            <a:ext cx="4142234" cy="2664296"/>
            <a:chOff x="4644008" y="1412776"/>
            <a:chExt cx="4142234" cy="2664296"/>
          </a:xfrm>
        </p:grpSpPr>
        <p:pic>
          <p:nvPicPr>
            <p:cNvPr id="46084" name="Picture 4" descr="Resultado de imagen para maestros con alumnos animados"/>
            <p:cNvPicPr>
              <a:picLocks noChangeAspect="1" noChangeArrowheads="1"/>
            </p:cNvPicPr>
            <p:nvPr/>
          </p:nvPicPr>
          <p:blipFill>
            <a:blip r:embed="rId4" cstate="print"/>
            <a:srcRect l="3360" t="6498" b="13354"/>
            <a:stretch>
              <a:fillRect/>
            </a:stretch>
          </p:blipFill>
          <p:spPr bwMode="auto">
            <a:xfrm>
              <a:off x="4644008" y="1412776"/>
              <a:ext cx="4142234" cy="2664296"/>
            </a:xfrm>
            <a:prstGeom prst="rect">
              <a:avLst/>
            </a:prstGeom>
            <a:noFill/>
          </p:spPr>
        </p:pic>
        <p:sp>
          <p:nvSpPr>
            <p:cNvPr id="9" name="8 CuadroTexto"/>
            <p:cNvSpPr txBox="1"/>
            <p:nvPr/>
          </p:nvSpPr>
          <p:spPr>
            <a:xfrm>
              <a:off x="4932040" y="1890698"/>
              <a:ext cx="204018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b="1" dirty="0" smtClean="0">
                  <a:solidFill>
                    <a:schemeClr val="bg1"/>
                  </a:solidFill>
                </a:rPr>
                <a:t>ROL</a:t>
              </a:r>
            </a:p>
            <a:p>
              <a:pPr algn="ctr"/>
              <a:r>
                <a:rPr lang="es-MX" sz="3600" b="1" dirty="0" smtClean="0">
                  <a:solidFill>
                    <a:schemeClr val="bg1"/>
                  </a:solidFill>
                </a:rPr>
                <a:t>DEL</a:t>
              </a:r>
            </a:p>
            <a:p>
              <a:pPr algn="ctr"/>
              <a:r>
                <a:rPr lang="es-MX" sz="3600" b="1" dirty="0" smtClean="0">
                  <a:solidFill>
                    <a:schemeClr val="bg1"/>
                  </a:solidFill>
                </a:rPr>
                <a:t>DOCENTE</a:t>
              </a:r>
              <a:endParaRPr lang="es-MX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89828" y="260648"/>
            <a:ext cx="41101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+ Seleccionar el caso</a:t>
            </a:r>
          </a:p>
          <a:p>
            <a:r>
              <a:rPr lang="es-MX" sz="2000" dirty="0" smtClean="0"/>
              <a:t>+ Planear</a:t>
            </a:r>
          </a:p>
          <a:p>
            <a:r>
              <a:rPr lang="es-MX" sz="2000" dirty="0" smtClean="0"/>
              <a:t>+ Mostrar el caso a los alumnos</a:t>
            </a:r>
          </a:p>
          <a:p>
            <a:r>
              <a:rPr lang="es-MX" sz="2000" dirty="0" smtClean="0"/>
              <a:t>+ Orientar</a:t>
            </a:r>
          </a:p>
          <a:p>
            <a:r>
              <a:rPr lang="es-MX" sz="2000" dirty="0" smtClean="0"/>
              <a:t>+ Promover aprendizaje cooperativo</a:t>
            </a:r>
          </a:p>
          <a:p>
            <a:r>
              <a:rPr lang="es-MX" sz="2000" dirty="0" smtClean="0"/>
              <a:t>+ Cuestionar continuamente</a:t>
            </a:r>
          </a:p>
          <a:p>
            <a:r>
              <a:rPr lang="es-MX" sz="2000" dirty="0" smtClean="0"/>
              <a:t>+ Mostrar interés por los comentarios</a:t>
            </a:r>
          </a:p>
          <a:p>
            <a:r>
              <a:rPr lang="es-MX" sz="2000" dirty="0" smtClean="0"/>
              <a:t>+ Conducir a la discusión</a:t>
            </a:r>
          </a:p>
          <a:p>
            <a:r>
              <a:rPr lang="es-MX" sz="2000" dirty="0" smtClean="0"/>
              <a:t>+ Evaluar </a:t>
            </a:r>
            <a:endParaRPr lang="es-MX" sz="2000" dirty="0"/>
          </a:p>
        </p:txBody>
      </p:sp>
      <p:pic>
        <p:nvPicPr>
          <p:cNvPr id="14" name="Picture 2" descr="Resultado de imagen para infografias del aprendizaje basado en problemas"/>
          <p:cNvPicPr>
            <a:picLocks noChangeAspect="1" noChangeArrowheads="1"/>
          </p:cNvPicPr>
          <p:nvPr/>
        </p:nvPicPr>
        <p:blipFill>
          <a:blip r:embed="rId5" cstate="print"/>
          <a:srcRect l="7476" t="12682" r="3538" b="6549"/>
          <a:stretch>
            <a:fillRect/>
          </a:stretch>
        </p:blipFill>
        <p:spPr bwMode="auto">
          <a:xfrm>
            <a:off x="0" y="3501008"/>
            <a:ext cx="8892480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18436" name="Picture 4" descr="Resultado de imagen para infografias del aprendizaje basado en problem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muchas gracias con corazon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992888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62</Words>
  <Application>Microsoft Office PowerPoint</Application>
  <PresentationFormat>Presentación en pantalla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Edith Araceli</cp:lastModifiedBy>
  <cp:revision>131</cp:revision>
  <dcterms:created xsi:type="dcterms:W3CDTF">2016-02-02T16:14:54Z</dcterms:created>
  <dcterms:modified xsi:type="dcterms:W3CDTF">2017-02-25T17:26:19Z</dcterms:modified>
</cp:coreProperties>
</file>