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82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Perfil de Egreso de la educación básica	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Diana </a:t>
            </a:r>
            <a:r>
              <a:rPr lang="es-MX" smtClean="0"/>
              <a:t>Bustos Hernández N.L.1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060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195251"/>
            <a:ext cx="9720072" cy="149961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s-MX" dirty="0"/>
              <a:t>Perfil de egreso de la educación básica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694867"/>
            <a:ext cx="9720073" cy="402336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Define el tipo de ciudadano que se espera formar en su paso por la educación obligatoria y es una guía de los maestros para trabajar con los contenidos de las diversas asignaturas y una base para valorar la eficacia del proceso educativo</a:t>
            </a:r>
          </a:p>
          <a:p>
            <a:endParaRPr lang="es-MX" sz="2800" dirty="0" smtClean="0"/>
          </a:p>
          <a:p>
            <a:r>
              <a:rPr lang="es-MX" sz="2800" dirty="0" smtClean="0"/>
              <a:t>El perfil de egreso plantea un conjunto de rasgos que los estudiantes deberán tener al término de la educación básica para desenvolverse en un mundo en constante cambio.</a:t>
            </a:r>
            <a:endParaRPr lang="es-MX" sz="2800" dirty="0"/>
          </a:p>
        </p:txBody>
      </p:sp>
      <p:pic>
        <p:nvPicPr>
          <p:cNvPr id="1030" name="Picture 6" descr="Résultats de recherche d'images pour « graduado secundaria 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870" y="4788325"/>
            <a:ext cx="1209741" cy="206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88" y="5210175"/>
            <a:ext cx="2771775" cy="16478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6028" y="5210175"/>
            <a:ext cx="1111148" cy="164782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3482" y="5295126"/>
            <a:ext cx="1137306" cy="147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6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275933"/>
            <a:ext cx="9720072" cy="149961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s-MX" dirty="0"/>
              <a:t>Rasgos deseables del egresado de educación básica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976718"/>
            <a:ext cx="10325190" cy="4332642"/>
          </a:xfrm>
        </p:spPr>
        <p:txBody>
          <a:bodyPr>
            <a:normAutofit/>
          </a:bodyPr>
          <a:lstStyle/>
          <a:p>
            <a:pPr algn="just"/>
            <a:r>
              <a:rPr lang="es-MX" sz="2800" dirty="0"/>
              <a:t>a) </a:t>
            </a:r>
            <a:r>
              <a:rPr lang="es-MX" sz="2800" b="1" dirty="0"/>
              <a:t>Utiliza el lenguaje oral y escrito con claridad, fluidez y adecuadamente</a:t>
            </a:r>
            <a:r>
              <a:rPr lang="es-MX" sz="2800" dirty="0"/>
              <a:t>, para interactuar en distintos contextos sociales. Reconoce y aprecia la diversidad lingüística del país. </a:t>
            </a:r>
            <a:endParaRPr lang="es-MX" sz="2800" dirty="0" smtClean="0"/>
          </a:p>
          <a:p>
            <a:pPr algn="just"/>
            <a:r>
              <a:rPr lang="es-MX" sz="2800" dirty="0" smtClean="0"/>
              <a:t>b</a:t>
            </a:r>
            <a:r>
              <a:rPr lang="es-MX" sz="2800" b="1" dirty="0"/>
              <a:t>) Emplea la argumentación y el razonamiento </a:t>
            </a:r>
            <a:r>
              <a:rPr lang="es-MX" sz="2800" dirty="0"/>
              <a:t>al analizar situaciones, identificar problemas, formular preguntas, emitir juicios y proponer diversas soluciones. </a:t>
            </a:r>
            <a:endParaRPr lang="es-MX" sz="2800" dirty="0" smtClean="0"/>
          </a:p>
          <a:p>
            <a:pPr algn="just"/>
            <a:r>
              <a:rPr lang="es-MX" sz="2800" dirty="0" smtClean="0"/>
              <a:t>c</a:t>
            </a:r>
            <a:r>
              <a:rPr lang="es-MX" sz="2800" dirty="0"/>
              <a:t>) </a:t>
            </a:r>
            <a:r>
              <a:rPr lang="es-MX" sz="2800" b="1" dirty="0" smtClean="0"/>
              <a:t>Selecciona</a:t>
            </a:r>
            <a:r>
              <a:rPr lang="es-MX" sz="2800" b="1" dirty="0"/>
              <a:t>, analiza, evalúa y comparte información </a:t>
            </a:r>
            <a:r>
              <a:rPr lang="es-MX" sz="2800" dirty="0"/>
              <a:t>proveniente de diversas fuentes y aprovecha los recursos tecnológicos a su alcance para profundizar y ampliar sus aprendizajes de manera permanente.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62879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403412"/>
            <a:ext cx="10594131" cy="5916706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/>
              <a:t>d) Emplea los conocimientos adquiridos a fin de interpretar y explicar procesos</a:t>
            </a:r>
            <a:r>
              <a:rPr lang="es-MX" sz="2800" dirty="0"/>
              <a:t> sociales, económicos, culturales y naturales, así como para tomar decisiones y actuar, individual o colectivamente, en aras de promover la salud y el cuidado ambiental, como formas para mejorar la calidad de vida. </a:t>
            </a:r>
          </a:p>
          <a:p>
            <a:pPr marL="0" indent="0" algn="just">
              <a:buNone/>
            </a:pPr>
            <a:r>
              <a:rPr lang="es-MX" sz="2800" dirty="0" smtClean="0"/>
              <a:t>  e</a:t>
            </a:r>
            <a:r>
              <a:rPr lang="es-MX" sz="2800" dirty="0"/>
              <a:t>) </a:t>
            </a:r>
            <a:r>
              <a:rPr lang="es-MX" sz="2800" b="1" dirty="0"/>
              <a:t>Conoce los derechos humanos y los valores que favorecen la vida democrática</a:t>
            </a:r>
            <a:r>
              <a:rPr lang="es-MX" sz="2800" dirty="0"/>
              <a:t>, los pone en práctica al analizar situaciones y tomar decisiones con responsabilidad y apego a la ley. </a:t>
            </a:r>
            <a:endParaRPr lang="es-MX" sz="2800" dirty="0" smtClean="0"/>
          </a:p>
          <a:p>
            <a:pPr algn="just"/>
            <a:r>
              <a:rPr lang="es-MX" sz="2800" dirty="0" smtClean="0"/>
              <a:t>f</a:t>
            </a:r>
            <a:r>
              <a:rPr lang="es-MX" sz="2800" dirty="0"/>
              <a:t>) </a:t>
            </a:r>
            <a:r>
              <a:rPr lang="es-MX" sz="2800" b="1" dirty="0"/>
              <a:t>Reconoce y valora distintas prácticas y procesos culturales</a:t>
            </a:r>
            <a:r>
              <a:rPr lang="es-MX" sz="2800" dirty="0"/>
              <a:t>. Contribuye a la convivencia respetuosa. Asume la interculturalidad como riqueza y forma de convivencia en la diversidad social, étnica, cultural y lingüística. </a:t>
            </a:r>
          </a:p>
        </p:txBody>
      </p:sp>
    </p:spTree>
    <p:extLst>
      <p:ext uri="{BB962C8B-B14F-4D97-AF65-F5344CB8AC3E}">
        <p14:creationId xmlns:p14="http://schemas.microsoft.com/office/powerpoint/2010/main" val="13433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8293" y="645458"/>
            <a:ext cx="10473107" cy="5795683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/>
              <a:t>g)</a:t>
            </a:r>
            <a:r>
              <a:rPr lang="es-MX" sz="2800" b="1" dirty="0" smtClean="0"/>
              <a:t> Conoce y valora sus características y potencialidades como ser humano</a:t>
            </a:r>
            <a:r>
              <a:rPr lang="es-MX" sz="2800" dirty="0" smtClean="0"/>
              <a:t>, se identifica como parte de un grupo social, emprende proyectos personales, se esfuerza por lograr sus propósitos y asume con responsabilidad las consecuencias de sus acciones. </a:t>
            </a:r>
          </a:p>
          <a:p>
            <a:pPr algn="just"/>
            <a:r>
              <a:rPr lang="es-MX" sz="2800" dirty="0" smtClean="0"/>
              <a:t>h) </a:t>
            </a:r>
            <a:r>
              <a:rPr lang="es-MX" sz="2800" b="1" dirty="0" smtClean="0"/>
              <a:t>Aprecia y participa en diversas manifestaciones artísticas</a:t>
            </a:r>
            <a:r>
              <a:rPr lang="es-MX" sz="2800" dirty="0" smtClean="0"/>
              <a:t>. Integra conocimientos y saberes de las culturas como medio para conocer las ideas y los sentimientos de otros, así como para manifestar los propios. </a:t>
            </a:r>
          </a:p>
          <a:p>
            <a:pPr algn="just"/>
            <a:r>
              <a:rPr lang="es-MX" sz="2800" dirty="0" smtClean="0"/>
              <a:t>i) </a:t>
            </a:r>
            <a:r>
              <a:rPr lang="es-MX" sz="2800" b="1" dirty="0" smtClean="0"/>
              <a:t>Se reconoce como un ser con potencialidades físicas </a:t>
            </a:r>
            <a:r>
              <a:rPr lang="es-MX" sz="2800" dirty="0" smtClean="0"/>
              <a:t>que le permiten mejorar su capacidad motriz, favorecer un estilo de vida activo y saludable, así como interactuar en contextos lúdicos, recreativos y deportivos.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4790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806823"/>
            <a:ext cx="10231060" cy="402336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* La </a:t>
            </a:r>
            <a:r>
              <a:rPr lang="es-MX" sz="2800" dirty="0"/>
              <a:t>escuela en su conjunto, y en particular los maestros y las madres, los padres y los tutores deben contribuir a la formación de las niñas, los niños y los adolescentes </a:t>
            </a:r>
            <a:endParaRPr lang="es-MX" sz="2800" dirty="0" smtClean="0"/>
          </a:p>
          <a:p>
            <a:r>
              <a:rPr lang="es-MX" sz="2800" dirty="0" smtClean="0"/>
              <a:t>* El </a:t>
            </a:r>
            <a:r>
              <a:rPr lang="es-MX" sz="2800" dirty="0"/>
              <a:t>logro del perfil de egreso podrá manifestarse al alcanzar de forma paulatina y sistemática los aprendizajes esperados y los Estándares Curriculares.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22" y="3477336"/>
            <a:ext cx="4959724" cy="3188394"/>
          </a:xfrm>
          <a:prstGeom prst="rect">
            <a:avLst/>
          </a:prstGeom>
        </p:spPr>
      </p:pic>
      <p:pic>
        <p:nvPicPr>
          <p:cNvPr id="2052" name="Picture 4" descr="Résultats de recherche d'images pour « aprendizaje del niño 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401" y="3285066"/>
            <a:ext cx="5205723" cy="357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141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</TotalTime>
  <Words>483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Perfil de Egreso de la educación básica </vt:lpstr>
      <vt:lpstr>Perfil de egreso de la educación básica</vt:lpstr>
      <vt:lpstr>Rasgos deseables del egresado de educación básica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de Egreso de la educación básica</dc:title>
  <dc:creator>diana</dc:creator>
  <cp:lastModifiedBy>diana</cp:lastModifiedBy>
  <cp:revision>12</cp:revision>
  <dcterms:created xsi:type="dcterms:W3CDTF">2017-02-27T04:50:24Z</dcterms:created>
  <dcterms:modified xsi:type="dcterms:W3CDTF">2017-02-27T16:24:40Z</dcterms:modified>
</cp:coreProperties>
</file>