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4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Janda Closer To Free" panose="020B0604020202020204" charset="0"/>
      <p:regular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Xiomara" panose="020B0604020202020204" charset="0"/>
      <p:regular r:id="rId42"/>
    </p:embeddedFont>
    <p:embeddedFont>
      <p:font typeface="Franklin Gothic Book" panose="020B0503020102020204" pitchFamily="34" charset="0"/>
      <p:regular r:id="rId43"/>
      <p:italic r:id="rId44"/>
    </p:embeddedFont>
    <p:embeddedFont>
      <p:font typeface="Tw Cen MT" panose="020B0602020104020603" pitchFamily="34" charset="0"/>
      <p:regular r:id="rId45"/>
      <p:bold r:id="rId46"/>
      <p:italic r:id="rId47"/>
      <p:boldItalic r:id="rId48"/>
    </p:embeddedFont>
    <p:embeddedFont>
      <p:font typeface="Segoe UI Semibold" panose="020B0702040204020203" pitchFamily="34" charset="0"/>
      <p:bold r:id="rId49"/>
      <p:boldItalic r:id="rId50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43" d="100"/>
          <a:sy n="43" d="100"/>
        </p:scale>
        <p:origin x="7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71844-6892-43C0-A253-82A01D117DBB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C15A02CA-B86F-4A8C-ABDC-109855D1B099}">
      <dgm:prSet phldrT="[Texto]" custT="1"/>
      <dgm:spPr/>
      <dgm:t>
        <a:bodyPr/>
        <a:lstStyle/>
        <a:p>
          <a:pPr>
            <a:buAutoNum type="arabicParenR"/>
          </a:pPr>
          <a:r>
            <a:rPr lang="es-MX" sz="1800" dirty="0">
              <a:solidFill>
                <a:schemeClr val="tx1"/>
              </a:solidFill>
              <a:latin typeface="Xiomara" panose="03080502040207040304" pitchFamily="66" charset="0"/>
              <a:ea typeface="Xiomara" panose="03080502040207040304" pitchFamily="66" charset="0"/>
            </a:rPr>
            <a:t>La reorganización del sistema educativo transfiriendo a los gobiernos de los estados la dirección de los establecimientos educativos de educación preescolar, primaria, secundaria y la formación de maestros</a:t>
          </a:r>
          <a:endParaRPr lang="es-ES" sz="1800" dirty="0">
            <a:solidFill>
              <a:schemeClr val="tx1"/>
            </a:solidFill>
          </a:endParaRPr>
        </a:p>
      </dgm:t>
    </dgm:pt>
    <dgm:pt modelId="{3F653A40-504A-4991-B95F-257D544CD77D}" type="parTrans" cxnId="{A8899865-E614-4641-A362-FD8CC136580C}">
      <dgm:prSet/>
      <dgm:spPr/>
      <dgm:t>
        <a:bodyPr/>
        <a:lstStyle/>
        <a:p>
          <a:endParaRPr lang="es-ES"/>
        </a:p>
      </dgm:t>
    </dgm:pt>
    <dgm:pt modelId="{40FC8A52-9FA4-4FE0-BB16-4DE98643954C}" type="sibTrans" cxnId="{A8899865-E614-4641-A362-FD8CC136580C}">
      <dgm:prSet/>
      <dgm:spPr/>
      <dgm:t>
        <a:bodyPr/>
        <a:lstStyle/>
        <a:p>
          <a:endParaRPr lang="es-ES"/>
        </a:p>
      </dgm:t>
    </dgm:pt>
    <dgm:pt modelId="{FF89861C-C268-48B4-9CB2-EED5CB4C529B}">
      <dgm:prSet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  <a:latin typeface="Xiomara" panose="03080502040207040304" pitchFamily="66" charset="0"/>
              <a:ea typeface="Xiomara" panose="03080502040207040304" pitchFamily="66" charset="0"/>
            </a:rPr>
            <a:t>La reformulación de contenidos y materiales educativos: para "concentrar el plan de estudios de la educación primaria en aquellos conocimientos verdaderamente esenciales"</a:t>
          </a:r>
        </a:p>
      </dgm:t>
    </dgm:pt>
    <dgm:pt modelId="{BA9F8DF2-16F7-4917-B73C-018AEC3B1DBC}" type="parTrans" cxnId="{ACEAA14A-2C27-4A70-9DA0-10F2BDCF4031}">
      <dgm:prSet/>
      <dgm:spPr/>
      <dgm:t>
        <a:bodyPr/>
        <a:lstStyle/>
        <a:p>
          <a:endParaRPr lang="es-ES"/>
        </a:p>
      </dgm:t>
    </dgm:pt>
    <dgm:pt modelId="{B315379C-8486-4D2C-B3D7-7BAC8FC566FD}" type="sibTrans" cxnId="{ACEAA14A-2C27-4A70-9DA0-10F2BDCF4031}">
      <dgm:prSet/>
      <dgm:spPr/>
      <dgm:t>
        <a:bodyPr/>
        <a:lstStyle/>
        <a:p>
          <a:endParaRPr lang="es-ES"/>
        </a:p>
      </dgm:t>
    </dgm:pt>
    <dgm:pt modelId="{C1F29010-72BA-4B90-A98F-E7F42B4C3041}">
      <dgm:prSet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Xiomara" panose="03080502040207040304" pitchFamily="66" charset="0"/>
              <a:ea typeface="Xiomara" panose="03080502040207040304" pitchFamily="66" charset="0"/>
            </a:rPr>
            <a:t>La revaloración social de la función magisterial.</a:t>
          </a:r>
          <a:endParaRPr lang="es-MX" dirty="0">
            <a:solidFill>
              <a:schemeClr val="tx1"/>
            </a:solidFill>
          </a:endParaRPr>
        </a:p>
      </dgm:t>
    </dgm:pt>
    <dgm:pt modelId="{876EC586-1AF3-4AAE-A88B-3CFBBB6CD9D4}" type="parTrans" cxnId="{CE39A5F8-C3ED-4C13-A537-961E4D2A022C}">
      <dgm:prSet/>
      <dgm:spPr/>
      <dgm:t>
        <a:bodyPr/>
        <a:lstStyle/>
        <a:p>
          <a:endParaRPr lang="es-ES"/>
        </a:p>
      </dgm:t>
    </dgm:pt>
    <dgm:pt modelId="{919D1DB3-0BE1-4464-84BE-6C6B51538990}" type="sibTrans" cxnId="{CE39A5F8-C3ED-4C13-A537-961E4D2A022C}">
      <dgm:prSet/>
      <dgm:spPr/>
      <dgm:t>
        <a:bodyPr/>
        <a:lstStyle/>
        <a:p>
          <a:endParaRPr lang="es-ES"/>
        </a:p>
      </dgm:t>
    </dgm:pt>
    <dgm:pt modelId="{4D128A2F-15C1-4D02-BD33-4EE5437F69CE}" type="pres">
      <dgm:prSet presAssocID="{85171844-6892-43C0-A253-82A01D117DBB}" presName="Name0" presStyleCnt="0">
        <dgm:presLayoutVars>
          <dgm:dir/>
          <dgm:resizeHandles val="exact"/>
        </dgm:presLayoutVars>
      </dgm:prSet>
      <dgm:spPr/>
    </dgm:pt>
    <dgm:pt modelId="{53AEC0E3-7B95-4B6E-B034-6F1A444BAE4A}" type="pres">
      <dgm:prSet presAssocID="{85171844-6892-43C0-A253-82A01D117DBB}" presName="fgShape" presStyleLbl="fgShp" presStyleIdx="0" presStyleCnt="1" custLinFactNeighborX="1403" custLinFactNeighborY="37226"/>
      <dgm:spPr/>
    </dgm:pt>
    <dgm:pt modelId="{4EE97F8C-46B1-416C-B280-685C564284BA}" type="pres">
      <dgm:prSet presAssocID="{85171844-6892-43C0-A253-82A01D117DBB}" presName="linComp" presStyleCnt="0"/>
      <dgm:spPr/>
    </dgm:pt>
    <dgm:pt modelId="{E6D014BF-DD70-4D65-ADF7-509A4087FDA6}" type="pres">
      <dgm:prSet presAssocID="{C15A02CA-B86F-4A8C-ABDC-109855D1B099}" presName="compNode" presStyleCnt="0"/>
      <dgm:spPr/>
    </dgm:pt>
    <dgm:pt modelId="{D09C7149-D5AB-40E7-BD08-5ED55680384A}" type="pres">
      <dgm:prSet presAssocID="{C15A02CA-B86F-4A8C-ABDC-109855D1B099}" presName="bkgdShape" presStyleLbl="node1" presStyleIdx="0" presStyleCnt="3"/>
      <dgm:spPr/>
      <dgm:t>
        <a:bodyPr/>
        <a:lstStyle/>
        <a:p>
          <a:endParaRPr lang="es-MX"/>
        </a:p>
      </dgm:t>
    </dgm:pt>
    <dgm:pt modelId="{F0CD65EF-B429-43EC-A276-692220B8A7C2}" type="pres">
      <dgm:prSet presAssocID="{C15A02CA-B86F-4A8C-ABDC-109855D1B09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B5720E-54EE-41FD-BA09-EE21E1A44DD8}" type="pres">
      <dgm:prSet presAssocID="{C15A02CA-B86F-4A8C-ABDC-109855D1B099}" presName="invisiNode" presStyleLbl="node1" presStyleIdx="0" presStyleCnt="3"/>
      <dgm:spPr/>
    </dgm:pt>
    <dgm:pt modelId="{05522DE4-E253-46CA-A7D0-C13CEB15C87D}" type="pres">
      <dgm:prSet presAssocID="{C15A02CA-B86F-4A8C-ABDC-109855D1B099}" presName="imagNode" presStyleLbl="fgImgPlace1" presStyleIdx="0" presStyleCnt="3" custScaleX="89147" custScaleY="93100" custLinFactNeighborX="1754" custLinFactNeighborY="-15783"/>
      <dgm:spPr>
        <a:blipFill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5E589EFD-B5D2-49FF-8E53-59C1B318696A}" type="pres">
      <dgm:prSet presAssocID="{40FC8A52-9FA4-4FE0-BB16-4DE98643954C}" presName="sibTrans" presStyleLbl="sibTrans2D1" presStyleIdx="0" presStyleCnt="0"/>
      <dgm:spPr/>
      <dgm:t>
        <a:bodyPr/>
        <a:lstStyle/>
        <a:p>
          <a:endParaRPr lang="es-MX"/>
        </a:p>
      </dgm:t>
    </dgm:pt>
    <dgm:pt modelId="{F50D0CCC-4D82-48FB-AED8-DA2A8CDDB3B9}" type="pres">
      <dgm:prSet presAssocID="{FF89861C-C268-48B4-9CB2-EED5CB4C529B}" presName="compNode" presStyleCnt="0"/>
      <dgm:spPr/>
    </dgm:pt>
    <dgm:pt modelId="{E746EA5E-8512-474B-AF7B-16D258F82AEA}" type="pres">
      <dgm:prSet presAssocID="{FF89861C-C268-48B4-9CB2-EED5CB4C529B}" presName="bkgdShape" presStyleLbl="node1" presStyleIdx="1" presStyleCnt="3"/>
      <dgm:spPr/>
      <dgm:t>
        <a:bodyPr/>
        <a:lstStyle/>
        <a:p>
          <a:endParaRPr lang="es-MX"/>
        </a:p>
      </dgm:t>
    </dgm:pt>
    <dgm:pt modelId="{40477E01-1CA0-4339-93F0-9656236BF67D}" type="pres">
      <dgm:prSet presAssocID="{FF89861C-C268-48B4-9CB2-EED5CB4C529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D163F7-B140-45FC-8560-DC6C6EFFB7DF}" type="pres">
      <dgm:prSet presAssocID="{FF89861C-C268-48B4-9CB2-EED5CB4C529B}" presName="invisiNode" presStyleLbl="node1" presStyleIdx="1" presStyleCnt="3"/>
      <dgm:spPr/>
    </dgm:pt>
    <dgm:pt modelId="{DA05EE89-9F6E-4351-9E7B-03321905ABAF}" type="pres">
      <dgm:prSet presAssocID="{FF89861C-C268-48B4-9CB2-EED5CB4C529B}" presName="imagNode" presStyleLbl="fgImgPlace1" presStyleIdx="1" presStyleCnt="3" custLinFactNeighborX="5261" custLinFactNeighborY="-15782"/>
      <dgm:spPr>
        <a:blipFill>
          <a:blip xmlns:r="http://schemas.openxmlformats.org/officeDocument/2006/relationships" r:embed="rId2"/>
          <a:srcRect/>
          <a:stretch>
            <a:fillRect l="-26000" r="-26000"/>
          </a:stretch>
        </a:blipFill>
      </dgm:spPr>
    </dgm:pt>
    <dgm:pt modelId="{08458BB6-51E7-4245-B788-B95DA506B565}" type="pres">
      <dgm:prSet presAssocID="{B315379C-8486-4D2C-B3D7-7BAC8FC566FD}" presName="sibTrans" presStyleLbl="sibTrans2D1" presStyleIdx="0" presStyleCnt="0"/>
      <dgm:spPr/>
      <dgm:t>
        <a:bodyPr/>
        <a:lstStyle/>
        <a:p>
          <a:endParaRPr lang="es-MX"/>
        </a:p>
      </dgm:t>
    </dgm:pt>
    <dgm:pt modelId="{2942A47D-5750-42AA-B785-4C6DA26FA1F1}" type="pres">
      <dgm:prSet presAssocID="{C1F29010-72BA-4B90-A98F-E7F42B4C3041}" presName="compNode" presStyleCnt="0"/>
      <dgm:spPr/>
    </dgm:pt>
    <dgm:pt modelId="{C74F7A3F-8997-48FD-A156-541011E5FE24}" type="pres">
      <dgm:prSet presAssocID="{C1F29010-72BA-4B90-A98F-E7F42B4C3041}" presName="bkgdShape" presStyleLbl="node1" presStyleIdx="2" presStyleCnt="3"/>
      <dgm:spPr/>
      <dgm:t>
        <a:bodyPr/>
        <a:lstStyle/>
        <a:p>
          <a:endParaRPr lang="es-MX"/>
        </a:p>
      </dgm:t>
    </dgm:pt>
    <dgm:pt modelId="{9F12C249-DB0D-44E2-A3F3-D7530FD6B7F7}" type="pres">
      <dgm:prSet presAssocID="{C1F29010-72BA-4B90-A98F-E7F42B4C304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A3516D-3378-4816-82AE-510EC725C53A}" type="pres">
      <dgm:prSet presAssocID="{C1F29010-72BA-4B90-A98F-E7F42B4C3041}" presName="invisiNode" presStyleLbl="node1" presStyleIdx="2" presStyleCnt="3"/>
      <dgm:spPr/>
    </dgm:pt>
    <dgm:pt modelId="{DE16F7AF-E720-42D2-9163-4FF99CDB518A}" type="pres">
      <dgm:prSet presAssocID="{C1F29010-72BA-4B90-A98F-E7F42B4C3041}" presName="imagNod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</dgm:ptLst>
  <dgm:cxnLst>
    <dgm:cxn modelId="{ACEAA14A-2C27-4A70-9DA0-10F2BDCF4031}" srcId="{85171844-6892-43C0-A253-82A01D117DBB}" destId="{FF89861C-C268-48B4-9CB2-EED5CB4C529B}" srcOrd="1" destOrd="0" parTransId="{BA9F8DF2-16F7-4917-B73C-018AEC3B1DBC}" sibTransId="{B315379C-8486-4D2C-B3D7-7BAC8FC566FD}"/>
    <dgm:cxn modelId="{CE39A5F8-C3ED-4C13-A537-961E4D2A022C}" srcId="{85171844-6892-43C0-A253-82A01D117DBB}" destId="{C1F29010-72BA-4B90-A98F-E7F42B4C3041}" srcOrd="2" destOrd="0" parTransId="{876EC586-1AF3-4AAE-A88B-3CFBBB6CD9D4}" sibTransId="{919D1DB3-0BE1-4464-84BE-6C6B51538990}"/>
    <dgm:cxn modelId="{C664F501-ECF2-4446-AC22-1866CF3D2112}" type="presOf" srcId="{C15A02CA-B86F-4A8C-ABDC-109855D1B099}" destId="{D09C7149-D5AB-40E7-BD08-5ED55680384A}" srcOrd="0" destOrd="0" presId="urn:microsoft.com/office/officeart/2005/8/layout/hList7"/>
    <dgm:cxn modelId="{26D230AB-6F27-4804-BF21-64EC223F1357}" type="presOf" srcId="{85171844-6892-43C0-A253-82A01D117DBB}" destId="{4D128A2F-15C1-4D02-BD33-4EE5437F69CE}" srcOrd="0" destOrd="0" presId="urn:microsoft.com/office/officeart/2005/8/layout/hList7"/>
    <dgm:cxn modelId="{63B02027-236C-48BF-A27D-4A61CABBE533}" type="presOf" srcId="{FF89861C-C268-48B4-9CB2-EED5CB4C529B}" destId="{E746EA5E-8512-474B-AF7B-16D258F82AEA}" srcOrd="0" destOrd="0" presId="urn:microsoft.com/office/officeart/2005/8/layout/hList7"/>
    <dgm:cxn modelId="{450735DB-6994-4EF4-AFF1-158FD9C5C914}" type="presOf" srcId="{B315379C-8486-4D2C-B3D7-7BAC8FC566FD}" destId="{08458BB6-51E7-4245-B788-B95DA506B565}" srcOrd="0" destOrd="0" presId="urn:microsoft.com/office/officeart/2005/8/layout/hList7"/>
    <dgm:cxn modelId="{0A528D69-4D86-42B7-AE45-28CB31DB7F5E}" type="presOf" srcId="{C1F29010-72BA-4B90-A98F-E7F42B4C3041}" destId="{9F12C249-DB0D-44E2-A3F3-D7530FD6B7F7}" srcOrd="1" destOrd="0" presId="urn:microsoft.com/office/officeart/2005/8/layout/hList7"/>
    <dgm:cxn modelId="{A8899865-E614-4641-A362-FD8CC136580C}" srcId="{85171844-6892-43C0-A253-82A01D117DBB}" destId="{C15A02CA-B86F-4A8C-ABDC-109855D1B099}" srcOrd="0" destOrd="0" parTransId="{3F653A40-504A-4991-B95F-257D544CD77D}" sibTransId="{40FC8A52-9FA4-4FE0-BB16-4DE98643954C}"/>
    <dgm:cxn modelId="{69519040-7D34-4027-9459-169B3398DD3D}" type="presOf" srcId="{C1F29010-72BA-4B90-A98F-E7F42B4C3041}" destId="{C74F7A3F-8997-48FD-A156-541011E5FE24}" srcOrd="0" destOrd="0" presId="urn:microsoft.com/office/officeart/2005/8/layout/hList7"/>
    <dgm:cxn modelId="{00601E8E-A914-453D-A813-787780D4DB8D}" type="presOf" srcId="{C15A02CA-B86F-4A8C-ABDC-109855D1B099}" destId="{F0CD65EF-B429-43EC-A276-692220B8A7C2}" srcOrd="1" destOrd="0" presId="urn:microsoft.com/office/officeart/2005/8/layout/hList7"/>
    <dgm:cxn modelId="{5B9F9AB6-BA3A-4947-AE6C-BB59E903238B}" type="presOf" srcId="{FF89861C-C268-48B4-9CB2-EED5CB4C529B}" destId="{40477E01-1CA0-4339-93F0-9656236BF67D}" srcOrd="1" destOrd="0" presId="urn:microsoft.com/office/officeart/2005/8/layout/hList7"/>
    <dgm:cxn modelId="{8899641D-A043-4369-934D-2AFFF08AB0E8}" type="presOf" srcId="{40FC8A52-9FA4-4FE0-BB16-4DE98643954C}" destId="{5E589EFD-B5D2-49FF-8E53-59C1B318696A}" srcOrd="0" destOrd="0" presId="urn:microsoft.com/office/officeart/2005/8/layout/hList7"/>
    <dgm:cxn modelId="{545B0E23-EA0A-4F9E-A121-0BEBA2470D8E}" type="presParOf" srcId="{4D128A2F-15C1-4D02-BD33-4EE5437F69CE}" destId="{53AEC0E3-7B95-4B6E-B034-6F1A444BAE4A}" srcOrd="0" destOrd="0" presId="urn:microsoft.com/office/officeart/2005/8/layout/hList7"/>
    <dgm:cxn modelId="{61E3F7D3-7D53-4EFE-8076-740139F47F72}" type="presParOf" srcId="{4D128A2F-15C1-4D02-BD33-4EE5437F69CE}" destId="{4EE97F8C-46B1-416C-B280-685C564284BA}" srcOrd="1" destOrd="0" presId="urn:microsoft.com/office/officeart/2005/8/layout/hList7"/>
    <dgm:cxn modelId="{CDE7335F-79BB-424E-8153-51B86BD8E189}" type="presParOf" srcId="{4EE97F8C-46B1-416C-B280-685C564284BA}" destId="{E6D014BF-DD70-4D65-ADF7-509A4087FDA6}" srcOrd="0" destOrd="0" presId="urn:microsoft.com/office/officeart/2005/8/layout/hList7"/>
    <dgm:cxn modelId="{105536D2-4772-4D68-9F3C-311F97B21226}" type="presParOf" srcId="{E6D014BF-DD70-4D65-ADF7-509A4087FDA6}" destId="{D09C7149-D5AB-40E7-BD08-5ED55680384A}" srcOrd="0" destOrd="0" presId="urn:microsoft.com/office/officeart/2005/8/layout/hList7"/>
    <dgm:cxn modelId="{ADFED681-B831-4B90-A238-8DA311D96CE3}" type="presParOf" srcId="{E6D014BF-DD70-4D65-ADF7-509A4087FDA6}" destId="{F0CD65EF-B429-43EC-A276-692220B8A7C2}" srcOrd="1" destOrd="0" presId="urn:microsoft.com/office/officeart/2005/8/layout/hList7"/>
    <dgm:cxn modelId="{66977293-8ADB-4205-932A-24857A200291}" type="presParOf" srcId="{E6D014BF-DD70-4D65-ADF7-509A4087FDA6}" destId="{8DB5720E-54EE-41FD-BA09-EE21E1A44DD8}" srcOrd="2" destOrd="0" presId="urn:microsoft.com/office/officeart/2005/8/layout/hList7"/>
    <dgm:cxn modelId="{1F85FD7F-191B-41E3-9AB9-7D970C5340B6}" type="presParOf" srcId="{E6D014BF-DD70-4D65-ADF7-509A4087FDA6}" destId="{05522DE4-E253-46CA-A7D0-C13CEB15C87D}" srcOrd="3" destOrd="0" presId="urn:microsoft.com/office/officeart/2005/8/layout/hList7"/>
    <dgm:cxn modelId="{F1322600-668D-4FA7-8A74-133524A88D62}" type="presParOf" srcId="{4EE97F8C-46B1-416C-B280-685C564284BA}" destId="{5E589EFD-B5D2-49FF-8E53-59C1B318696A}" srcOrd="1" destOrd="0" presId="urn:microsoft.com/office/officeart/2005/8/layout/hList7"/>
    <dgm:cxn modelId="{DC5D31D1-BD38-4356-8C29-96F84BCC1FC2}" type="presParOf" srcId="{4EE97F8C-46B1-416C-B280-685C564284BA}" destId="{F50D0CCC-4D82-48FB-AED8-DA2A8CDDB3B9}" srcOrd="2" destOrd="0" presId="urn:microsoft.com/office/officeart/2005/8/layout/hList7"/>
    <dgm:cxn modelId="{0F9971F7-A475-4EE0-8162-5F1F80B7495F}" type="presParOf" srcId="{F50D0CCC-4D82-48FB-AED8-DA2A8CDDB3B9}" destId="{E746EA5E-8512-474B-AF7B-16D258F82AEA}" srcOrd="0" destOrd="0" presId="urn:microsoft.com/office/officeart/2005/8/layout/hList7"/>
    <dgm:cxn modelId="{5C14E96E-120D-4285-A3DE-1B246955F107}" type="presParOf" srcId="{F50D0CCC-4D82-48FB-AED8-DA2A8CDDB3B9}" destId="{40477E01-1CA0-4339-93F0-9656236BF67D}" srcOrd="1" destOrd="0" presId="urn:microsoft.com/office/officeart/2005/8/layout/hList7"/>
    <dgm:cxn modelId="{DB86F541-F8AD-4603-988C-CA64DD4AD66A}" type="presParOf" srcId="{F50D0CCC-4D82-48FB-AED8-DA2A8CDDB3B9}" destId="{C4D163F7-B140-45FC-8560-DC6C6EFFB7DF}" srcOrd="2" destOrd="0" presId="urn:microsoft.com/office/officeart/2005/8/layout/hList7"/>
    <dgm:cxn modelId="{05DA363D-649B-460B-A841-55CBD737C16F}" type="presParOf" srcId="{F50D0CCC-4D82-48FB-AED8-DA2A8CDDB3B9}" destId="{DA05EE89-9F6E-4351-9E7B-03321905ABAF}" srcOrd="3" destOrd="0" presId="urn:microsoft.com/office/officeart/2005/8/layout/hList7"/>
    <dgm:cxn modelId="{4E2FD635-58E2-4346-80E7-55793E3F9BE5}" type="presParOf" srcId="{4EE97F8C-46B1-416C-B280-685C564284BA}" destId="{08458BB6-51E7-4245-B788-B95DA506B565}" srcOrd="3" destOrd="0" presId="urn:microsoft.com/office/officeart/2005/8/layout/hList7"/>
    <dgm:cxn modelId="{C4DBBCBD-9309-4BC8-AA5D-124FC9341E74}" type="presParOf" srcId="{4EE97F8C-46B1-416C-B280-685C564284BA}" destId="{2942A47D-5750-42AA-B785-4C6DA26FA1F1}" srcOrd="4" destOrd="0" presId="urn:microsoft.com/office/officeart/2005/8/layout/hList7"/>
    <dgm:cxn modelId="{146534F1-2853-407E-92F4-5743A6868DA5}" type="presParOf" srcId="{2942A47D-5750-42AA-B785-4C6DA26FA1F1}" destId="{C74F7A3F-8997-48FD-A156-541011E5FE24}" srcOrd="0" destOrd="0" presId="urn:microsoft.com/office/officeart/2005/8/layout/hList7"/>
    <dgm:cxn modelId="{61B8A3A2-46EE-46C6-BAD3-379F0F26D338}" type="presParOf" srcId="{2942A47D-5750-42AA-B785-4C6DA26FA1F1}" destId="{9F12C249-DB0D-44E2-A3F3-D7530FD6B7F7}" srcOrd="1" destOrd="0" presId="urn:microsoft.com/office/officeart/2005/8/layout/hList7"/>
    <dgm:cxn modelId="{754B8D6D-44E2-4F2C-8FB1-C895E7DBE305}" type="presParOf" srcId="{2942A47D-5750-42AA-B785-4C6DA26FA1F1}" destId="{5CA3516D-3378-4816-82AE-510EC725C53A}" srcOrd="2" destOrd="0" presId="urn:microsoft.com/office/officeart/2005/8/layout/hList7"/>
    <dgm:cxn modelId="{BCA92F46-0EE7-45D6-B6F1-147DC31FDE8E}" type="presParOf" srcId="{2942A47D-5750-42AA-B785-4C6DA26FA1F1}" destId="{DE16F7AF-E720-42D2-9163-4FF99CDB518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C9BA15-F1C7-46BB-A00A-62D9BCC2464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680D427-0CBA-4B4E-9C5F-1DB25B20726E}">
      <dgm:prSet/>
      <dgm:spPr/>
      <dgm:t>
        <a:bodyPr/>
        <a:lstStyle/>
        <a:p>
          <a:endParaRPr lang="es-ES"/>
        </a:p>
      </dgm:t>
    </dgm:pt>
    <dgm:pt modelId="{D273A00F-49C2-4B5D-9AC7-D336B1C3D49D}" type="parTrans" cxnId="{24629DB7-64DE-405D-975D-52FF28D4E31C}">
      <dgm:prSet/>
      <dgm:spPr/>
      <dgm:t>
        <a:bodyPr/>
        <a:lstStyle/>
        <a:p>
          <a:endParaRPr lang="es-ES"/>
        </a:p>
      </dgm:t>
    </dgm:pt>
    <dgm:pt modelId="{F23776AD-AD26-4793-9146-6FC7FC891D42}" type="sibTrans" cxnId="{24629DB7-64DE-405D-975D-52FF28D4E31C}">
      <dgm:prSet/>
      <dgm:spPr>
        <a:pattFill prst="pct75">
          <a:fgClr>
            <a:srgbClr val="00B0F0"/>
          </a:fgClr>
          <a:bgClr>
            <a:schemeClr val="bg1"/>
          </a:bgClr>
        </a:pattFill>
      </dgm:spPr>
      <dgm:t>
        <a:bodyPr/>
        <a:lstStyle/>
        <a:p>
          <a:endParaRPr lang="es-ES"/>
        </a:p>
      </dgm:t>
    </dgm:pt>
    <dgm:pt modelId="{FE25319F-F313-4140-B42D-7498A4433D13}">
      <dgm:prSet phldrT="[Texto]" custT="1"/>
      <dgm:spPr/>
      <dgm:t>
        <a:bodyPr/>
        <a:lstStyle/>
        <a:p>
          <a:r>
            <a:rPr lang="es-ES" sz="4400" dirty="0">
              <a:solidFill>
                <a:schemeClr val="bg1"/>
              </a:solidFill>
              <a:latin typeface="Xiomara" panose="03080502040207040304" pitchFamily="66" charset="0"/>
              <a:ea typeface="Xiomara" panose="03080502040207040304" pitchFamily="66" charset="0"/>
            </a:rPr>
            <a:t>Educación básica </a:t>
          </a:r>
        </a:p>
      </dgm:t>
    </dgm:pt>
    <dgm:pt modelId="{D65A3808-F874-460C-88F3-D1AF44593DA4}" type="parTrans" cxnId="{3ED7734A-817F-4556-8532-FFB290FA28C0}">
      <dgm:prSet/>
      <dgm:spPr/>
      <dgm:t>
        <a:bodyPr/>
        <a:lstStyle/>
        <a:p>
          <a:endParaRPr lang="es-ES"/>
        </a:p>
      </dgm:t>
    </dgm:pt>
    <dgm:pt modelId="{5B8AAE87-50F5-4905-9E16-66F13C654016}" type="sibTrans" cxnId="{3ED7734A-817F-4556-8532-FFB290FA28C0}">
      <dgm:prSet/>
      <dgm:spPr>
        <a:pattFill prst="pct90">
          <a:fgClr>
            <a:srgbClr val="FF0066"/>
          </a:fgClr>
          <a:bgClr>
            <a:schemeClr val="bg1"/>
          </a:bgClr>
        </a:pattFill>
      </dgm:spPr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2E012B0-C0FB-4593-B79A-F1D72F2D1AAE}">
      <dgm:prSet phldrT="[Texto]" phldr="1"/>
      <dgm:spPr/>
      <dgm:t>
        <a:bodyPr/>
        <a:lstStyle/>
        <a:p>
          <a:endParaRPr lang="es-ES"/>
        </a:p>
      </dgm:t>
    </dgm:pt>
    <dgm:pt modelId="{2CF69D73-705C-4E4C-9B92-01F99E1AFA74}" type="parTrans" cxnId="{C601A0C0-0D2C-4F69-8F43-28290AFECCFA}">
      <dgm:prSet/>
      <dgm:spPr/>
      <dgm:t>
        <a:bodyPr/>
        <a:lstStyle/>
        <a:p>
          <a:endParaRPr lang="es-ES"/>
        </a:p>
      </dgm:t>
    </dgm:pt>
    <dgm:pt modelId="{458A7799-969A-4BE1-B6FA-63BA85DF7B94}" type="sibTrans" cxnId="{C601A0C0-0D2C-4F69-8F43-28290AFECCFA}">
      <dgm:prSet/>
      <dgm:spPr>
        <a:pattFill prst="pct75">
          <a:fgClr>
            <a:srgbClr val="00B0F0"/>
          </a:fgClr>
          <a:bgClr>
            <a:schemeClr val="bg1"/>
          </a:bgClr>
        </a:pattFill>
      </dgm:spPr>
      <dgm:t>
        <a:bodyPr/>
        <a:lstStyle/>
        <a:p>
          <a:endParaRPr lang="es-ES"/>
        </a:p>
      </dgm:t>
    </dgm:pt>
    <dgm:pt modelId="{5DC11484-EF37-4E56-96D2-775711CEA3EF}">
      <dgm:prSet phldrT="[Texto]" phldr="1"/>
      <dgm:spPr/>
      <dgm:t>
        <a:bodyPr/>
        <a:lstStyle/>
        <a:p>
          <a:endParaRPr lang="es-ES"/>
        </a:p>
      </dgm:t>
    </dgm:pt>
    <dgm:pt modelId="{4DF8583C-D56D-40EA-8420-FE44609EBFB0}" type="parTrans" cxnId="{C991C0FB-EE77-4A79-88D1-1F7794AEE2D8}">
      <dgm:prSet/>
      <dgm:spPr/>
      <dgm:t>
        <a:bodyPr/>
        <a:lstStyle/>
        <a:p>
          <a:endParaRPr lang="es-ES"/>
        </a:p>
      </dgm:t>
    </dgm:pt>
    <dgm:pt modelId="{4076B1BF-68EF-4F95-BD9A-28980B93A2CB}" type="sibTrans" cxnId="{C991C0FB-EE77-4A79-88D1-1F7794AEE2D8}">
      <dgm:prSet/>
      <dgm:spPr>
        <a:pattFill prst="pct75">
          <a:fgClr>
            <a:srgbClr val="00B0F0"/>
          </a:fgClr>
          <a:bgClr>
            <a:schemeClr val="bg1"/>
          </a:bgClr>
        </a:pattFill>
      </dgm:spPr>
      <dgm:t>
        <a:bodyPr/>
        <a:lstStyle/>
        <a:p>
          <a:endParaRPr lang="es-ES"/>
        </a:p>
      </dgm:t>
    </dgm:pt>
    <dgm:pt modelId="{81695C05-F511-418F-A2CC-CDB3044F116D}" type="pres">
      <dgm:prSet presAssocID="{97C9BA15-F1C7-46BB-A00A-62D9BCC246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E32427FC-9996-4DD6-8C6B-DB9D66E6AFBA}" type="pres">
      <dgm:prSet presAssocID="{97C9BA15-F1C7-46BB-A00A-62D9BCC24640}" presName="Name1" presStyleCnt="0"/>
      <dgm:spPr/>
    </dgm:pt>
    <dgm:pt modelId="{5D78FF0B-C4BD-4454-B7A0-C43AA96121AB}" type="pres">
      <dgm:prSet presAssocID="{5B8AAE87-50F5-4905-9E16-66F13C654016}" presName="picture_1" presStyleCnt="0"/>
      <dgm:spPr/>
    </dgm:pt>
    <dgm:pt modelId="{C16F88E1-35C0-4A40-9A95-23A912D18065}" type="pres">
      <dgm:prSet presAssocID="{5B8AAE87-50F5-4905-9E16-66F13C654016}" presName="pictureRepeatNode" presStyleLbl="alignImgPlace1" presStyleIdx="0" presStyleCnt="4"/>
      <dgm:spPr/>
      <dgm:t>
        <a:bodyPr/>
        <a:lstStyle/>
        <a:p>
          <a:endParaRPr lang="es-MX"/>
        </a:p>
      </dgm:t>
    </dgm:pt>
    <dgm:pt modelId="{DF5889E2-5F12-4C89-A540-D16D8A8CC78C}" type="pres">
      <dgm:prSet presAssocID="{FE25319F-F313-4140-B42D-7498A4433D13}" presName="text_1" presStyleLbl="node1" presStyleIdx="0" presStyleCnt="0" custLinFactNeighborX="868" custLinFactNeighborY="-4390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9CA1A0-EF51-4EC7-9280-B120283FF6E2}" type="pres">
      <dgm:prSet presAssocID="{458A7799-969A-4BE1-B6FA-63BA85DF7B94}" presName="picture_2" presStyleCnt="0"/>
      <dgm:spPr/>
    </dgm:pt>
    <dgm:pt modelId="{6C0EFD1A-B61E-4013-9C03-25292E0EBAC8}" type="pres">
      <dgm:prSet presAssocID="{458A7799-969A-4BE1-B6FA-63BA85DF7B94}" presName="pictureRepeatNode" presStyleLbl="alignImgPlace1" presStyleIdx="1" presStyleCnt="4"/>
      <dgm:spPr/>
      <dgm:t>
        <a:bodyPr/>
        <a:lstStyle/>
        <a:p>
          <a:endParaRPr lang="es-MX"/>
        </a:p>
      </dgm:t>
    </dgm:pt>
    <dgm:pt modelId="{9FE8EFCD-EE2A-4BDF-B51D-4DF92E734BD8}" type="pres">
      <dgm:prSet presAssocID="{62E012B0-C0FB-4593-B79A-F1D72F2D1AAE}" presName="line_2" presStyleLbl="parChTrans1D1" presStyleIdx="0" presStyleCnt="3"/>
      <dgm:spPr/>
    </dgm:pt>
    <dgm:pt modelId="{E5667870-1F2B-45FC-A2FC-E9DE995BE9F0}" type="pres">
      <dgm:prSet presAssocID="{62E012B0-C0FB-4593-B79A-F1D72F2D1AAE}" presName="textparent_2" presStyleLbl="node1" presStyleIdx="0" presStyleCnt="0"/>
      <dgm:spPr/>
    </dgm:pt>
    <dgm:pt modelId="{4D87ABBE-7B08-4591-A49C-8B08D16B769C}" type="pres">
      <dgm:prSet presAssocID="{62E012B0-C0FB-4593-B79A-F1D72F2D1AAE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5C1EFD-7BF6-462F-ABB8-33773F1CCE16}" type="pres">
      <dgm:prSet presAssocID="{4076B1BF-68EF-4F95-BD9A-28980B93A2CB}" presName="picture_3" presStyleCnt="0"/>
      <dgm:spPr/>
    </dgm:pt>
    <dgm:pt modelId="{0D03EA09-6919-4FC4-9115-7473402E8544}" type="pres">
      <dgm:prSet presAssocID="{4076B1BF-68EF-4F95-BD9A-28980B93A2CB}" presName="pictureRepeatNode" presStyleLbl="alignImgPlace1" presStyleIdx="2" presStyleCnt="4"/>
      <dgm:spPr/>
      <dgm:t>
        <a:bodyPr/>
        <a:lstStyle/>
        <a:p>
          <a:endParaRPr lang="es-MX"/>
        </a:p>
      </dgm:t>
    </dgm:pt>
    <dgm:pt modelId="{39D3CCBD-4552-4BA4-8983-0219DC4BA54F}" type="pres">
      <dgm:prSet presAssocID="{5DC11484-EF37-4E56-96D2-775711CEA3EF}" presName="line_3" presStyleLbl="parChTrans1D1" presStyleIdx="1" presStyleCnt="3"/>
      <dgm:spPr/>
    </dgm:pt>
    <dgm:pt modelId="{F28EB88A-DA09-461F-8D92-8F3D006F2FD2}" type="pres">
      <dgm:prSet presAssocID="{5DC11484-EF37-4E56-96D2-775711CEA3EF}" presName="textparent_3" presStyleLbl="node1" presStyleIdx="0" presStyleCnt="0"/>
      <dgm:spPr/>
    </dgm:pt>
    <dgm:pt modelId="{3AAEA4DE-9844-47F2-9125-8160B013B706}" type="pres">
      <dgm:prSet presAssocID="{5DC11484-EF37-4E56-96D2-775711CEA3EF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A69668-BAB1-4369-91A9-A705AAC715D3}" type="pres">
      <dgm:prSet presAssocID="{F23776AD-AD26-4793-9146-6FC7FC891D42}" presName="picture_4" presStyleCnt="0"/>
      <dgm:spPr/>
    </dgm:pt>
    <dgm:pt modelId="{7B6D0AD2-C59A-40DA-902E-A6C0EA9AFCC6}" type="pres">
      <dgm:prSet presAssocID="{F23776AD-AD26-4793-9146-6FC7FC891D42}" presName="pictureRepeatNode" presStyleLbl="alignImgPlace1" presStyleIdx="3" presStyleCnt="4"/>
      <dgm:spPr/>
      <dgm:t>
        <a:bodyPr/>
        <a:lstStyle/>
        <a:p>
          <a:endParaRPr lang="es-MX"/>
        </a:p>
      </dgm:t>
    </dgm:pt>
    <dgm:pt modelId="{475798C5-7DA3-43C2-9D50-5C0F7D1082A0}" type="pres">
      <dgm:prSet presAssocID="{B680D427-0CBA-4B4E-9C5F-1DB25B20726E}" presName="line_4" presStyleLbl="parChTrans1D1" presStyleIdx="2" presStyleCnt="3"/>
      <dgm:spPr/>
    </dgm:pt>
    <dgm:pt modelId="{A0F5FB07-6852-4094-B541-852B1E2EF29F}" type="pres">
      <dgm:prSet presAssocID="{B680D427-0CBA-4B4E-9C5F-1DB25B20726E}" presName="textparent_4" presStyleLbl="node1" presStyleIdx="0" presStyleCnt="0"/>
      <dgm:spPr/>
    </dgm:pt>
    <dgm:pt modelId="{FD69ED60-6907-4192-BEA5-A1E1A67E1AA3}" type="pres">
      <dgm:prSet presAssocID="{B680D427-0CBA-4B4E-9C5F-1DB25B20726E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991C0FB-EE77-4A79-88D1-1F7794AEE2D8}" srcId="{97C9BA15-F1C7-46BB-A00A-62D9BCC24640}" destId="{5DC11484-EF37-4E56-96D2-775711CEA3EF}" srcOrd="2" destOrd="0" parTransId="{4DF8583C-D56D-40EA-8420-FE44609EBFB0}" sibTransId="{4076B1BF-68EF-4F95-BD9A-28980B93A2CB}"/>
    <dgm:cxn modelId="{C601A0C0-0D2C-4F69-8F43-28290AFECCFA}" srcId="{97C9BA15-F1C7-46BB-A00A-62D9BCC24640}" destId="{62E012B0-C0FB-4593-B79A-F1D72F2D1AAE}" srcOrd="1" destOrd="0" parTransId="{2CF69D73-705C-4E4C-9B92-01F99E1AFA74}" sibTransId="{458A7799-969A-4BE1-B6FA-63BA85DF7B94}"/>
    <dgm:cxn modelId="{24629DB7-64DE-405D-975D-52FF28D4E31C}" srcId="{97C9BA15-F1C7-46BB-A00A-62D9BCC24640}" destId="{B680D427-0CBA-4B4E-9C5F-1DB25B20726E}" srcOrd="3" destOrd="0" parTransId="{D273A00F-49C2-4B5D-9AC7-D336B1C3D49D}" sibTransId="{F23776AD-AD26-4793-9146-6FC7FC891D42}"/>
    <dgm:cxn modelId="{98793E0C-5241-49C0-AECF-A649FB2D0077}" type="presOf" srcId="{B680D427-0CBA-4B4E-9C5F-1DB25B20726E}" destId="{FD69ED60-6907-4192-BEA5-A1E1A67E1AA3}" srcOrd="0" destOrd="0" presId="urn:microsoft.com/office/officeart/2008/layout/CircularPictureCallout"/>
    <dgm:cxn modelId="{E835D23C-EE11-44FE-879E-DC0E3987A05A}" type="presOf" srcId="{5B8AAE87-50F5-4905-9E16-66F13C654016}" destId="{C16F88E1-35C0-4A40-9A95-23A912D18065}" srcOrd="0" destOrd="0" presId="urn:microsoft.com/office/officeart/2008/layout/CircularPictureCallout"/>
    <dgm:cxn modelId="{87DCBBA2-9038-46B0-AE75-E91E66E38C1D}" type="presOf" srcId="{62E012B0-C0FB-4593-B79A-F1D72F2D1AAE}" destId="{4D87ABBE-7B08-4591-A49C-8B08D16B769C}" srcOrd="0" destOrd="0" presId="urn:microsoft.com/office/officeart/2008/layout/CircularPictureCallout"/>
    <dgm:cxn modelId="{29D1DB4D-865D-46A9-AEFB-2548DA2BB7DA}" type="presOf" srcId="{5DC11484-EF37-4E56-96D2-775711CEA3EF}" destId="{3AAEA4DE-9844-47F2-9125-8160B013B706}" srcOrd="0" destOrd="0" presId="urn:microsoft.com/office/officeart/2008/layout/CircularPictureCallout"/>
    <dgm:cxn modelId="{E8A58E03-4286-48F1-89F5-16EEF17A8B54}" type="presOf" srcId="{97C9BA15-F1C7-46BB-A00A-62D9BCC24640}" destId="{81695C05-F511-418F-A2CC-CDB3044F116D}" srcOrd="0" destOrd="0" presId="urn:microsoft.com/office/officeart/2008/layout/CircularPictureCallout"/>
    <dgm:cxn modelId="{64373BAC-E67A-42E4-9052-A0FE7D248CA4}" type="presOf" srcId="{458A7799-969A-4BE1-B6FA-63BA85DF7B94}" destId="{6C0EFD1A-B61E-4013-9C03-25292E0EBAC8}" srcOrd="0" destOrd="0" presId="urn:microsoft.com/office/officeart/2008/layout/CircularPictureCallout"/>
    <dgm:cxn modelId="{E8134817-FFA0-4386-BD25-4D6DE18A17A2}" type="presOf" srcId="{FE25319F-F313-4140-B42D-7498A4433D13}" destId="{DF5889E2-5F12-4C89-A540-D16D8A8CC78C}" srcOrd="0" destOrd="0" presId="urn:microsoft.com/office/officeart/2008/layout/CircularPictureCallout"/>
    <dgm:cxn modelId="{3ED7734A-817F-4556-8532-FFB290FA28C0}" srcId="{97C9BA15-F1C7-46BB-A00A-62D9BCC24640}" destId="{FE25319F-F313-4140-B42D-7498A4433D13}" srcOrd="0" destOrd="0" parTransId="{D65A3808-F874-460C-88F3-D1AF44593DA4}" sibTransId="{5B8AAE87-50F5-4905-9E16-66F13C654016}"/>
    <dgm:cxn modelId="{F0A9E53F-7D8C-4B21-93FC-F54C7A356FE4}" type="presOf" srcId="{4076B1BF-68EF-4F95-BD9A-28980B93A2CB}" destId="{0D03EA09-6919-4FC4-9115-7473402E8544}" srcOrd="0" destOrd="0" presId="urn:microsoft.com/office/officeart/2008/layout/CircularPictureCallout"/>
    <dgm:cxn modelId="{FCF61B5E-DF4B-4A22-93C6-56979A222AAE}" type="presOf" srcId="{F23776AD-AD26-4793-9146-6FC7FC891D42}" destId="{7B6D0AD2-C59A-40DA-902E-A6C0EA9AFCC6}" srcOrd="0" destOrd="0" presId="urn:microsoft.com/office/officeart/2008/layout/CircularPictureCallout"/>
    <dgm:cxn modelId="{9A551172-0538-4B67-AFD7-CAEF1E9FE65E}" type="presParOf" srcId="{81695C05-F511-418F-A2CC-CDB3044F116D}" destId="{E32427FC-9996-4DD6-8C6B-DB9D66E6AFBA}" srcOrd="0" destOrd="0" presId="urn:microsoft.com/office/officeart/2008/layout/CircularPictureCallout"/>
    <dgm:cxn modelId="{6828EB2C-A68F-489E-9C28-7B5A336D2F5B}" type="presParOf" srcId="{E32427FC-9996-4DD6-8C6B-DB9D66E6AFBA}" destId="{5D78FF0B-C4BD-4454-B7A0-C43AA96121AB}" srcOrd="0" destOrd="0" presId="urn:microsoft.com/office/officeart/2008/layout/CircularPictureCallout"/>
    <dgm:cxn modelId="{254ED0D6-584B-463C-85B8-C47239756178}" type="presParOf" srcId="{5D78FF0B-C4BD-4454-B7A0-C43AA96121AB}" destId="{C16F88E1-35C0-4A40-9A95-23A912D18065}" srcOrd="0" destOrd="0" presId="urn:microsoft.com/office/officeart/2008/layout/CircularPictureCallout"/>
    <dgm:cxn modelId="{ACE3D745-4F47-4146-A584-BCF54C580090}" type="presParOf" srcId="{E32427FC-9996-4DD6-8C6B-DB9D66E6AFBA}" destId="{DF5889E2-5F12-4C89-A540-D16D8A8CC78C}" srcOrd="1" destOrd="0" presId="urn:microsoft.com/office/officeart/2008/layout/CircularPictureCallout"/>
    <dgm:cxn modelId="{188CF566-E8C3-4500-B321-FBAE7747965C}" type="presParOf" srcId="{E32427FC-9996-4DD6-8C6B-DB9D66E6AFBA}" destId="{039CA1A0-EF51-4EC7-9280-B120283FF6E2}" srcOrd="2" destOrd="0" presId="urn:microsoft.com/office/officeart/2008/layout/CircularPictureCallout"/>
    <dgm:cxn modelId="{7421EAD4-B041-452F-AE5E-F0AE08E003F6}" type="presParOf" srcId="{039CA1A0-EF51-4EC7-9280-B120283FF6E2}" destId="{6C0EFD1A-B61E-4013-9C03-25292E0EBAC8}" srcOrd="0" destOrd="0" presId="urn:microsoft.com/office/officeart/2008/layout/CircularPictureCallout"/>
    <dgm:cxn modelId="{3B7E81A3-B512-4AC7-8BAB-B111ABB218E9}" type="presParOf" srcId="{E32427FC-9996-4DD6-8C6B-DB9D66E6AFBA}" destId="{9FE8EFCD-EE2A-4BDF-B51D-4DF92E734BD8}" srcOrd="3" destOrd="0" presId="urn:microsoft.com/office/officeart/2008/layout/CircularPictureCallout"/>
    <dgm:cxn modelId="{774C4E17-6300-4114-925F-ACCFCB16E1D9}" type="presParOf" srcId="{E32427FC-9996-4DD6-8C6B-DB9D66E6AFBA}" destId="{E5667870-1F2B-45FC-A2FC-E9DE995BE9F0}" srcOrd="4" destOrd="0" presId="urn:microsoft.com/office/officeart/2008/layout/CircularPictureCallout"/>
    <dgm:cxn modelId="{BF48F098-858B-47BF-A4F1-1A9A7FE75341}" type="presParOf" srcId="{E5667870-1F2B-45FC-A2FC-E9DE995BE9F0}" destId="{4D87ABBE-7B08-4591-A49C-8B08D16B769C}" srcOrd="0" destOrd="0" presId="urn:microsoft.com/office/officeart/2008/layout/CircularPictureCallout"/>
    <dgm:cxn modelId="{153F2A62-4B57-4650-9AC0-1078B7265C8A}" type="presParOf" srcId="{E32427FC-9996-4DD6-8C6B-DB9D66E6AFBA}" destId="{895C1EFD-7BF6-462F-ABB8-33773F1CCE16}" srcOrd="5" destOrd="0" presId="urn:microsoft.com/office/officeart/2008/layout/CircularPictureCallout"/>
    <dgm:cxn modelId="{F26E52CB-2B8B-4BAD-9C1D-AD003FF6EF32}" type="presParOf" srcId="{895C1EFD-7BF6-462F-ABB8-33773F1CCE16}" destId="{0D03EA09-6919-4FC4-9115-7473402E8544}" srcOrd="0" destOrd="0" presId="urn:microsoft.com/office/officeart/2008/layout/CircularPictureCallout"/>
    <dgm:cxn modelId="{C9089E37-0468-4DA9-A5C2-B0470F4D8B42}" type="presParOf" srcId="{E32427FC-9996-4DD6-8C6B-DB9D66E6AFBA}" destId="{39D3CCBD-4552-4BA4-8983-0219DC4BA54F}" srcOrd="6" destOrd="0" presId="urn:microsoft.com/office/officeart/2008/layout/CircularPictureCallout"/>
    <dgm:cxn modelId="{4975E7C8-32D7-46BC-9811-9BFA51D0021B}" type="presParOf" srcId="{E32427FC-9996-4DD6-8C6B-DB9D66E6AFBA}" destId="{F28EB88A-DA09-461F-8D92-8F3D006F2FD2}" srcOrd="7" destOrd="0" presId="urn:microsoft.com/office/officeart/2008/layout/CircularPictureCallout"/>
    <dgm:cxn modelId="{5C874969-E098-4093-86C2-0B2A0979C870}" type="presParOf" srcId="{F28EB88A-DA09-461F-8D92-8F3D006F2FD2}" destId="{3AAEA4DE-9844-47F2-9125-8160B013B706}" srcOrd="0" destOrd="0" presId="urn:microsoft.com/office/officeart/2008/layout/CircularPictureCallout"/>
    <dgm:cxn modelId="{C51AEA3A-9F43-4A4B-9C61-7C7CDC0D37F3}" type="presParOf" srcId="{E32427FC-9996-4DD6-8C6B-DB9D66E6AFBA}" destId="{8EA69668-BAB1-4369-91A9-A705AAC715D3}" srcOrd="8" destOrd="0" presId="urn:microsoft.com/office/officeart/2008/layout/CircularPictureCallout"/>
    <dgm:cxn modelId="{DDBDF2F7-477D-46DE-B0BE-BD414B88315B}" type="presParOf" srcId="{8EA69668-BAB1-4369-91A9-A705AAC715D3}" destId="{7B6D0AD2-C59A-40DA-902E-A6C0EA9AFCC6}" srcOrd="0" destOrd="0" presId="urn:microsoft.com/office/officeart/2008/layout/CircularPictureCallout"/>
    <dgm:cxn modelId="{ED5E4418-ACBD-4F67-96CF-D1B923F376B4}" type="presParOf" srcId="{E32427FC-9996-4DD6-8C6B-DB9D66E6AFBA}" destId="{475798C5-7DA3-43C2-9D50-5C0F7D1082A0}" srcOrd="9" destOrd="0" presId="urn:microsoft.com/office/officeart/2008/layout/CircularPictureCallout"/>
    <dgm:cxn modelId="{5460698D-3116-4853-A8C9-6D0F99FBD2D3}" type="presParOf" srcId="{E32427FC-9996-4DD6-8C6B-DB9D66E6AFBA}" destId="{A0F5FB07-6852-4094-B541-852B1E2EF29F}" srcOrd="10" destOrd="0" presId="urn:microsoft.com/office/officeart/2008/layout/CircularPictureCallout"/>
    <dgm:cxn modelId="{FFCCDDFE-157D-4E35-B279-2E7393540B8C}" type="presParOf" srcId="{A0F5FB07-6852-4094-B541-852B1E2EF29F}" destId="{FD69ED60-6907-4192-BEA5-A1E1A67E1AA3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074833-E23A-42CA-9113-579887A37A9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66B1FCFF-58A3-4303-A249-4914C6D7A59F}">
      <dgm:prSet phldrT="[Texto]"/>
      <dgm:spPr/>
      <dgm:t>
        <a:bodyPr/>
        <a:lstStyle/>
        <a:p>
          <a:r>
            <a:rPr lang="es-MX" dirty="0" smtClean="0"/>
            <a:t>Alumnos</a:t>
          </a:r>
          <a:endParaRPr lang="es-MX" dirty="0"/>
        </a:p>
      </dgm:t>
    </dgm:pt>
    <dgm:pt modelId="{C07684EB-8727-40E0-9204-57DF83EC539D}" type="parTrans" cxnId="{7A72861A-DBC9-4007-8070-B024BF092992}">
      <dgm:prSet/>
      <dgm:spPr/>
      <dgm:t>
        <a:bodyPr/>
        <a:lstStyle/>
        <a:p>
          <a:endParaRPr lang="es-MX"/>
        </a:p>
      </dgm:t>
    </dgm:pt>
    <dgm:pt modelId="{0005795C-774C-42C5-B2B0-6F72C9A2592F}" type="sibTrans" cxnId="{7A72861A-DBC9-4007-8070-B024BF092992}">
      <dgm:prSet/>
      <dgm:spPr/>
      <dgm:t>
        <a:bodyPr/>
        <a:lstStyle/>
        <a:p>
          <a:endParaRPr lang="es-MX"/>
        </a:p>
      </dgm:t>
    </dgm:pt>
    <dgm:pt modelId="{B940F5CF-D916-4DB9-BCF5-778818539D58}">
      <dgm:prSet phldrT="[Texto]"/>
      <dgm:spPr/>
      <dgm:t>
        <a:bodyPr/>
        <a:lstStyle/>
        <a:p>
          <a:r>
            <a:rPr lang="es-MX" dirty="0" smtClean="0"/>
            <a:t>Conocer estilos, ritmos y particularidades</a:t>
          </a:r>
          <a:endParaRPr lang="es-MX" dirty="0"/>
        </a:p>
      </dgm:t>
    </dgm:pt>
    <dgm:pt modelId="{DA8CDF89-4D50-4059-B941-E59F04050B32}" type="parTrans" cxnId="{44503E66-48F0-4D60-B2A2-C1C70F087546}">
      <dgm:prSet/>
      <dgm:spPr/>
      <dgm:t>
        <a:bodyPr/>
        <a:lstStyle/>
        <a:p>
          <a:endParaRPr lang="es-MX"/>
        </a:p>
      </dgm:t>
    </dgm:pt>
    <dgm:pt modelId="{4783B2DE-97FC-4493-942E-789D219D8DDA}" type="sibTrans" cxnId="{44503E66-48F0-4D60-B2A2-C1C70F087546}">
      <dgm:prSet/>
      <dgm:spPr/>
      <dgm:t>
        <a:bodyPr/>
        <a:lstStyle/>
        <a:p>
          <a:endParaRPr lang="es-MX"/>
        </a:p>
      </dgm:t>
    </dgm:pt>
    <dgm:pt modelId="{4E03103A-75A4-4349-A008-52702D237AF6}">
      <dgm:prSet phldrT="[Texto]"/>
      <dgm:spPr>
        <a:solidFill>
          <a:srgbClr val="FF7C80"/>
        </a:solidFill>
      </dgm:spPr>
      <dgm:t>
        <a:bodyPr/>
        <a:lstStyle/>
        <a:p>
          <a:r>
            <a:rPr lang="es-MX" dirty="0" smtClean="0"/>
            <a:t>Generar ambientes de aprendizaje</a:t>
          </a:r>
          <a:endParaRPr lang="es-MX" dirty="0"/>
        </a:p>
      </dgm:t>
    </dgm:pt>
    <dgm:pt modelId="{ABB3C33A-B554-4B52-93F5-F22FFB45395A}" type="parTrans" cxnId="{24CCE812-0163-49F0-BFB2-4D48381F64B6}">
      <dgm:prSet/>
      <dgm:spPr/>
      <dgm:t>
        <a:bodyPr/>
        <a:lstStyle/>
        <a:p>
          <a:endParaRPr lang="es-MX"/>
        </a:p>
      </dgm:t>
    </dgm:pt>
    <dgm:pt modelId="{5B32BC81-F904-4052-B764-941F6E38477D}" type="sibTrans" cxnId="{24CCE812-0163-49F0-BFB2-4D48381F64B6}">
      <dgm:prSet/>
      <dgm:spPr/>
      <dgm:t>
        <a:bodyPr/>
        <a:lstStyle/>
        <a:p>
          <a:endParaRPr lang="es-MX"/>
        </a:p>
      </dgm:t>
    </dgm:pt>
    <dgm:pt modelId="{0FB71FD2-A97F-420A-BA52-3835187426A1}">
      <dgm:prSet/>
      <dgm:spPr/>
      <dgm:t>
        <a:bodyPr/>
        <a:lstStyle/>
        <a:p>
          <a:r>
            <a:rPr lang="es-MX" dirty="0" smtClean="0"/>
            <a:t>Conocimientos </a:t>
          </a:r>
        </a:p>
        <a:p>
          <a:r>
            <a:rPr lang="es-MX" dirty="0" smtClean="0"/>
            <a:t>Creencias </a:t>
          </a:r>
        </a:p>
        <a:p>
          <a:r>
            <a:rPr lang="es-MX" dirty="0" smtClean="0"/>
            <a:t>Suposiciones</a:t>
          </a:r>
          <a:endParaRPr lang="es-MX" dirty="0"/>
        </a:p>
      </dgm:t>
    </dgm:pt>
    <dgm:pt modelId="{6E4CD19F-3368-4A82-BC3E-776C3F6AD027}" type="parTrans" cxnId="{EE23A58A-E64C-4198-817F-3FDABDDA7352}">
      <dgm:prSet/>
      <dgm:spPr/>
      <dgm:t>
        <a:bodyPr/>
        <a:lstStyle/>
        <a:p>
          <a:endParaRPr lang="es-MX"/>
        </a:p>
      </dgm:t>
    </dgm:pt>
    <dgm:pt modelId="{D5D84798-E132-42E1-ACE5-3ACD47AA317E}" type="sibTrans" cxnId="{EE23A58A-E64C-4198-817F-3FDABDDA7352}">
      <dgm:prSet/>
      <dgm:spPr/>
      <dgm:t>
        <a:bodyPr/>
        <a:lstStyle/>
        <a:p>
          <a:endParaRPr lang="es-MX"/>
        </a:p>
      </dgm:t>
    </dgm:pt>
    <dgm:pt modelId="{889DE9A5-77F1-4BA9-ABE3-00FDDDCEF230}">
      <dgm:prSet/>
      <dgm:spPr/>
      <dgm:t>
        <a:bodyPr/>
        <a:lstStyle/>
        <a:p>
          <a:r>
            <a:rPr lang="es-MX" dirty="0" smtClean="0"/>
            <a:t>Desarrollo de habilidades en etapas tempranas</a:t>
          </a:r>
          <a:endParaRPr lang="es-MX" dirty="0"/>
        </a:p>
      </dgm:t>
    </dgm:pt>
    <dgm:pt modelId="{8E36DC49-1F80-4AC9-BCA5-F077E5CDD27C}" type="parTrans" cxnId="{DDF8F6DF-431A-44EE-8274-B71A711EE7F1}">
      <dgm:prSet/>
      <dgm:spPr/>
      <dgm:t>
        <a:bodyPr/>
        <a:lstStyle/>
        <a:p>
          <a:endParaRPr lang="es-MX"/>
        </a:p>
      </dgm:t>
    </dgm:pt>
    <dgm:pt modelId="{E0F6E595-2306-499B-9461-88926D69FE80}" type="sibTrans" cxnId="{DDF8F6DF-431A-44EE-8274-B71A711EE7F1}">
      <dgm:prSet/>
      <dgm:spPr/>
      <dgm:t>
        <a:bodyPr/>
        <a:lstStyle/>
        <a:p>
          <a:endParaRPr lang="es-MX"/>
        </a:p>
      </dgm:t>
    </dgm:pt>
    <dgm:pt modelId="{B7EC358D-23E4-4F73-A9B6-59B9D7F0C271}" type="pres">
      <dgm:prSet presAssocID="{94074833-E23A-42CA-9113-579887A37A96}" presName="CompostProcess" presStyleCnt="0">
        <dgm:presLayoutVars>
          <dgm:dir/>
          <dgm:resizeHandles val="exact"/>
        </dgm:presLayoutVars>
      </dgm:prSet>
      <dgm:spPr/>
    </dgm:pt>
    <dgm:pt modelId="{FE18F3A5-0F01-4CFF-9711-28D0C9E9E58A}" type="pres">
      <dgm:prSet presAssocID="{94074833-E23A-42CA-9113-579887A37A96}" presName="arrow" presStyleLbl="bgShp" presStyleIdx="0" presStyleCnt="1"/>
      <dgm:spPr>
        <a:solidFill>
          <a:srgbClr val="600030"/>
        </a:solidFill>
      </dgm:spPr>
    </dgm:pt>
    <dgm:pt modelId="{1CEDD8CA-03C7-4603-AD15-CEE5703F0D2B}" type="pres">
      <dgm:prSet presAssocID="{94074833-E23A-42CA-9113-579887A37A96}" presName="linearProcess" presStyleCnt="0"/>
      <dgm:spPr/>
    </dgm:pt>
    <dgm:pt modelId="{07CB59F3-C942-475F-A5EF-F628CB590612}" type="pres">
      <dgm:prSet presAssocID="{66B1FCFF-58A3-4303-A249-4914C6D7A59F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10AC79-AC37-4751-AE55-149CF966EC8F}" type="pres">
      <dgm:prSet presAssocID="{0005795C-774C-42C5-B2B0-6F72C9A2592F}" presName="sibTrans" presStyleCnt="0"/>
      <dgm:spPr/>
    </dgm:pt>
    <dgm:pt modelId="{00F3170A-A63D-45FD-9188-6A3B195563EA}" type="pres">
      <dgm:prSet presAssocID="{0FB71FD2-A97F-420A-BA52-3835187426A1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419B20-22D4-4CB5-96A7-FD454957E5B7}" type="pres">
      <dgm:prSet presAssocID="{D5D84798-E132-42E1-ACE5-3ACD47AA317E}" presName="sibTrans" presStyleCnt="0"/>
      <dgm:spPr/>
    </dgm:pt>
    <dgm:pt modelId="{233D3597-58AB-4A90-A997-FB2A561BA72B}" type="pres">
      <dgm:prSet presAssocID="{889DE9A5-77F1-4BA9-ABE3-00FDDDCEF23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50B030-E4E1-4B37-831A-32723D9C67B0}" type="pres">
      <dgm:prSet presAssocID="{E0F6E595-2306-499B-9461-88926D69FE80}" presName="sibTrans" presStyleCnt="0"/>
      <dgm:spPr/>
    </dgm:pt>
    <dgm:pt modelId="{6FFBF6B3-C79D-4796-A177-267C42EAE2FD}" type="pres">
      <dgm:prSet presAssocID="{B940F5CF-D916-4DB9-BCF5-778818539D58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022C79-9020-4B1F-B698-69697A698DA7}" type="pres">
      <dgm:prSet presAssocID="{4783B2DE-97FC-4493-942E-789D219D8DDA}" presName="sibTrans" presStyleCnt="0"/>
      <dgm:spPr/>
    </dgm:pt>
    <dgm:pt modelId="{4AB6B38F-6307-420B-9F28-134184AEAF72}" type="pres">
      <dgm:prSet presAssocID="{4E03103A-75A4-4349-A008-52702D237AF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2108A59-D3DF-42BF-AE28-53E08C6FD757}" type="presOf" srcId="{66B1FCFF-58A3-4303-A249-4914C6D7A59F}" destId="{07CB59F3-C942-475F-A5EF-F628CB590612}" srcOrd="0" destOrd="0" presId="urn:microsoft.com/office/officeart/2005/8/layout/hProcess9"/>
    <dgm:cxn modelId="{C5233049-CBFC-4270-88C5-EB5281B99959}" type="presOf" srcId="{4E03103A-75A4-4349-A008-52702D237AF6}" destId="{4AB6B38F-6307-420B-9F28-134184AEAF72}" srcOrd="0" destOrd="0" presId="urn:microsoft.com/office/officeart/2005/8/layout/hProcess9"/>
    <dgm:cxn modelId="{5A76422E-D8E8-4F59-B2EC-0A2730A1FDE2}" type="presOf" srcId="{B940F5CF-D916-4DB9-BCF5-778818539D58}" destId="{6FFBF6B3-C79D-4796-A177-267C42EAE2FD}" srcOrd="0" destOrd="0" presId="urn:microsoft.com/office/officeart/2005/8/layout/hProcess9"/>
    <dgm:cxn modelId="{7A72861A-DBC9-4007-8070-B024BF092992}" srcId="{94074833-E23A-42CA-9113-579887A37A96}" destId="{66B1FCFF-58A3-4303-A249-4914C6D7A59F}" srcOrd="0" destOrd="0" parTransId="{C07684EB-8727-40E0-9204-57DF83EC539D}" sibTransId="{0005795C-774C-42C5-B2B0-6F72C9A2592F}"/>
    <dgm:cxn modelId="{44503E66-48F0-4D60-B2A2-C1C70F087546}" srcId="{94074833-E23A-42CA-9113-579887A37A96}" destId="{B940F5CF-D916-4DB9-BCF5-778818539D58}" srcOrd="3" destOrd="0" parTransId="{DA8CDF89-4D50-4059-B941-E59F04050B32}" sibTransId="{4783B2DE-97FC-4493-942E-789D219D8DDA}"/>
    <dgm:cxn modelId="{EE23A58A-E64C-4198-817F-3FDABDDA7352}" srcId="{94074833-E23A-42CA-9113-579887A37A96}" destId="{0FB71FD2-A97F-420A-BA52-3835187426A1}" srcOrd="1" destOrd="0" parTransId="{6E4CD19F-3368-4A82-BC3E-776C3F6AD027}" sibTransId="{D5D84798-E132-42E1-ACE5-3ACD47AA317E}"/>
    <dgm:cxn modelId="{3F0D14B1-8415-4942-BA9C-A3EFB6479E92}" type="presOf" srcId="{889DE9A5-77F1-4BA9-ABE3-00FDDDCEF230}" destId="{233D3597-58AB-4A90-A997-FB2A561BA72B}" srcOrd="0" destOrd="0" presId="urn:microsoft.com/office/officeart/2005/8/layout/hProcess9"/>
    <dgm:cxn modelId="{DDF8F6DF-431A-44EE-8274-B71A711EE7F1}" srcId="{94074833-E23A-42CA-9113-579887A37A96}" destId="{889DE9A5-77F1-4BA9-ABE3-00FDDDCEF230}" srcOrd="2" destOrd="0" parTransId="{8E36DC49-1F80-4AC9-BCA5-F077E5CDD27C}" sibTransId="{E0F6E595-2306-499B-9461-88926D69FE80}"/>
    <dgm:cxn modelId="{6298FB6A-D8DA-4FBB-80A2-0691CC6F7E2E}" type="presOf" srcId="{94074833-E23A-42CA-9113-579887A37A96}" destId="{B7EC358D-23E4-4F73-A9B6-59B9D7F0C271}" srcOrd="0" destOrd="0" presId="urn:microsoft.com/office/officeart/2005/8/layout/hProcess9"/>
    <dgm:cxn modelId="{24CCE812-0163-49F0-BFB2-4D48381F64B6}" srcId="{94074833-E23A-42CA-9113-579887A37A96}" destId="{4E03103A-75A4-4349-A008-52702D237AF6}" srcOrd="4" destOrd="0" parTransId="{ABB3C33A-B554-4B52-93F5-F22FFB45395A}" sibTransId="{5B32BC81-F904-4052-B764-941F6E38477D}"/>
    <dgm:cxn modelId="{946FC6E8-17C1-4E7F-BC32-E0880501168C}" type="presOf" srcId="{0FB71FD2-A97F-420A-BA52-3835187426A1}" destId="{00F3170A-A63D-45FD-9188-6A3B195563EA}" srcOrd="0" destOrd="0" presId="urn:microsoft.com/office/officeart/2005/8/layout/hProcess9"/>
    <dgm:cxn modelId="{45CC4A02-1BD2-419C-835B-D20CFB0AAF2B}" type="presParOf" srcId="{B7EC358D-23E4-4F73-A9B6-59B9D7F0C271}" destId="{FE18F3A5-0F01-4CFF-9711-28D0C9E9E58A}" srcOrd="0" destOrd="0" presId="urn:microsoft.com/office/officeart/2005/8/layout/hProcess9"/>
    <dgm:cxn modelId="{2F9279C3-1AA9-4169-8CE3-B386192A6C9D}" type="presParOf" srcId="{B7EC358D-23E4-4F73-A9B6-59B9D7F0C271}" destId="{1CEDD8CA-03C7-4603-AD15-CEE5703F0D2B}" srcOrd="1" destOrd="0" presId="urn:microsoft.com/office/officeart/2005/8/layout/hProcess9"/>
    <dgm:cxn modelId="{4214540F-7877-452B-94AE-D136C9012107}" type="presParOf" srcId="{1CEDD8CA-03C7-4603-AD15-CEE5703F0D2B}" destId="{07CB59F3-C942-475F-A5EF-F628CB590612}" srcOrd="0" destOrd="0" presId="urn:microsoft.com/office/officeart/2005/8/layout/hProcess9"/>
    <dgm:cxn modelId="{A3AFC2A3-F019-4AE6-AD46-E33AB9C5EE08}" type="presParOf" srcId="{1CEDD8CA-03C7-4603-AD15-CEE5703F0D2B}" destId="{BA10AC79-AC37-4751-AE55-149CF966EC8F}" srcOrd="1" destOrd="0" presId="urn:microsoft.com/office/officeart/2005/8/layout/hProcess9"/>
    <dgm:cxn modelId="{DBE75FEC-046E-4FB1-8012-D53368467333}" type="presParOf" srcId="{1CEDD8CA-03C7-4603-AD15-CEE5703F0D2B}" destId="{00F3170A-A63D-45FD-9188-6A3B195563EA}" srcOrd="2" destOrd="0" presId="urn:microsoft.com/office/officeart/2005/8/layout/hProcess9"/>
    <dgm:cxn modelId="{2014406B-8658-401B-9E95-CE594D7A1B97}" type="presParOf" srcId="{1CEDD8CA-03C7-4603-AD15-CEE5703F0D2B}" destId="{72419B20-22D4-4CB5-96A7-FD454957E5B7}" srcOrd="3" destOrd="0" presId="urn:microsoft.com/office/officeart/2005/8/layout/hProcess9"/>
    <dgm:cxn modelId="{8F9FFE1F-42C9-484D-8D97-1F54B323AB92}" type="presParOf" srcId="{1CEDD8CA-03C7-4603-AD15-CEE5703F0D2B}" destId="{233D3597-58AB-4A90-A997-FB2A561BA72B}" srcOrd="4" destOrd="0" presId="urn:microsoft.com/office/officeart/2005/8/layout/hProcess9"/>
    <dgm:cxn modelId="{FB968A13-3DEC-4170-97BE-DB18279C94BA}" type="presParOf" srcId="{1CEDD8CA-03C7-4603-AD15-CEE5703F0D2B}" destId="{1F50B030-E4E1-4B37-831A-32723D9C67B0}" srcOrd="5" destOrd="0" presId="urn:microsoft.com/office/officeart/2005/8/layout/hProcess9"/>
    <dgm:cxn modelId="{169F265D-5BD5-4AB9-996B-8FFA70891288}" type="presParOf" srcId="{1CEDD8CA-03C7-4603-AD15-CEE5703F0D2B}" destId="{6FFBF6B3-C79D-4796-A177-267C42EAE2FD}" srcOrd="6" destOrd="0" presId="urn:microsoft.com/office/officeart/2005/8/layout/hProcess9"/>
    <dgm:cxn modelId="{FF0AACBB-F02D-4014-A987-DB2372980078}" type="presParOf" srcId="{1CEDD8CA-03C7-4603-AD15-CEE5703F0D2B}" destId="{94022C79-9020-4B1F-B698-69697A698DA7}" srcOrd="7" destOrd="0" presId="urn:microsoft.com/office/officeart/2005/8/layout/hProcess9"/>
    <dgm:cxn modelId="{15F512AE-46C5-4E5E-BCD5-FD370F0A1F64}" type="presParOf" srcId="{1CEDD8CA-03C7-4603-AD15-CEE5703F0D2B}" destId="{4AB6B38F-6307-420B-9F28-134184AEAF7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399A5E-6EDB-4219-A8FE-0E0489C2D49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B419DF9B-F55E-41AE-A104-F8A167B594D8}">
      <dgm:prSet phldrT="[Texto]"/>
      <dgm:spPr>
        <a:solidFill>
          <a:srgbClr val="00B0F0"/>
        </a:solidFill>
      </dgm:spPr>
      <dgm:t>
        <a:bodyPr/>
        <a:lstStyle/>
        <a:p>
          <a:r>
            <a:rPr lang="es-MX" dirty="0" smtClean="0"/>
            <a:t>Seleccionar estrategias</a:t>
          </a:r>
          <a:endParaRPr lang="es-MX" dirty="0"/>
        </a:p>
      </dgm:t>
    </dgm:pt>
    <dgm:pt modelId="{4B0B642D-4ADF-4C0E-A8FA-23DFD7B7016A}" type="parTrans" cxnId="{669B7278-721D-4899-A5F9-99CBC1B068F8}">
      <dgm:prSet/>
      <dgm:spPr/>
      <dgm:t>
        <a:bodyPr/>
        <a:lstStyle/>
        <a:p>
          <a:endParaRPr lang="es-MX"/>
        </a:p>
      </dgm:t>
    </dgm:pt>
    <dgm:pt modelId="{C815F019-84A0-4E1E-B5FF-D3DE6EB3DE98}" type="sibTrans" cxnId="{669B7278-721D-4899-A5F9-99CBC1B068F8}">
      <dgm:prSet/>
      <dgm:spPr/>
      <dgm:t>
        <a:bodyPr/>
        <a:lstStyle/>
        <a:p>
          <a:endParaRPr lang="es-MX"/>
        </a:p>
      </dgm:t>
    </dgm:pt>
    <dgm:pt modelId="{7778DB5A-B67C-472A-B084-0177C8916DD8}">
      <dgm:prSet phldrT="[Texto]"/>
      <dgm:spPr/>
      <dgm:t>
        <a:bodyPr/>
        <a:lstStyle/>
        <a:p>
          <a:r>
            <a:rPr lang="es-MX" dirty="0" smtClean="0"/>
            <a:t>Aprendizajes esperados</a:t>
          </a:r>
          <a:endParaRPr lang="es-MX" dirty="0"/>
        </a:p>
      </dgm:t>
    </dgm:pt>
    <dgm:pt modelId="{B70389B1-3829-4B89-AD52-E74DF35470DE}" type="parTrans" cxnId="{7EF7CC71-2A8D-4C4F-9E6B-2279122BE336}">
      <dgm:prSet/>
      <dgm:spPr/>
      <dgm:t>
        <a:bodyPr/>
        <a:lstStyle/>
        <a:p>
          <a:endParaRPr lang="es-MX"/>
        </a:p>
      </dgm:t>
    </dgm:pt>
    <dgm:pt modelId="{F46F7DF4-25C9-4E97-A9B1-0A5D47FBADE5}" type="sibTrans" cxnId="{7EF7CC71-2A8D-4C4F-9E6B-2279122BE336}">
      <dgm:prSet/>
      <dgm:spPr/>
      <dgm:t>
        <a:bodyPr/>
        <a:lstStyle/>
        <a:p>
          <a:endParaRPr lang="es-MX"/>
        </a:p>
      </dgm:t>
    </dgm:pt>
    <dgm:pt modelId="{0BDDD0A0-9131-4843-8924-0236D2D281FC}">
      <dgm:prSet phldrT="[Texto]"/>
      <dgm:spPr/>
      <dgm:t>
        <a:bodyPr/>
        <a:lstStyle/>
        <a:p>
          <a:r>
            <a:rPr lang="es-MX" dirty="0" smtClean="0"/>
            <a:t>Generar ambientes</a:t>
          </a:r>
          <a:endParaRPr lang="es-MX" dirty="0"/>
        </a:p>
      </dgm:t>
    </dgm:pt>
    <dgm:pt modelId="{319AF5D6-A7AE-4552-B3AE-FEB75A8CCE9F}" type="parTrans" cxnId="{88BEA61F-3EFC-4829-9480-2F88C1A9D7AC}">
      <dgm:prSet/>
      <dgm:spPr/>
      <dgm:t>
        <a:bodyPr/>
        <a:lstStyle/>
        <a:p>
          <a:endParaRPr lang="es-MX"/>
        </a:p>
      </dgm:t>
    </dgm:pt>
    <dgm:pt modelId="{C51C2BC9-33BF-4355-8CBF-242814CFE475}" type="sibTrans" cxnId="{88BEA61F-3EFC-4829-9480-2F88C1A9D7AC}">
      <dgm:prSet/>
      <dgm:spPr/>
      <dgm:t>
        <a:bodyPr/>
        <a:lstStyle/>
        <a:p>
          <a:endParaRPr lang="es-MX"/>
        </a:p>
      </dgm:t>
    </dgm:pt>
    <dgm:pt modelId="{E0694E79-0FD3-4744-8F75-52E595374862}">
      <dgm:prSet/>
      <dgm:spPr/>
      <dgm:t>
        <a:bodyPr/>
        <a:lstStyle/>
        <a:p>
          <a:r>
            <a:rPr lang="es-MX" dirty="0" smtClean="0"/>
            <a:t>Evidencias de desempeño</a:t>
          </a:r>
          <a:endParaRPr lang="es-MX" dirty="0"/>
        </a:p>
      </dgm:t>
    </dgm:pt>
    <dgm:pt modelId="{5A194193-7E86-4819-9FF8-4441D24BBB3F}" type="parTrans" cxnId="{1238F5FC-E1DD-4C25-A34B-328182031661}">
      <dgm:prSet/>
      <dgm:spPr/>
      <dgm:t>
        <a:bodyPr/>
        <a:lstStyle/>
        <a:p>
          <a:endParaRPr lang="es-MX"/>
        </a:p>
      </dgm:t>
    </dgm:pt>
    <dgm:pt modelId="{F8316DD7-1FDB-41EF-9F85-EA2AD586C0FE}" type="sibTrans" cxnId="{1238F5FC-E1DD-4C25-A34B-328182031661}">
      <dgm:prSet/>
      <dgm:spPr/>
      <dgm:t>
        <a:bodyPr/>
        <a:lstStyle/>
        <a:p>
          <a:endParaRPr lang="es-MX"/>
        </a:p>
      </dgm:t>
    </dgm:pt>
    <dgm:pt modelId="{DEAEF75C-70C9-4BF9-8C6A-38B184F8F3B8}" type="pres">
      <dgm:prSet presAssocID="{04399A5E-6EDB-4219-A8FE-0E0489C2D4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66D4500-240B-4EE5-96CE-E04718710E0C}" type="pres">
      <dgm:prSet presAssocID="{B419DF9B-F55E-41AE-A104-F8A167B594D8}" presName="parentLin" presStyleCnt="0"/>
      <dgm:spPr/>
    </dgm:pt>
    <dgm:pt modelId="{0695EBBF-2772-404F-936B-4E8F87FDEF5C}" type="pres">
      <dgm:prSet presAssocID="{B419DF9B-F55E-41AE-A104-F8A167B594D8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12C1797B-3DF4-4EDE-9AF9-C39132225674}" type="pres">
      <dgm:prSet presAssocID="{B419DF9B-F55E-41AE-A104-F8A167B594D8}" presName="parentText" presStyleLbl="node1" presStyleIdx="0" presStyleCnt="4" custLinFactNeighborX="5483" custLinFactNeighborY="271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BE15EC-C355-46DB-8402-7D0C609BA4D8}" type="pres">
      <dgm:prSet presAssocID="{B419DF9B-F55E-41AE-A104-F8A167B594D8}" presName="negativeSpace" presStyleCnt="0"/>
      <dgm:spPr/>
    </dgm:pt>
    <dgm:pt modelId="{62665CF8-7091-4324-AACC-2B60BAA3CEC1}" type="pres">
      <dgm:prSet presAssocID="{B419DF9B-F55E-41AE-A104-F8A167B594D8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00B0F0"/>
          </a:solidFill>
        </a:ln>
      </dgm:spPr>
    </dgm:pt>
    <dgm:pt modelId="{15B53FA8-D017-401D-8B2A-3E2FF3E218B4}" type="pres">
      <dgm:prSet presAssocID="{C815F019-84A0-4E1E-B5FF-D3DE6EB3DE98}" presName="spaceBetweenRectangles" presStyleCnt="0"/>
      <dgm:spPr/>
    </dgm:pt>
    <dgm:pt modelId="{80BD7568-177D-4C05-956E-488E6F8E15E5}" type="pres">
      <dgm:prSet presAssocID="{7778DB5A-B67C-472A-B084-0177C8916DD8}" presName="parentLin" presStyleCnt="0"/>
      <dgm:spPr/>
    </dgm:pt>
    <dgm:pt modelId="{010BFFB0-D19C-47AD-BEEF-2553FDE1BB17}" type="pres">
      <dgm:prSet presAssocID="{7778DB5A-B67C-472A-B084-0177C8916DD8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EAAD7C93-7D12-48B1-9A66-319F4DEF1FFF}" type="pres">
      <dgm:prSet presAssocID="{7778DB5A-B67C-472A-B084-0177C8916DD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5440C8-A632-431A-B067-5D2F98BA3F8A}" type="pres">
      <dgm:prSet presAssocID="{7778DB5A-B67C-472A-B084-0177C8916DD8}" presName="negativeSpace" presStyleCnt="0"/>
      <dgm:spPr/>
    </dgm:pt>
    <dgm:pt modelId="{425BAD2E-C903-4C4A-8CD1-3F2E3D907819}" type="pres">
      <dgm:prSet presAssocID="{7778DB5A-B67C-472A-B084-0177C8916DD8}" presName="childText" presStyleLbl="conFgAcc1" presStyleIdx="1" presStyleCnt="4">
        <dgm:presLayoutVars>
          <dgm:bulletEnabled val="1"/>
        </dgm:presLayoutVars>
      </dgm:prSet>
      <dgm:spPr/>
    </dgm:pt>
    <dgm:pt modelId="{13F67EC6-2398-4D91-B0EF-55BBAB5FB2C1}" type="pres">
      <dgm:prSet presAssocID="{F46F7DF4-25C9-4E97-A9B1-0A5D47FBADE5}" presName="spaceBetweenRectangles" presStyleCnt="0"/>
      <dgm:spPr/>
    </dgm:pt>
    <dgm:pt modelId="{831B672C-21FA-41D7-A7D3-27967D0165EF}" type="pres">
      <dgm:prSet presAssocID="{0BDDD0A0-9131-4843-8924-0236D2D281FC}" presName="parentLin" presStyleCnt="0"/>
      <dgm:spPr/>
    </dgm:pt>
    <dgm:pt modelId="{D352E119-F4D6-4733-9B25-BBD956D6204F}" type="pres">
      <dgm:prSet presAssocID="{0BDDD0A0-9131-4843-8924-0236D2D281FC}" presName="parentLeftMargin" presStyleLbl="node1" presStyleIdx="1" presStyleCnt="4"/>
      <dgm:spPr/>
      <dgm:t>
        <a:bodyPr/>
        <a:lstStyle/>
        <a:p>
          <a:endParaRPr lang="es-MX"/>
        </a:p>
      </dgm:t>
    </dgm:pt>
    <dgm:pt modelId="{8A2F9E32-8E39-45FB-995F-BA2C4BE3582F}" type="pres">
      <dgm:prSet presAssocID="{0BDDD0A0-9131-4843-8924-0236D2D281F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A027B5-99BF-4415-9FE1-7E0068C27D67}" type="pres">
      <dgm:prSet presAssocID="{0BDDD0A0-9131-4843-8924-0236D2D281FC}" presName="negativeSpace" presStyleCnt="0"/>
      <dgm:spPr/>
    </dgm:pt>
    <dgm:pt modelId="{614CE8D6-45C8-46A7-8C15-B27FD45267FD}" type="pres">
      <dgm:prSet presAssocID="{0BDDD0A0-9131-4843-8924-0236D2D281FC}" presName="childText" presStyleLbl="conFgAcc1" presStyleIdx="2" presStyleCnt="4">
        <dgm:presLayoutVars>
          <dgm:bulletEnabled val="1"/>
        </dgm:presLayoutVars>
      </dgm:prSet>
      <dgm:spPr/>
    </dgm:pt>
    <dgm:pt modelId="{75D8E759-FEAA-4ECB-936E-D7E12DDA8AD2}" type="pres">
      <dgm:prSet presAssocID="{C51C2BC9-33BF-4355-8CBF-242814CFE475}" presName="spaceBetweenRectangles" presStyleCnt="0"/>
      <dgm:spPr/>
    </dgm:pt>
    <dgm:pt modelId="{66B76ADB-9708-4D96-A485-A3887545CA7E}" type="pres">
      <dgm:prSet presAssocID="{E0694E79-0FD3-4744-8F75-52E595374862}" presName="parentLin" presStyleCnt="0"/>
      <dgm:spPr/>
    </dgm:pt>
    <dgm:pt modelId="{A9D9072B-AF11-44AF-80CD-25073835D981}" type="pres">
      <dgm:prSet presAssocID="{E0694E79-0FD3-4744-8F75-52E595374862}" presName="parentLeftMargin" presStyleLbl="node1" presStyleIdx="2" presStyleCnt="4"/>
      <dgm:spPr/>
      <dgm:t>
        <a:bodyPr/>
        <a:lstStyle/>
        <a:p>
          <a:endParaRPr lang="es-MX"/>
        </a:p>
      </dgm:t>
    </dgm:pt>
    <dgm:pt modelId="{FEAC4B61-4854-4317-8068-F652079285BE}" type="pres">
      <dgm:prSet presAssocID="{E0694E79-0FD3-4744-8F75-52E59537486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1B951B-452B-4CB0-A2C9-E4A66CBBE171}" type="pres">
      <dgm:prSet presAssocID="{E0694E79-0FD3-4744-8F75-52E595374862}" presName="negativeSpace" presStyleCnt="0"/>
      <dgm:spPr/>
    </dgm:pt>
    <dgm:pt modelId="{7B0D12A9-F5CB-4AD6-B111-FB959E9D8DB4}" type="pres">
      <dgm:prSet presAssocID="{E0694E79-0FD3-4744-8F75-52E59537486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7C75A2C-DCC6-44D5-B5F5-CC0FE7C67F5A}" type="presOf" srcId="{04399A5E-6EDB-4219-A8FE-0E0489C2D496}" destId="{DEAEF75C-70C9-4BF9-8C6A-38B184F8F3B8}" srcOrd="0" destOrd="0" presId="urn:microsoft.com/office/officeart/2005/8/layout/list1"/>
    <dgm:cxn modelId="{1238F5FC-E1DD-4C25-A34B-328182031661}" srcId="{04399A5E-6EDB-4219-A8FE-0E0489C2D496}" destId="{E0694E79-0FD3-4744-8F75-52E595374862}" srcOrd="3" destOrd="0" parTransId="{5A194193-7E86-4819-9FF8-4441D24BBB3F}" sibTransId="{F8316DD7-1FDB-41EF-9F85-EA2AD586C0FE}"/>
    <dgm:cxn modelId="{88BEA61F-3EFC-4829-9480-2F88C1A9D7AC}" srcId="{04399A5E-6EDB-4219-A8FE-0E0489C2D496}" destId="{0BDDD0A0-9131-4843-8924-0236D2D281FC}" srcOrd="2" destOrd="0" parTransId="{319AF5D6-A7AE-4552-B3AE-FEB75A8CCE9F}" sibTransId="{C51C2BC9-33BF-4355-8CBF-242814CFE475}"/>
    <dgm:cxn modelId="{8A5CE388-AF20-4C83-97D1-A8F493FBE5EC}" type="presOf" srcId="{7778DB5A-B67C-472A-B084-0177C8916DD8}" destId="{010BFFB0-D19C-47AD-BEEF-2553FDE1BB17}" srcOrd="0" destOrd="0" presId="urn:microsoft.com/office/officeart/2005/8/layout/list1"/>
    <dgm:cxn modelId="{5E9E5D1A-41B3-4524-A47C-ADA39F3B5032}" type="presOf" srcId="{B419DF9B-F55E-41AE-A104-F8A167B594D8}" destId="{12C1797B-3DF4-4EDE-9AF9-C39132225674}" srcOrd="1" destOrd="0" presId="urn:microsoft.com/office/officeart/2005/8/layout/list1"/>
    <dgm:cxn modelId="{CE9CEC93-C3CE-435B-8561-40B0B3820700}" type="presOf" srcId="{B419DF9B-F55E-41AE-A104-F8A167B594D8}" destId="{0695EBBF-2772-404F-936B-4E8F87FDEF5C}" srcOrd="0" destOrd="0" presId="urn:microsoft.com/office/officeart/2005/8/layout/list1"/>
    <dgm:cxn modelId="{3280FFD2-DF15-4CFE-BD4C-310879B8E1AA}" type="presOf" srcId="{0BDDD0A0-9131-4843-8924-0236D2D281FC}" destId="{D352E119-F4D6-4733-9B25-BBD956D6204F}" srcOrd="0" destOrd="0" presId="urn:microsoft.com/office/officeart/2005/8/layout/list1"/>
    <dgm:cxn modelId="{7EF7CC71-2A8D-4C4F-9E6B-2279122BE336}" srcId="{04399A5E-6EDB-4219-A8FE-0E0489C2D496}" destId="{7778DB5A-B67C-472A-B084-0177C8916DD8}" srcOrd="1" destOrd="0" parTransId="{B70389B1-3829-4B89-AD52-E74DF35470DE}" sibTransId="{F46F7DF4-25C9-4E97-A9B1-0A5D47FBADE5}"/>
    <dgm:cxn modelId="{8F434BEE-EE23-4CFC-A843-55C09E226B64}" type="presOf" srcId="{7778DB5A-B67C-472A-B084-0177C8916DD8}" destId="{EAAD7C93-7D12-48B1-9A66-319F4DEF1FFF}" srcOrd="1" destOrd="0" presId="urn:microsoft.com/office/officeart/2005/8/layout/list1"/>
    <dgm:cxn modelId="{31065FCA-84D0-4124-B63A-E60FB105B203}" type="presOf" srcId="{0BDDD0A0-9131-4843-8924-0236D2D281FC}" destId="{8A2F9E32-8E39-45FB-995F-BA2C4BE3582F}" srcOrd="1" destOrd="0" presId="urn:microsoft.com/office/officeart/2005/8/layout/list1"/>
    <dgm:cxn modelId="{03C4C080-9ECE-466B-8FD8-F30525BF4B54}" type="presOf" srcId="{E0694E79-0FD3-4744-8F75-52E595374862}" destId="{FEAC4B61-4854-4317-8068-F652079285BE}" srcOrd="1" destOrd="0" presId="urn:microsoft.com/office/officeart/2005/8/layout/list1"/>
    <dgm:cxn modelId="{6B12B8C8-68E1-4DEF-B5FD-B32A3A34D6DF}" type="presOf" srcId="{E0694E79-0FD3-4744-8F75-52E595374862}" destId="{A9D9072B-AF11-44AF-80CD-25073835D981}" srcOrd="0" destOrd="0" presId="urn:microsoft.com/office/officeart/2005/8/layout/list1"/>
    <dgm:cxn modelId="{669B7278-721D-4899-A5F9-99CBC1B068F8}" srcId="{04399A5E-6EDB-4219-A8FE-0E0489C2D496}" destId="{B419DF9B-F55E-41AE-A104-F8A167B594D8}" srcOrd="0" destOrd="0" parTransId="{4B0B642D-4ADF-4C0E-A8FA-23DFD7B7016A}" sibTransId="{C815F019-84A0-4E1E-B5FF-D3DE6EB3DE98}"/>
    <dgm:cxn modelId="{19C8CA63-6935-4B40-A812-C70B14E128E3}" type="presParOf" srcId="{DEAEF75C-70C9-4BF9-8C6A-38B184F8F3B8}" destId="{E66D4500-240B-4EE5-96CE-E04718710E0C}" srcOrd="0" destOrd="0" presId="urn:microsoft.com/office/officeart/2005/8/layout/list1"/>
    <dgm:cxn modelId="{38FE7CCD-5C20-4D67-B4C9-0D92453D6D37}" type="presParOf" srcId="{E66D4500-240B-4EE5-96CE-E04718710E0C}" destId="{0695EBBF-2772-404F-936B-4E8F87FDEF5C}" srcOrd="0" destOrd="0" presId="urn:microsoft.com/office/officeart/2005/8/layout/list1"/>
    <dgm:cxn modelId="{B7B36D93-A2B6-4709-9F6D-5D58BBD83347}" type="presParOf" srcId="{E66D4500-240B-4EE5-96CE-E04718710E0C}" destId="{12C1797B-3DF4-4EDE-9AF9-C39132225674}" srcOrd="1" destOrd="0" presId="urn:microsoft.com/office/officeart/2005/8/layout/list1"/>
    <dgm:cxn modelId="{F72CB65D-BACF-4704-BD55-8375F316A695}" type="presParOf" srcId="{DEAEF75C-70C9-4BF9-8C6A-38B184F8F3B8}" destId="{29BE15EC-C355-46DB-8402-7D0C609BA4D8}" srcOrd="1" destOrd="0" presId="urn:microsoft.com/office/officeart/2005/8/layout/list1"/>
    <dgm:cxn modelId="{0401AE43-6F57-4F6C-8562-6F242BD7829F}" type="presParOf" srcId="{DEAEF75C-70C9-4BF9-8C6A-38B184F8F3B8}" destId="{62665CF8-7091-4324-AACC-2B60BAA3CEC1}" srcOrd="2" destOrd="0" presId="urn:microsoft.com/office/officeart/2005/8/layout/list1"/>
    <dgm:cxn modelId="{848D8F19-0EFD-442B-8D10-AAC7B3CE6930}" type="presParOf" srcId="{DEAEF75C-70C9-4BF9-8C6A-38B184F8F3B8}" destId="{15B53FA8-D017-401D-8B2A-3E2FF3E218B4}" srcOrd="3" destOrd="0" presId="urn:microsoft.com/office/officeart/2005/8/layout/list1"/>
    <dgm:cxn modelId="{99206844-64B6-4557-8F45-A25DD161DE5F}" type="presParOf" srcId="{DEAEF75C-70C9-4BF9-8C6A-38B184F8F3B8}" destId="{80BD7568-177D-4C05-956E-488E6F8E15E5}" srcOrd="4" destOrd="0" presId="urn:microsoft.com/office/officeart/2005/8/layout/list1"/>
    <dgm:cxn modelId="{D8DDA20B-3D99-4439-83F8-BD6EA5604B6C}" type="presParOf" srcId="{80BD7568-177D-4C05-956E-488E6F8E15E5}" destId="{010BFFB0-D19C-47AD-BEEF-2553FDE1BB17}" srcOrd="0" destOrd="0" presId="urn:microsoft.com/office/officeart/2005/8/layout/list1"/>
    <dgm:cxn modelId="{C60CAB5D-5C74-4D24-91AD-C3B35D9CB914}" type="presParOf" srcId="{80BD7568-177D-4C05-956E-488E6F8E15E5}" destId="{EAAD7C93-7D12-48B1-9A66-319F4DEF1FFF}" srcOrd="1" destOrd="0" presId="urn:microsoft.com/office/officeart/2005/8/layout/list1"/>
    <dgm:cxn modelId="{1D0CC3D7-FBAE-4C6A-B6E3-E9A56D22334B}" type="presParOf" srcId="{DEAEF75C-70C9-4BF9-8C6A-38B184F8F3B8}" destId="{EC5440C8-A632-431A-B067-5D2F98BA3F8A}" srcOrd="5" destOrd="0" presId="urn:microsoft.com/office/officeart/2005/8/layout/list1"/>
    <dgm:cxn modelId="{4E9DB048-A13B-48C7-83AA-7EB227AB2EC6}" type="presParOf" srcId="{DEAEF75C-70C9-4BF9-8C6A-38B184F8F3B8}" destId="{425BAD2E-C903-4C4A-8CD1-3F2E3D907819}" srcOrd="6" destOrd="0" presId="urn:microsoft.com/office/officeart/2005/8/layout/list1"/>
    <dgm:cxn modelId="{DB20A3D9-B736-49ED-A624-92DF392C0B1C}" type="presParOf" srcId="{DEAEF75C-70C9-4BF9-8C6A-38B184F8F3B8}" destId="{13F67EC6-2398-4D91-B0EF-55BBAB5FB2C1}" srcOrd="7" destOrd="0" presId="urn:microsoft.com/office/officeart/2005/8/layout/list1"/>
    <dgm:cxn modelId="{1B65E764-1656-44BD-8C27-C886FAD83B72}" type="presParOf" srcId="{DEAEF75C-70C9-4BF9-8C6A-38B184F8F3B8}" destId="{831B672C-21FA-41D7-A7D3-27967D0165EF}" srcOrd="8" destOrd="0" presId="urn:microsoft.com/office/officeart/2005/8/layout/list1"/>
    <dgm:cxn modelId="{BC47F85B-97C4-4542-9C80-7DFC229C331F}" type="presParOf" srcId="{831B672C-21FA-41D7-A7D3-27967D0165EF}" destId="{D352E119-F4D6-4733-9B25-BBD956D6204F}" srcOrd="0" destOrd="0" presId="urn:microsoft.com/office/officeart/2005/8/layout/list1"/>
    <dgm:cxn modelId="{DF33AE6A-636B-44C6-8EE4-3459EF66DC79}" type="presParOf" srcId="{831B672C-21FA-41D7-A7D3-27967D0165EF}" destId="{8A2F9E32-8E39-45FB-995F-BA2C4BE3582F}" srcOrd="1" destOrd="0" presId="urn:microsoft.com/office/officeart/2005/8/layout/list1"/>
    <dgm:cxn modelId="{28EEF073-D57F-4069-8BEA-07B6F61A7FD5}" type="presParOf" srcId="{DEAEF75C-70C9-4BF9-8C6A-38B184F8F3B8}" destId="{83A027B5-99BF-4415-9FE1-7E0068C27D67}" srcOrd="9" destOrd="0" presId="urn:microsoft.com/office/officeart/2005/8/layout/list1"/>
    <dgm:cxn modelId="{00A22BC8-4CFF-4161-85E6-CEF2956558CD}" type="presParOf" srcId="{DEAEF75C-70C9-4BF9-8C6A-38B184F8F3B8}" destId="{614CE8D6-45C8-46A7-8C15-B27FD45267FD}" srcOrd="10" destOrd="0" presId="urn:microsoft.com/office/officeart/2005/8/layout/list1"/>
    <dgm:cxn modelId="{40B0A6B1-1BC0-4C48-9F4C-A5A14DE7F583}" type="presParOf" srcId="{DEAEF75C-70C9-4BF9-8C6A-38B184F8F3B8}" destId="{75D8E759-FEAA-4ECB-936E-D7E12DDA8AD2}" srcOrd="11" destOrd="0" presId="urn:microsoft.com/office/officeart/2005/8/layout/list1"/>
    <dgm:cxn modelId="{0DA4775A-59E3-4FC0-9D7F-C968CFF6F1FF}" type="presParOf" srcId="{DEAEF75C-70C9-4BF9-8C6A-38B184F8F3B8}" destId="{66B76ADB-9708-4D96-A485-A3887545CA7E}" srcOrd="12" destOrd="0" presId="urn:microsoft.com/office/officeart/2005/8/layout/list1"/>
    <dgm:cxn modelId="{0A6280D2-D682-41C0-AA07-842E765FD035}" type="presParOf" srcId="{66B76ADB-9708-4D96-A485-A3887545CA7E}" destId="{A9D9072B-AF11-44AF-80CD-25073835D981}" srcOrd="0" destOrd="0" presId="urn:microsoft.com/office/officeart/2005/8/layout/list1"/>
    <dgm:cxn modelId="{AFFD885C-EB80-4398-BB9B-AC777DB678E6}" type="presParOf" srcId="{66B76ADB-9708-4D96-A485-A3887545CA7E}" destId="{FEAC4B61-4854-4317-8068-F652079285BE}" srcOrd="1" destOrd="0" presId="urn:microsoft.com/office/officeart/2005/8/layout/list1"/>
    <dgm:cxn modelId="{79720D1A-AA17-4C8E-AB0D-E21EF60747C3}" type="presParOf" srcId="{DEAEF75C-70C9-4BF9-8C6A-38B184F8F3B8}" destId="{891B951B-452B-4CB0-A2C9-E4A66CBBE171}" srcOrd="13" destOrd="0" presId="urn:microsoft.com/office/officeart/2005/8/layout/list1"/>
    <dgm:cxn modelId="{3B7B1372-0501-415B-B076-E7B214546EEE}" type="presParOf" srcId="{DEAEF75C-70C9-4BF9-8C6A-38B184F8F3B8}" destId="{7B0D12A9-F5CB-4AD6-B111-FB959E9D8DB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4529E1-20BD-4694-8518-4429C98A7384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26C7408C-5B74-4E25-BF53-7BF6F92DE2A5}">
      <dgm:prSet phldrT="[Texto]"/>
      <dgm:spPr>
        <a:solidFill>
          <a:srgbClr val="FF7C80"/>
        </a:solidFill>
      </dgm:spPr>
      <dgm:t>
        <a:bodyPr/>
        <a:lstStyle/>
        <a:p>
          <a:r>
            <a:rPr lang="es-MX" dirty="0" smtClean="0"/>
            <a:t>Hogar</a:t>
          </a:r>
          <a:endParaRPr lang="es-MX" dirty="0"/>
        </a:p>
      </dgm:t>
    </dgm:pt>
    <dgm:pt modelId="{EC22B972-8A33-42ED-A337-5C90FB0AFE17}" type="parTrans" cxnId="{68B75313-46AC-49F7-A5FF-2D2CC55A5377}">
      <dgm:prSet/>
      <dgm:spPr/>
      <dgm:t>
        <a:bodyPr/>
        <a:lstStyle/>
        <a:p>
          <a:endParaRPr lang="es-MX"/>
        </a:p>
      </dgm:t>
    </dgm:pt>
    <dgm:pt modelId="{649881D1-00DF-4478-A495-DA349839AD77}" type="sibTrans" cxnId="{68B75313-46AC-49F7-A5FF-2D2CC55A5377}">
      <dgm:prSet/>
      <dgm:spPr/>
      <dgm:t>
        <a:bodyPr/>
        <a:lstStyle/>
        <a:p>
          <a:endParaRPr lang="es-MX"/>
        </a:p>
      </dgm:t>
    </dgm:pt>
    <dgm:pt modelId="{450A67FE-8C89-426F-A30E-5C6B1DDEA0A2}">
      <dgm:prSet phldrT="[Texto]"/>
      <dgm:spPr>
        <a:solidFill>
          <a:srgbClr val="F74B8D"/>
        </a:solidFill>
      </dgm:spPr>
      <dgm:t>
        <a:bodyPr/>
        <a:lstStyle/>
        <a:p>
          <a:r>
            <a:rPr lang="es-MX" dirty="0" smtClean="0"/>
            <a:t>Elementos del contexto</a:t>
          </a:r>
          <a:endParaRPr lang="es-MX" dirty="0"/>
        </a:p>
      </dgm:t>
    </dgm:pt>
    <dgm:pt modelId="{D4FFDC53-C542-408D-9EA0-CB2706DFCC0F}" type="parTrans" cxnId="{480FBC10-3474-4FA9-AFAC-C4582BA46B69}">
      <dgm:prSet/>
      <dgm:spPr/>
      <dgm:t>
        <a:bodyPr/>
        <a:lstStyle/>
        <a:p>
          <a:endParaRPr lang="es-MX"/>
        </a:p>
      </dgm:t>
    </dgm:pt>
    <dgm:pt modelId="{1F724A0F-BA7F-4D16-B297-B3B7819C7716}" type="sibTrans" cxnId="{480FBC10-3474-4FA9-AFAC-C4582BA46B69}">
      <dgm:prSet/>
      <dgm:spPr/>
      <dgm:t>
        <a:bodyPr/>
        <a:lstStyle/>
        <a:p>
          <a:endParaRPr lang="es-MX"/>
        </a:p>
      </dgm:t>
    </dgm:pt>
    <dgm:pt modelId="{38B0CCD4-D4F4-4B09-8D27-2EEE807657E0}">
      <dgm:prSet phldrT="[Texto]"/>
      <dgm:spPr>
        <a:solidFill>
          <a:srgbClr val="F74B8D"/>
        </a:solidFill>
      </dgm:spPr>
      <dgm:t>
        <a:bodyPr/>
        <a:lstStyle/>
        <a:p>
          <a:r>
            <a:rPr lang="es-MX" dirty="0" smtClean="0"/>
            <a:t>Aprendizaje esperado</a:t>
          </a:r>
          <a:endParaRPr lang="es-MX" dirty="0"/>
        </a:p>
      </dgm:t>
    </dgm:pt>
    <dgm:pt modelId="{20DB68ED-928E-41C1-A540-9048C2F59C87}" type="parTrans" cxnId="{FE654734-312C-42E2-9B97-9111127077F4}">
      <dgm:prSet/>
      <dgm:spPr/>
      <dgm:t>
        <a:bodyPr/>
        <a:lstStyle/>
        <a:p>
          <a:endParaRPr lang="es-MX"/>
        </a:p>
      </dgm:t>
    </dgm:pt>
    <dgm:pt modelId="{A2A2B408-7266-4EAA-96E8-8F7D38F80406}" type="sibTrans" cxnId="{FE654734-312C-42E2-9B97-9111127077F4}">
      <dgm:prSet/>
      <dgm:spPr/>
      <dgm:t>
        <a:bodyPr/>
        <a:lstStyle/>
        <a:p>
          <a:endParaRPr lang="es-MX"/>
        </a:p>
      </dgm:t>
    </dgm:pt>
    <dgm:pt modelId="{F20B067E-81F5-4250-A60F-F470376B780A}">
      <dgm:prSet/>
      <dgm:spPr>
        <a:solidFill>
          <a:srgbClr val="F74B8D"/>
        </a:solidFill>
      </dgm:spPr>
      <dgm:t>
        <a:bodyPr/>
        <a:lstStyle/>
        <a:p>
          <a:r>
            <a:rPr lang="es-MX" dirty="0" smtClean="0"/>
            <a:t>Interacciones entre alumnos y maestros </a:t>
          </a:r>
          <a:endParaRPr lang="es-MX" dirty="0"/>
        </a:p>
      </dgm:t>
    </dgm:pt>
    <dgm:pt modelId="{D160C0A1-35BF-48EA-A181-478E87BFDA88}" type="parTrans" cxnId="{C770359B-EF92-420F-A9A5-51DF0D5DB559}">
      <dgm:prSet/>
      <dgm:spPr/>
      <dgm:t>
        <a:bodyPr/>
        <a:lstStyle/>
        <a:p>
          <a:endParaRPr lang="es-MX"/>
        </a:p>
      </dgm:t>
    </dgm:pt>
    <dgm:pt modelId="{448B0FD9-BF69-47C9-977D-1200DC571D47}" type="sibTrans" cxnId="{C770359B-EF92-420F-A9A5-51DF0D5DB559}">
      <dgm:prSet/>
      <dgm:spPr/>
      <dgm:t>
        <a:bodyPr/>
        <a:lstStyle/>
        <a:p>
          <a:endParaRPr lang="es-MX"/>
        </a:p>
      </dgm:t>
    </dgm:pt>
    <dgm:pt modelId="{F7522B74-2257-4EF6-905D-22E56A0696FB}">
      <dgm:prSet/>
      <dgm:spPr>
        <a:solidFill>
          <a:srgbClr val="F74B8D"/>
        </a:solidFill>
      </dgm:spPr>
      <dgm:t>
        <a:bodyPr/>
        <a:lstStyle/>
        <a:p>
          <a:r>
            <a:rPr lang="es-MX" dirty="0" smtClean="0"/>
            <a:t>Materiales</a:t>
          </a:r>
          <a:endParaRPr lang="es-MX" dirty="0"/>
        </a:p>
      </dgm:t>
    </dgm:pt>
    <dgm:pt modelId="{A54ED2D7-F71F-4C6E-8F18-F4D48B7AC3D9}" type="parTrans" cxnId="{A08765B5-1EF4-41F4-AABF-5C3AE68B0FD7}">
      <dgm:prSet/>
      <dgm:spPr/>
      <dgm:t>
        <a:bodyPr/>
        <a:lstStyle/>
        <a:p>
          <a:endParaRPr lang="es-MX"/>
        </a:p>
      </dgm:t>
    </dgm:pt>
    <dgm:pt modelId="{CA460444-5F19-4ED8-87A3-FBC8638C212A}" type="sibTrans" cxnId="{A08765B5-1EF4-41F4-AABF-5C3AE68B0FD7}">
      <dgm:prSet/>
      <dgm:spPr/>
      <dgm:t>
        <a:bodyPr/>
        <a:lstStyle/>
        <a:p>
          <a:endParaRPr lang="es-MX"/>
        </a:p>
      </dgm:t>
    </dgm:pt>
    <dgm:pt modelId="{738C2CBC-0CE4-4075-A238-17DC4D227A52}" type="pres">
      <dgm:prSet presAssocID="{DD4529E1-20BD-4694-8518-4429C98A7384}" presName="compositeShape" presStyleCnt="0">
        <dgm:presLayoutVars>
          <dgm:chMax val="7"/>
          <dgm:dir/>
          <dgm:resizeHandles val="exact"/>
        </dgm:presLayoutVars>
      </dgm:prSet>
      <dgm:spPr/>
    </dgm:pt>
    <dgm:pt modelId="{688BE432-4022-4E5A-BE2B-0CF5A2AE5127}" type="pres">
      <dgm:prSet presAssocID="{DD4529E1-20BD-4694-8518-4429C98A7384}" presName="wedge1" presStyleLbl="node1" presStyleIdx="0" presStyleCnt="5" custLinFactNeighborX="275" custLinFactNeighborY="-275"/>
      <dgm:spPr/>
      <dgm:t>
        <a:bodyPr/>
        <a:lstStyle/>
        <a:p>
          <a:endParaRPr lang="es-MX"/>
        </a:p>
      </dgm:t>
    </dgm:pt>
    <dgm:pt modelId="{5E4BE483-69D7-4C91-8453-1B9F544613D3}" type="pres">
      <dgm:prSet presAssocID="{DD4529E1-20BD-4694-8518-4429C98A738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607496-A8B6-4E2F-8D41-808A39F46F6B}" type="pres">
      <dgm:prSet presAssocID="{DD4529E1-20BD-4694-8518-4429C98A7384}" presName="wedge2" presStyleLbl="node1" presStyleIdx="1" presStyleCnt="5" custLinFactNeighborX="-826" custLinFactNeighborY="-1101"/>
      <dgm:spPr/>
      <dgm:t>
        <a:bodyPr/>
        <a:lstStyle/>
        <a:p>
          <a:endParaRPr lang="es-MX"/>
        </a:p>
      </dgm:t>
    </dgm:pt>
    <dgm:pt modelId="{30C57154-137D-45FE-BBB7-5B956AC2DD05}" type="pres">
      <dgm:prSet presAssocID="{DD4529E1-20BD-4694-8518-4429C98A738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569FA8-BEB3-4C25-AB7A-3BD38608B20D}" type="pres">
      <dgm:prSet presAssocID="{DD4529E1-20BD-4694-8518-4429C98A7384}" presName="wedge3" presStyleLbl="node1" presStyleIdx="2" presStyleCnt="5" custLinFactNeighborX="-275" custLinFactNeighborY="-1101"/>
      <dgm:spPr/>
      <dgm:t>
        <a:bodyPr/>
        <a:lstStyle/>
        <a:p>
          <a:endParaRPr lang="es-MX"/>
        </a:p>
      </dgm:t>
    </dgm:pt>
    <dgm:pt modelId="{778EADBE-6734-4F84-A7C4-332BDB8F857F}" type="pres">
      <dgm:prSet presAssocID="{DD4529E1-20BD-4694-8518-4429C98A738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9F25CC-7954-4D36-BBE0-3C8024403BB0}" type="pres">
      <dgm:prSet presAssocID="{DD4529E1-20BD-4694-8518-4429C98A7384}" presName="wedge4" presStyleLbl="node1" presStyleIdx="3" presStyleCnt="5"/>
      <dgm:spPr/>
      <dgm:t>
        <a:bodyPr/>
        <a:lstStyle/>
        <a:p>
          <a:endParaRPr lang="es-MX"/>
        </a:p>
      </dgm:t>
    </dgm:pt>
    <dgm:pt modelId="{88F82647-6D76-4525-89CA-9DF9C8BD4601}" type="pres">
      <dgm:prSet presAssocID="{DD4529E1-20BD-4694-8518-4429C98A738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CE6CBA-F1A0-4D15-A1AE-CEB8FADC22CD}" type="pres">
      <dgm:prSet presAssocID="{DD4529E1-20BD-4694-8518-4429C98A7384}" presName="wedge5" presStyleLbl="node1" presStyleIdx="4" presStyleCnt="5"/>
      <dgm:spPr/>
      <dgm:t>
        <a:bodyPr/>
        <a:lstStyle/>
        <a:p>
          <a:endParaRPr lang="es-MX"/>
        </a:p>
      </dgm:t>
    </dgm:pt>
    <dgm:pt modelId="{8C151389-C0A6-4CC2-8842-35B15199AA32}" type="pres">
      <dgm:prSet presAssocID="{DD4529E1-20BD-4694-8518-4429C98A738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CEFADAD-04E6-4E5A-879C-4FC51D9EFFAC}" type="presOf" srcId="{F20B067E-81F5-4250-A60F-F470376B780A}" destId="{30C57154-137D-45FE-BBB7-5B956AC2DD05}" srcOrd="1" destOrd="0" presId="urn:microsoft.com/office/officeart/2005/8/layout/chart3"/>
    <dgm:cxn modelId="{FE654734-312C-42E2-9B97-9111127077F4}" srcId="{DD4529E1-20BD-4694-8518-4429C98A7384}" destId="{38B0CCD4-D4F4-4B09-8D27-2EEE807657E0}" srcOrd="4" destOrd="0" parTransId="{20DB68ED-928E-41C1-A540-9048C2F59C87}" sibTransId="{A2A2B408-7266-4EAA-96E8-8F7D38F80406}"/>
    <dgm:cxn modelId="{502B53FF-E64A-4EA7-8DFE-17857925C612}" type="presOf" srcId="{450A67FE-8C89-426F-A30E-5C6B1DDEA0A2}" destId="{88F82647-6D76-4525-89CA-9DF9C8BD4601}" srcOrd="1" destOrd="0" presId="urn:microsoft.com/office/officeart/2005/8/layout/chart3"/>
    <dgm:cxn modelId="{E996C2F2-1DC9-4D25-93C4-566915D91523}" type="presOf" srcId="{450A67FE-8C89-426F-A30E-5C6B1DDEA0A2}" destId="{C59F25CC-7954-4D36-BBE0-3C8024403BB0}" srcOrd="0" destOrd="0" presId="urn:microsoft.com/office/officeart/2005/8/layout/chart3"/>
    <dgm:cxn modelId="{68B75313-46AC-49F7-A5FF-2D2CC55A5377}" srcId="{DD4529E1-20BD-4694-8518-4429C98A7384}" destId="{26C7408C-5B74-4E25-BF53-7BF6F92DE2A5}" srcOrd="0" destOrd="0" parTransId="{EC22B972-8A33-42ED-A337-5C90FB0AFE17}" sibTransId="{649881D1-00DF-4478-A495-DA349839AD77}"/>
    <dgm:cxn modelId="{A08765B5-1EF4-41F4-AABF-5C3AE68B0FD7}" srcId="{DD4529E1-20BD-4694-8518-4429C98A7384}" destId="{F7522B74-2257-4EF6-905D-22E56A0696FB}" srcOrd="2" destOrd="0" parTransId="{A54ED2D7-F71F-4C6E-8F18-F4D48B7AC3D9}" sibTransId="{CA460444-5F19-4ED8-87A3-FBC8638C212A}"/>
    <dgm:cxn modelId="{12B3E8A5-6A6E-4A06-85A3-F97D27A12329}" type="presOf" srcId="{38B0CCD4-D4F4-4B09-8D27-2EEE807657E0}" destId="{1FCE6CBA-F1A0-4D15-A1AE-CEB8FADC22CD}" srcOrd="0" destOrd="0" presId="urn:microsoft.com/office/officeart/2005/8/layout/chart3"/>
    <dgm:cxn modelId="{4C0D6DE9-A3F9-4C41-B826-F209D7FE092F}" type="presOf" srcId="{F20B067E-81F5-4250-A60F-F470376B780A}" destId="{F4607496-A8B6-4E2F-8D41-808A39F46F6B}" srcOrd="0" destOrd="0" presId="urn:microsoft.com/office/officeart/2005/8/layout/chart3"/>
    <dgm:cxn modelId="{416D7957-ED99-452D-8698-DE30292056A3}" type="presOf" srcId="{F7522B74-2257-4EF6-905D-22E56A0696FB}" destId="{C8569FA8-BEB3-4C25-AB7A-3BD38608B20D}" srcOrd="0" destOrd="0" presId="urn:microsoft.com/office/officeart/2005/8/layout/chart3"/>
    <dgm:cxn modelId="{C770359B-EF92-420F-A9A5-51DF0D5DB559}" srcId="{DD4529E1-20BD-4694-8518-4429C98A7384}" destId="{F20B067E-81F5-4250-A60F-F470376B780A}" srcOrd="1" destOrd="0" parTransId="{D160C0A1-35BF-48EA-A181-478E87BFDA88}" sibTransId="{448B0FD9-BF69-47C9-977D-1200DC571D47}"/>
    <dgm:cxn modelId="{480FBC10-3474-4FA9-AFAC-C4582BA46B69}" srcId="{DD4529E1-20BD-4694-8518-4429C98A7384}" destId="{450A67FE-8C89-426F-A30E-5C6B1DDEA0A2}" srcOrd="3" destOrd="0" parTransId="{D4FFDC53-C542-408D-9EA0-CB2706DFCC0F}" sibTransId="{1F724A0F-BA7F-4D16-B297-B3B7819C7716}"/>
    <dgm:cxn modelId="{8F037972-A82F-46B7-A969-C7E2010630C0}" type="presOf" srcId="{38B0CCD4-D4F4-4B09-8D27-2EEE807657E0}" destId="{8C151389-C0A6-4CC2-8842-35B15199AA32}" srcOrd="1" destOrd="0" presId="urn:microsoft.com/office/officeart/2005/8/layout/chart3"/>
    <dgm:cxn modelId="{D823E58D-0C52-4902-99C0-53084885A5B1}" type="presOf" srcId="{26C7408C-5B74-4E25-BF53-7BF6F92DE2A5}" destId="{688BE432-4022-4E5A-BE2B-0CF5A2AE5127}" srcOrd="0" destOrd="0" presId="urn:microsoft.com/office/officeart/2005/8/layout/chart3"/>
    <dgm:cxn modelId="{E4DAB2B3-3D8C-4A99-9AB8-5A8B7669412C}" type="presOf" srcId="{F7522B74-2257-4EF6-905D-22E56A0696FB}" destId="{778EADBE-6734-4F84-A7C4-332BDB8F857F}" srcOrd="1" destOrd="0" presId="urn:microsoft.com/office/officeart/2005/8/layout/chart3"/>
    <dgm:cxn modelId="{3A6CFB61-899D-4E50-A1A3-A6207CB436F3}" type="presOf" srcId="{26C7408C-5B74-4E25-BF53-7BF6F92DE2A5}" destId="{5E4BE483-69D7-4C91-8453-1B9F544613D3}" srcOrd="1" destOrd="0" presId="urn:microsoft.com/office/officeart/2005/8/layout/chart3"/>
    <dgm:cxn modelId="{539B7A71-E6E8-499B-A5DF-9A2031AEBCEC}" type="presOf" srcId="{DD4529E1-20BD-4694-8518-4429C98A7384}" destId="{738C2CBC-0CE4-4075-A238-17DC4D227A52}" srcOrd="0" destOrd="0" presId="urn:microsoft.com/office/officeart/2005/8/layout/chart3"/>
    <dgm:cxn modelId="{A7ED61C9-7D9C-49A8-9F81-49CD2A40D422}" type="presParOf" srcId="{738C2CBC-0CE4-4075-A238-17DC4D227A52}" destId="{688BE432-4022-4E5A-BE2B-0CF5A2AE5127}" srcOrd="0" destOrd="0" presId="urn:microsoft.com/office/officeart/2005/8/layout/chart3"/>
    <dgm:cxn modelId="{E4A310C1-0748-4429-B523-55E78B0F9556}" type="presParOf" srcId="{738C2CBC-0CE4-4075-A238-17DC4D227A52}" destId="{5E4BE483-69D7-4C91-8453-1B9F544613D3}" srcOrd="1" destOrd="0" presId="urn:microsoft.com/office/officeart/2005/8/layout/chart3"/>
    <dgm:cxn modelId="{F7BB7E75-B455-4F1F-8ADE-F03ADA8DDE01}" type="presParOf" srcId="{738C2CBC-0CE4-4075-A238-17DC4D227A52}" destId="{F4607496-A8B6-4E2F-8D41-808A39F46F6B}" srcOrd="2" destOrd="0" presId="urn:microsoft.com/office/officeart/2005/8/layout/chart3"/>
    <dgm:cxn modelId="{43EACDC2-D575-4CD9-8CAE-2E32A3121534}" type="presParOf" srcId="{738C2CBC-0CE4-4075-A238-17DC4D227A52}" destId="{30C57154-137D-45FE-BBB7-5B956AC2DD05}" srcOrd="3" destOrd="0" presId="urn:microsoft.com/office/officeart/2005/8/layout/chart3"/>
    <dgm:cxn modelId="{08248CED-2D5F-4A75-ADE5-8D2C1985D8ED}" type="presParOf" srcId="{738C2CBC-0CE4-4075-A238-17DC4D227A52}" destId="{C8569FA8-BEB3-4C25-AB7A-3BD38608B20D}" srcOrd="4" destOrd="0" presId="urn:microsoft.com/office/officeart/2005/8/layout/chart3"/>
    <dgm:cxn modelId="{7AEC1A72-F98B-4B8B-A656-622951B921F6}" type="presParOf" srcId="{738C2CBC-0CE4-4075-A238-17DC4D227A52}" destId="{778EADBE-6734-4F84-A7C4-332BDB8F857F}" srcOrd="5" destOrd="0" presId="urn:microsoft.com/office/officeart/2005/8/layout/chart3"/>
    <dgm:cxn modelId="{F8A6AC3A-A4F6-427C-BB9B-67BFEB417692}" type="presParOf" srcId="{738C2CBC-0CE4-4075-A238-17DC4D227A52}" destId="{C59F25CC-7954-4D36-BBE0-3C8024403BB0}" srcOrd="6" destOrd="0" presId="urn:microsoft.com/office/officeart/2005/8/layout/chart3"/>
    <dgm:cxn modelId="{87C6711B-80B6-4CD3-885F-21D9183150F5}" type="presParOf" srcId="{738C2CBC-0CE4-4075-A238-17DC4D227A52}" destId="{88F82647-6D76-4525-89CA-9DF9C8BD4601}" srcOrd="7" destOrd="0" presId="urn:microsoft.com/office/officeart/2005/8/layout/chart3"/>
    <dgm:cxn modelId="{58E1F381-763E-42F8-B86A-2E4414C7380D}" type="presParOf" srcId="{738C2CBC-0CE4-4075-A238-17DC4D227A52}" destId="{1FCE6CBA-F1A0-4D15-A1AE-CEB8FADC22CD}" srcOrd="8" destOrd="0" presId="urn:microsoft.com/office/officeart/2005/8/layout/chart3"/>
    <dgm:cxn modelId="{F56B9808-3A92-4C44-9CFA-1236221AEF9C}" type="presParOf" srcId="{738C2CBC-0CE4-4075-A238-17DC4D227A52}" destId="{8C151389-C0A6-4CC2-8842-35B15199AA32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8FB2DC-60D9-4C2A-A403-367C42F0DE54}" type="doc">
      <dgm:prSet loTypeId="urn:microsoft.com/office/officeart/2005/8/layout/hierarchy2" loCatId="hierarchy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78EC04C4-9FC1-4A05-9039-E1DD73D2BCF4}">
      <dgm:prSet phldrT="[Texto]"/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r>
            <a:rPr lang="es-MX" dirty="0" smtClean="0"/>
            <a:t>Materiales</a:t>
          </a:r>
          <a:endParaRPr lang="es-MX" dirty="0"/>
        </a:p>
      </dgm:t>
    </dgm:pt>
    <dgm:pt modelId="{0B8E1AE8-BEF3-4F63-8793-F6EAAD05711A}" type="parTrans" cxnId="{8C941329-A50F-4145-9AF4-05EB46AED87B}">
      <dgm:prSet/>
      <dgm:spPr/>
      <dgm:t>
        <a:bodyPr/>
        <a:lstStyle/>
        <a:p>
          <a:endParaRPr lang="es-MX"/>
        </a:p>
      </dgm:t>
    </dgm:pt>
    <dgm:pt modelId="{A6CEE88A-FA9E-4FC3-9851-384A3FCC9825}" type="sibTrans" cxnId="{8C941329-A50F-4145-9AF4-05EB46AED87B}">
      <dgm:prSet/>
      <dgm:spPr/>
      <dgm:t>
        <a:bodyPr/>
        <a:lstStyle/>
        <a:p>
          <a:endParaRPr lang="es-MX"/>
        </a:p>
      </dgm:t>
    </dgm:pt>
    <dgm:pt modelId="{BADA1320-C69C-47D0-B685-08091BAFFC3E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r>
            <a:rPr lang="es-MX" dirty="0" smtClean="0"/>
            <a:t>Habilidad lectora </a:t>
          </a:r>
          <a:endParaRPr lang="es-MX" dirty="0"/>
        </a:p>
      </dgm:t>
    </dgm:pt>
    <dgm:pt modelId="{9276AF4E-FA8C-4D63-9D05-8D9227D623F1}" type="parTrans" cxnId="{3F2AAC3E-0C70-4DF0-A23A-92DF2EED548F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endParaRPr lang="es-MX"/>
        </a:p>
      </dgm:t>
    </dgm:pt>
    <dgm:pt modelId="{B1D0A90F-D857-4D96-8FB8-0D974F4372E2}" type="sibTrans" cxnId="{3F2AAC3E-0C70-4DF0-A23A-92DF2EED548F}">
      <dgm:prSet/>
      <dgm:spPr/>
      <dgm:t>
        <a:bodyPr/>
        <a:lstStyle/>
        <a:p>
          <a:endParaRPr lang="es-MX"/>
        </a:p>
      </dgm:t>
    </dgm:pt>
    <dgm:pt modelId="{8F99B6FE-0B01-4616-A978-D525834A540F}">
      <dgm:prSet phldrT="[Texto]"/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r>
            <a:rPr lang="es-MX" dirty="0" smtClean="0"/>
            <a:t>Libros de texto</a:t>
          </a:r>
          <a:endParaRPr lang="es-MX" dirty="0"/>
        </a:p>
      </dgm:t>
    </dgm:pt>
    <dgm:pt modelId="{91DEF3E5-BC4C-42C1-A53C-97664EDCC317}" type="parTrans" cxnId="{165C2EE9-5FFB-4C5B-A0AD-ED8D95EAF2A1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endParaRPr lang="es-MX"/>
        </a:p>
      </dgm:t>
    </dgm:pt>
    <dgm:pt modelId="{0A6D6317-7CA9-4A22-BF51-D96C9CCC6689}" type="sibTrans" cxnId="{165C2EE9-5FFB-4C5B-A0AD-ED8D95EAF2A1}">
      <dgm:prSet/>
      <dgm:spPr/>
      <dgm:t>
        <a:bodyPr/>
        <a:lstStyle/>
        <a:p>
          <a:endParaRPr lang="es-MX"/>
        </a:p>
      </dgm:t>
    </dgm:pt>
    <dgm:pt modelId="{AEC4AD51-4177-4811-9EFE-79C8CD42DAF0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r>
            <a:rPr lang="es-MX" dirty="0" smtClean="0"/>
            <a:t>Biblioteca escolar y del aula</a:t>
          </a:r>
          <a:endParaRPr lang="es-MX" dirty="0"/>
        </a:p>
      </dgm:t>
    </dgm:pt>
    <dgm:pt modelId="{48183EB1-5D63-4304-99B1-5F6154362B5E}" type="parTrans" cxnId="{88516A11-4718-4A05-B4E8-2DFAD97F9865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endParaRPr lang="es-MX"/>
        </a:p>
      </dgm:t>
    </dgm:pt>
    <dgm:pt modelId="{6796A6E8-2741-407E-BBDF-44FFD8602026}" type="sibTrans" cxnId="{88516A11-4718-4A05-B4E8-2DFAD97F9865}">
      <dgm:prSet/>
      <dgm:spPr/>
      <dgm:t>
        <a:bodyPr/>
        <a:lstStyle/>
        <a:p>
          <a:endParaRPr lang="es-MX"/>
        </a:p>
      </dgm:t>
    </dgm:pt>
    <dgm:pt modelId="{039B5DC3-239D-4182-95D0-EA999D8DB65A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r>
            <a:rPr lang="es-MX" dirty="0" smtClean="0"/>
            <a:t>Materiales audiovisuales</a:t>
          </a:r>
          <a:endParaRPr lang="es-MX" dirty="0"/>
        </a:p>
      </dgm:t>
    </dgm:pt>
    <dgm:pt modelId="{E28E7A2D-2F76-452D-A0A5-DB13D97B7F89}" type="parTrans" cxnId="{CA39358F-124B-468D-8D9B-39DB4F71B93D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endParaRPr lang="es-MX"/>
        </a:p>
      </dgm:t>
    </dgm:pt>
    <dgm:pt modelId="{50471261-552C-4E09-B53E-60C18A7F2957}" type="sibTrans" cxnId="{CA39358F-124B-468D-8D9B-39DB4F71B93D}">
      <dgm:prSet/>
      <dgm:spPr/>
      <dgm:t>
        <a:bodyPr/>
        <a:lstStyle/>
        <a:p>
          <a:endParaRPr lang="es-MX"/>
        </a:p>
      </dgm:t>
    </dgm:pt>
    <dgm:pt modelId="{A67A40C5-733B-47DE-B3BC-B8426DD18EE0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r>
            <a:rPr lang="es-MX" dirty="0" smtClean="0"/>
            <a:t>Multimedia e internet</a:t>
          </a:r>
          <a:endParaRPr lang="es-MX" dirty="0"/>
        </a:p>
      </dgm:t>
    </dgm:pt>
    <dgm:pt modelId="{A7C3CDCB-B3AF-4711-AB6F-55170C1034C2}" type="parTrans" cxnId="{00C8C1E7-3A67-40B3-BBF8-7C33648C05E3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endParaRPr lang="es-MX"/>
        </a:p>
      </dgm:t>
    </dgm:pt>
    <dgm:pt modelId="{3C90E77C-8AC5-4E07-A8C6-F0F486F493CB}" type="sibTrans" cxnId="{00C8C1E7-3A67-40B3-BBF8-7C33648C05E3}">
      <dgm:prSet/>
      <dgm:spPr/>
      <dgm:t>
        <a:bodyPr/>
        <a:lstStyle/>
        <a:p>
          <a:endParaRPr lang="es-MX"/>
        </a:p>
      </dgm:t>
    </dgm:pt>
    <dgm:pt modelId="{764E5DEE-209B-4251-BDBA-749B2458F50A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r>
            <a:rPr lang="es-MX" dirty="0" smtClean="0"/>
            <a:t>Informáticos</a:t>
          </a:r>
          <a:endParaRPr lang="es-MX" dirty="0"/>
        </a:p>
      </dgm:t>
    </dgm:pt>
    <dgm:pt modelId="{3130BA55-E930-4749-8998-6660C31B8010}" type="parTrans" cxnId="{6B6DE1DE-D898-4783-B603-C71FBEDDA20F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endParaRPr lang="es-MX"/>
        </a:p>
      </dgm:t>
    </dgm:pt>
    <dgm:pt modelId="{30043B33-E025-4FDC-A7CA-11CBF5868777}" type="sibTrans" cxnId="{6B6DE1DE-D898-4783-B603-C71FBEDDA20F}">
      <dgm:prSet/>
      <dgm:spPr/>
      <dgm:t>
        <a:bodyPr/>
        <a:lstStyle/>
        <a:p>
          <a:endParaRPr lang="es-MX"/>
        </a:p>
      </dgm:t>
    </dgm:pt>
    <dgm:pt modelId="{7101109C-5983-4AC4-B6C4-05AA2ABC2936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r>
            <a:rPr lang="es-MX" dirty="0" smtClean="0"/>
            <a:t>Objetos de aprendizaje</a:t>
          </a:r>
          <a:endParaRPr lang="es-MX" dirty="0"/>
        </a:p>
      </dgm:t>
    </dgm:pt>
    <dgm:pt modelId="{02174027-E839-474C-A00D-E686BBBAE304}" type="parTrans" cxnId="{EBD788DF-27F0-4941-B0D0-1DA03297B2CD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endParaRPr lang="es-MX"/>
        </a:p>
      </dgm:t>
    </dgm:pt>
    <dgm:pt modelId="{81EED4F3-E7D8-460B-AC0E-328581CAD880}" type="sibTrans" cxnId="{EBD788DF-27F0-4941-B0D0-1DA03297B2CD}">
      <dgm:prSet/>
      <dgm:spPr/>
      <dgm:t>
        <a:bodyPr/>
        <a:lstStyle/>
        <a:p>
          <a:endParaRPr lang="es-MX"/>
        </a:p>
      </dgm:t>
    </dgm:pt>
    <dgm:pt modelId="{2926D9A8-102C-44FA-85A9-92747086B4EB}">
      <dgm:prSet/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r>
            <a:rPr lang="es-MX" dirty="0" smtClean="0"/>
            <a:t>Reactivos</a:t>
          </a:r>
          <a:endParaRPr lang="es-MX" dirty="0"/>
        </a:p>
      </dgm:t>
    </dgm:pt>
    <dgm:pt modelId="{663E2EF0-0C56-4381-B662-5256CA415CF1}" type="parTrans" cxnId="{72F48949-8C2D-48E4-90DC-2A964CAD8111}">
      <dgm:prSet/>
      <dgm:spPr>
        <a:ln>
          <a:solidFill>
            <a:srgbClr val="FF7C80"/>
          </a:solidFill>
        </a:ln>
      </dgm:spPr>
      <dgm:t>
        <a:bodyPr/>
        <a:lstStyle/>
        <a:p>
          <a:endParaRPr lang="es-MX"/>
        </a:p>
      </dgm:t>
    </dgm:pt>
    <dgm:pt modelId="{BB76D8F7-35E5-431A-AD74-8BCADC724D9F}" type="sibTrans" cxnId="{72F48949-8C2D-48E4-90DC-2A964CAD8111}">
      <dgm:prSet/>
      <dgm:spPr/>
      <dgm:t>
        <a:bodyPr/>
        <a:lstStyle/>
        <a:p>
          <a:endParaRPr lang="es-MX"/>
        </a:p>
      </dgm:t>
    </dgm:pt>
    <dgm:pt modelId="{070BFC79-13D4-4F9E-9E4E-2DFF48FAAA56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r>
            <a:rPr lang="es-MX" dirty="0" smtClean="0"/>
            <a:t>Planes de clase</a:t>
          </a:r>
          <a:endParaRPr lang="es-MX" dirty="0"/>
        </a:p>
      </dgm:t>
    </dgm:pt>
    <dgm:pt modelId="{625E28B0-3C79-44E0-9C51-0A53B0F0EDC5}" type="parTrans" cxnId="{EE86CEBE-9DB6-4289-87A1-294050851898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endParaRPr lang="es-MX"/>
        </a:p>
      </dgm:t>
    </dgm:pt>
    <dgm:pt modelId="{FAAC485A-91BE-46DD-933D-278AF10959D7}" type="sibTrans" cxnId="{EE86CEBE-9DB6-4289-87A1-294050851898}">
      <dgm:prSet/>
      <dgm:spPr/>
      <dgm:t>
        <a:bodyPr/>
        <a:lstStyle/>
        <a:p>
          <a:endParaRPr lang="es-MX"/>
        </a:p>
      </dgm:t>
    </dgm:pt>
    <dgm:pt modelId="{22E01252-AA78-40FF-B296-BBB3482E38D8}">
      <dgm:prSet/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r>
            <a:rPr lang="es-MX" dirty="0" smtClean="0"/>
            <a:t>Plataformas tecnológicas </a:t>
          </a:r>
          <a:endParaRPr lang="es-MX" dirty="0"/>
        </a:p>
      </dgm:t>
    </dgm:pt>
    <dgm:pt modelId="{126FC1D2-9288-4A44-90CB-2120F026087B}" type="parTrans" cxnId="{46A31A7F-B5A9-4FB5-94AA-DC0A6885AD96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endParaRPr lang="es-MX"/>
        </a:p>
      </dgm:t>
    </dgm:pt>
    <dgm:pt modelId="{648C1429-7ABD-4441-BFC8-EDB16E831518}" type="sibTrans" cxnId="{46A31A7F-B5A9-4FB5-94AA-DC0A6885AD96}">
      <dgm:prSet/>
      <dgm:spPr/>
      <dgm:t>
        <a:bodyPr/>
        <a:lstStyle/>
        <a:p>
          <a:endParaRPr lang="es-MX"/>
        </a:p>
      </dgm:t>
    </dgm:pt>
    <dgm:pt modelId="{9B8DB9A2-9CFD-4046-A716-D664AA0C57CA}">
      <dgm:prSet/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r>
            <a:rPr lang="es-MX" dirty="0" smtClean="0"/>
            <a:t>Software educativo</a:t>
          </a:r>
          <a:endParaRPr lang="es-MX" dirty="0"/>
        </a:p>
      </dgm:t>
    </dgm:pt>
    <dgm:pt modelId="{9D400B80-446A-446F-BF3E-27F07E78FEC5}" type="parTrans" cxnId="{E0A39D36-8C4A-4982-8A8B-4D029C4D52FC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endParaRPr lang="es-MX"/>
        </a:p>
      </dgm:t>
    </dgm:pt>
    <dgm:pt modelId="{3E6924F0-685D-4CB9-A20B-E79C33F6506F}" type="sibTrans" cxnId="{E0A39D36-8C4A-4982-8A8B-4D029C4D52FC}">
      <dgm:prSet/>
      <dgm:spPr/>
      <dgm:t>
        <a:bodyPr/>
        <a:lstStyle/>
        <a:p>
          <a:endParaRPr lang="es-MX"/>
        </a:p>
      </dgm:t>
    </dgm:pt>
    <dgm:pt modelId="{640D626A-6A6E-4259-95E5-43C28E7DF2C6}" type="pres">
      <dgm:prSet presAssocID="{688FB2DC-60D9-4C2A-A403-367C42F0DE5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30A79C4-9BAF-467E-8537-850E509D10CE}" type="pres">
      <dgm:prSet presAssocID="{78EC04C4-9FC1-4A05-9039-E1DD73D2BCF4}" presName="root1" presStyleCnt="0"/>
      <dgm:spPr/>
    </dgm:pt>
    <dgm:pt modelId="{E81C71FA-BCBD-4C9A-A473-B6478549F3DC}" type="pres">
      <dgm:prSet presAssocID="{78EC04C4-9FC1-4A05-9039-E1DD73D2BCF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71603F0-B1C2-4ECF-A16F-720D3B7947B3}" type="pres">
      <dgm:prSet presAssocID="{78EC04C4-9FC1-4A05-9039-E1DD73D2BCF4}" presName="level2hierChild" presStyleCnt="0"/>
      <dgm:spPr/>
    </dgm:pt>
    <dgm:pt modelId="{86ABF08C-04F5-40CC-9591-AA7EB3FB7FD0}" type="pres">
      <dgm:prSet presAssocID="{9276AF4E-FA8C-4D63-9D05-8D9227D623F1}" presName="conn2-1" presStyleLbl="parChTrans1D2" presStyleIdx="0" presStyleCnt="3"/>
      <dgm:spPr/>
      <dgm:t>
        <a:bodyPr/>
        <a:lstStyle/>
        <a:p>
          <a:endParaRPr lang="es-MX"/>
        </a:p>
      </dgm:t>
    </dgm:pt>
    <dgm:pt modelId="{87369E6C-BB11-48A2-9738-6142CEF0EF29}" type="pres">
      <dgm:prSet presAssocID="{9276AF4E-FA8C-4D63-9D05-8D9227D623F1}" presName="connTx" presStyleLbl="parChTrans1D2" presStyleIdx="0" presStyleCnt="3"/>
      <dgm:spPr/>
      <dgm:t>
        <a:bodyPr/>
        <a:lstStyle/>
        <a:p>
          <a:endParaRPr lang="es-MX"/>
        </a:p>
      </dgm:t>
    </dgm:pt>
    <dgm:pt modelId="{2CC340E1-DE85-4C42-97E1-99A3FCD53122}" type="pres">
      <dgm:prSet presAssocID="{BADA1320-C69C-47D0-B685-08091BAFFC3E}" presName="root2" presStyleCnt="0"/>
      <dgm:spPr/>
    </dgm:pt>
    <dgm:pt modelId="{77D582FA-2903-4ABB-93A0-96D8548731A4}" type="pres">
      <dgm:prSet presAssocID="{BADA1320-C69C-47D0-B685-08091BAFFC3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310851E-4B7F-4469-82C3-337ABDD18159}" type="pres">
      <dgm:prSet presAssocID="{BADA1320-C69C-47D0-B685-08091BAFFC3E}" presName="level3hierChild" presStyleCnt="0"/>
      <dgm:spPr/>
    </dgm:pt>
    <dgm:pt modelId="{A11D9FFC-DED7-4043-B1A5-8B5B6E690D78}" type="pres">
      <dgm:prSet presAssocID="{91DEF3E5-BC4C-42C1-A53C-97664EDCC317}" presName="conn2-1" presStyleLbl="parChTrans1D3" presStyleIdx="0" presStyleCnt="6"/>
      <dgm:spPr/>
      <dgm:t>
        <a:bodyPr/>
        <a:lstStyle/>
        <a:p>
          <a:endParaRPr lang="es-MX"/>
        </a:p>
      </dgm:t>
    </dgm:pt>
    <dgm:pt modelId="{C9A92047-3E48-4208-81EF-A4C5E789DBA5}" type="pres">
      <dgm:prSet presAssocID="{91DEF3E5-BC4C-42C1-A53C-97664EDCC317}" presName="connTx" presStyleLbl="parChTrans1D3" presStyleIdx="0" presStyleCnt="6"/>
      <dgm:spPr/>
      <dgm:t>
        <a:bodyPr/>
        <a:lstStyle/>
        <a:p>
          <a:endParaRPr lang="es-MX"/>
        </a:p>
      </dgm:t>
    </dgm:pt>
    <dgm:pt modelId="{C3E0C85B-76FF-4792-A39B-006CE317407A}" type="pres">
      <dgm:prSet presAssocID="{8F99B6FE-0B01-4616-A978-D525834A540F}" presName="root2" presStyleCnt="0"/>
      <dgm:spPr/>
    </dgm:pt>
    <dgm:pt modelId="{9420C234-812D-4BCA-B05C-796E2B96E720}" type="pres">
      <dgm:prSet presAssocID="{8F99B6FE-0B01-4616-A978-D525834A540F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C260482-BEAC-4000-8C5C-1BE4E04B4686}" type="pres">
      <dgm:prSet presAssocID="{8F99B6FE-0B01-4616-A978-D525834A540F}" presName="level3hierChild" presStyleCnt="0"/>
      <dgm:spPr/>
    </dgm:pt>
    <dgm:pt modelId="{CCC8A7D3-AB9E-4068-98CE-ED6A304AAE66}" type="pres">
      <dgm:prSet presAssocID="{48183EB1-5D63-4304-99B1-5F6154362B5E}" presName="conn2-1" presStyleLbl="parChTrans1D3" presStyleIdx="1" presStyleCnt="6"/>
      <dgm:spPr/>
      <dgm:t>
        <a:bodyPr/>
        <a:lstStyle/>
        <a:p>
          <a:endParaRPr lang="es-MX"/>
        </a:p>
      </dgm:t>
    </dgm:pt>
    <dgm:pt modelId="{A34B9631-16C0-4A86-AFC8-6C8148A1849A}" type="pres">
      <dgm:prSet presAssocID="{48183EB1-5D63-4304-99B1-5F6154362B5E}" presName="connTx" presStyleLbl="parChTrans1D3" presStyleIdx="1" presStyleCnt="6"/>
      <dgm:spPr/>
      <dgm:t>
        <a:bodyPr/>
        <a:lstStyle/>
        <a:p>
          <a:endParaRPr lang="es-MX"/>
        </a:p>
      </dgm:t>
    </dgm:pt>
    <dgm:pt modelId="{06C48E40-E4E6-4440-AE2F-055C69F55F20}" type="pres">
      <dgm:prSet presAssocID="{AEC4AD51-4177-4811-9EFE-79C8CD42DAF0}" presName="root2" presStyleCnt="0"/>
      <dgm:spPr/>
    </dgm:pt>
    <dgm:pt modelId="{02D3620C-13CB-4909-A9EC-2AC0B3F66024}" type="pres">
      <dgm:prSet presAssocID="{AEC4AD51-4177-4811-9EFE-79C8CD42DAF0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32869F5-C738-4252-9090-D92D55F4EBAD}" type="pres">
      <dgm:prSet presAssocID="{AEC4AD51-4177-4811-9EFE-79C8CD42DAF0}" presName="level3hierChild" presStyleCnt="0"/>
      <dgm:spPr/>
    </dgm:pt>
    <dgm:pt modelId="{CCA1D66A-07B5-4EE9-9120-5F2287685309}" type="pres">
      <dgm:prSet presAssocID="{E28E7A2D-2F76-452D-A0A5-DB13D97B7F89}" presName="conn2-1" presStyleLbl="parChTrans1D2" presStyleIdx="1" presStyleCnt="3"/>
      <dgm:spPr/>
      <dgm:t>
        <a:bodyPr/>
        <a:lstStyle/>
        <a:p>
          <a:endParaRPr lang="es-MX"/>
        </a:p>
      </dgm:t>
    </dgm:pt>
    <dgm:pt modelId="{2FBE06A7-0ADA-4472-9381-0068EE85531F}" type="pres">
      <dgm:prSet presAssocID="{E28E7A2D-2F76-452D-A0A5-DB13D97B7F89}" presName="connTx" presStyleLbl="parChTrans1D2" presStyleIdx="1" presStyleCnt="3"/>
      <dgm:spPr/>
      <dgm:t>
        <a:bodyPr/>
        <a:lstStyle/>
        <a:p>
          <a:endParaRPr lang="es-MX"/>
        </a:p>
      </dgm:t>
    </dgm:pt>
    <dgm:pt modelId="{BF4FC17C-0398-482D-AC91-E70209CB13C1}" type="pres">
      <dgm:prSet presAssocID="{039B5DC3-239D-4182-95D0-EA999D8DB65A}" presName="root2" presStyleCnt="0"/>
      <dgm:spPr/>
    </dgm:pt>
    <dgm:pt modelId="{5D7FDCD2-910D-4211-9E1D-AE7C6DD99BA2}" type="pres">
      <dgm:prSet presAssocID="{039B5DC3-239D-4182-95D0-EA999D8DB65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A10D038-32B8-464F-8674-E7A664922069}" type="pres">
      <dgm:prSet presAssocID="{039B5DC3-239D-4182-95D0-EA999D8DB65A}" presName="level3hierChild" presStyleCnt="0"/>
      <dgm:spPr/>
    </dgm:pt>
    <dgm:pt modelId="{A7F69854-878A-4D92-B8B3-FC31FF4FA242}" type="pres">
      <dgm:prSet presAssocID="{A7C3CDCB-B3AF-4711-AB6F-55170C1034C2}" presName="conn2-1" presStyleLbl="parChTrans1D3" presStyleIdx="2" presStyleCnt="6"/>
      <dgm:spPr/>
      <dgm:t>
        <a:bodyPr/>
        <a:lstStyle/>
        <a:p>
          <a:endParaRPr lang="es-MX"/>
        </a:p>
      </dgm:t>
    </dgm:pt>
    <dgm:pt modelId="{DD96D163-C3E1-42CF-9417-CDBF69B9AAD1}" type="pres">
      <dgm:prSet presAssocID="{A7C3CDCB-B3AF-4711-AB6F-55170C1034C2}" presName="connTx" presStyleLbl="parChTrans1D3" presStyleIdx="2" presStyleCnt="6"/>
      <dgm:spPr/>
      <dgm:t>
        <a:bodyPr/>
        <a:lstStyle/>
        <a:p>
          <a:endParaRPr lang="es-MX"/>
        </a:p>
      </dgm:t>
    </dgm:pt>
    <dgm:pt modelId="{B8CB48D8-BFD6-4113-8CA0-B7912F32CC7F}" type="pres">
      <dgm:prSet presAssocID="{A67A40C5-733B-47DE-B3BC-B8426DD18EE0}" presName="root2" presStyleCnt="0"/>
      <dgm:spPr/>
    </dgm:pt>
    <dgm:pt modelId="{996C68EE-6523-454D-A5E9-9CA18D5B875B}" type="pres">
      <dgm:prSet presAssocID="{A67A40C5-733B-47DE-B3BC-B8426DD18EE0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32D8FBE-B846-46C5-BDCE-E7DDD84E33E1}" type="pres">
      <dgm:prSet presAssocID="{A67A40C5-733B-47DE-B3BC-B8426DD18EE0}" presName="level3hierChild" presStyleCnt="0"/>
      <dgm:spPr/>
    </dgm:pt>
    <dgm:pt modelId="{13C43723-20D9-47D1-B8C1-CB4A52097BB6}" type="pres">
      <dgm:prSet presAssocID="{3130BA55-E930-4749-8998-6660C31B8010}" presName="conn2-1" presStyleLbl="parChTrans1D2" presStyleIdx="2" presStyleCnt="3"/>
      <dgm:spPr/>
      <dgm:t>
        <a:bodyPr/>
        <a:lstStyle/>
        <a:p>
          <a:endParaRPr lang="es-MX"/>
        </a:p>
      </dgm:t>
    </dgm:pt>
    <dgm:pt modelId="{CD82BA11-D55E-48CF-9628-735989835B0E}" type="pres">
      <dgm:prSet presAssocID="{3130BA55-E930-4749-8998-6660C31B8010}" presName="connTx" presStyleLbl="parChTrans1D2" presStyleIdx="2" presStyleCnt="3"/>
      <dgm:spPr/>
      <dgm:t>
        <a:bodyPr/>
        <a:lstStyle/>
        <a:p>
          <a:endParaRPr lang="es-MX"/>
        </a:p>
      </dgm:t>
    </dgm:pt>
    <dgm:pt modelId="{D5C2097F-DC3B-48E6-ACAB-7715443E8384}" type="pres">
      <dgm:prSet presAssocID="{764E5DEE-209B-4251-BDBA-749B2458F50A}" presName="root2" presStyleCnt="0"/>
      <dgm:spPr/>
    </dgm:pt>
    <dgm:pt modelId="{458D784F-4AC1-4A3F-B7BD-DAC53FCDBF55}" type="pres">
      <dgm:prSet presAssocID="{764E5DEE-209B-4251-BDBA-749B2458F50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08A9555-ADAB-411D-9EE6-C6555C220C2F}" type="pres">
      <dgm:prSet presAssocID="{764E5DEE-209B-4251-BDBA-749B2458F50A}" presName="level3hierChild" presStyleCnt="0"/>
      <dgm:spPr/>
    </dgm:pt>
    <dgm:pt modelId="{86DD6136-035E-408A-9850-7B053796E572}" type="pres">
      <dgm:prSet presAssocID="{02174027-E839-474C-A00D-E686BBBAE304}" presName="conn2-1" presStyleLbl="parChTrans1D3" presStyleIdx="3" presStyleCnt="6"/>
      <dgm:spPr/>
      <dgm:t>
        <a:bodyPr/>
        <a:lstStyle/>
        <a:p>
          <a:endParaRPr lang="es-MX"/>
        </a:p>
      </dgm:t>
    </dgm:pt>
    <dgm:pt modelId="{24518843-CC22-4198-9791-5FC7B7E7B0AA}" type="pres">
      <dgm:prSet presAssocID="{02174027-E839-474C-A00D-E686BBBAE304}" presName="connTx" presStyleLbl="parChTrans1D3" presStyleIdx="3" presStyleCnt="6"/>
      <dgm:spPr/>
      <dgm:t>
        <a:bodyPr/>
        <a:lstStyle/>
        <a:p>
          <a:endParaRPr lang="es-MX"/>
        </a:p>
      </dgm:t>
    </dgm:pt>
    <dgm:pt modelId="{577FA1C6-E6A0-4717-B6C2-DFED620768DD}" type="pres">
      <dgm:prSet presAssocID="{7101109C-5983-4AC4-B6C4-05AA2ABC2936}" presName="root2" presStyleCnt="0"/>
      <dgm:spPr/>
    </dgm:pt>
    <dgm:pt modelId="{E56A3F84-78C5-4918-866C-4EAD1C71F8A1}" type="pres">
      <dgm:prSet presAssocID="{7101109C-5983-4AC4-B6C4-05AA2ABC2936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0E536D-51D8-4C71-A813-151A9F332834}" type="pres">
      <dgm:prSet presAssocID="{7101109C-5983-4AC4-B6C4-05AA2ABC2936}" presName="level3hierChild" presStyleCnt="0"/>
      <dgm:spPr/>
    </dgm:pt>
    <dgm:pt modelId="{E6C82A8E-D0A3-4161-96B3-C8DC57126619}" type="pres">
      <dgm:prSet presAssocID="{126FC1D2-9288-4A44-90CB-2120F026087B}" presName="conn2-1" presStyleLbl="parChTrans1D4" presStyleIdx="0" presStyleCnt="2"/>
      <dgm:spPr/>
      <dgm:t>
        <a:bodyPr/>
        <a:lstStyle/>
        <a:p>
          <a:endParaRPr lang="es-MX"/>
        </a:p>
      </dgm:t>
    </dgm:pt>
    <dgm:pt modelId="{AB3CBBD5-7518-4BA9-9C60-E162ECF4EACA}" type="pres">
      <dgm:prSet presAssocID="{126FC1D2-9288-4A44-90CB-2120F026087B}" presName="connTx" presStyleLbl="parChTrans1D4" presStyleIdx="0" presStyleCnt="2"/>
      <dgm:spPr/>
      <dgm:t>
        <a:bodyPr/>
        <a:lstStyle/>
        <a:p>
          <a:endParaRPr lang="es-MX"/>
        </a:p>
      </dgm:t>
    </dgm:pt>
    <dgm:pt modelId="{0CEF8433-BE07-4E4E-85E6-987FAC26DF70}" type="pres">
      <dgm:prSet presAssocID="{22E01252-AA78-40FF-B296-BBB3482E38D8}" presName="root2" presStyleCnt="0"/>
      <dgm:spPr/>
    </dgm:pt>
    <dgm:pt modelId="{3C687FFC-A73B-4DFE-AB51-43A03257998C}" type="pres">
      <dgm:prSet presAssocID="{22E01252-AA78-40FF-B296-BBB3482E38D8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5AA4068-878D-4C18-8B0A-72B71DFA3B53}" type="pres">
      <dgm:prSet presAssocID="{22E01252-AA78-40FF-B296-BBB3482E38D8}" presName="level3hierChild" presStyleCnt="0"/>
      <dgm:spPr/>
    </dgm:pt>
    <dgm:pt modelId="{901A3D12-F544-4D55-89D2-F30161C75B01}" type="pres">
      <dgm:prSet presAssocID="{625E28B0-3C79-44E0-9C51-0A53B0F0EDC5}" presName="conn2-1" presStyleLbl="parChTrans1D3" presStyleIdx="4" presStyleCnt="6"/>
      <dgm:spPr/>
      <dgm:t>
        <a:bodyPr/>
        <a:lstStyle/>
        <a:p>
          <a:endParaRPr lang="es-MX"/>
        </a:p>
      </dgm:t>
    </dgm:pt>
    <dgm:pt modelId="{2F9EBE5A-850D-474D-A426-67558EF84E5F}" type="pres">
      <dgm:prSet presAssocID="{625E28B0-3C79-44E0-9C51-0A53B0F0EDC5}" presName="connTx" presStyleLbl="parChTrans1D3" presStyleIdx="4" presStyleCnt="6"/>
      <dgm:spPr/>
      <dgm:t>
        <a:bodyPr/>
        <a:lstStyle/>
        <a:p>
          <a:endParaRPr lang="es-MX"/>
        </a:p>
      </dgm:t>
    </dgm:pt>
    <dgm:pt modelId="{B02DEA02-6E3B-4C3B-BD55-351941719754}" type="pres">
      <dgm:prSet presAssocID="{070BFC79-13D4-4F9E-9E4E-2DFF48FAAA56}" presName="root2" presStyleCnt="0"/>
      <dgm:spPr/>
    </dgm:pt>
    <dgm:pt modelId="{F70AB807-6CE5-4BA5-9597-BD51FED4DE0D}" type="pres">
      <dgm:prSet presAssocID="{070BFC79-13D4-4F9E-9E4E-2DFF48FAAA56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DFD67BE-B61E-46EE-B47C-BE4BC301BA93}" type="pres">
      <dgm:prSet presAssocID="{070BFC79-13D4-4F9E-9E4E-2DFF48FAAA56}" presName="level3hierChild" presStyleCnt="0"/>
      <dgm:spPr/>
    </dgm:pt>
    <dgm:pt modelId="{955246DF-9E31-4774-BE69-B272CA596908}" type="pres">
      <dgm:prSet presAssocID="{9D400B80-446A-446F-BF3E-27F07E78FEC5}" presName="conn2-1" presStyleLbl="parChTrans1D4" presStyleIdx="1" presStyleCnt="2"/>
      <dgm:spPr/>
      <dgm:t>
        <a:bodyPr/>
        <a:lstStyle/>
        <a:p>
          <a:endParaRPr lang="es-MX"/>
        </a:p>
      </dgm:t>
    </dgm:pt>
    <dgm:pt modelId="{E7BDD1AE-8893-408B-852E-E17654E1A13B}" type="pres">
      <dgm:prSet presAssocID="{9D400B80-446A-446F-BF3E-27F07E78FEC5}" presName="connTx" presStyleLbl="parChTrans1D4" presStyleIdx="1" presStyleCnt="2"/>
      <dgm:spPr/>
      <dgm:t>
        <a:bodyPr/>
        <a:lstStyle/>
        <a:p>
          <a:endParaRPr lang="es-MX"/>
        </a:p>
      </dgm:t>
    </dgm:pt>
    <dgm:pt modelId="{1DA5DD53-4C12-4790-B274-114867E1BF1B}" type="pres">
      <dgm:prSet presAssocID="{9B8DB9A2-9CFD-4046-A716-D664AA0C57CA}" presName="root2" presStyleCnt="0"/>
      <dgm:spPr/>
    </dgm:pt>
    <dgm:pt modelId="{B299BBD4-5956-4F6E-93FF-015DA5DEEEA1}" type="pres">
      <dgm:prSet presAssocID="{9B8DB9A2-9CFD-4046-A716-D664AA0C57CA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BB89036-2FB6-44BD-9750-71DF5C76CB4B}" type="pres">
      <dgm:prSet presAssocID="{9B8DB9A2-9CFD-4046-A716-D664AA0C57CA}" presName="level3hierChild" presStyleCnt="0"/>
      <dgm:spPr/>
    </dgm:pt>
    <dgm:pt modelId="{BD9CAEAE-73D6-4FC6-90A5-32FBD33A5700}" type="pres">
      <dgm:prSet presAssocID="{663E2EF0-0C56-4381-B662-5256CA415CF1}" presName="conn2-1" presStyleLbl="parChTrans1D3" presStyleIdx="5" presStyleCnt="6"/>
      <dgm:spPr/>
      <dgm:t>
        <a:bodyPr/>
        <a:lstStyle/>
        <a:p>
          <a:endParaRPr lang="es-MX"/>
        </a:p>
      </dgm:t>
    </dgm:pt>
    <dgm:pt modelId="{2DB5922A-0F8C-4ED3-9CC7-A5D6C4C9893C}" type="pres">
      <dgm:prSet presAssocID="{663E2EF0-0C56-4381-B662-5256CA415CF1}" presName="connTx" presStyleLbl="parChTrans1D3" presStyleIdx="5" presStyleCnt="6"/>
      <dgm:spPr/>
      <dgm:t>
        <a:bodyPr/>
        <a:lstStyle/>
        <a:p>
          <a:endParaRPr lang="es-MX"/>
        </a:p>
      </dgm:t>
    </dgm:pt>
    <dgm:pt modelId="{EB43D33F-A057-479C-8131-E28823B86133}" type="pres">
      <dgm:prSet presAssocID="{2926D9A8-102C-44FA-85A9-92747086B4EB}" presName="root2" presStyleCnt="0"/>
      <dgm:spPr/>
    </dgm:pt>
    <dgm:pt modelId="{0A9509ED-0875-4DC9-BCF7-9DF0B9891F2F}" type="pres">
      <dgm:prSet presAssocID="{2926D9A8-102C-44FA-85A9-92747086B4EB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572CE60-C6D0-4383-AF55-61E31C7FF204}" type="pres">
      <dgm:prSet presAssocID="{2926D9A8-102C-44FA-85A9-92747086B4EB}" presName="level3hierChild" presStyleCnt="0"/>
      <dgm:spPr/>
    </dgm:pt>
  </dgm:ptLst>
  <dgm:cxnLst>
    <dgm:cxn modelId="{88516A11-4718-4A05-B4E8-2DFAD97F9865}" srcId="{BADA1320-C69C-47D0-B685-08091BAFFC3E}" destId="{AEC4AD51-4177-4811-9EFE-79C8CD42DAF0}" srcOrd="1" destOrd="0" parTransId="{48183EB1-5D63-4304-99B1-5F6154362B5E}" sibTransId="{6796A6E8-2741-407E-BBDF-44FFD8602026}"/>
    <dgm:cxn modelId="{F95EDEAC-C135-4E67-8079-73E1173C7930}" type="presOf" srcId="{764E5DEE-209B-4251-BDBA-749B2458F50A}" destId="{458D784F-4AC1-4A3F-B7BD-DAC53FCDBF55}" srcOrd="0" destOrd="0" presId="urn:microsoft.com/office/officeart/2005/8/layout/hierarchy2"/>
    <dgm:cxn modelId="{00C0C425-6DC6-43D7-8CDB-9FA2E7164389}" type="presOf" srcId="{78EC04C4-9FC1-4A05-9039-E1DD73D2BCF4}" destId="{E81C71FA-BCBD-4C9A-A473-B6478549F3DC}" srcOrd="0" destOrd="0" presId="urn:microsoft.com/office/officeart/2005/8/layout/hierarchy2"/>
    <dgm:cxn modelId="{BC4B45FA-2470-41BD-9745-B8331AB714A0}" type="presOf" srcId="{070BFC79-13D4-4F9E-9E4E-2DFF48FAAA56}" destId="{F70AB807-6CE5-4BA5-9597-BD51FED4DE0D}" srcOrd="0" destOrd="0" presId="urn:microsoft.com/office/officeart/2005/8/layout/hierarchy2"/>
    <dgm:cxn modelId="{A2D1EEEA-AB06-4467-B6A5-6C58CCDAB2AC}" type="presOf" srcId="{48183EB1-5D63-4304-99B1-5F6154362B5E}" destId="{A34B9631-16C0-4A86-AFC8-6C8148A1849A}" srcOrd="1" destOrd="0" presId="urn:microsoft.com/office/officeart/2005/8/layout/hierarchy2"/>
    <dgm:cxn modelId="{F91FCA92-F072-4E1B-A1FB-C825C6231877}" type="presOf" srcId="{91DEF3E5-BC4C-42C1-A53C-97664EDCC317}" destId="{C9A92047-3E48-4208-81EF-A4C5E789DBA5}" srcOrd="1" destOrd="0" presId="urn:microsoft.com/office/officeart/2005/8/layout/hierarchy2"/>
    <dgm:cxn modelId="{929BEF7F-6CE2-478A-B140-1007AC33AD9F}" type="presOf" srcId="{9276AF4E-FA8C-4D63-9D05-8D9227D623F1}" destId="{86ABF08C-04F5-40CC-9591-AA7EB3FB7FD0}" srcOrd="0" destOrd="0" presId="urn:microsoft.com/office/officeart/2005/8/layout/hierarchy2"/>
    <dgm:cxn modelId="{8C941329-A50F-4145-9AF4-05EB46AED87B}" srcId="{688FB2DC-60D9-4C2A-A403-367C42F0DE54}" destId="{78EC04C4-9FC1-4A05-9039-E1DD73D2BCF4}" srcOrd="0" destOrd="0" parTransId="{0B8E1AE8-BEF3-4F63-8793-F6EAAD05711A}" sibTransId="{A6CEE88A-FA9E-4FC3-9851-384A3FCC9825}"/>
    <dgm:cxn modelId="{6B6DE1DE-D898-4783-B603-C71FBEDDA20F}" srcId="{78EC04C4-9FC1-4A05-9039-E1DD73D2BCF4}" destId="{764E5DEE-209B-4251-BDBA-749B2458F50A}" srcOrd="2" destOrd="0" parTransId="{3130BA55-E930-4749-8998-6660C31B8010}" sibTransId="{30043B33-E025-4FDC-A7CA-11CBF5868777}"/>
    <dgm:cxn modelId="{63D2555C-D3E8-47B7-9C4F-4E677CB6F811}" type="presOf" srcId="{A67A40C5-733B-47DE-B3BC-B8426DD18EE0}" destId="{996C68EE-6523-454D-A5E9-9CA18D5B875B}" srcOrd="0" destOrd="0" presId="urn:microsoft.com/office/officeart/2005/8/layout/hierarchy2"/>
    <dgm:cxn modelId="{3F2AAC3E-0C70-4DF0-A23A-92DF2EED548F}" srcId="{78EC04C4-9FC1-4A05-9039-E1DD73D2BCF4}" destId="{BADA1320-C69C-47D0-B685-08091BAFFC3E}" srcOrd="0" destOrd="0" parTransId="{9276AF4E-FA8C-4D63-9D05-8D9227D623F1}" sibTransId="{B1D0A90F-D857-4D96-8FB8-0D974F4372E2}"/>
    <dgm:cxn modelId="{303C0C2D-0F27-4ADD-8BAC-15F1BB988767}" type="presOf" srcId="{BADA1320-C69C-47D0-B685-08091BAFFC3E}" destId="{77D582FA-2903-4ABB-93A0-96D8548731A4}" srcOrd="0" destOrd="0" presId="urn:microsoft.com/office/officeart/2005/8/layout/hierarchy2"/>
    <dgm:cxn modelId="{7A32A9CB-2E12-4E55-A4EF-0F250AD1E2A6}" type="presOf" srcId="{039B5DC3-239D-4182-95D0-EA999D8DB65A}" destId="{5D7FDCD2-910D-4211-9E1D-AE7C6DD99BA2}" srcOrd="0" destOrd="0" presId="urn:microsoft.com/office/officeart/2005/8/layout/hierarchy2"/>
    <dgm:cxn modelId="{87594F34-9B82-4EFD-B426-C3B928F6F145}" type="presOf" srcId="{91DEF3E5-BC4C-42C1-A53C-97664EDCC317}" destId="{A11D9FFC-DED7-4043-B1A5-8B5B6E690D78}" srcOrd="0" destOrd="0" presId="urn:microsoft.com/office/officeart/2005/8/layout/hierarchy2"/>
    <dgm:cxn modelId="{E0A39D36-8C4A-4982-8A8B-4D029C4D52FC}" srcId="{070BFC79-13D4-4F9E-9E4E-2DFF48FAAA56}" destId="{9B8DB9A2-9CFD-4046-A716-D664AA0C57CA}" srcOrd="0" destOrd="0" parTransId="{9D400B80-446A-446F-BF3E-27F07E78FEC5}" sibTransId="{3E6924F0-685D-4CB9-A20B-E79C33F6506F}"/>
    <dgm:cxn modelId="{EE86CEBE-9DB6-4289-87A1-294050851898}" srcId="{764E5DEE-209B-4251-BDBA-749B2458F50A}" destId="{070BFC79-13D4-4F9E-9E4E-2DFF48FAAA56}" srcOrd="1" destOrd="0" parTransId="{625E28B0-3C79-44E0-9C51-0A53B0F0EDC5}" sibTransId="{FAAC485A-91BE-46DD-933D-278AF10959D7}"/>
    <dgm:cxn modelId="{165C2EE9-5FFB-4C5B-A0AD-ED8D95EAF2A1}" srcId="{BADA1320-C69C-47D0-B685-08091BAFFC3E}" destId="{8F99B6FE-0B01-4616-A978-D525834A540F}" srcOrd="0" destOrd="0" parTransId="{91DEF3E5-BC4C-42C1-A53C-97664EDCC317}" sibTransId="{0A6D6317-7CA9-4A22-BF51-D96C9CCC6689}"/>
    <dgm:cxn modelId="{00C8C1E7-3A67-40B3-BBF8-7C33648C05E3}" srcId="{039B5DC3-239D-4182-95D0-EA999D8DB65A}" destId="{A67A40C5-733B-47DE-B3BC-B8426DD18EE0}" srcOrd="0" destOrd="0" parTransId="{A7C3CDCB-B3AF-4711-AB6F-55170C1034C2}" sibTransId="{3C90E77C-8AC5-4E07-A8C6-F0F486F493CB}"/>
    <dgm:cxn modelId="{46A31A7F-B5A9-4FB5-94AA-DC0A6885AD96}" srcId="{7101109C-5983-4AC4-B6C4-05AA2ABC2936}" destId="{22E01252-AA78-40FF-B296-BBB3482E38D8}" srcOrd="0" destOrd="0" parTransId="{126FC1D2-9288-4A44-90CB-2120F026087B}" sibTransId="{648C1429-7ABD-4441-BFC8-EDB16E831518}"/>
    <dgm:cxn modelId="{D13A0FEE-7FFC-4C76-B9EB-BA146EB741FA}" type="presOf" srcId="{48183EB1-5D63-4304-99B1-5F6154362B5E}" destId="{CCC8A7D3-AB9E-4068-98CE-ED6A304AAE66}" srcOrd="0" destOrd="0" presId="urn:microsoft.com/office/officeart/2005/8/layout/hierarchy2"/>
    <dgm:cxn modelId="{125F9005-9BB6-4625-81FA-1CD9AE2CB314}" type="presOf" srcId="{688FB2DC-60D9-4C2A-A403-367C42F0DE54}" destId="{640D626A-6A6E-4259-95E5-43C28E7DF2C6}" srcOrd="0" destOrd="0" presId="urn:microsoft.com/office/officeart/2005/8/layout/hierarchy2"/>
    <dgm:cxn modelId="{4D4E69C9-872E-4E36-BA8F-FEFCC96225EB}" type="presOf" srcId="{9D400B80-446A-446F-BF3E-27F07E78FEC5}" destId="{E7BDD1AE-8893-408B-852E-E17654E1A13B}" srcOrd="1" destOrd="0" presId="urn:microsoft.com/office/officeart/2005/8/layout/hierarchy2"/>
    <dgm:cxn modelId="{B8DCB3B6-C3DE-4621-8C0C-30A0460C546F}" type="presOf" srcId="{3130BA55-E930-4749-8998-6660C31B8010}" destId="{13C43723-20D9-47D1-B8C1-CB4A52097BB6}" srcOrd="0" destOrd="0" presId="urn:microsoft.com/office/officeart/2005/8/layout/hierarchy2"/>
    <dgm:cxn modelId="{6A7F9868-4E06-4ECE-9C3E-6B67105282D3}" type="presOf" srcId="{AEC4AD51-4177-4811-9EFE-79C8CD42DAF0}" destId="{02D3620C-13CB-4909-A9EC-2AC0B3F66024}" srcOrd="0" destOrd="0" presId="urn:microsoft.com/office/officeart/2005/8/layout/hierarchy2"/>
    <dgm:cxn modelId="{CA39358F-124B-468D-8D9B-39DB4F71B93D}" srcId="{78EC04C4-9FC1-4A05-9039-E1DD73D2BCF4}" destId="{039B5DC3-239D-4182-95D0-EA999D8DB65A}" srcOrd="1" destOrd="0" parTransId="{E28E7A2D-2F76-452D-A0A5-DB13D97B7F89}" sibTransId="{50471261-552C-4E09-B53E-60C18A7F2957}"/>
    <dgm:cxn modelId="{27038A26-5EE1-41AF-ABCB-2F2700E601E3}" type="presOf" srcId="{625E28B0-3C79-44E0-9C51-0A53B0F0EDC5}" destId="{2F9EBE5A-850D-474D-A426-67558EF84E5F}" srcOrd="1" destOrd="0" presId="urn:microsoft.com/office/officeart/2005/8/layout/hierarchy2"/>
    <dgm:cxn modelId="{437B3A36-ED90-4A6D-96A2-D221937103EA}" type="presOf" srcId="{E28E7A2D-2F76-452D-A0A5-DB13D97B7F89}" destId="{2FBE06A7-0ADA-4472-9381-0068EE85531F}" srcOrd="1" destOrd="0" presId="urn:microsoft.com/office/officeart/2005/8/layout/hierarchy2"/>
    <dgm:cxn modelId="{8DE9B255-2E4A-4005-A9AE-83727761FD5B}" type="presOf" srcId="{9D400B80-446A-446F-BF3E-27F07E78FEC5}" destId="{955246DF-9E31-4774-BE69-B272CA596908}" srcOrd="0" destOrd="0" presId="urn:microsoft.com/office/officeart/2005/8/layout/hierarchy2"/>
    <dgm:cxn modelId="{1C806C77-F6BB-4DC2-86ED-183B8992558F}" type="presOf" srcId="{02174027-E839-474C-A00D-E686BBBAE304}" destId="{24518843-CC22-4198-9791-5FC7B7E7B0AA}" srcOrd="1" destOrd="0" presId="urn:microsoft.com/office/officeart/2005/8/layout/hierarchy2"/>
    <dgm:cxn modelId="{72F48949-8C2D-48E4-90DC-2A964CAD8111}" srcId="{764E5DEE-209B-4251-BDBA-749B2458F50A}" destId="{2926D9A8-102C-44FA-85A9-92747086B4EB}" srcOrd="2" destOrd="0" parTransId="{663E2EF0-0C56-4381-B662-5256CA415CF1}" sibTransId="{BB76D8F7-35E5-431A-AD74-8BCADC724D9F}"/>
    <dgm:cxn modelId="{68C86E76-22DC-4C01-9C3E-3E0B161D0661}" type="presOf" srcId="{A7C3CDCB-B3AF-4711-AB6F-55170C1034C2}" destId="{A7F69854-878A-4D92-B8B3-FC31FF4FA242}" srcOrd="0" destOrd="0" presId="urn:microsoft.com/office/officeart/2005/8/layout/hierarchy2"/>
    <dgm:cxn modelId="{38974600-CCC2-4D52-8BAA-6576C4049993}" type="presOf" srcId="{9276AF4E-FA8C-4D63-9D05-8D9227D623F1}" destId="{87369E6C-BB11-48A2-9738-6142CEF0EF29}" srcOrd="1" destOrd="0" presId="urn:microsoft.com/office/officeart/2005/8/layout/hierarchy2"/>
    <dgm:cxn modelId="{4839A29D-F9C4-4993-B74C-F62928E829B8}" type="presOf" srcId="{2926D9A8-102C-44FA-85A9-92747086B4EB}" destId="{0A9509ED-0875-4DC9-BCF7-9DF0B9891F2F}" srcOrd="0" destOrd="0" presId="urn:microsoft.com/office/officeart/2005/8/layout/hierarchy2"/>
    <dgm:cxn modelId="{FEB27302-89EC-4EBB-8BA4-7CF41F42670F}" type="presOf" srcId="{A7C3CDCB-B3AF-4711-AB6F-55170C1034C2}" destId="{DD96D163-C3E1-42CF-9417-CDBF69B9AAD1}" srcOrd="1" destOrd="0" presId="urn:microsoft.com/office/officeart/2005/8/layout/hierarchy2"/>
    <dgm:cxn modelId="{EE5B35EC-5738-4C5B-B536-7496D5A7CF50}" type="presOf" srcId="{8F99B6FE-0B01-4616-A978-D525834A540F}" destId="{9420C234-812D-4BCA-B05C-796E2B96E720}" srcOrd="0" destOrd="0" presId="urn:microsoft.com/office/officeart/2005/8/layout/hierarchy2"/>
    <dgm:cxn modelId="{A362A588-9D65-4714-A640-CB70FDEC0ABC}" type="presOf" srcId="{02174027-E839-474C-A00D-E686BBBAE304}" destId="{86DD6136-035E-408A-9850-7B053796E572}" srcOrd="0" destOrd="0" presId="urn:microsoft.com/office/officeart/2005/8/layout/hierarchy2"/>
    <dgm:cxn modelId="{EBD788DF-27F0-4941-B0D0-1DA03297B2CD}" srcId="{764E5DEE-209B-4251-BDBA-749B2458F50A}" destId="{7101109C-5983-4AC4-B6C4-05AA2ABC2936}" srcOrd="0" destOrd="0" parTransId="{02174027-E839-474C-A00D-E686BBBAE304}" sibTransId="{81EED4F3-E7D8-460B-AC0E-328581CAD880}"/>
    <dgm:cxn modelId="{61C01D10-EB81-4EA0-A0E6-8ECFD3AF00C6}" type="presOf" srcId="{E28E7A2D-2F76-452D-A0A5-DB13D97B7F89}" destId="{CCA1D66A-07B5-4EE9-9120-5F2287685309}" srcOrd="0" destOrd="0" presId="urn:microsoft.com/office/officeart/2005/8/layout/hierarchy2"/>
    <dgm:cxn modelId="{245EA4D8-8643-44AA-8E02-CFDF5C4B5B15}" type="presOf" srcId="{625E28B0-3C79-44E0-9C51-0A53B0F0EDC5}" destId="{901A3D12-F544-4D55-89D2-F30161C75B01}" srcOrd="0" destOrd="0" presId="urn:microsoft.com/office/officeart/2005/8/layout/hierarchy2"/>
    <dgm:cxn modelId="{03C078FF-43CA-44AE-B77D-2132E767AC62}" type="presOf" srcId="{9B8DB9A2-9CFD-4046-A716-D664AA0C57CA}" destId="{B299BBD4-5956-4F6E-93FF-015DA5DEEEA1}" srcOrd="0" destOrd="0" presId="urn:microsoft.com/office/officeart/2005/8/layout/hierarchy2"/>
    <dgm:cxn modelId="{8C25DB39-D206-4253-B497-81A0E56EB6BE}" type="presOf" srcId="{7101109C-5983-4AC4-B6C4-05AA2ABC2936}" destId="{E56A3F84-78C5-4918-866C-4EAD1C71F8A1}" srcOrd="0" destOrd="0" presId="urn:microsoft.com/office/officeart/2005/8/layout/hierarchy2"/>
    <dgm:cxn modelId="{FA477B6B-D8BA-4623-8E7B-FABA1C347167}" type="presOf" srcId="{22E01252-AA78-40FF-B296-BBB3482E38D8}" destId="{3C687FFC-A73B-4DFE-AB51-43A03257998C}" srcOrd="0" destOrd="0" presId="urn:microsoft.com/office/officeart/2005/8/layout/hierarchy2"/>
    <dgm:cxn modelId="{D060F590-F11D-4705-BD70-CC968C2D98ED}" type="presOf" srcId="{3130BA55-E930-4749-8998-6660C31B8010}" destId="{CD82BA11-D55E-48CF-9628-735989835B0E}" srcOrd="1" destOrd="0" presId="urn:microsoft.com/office/officeart/2005/8/layout/hierarchy2"/>
    <dgm:cxn modelId="{C0ABAAD2-2781-49D0-BF42-2E7FA3A1DB16}" type="presOf" srcId="{126FC1D2-9288-4A44-90CB-2120F026087B}" destId="{AB3CBBD5-7518-4BA9-9C60-E162ECF4EACA}" srcOrd="1" destOrd="0" presId="urn:microsoft.com/office/officeart/2005/8/layout/hierarchy2"/>
    <dgm:cxn modelId="{AA926FD2-9315-4BE9-BD59-AF4FFC2961F2}" type="presOf" srcId="{126FC1D2-9288-4A44-90CB-2120F026087B}" destId="{E6C82A8E-D0A3-4161-96B3-C8DC57126619}" srcOrd="0" destOrd="0" presId="urn:microsoft.com/office/officeart/2005/8/layout/hierarchy2"/>
    <dgm:cxn modelId="{380660BA-6F53-4F71-BD9F-141EBA09878A}" type="presOf" srcId="{663E2EF0-0C56-4381-B662-5256CA415CF1}" destId="{BD9CAEAE-73D6-4FC6-90A5-32FBD33A5700}" srcOrd="0" destOrd="0" presId="urn:microsoft.com/office/officeart/2005/8/layout/hierarchy2"/>
    <dgm:cxn modelId="{09FEE3BE-A4E3-4516-87DD-91FE8B6061D8}" type="presOf" srcId="{663E2EF0-0C56-4381-B662-5256CA415CF1}" destId="{2DB5922A-0F8C-4ED3-9CC7-A5D6C4C9893C}" srcOrd="1" destOrd="0" presId="urn:microsoft.com/office/officeart/2005/8/layout/hierarchy2"/>
    <dgm:cxn modelId="{B6AC09D5-875D-4CF4-ACD6-9BDC8E2F6135}" type="presParOf" srcId="{640D626A-6A6E-4259-95E5-43C28E7DF2C6}" destId="{C30A79C4-9BAF-467E-8537-850E509D10CE}" srcOrd="0" destOrd="0" presId="urn:microsoft.com/office/officeart/2005/8/layout/hierarchy2"/>
    <dgm:cxn modelId="{06FD2A75-1CA2-40DF-B3B5-42DCE3C8009D}" type="presParOf" srcId="{C30A79C4-9BAF-467E-8537-850E509D10CE}" destId="{E81C71FA-BCBD-4C9A-A473-B6478549F3DC}" srcOrd="0" destOrd="0" presId="urn:microsoft.com/office/officeart/2005/8/layout/hierarchy2"/>
    <dgm:cxn modelId="{08F71E8C-2630-4E42-B5F6-24CE18A727C7}" type="presParOf" srcId="{C30A79C4-9BAF-467E-8537-850E509D10CE}" destId="{F71603F0-B1C2-4ECF-A16F-720D3B7947B3}" srcOrd="1" destOrd="0" presId="urn:microsoft.com/office/officeart/2005/8/layout/hierarchy2"/>
    <dgm:cxn modelId="{3F9ABD7A-D6DC-4234-8D53-6F79BF7FD111}" type="presParOf" srcId="{F71603F0-B1C2-4ECF-A16F-720D3B7947B3}" destId="{86ABF08C-04F5-40CC-9591-AA7EB3FB7FD0}" srcOrd="0" destOrd="0" presId="urn:microsoft.com/office/officeart/2005/8/layout/hierarchy2"/>
    <dgm:cxn modelId="{517FB6AA-B0C4-4654-AE0F-4C994807E0BD}" type="presParOf" srcId="{86ABF08C-04F5-40CC-9591-AA7EB3FB7FD0}" destId="{87369E6C-BB11-48A2-9738-6142CEF0EF29}" srcOrd="0" destOrd="0" presId="urn:microsoft.com/office/officeart/2005/8/layout/hierarchy2"/>
    <dgm:cxn modelId="{D81496C6-2D18-4225-92DB-9445FBAF9FF2}" type="presParOf" srcId="{F71603F0-B1C2-4ECF-A16F-720D3B7947B3}" destId="{2CC340E1-DE85-4C42-97E1-99A3FCD53122}" srcOrd="1" destOrd="0" presId="urn:microsoft.com/office/officeart/2005/8/layout/hierarchy2"/>
    <dgm:cxn modelId="{7830EEE5-3409-4AE9-BEFB-C38829638500}" type="presParOf" srcId="{2CC340E1-DE85-4C42-97E1-99A3FCD53122}" destId="{77D582FA-2903-4ABB-93A0-96D8548731A4}" srcOrd="0" destOrd="0" presId="urn:microsoft.com/office/officeart/2005/8/layout/hierarchy2"/>
    <dgm:cxn modelId="{010A7704-5AE7-4890-91F4-06FB62588613}" type="presParOf" srcId="{2CC340E1-DE85-4C42-97E1-99A3FCD53122}" destId="{3310851E-4B7F-4469-82C3-337ABDD18159}" srcOrd="1" destOrd="0" presId="urn:microsoft.com/office/officeart/2005/8/layout/hierarchy2"/>
    <dgm:cxn modelId="{EF931DC6-47CC-4C1B-8C9A-30B75844C83B}" type="presParOf" srcId="{3310851E-4B7F-4469-82C3-337ABDD18159}" destId="{A11D9FFC-DED7-4043-B1A5-8B5B6E690D78}" srcOrd="0" destOrd="0" presId="urn:microsoft.com/office/officeart/2005/8/layout/hierarchy2"/>
    <dgm:cxn modelId="{A467A90D-B6DD-4F1E-A766-8ECD38CFA937}" type="presParOf" srcId="{A11D9FFC-DED7-4043-B1A5-8B5B6E690D78}" destId="{C9A92047-3E48-4208-81EF-A4C5E789DBA5}" srcOrd="0" destOrd="0" presId="urn:microsoft.com/office/officeart/2005/8/layout/hierarchy2"/>
    <dgm:cxn modelId="{9B0D7B38-099E-4A36-8930-D8D38779F357}" type="presParOf" srcId="{3310851E-4B7F-4469-82C3-337ABDD18159}" destId="{C3E0C85B-76FF-4792-A39B-006CE317407A}" srcOrd="1" destOrd="0" presId="urn:microsoft.com/office/officeart/2005/8/layout/hierarchy2"/>
    <dgm:cxn modelId="{801BF79C-6D02-44EB-B2AA-DCBE5960D818}" type="presParOf" srcId="{C3E0C85B-76FF-4792-A39B-006CE317407A}" destId="{9420C234-812D-4BCA-B05C-796E2B96E720}" srcOrd="0" destOrd="0" presId="urn:microsoft.com/office/officeart/2005/8/layout/hierarchy2"/>
    <dgm:cxn modelId="{D7783AC8-A56A-4A97-B131-5D474669CBA8}" type="presParOf" srcId="{C3E0C85B-76FF-4792-A39B-006CE317407A}" destId="{3C260482-BEAC-4000-8C5C-1BE4E04B4686}" srcOrd="1" destOrd="0" presId="urn:microsoft.com/office/officeart/2005/8/layout/hierarchy2"/>
    <dgm:cxn modelId="{C879F644-1966-4C74-8D1A-69582CD4C81F}" type="presParOf" srcId="{3310851E-4B7F-4469-82C3-337ABDD18159}" destId="{CCC8A7D3-AB9E-4068-98CE-ED6A304AAE66}" srcOrd="2" destOrd="0" presId="urn:microsoft.com/office/officeart/2005/8/layout/hierarchy2"/>
    <dgm:cxn modelId="{4085FC2E-5255-4A0C-89EC-5C1133F07DAF}" type="presParOf" srcId="{CCC8A7D3-AB9E-4068-98CE-ED6A304AAE66}" destId="{A34B9631-16C0-4A86-AFC8-6C8148A1849A}" srcOrd="0" destOrd="0" presId="urn:microsoft.com/office/officeart/2005/8/layout/hierarchy2"/>
    <dgm:cxn modelId="{BB567784-2227-44E4-804C-D28E7BECD138}" type="presParOf" srcId="{3310851E-4B7F-4469-82C3-337ABDD18159}" destId="{06C48E40-E4E6-4440-AE2F-055C69F55F20}" srcOrd="3" destOrd="0" presId="urn:microsoft.com/office/officeart/2005/8/layout/hierarchy2"/>
    <dgm:cxn modelId="{212989C1-9CD1-49D8-B9AD-F5F49ED36247}" type="presParOf" srcId="{06C48E40-E4E6-4440-AE2F-055C69F55F20}" destId="{02D3620C-13CB-4909-A9EC-2AC0B3F66024}" srcOrd="0" destOrd="0" presId="urn:microsoft.com/office/officeart/2005/8/layout/hierarchy2"/>
    <dgm:cxn modelId="{383C709D-0B21-4C71-A8F3-B5F9927A29C4}" type="presParOf" srcId="{06C48E40-E4E6-4440-AE2F-055C69F55F20}" destId="{732869F5-C738-4252-9090-D92D55F4EBAD}" srcOrd="1" destOrd="0" presId="urn:microsoft.com/office/officeart/2005/8/layout/hierarchy2"/>
    <dgm:cxn modelId="{3DF61C1D-D08C-41EF-BD9C-827A49D52D38}" type="presParOf" srcId="{F71603F0-B1C2-4ECF-A16F-720D3B7947B3}" destId="{CCA1D66A-07B5-4EE9-9120-5F2287685309}" srcOrd="2" destOrd="0" presId="urn:microsoft.com/office/officeart/2005/8/layout/hierarchy2"/>
    <dgm:cxn modelId="{EB9707B0-0129-4191-9ACA-4017A683DE36}" type="presParOf" srcId="{CCA1D66A-07B5-4EE9-9120-5F2287685309}" destId="{2FBE06A7-0ADA-4472-9381-0068EE85531F}" srcOrd="0" destOrd="0" presId="urn:microsoft.com/office/officeart/2005/8/layout/hierarchy2"/>
    <dgm:cxn modelId="{D01E8165-2EEC-4C03-8F58-EBDB7FE040A8}" type="presParOf" srcId="{F71603F0-B1C2-4ECF-A16F-720D3B7947B3}" destId="{BF4FC17C-0398-482D-AC91-E70209CB13C1}" srcOrd="3" destOrd="0" presId="urn:microsoft.com/office/officeart/2005/8/layout/hierarchy2"/>
    <dgm:cxn modelId="{F59F2654-C6A7-4064-B6B1-2E7BC06EF009}" type="presParOf" srcId="{BF4FC17C-0398-482D-AC91-E70209CB13C1}" destId="{5D7FDCD2-910D-4211-9E1D-AE7C6DD99BA2}" srcOrd="0" destOrd="0" presId="urn:microsoft.com/office/officeart/2005/8/layout/hierarchy2"/>
    <dgm:cxn modelId="{51CD5091-EE10-490F-9563-0226B9BE34A2}" type="presParOf" srcId="{BF4FC17C-0398-482D-AC91-E70209CB13C1}" destId="{2A10D038-32B8-464F-8674-E7A664922069}" srcOrd="1" destOrd="0" presId="urn:microsoft.com/office/officeart/2005/8/layout/hierarchy2"/>
    <dgm:cxn modelId="{F3D641A8-A6B7-4CAB-BED8-A25C37617853}" type="presParOf" srcId="{2A10D038-32B8-464F-8674-E7A664922069}" destId="{A7F69854-878A-4D92-B8B3-FC31FF4FA242}" srcOrd="0" destOrd="0" presId="urn:microsoft.com/office/officeart/2005/8/layout/hierarchy2"/>
    <dgm:cxn modelId="{2650DA66-981B-4081-A25E-8AD7CBDFC441}" type="presParOf" srcId="{A7F69854-878A-4D92-B8B3-FC31FF4FA242}" destId="{DD96D163-C3E1-42CF-9417-CDBF69B9AAD1}" srcOrd="0" destOrd="0" presId="urn:microsoft.com/office/officeart/2005/8/layout/hierarchy2"/>
    <dgm:cxn modelId="{98825330-8B92-4344-BF5E-29A5CD4BDC91}" type="presParOf" srcId="{2A10D038-32B8-464F-8674-E7A664922069}" destId="{B8CB48D8-BFD6-4113-8CA0-B7912F32CC7F}" srcOrd="1" destOrd="0" presId="urn:microsoft.com/office/officeart/2005/8/layout/hierarchy2"/>
    <dgm:cxn modelId="{CE9B1E21-7EB2-4C35-9EF2-3BEA7BC61D42}" type="presParOf" srcId="{B8CB48D8-BFD6-4113-8CA0-B7912F32CC7F}" destId="{996C68EE-6523-454D-A5E9-9CA18D5B875B}" srcOrd="0" destOrd="0" presId="urn:microsoft.com/office/officeart/2005/8/layout/hierarchy2"/>
    <dgm:cxn modelId="{9BC24467-583E-4A25-883F-46A17608FA6F}" type="presParOf" srcId="{B8CB48D8-BFD6-4113-8CA0-B7912F32CC7F}" destId="{E32D8FBE-B846-46C5-BDCE-E7DDD84E33E1}" srcOrd="1" destOrd="0" presId="urn:microsoft.com/office/officeart/2005/8/layout/hierarchy2"/>
    <dgm:cxn modelId="{7C25DA28-40A3-4E2C-AFE3-DEFF0BE3A308}" type="presParOf" srcId="{F71603F0-B1C2-4ECF-A16F-720D3B7947B3}" destId="{13C43723-20D9-47D1-B8C1-CB4A52097BB6}" srcOrd="4" destOrd="0" presId="urn:microsoft.com/office/officeart/2005/8/layout/hierarchy2"/>
    <dgm:cxn modelId="{91468115-2929-4A1E-B6BE-579F60D799A2}" type="presParOf" srcId="{13C43723-20D9-47D1-B8C1-CB4A52097BB6}" destId="{CD82BA11-D55E-48CF-9628-735989835B0E}" srcOrd="0" destOrd="0" presId="urn:microsoft.com/office/officeart/2005/8/layout/hierarchy2"/>
    <dgm:cxn modelId="{91C8721A-9EA0-471C-BB63-7DC811A04807}" type="presParOf" srcId="{F71603F0-B1C2-4ECF-A16F-720D3B7947B3}" destId="{D5C2097F-DC3B-48E6-ACAB-7715443E8384}" srcOrd="5" destOrd="0" presId="urn:microsoft.com/office/officeart/2005/8/layout/hierarchy2"/>
    <dgm:cxn modelId="{CD853132-3637-4331-B19B-D5498FE0EE36}" type="presParOf" srcId="{D5C2097F-DC3B-48E6-ACAB-7715443E8384}" destId="{458D784F-4AC1-4A3F-B7BD-DAC53FCDBF55}" srcOrd="0" destOrd="0" presId="urn:microsoft.com/office/officeart/2005/8/layout/hierarchy2"/>
    <dgm:cxn modelId="{6FDB7C8B-391C-4B77-B0CA-191A7F011505}" type="presParOf" srcId="{D5C2097F-DC3B-48E6-ACAB-7715443E8384}" destId="{A08A9555-ADAB-411D-9EE6-C6555C220C2F}" srcOrd="1" destOrd="0" presId="urn:microsoft.com/office/officeart/2005/8/layout/hierarchy2"/>
    <dgm:cxn modelId="{B7E20FD6-59A3-4A09-956E-B1798E7FBD14}" type="presParOf" srcId="{A08A9555-ADAB-411D-9EE6-C6555C220C2F}" destId="{86DD6136-035E-408A-9850-7B053796E572}" srcOrd="0" destOrd="0" presId="urn:microsoft.com/office/officeart/2005/8/layout/hierarchy2"/>
    <dgm:cxn modelId="{61B7BEF3-3C19-410C-AD32-552D5371C1E8}" type="presParOf" srcId="{86DD6136-035E-408A-9850-7B053796E572}" destId="{24518843-CC22-4198-9791-5FC7B7E7B0AA}" srcOrd="0" destOrd="0" presId="urn:microsoft.com/office/officeart/2005/8/layout/hierarchy2"/>
    <dgm:cxn modelId="{F5F64B31-9454-45EE-984A-7D48A5E8DC64}" type="presParOf" srcId="{A08A9555-ADAB-411D-9EE6-C6555C220C2F}" destId="{577FA1C6-E6A0-4717-B6C2-DFED620768DD}" srcOrd="1" destOrd="0" presId="urn:microsoft.com/office/officeart/2005/8/layout/hierarchy2"/>
    <dgm:cxn modelId="{5C496F9F-3645-449C-94D1-04CB719CA67C}" type="presParOf" srcId="{577FA1C6-E6A0-4717-B6C2-DFED620768DD}" destId="{E56A3F84-78C5-4918-866C-4EAD1C71F8A1}" srcOrd="0" destOrd="0" presId="urn:microsoft.com/office/officeart/2005/8/layout/hierarchy2"/>
    <dgm:cxn modelId="{247E94A0-D9D1-4057-9E36-1001FAA800EB}" type="presParOf" srcId="{577FA1C6-E6A0-4717-B6C2-DFED620768DD}" destId="{EB0E536D-51D8-4C71-A813-151A9F332834}" srcOrd="1" destOrd="0" presId="urn:microsoft.com/office/officeart/2005/8/layout/hierarchy2"/>
    <dgm:cxn modelId="{28FFEDAD-269E-4A57-956C-F674216DF9B7}" type="presParOf" srcId="{EB0E536D-51D8-4C71-A813-151A9F332834}" destId="{E6C82A8E-D0A3-4161-96B3-C8DC57126619}" srcOrd="0" destOrd="0" presId="urn:microsoft.com/office/officeart/2005/8/layout/hierarchy2"/>
    <dgm:cxn modelId="{FE95E590-DEF9-4679-B4AC-23280CA9C3BA}" type="presParOf" srcId="{E6C82A8E-D0A3-4161-96B3-C8DC57126619}" destId="{AB3CBBD5-7518-4BA9-9C60-E162ECF4EACA}" srcOrd="0" destOrd="0" presId="urn:microsoft.com/office/officeart/2005/8/layout/hierarchy2"/>
    <dgm:cxn modelId="{89682532-E4C2-4289-BA43-ECF4038651B8}" type="presParOf" srcId="{EB0E536D-51D8-4C71-A813-151A9F332834}" destId="{0CEF8433-BE07-4E4E-85E6-987FAC26DF70}" srcOrd="1" destOrd="0" presId="urn:microsoft.com/office/officeart/2005/8/layout/hierarchy2"/>
    <dgm:cxn modelId="{5F9F1166-1296-4A03-A73A-EB6380F1E033}" type="presParOf" srcId="{0CEF8433-BE07-4E4E-85E6-987FAC26DF70}" destId="{3C687FFC-A73B-4DFE-AB51-43A03257998C}" srcOrd="0" destOrd="0" presId="urn:microsoft.com/office/officeart/2005/8/layout/hierarchy2"/>
    <dgm:cxn modelId="{96626D94-62E1-41F1-9A29-3DD9AB8E5B8C}" type="presParOf" srcId="{0CEF8433-BE07-4E4E-85E6-987FAC26DF70}" destId="{E5AA4068-878D-4C18-8B0A-72B71DFA3B53}" srcOrd="1" destOrd="0" presId="urn:microsoft.com/office/officeart/2005/8/layout/hierarchy2"/>
    <dgm:cxn modelId="{409B6B49-0908-4876-90CE-4C3F47F1ADE8}" type="presParOf" srcId="{A08A9555-ADAB-411D-9EE6-C6555C220C2F}" destId="{901A3D12-F544-4D55-89D2-F30161C75B01}" srcOrd="2" destOrd="0" presId="urn:microsoft.com/office/officeart/2005/8/layout/hierarchy2"/>
    <dgm:cxn modelId="{F24B41A7-2870-4927-88FB-76078AEEA624}" type="presParOf" srcId="{901A3D12-F544-4D55-89D2-F30161C75B01}" destId="{2F9EBE5A-850D-474D-A426-67558EF84E5F}" srcOrd="0" destOrd="0" presId="urn:microsoft.com/office/officeart/2005/8/layout/hierarchy2"/>
    <dgm:cxn modelId="{942D64AC-A24E-44C9-B423-751B7D487415}" type="presParOf" srcId="{A08A9555-ADAB-411D-9EE6-C6555C220C2F}" destId="{B02DEA02-6E3B-4C3B-BD55-351941719754}" srcOrd="3" destOrd="0" presId="urn:microsoft.com/office/officeart/2005/8/layout/hierarchy2"/>
    <dgm:cxn modelId="{38EB09D2-DB12-4F1E-B095-821621143FC0}" type="presParOf" srcId="{B02DEA02-6E3B-4C3B-BD55-351941719754}" destId="{F70AB807-6CE5-4BA5-9597-BD51FED4DE0D}" srcOrd="0" destOrd="0" presId="urn:microsoft.com/office/officeart/2005/8/layout/hierarchy2"/>
    <dgm:cxn modelId="{12F80321-F0AE-4A44-A523-12AAEBE63ABA}" type="presParOf" srcId="{B02DEA02-6E3B-4C3B-BD55-351941719754}" destId="{FDFD67BE-B61E-46EE-B47C-BE4BC301BA93}" srcOrd="1" destOrd="0" presId="urn:microsoft.com/office/officeart/2005/8/layout/hierarchy2"/>
    <dgm:cxn modelId="{08325F53-811F-465A-9E58-0C471541F145}" type="presParOf" srcId="{FDFD67BE-B61E-46EE-B47C-BE4BC301BA93}" destId="{955246DF-9E31-4774-BE69-B272CA596908}" srcOrd="0" destOrd="0" presId="urn:microsoft.com/office/officeart/2005/8/layout/hierarchy2"/>
    <dgm:cxn modelId="{A685DD33-7625-42B2-8747-ABD5399402BA}" type="presParOf" srcId="{955246DF-9E31-4774-BE69-B272CA596908}" destId="{E7BDD1AE-8893-408B-852E-E17654E1A13B}" srcOrd="0" destOrd="0" presId="urn:microsoft.com/office/officeart/2005/8/layout/hierarchy2"/>
    <dgm:cxn modelId="{A6B4B3A8-9D64-45EC-B8FE-B9567F1F5EE1}" type="presParOf" srcId="{FDFD67BE-B61E-46EE-B47C-BE4BC301BA93}" destId="{1DA5DD53-4C12-4790-B274-114867E1BF1B}" srcOrd="1" destOrd="0" presId="urn:microsoft.com/office/officeart/2005/8/layout/hierarchy2"/>
    <dgm:cxn modelId="{5A0723CD-BD52-4B3E-85F3-0A4213080C49}" type="presParOf" srcId="{1DA5DD53-4C12-4790-B274-114867E1BF1B}" destId="{B299BBD4-5956-4F6E-93FF-015DA5DEEEA1}" srcOrd="0" destOrd="0" presId="urn:microsoft.com/office/officeart/2005/8/layout/hierarchy2"/>
    <dgm:cxn modelId="{D039758E-F3F9-4B1D-85CC-10514396AEC7}" type="presParOf" srcId="{1DA5DD53-4C12-4790-B274-114867E1BF1B}" destId="{9BB89036-2FB6-44BD-9750-71DF5C76CB4B}" srcOrd="1" destOrd="0" presId="urn:microsoft.com/office/officeart/2005/8/layout/hierarchy2"/>
    <dgm:cxn modelId="{E2ACD025-DB5D-4FFF-8979-96CB89AA2CAB}" type="presParOf" srcId="{A08A9555-ADAB-411D-9EE6-C6555C220C2F}" destId="{BD9CAEAE-73D6-4FC6-90A5-32FBD33A5700}" srcOrd="4" destOrd="0" presId="urn:microsoft.com/office/officeart/2005/8/layout/hierarchy2"/>
    <dgm:cxn modelId="{DD8C2F98-D5D4-4BA9-91D9-6AA3656749BD}" type="presParOf" srcId="{BD9CAEAE-73D6-4FC6-90A5-32FBD33A5700}" destId="{2DB5922A-0F8C-4ED3-9CC7-A5D6C4C9893C}" srcOrd="0" destOrd="0" presId="urn:microsoft.com/office/officeart/2005/8/layout/hierarchy2"/>
    <dgm:cxn modelId="{5B3F8307-9C17-4CCC-AEBC-2220176DF2D7}" type="presParOf" srcId="{A08A9555-ADAB-411D-9EE6-C6555C220C2F}" destId="{EB43D33F-A057-479C-8131-E28823B86133}" srcOrd="5" destOrd="0" presId="urn:microsoft.com/office/officeart/2005/8/layout/hierarchy2"/>
    <dgm:cxn modelId="{72C68341-5585-404D-99DC-50461E5F3327}" type="presParOf" srcId="{EB43D33F-A057-479C-8131-E28823B86133}" destId="{0A9509ED-0875-4DC9-BCF7-9DF0B9891F2F}" srcOrd="0" destOrd="0" presId="urn:microsoft.com/office/officeart/2005/8/layout/hierarchy2"/>
    <dgm:cxn modelId="{C04B8556-6BDD-4806-99EA-68C2F52BBA71}" type="presParOf" srcId="{EB43D33F-A057-479C-8131-E28823B86133}" destId="{3572CE60-C6D0-4383-AF55-61E31C7FF20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8F3A5-0F01-4CFF-9711-28D0C9E9E58A}">
      <dsp:nvSpPr>
        <dsp:cNvPr id="0" name=""/>
        <dsp:cNvSpPr/>
      </dsp:nvSpPr>
      <dsp:spPr>
        <a:xfrm>
          <a:off x="836294" y="0"/>
          <a:ext cx="9478010" cy="5524559"/>
        </a:xfrm>
        <a:prstGeom prst="rightArrow">
          <a:avLst/>
        </a:prstGeom>
        <a:solidFill>
          <a:srgbClr val="6000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B59F3-C942-475F-A5EF-F628CB590612}">
      <dsp:nvSpPr>
        <dsp:cNvPr id="0" name=""/>
        <dsp:cNvSpPr/>
      </dsp:nvSpPr>
      <dsp:spPr>
        <a:xfrm>
          <a:off x="5572" y="1657367"/>
          <a:ext cx="2071085" cy="22098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Alumnos</a:t>
          </a:r>
          <a:endParaRPr lang="es-MX" sz="2000" kern="1200" dirty="0"/>
        </a:p>
      </dsp:txBody>
      <dsp:txXfrm>
        <a:off x="106674" y="1758469"/>
        <a:ext cx="1868881" cy="2007619"/>
      </dsp:txXfrm>
    </dsp:sp>
    <dsp:sp modelId="{00F3170A-A63D-45FD-9188-6A3B195563EA}">
      <dsp:nvSpPr>
        <dsp:cNvPr id="0" name=""/>
        <dsp:cNvSpPr/>
      </dsp:nvSpPr>
      <dsp:spPr>
        <a:xfrm>
          <a:off x="2272664" y="1657367"/>
          <a:ext cx="2071085" cy="2209823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Conocimientos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Creencias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Suposiciones</a:t>
          </a:r>
          <a:endParaRPr lang="es-MX" sz="2000" kern="1200" dirty="0"/>
        </a:p>
      </dsp:txBody>
      <dsp:txXfrm>
        <a:off x="2373766" y="1758469"/>
        <a:ext cx="1868881" cy="2007619"/>
      </dsp:txXfrm>
    </dsp:sp>
    <dsp:sp modelId="{233D3597-58AB-4A90-A997-FB2A561BA72B}">
      <dsp:nvSpPr>
        <dsp:cNvPr id="0" name=""/>
        <dsp:cNvSpPr/>
      </dsp:nvSpPr>
      <dsp:spPr>
        <a:xfrm>
          <a:off x="4539757" y="1657367"/>
          <a:ext cx="2071085" cy="2209823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Desarrollo de habilidades en etapas tempranas</a:t>
          </a:r>
          <a:endParaRPr lang="es-MX" sz="2000" kern="1200" dirty="0"/>
        </a:p>
      </dsp:txBody>
      <dsp:txXfrm>
        <a:off x="4640859" y="1758469"/>
        <a:ext cx="1868881" cy="2007619"/>
      </dsp:txXfrm>
    </dsp:sp>
    <dsp:sp modelId="{6FFBF6B3-C79D-4796-A177-267C42EAE2FD}">
      <dsp:nvSpPr>
        <dsp:cNvPr id="0" name=""/>
        <dsp:cNvSpPr/>
      </dsp:nvSpPr>
      <dsp:spPr>
        <a:xfrm>
          <a:off x="6806849" y="1657367"/>
          <a:ext cx="2071085" cy="2209823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Conocer estilos, ritmos y particularidades</a:t>
          </a:r>
          <a:endParaRPr lang="es-MX" sz="2000" kern="1200" dirty="0"/>
        </a:p>
      </dsp:txBody>
      <dsp:txXfrm>
        <a:off x="6907951" y="1758469"/>
        <a:ext cx="1868881" cy="2007619"/>
      </dsp:txXfrm>
    </dsp:sp>
    <dsp:sp modelId="{4AB6B38F-6307-420B-9F28-134184AEAF72}">
      <dsp:nvSpPr>
        <dsp:cNvPr id="0" name=""/>
        <dsp:cNvSpPr/>
      </dsp:nvSpPr>
      <dsp:spPr>
        <a:xfrm>
          <a:off x="9073941" y="1657367"/>
          <a:ext cx="2071085" cy="2209823"/>
        </a:xfrm>
        <a:prstGeom prst="round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Generar ambientes de aprendizaje</a:t>
          </a:r>
          <a:endParaRPr lang="es-MX" sz="2000" kern="1200" dirty="0"/>
        </a:p>
      </dsp:txBody>
      <dsp:txXfrm>
        <a:off x="9175043" y="1758469"/>
        <a:ext cx="1868881" cy="2007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65CF8-7091-4324-AACC-2B60BAA3CEC1}">
      <dsp:nvSpPr>
        <dsp:cNvPr id="0" name=""/>
        <dsp:cNvSpPr/>
      </dsp:nvSpPr>
      <dsp:spPr>
        <a:xfrm>
          <a:off x="0" y="251440"/>
          <a:ext cx="456921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1797B-3DF4-4EDE-9AF9-C39132225674}">
      <dsp:nvSpPr>
        <dsp:cNvPr id="0" name=""/>
        <dsp:cNvSpPr/>
      </dsp:nvSpPr>
      <dsp:spPr>
        <a:xfrm>
          <a:off x="240987" y="14160"/>
          <a:ext cx="3198451" cy="50184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894" tIns="0" rIns="12089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Seleccionar estrategias</a:t>
          </a:r>
          <a:endParaRPr lang="es-MX" sz="1700" kern="1200" dirty="0"/>
        </a:p>
      </dsp:txBody>
      <dsp:txXfrm>
        <a:off x="265485" y="38658"/>
        <a:ext cx="3149455" cy="452844"/>
      </dsp:txXfrm>
    </dsp:sp>
    <dsp:sp modelId="{425BAD2E-C903-4C4A-8CD1-3F2E3D907819}">
      <dsp:nvSpPr>
        <dsp:cNvPr id="0" name=""/>
        <dsp:cNvSpPr/>
      </dsp:nvSpPr>
      <dsp:spPr>
        <a:xfrm>
          <a:off x="0" y="1022560"/>
          <a:ext cx="456921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D7C93-7D12-48B1-9A66-319F4DEF1FFF}">
      <dsp:nvSpPr>
        <dsp:cNvPr id="0" name=""/>
        <dsp:cNvSpPr/>
      </dsp:nvSpPr>
      <dsp:spPr>
        <a:xfrm>
          <a:off x="228460" y="771640"/>
          <a:ext cx="3198451" cy="501840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894" tIns="0" rIns="12089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Aprendizajes esperados</a:t>
          </a:r>
          <a:endParaRPr lang="es-MX" sz="1700" kern="1200" dirty="0"/>
        </a:p>
      </dsp:txBody>
      <dsp:txXfrm>
        <a:off x="252958" y="796138"/>
        <a:ext cx="3149455" cy="452844"/>
      </dsp:txXfrm>
    </dsp:sp>
    <dsp:sp modelId="{614CE8D6-45C8-46A7-8C15-B27FD45267FD}">
      <dsp:nvSpPr>
        <dsp:cNvPr id="0" name=""/>
        <dsp:cNvSpPr/>
      </dsp:nvSpPr>
      <dsp:spPr>
        <a:xfrm>
          <a:off x="0" y="1793680"/>
          <a:ext cx="456921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F9E32-8E39-45FB-995F-BA2C4BE3582F}">
      <dsp:nvSpPr>
        <dsp:cNvPr id="0" name=""/>
        <dsp:cNvSpPr/>
      </dsp:nvSpPr>
      <dsp:spPr>
        <a:xfrm>
          <a:off x="228460" y="1542760"/>
          <a:ext cx="3198451" cy="501840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894" tIns="0" rIns="12089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Generar ambientes</a:t>
          </a:r>
          <a:endParaRPr lang="es-MX" sz="1700" kern="1200" dirty="0"/>
        </a:p>
      </dsp:txBody>
      <dsp:txXfrm>
        <a:off x="252958" y="1567258"/>
        <a:ext cx="3149455" cy="452844"/>
      </dsp:txXfrm>
    </dsp:sp>
    <dsp:sp modelId="{7B0D12A9-F5CB-4AD6-B111-FB959E9D8DB4}">
      <dsp:nvSpPr>
        <dsp:cNvPr id="0" name=""/>
        <dsp:cNvSpPr/>
      </dsp:nvSpPr>
      <dsp:spPr>
        <a:xfrm>
          <a:off x="0" y="2564800"/>
          <a:ext cx="456921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C4B61-4854-4317-8068-F652079285BE}">
      <dsp:nvSpPr>
        <dsp:cNvPr id="0" name=""/>
        <dsp:cNvSpPr/>
      </dsp:nvSpPr>
      <dsp:spPr>
        <a:xfrm>
          <a:off x="228460" y="2313880"/>
          <a:ext cx="3198451" cy="50184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894" tIns="0" rIns="12089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Evidencias de desempeño</a:t>
          </a:r>
          <a:endParaRPr lang="es-MX" sz="1700" kern="1200" dirty="0"/>
        </a:p>
      </dsp:txBody>
      <dsp:txXfrm>
        <a:off x="252958" y="2338378"/>
        <a:ext cx="3149455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BE432-4022-4E5A-BE2B-0CF5A2AE5127}">
      <dsp:nvSpPr>
        <dsp:cNvPr id="0" name=""/>
        <dsp:cNvSpPr/>
      </dsp:nvSpPr>
      <dsp:spPr>
        <a:xfrm>
          <a:off x="1880331" y="311248"/>
          <a:ext cx="4551680" cy="4551680"/>
        </a:xfrm>
        <a:prstGeom prst="pie">
          <a:avLst>
            <a:gd name="adj1" fmla="val 16200000"/>
            <a:gd name="adj2" fmla="val 20520000"/>
          </a:avLst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Hogar</a:t>
          </a:r>
          <a:endParaRPr lang="es-MX" sz="1900" kern="1200" dirty="0"/>
        </a:p>
      </dsp:txBody>
      <dsp:txXfrm>
        <a:off x="4213609" y="991290"/>
        <a:ext cx="1544320" cy="1056640"/>
      </dsp:txXfrm>
    </dsp:sp>
    <dsp:sp modelId="{F4607496-A8B6-4E2F-8D41-808A39F46F6B}">
      <dsp:nvSpPr>
        <dsp:cNvPr id="0" name=""/>
        <dsp:cNvSpPr/>
      </dsp:nvSpPr>
      <dsp:spPr>
        <a:xfrm>
          <a:off x="1670908" y="493107"/>
          <a:ext cx="4551680" cy="4551680"/>
        </a:xfrm>
        <a:prstGeom prst="pie">
          <a:avLst>
            <a:gd name="adj1" fmla="val 20520000"/>
            <a:gd name="adj2" fmla="val 3240000"/>
          </a:avLst>
        </a:prstGeom>
        <a:solidFill>
          <a:srgbClr val="F74B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Interacciones entre alumnos y maestros </a:t>
          </a:r>
          <a:endParaRPr lang="es-MX" sz="1900" kern="1200" dirty="0"/>
        </a:p>
      </dsp:txBody>
      <dsp:txXfrm>
        <a:off x="4645756" y="2552200"/>
        <a:ext cx="1354666" cy="1143338"/>
      </dsp:txXfrm>
    </dsp:sp>
    <dsp:sp modelId="{C8569FA8-BEB3-4C25-AB7A-3BD38608B20D}">
      <dsp:nvSpPr>
        <dsp:cNvPr id="0" name=""/>
        <dsp:cNvSpPr/>
      </dsp:nvSpPr>
      <dsp:spPr>
        <a:xfrm>
          <a:off x="1695988" y="493107"/>
          <a:ext cx="4551680" cy="4551680"/>
        </a:xfrm>
        <a:prstGeom prst="pie">
          <a:avLst>
            <a:gd name="adj1" fmla="val 3240000"/>
            <a:gd name="adj2" fmla="val 7560000"/>
          </a:avLst>
        </a:prstGeom>
        <a:solidFill>
          <a:srgbClr val="F74B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Materiales</a:t>
          </a:r>
          <a:endParaRPr lang="es-MX" sz="1900" kern="1200" dirty="0"/>
        </a:p>
      </dsp:txBody>
      <dsp:txXfrm>
        <a:off x="3159028" y="3906867"/>
        <a:ext cx="1625600" cy="975360"/>
      </dsp:txXfrm>
    </dsp:sp>
    <dsp:sp modelId="{C59F25CC-7954-4D36-BBE0-3C8024403BB0}">
      <dsp:nvSpPr>
        <dsp:cNvPr id="0" name=""/>
        <dsp:cNvSpPr/>
      </dsp:nvSpPr>
      <dsp:spPr>
        <a:xfrm>
          <a:off x="1708505" y="543221"/>
          <a:ext cx="4551680" cy="4551680"/>
        </a:xfrm>
        <a:prstGeom prst="pie">
          <a:avLst>
            <a:gd name="adj1" fmla="val 7560000"/>
            <a:gd name="adj2" fmla="val 11880000"/>
          </a:avLst>
        </a:prstGeom>
        <a:solidFill>
          <a:srgbClr val="F74B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Elementos del contexto</a:t>
          </a:r>
          <a:endParaRPr lang="es-MX" sz="1900" kern="1200" dirty="0"/>
        </a:p>
      </dsp:txBody>
      <dsp:txXfrm>
        <a:off x="1925252" y="2602314"/>
        <a:ext cx="1354666" cy="1143338"/>
      </dsp:txXfrm>
    </dsp:sp>
    <dsp:sp modelId="{1FCE6CBA-F1A0-4D15-A1AE-CEB8FADC22CD}">
      <dsp:nvSpPr>
        <dsp:cNvPr id="0" name=""/>
        <dsp:cNvSpPr/>
      </dsp:nvSpPr>
      <dsp:spPr>
        <a:xfrm>
          <a:off x="1708505" y="543221"/>
          <a:ext cx="4551680" cy="4551680"/>
        </a:xfrm>
        <a:prstGeom prst="pie">
          <a:avLst>
            <a:gd name="adj1" fmla="val 11880000"/>
            <a:gd name="adj2" fmla="val 16200000"/>
          </a:avLst>
        </a:prstGeom>
        <a:solidFill>
          <a:srgbClr val="F74B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Aprendizaje esperado</a:t>
          </a:r>
          <a:endParaRPr lang="es-MX" sz="1900" kern="1200" dirty="0"/>
        </a:p>
      </dsp:txBody>
      <dsp:txXfrm>
        <a:off x="2372292" y="1236810"/>
        <a:ext cx="1544320" cy="10566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C71FA-BCBD-4C9A-A473-B6478549F3DC}">
      <dsp:nvSpPr>
        <dsp:cNvPr id="0" name=""/>
        <dsp:cNvSpPr/>
      </dsp:nvSpPr>
      <dsp:spPr>
        <a:xfrm>
          <a:off x="992056" y="2335248"/>
          <a:ext cx="1801862" cy="900931"/>
        </a:xfrm>
        <a:prstGeom prst="roundRect">
          <a:avLst>
            <a:gd name="adj" fmla="val 10000"/>
          </a:avLst>
        </a:prstGeom>
        <a:solidFill>
          <a:srgbClr val="FF7C80"/>
        </a:solidFill>
        <a:ln>
          <a:solidFill>
            <a:srgbClr val="FF7C8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Materiales</a:t>
          </a:r>
          <a:endParaRPr lang="es-MX" sz="1900" kern="1200" dirty="0"/>
        </a:p>
      </dsp:txBody>
      <dsp:txXfrm>
        <a:off x="1018443" y="2361635"/>
        <a:ext cx="1749088" cy="848157"/>
      </dsp:txXfrm>
    </dsp:sp>
    <dsp:sp modelId="{86ABF08C-04F5-40CC-9591-AA7EB3FB7FD0}">
      <dsp:nvSpPr>
        <dsp:cNvPr id="0" name=""/>
        <dsp:cNvSpPr/>
      </dsp:nvSpPr>
      <dsp:spPr>
        <a:xfrm rot="17500715">
          <a:off x="2178728" y="1865836"/>
          <a:ext cx="195112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951126" y="13315"/>
              </a:lnTo>
            </a:path>
          </a:pathLst>
        </a:custGeom>
        <a:noFill/>
        <a:ln w="635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3105513" y="1830373"/>
        <a:ext cx="97556" cy="97556"/>
      </dsp:txXfrm>
    </dsp:sp>
    <dsp:sp modelId="{77D582FA-2903-4ABB-93A0-96D8548731A4}">
      <dsp:nvSpPr>
        <dsp:cNvPr id="0" name=""/>
        <dsp:cNvSpPr/>
      </dsp:nvSpPr>
      <dsp:spPr>
        <a:xfrm>
          <a:off x="3514664" y="522123"/>
          <a:ext cx="1801862" cy="900931"/>
        </a:xfrm>
        <a:prstGeom prst="roundRect">
          <a:avLst>
            <a:gd name="adj" fmla="val 10000"/>
          </a:avLst>
        </a:prstGeom>
        <a:solidFill>
          <a:srgbClr val="FF7C80"/>
        </a:solidFill>
        <a:ln w="635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Habilidad lectora </a:t>
          </a:r>
          <a:endParaRPr lang="es-MX" sz="1900" kern="1200" dirty="0"/>
        </a:p>
      </dsp:txBody>
      <dsp:txXfrm>
        <a:off x="3541051" y="548510"/>
        <a:ext cx="1749088" cy="848157"/>
      </dsp:txXfrm>
    </dsp:sp>
    <dsp:sp modelId="{A11D9FFC-DED7-4043-B1A5-8B5B6E690D78}">
      <dsp:nvSpPr>
        <dsp:cNvPr id="0" name=""/>
        <dsp:cNvSpPr/>
      </dsp:nvSpPr>
      <dsp:spPr>
        <a:xfrm rot="19457599">
          <a:off x="5233099" y="700256"/>
          <a:ext cx="88760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87600" y="13315"/>
              </a:lnTo>
            </a:path>
          </a:pathLst>
        </a:custGeom>
        <a:noFill/>
        <a:ln w="635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654709" y="691381"/>
        <a:ext cx="44380" cy="44380"/>
      </dsp:txXfrm>
    </dsp:sp>
    <dsp:sp modelId="{9420C234-812D-4BCA-B05C-796E2B96E720}">
      <dsp:nvSpPr>
        <dsp:cNvPr id="0" name=""/>
        <dsp:cNvSpPr/>
      </dsp:nvSpPr>
      <dsp:spPr>
        <a:xfrm>
          <a:off x="6037272" y="4088"/>
          <a:ext cx="1801862" cy="900931"/>
        </a:xfrm>
        <a:prstGeom prst="roundRect">
          <a:avLst>
            <a:gd name="adj" fmla="val 10000"/>
          </a:avLst>
        </a:prstGeom>
        <a:solidFill>
          <a:srgbClr val="FF7C80"/>
        </a:solidFill>
        <a:ln>
          <a:solidFill>
            <a:srgbClr val="FF7C8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Libros de texto</a:t>
          </a:r>
          <a:endParaRPr lang="es-MX" sz="1900" kern="1200" dirty="0"/>
        </a:p>
      </dsp:txBody>
      <dsp:txXfrm>
        <a:off x="6063659" y="30475"/>
        <a:ext cx="1749088" cy="848157"/>
      </dsp:txXfrm>
    </dsp:sp>
    <dsp:sp modelId="{CCC8A7D3-AB9E-4068-98CE-ED6A304AAE66}">
      <dsp:nvSpPr>
        <dsp:cNvPr id="0" name=""/>
        <dsp:cNvSpPr/>
      </dsp:nvSpPr>
      <dsp:spPr>
        <a:xfrm rot="2142401">
          <a:off x="5233099" y="1218292"/>
          <a:ext cx="88760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87600" y="13315"/>
              </a:lnTo>
            </a:path>
          </a:pathLst>
        </a:custGeom>
        <a:noFill/>
        <a:ln w="635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654709" y="1209417"/>
        <a:ext cx="44380" cy="44380"/>
      </dsp:txXfrm>
    </dsp:sp>
    <dsp:sp modelId="{02D3620C-13CB-4909-A9EC-2AC0B3F66024}">
      <dsp:nvSpPr>
        <dsp:cNvPr id="0" name=""/>
        <dsp:cNvSpPr/>
      </dsp:nvSpPr>
      <dsp:spPr>
        <a:xfrm>
          <a:off x="6037272" y="1040159"/>
          <a:ext cx="1801862" cy="900931"/>
        </a:xfrm>
        <a:prstGeom prst="roundRect">
          <a:avLst>
            <a:gd name="adj" fmla="val 10000"/>
          </a:avLst>
        </a:prstGeom>
        <a:solidFill>
          <a:srgbClr val="FF7C80"/>
        </a:solidFill>
        <a:ln w="635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Biblioteca escolar y del aula</a:t>
          </a:r>
          <a:endParaRPr lang="es-MX" sz="1900" kern="1200" dirty="0"/>
        </a:p>
      </dsp:txBody>
      <dsp:txXfrm>
        <a:off x="6063659" y="1066546"/>
        <a:ext cx="1749088" cy="848157"/>
      </dsp:txXfrm>
    </dsp:sp>
    <dsp:sp modelId="{CCA1D66A-07B5-4EE9-9120-5F2287685309}">
      <dsp:nvSpPr>
        <dsp:cNvPr id="0" name=""/>
        <dsp:cNvSpPr/>
      </dsp:nvSpPr>
      <dsp:spPr>
        <a:xfrm rot="20413970">
          <a:off x="2771354" y="2642889"/>
          <a:ext cx="7658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65874" y="13315"/>
              </a:lnTo>
            </a:path>
          </a:pathLst>
        </a:custGeom>
        <a:noFill/>
        <a:ln w="635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135145" y="2637058"/>
        <a:ext cx="38293" cy="38293"/>
      </dsp:txXfrm>
    </dsp:sp>
    <dsp:sp modelId="{5D7FDCD2-910D-4211-9E1D-AE7C6DD99BA2}">
      <dsp:nvSpPr>
        <dsp:cNvPr id="0" name=""/>
        <dsp:cNvSpPr/>
      </dsp:nvSpPr>
      <dsp:spPr>
        <a:xfrm>
          <a:off x="3514664" y="2076230"/>
          <a:ext cx="1801862" cy="900931"/>
        </a:xfrm>
        <a:prstGeom prst="roundRect">
          <a:avLst>
            <a:gd name="adj" fmla="val 10000"/>
          </a:avLst>
        </a:prstGeom>
        <a:solidFill>
          <a:srgbClr val="FF7C80"/>
        </a:solidFill>
        <a:ln w="635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Materiales audiovisuales</a:t>
          </a:r>
          <a:endParaRPr lang="es-MX" sz="1900" kern="1200" dirty="0"/>
        </a:p>
      </dsp:txBody>
      <dsp:txXfrm>
        <a:off x="3541051" y="2102617"/>
        <a:ext cx="1749088" cy="848157"/>
      </dsp:txXfrm>
    </dsp:sp>
    <dsp:sp modelId="{A7F69854-878A-4D92-B8B3-FC31FF4FA242}">
      <dsp:nvSpPr>
        <dsp:cNvPr id="0" name=""/>
        <dsp:cNvSpPr/>
      </dsp:nvSpPr>
      <dsp:spPr>
        <a:xfrm>
          <a:off x="5316527" y="2513380"/>
          <a:ext cx="72074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20745" y="13315"/>
              </a:lnTo>
            </a:path>
          </a:pathLst>
        </a:custGeom>
        <a:noFill/>
        <a:ln w="635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658881" y="2508677"/>
        <a:ext cx="36037" cy="36037"/>
      </dsp:txXfrm>
    </dsp:sp>
    <dsp:sp modelId="{996C68EE-6523-454D-A5E9-9CA18D5B875B}">
      <dsp:nvSpPr>
        <dsp:cNvPr id="0" name=""/>
        <dsp:cNvSpPr/>
      </dsp:nvSpPr>
      <dsp:spPr>
        <a:xfrm>
          <a:off x="6037272" y="2076230"/>
          <a:ext cx="1801862" cy="900931"/>
        </a:xfrm>
        <a:prstGeom prst="roundRect">
          <a:avLst>
            <a:gd name="adj" fmla="val 10000"/>
          </a:avLst>
        </a:prstGeom>
        <a:solidFill>
          <a:srgbClr val="FF7C80"/>
        </a:solidFill>
        <a:ln w="635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Multimedia e internet</a:t>
          </a:r>
          <a:endParaRPr lang="es-MX" sz="1900" kern="1200" dirty="0"/>
        </a:p>
      </dsp:txBody>
      <dsp:txXfrm>
        <a:off x="6063659" y="2102617"/>
        <a:ext cx="1749088" cy="848157"/>
      </dsp:txXfrm>
    </dsp:sp>
    <dsp:sp modelId="{13C43723-20D9-47D1-B8C1-CB4A52097BB6}">
      <dsp:nvSpPr>
        <dsp:cNvPr id="0" name=""/>
        <dsp:cNvSpPr/>
      </dsp:nvSpPr>
      <dsp:spPr>
        <a:xfrm rot="4099285">
          <a:off x="2178728" y="3678961"/>
          <a:ext cx="195112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951126" y="13315"/>
              </a:lnTo>
            </a:path>
          </a:pathLst>
        </a:custGeom>
        <a:noFill/>
        <a:ln w="635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3105513" y="3643498"/>
        <a:ext cx="97556" cy="97556"/>
      </dsp:txXfrm>
    </dsp:sp>
    <dsp:sp modelId="{458D784F-4AC1-4A3F-B7BD-DAC53FCDBF55}">
      <dsp:nvSpPr>
        <dsp:cNvPr id="0" name=""/>
        <dsp:cNvSpPr/>
      </dsp:nvSpPr>
      <dsp:spPr>
        <a:xfrm>
          <a:off x="3514664" y="4148373"/>
          <a:ext cx="1801862" cy="900931"/>
        </a:xfrm>
        <a:prstGeom prst="roundRect">
          <a:avLst>
            <a:gd name="adj" fmla="val 10000"/>
          </a:avLst>
        </a:prstGeom>
        <a:solidFill>
          <a:srgbClr val="FF7C80"/>
        </a:solidFill>
        <a:ln w="635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Informáticos</a:t>
          </a:r>
          <a:endParaRPr lang="es-MX" sz="1900" kern="1200" dirty="0"/>
        </a:p>
      </dsp:txBody>
      <dsp:txXfrm>
        <a:off x="3541051" y="4174760"/>
        <a:ext cx="1749088" cy="848157"/>
      </dsp:txXfrm>
    </dsp:sp>
    <dsp:sp modelId="{86DD6136-035E-408A-9850-7B053796E572}">
      <dsp:nvSpPr>
        <dsp:cNvPr id="0" name=""/>
        <dsp:cNvSpPr/>
      </dsp:nvSpPr>
      <dsp:spPr>
        <a:xfrm rot="18289469">
          <a:off x="5045845" y="4067487"/>
          <a:ext cx="126210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62108" y="13315"/>
              </a:lnTo>
            </a:path>
          </a:pathLst>
        </a:custGeom>
        <a:noFill/>
        <a:ln w="635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645347" y="4049250"/>
        <a:ext cx="63105" cy="63105"/>
      </dsp:txXfrm>
    </dsp:sp>
    <dsp:sp modelId="{E56A3F84-78C5-4918-866C-4EAD1C71F8A1}">
      <dsp:nvSpPr>
        <dsp:cNvPr id="0" name=""/>
        <dsp:cNvSpPr/>
      </dsp:nvSpPr>
      <dsp:spPr>
        <a:xfrm>
          <a:off x="6037272" y="3112301"/>
          <a:ext cx="1801862" cy="900931"/>
        </a:xfrm>
        <a:prstGeom prst="roundRect">
          <a:avLst>
            <a:gd name="adj" fmla="val 10000"/>
          </a:avLst>
        </a:prstGeom>
        <a:solidFill>
          <a:srgbClr val="FF7C80"/>
        </a:solidFill>
        <a:ln w="635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Objetos de aprendizaje</a:t>
          </a:r>
          <a:endParaRPr lang="es-MX" sz="1900" kern="1200" dirty="0"/>
        </a:p>
      </dsp:txBody>
      <dsp:txXfrm>
        <a:off x="6063659" y="3138688"/>
        <a:ext cx="1749088" cy="848157"/>
      </dsp:txXfrm>
    </dsp:sp>
    <dsp:sp modelId="{E6C82A8E-D0A3-4161-96B3-C8DC57126619}">
      <dsp:nvSpPr>
        <dsp:cNvPr id="0" name=""/>
        <dsp:cNvSpPr/>
      </dsp:nvSpPr>
      <dsp:spPr>
        <a:xfrm>
          <a:off x="7839135" y="3549452"/>
          <a:ext cx="72074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20745" y="13315"/>
              </a:lnTo>
            </a:path>
          </a:pathLst>
        </a:custGeom>
        <a:noFill/>
        <a:ln w="635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8181489" y="3544748"/>
        <a:ext cx="36037" cy="36037"/>
      </dsp:txXfrm>
    </dsp:sp>
    <dsp:sp modelId="{3C687FFC-A73B-4DFE-AB51-43A03257998C}">
      <dsp:nvSpPr>
        <dsp:cNvPr id="0" name=""/>
        <dsp:cNvSpPr/>
      </dsp:nvSpPr>
      <dsp:spPr>
        <a:xfrm>
          <a:off x="8559880" y="3112301"/>
          <a:ext cx="1801862" cy="900931"/>
        </a:xfrm>
        <a:prstGeom prst="roundRect">
          <a:avLst>
            <a:gd name="adj" fmla="val 10000"/>
          </a:avLst>
        </a:prstGeom>
        <a:solidFill>
          <a:srgbClr val="FF7C80"/>
        </a:solidFill>
        <a:ln>
          <a:solidFill>
            <a:srgbClr val="FF7C8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Plataformas tecnológicas </a:t>
          </a:r>
          <a:endParaRPr lang="es-MX" sz="1900" kern="1200" dirty="0"/>
        </a:p>
      </dsp:txBody>
      <dsp:txXfrm>
        <a:off x="8586267" y="3138688"/>
        <a:ext cx="1749088" cy="848157"/>
      </dsp:txXfrm>
    </dsp:sp>
    <dsp:sp modelId="{901A3D12-F544-4D55-89D2-F30161C75B01}">
      <dsp:nvSpPr>
        <dsp:cNvPr id="0" name=""/>
        <dsp:cNvSpPr/>
      </dsp:nvSpPr>
      <dsp:spPr>
        <a:xfrm>
          <a:off x="5316527" y="4585523"/>
          <a:ext cx="72074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20745" y="13315"/>
              </a:lnTo>
            </a:path>
          </a:pathLst>
        </a:custGeom>
        <a:noFill/>
        <a:ln w="635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658881" y="4580820"/>
        <a:ext cx="36037" cy="36037"/>
      </dsp:txXfrm>
    </dsp:sp>
    <dsp:sp modelId="{F70AB807-6CE5-4BA5-9597-BD51FED4DE0D}">
      <dsp:nvSpPr>
        <dsp:cNvPr id="0" name=""/>
        <dsp:cNvSpPr/>
      </dsp:nvSpPr>
      <dsp:spPr>
        <a:xfrm>
          <a:off x="6037272" y="4148373"/>
          <a:ext cx="1801862" cy="900931"/>
        </a:xfrm>
        <a:prstGeom prst="roundRect">
          <a:avLst>
            <a:gd name="adj" fmla="val 10000"/>
          </a:avLst>
        </a:prstGeom>
        <a:solidFill>
          <a:srgbClr val="FF7C80"/>
        </a:solidFill>
        <a:ln w="635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Planes de clase</a:t>
          </a:r>
          <a:endParaRPr lang="es-MX" sz="1900" kern="1200" dirty="0"/>
        </a:p>
      </dsp:txBody>
      <dsp:txXfrm>
        <a:off x="6063659" y="4174760"/>
        <a:ext cx="1749088" cy="848157"/>
      </dsp:txXfrm>
    </dsp:sp>
    <dsp:sp modelId="{955246DF-9E31-4774-BE69-B272CA596908}">
      <dsp:nvSpPr>
        <dsp:cNvPr id="0" name=""/>
        <dsp:cNvSpPr/>
      </dsp:nvSpPr>
      <dsp:spPr>
        <a:xfrm>
          <a:off x="7839135" y="4585523"/>
          <a:ext cx="72074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20745" y="13315"/>
              </a:lnTo>
            </a:path>
          </a:pathLst>
        </a:custGeom>
        <a:noFill/>
        <a:ln w="635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8181489" y="4580820"/>
        <a:ext cx="36037" cy="36037"/>
      </dsp:txXfrm>
    </dsp:sp>
    <dsp:sp modelId="{B299BBD4-5956-4F6E-93FF-015DA5DEEEA1}">
      <dsp:nvSpPr>
        <dsp:cNvPr id="0" name=""/>
        <dsp:cNvSpPr/>
      </dsp:nvSpPr>
      <dsp:spPr>
        <a:xfrm>
          <a:off x="8559880" y="4148373"/>
          <a:ext cx="1801862" cy="900931"/>
        </a:xfrm>
        <a:prstGeom prst="roundRect">
          <a:avLst>
            <a:gd name="adj" fmla="val 10000"/>
          </a:avLst>
        </a:prstGeom>
        <a:solidFill>
          <a:srgbClr val="FF7C80"/>
        </a:solidFill>
        <a:ln>
          <a:solidFill>
            <a:srgbClr val="FF7C8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Software educativo</a:t>
          </a:r>
          <a:endParaRPr lang="es-MX" sz="1900" kern="1200" dirty="0"/>
        </a:p>
      </dsp:txBody>
      <dsp:txXfrm>
        <a:off x="8586267" y="4174760"/>
        <a:ext cx="1749088" cy="848157"/>
      </dsp:txXfrm>
    </dsp:sp>
    <dsp:sp modelId="{BD9CAEAE-73D6-4FC6-90A5-32FBD33A5700}">
      <dsp:nvSpPr>
        <dsp:cNvPr id="0" name=""/>
        <dsp:cNvSpPr/>
      </dsp:nvSpPr>
      <dsp:spPr>
        <a:xfrm rot="3310531">
          <a:off x="5045845" y="5103558"/>
          <a:ext cx="126210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62108" y="13315"/>
              </a:lnTo>
            </a:path>
          </a:pathLst>
        </a:custGeom>
        <a:noFill/>
        <a:ln w="1270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645347" y="5085321"/>
        <a:ext cx="63105" cy="63105"/>
      </dsp:txXfrm>
    </dsp:sp>
    <dsp:sp modelId="{0A9509ED-0875-4DC9-BCF7-9DF0B9891F2F}">
      <dsp:nvSpPr>
        <dsp:cNvPr id="0" name=""/>
        <dsp:cNvSpPr/>
      </dsp:nvSpPr>
      <dsp:spPr>
        <a:xfrm>
          <a:off x="6037272" y="5184444"/>
          <a:ext cx="1801862" cy="900931"/>
        </a:xfrm>
        <a:prstGeom prst="roundRect">
          <a:avLst>
            <a:gd name="adj" fmla="val 10000"/>
          </a:avLst>
        </a:prstGeom>
        <a:solidFill>
          <a:srgbClr val="FF7C80"/>
        </a:solidFill>
        <a:ln>
          <a:solidFill>
            <a:srgbClr val="FF7C8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Reactivos</a:t>
          </a:r>
          <a:endParaRPr lang="es-MX" sz="1900" kern="1200" dirty="0"/>
        </a:p>
      </dsp:txBody>
      <dsp:txXfrm>
        <a:off x="6063659" y="5210831"/>
        <a:ext cx="1749088" cy="848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E293-8D39-44FB-93E7-4EAFD52B3FFC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7E81-C047-4E01-AA4F-DFC21EE319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329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E293-8D39-44FB-93E7-4EAFD52B3FFC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7E81-C047-4E01-AA4F-DFC21EE319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365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E293-8D39-44FB-93E7-4EAFD52B3FFC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7E81-C047-4E01-AA4F-DFC21EE319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999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E293-8D39-44FB-93E7-4EAFD52B3FFC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7E81-C047-4E01-AA4F-DFC21EE319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467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E293-8D39-44FB-93E7-4EAFD52B3FFC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7E81-C047-4E01-AA4F-DFC21EE319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070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E293-8D39-44FB-93E7-4EAFD52B3FFC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7E81-C047-4E01-AA4F-DFC21EE319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2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E293-8D39-44FB-93E7-4EAFD52B3FFC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7E81-C047-4E01-AA4F-DFC21EE319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690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E293-8D39-44FB-93E7-4EAFD52B3FFC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7E81-C047-4E01-AA4F-DFC21EE319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490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E293-8D39-44FB-93E7-4EAFD52B3FFC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7E81-C047-4E01-AA4F-DFC21EE319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681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E293-8D39-44FB-93E7-4EAFD52B3FFC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7E81-C047-4E01-AA4F-DFC21EE319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435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E293-8D39-44FB-93E7-4EAFD52B3FFC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7E81-C047-4E01-AA4F-DFC21EE319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345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5E293-8D39-44FB-93E7-4EAFD52B3FFC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37E81-C047-4E01-AA4F-DFC21EE319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451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4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png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Flowers black hot pink fuschia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19874" y="-2719873"/>
            <a:ext cx="6858000" cy="1229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.bp.blogspot.com/-vCgR2KycGaM/VD2k88IXNoI/AAAAAAADHSQ/88dHtbtsM5I/s1600/iboJWaSKkYtqu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38124"/>
            <a:ext cx="6362700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785119" y="2168455"/>
            <a:ext cx="46217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Xiomara" panose="03080502040207040304" pitchFamily="66" charset="0"/>
                <a:ea typeface="Xiomara" panose="03080502040207040304" pitchFamily="66" charset="0"/>
              </a:rPr>
              <a:t>El Acuerdo Nacional para la Modernización de la Educación Básica como referente para el cambio de la educación y el sistema educativo</a:t>
            </a:r>
          </a:p>
        </p:txBody>
      </p:sp>
    </p:spTree>
    <p:extLst>
      <p:ext uri="{BB962C8B-B14F-4D97-AF65-F5344CB8AC3E}">
        <p14:creationId xmlns:p14="http://schemas.microsoft.com/office/powerpoint/2010/main" val="39742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910" y="114604"/>
            <a:ext cx="12075090" cy="1325563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Tw Cen MT" panose="020B0602020104020603" pitchFamily="34" charset="0"/>
              </a:rPr>
              <a:t>1.1 Centrar la atención en los estudiantes y en sus procesos de aprendizaje</a:t>
            </a:r>
            <a:endParaRPr lang="es-MX" dirty="0">
              <a:latin typeface="Tw Cen MT" panose="020B06020201040206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>
              <a:latin typeface="Tw Cen MT" panose="020B0602020104020603" pitchFamily="34" charset="0"/>
            </a:endParaRPr>
          </a:p>
          <a:p>
            <a:endParaRPr lang="es-MX" dirty="0">
              <a:latin typeface="Tw Cen MT" panose="020B0602020104020603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838200" y="1333441"/>
          <a:ext cx="11150600" cy="5524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16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40073"/>
            <a:ext cx="10515600" cy="1325563"/>
          </a:xfrm>
        </p:spPr>
        <p:txBody>
          <a:bodyPr/>
          <a:lstStyle/>
          <a:p>
            <a:r>
              <a:rPr lang="es-MX" dirty="0" smtClean="0">
                <a:latin typeface="Tw Cen MT" panose="020B0602020104020603" pitchFamily="34" charset="0"/>
              </a:rPr>
              <a:t>1.2. Planificar para potenciar el aprendizaje</a:t>
            </a:r>
            <a:endParaRPr lang="es-MX" dirty="0">
              <a:latin typeface="Tw Cen MT" panose="020B06020201040206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 smtClean="0">
                <a:latin typeface="Tw Cen MT" panose="020B0602020104020603" pitchFamily="34" charset="0"/>
              </a:rPr>
              <a:t>Actividades de aprendizaje a través de situaciones y secuencias didácticas, proyectos, etc.</a:t>
            </a:r>
          </a:p>
          <a:p>
            <a:pPr marL="0" indent="0">
              <a:buNone/>
            </a:pPr>
            <a:endParaRPr lang="es-MX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s-MX" dirty="0">
              <a:latin typeface="Tw Cen MT" panose="020B0602020104020603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691716" y="2931090"/>
          <a:ext cx="4569216" cy="2993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7114783" y="2945248"/>
            <a:ext cx="4096011" cy="3231715"/>
          </a:xfrm>
          <a:prstGeom prst="round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 debe de considerar:</a:t>
            </a:r>
          </a:p>
          <a:p>
            <a:pPr algn="ctr"/>
            <a:endParaRPr lang="es-MX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 smtClean="0"/>
              <a:t>Situaciones interesantes y desafiantes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 smtClean="0"/>
              <a:t>Complejidad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 smtClean="0"/>
              <a:t>De qué manera se movilizarán los saberes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472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Tw Cen MT" panose="020B0602020104020603" pitchFamily="34" charset="0"/>
              </a:rPr>
              <a:t>1.3. Generar ambientes de aprendizaje</a:t>
            </a:r>
            <a:endParaRPr lang="es-MX" dirty="0">
              <a:latin typeface="Tw Cen MT" panose="020B06020201040206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7992" y="3281493"/>
            <a:ext cx="4927948" cy="1829126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>
                <a:latin typeface="Tw Cen MT" panose="020B0602020104020603" pitchFamily="34" charset="0"/>
              </a:rPr>
              <a:t>Ambiente de aprendizaje es el espacio de comunicación e interacciones.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>
              <a:latin typeface="Tw Cen MT" panose="020B0602020104020603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4499627" y="123975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3031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Tw Cen MT" panose="020B0602020104020603" pitchFamily="34" charset="0"/>
              </a:rPr>
              <a:t>1.4. Trabajar en colaboración para construir el aprendizaje</a:t>
            </a:r>
            <a:endParaRPr lang="es-MX" dirty="0">
              <a:latin typeface="Tw Cen MT" panose="020B06020201040206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865285"/>
            <a:ext cx="10515600" cy="2132600"/>
          </a:xfrm>
          <a:ln w="76200">
            <a:solidFill>
              <a:srgbClr val="F74B8D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s-MX" dirty="0" smtClean="0">
                <a:latin typeface="Tw Cen MT" panose="020B0602020104020603" pitchFamily="34" charset="0"/>
              </a:rPr>
              <a:t>El trabajo colaborativo entre alumnos y maestros debe ser inclusivo, tener metas comunes, liderazgo compartido, intercambio de recursos , sentido de responsabilidad, entornos presenciales y virtuales.</a:t>
            </a:r>
          </a:p>
        </p:txBody>
      </p:sp>
    </p:spTree>
    <p:extLst>
      <p:ext uri="{BB962C8B-B14F-4D97-AF65-F5344CB8AC3E}">
        <p14:creationId xmlns:p14="http://schemas.microsoft.com/office/powerpoint/2010/main" val="4001222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838" y="365125"/>
            <a:ext cx="11724362" cy="1325563"/>
          </a:xfrm>
        </p:spPr>
        <p:txBody>
          <a:bodyPr>
            <a:normAutofit/>
          </a:bodyPr>
          <a:lstStyle/>
          <a:p>
            <a:r>
              <a:rPr lang="es-MX" sz="3600" dirty="0" smtClean="0">
                <a:latin typeface="Tw Cen MT" panose="020B0602020104020603" pitchFamily="34" charset="0"/>
              </a:rPr>
              <a:t>1.5. Poner énfasis en el desarrollo de competencias, el logro de los Estándares Curriculares y los aprendizajes esperados </a:t>
            </a:r>
            <a:endParaRPr lang="es-MX" sz="3600" dirty="0">
              <a:latin typeface="Tw Cen MT" panose="020B06020201040206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5574" y="2088672"/>
            <a:ext cx="11711834" cy="4351338"/>
          </a:xfrm>
        </p:spPr>
        <p:txBody>
          <a:bodyPr>
            <a:normAutofit/>
          </a:bodyPr>
          <a:lstStyle/>
          <a:p>
            <a:pPr>
              <a:buClr>
                <a:srgbClr val="F74B8D"/>
              </a:buClr>
              <a:buFont typeface="Wingdings" panose="05000000000000000000" pitchFamily="2" charset="2"/>
              <a:buChar char="ü"/>
            </a:pPr>
            <a:r>
              <a:rPr lang="es-MX" sz="2400" dirty="0" smtClean="0"/>
              <a:t> Una COMPETENCIA es la capacidad de responder a diferentes situaciones, e implica un </a:t>
            </a:r>
            <a:r>
              <a:rPr lang="es-MX" sz="2400" b="1" dirty="0" smtClean="0"/>
              <a:t>saber hacer </a:t>
            </a:r>
            <a:r>
              <a:rPr lang="es-MX" sz="2400" dirty="0" smtClean="0"/>
              <a:t>(habilidades) </a:t>
            </a:r>
            <a:r>
              <a:rPr lang="es-MX" sz="2400" b="1" dirty="0" smtClean="0"/>
              <a:t>con saber </a:t>
            </a:r>
            <a:r>
              <a:rPr lang="es-MX" sz="2400" dirty="0" smtClean="0"/>
              <a:t>(conocimiento), así como la valoración de las </a:t>
            </a:r>
            <a:r>
              <a:rPr lang="es-MX" sz="2400" b="1" dirty="0" smtClean="0"/>
              <a:t>consecuencias de ese hacer </a:t>
            </a:r>
            <a:r>
              <a:rPr lang="es-MX" sz="2400" dirty="0" smtClean="0"/>
              <a:t>(valores y actitudes)</a:t>
            </a:r>
          </a:p>
          <a:p>
            <a:pPr>
              <a:buClr>
                <a:srgbClr val="F74B8D"/>
              </a:buClr>
              <a:buFont typeface="Wingdings" panose="05000000000000000000" pitchFamily="2" charset="2"/>
              <a:buChar char="ü"/>
            </a:pPr>
            <a:r>
              <a:rPr lang="es-MX" sz="2400" dirty="0" smtClean="0"/>
              <a:t> Los ESTÁNDARES CURRICULARES son equiparables con estándares internacionales y, en conjunto con los aprendizajes esperados, constituyen referentes para </a:t>
            </a:r>
            <a:r>
              <a:rPr lang="es-MX" sz="2400" b="1" dirty="0" smtClean="0"/>
              <a:t>evaluaciones nacionales e internacionales </a:t>
            </a:r>
            <a:r>
              <a:rPr lang="es-MX" sz="2400" dirty="0" smtClean="0"/>
              <a:t>que sirvan para conocer el avance de los estudiantes durante su tránsito por la Educación Básica</a:t>
            </a:r>
          </a:p>
          <a:p>
            <a:pPr>
              <a:buClr>
                <a:srgbClr val="F74B8D"/>
              </a:buClr>
              <a:buFont typeface="Wingdings" panose="05000000000000000000" pitchFamily="2" charset="2"/>
              <a:buChar char="ü"/>
            </a:pPr>
            <a:r>
              <a:rPr lang="es-MX" sz="2400" dirty="0" smtClean="0"/>
              <a:t> Los APRENDIZAJES ESPERADOS son </a:t>
            </a:r>
            <a:r>
              <a:rPr lang="es-MX" sz="2400" b="1" dirty="0" smtClean="0"/>
              <a:t>indicadores de logro </a:t>
            </a:r>
            <a:r>
              <a:rPr lang="es-MX" sz="2400" dirty="0" smtClean="0"/>
              <a:t>que definen lo que se espera de cada alumno en términos de saber, saber hacer y saber ser; además, le dan concreción al trabajo docente al hacer constatable lo que los estudiantes logran, y constituyen un referente para la planificación y la evaluación en el aula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514248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37564" y="598207"/>
            <a:ext cx="49709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latin typeface="Tw Cen MT" panose="020B0602020104020603" pitchFamily="34" charset="0"/>
              </a:rPr>
              <a:t>1.6. Usar materiales educativos para favorecer el aprendizaje</a:t>
            </a:r>
            <a:endParaRPr lang="es-MX" dirty="0">
              <a:latin typeface="Tw Cen MT" panose="020B0602020104020603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434353" y="598207"/>
          <a:ext cx="11353800" cy="608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410135" y="4410635"/>
            <a:ext cx="3675529" cy="1972236"/>
          </a:xfrm>
          <a:prstGeom prst="rect">
            <a:avLst/>
          </a:prstGeom>
          <a:noFill/>
          <a:ln w="76200">
            <a:solidFill>
              <a:srgbClr val="F74B8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Papel del maestro</a:t>
            </a:r>
          </a:p>
          <a:p>
            <a:pPr algn="ctr"/>
            <a:endParaRPr lang="es-MX" sz="2400" dirty="0">
              <a:solidFill>
                <a:schemeClr val="tx1"/>
              </a:solidFill>
              <a:latin typeface="Segoe UI Semibold" panose="020B0702040204020203" pitchFamily="34" charset="0"/>
            </a:endParaRPr>
          </a:p>
          <a:p>
            <a:pPr algn="ctr"/>
            <a:r>
              <a:rPr lang="es-MX" sz="2400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Mediador para el uso adecuado de éstos</a:t>
            </a:r>
            <a:endParaRPr lang="es-MX" sz="2400" dirty="0">
              <a:solidFill>
                <a:schemeClr val="tx1"/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25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Tw Cen MT" panose="020B0602020104020603" pitchFamily="34" charset="0"/>
              </a:rPr>
              <a:t>1.7. Evaluar para aprender</a:t>
            </a:r>
            <a:endParaRPr lang="es-MX" dirty="0">
              <a:latin typeface="Tw Cen MT" panose="020B06020201040206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8941" y="1502896"/>
            <a:ext cx="9717741" cy="1814046"/>
          </a:xfrm>
          <a:ln w="38100">
            <a:solidFill>
              <a:srgbClr val="00B0F0"/>
            </a:solidFill>
          </a:ln>
        </p:spPr>
        <p:txBody>
          <a:bodyPr anchor="ctr"/>
          <a:lstStyle/>
          <a:p>
            <a:pPr marL="0" indent="0" algn="just">
              <a:buNone/>
            </a:pPr>
            <a:r>
              <a:rPr lang="es-MX" dirty="0" smtClean="0">
                <a:latin typeface="Segoe UI Semibold" panose="020B0702040204020203" pitchFamily="34" charset="0"/>
              </a:rPr>
              <a:t>La evaluación de los aprendizajes es el proceso que permite obtener evidencias, elaborar juicios y brindar retroalimentación, además es constitutiva de la enseñanza  y el aprendizaje.</a:t>
            </a:r>
            <a:endParaRPr lang="es-MX" dirty="0">
              <a:latin typeface="Segoe UI Semibold" panose="020B0702040204020203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36141" y="3537030"/>
            <a:ext cx="7064188" cy="258532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s-MX" dirty="0" smtClean="0">
              <a:latin typeface="Segoe UI Semibold" panose="020B07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 smtClean="0">
                <a:latin typeface="Segoe UI Semibold" panose="020B0702040204020203" pitchFamily="34" charset="0"/>
              </a:rPr>
              <a:t>En preescolar los referentes son los aprendizajes esperados.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 smtClean="0">
                <a:latin typeface="Segoe UI Semibold" panose="020B0702040204020203" pitchFamily="34" charset="0"/>
              </a:rPr>
              <a:t>Se lleva a cabo la evaluación diagnóstica, formativa y </a:t>
            </a:r>
            <a:r>
              <a:rPr lang="es-MX" dirty="0" err="1" smtClean="0">
                <a:latin typeface="Segoe UI Semibold" panose="020B0702040204020203" pitchFamily="34" charset="0"/>
              </a:rPr>
              <a:t>sumativa</a:t>
            </a:r>
            <a:r>
              <a:rPr lang="es-MX" dirty="0" smtClean="0">
                <a:latin typeface="Segoe UI Semibold" panose="020B0702040204020203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 smtClean="0">
                <a:latin typeface="Segoe UI Semibold" panose="020B0702040204020203" pitchFamily="34" charset="0"/>
              </a:rPr>
              <a:t>Autoevaluación, </a:t>
            </a:r>
            <a:r>
              <a:rPr lang="es-MX" dirty="0" err="1" smtClean="0">
                <a:latin typeface="Segoe UI Semibold" panose="020B0702040204020203" pitchFamily="34" charset="0"/>
              </a:rPr>
              <a:t>coevaluación</a:t>
            </a:r>
            <a:r>
              <a:rPr lang="es-MX" dirty="0" smtClean="0">
                <a:latin typeface="Segoe UI Semibold" panose="020B0702040204020203" pitchFamily="34" charset="0"/>
              </a:rPr>
              <a:t> y </a:t>
            </a:r>
            <a:r>
              <a:rPr lang="es-MX" dirty="0" err="1" smtClean="0">
                <a:latin typeface="Segoe UI Semibold" panose="020B0702040204020203" pitchFamily="34" charset="0"/>
              </a:rPr>
              <a:t>heteroevaluación</a:t>
            </a:r>
            <a:r>
              <a:rPr lang="es-MX" dirty="0" smtClean="0">
                <a:latin typeface="Segoe UI Semibold" panose="020B0702040204020203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>
              <a:latin typeface="Segoe UI Semibold" panose="020B0702040204020203" pitchFamily="34" charset="0"/>
            </a:endParaRPr>
          </a:p>
          <a:p>
            <a:r>
              <a:rPr lang="es-MX" dirty="0" smtClean="0">
                <a:latin typeface="Segoe UI Semibold" panose="020B0702040204020203" pitchFamily="34" charset="0"/>
              </a:rPr>
              <a:t>Cuando el aprendizaje esperado no se logra desarrollar, se deben ofrecer tutorías o apoyos.</a:t>
            </a:r>
            <a:endParaRPr lang="es-MX" dirty="0">
              <a:latin typeface="Segoe UI Semibold" panose="020B0702040204020203" pitchFamily="34" charset="0"/>
            </a:endParaRPr>
          </a:p>
          <a:p>
            <a:endParaRPr lang="es-MX" dirty="0" smtClean="0">
              <a:latin typeface="Segoe UI Semibold" panose="020B0702040204020203" pitchFamily="34" charset="0"/>
            </a:endParaRPr>
          </a:p>
          <a:p>
            <a:r>
              <a:rPr lang="es-MX" dirty="0" smtClean="0">
                <a:latin typeface="Segoe UI Semibold" panose="020B07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0208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Segoe UI Semibold" panose="020B0702040204020203" pitchFamily="34" charset="0"/>
              </a:rPr>
              <a:t>INSTRUMENTOS DE EVALUACIÓN</a:t>
            </a:r>
            <a:endParaRPr lang="es-MX" dirty="0">
              <a:latin typeface="Segoe UI Semibold" panose="020B07020402040202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smtClean="0">
                <a:latin typeface="Franklin Gothic Book" panose="020B0503020102020204" pitchFamily="34" charset="0"/>
              </a:rPr>
              <a:t>Rúbrica o matriz de verificación.</a:t>
            </a:r>
          </a:p>
          <a:p>
            <a:r>
              <a:rPr lang="es-MX" dirty="0" smtClean="0">
                <a:latin typeface="Franklin Gothic Book" panose="020B0503020102020204" pitchFamily="34" charset="0"/>
              </a:rPr>
              <a:t> Listas de cotejo o control</a:t>
            </a:r>
          </a:p>
          <a:p>
            <a:r>
              <a:rPr lang="es-MX" dirty="0" smtClean="0">
                <a:latin typeface="Franklin Gothic Book" panose="020B0503020102020204" pitchFamily="34" charset="0"/>
              </a:rPr>
              <a:t>Registro anecdótico o anecdotario.</a:t>
            </a:r>
          </a:p>
          <a:p>
            <a:r>
              <a:rPr lang="es-MX" dirty="0" smtClean="0">
                <a:latin typeface="Franklin Gothic Book" panose="020B0503020102020204" pitchFamily="34" charset="0"/>
              </a:rPr>
              <a:t>Observación directa.</a:t>
            </a:r>
          </a:p>
          <a:p>
            <a:r>
              <a:rPr lang="es-MX" dirty="0" smtClean="0">
                <a:latin typeface="Franklin Gothic Book" panose="020B0503020102020204" pitchFamily="34" charset="0"/>
              </a:rPr>
              <a:t>Producciones escritas y gráficas.</a:t>
            </a:r>
          </a:p>
          <a:p>
            <a:r>
              <a:rPr lang="es-MX" dirty="0" smtClean="0">
                <a:latin typeface="Franklin Gothic Book" panose="020B0503020102020204" pitchFamily="34" charset="0"/>
              </a:rPr>
              <a:t>Proyectos colectivos de búsqueda de información, identificación de problemáticas y formulación de alternativas de solución.</a:t>
            </a:r>
          </a:p>
          <a:p>
            <a:r>
              <a:rPr lang="es-MX" dirty="0" smtClean="0">
                <a:latin typeface="Franklin Gothic Book" panose="020B0503020102020204" pitchFamily="34" charset="0"/>
              </a:rPr>
              <a:t>Esquemas y mapas conceptuales.</a:t>
            </a:r>
          </a:p>
          <a:p>
            <a:r>
              <a:rPr lang="es-MX" dirty="0" smtClean="0">
                <a:latin typeface="Franklin Gothic Book" panose="020B0503020102020204" pitchFamily="34" charset="0"/>
              </a:rPr>
              <a:t>Registros y cuadros de actitudes observadas en los estudiantes en actividades colectivas. </a:t>
            </a:r>
          </a:p>
          <a:p>
            <a:r>
              <a:rPr lang="es-MX" dirty="0" smtClean="0">
                <a:latin typeface="Franklin Gothic Book" panose="020B0503020102020204" pitchFamily="34" charset="0"/>
              </a:rPr>
              <a:t>Portafolios y carpetas de los trabajos.</a:t>
            </a:r>
          </a:p>
          <a:p>
            <a:r>
              <a:rPr lang="es-MX" dirty="0" smtClean="0">
                <a:latin typeface="Franklin Gothic Book" panose="020B0503020102020204" pitchFamily="34" charset="0"/>
              </a:rPr>
              <a:t>Pruebas escritas u orales.</a:t>
            </a:r>
            <a:endParaRPr lang="es-MX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44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Tw Cen MT" panose="020B0602020104020603" pitchFamily="34" charset="0"/>
              </a:rPr>
              <a:t>1.8. Favorecer la inclusión para atender a la diversidad</a:t>
            </a:r>
            <a:endParaRPr lang="es-MX" dirty="0">
              <a:latin typeface="Tw Cen MT" panose="020B06020201040206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977" y="2103064"/>
            <a:ext cx="116720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Al reconocer la diversidad que existe en nuestro país, el sistema educativo hace efectivo este derecho al ofrecer una educación pertinente e inclusiva.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Pertinente porque valora, protege y desarrolla las culturas y sus visiones y conocimientos del mundo, mismos que se incluyen en el desarrollo curricular.</a:t>
            </a:r>
          </a:p>
          <a:p>
            <a:r>
              <a:rPr lang="es-MX" dirty="0" smtClean="0"/>
              <a:t>Inclusiva porque se ocupa de reducir al máximo la desigualdad del acceso a las oportunidades, y evita los distintos tipos de discriminación a los que están expuestos niñas, niños y adolescentes.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2079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 smtClean="0">
                <a:latin typeface="Tw Cen MT" panose="020B0602020104020603" pitchFamily="34" charset="0"/>
              </a:rPr>
              <a:t>1.9. Incorporar temas de relevancia social</a:t>
            </a:r>
            <a:endParaRPr lang="es-MX" dirty="0">
              <a:latin typeface="Tw Cen MT" panose="020B06020201040206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8235" y="1506071"/>
            <a:ext cx="11084859" cy="4975692"/>
          </a:xfrm>
          <a:ln w="76200">
            <a:solidFill>
              <a:srgbClr val="F74B8D"/>
            </a:solidFill>
            <a:prstDash val="sysDot"/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MX" dirty="0" smtClean="0">
                <a:latin typeface="Segoe UI Semibold" panose="020B0702040204020203" pitchFamily="34" charset="0"/>
              </a:rPr>
              <a:t>Estos temas favorecen aprendizajes relacionados con valores y actitudes sin dejar de lado conocimientos y habilidades, y se refieren a la atención a la diversidad, la equidad de género, la educación para la salud, la educación sexual, la educación ambiental para la sustentabilidad, la educación financiera, la educación del consumidor, la prevención de la violencia escolar –</a:t>
            </a:r>
            <a:r>
              <a:rPr lang="es-MX" dirty="0" err="1" smtClean="0">
                <a:latin typeface="Segoe UI Semibold" panose="020B0702040204020203" pitchFamily="34" charset="0"/>
              </a:rPr>
              <a:t>bullying</a:t>
            </a:r>
            <a:r>
              <a:rPr lang="es-MX" dirty="0" smtClean="0">
                <a:latin typeface="Segoe UI Semibold" panose="020B0702040204020203" pitchFamily="34" charset="0"/>
              </a:rPr>
              <a:t>–, la educación para la paz y los derechos humanos, la educación vial, y la educación en valores y ciudadanía.  </a:t>
            </a:r>
            <a:endParaRPr lang="es-MX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8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allapaper  #Fondos de pantalla Sigueme: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0" b="100000" l="0" r="10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0078" y="1107725"/>
            <a:ext cx="4140199" cy="736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lonheadz school - Buscar con Google: 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82" l="0" r="100000">
                        <a14:foregroundMark x1="19858" y1="69467" x2="22340" y2="99053"/>
                        <a14:foregroundMark x1="26241" y1="96095" x2="68262" y2="96450"/>
                        <a14:foregroundMark x1="40780" y1="81538" x2="53546" y2="94438"/>
                        <a14:foregroundMark x1="73227" y1="60947" x2="82447" y2="93254"/>
                        <a14:foregroundMark x1="88652" y1="63669" x2="90071" y2="89467"/>
                        <a14:foregroundMark x1="70922" y1="71953" x2="71099" y2="85680"/>
                        <a14:foregroundMark x1="62766" y1="68994" x2="63475" y2="95385"/>
                        <a14:foregroundMark x1="18972" y1="48166" x2="18972" y2="59053"/>
                        <a14:foregroundMark x1="47340" y1="19645" x2="50177" y2="30888"/>
                        <a14:foregroundMark x1="68972" y1="17041" x2="67021" y2="31124"/>
                        <a14:foregroundMark x1="43262" y1="20000" x2="45035" y2="30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88" y="532417"/>
            <a:ext cx="4115976" cy="61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590799" y="1207911"/>
            <a:ext cx="51162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Fue el 18 de mayo de  1992 considerando que la educación es un ámbito decisivo para el futuro del país y se necesitaba un cambio   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015342" y="345164"/>
            <a:ext cx="4267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chemeClr val="bg1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¿Cómo Inicia?</a:t>
            </a:r>
          </a:p>
        </p:txBody>
      </p:sp>
    </p:spTree>
    <p:extLst>
      <p:ext uri="{BB962C8B-B14F-4D97-AF65-F5344CB8AC3E}">
        <p14:creationId xmlns:p14="http://schemas.microsoft.com/office/powerpoint/2010/main" val="47557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975" y="3530844"/>
            <a:ext cx="4919345" cy="2202815"/>
          </a:xfrm>
        </p:spPr>
        <p:txBody>
          <a:bodyPr>
            <a:normAutofit fontScale="90000"/>
          </a:bodyPr>
          <a:lstStyle/>
          <a:p>
            <a:pPr algn="just"/>
            <a:r>
              <a:rPr lang="es-MX" dirty="0" smtClean="0">
                <a:solidFill>
                  <a:srgbClr val="F74B8D"/>
                </a:solidFill>
                <a:latin typeface="Tw Cen MT" panose="020B0602020104020603" pitchFamily="34" charset="0"/>
              </a:rPr>
              <a:t>1.10. Renovar el pacto entre el estudiante,</a:t>
            </a:r>
            <a:br>
              <a:rPr lang="es-MX" dirty="0" smtClean="0">
                <a:solidFill>
                  <a:srgbClr val="F74B8D"/>
                </a:solidFill>
                <a:latin typeface="Tw Cen MT" panose="020B0602020104020603" pitchFamily="34" charset="0"/>
              </a:rPr>
            </a:br>
            <a:r>
              <a:rPr lang="es-MX" dirty="0" smtClean="0">
                <a:solidFill>
                  <a:srgbClr val="F74B8D"/>
                </a:solidFill>
                <a:latin typeface="Tw Cen MT" panose="020B0602020104020603" pitchFamily="34" charset="0"/>
              </a:rPr>
              <a:t>el docente, la familia y la escuela</a:t>
            </a:r>
            <a:endParaRPr lang="es-MX" dirty="0">
              <a:solidFill>
                <a:srgbClr val="F74B8D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10200" y="160338"/>
            <a:ext cx="6583680" cy="62861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dirty="0">
                <a:latin typeface="Tw Cen MT" panose="020B0602020104020603" pitchFamily="34" charset="0"/>
              </a:rPr>
              <a:t>S</a:t>
            </a:r>
            <a:r>
              <a:rPr lang="es-MX" dirty="0" smtClean="0">
                <a:latin typeface="Tw Cen MT" panose="020B0602020104020603" pitchFamily="34" charset="0"/>
              </a:rPr>
              <a:t>e requiere renovar el pacto entre los diversos actores educativos, con el fin de promover normas que regulen la convivencia diaria, establezcan vínculos entre los derechos y las responsabilidades, y delimiten el ejercicio del poder y de la autoridad en la escuela con la participación de la familia. </a:t>
            </a:r>
          </a:p>
          <a:p>
            <a:pPr algn="ctr"/>
            <a:endParaRPr lang="es-MX" dirty="0">
              <a:latin typeface="Tw Cen MT" panose="020B0602020104020603" pitchFamily="34" charset="0"/>
            </a:endParaRPr>
          </a:p>
          <a:p>
            <a:pPr marL="0" indent="0" algn="ctr">
              <a:buNone/>
            </a:pPr>
            <a:r>
              <a:rPr lang="es-MX" dirty="0" smtClean="0">
                <a:latin typeface="Tw Cen MT" panose="020B0602020104020603" pitchFamily="34" charset="0"/>
              </a:rPr>
              <a:t>Si las normas se elaboran de manera participativa con los alumnos, e incluso con sus familias, se convierten en un compromiso compartido y se incrementa la posibilidad de que se respeten, permitiendo fortalecer su autoestima, su autorregulación y su autonomía</a:t>
            </a:r>
            <a:endParaRPr lang="es-MX" dirty="0">
              <a:latin typeface="Tw Cen MT" panose="020B0602020104020603" pitchFamily="34" charset="0"/>
            </a:endParaRPr>
          </a:p>
        </p:txBody>
      </p:sp>
      <p:sp>
        <p:nvSpPr>
          <p:cNvPr id="4" name="AutoShape 2" descr="Resultado de imagen para familia dibu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8" name="Picture 4" descr="Resultado de imagen para familia dibuj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" b="7445"/>
          <a:stretch/>
        </p:blipFill>
        <p:spPr bwMode="auto">
          <a:xfrm>
            <a:off x="985325" y="648017"/>
            <a:ext cx="3259844" cy="288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782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Tw Cen MT" panose="020B0602020104020603" pitchFamily="34" charset="0"/>
              </a:rPr>
              <a:t>1.11. Reorientar el liderazgo</a:t>
            </a:r>
            <a:endParaRPr lang="es-MX" dirty="0">
              <a:latin typeface="Tw Cen MT" panose="020B06020201040206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" y="1825625"/>
            <a:ext cx="1175004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dirty="0" smtClean="0"/>
              <a:t>Reorientar el liderazgo implica un compromiso personal y con el grupo, una relación horizontal en la que el diálogo informado favorezca la toma de decisiones centrada en el aprendizaje de los alumnos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 smtClean="0"/>
              <a:t>Algunas características del liderazgo son: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• La creatividad colectiva.</a:t>
            </a:r>
          </a:p>
          <a:p>
            <a:pPr marL="0" indent="0">
              <a:buNone/>
            </a:pPr>
            <a:r>
              <a:rPr lang="es-MX" dirty="0" smtClean="0"/>
              <a:t>• La visión de futuro. </a:t>
            </a:r>
          </a:p>
          <a:p>
            <a:pPr marL="0" indent="0">
              <a:buNone/>
            </a:pPr>
            <a:r>
              <a:rPr lang="es-MX" dirty="0" smtClean="0"/>
              <a:t>• La innovación para la transformación. </a:t>
            </a:r>
          </a:p>
          <a:p>
            <a:pPr marL="0" indent="0">
              <a:buNone/>
            </a:pPr>
            <a:r>
              <a:rPr lang="es-MX" dirty="0" smtClean="0"/>
              <a:t>• El fortalecimiento de la gestión. </a:t>
            </a:r>
          </a:p>
          <a:p>
            <a:pPr marL="0" indent="0">
              <a:buNone/>
            </a:pPr>
            <a:r>
              <a:rPr lang="es-MX" dirty="0" smtClean="0"/>
              <a:t>• La promoción del trabajo colaborativo. </a:t>
            </a:r>
          </a:p>
          <a:p>
            <a:pPr marL="0" indent="0">
              <a:buNone/>
            </a:pPr>
            <a:r>
              <a:rPr lang="es-MX" dirty="0" smtClean="0"/>
              <a:t>• La asesoría y la orientación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47274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Tw Cen MT" panose="020B0602020104020603" pitchFamily="34" charset="0"/>
              </a:rPr>
              <a:t>1.12. La tutoría y la asesoría académica a la escuela</a:t>
            </a:r>
            <a:endParaRPr lang="es-MX" dirty="0">
              <a:latin typeface="Tw Cen MT" panose="020B06020201040206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>
                <a:latin typeface="Franklin Gothic Book" panose="020B0503020102020204" pitchFamily="34" charset="0"/>
              </a:rPr>
              <a:t>La asesoría es un acompañamiento que se da a los docentes para la comprensión e implementación de las nuevas propuestas curriculares. Su reto está en la </a:t>
            </a:r>
            <a:r>
              <a:rPr lang="es-MX" dirty="0" err="1" smtClean="0">
                <a:latin typeface="Franklin Gothic Book" panose="020B0503020102020204" pitchFamily="34" charset="0"/>
              </a:rPr>
              <a:t>resignificación</a:t>
            </a:r>
            <a:r>
              <a:rPr lang="es-MX" dirty="0" smtClean="0">
                <a:latin typeface="Franklin Gothic Book" panose="020B0503020102020204" pitchFamily="34" charset="0"/>
              </a:rPr>
              <a:t> de conceptos y prácticas. </a:t>
            </a:r>
          </a:p>
          <a:p>
            <a:pPr algn="just"/>
            <a:endParaRPr lang="es-MX" dirty="0">
              <a:latin typeface="Franklin Gothic Book" panose="020B0503020102020204" pitchFamily="34" charset="0"/>
            </a:endParaRPr>
          </a:p>
          <a:p>
            <a:pPr algn="just"/>
            <a:r>
              <a:rPr lang="es-MX" dirty="0" smtClean="0">
                <a:latin typeface="Franklin Gothic Book" panose="020B0503020102020204" pitchFamily="34" charset="0"/>
              </a:rPr>
              <a:t>Tanto la tutoría como la asesoría suponen un acompañamiento cercano; esto es, concebir a la escuela como un espacio de aprendizaje y reconocer que el tutor y el asesor también aprenden.</a:t>
            </a:r>
            <a:endParaRPr lang="es-MX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8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PLAN DE ESTUDIOS 2011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TEMA 2:</a:t>
            </a:r>
          </a:p>
          <a:p>
            <a:r>
              <a:rPr lang="es-MX" dirty="0" smtClean="0"/>
              <a:t>COMPETENCIAS PARA LA VIA.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472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47528" y="1772816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Se desarrollan en los tres niveles de Educación Básica y a lo largo de la vida, procurando que se proporcionen oportunidades y experiencias de aprendizaje significativas para todos los estudiantes.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25199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Competencias para el aprendizaje.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Implican la posibilidad de aprender, asumir y dirigir el propio aprendizaje a lo largo de la vida, de integrarse a la cultura, </a:t>
            </a:r>
            <a:r>
              <a:rPr lang="es-MX" dirty="0" err="1" smtClean="0"/>
              <a:t>asi</a:t>
            </a:r>
            <a:r>
              <a:rPr lang="es-MX" dirty="0" smtClean="0"/>
              <a:t> como saber mover los diversos saberes para comprender la realidad.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2419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Competencias para el manejo dela </a:t>
            </a:r>
            <a:r>
              <a:rPr lang="es-MX" dirty="0" err="1" smtClean="0"/>
              <a:t>informacion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Esta se relaciona con la </a:t>
            </a:r>
            <a:r>
              <a:rPr lang="es-MX" dirty="0" err="1" smtClean="0"/>
              <a:t>busqueda</a:t>
            </a:r>
            <a:r>
              <a:rPr lang="es-MX" dirty="0" smtClean="0"/>
              <a:t>, </a:t>
            </a:r>
            <a:r>
              <a:rPr lang="es-MX" dirty="0" err="1" smtClean="0"/>
              <a:t>identificacion</a:t>
            </a:r>
            <a:r>
              <a:rPr lang="es-MX" dirty="0" smtClean="0"/>
              <a:t>, </a:t>
            </a:r>
            <a:r>
              <a:rPr lang="es-MX" dirty="0" err="1" smtClean="0"/>
              <a:t>evaluacion</a:t>
            </a:r>
            <a:r>
              <a:rPr lang="es-MX" dirty="0" smtClean="0"/>
              <a:t> y selección de </a:t>
            </a:r>
            <a:r>
              <a:rPr lang="es-MX" dirty="0" err="1" smtClean="0"/>
              <a:t>informacion</a:t>
            </a:r>
            <a:r>
              <a:rPr lang="es-MX" dirty="0" smtClean="0"/>
              <a:t>, el pensar, reflexionar, etc. El conocimiento y el manejo de distintas </a:t>
            </a:r>
            <a:r>
              <a:rPr lang="es-MX" dirty="0" err="1" smtClean="0"/>
              <a:t>logicas</a:t>
            </a:r>
            <a:r>
              <a:rPr lang="es-MX" dirty="0" smtClean="0"/>
              <a:t> de </a:t>
            </a:r>
            <a:r>
              <a:rPr lang="es-MX" dirty="0" err="1" smtClean="0"/>
              <a:t>contruccion</a:t>
            </a:r>
            <a:r>
              <a:rPr lang="es-MX" dirty="0" smtClean="0"/>
              <a:t> del </a:t>
            </a:r>
            <a:r>
              <a:rPr lang="es-MX" dirty="0" err="1" smtClean="0"/>
              <a:t>conocmiento</a:t>
            </a:r>
            <a:r>
              <a:rPr lang="es-MX" dirty="0" smtClean="0"/>
              <a:t> en diversos </a:t>
            </a:r>
            <a:r>
              <a:rPr lang="es-MX" dirty="0" err="1" smtClean="0"/>
              <a:t>ambitos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30211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91544" y="1412776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Competencias para el manejo de la </a:t>
            </a:r>
            <a:r>
              <a:rPr lang="es-MX" sz="2400" b="1" dirty="0" err="1"/>
              <a:t>informacion</a:t>
            </a:r>
            <a:r>
              <a:rPr lang="es-MX" sz="2400" b="1" dirty="0"/>
              <a:t>.</a:t>
            </a:r>
          </a:p>
          <a:p>
            <a:r>
              <a:rPr lang="es-MX" sz="2400" dirty="0"/>
              <a:t>Identificar lo que se necesita saber, aprender a buscar, </a:t>
            </a:r>
            <a:r>
              <a:rPr lang="es-MX" sz="2400" dirty="0" err="1"/>
              <a:t>idetnificar</a:t>
            </a:r>
            <a:r>
              <a:rPr lang="es-MX" sz="2400" dirty="0"/>
              <a:t>, evaluar y organizar cualquier tipo de </a:t>
            </a:r>
            <a:r>
              <a:rPr lang="es-MX" sz="2400" dirty="0" err="1"/>
              <a:t>informacion</a:t>
            </a:r>
            <a:r>
              <a:rPr lang="es-MX" sz="2400" dirty="0"/>
              <a:t>.</a:t>
            </a:r>
          </a:p>
          <a:p>
            <a:endParaRPr lang="es-MX" sz="2400" dirty="0"/>
          </a:p>
          <a:p>
            <a:r>
              <a:rPr lang="es-MX" sz="2400" b="1" dirty="0"/>
              <a:t>Competencias para la vida en sociedad.</a:t>
            </a:r>
          </a:p>
          <a:p>
            <a:r>
              <a:rPr lang="es-MX" sz="2400" dirty="0"/>
              <a:t>Decidir y actuar con juicio critico frente a los valores y las normas sociales y culturales.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362080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Perfil de Egreso de la educación básica	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Diana </a:t>
            </a:r>
            <a:r>
              <a:rPr lang="es-MX" smtClean="0"/>
              <a:t>Bustos Hernández N.L.1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9734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195251"/>
            <a:ext cx="9720072" cy="149961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MX" dirty="0"/>
              <a:t>Perfil de egreso de la educación básica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1694867"/>
            <a:ext cx="9720073" cy="402336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Define el tipo de ciudadano que se espera formar en su paso por la educación obligatoria y es una guía de los maestros para trabajar con los contenidos de las diversas asignaturas y una base para valorar la eficacia del proceso educativo</a:t>
            </a:r>
          </a:p>
          <a:p>
            <a:endParaRPr lang="es-MX" sz="2800" dirty="0" smtClean="0"/>
          </a:p>
          <a:p>
            <a:r>
              <a:rPr lang="es-MX" sz="2800" dirty="0" smtClean="0"/>
              <a:t>El perfil de egreso plantea un conjunto de rasgos que los estudiantes deberán tener al término de la educación básica para desenvolverse en un mundo en constante cambio.</a:t>
            </a:r>
            <a:endParaRPr lang="es-MX" sz="2800" dirty="0"/>
          </a:p>
        </p:txBody>
      </p:sp>
      <p:pic>
        <p:nvPicPr>
          <p:cNvPr id="1030" name="Picture 6" descr="Résultats de recherche d'images pour « graduado secundaria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870" y="4788325"/>
            <a:ext cx="1209741" cy="206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88" y="5210175"/>
            <a:ext cx="2771775" cy="164782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028" y="5210175"/>
            <a:ext cx="1111148" cy="16478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482" y="5295126"/>
            <a:ext cx="1137306" cy="14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llapaper  #Fondos de pantalla Sigueme: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0" b="100000" l="0" r="10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0078" y="1107725"/>
            <a:ext cx="4140199" cy="736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758167" y="288014"/>
            <a:ext cx="7643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chemeClr val="bg1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¿Pero que tipo de Cambio 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410177" y="978864"/>
            <a:ext cx="80997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Este involucraba  3 niveles de gobierno para que entre todos fijaran estrategias para mejorar la educación básica y normal  </a:t>
            </a:r>
          </a:p>
        </p:txBody>
      </p:sp>
      <p:pic>
        <p:nvPicPr>
          <p:cNvPr id="2050" name="Picture 2" descr="melonheadz school - Buscar con Google: 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5722" y1="52417" x2="86364" y2="55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519" y="3110743"/>
            <a:ext cx="3566093" cy="37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8530827" y="5809600"/>
            <a:ext cx="879390" cy="307777"/>
          </a:xfrm>
          <a:prstGeom prst="rect">
            <a:avLst/>
          </a:prstGeom>
          <a:solidFill>
            <a:srgbClr val="00B0F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Janda Closer To Free" panose="02000503000000020003" pitchFamily="2" charset="0"/>
              </a:rPr>
              <a:t>Estado 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899143" y="5959278"/>
            <a:ext cx="711200" cy="307777"/>
          </a:xfrm>
          <a:prstGeom prst="rect">
            <a:avLst/>
          </a:prstGeom>
          <a:solidFill>
            <a:srgbClr val="00B0F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Janda Closer To Free" panose="02000503000000020003" pitchFamily="2" charset="0"/>
              </a:rPr>
              <a:t>SNTE  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0859841" y="5762902"/>
            <a:ext cx="1200927" cy="307777"/>
          </a:xfrm>
          <a:prstGeom prst="rect">
            <a:avLst/>
          </a:prstGeom>
          <a:solidFill>
            <a:srgbClr val="00B0F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Janda Closer To Free" panose="02000503000000020003" pitchFamily="2" charset="0"/>
              </a:rPr>
              <a:t>Ejecutivo</a:t>
            </a:r>
            <a:r>
              <a:rPr lang="es-MX" sz="1200" dirty="0">
                <a:solidFill>
                  <a:schemeClr val="bg1"/>
                </a:solidFill>
                <a:latin typeface="Janda Closer To Free" panose="02000503000000020003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931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275933"/>
            <a:ext cx="9720072" cy="149961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MX" dirty="0"/>
              <a:t>Rasgos deseables del egresado de educación básica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1976718"/>
            <a:ext cx="10325190" cy="4332642"/>
          </a:xfrm>
        </p:spPr>
        <p:txBody>
          <a:bodyPr>
            <a:normAutofit/>
          </a:bodyPr>
          <a:lstStyle/>
          <a:p>
            <a:pPr algn="just"/>
            <a:r>
              <a:rPr lang="es-MX" sz="2800" dirty="0"/>
              <a:t>a) </a:t>
            </a:r>
            <a:r>
              <a:rPr lang="es-MX" sz="2800" b="1" dirty="0"/>
              <a:t>Utiliza el lenguaje oral y escrito con claridad, fluidez y adecuadamente</a:t>
            </a:r>
            <a:r>
              <a:rPr lang="es-MX" sz="2800" dirty="0"/>
              <a:t>, para interactuar en distintos contextos sociales. Reconoce y aprecia la diversidad lingüística del país. </a:t>
            </a:r>
            <a:endParaRPr lang="es-MX" sz="2800" dirty="0" smtClean="0"/>
          </a:p>
          <a:p>
            <a:pPr algn="just"/>
            <a:r>
              <a:rPr lang="es-MX" sz="2800" dirty="0" smtClean="0"/>
              <a:t>b</a:t>
            </a:r>
            <a:r>
              <a:rPr lang="es-MX" sz="2800" b="1" dirty="0"/>
              <a:t>) Emplea la argumentación y el razonamiento </a:t>
            </a:r>
            <a:r>
              <a:rPr lang="es-MX" sz="2800" dirty="0"/>
              <a:t>al analizar situaciones, identificar problemas, formular preguntas, emitir juicios y proponer diversas soluciones. </a:t>
            </a:r>
            <a:endParaRPr lang="es-MX" sz="2800" dirty="0" smtClean="0"/>
          </a:p>
          <a:p>
            <a:pPr algn="just"/>
            <a:r>
              <a:rPr lang="es-MX" sz="2800" dirty="0" smtClean="0"/>
              <a:t>c</a:t>
            </a:r>
            <a:r>
              <a:rPr lang="es-MX" sz="2800" dirty="0"/>
              <a:t>) </a:t>
            </a:r>
            <a:r>
              <a:rPr lang="es-MX" sz="2800" b="1" dirty="0" smtClean="0"/>
              <a:t>Selecciona</a:t>
            </a:r>
            <a:r>
              <a:rPr lang="es-MX" sz="2800" b="1" dirty="0"/>
              <a:t>, analiza, evalúa y comparte información </a:t>
            </a:r>
            <a:r>
              <a:rPr lang="es-MX" sz="2800" dirty="0"/>
              <a:t>proveniente de diversas fuentes y aprovecha los recursos tecnológicos a su alcance para profundizar y ampliar sus aprendizajes de manera permanente. </a:t>
            </a:r>
            <a:endParaRPr lang="es-MX" sz="2800" dirty="0" smtClean="0"/>
          </a:p>
        </p:txBody>
      </p:sp>
    </p:spTree>
    <p:extLst>
      <p:ext uri="{BB962C8B-B14F-4D97-AF65-F5344CB8AC3E}">
        <p14:creationId xmlns:p14="http://schemas.microsoft.com/office/powerpoint/2010/main" val="1770000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403412"/>
            <a:ext cx="10594131" cy="5916706"/>
          </a:xfrm>
        </p:spPr>
        <p:txBody>
          <a:bodyPr>
            <a:normAutofit/>
          </a:bodyPr>
          <a:lstStyle/>
          <a:p>
            <a:pPr algn="just"/>
            <a:r>
              <a:rPr lang="es-MX" sz="2800" b="1" dirty="0"/>
              <a:t>d) Emplea los conocimientos adquiridos a fin de interpretar y explicar procesos</a:t>
            </a:r>
            <a:r>
              <a:rPr lang="es-MX" sz="2800" dirty="0"/>
              <a:t> sociales, económicos, culturales y naturales, así como para tomar decisiones y actuar, individual o colectivamente, en aras de promover la salud y el cuidado ambiental, como formas para mejorar la calidad de vida. </a:t>
            </a:r>
          </a:p>
          <a:p>
            <a:pPr marL="0" indent="0" algn="just">
              <a:buNone/>
            </a:pPr>
            <a:r>
              <a:rPr lang="es-MX" sz="2800" dirty="0" smtClean="0"/>
              <a:t>  e</a:t>
            </a:r>
            <a:r>
              <a:rPr lang="es-MX" sz="2800" dirty="0"/>
              <a:t>) </a:t>
            </a:r>
            <a:r>
              <a:rPr lang="es-MX" sz="2800" b="1" dirty="0"/>
              <a:t>Conoce los derechos humanos y los valores que favorecen la vida democrática</a:t>
            </a:r>
            <a:r>
              <a:rPr lang="es-MX" sz="2800" dirty="0"/>
              <a:t>, los pone en práctica al analizar situaciones y tomar decisiones con responsabilidad y apego a la ley. </a:t>
            </a:r>
            <a:endParaRPr lang="es-MX" sz="2800" dirty="0" smtClean="0"/>
          </a:p>
          <a:p>
            <a:pPr algn="just"/>
            <a:r>
              <a:rPr lang="es-MX" sz="2800" dirty="0" smtClean="0"/>
              <a:t>f</a:t>
            </a:r>
            <a:r>
              <a:rPr lang="es-MX" sz="2800" dirty="0"/>
              <a:t>) </a:t>
            </a:r>
            <a:r>
              <a:rPr lang="es-MX" sz="2800" b="1" dirty="0"/>
              <a:t>Reconoce y valora distintas prácticas y procesos culturales</a:t>
            </a:r>
            <a:r>
              <a:rPr lang="es-MX" sz="2800" dirty="0"/>
              <a:t>. Contribuye a la convivencia respetuosa. Asume la interculturalidad como riqueza y forma de convivencia en la diversidad social, étnica, cultural y lingüística. </a:t>
            </a:r>
          </a:p>
        </p:txBody>
      </p:sp>
    </p:spTree>
    <p:extLst>
      <p:ext uri="{BB962C8B-B14F-4D97-AF65-F5344CB8AC3E}">
        <p14:creationId xmlns:p14="http://schemas.microsoft.com/office/powerpoint/2010/main" val="1138245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8293" y="645458"/>
            <a:ext cx="10473107" cy="5795683"/>
          </a:xfrm>
        </p:spPr>
        <p:txBody>
          <a:bodyPr>
            <a:normAutofit/>
          </a:bodyPr>
          <a:lstStyle/>
          <a:p>
            <a:pPr algn="just"/>
            <a:r>
              <a:rPr lang="es-MX" sz="2800" dirty="0" smtClean="0"/>
              <a:t>g)</a:t>
            </a:r>
            <a:r>
              <a:rPr lang="es-MX" sz="2800" b="1" dirty="0" smtClean="0"/>
              <a:t> Conoce y valora sus características y potencialidades como ser humano</a:t>
            </a:r>
            <a:r>
              <a:rPr lang="es-MX" sz="2800" dirty="0" smtClean="0"/>
              <a:t>, se identifica como parte de un grupo social, emprende proyectos personales, se esfuerza por lograr sus propósitos y asume con responsabilidad las consecuencias de sus acciones. </a:t>
            </a:r>
          </a:p>
          <a:p>
            <a:pPr algn="just"/>
            <a:r>
              <a:rPr lang="es-MX" sz="2800" dirty="0" smtClean="0"/>
              <a:t>h) </a:t>
            </a:r>
            <a:r>
              <a:rPr lang="es-MX" sz="2800" b="1" dirty="0" smtClean="0"/>
              <a:t>Aprecia y participa en diversas manifestaciones artísticas</a:t>
            </a:r>
            <a:r>
              <a:rPr lang="es-MX" sz="2800" dirty="0" smtClean="0"/>
              <a:t>. Integra conocimientos y saberes de las culturas como medio para conocer las ideas y los sentimientos de otros, así como para manifestar los propios. </a:t>
            </a:r>
          </a:p>
          <a:p>
            <a:pPr algn="just"/>
            <a:r>
              <a:rPr lang="es-MX" sz="2800" dirty="0" smtClean="0"/>
              <a:t>i) </a:t>
            </a:r>
            <a:r>
              <a:rPr lang="es-MX" sz="2800" b="1" dirty="0" smtClean="0"/>
              <a:t>Se reconoce como un ser con potencialidades físicas </a:t>
            </a:r>
            <a:r>
              <a:rPr lang="es-MX" sz="2800" dirty="0" smtClean="0"/>
              <a:t>que le permiten mejorar su capacidad motriz, favorecer un estilo de vida activo y saludable, así como interactuar en contextos lúdicos, recreativos y deportivos.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122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806823"/>
            <a:ext cx="10231060" cy="402336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* La </a:t>
            </a:r>
            <a:r>
              <a:rPr lang="es-MX" sz="2800" dirty="0"/>
              <a:t>escuela en su conjunto, y en particular los maestros y las madres, los padres y los tutores deben contribuir a la formación de las niñas, los niños y los adolescentes </a:t>
            </a:r>
            <a:endParaRPr lang="es-MX" sz="2800" dirty="0" smtClean="0"/>
          </a:p>
          <a:p>
            <a:r>
              <a:rPr lang="es-MX" sz="2800" dirty="0" smtClean="0"/>
              <a:t>* El </a:t>
            </a:r>
            <a:r>
              <a:rPr lang="es-MX" sz="2800" dirty="0"/>
              <a:t>logro del perfil de egreso podrá manifestarse al alcanzar de forma paulatina y sistemática los aprendizajes esperados y los Estándares Curriculares.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22" y="3477336"/>
            <a:ext cx="4959724" cy="3188394"/>
          </a:xfrm>
          <a:prstGeom prst="rect">
            <a:avLst/>
          </a:prstGeom>
        </p:spPr>
      </p:pic>
      <p:pic>
        <p:nvPicPr>
          <p:cNvPr id="2052" name="Picture 4" descr="Résultats de recherche d'images pour « aprendizaje del niño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01" y="3285066"/>
            <a:ext cx="5205723" cy="357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90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allapaper  #Fondos de pantalla Sigueme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0" b="100000" l="0" r="10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902"/>
          <a:stretch/>
        </p:blipFill>
        <p:spPr bwMode="auto">
          <a:xfrm rot="5400000">
            <a:off x="-484011" y="3201814"/>
            <a:ext cx="4140199" cy="317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71007451"/>
              </p:ext>
            </p:extLst>
          </p:nvPr>
        </p:nvGraphicFramePr>
        <p:xfrm>
          <a:off x="2765777" y="316090"/>
          <a:ext cx="8748889" cy="5799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668888" y="5508978"/>
            <a:ext cx="714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Xiomara" panose="03080502040207040304" pitchFamily="66" charset="0"/>
                <a:ea typeface="Xiomara" panose="03080502040207040304" pitchFamily="66" charset="0"/>
              </a:rPr>
              <a:t>Se organizo entorno a 3 líneas estratégicas </a:t>
            </a:r>
          </a:p>
        </p:txBody>
      </p:sp>
    </p:spTree>
    <p:extLst>
      <p:ext uri="{BB962C8B-B14F-4D97-AF65-F5344CB8AC3E}">
        <p14:creationId xmlns:p14="http://schemas.microsoft.com/office/powerpoint/2010/main" val="210410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llapaper  #Fondos de pantalla Sigueme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0" b="100000" l="0" r="10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902"/>
          <a:stretch/>
        </p:blipFill>
        <p:spPr bwMode="auto">
          <a:xfrm rot="5400000">
            <a:off x="-484011" y="3201814"/>
            <a:ext cx="4140199" cy="317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554967" y="288014"/>
            <a:ext cx="7643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¿Con que propósito 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410177" y="978864"/>
            <a:ext cx="80997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chemeClr val="bg1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De asegurar a los niños y jóvenes una educación que forme a los ciudadanos de una comunidad democrática, que les propicie conocimientos y capacidades para elevar la productividad nacional y en general eleve los niveles de calidad de vida de los educandos y la sociedad en general  </a:t>
            </a:r>
          </a:p>
        </p:txBody>
      </p:sp>
    </p:spTree>
    <p:extLst>
      <p:ext uri="{BB962C8B-B14F-4D97-AF65-F5344CB8AC3E}">
        <p14:creationId xmlns:p14="http://schemas.microsoft.com/office/powerpoint/2010/main" val="427258298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llapaper  #Fondos de pantalla Sigueme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0" b="100000" l="0" r="10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902"/>
          <a:stretch/>
        </p:blipFill>
        <p:spPr bwMode="auto">
          <a:xfrm rot="5400000">
            <a:off x="-484011" y="3201814"/>
            <a:ext cx="4140199" cy="317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8908794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54967" y="288014"/>
            <a:ext cx="7643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Se propone transformar…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184443" y="1862666"/>
            <a:ext cx="125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Xiomara" panose="03080502040207040304" pitchFamily="66" charset="0"/>
                <a:ea typeface="Xiomara" panose="03080502040207040304" pitchFamily="66" charset="0"/>
              </a:rPr>
              <a:t>Preescolar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557909" y="3244333"/>
            <a:ext cx="125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Xiomara" panose="03080502040207040304" pitchFamily="66" charset="0"/>
                <a:ea typeface="Xiomara" panose="03080502040207040304" pitchFamily="66" charset="0"/>
              </a:rPr>
              <a:t>Primaria 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139286" y="4691333"/>
            <a:ext cx="134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Xiomara" panose="03080502040207040304" pitchFamily="66" charset="0"/>
                <a:ea typeface="Xiomara" panose="03080502040207040304" pitchFamily="66" charset="0"/>
              </a:rPr>
              <a:t>Secundaria  </a:t>
            </a:r>
          </a:p>
        </p:txBody>
      </p:sp>
      <p:pic>
        <p:nvPicPr>
          <p:cNvPr id="4098" name="Picture 2" descr="Resultado de imagen para preescolar melonheadz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2"/>
          <a:stretch/>
        </p:blipFill>
        <p:spPr bwMode="auto">
          <a:xfrm>
            <a:off x="9228666" y="1531061"/>
            <a:ext cx="1140179" cy="105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preescolar melonhead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149" y1="85135" x2="45035" y2="96258"/>
                        <a14:foregroundMark x1="45035" y1="85759" x2="61170" y2="99376"/>
                        <a14:foregroundMark x1="65248" y1="84927" x2="60461" y2="9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569" y="4078531"/>
            <a:ext cx="1053854" cy="179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n relacionad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583" y="2809089"/>
            <a:ext cx="597071" cy="134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: esquinas redondeadas 7"/>
          <p:cNvSpPr/>
          <p:nvPr/>
        </p:nvSpPr>
        <p:spPr>
          <a:xfrm>
            <a:off x="3341028" y="5673467"/>
            <a:ext cx="5887637" cy="1003699"/>
          </a:xfrm>
          <a:prstGeom prst="roundRect">
            <a:avLst/>
          </a:prstGeom>
          <a:pattFill prst="pct80">
            <a:fgClr>
              <a:srgbClr val="FF0066"/>
            </a:fgClr>
            <a:bgClr>
              <a:schemeClr val="bg1"/>
            </a:bgClr>
          </a:patt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Se añade la educación normal ya que es ahí donde se forman los docentes que imparten clases en la educación básica </a:t>
            </a:r>
          </a:p>
        </p:txBody>
      </p:sp>
    </p:spTree>
    <p:extLst>
      <p:ext uri="{BB962C8B-B14F-4D97-AF65-F5344CB8AC3E}">
        <p14:creationId xmlns:p14="http://schemas.microsoft.com/office/powerpoint/2010/main" val="384452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llapaper  #Fondos de pantalla Sigueme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0" b="100000" l="0" r="10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902"/>
          <a:stretch/>
        </p:blipFill>
        <p:spPr bwMode="auto">
          <a:xfrm rot="5400000">
            <a:off x="-484011" y="3201814"/>
            <a:ext cx="4140199" cy="317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877633" y="208992"/>
            <a:ext cx="7643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En general …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554967" y="1057455"/>
            <a:ext cx="608103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Se busca mejorar la educación empezando desde la base la cual es la escuela normal donde se forman los docentes que impartirán clases en la educación básica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También se busca mejorar la calidad de vida de los docentes con mejores prestaciones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El Acuerdo Nacional para la Modernización de la Educación Básica ha operado durante casi dos décadas, y si bien muchos de sus propósitos y supuestos se han fortalecido con el paso del tiempo, otros deben revisarse profundamente, desde la perspectiva de la necesidad de elevar la calidad en los procesos y resultados de la Educación Básica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sz="2400" dirty="0">
              <a:solidFill>
                <a:schemeClr val="bg1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7170" name="Picture 2" descr="Resultado de imagen para preescolar melonheadz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353" y1="71319" x2="22690" y2="98571"/>
                        <a14:foregroundMark x1="13587" y1="91648" x2="13723" y2="97582"/>
                        <a14:foregroundMark x1="72554" y1="85385" x2="74185" y2="97473"/>
                        <a14:foregroundMark x1="86413" y1="83077" x2="86413" y2="93956"/>
                        <a14:foregroundMark x1="81793" y1="70659" x2="79891" y2="85604"/>
                        <a14:foregroundMark x1="43342" y1="55495" x2="64266" y2="52308"/>
                        <a14:foregroundMark x1="15217" y1="51319" x2="34783" y2="55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817" y="2717803"/>
            <a:ext cx="3264122" cy="40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5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llapaper  #Fondos de pantalla Sigueme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0" b="100000" l="0" r="10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902"/>
          <a:stretch/>
        </p:blipFill>
        <p:spPr bwMode="auto">
          <a:xfrm rot="5400000">
            <a:off x="-484011" y="3201814"/>
            <a:ext cx="4140199" cy="317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2.bp.blogspot.com/-YawM2KiCKTo/VD2lC5vm8YI/AAAAAAADHSY/C-6h07UpkWk/s1600/i3h8jE9BDh1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0"/>
            <a:ext cx="7562850" cy="432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n para preescolar melonhead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11" y="3648770"/>
            <a:ext cx="3588100" cy="320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567290" y="1535289"/>
            <a:ext cx="5463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dirty="0">
                <a:latin typeface="Xiomara" panose="03080502040207040304" pitchFamily="66" charset="0"/>
                <a:ea typeface="Xiomara" panose="03080502040207040304" pitchFamily="66" charset="0"/>
              </a:rPr>
              <a:t>Gracias… </a:t>
            </a:r>
          </a:p>
        </p:txBody>
      </p:sp>
    </p:spTree>
    <p:extLst>
      <p:ext uri="{BB962C8B-B14F-4D97-AF65-F5344CB8AC3E}">
        <p14:creationId xmlns:p14="http://schemas.microsoft.com/office/powerpoint/2010/main" val="251941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latin typeface="Tw Cen MT" panose="020B0602020104020603" pitchFamily="34" charset="0"/>
              </a:rPr>
              <a:t>Principios Pedagógicos que sustentan el plan de estudios </a:t>
            </a:r>
            <a:endParaRPr lang="es-MX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92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1978</Words>
  <Application>Microsoft Office PowerPoint</Application>
  <PresentationFormat>Panorámica</PresentationFormat>
  <Paragraphs>152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Calibri</vt:lpstr>
      <vt:lpstr>Janda Closer To Free</vt:lpstr>
      <vt:lpstr>Calibri Light</vt:lpstr>
      <vt:lpstr>Xiomara</vt:lpstr>
      <vt:lpstr>Arial</vt:lpstr>
      <vt:lpstr>Franklin Gothic Book</vt:lpstr>
      <vt:lpstr>Wingdings</vt:lpstr>
      <vt:lpstr>Tw Cen MT</vt:lpstr>
      <vt:lpstr>Segoe UI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Principios Pedagógicos que sustentan el plan de estudios </vt:lpstr>
      <vt:lpstr>1.1 Centrar la atención en los estudiantes y en sus procesos de aprendizaje</vt:lpstr>
      <vt:lpstr>1.2. Planificar para potenciar el aprendizaje</vt:lpstr>
      <vt:lpstr>1.3. Generar ambientes de aprendizaje</vt:lpstr>
      <vt:lpstr>1.4. Trabajar en colaboración para construir el aprendizaje</vt:lpstr>
      <vt:lpstr>1.5. Poner énfasis en el desarrollo de competencias, el logro de los Estándares Curriculares y los aprendizajes esperados </vt:lpstr>
      <vt:lpstr>1.6. Usar materiales educativos para favorecer el aprendizaje</vt:lpstr>
      <vt:lpstr>1.7. Evaluar para aprender</vt:lpstr>
      <vt:lpstr>INSTRUMENTOS DE EVALUACIÓN</vt:lpstr>
      <vt:lpstr>1.8. Favorecer la inclusión para atender a la diversidad</vt:lpstr>
      <vt:lpstr>1.9. Incorporar temas de relevancia social</vt:lpstr>
      <vt:lpstr>1.10. Renovar el pacto entre el estudiante, el docente, la familia y la escuela</vt:lpstr>
      <vt:lpstr>1.11. Reorientar el liderazgo</vt:lpstr>
      <vt:lpstr>1.12. La tutoría y la asesoría académica a la escuela</vt:lpstr>
      <vt:lpstr>PLAN DE ESTUDIOS 2011</vt:lpstr>
      <vt:lpstr>Presentación de PowerPoint</vt:lpstr>
      <vt:lpstr>Competencias para el aprendizaje.</vt:lpstr>
      <vt:lpstr>Competencias para el manejo dela informacion.</vt:lpstr>
      <vt:lpstr>Presentación de PowerPoint</vt:lpstr>
      <vt:lpstr>Perfil de Egreso de la educación básica </vt:lpstr>
      <vt:lpstr>Perfil de egreso de la educación básica</vt:lpstr>
      <vt:lpstr>Rasgos deseables del egresado de educación básica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villegas avila</dc:creator>
  <cp:lastModifiedBy>diana</cp:lastModifiedBy>
  <cp:revision>18</cp:revision>
  <dcterms:created xsi:type="dcterms:W3CDTF">2017-02-25T00:33:32Z</dcterms:created>
  <dcterms:modified xsi:type="dcterms:W3CDTF">2017-02-27T16:44:49Z</dcterms:modified>
</cp:coreProperties>
</file>