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027DB71-8DB4-4378-AC9F-610146304EE9}" type="datetimeFigureOut">
              <a:rPr lang="es-MX" smtClean="0"/>
              <a:t>27/02/2017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F070747-2633-44BB-A8C4-6A2A317969F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DB71-8DB4-4378-AC9F-610146304EE9}" type="datetimeFigureOut">
              <a:rPr lang="es-MX" smtClean="0"/>
              <a:t>27/02/2017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0747-2633-44BB-A8C4-6A2A317969F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DB71-8DB4-4378-AC9F-610146304EE9}" type="datetimeFigureOut">
              <a:rPr lang="es-MX" smtClean="0"/>
              <a:t>27/02/2017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0747-2633-44BB-A8C4-6A2A317969F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027DB71-8DB4-4378-AC9F-610146304EE9}" type="datetimeFigureOut">
              <a:rPr lang="es-MX" smtClean="0"/>
              <a:t>27/02/2017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0747-2633-44BB-A8C4-6A2A317969F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027DB71-8DB4-4378-AC9F-610146304EE9}" type="datetimeFigureOut">
              <a:rPr lang="es-MX" smtClean="0"/>
              <a:t>27/02/2017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F070747-2633-44BB-A8C4-6A2A317969F5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027DB71-8DB4-4378-AC9F-610146304EE9}" type="datetimeFigureOut">
              <a:rPr lang="es-MX" smtClean="0"/>
              <a:t>27/02/2017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F070747-2633-44BB-A8C4-6A2A317969F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027DB71-8DB4-4378-AC9F-610146304EE9}" type="datetimeFigureOut">
              <a:rPr lang="es-MX" smtClean="0"/>
              <a:t>27/02/2017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F070747-2633-44BB-A8C4-6A2A317969F5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DB71-8DB4-4378-AC9F-610146304EE9}" type="datetimeFigureOut">
              <a:rPr lang="es-MX" smtClean="0"/>
              <a:t>27/02/2017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0747-2633-44BB-A8C4-6A2A317969F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027DB71-8DB4-4378-AC9F-610146304EE9}" type="datetimeFigureOut">
              <a:rPr lang="es-MX" smtClean="0"/>
              <a:t>27/02/2017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F070747-2633-44BB-A8C4-6A2A317969F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027DB71-8DB4-4378-AC9F-610146304EE9}" type="datetimeFigureOut">
              <a:rPr lang="es-MX" smtClean="0"/>
              <a:t>27/02/2017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F070747-2633-44BB-A8C4-6A2A317969F5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027DB71-8DB4-4378-AC9F-610146304EE9}" type="datetimeFigureOut">
              <a:rPr lang="es-MX" smtClean="0"/>
              <a:t>27/02/2017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F070747-2633-44BB-A8C4-6A2A317969F5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027DB71-8DB4-4378-AC9F-610146304EE9}" type="datetimeFigureOut">
              <a:rPr lang="es-MX" smtClean="0"/>
              <a:t>27/02/2017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F070747-2633-44BB-A8C4-6A2A317969F5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PLAN DE ESTUDIOS 2011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TEMA 2:</a:t>
            </a:r>
          </a:p>
          <a:p>
            <a:r>
              <a:rPr lang="es-MX" dirty="0" smtClean="0"/>
              <a:t>COMPETENCIAS PARA LA VIA.</a:t>
            </a: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1772816"/>
            <a:ext cx="820891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dirty="0" smtClean="0"/>
              <a:t>Se desarrollan en los tres niveles de Educación Básica y a lo largo de la vida, procurando que se proporcionen oportunidades y experiencias de aprendizaje significativas para todos los estudiantes.</a:t>
            </a:r>
            <a:endParaRPr lang="es-MX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Competencias para el aprendizaje.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MX" dirty="0" smtClean="0"/>
              <a:t>Implican la posibilidad de aprender, asumir y dirigir el propio aprendizaje a lo largo de la vida, de integrarse a la cultura, </a:t>
            </a:r>
            <a:r>
              <a:rPr lang="es-MX" dirty="0" err="1" smtClean="0"/>
              <a:t>asi</a:t>
            </a:r>
            <a:r>
              <a:rPr lang="es-MX" dirty="0" smtClean="0"/>
              <a:t> como saber mover los diversos saberes para comprender la realidad.</a:t>
            </a:r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Competencias para el manejo dela </a:t>
            </a:r>
            <a:r>
              <a:rPr lang="es-MX" dirty="0" err="1" smtClean="0"/>
              <a:t>informacion</a:t>
            </a:r>
            <a:r>
              <a:rPr lang="es-MX" dirty="0" smtClean="0"/>
              <a:t>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Esta se relaciona con la </a:t>
            </a:r>
            <a:r>
              <a:rPr lang="es-MX" dirty="0" err="1" smtClean="0"/>
              <a:t>busqueda</a:t>
            </a:r>
            <a:r>
              <a:rPr lang="es-MX" dirty="0" smtClean="0"/>
              <a:t>, </a:t>
            </a:r>
            <a:r>
              <a:rPr lang="es-MX" dirty="0" err="1" smtClean="0"/>
              <a:t>identificacion</a:t>
            </a:r>
            <a:r>
              <a:rPr lang="es-MX" dirty="0" smtClean="0"/>
              <a:t>, </a:t>
            </a:r>
            <a:r>
              <a:rPr lang="es-MX" dirty="0" err="1" smtClean="0"/>
              <a:t>evaluacion</a:t>
            </a:r>
            <a:r>
              <a:rPr lang="es-MX" dirty="0" smtClean="0"/>
              <a:t> y selección de </a:t>
            </a:r>
            <a:r>
              <a:rPr lang="es-MX" dirty="0" err="1" smtClean="0"/>
              <a:t>informacion</a:t>
            </a:r>
            <a:r>
              <a:rPr lang="es-MX" dirty="0" smtClean="0"/>
              <a:t>, el pensar, reflexionar, etc. El conocimiento y el manejo de distintas </a:t>
            </a:r>
            <a:r>
              <a:rPr lang="es-MX" dirty="0" err="1" smtClean="0"/>
              <a:t>logicas</a:t>
            </a:r>
            <a:r>
              <a:rPr lang="es-MX" dirty="0" smtClean="0"/>
              <a:t> de </a:t>
            </a:r>
            <a:r>
              <a:rPr lang="es-MX" dirty="0" err="1" smtClean="0"/>
              <a:t>contruccion</a:t>
            </a:r>
            <a:r>
              <a:rPr lang="es-MX" dirty="0" smtClean="0"/>
              <a:t> del </a:t>
            </a:r>
            <a:r>
              <a:rPr lang="es-MX" dirty="0" err="1" smtClean="0"/>
              <a:t>conocmiento</a:t>
            </a:r>
            <a:r>
              <a:rPr lang="es-MX" dirty="0" smtClean="0"/>
              <a:t> en diversos </a:t>
            </a:r>
            <a:r>
              <a:rPr lang="es-MX" dirty="0" err="1" smtClean="0"/>
              <a:t>ambitos</a:t>
            </a:r>
            <a:r>
              <a:rPr lang="es-MX" dirty="0" smtClean="0"/>
              <a:t>.</a:t>
            </a:r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67544" y="1412776"/>
            <a:ext cx="820891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Competencias para el manejo de la </a:t>
            </a:r>
            <a:r>
              <a:rPr lang="es-MX" sz="2400" b="1" dirty="0" err="1" smtClean="0"/>
              <a:t>informacion</a:t>
            </a:r>
            <a:r>
              <a:rPr lang="es-MX" sz="2400" b="1" dirty="0" smtClean="0"/>
              <a:t>.</a:t>
            </a:r>
          </a:p>
          <a:p>
            <a:r>
              <a:rPr lang="es-MX" sz="2400" dirty="0" smtClean="0"/>
              <a:t>Identificar lo que se necesita saber, aprender a buscar, </a:t>
            </a:r>
            <a:r>
              <a:rPr lang="es-MX" sz="2400" dirty="0" err="1" smtClean="0"/>
              <a:t>idetnificar</a:t>
            </a:r>
            <a:r>
              <a:rPr lang="es-MX" sz="2400" dirty="0" smtClean="0"/>
              <a:t>, evaluar y organizar cualquier tipo de </a:t>
            </a:r>
            <a:r>
              <a:rPr lang="es-MX" sz="2400" dirty="0" err="1" smtClean="0"/>
              <a:t>informacion</a:t>
            </a:r>
            <a:r>
              <a:rPr lang="es-MX" sz="2400" dirty="0" smtClean="0"/>
              <a:t>.</a:t>
            </a:r>
          </a:p>
          <a:p>
            <a:endParaRPr lang="es-MX" sz="2400" dirty="0"/>
          </a:p>
          <a:p>
            <a:r>
              <a:rPr lang="es-MX" sz="2400" b="1" dirty="0" smtClean="0"/>
              <a:t>Competencias para la vida en sociedad.</a:t>
            </a:r>
          </a:p>
          <a:p>
            <a:r>
              <a:rPr lang="es-MX" sz="2400" dirty="0" smtClean="0"/>
              <a:t>Decidir y actuar con juicio critico frente a los valores y las normas sociales y culturales.</a:t>
            </a:r>
            <a:endParaRPr lang="es-MX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38</TotalTime>
  <Words>184</Words>
  <Application>Microsoft Office PowerPoint</Application>
  <PresentationFormat>Presentación en pantalla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Brío</vt:lpstr>
      <vt:lpstr>PLAN DE ESTUDIOS 2011</vt:lpstr>
      <vt:lpstr>Diapositiva 2</vt:lpstr>
      <vt:lpstr>Competencias para el aprendizaje.</vt:lpstr>
      <vt:lpstr>Competencias para el manejo dela informacion.</vt:lpstr>
      <vt:lpstr>Diapositiva 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anaas_000</dc:creator>
  <cp:lastModifiedBy>anaas_000</cp:lastModifiedBy>
  <cp:revision>5</cp:revision>
  <dcterms:created xsi:type="dcterms:W3CDTF">2017-02-27T16:00:08Z</dcterms:created>
  <dcterms:modified xsi:type="dcterms:W3CDTF">2017-02-27T16:38:24Z</dcterms:modified>
</cp:coreProperties>
</file>