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B8D"/>
    <a:srgbClr val="FF7C80"/>
    <a:srgbClr val="60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2" autoAdjust="0"/>
    <p:restoredTop sz="94660"/>
  </p:normalViewPr>
  <p:slideViewPr>
    <p:cSldViewPr snapToGrid="0">
      <p:cViewPr>
        <p:scale>
          <a:sx n="62" d="100"/>
          <a:sy n="62" d="100"/>
        </p:scale>
        <p:origin x="64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074833-E23A-42CA-9113-579887A37A96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</dgm:pt>
    <dgm:pt modelId="{66B1FCFF-58A3-4303-A249-4914C6D7A59F}">
      <dgm:prSet phldrT="[Texto]"/>
      <dgm:spPr/>
      <dgm:t>
        <a:bodyPr/>
        <a:lstStyle/>
        <a:p>
          <a:r>
            <a:rPr lang="es-MX" dirty="0" smtClean="0"/>
            <a:t>Alumnos</a:t>
          </a:r>
          <a:endParaRPr lang="es-MX" dirty="0"/>
        </a:p>
      </dgm:t>
    </dgm:pt>
    <dgm:pt modelId="{C07684EB-8727-40E0-9204-57DF83EC539D}" type="parTrans" cxnId="{7A72861A-DBC9-4007-8070-B024BF092992}">
      <dgm:prSet/>
      <dgm:spPr/>
      <dgm:t>
        <a:bodyPr/>
        <a:lstStyle/>
        <a:p>
          <a:endParaRPr lang="es-MX"/>
        </a:p>
      </dgm:t>
    </dgm:pt>
    <dgm:pt modelId="{0005795C-774C-42C5-B2B0-6F72C9A2592F}" type="sibTrans" cxnId="{7A72861A-DBC9-4007-8070-B024BF092992}">
      <dgm:prSet/>
      <dgm:spPr/>
      <dgm:t>
        <a:bodyPr/>
        <a:lstStyle/>
        <a:p>
          <a:endParaRPr lang="es-MX"/>
        </a:p>
      </dgm:t>
    </dgm:pt>
    <dgm:pt modelId="{B940F5CF-D916-4DB9-BCF5-778818539D58}">
      <dgm:prSet phldrT="[Texto]"/>
      <dgm:spPr/>
      <dgm:t>
        <a:bodyPr/>
        <a:lstStyle/>
        <a:p>
          <a:r>
            <a:rPr lang="es-MX" dirty="0" smtClean="0"/>
            <a:t>Conocer estilos, ritmos y particularidades</a:t>
          </a:r>
          <a:endParaRPr lang="es-MX" dirty="0"/>
        </a:p>
      </dgm:t>
    </dgm:pt>
    <dgm:pt modelId="{DA8CDF89-4D50-4059-B941-E59F04050B32}" type="parTrans" cxnId="{44503E66-48F0-4D60-B2A2-C1C70F087546}">
      <dgm:prSet/>
      <dgm:spPr/>
      <dgm:t>
        <a:bodyPr/>
        <a:lstStyle/>
        <a:p>
          <a:endParaRPr lang="es-MX"/>
        </a:p>
      </dgm:t>
    </dgm:pt>
    <dgm:pt modelId="{4783B2DE-97FC-4493-942E-789D219D8DDA}" type="sibTrans" cxnId="{44503E66-48F0-4D60-B2A2-C1C70F087546}">
      <dgm:prSet/>
      <dgm:spPr/>
      <dgm:t>
        <a:bodyPr/>
        <a:lstStyle/>
        <a:p>
          <a:endParaRPr lang="es-MX"/>
        </a:p>
      </dgm:t>
    </dgm:pt>
    <dgm:pt modelId="{4E03103A-75A4-4349-A008-52702D237AF6}">
      <dgm:prSet phldrT="[Texto]"/>
      <dgm:spPr>
        <a:solidFill>
          <a:srgbClr val="FF7C80"/>
        </a:solidFill>
      </dgm:spPr>
      <dgm:t>
        <a:bodyPr/>
        <a:lstStyle/>
        <a:p>
          <a:r>
            <a:rPr lang="es-MX" dirty="0" smtClean="0"/>
            <a:t>Generar ambientes de aprendizaje</a:t>
          </a:r>
          <a:endParaRPr lang="es-MX" dirty="0"/>
        </a:p>
      </dgm:t>
    </dgm:pt>
    <dgm:pt modelId="{ABB3C33A-B554-4B52-93F5-F22FFB45395A}" type="parTrans" cxnId="{24CCE812-0163-49F0-BFB2-4D48381F64B6}">
      <dgm:prSet/>
      <dgm:spPr/>
      <dgm:t>
        <a:bodyPr/>
        <a:lstStyle/>
        <a:p>
          <a:endParaRPr lang="es-MX"/>
        </a:p>
      </dgm:t>
    </dgm:pt>
    <dgm:pt modelId="{5B32BC81-F904-4052-B764-941F6E38477D}" type="sibTrans" cxnId="{24CCE812-0163-49F0-BFB2-4D48381F64B6}">
      <dgm:prSet/>
      <dgm:spPr/>
      <dgm:t>
        <a:bodyPr/>
        <a:lstStyle/>
        <a:p>
          <a:endParaRPr lang="es-MX"/>
        </a:p>
      </dgm:t>
    </dgm:pt>
    <dgm:pt modelId="{0FB71FD2-A97F-420A-BA52-3835187426A1}">
      <dgm:prSet/>
      <dgm:spPr/>
      <dgm:t>
        <a:bodyPr/>
        <a:lstStyle/>
        <a:p>
          <a:r>
            <a:rPr lang="es-MX" dirty="0" smtClean="0"/>
            <a:t>Conocimientos </a:t>
          </a:r>
        </a:p>
        <a:p>
          <a:r>
            <a:rPr lang="es-MX" dirty="0" smtClean="0"/>
            <a:t>Creencias </a:t>
          </a:r>
        </a:p>
        <a:p>
          <a:r>
            <a:rPr lang="es-MX" dirty="0" smtClean="0"/>
            <a:t>Suposiciones</a:t>
          </a:r>
          <a:endParaRPr lang="es-MX" dirty="0"/>
        </a:p>
      </dgm:t>
    </dgm:pt>
    <dgm:pt modelId="{6E4CD19F-3368-4A82-BC3E-776C3F6AD027}" type="parTrans" cxnId="{EE23A58A-E64C-4198-817F-3FDABDDA7352}">
      <dgm:prSet/>
      <dgm:spPr/>
      <dgm:t>
        <a:bodyPr/>
        <a:lstStyle/>
        <a:p>
          <a:endParaRPr lang="es-MX"/>
        </a:p>
      </dgm:t>
    </dgm:pt>
    <dgm:pt modelId="{D5D84798-E132-42E1-ACE5-3ACD47AA317E}" type="sibTrans" cxnId="{EE23A58A-E64C-4198-817F-3FDABDDA7352}">
      <dgm:prSet/>
      <dgm:spPr/>
      <dgm:t>
        <a:bodyPr/>
        <a:lstStyle/>
        <a:p>
          <a:endParaRPr lang="es-MX"/>
        </a:p>
      </dgm:t>
    </dgm:pt>
    <dgm:pt modelId="{889DE9A5-77F1-4BA9-ABE3-00FDDDCEF230}">
      <dgm:prSet/>
      <dgm:spPr/>
      <dgm:t>
        <a:bodyPr/>
        <a:lstStyle/>
        <a:p>
          <a:r>
            <a:rPr lang="es-MX" dirty="0" smtClean="0"/>
            <a:t>Desarrollo de habilidades en etapas tempranas</a:t>
          </a:r>
          <a:endParaRPr lang="es-MX" dirty="0"/>
        </a:p>
      </dgm:t>
    </dgm:pt>
    <dgm:pt modelId="{8E36DC49-1F80-4AC9-BCA5-F077E5CDD27C}" type="parTrans" cxnId="{DDF8F6DF-431A-44EE-8274-B71A711EE7F1}">
      <dgm:prSet/>
      <dgm:spPr/>
      <dgm:t>
        <a:bodyPr/>
        <a:lstStyle/>
        <a:p>
          <a:endParaRPr lang="es-MX"/>
        </a:p>
      </dgm:t>
    </dgm:pt>
    <dgm:pt modelId="{E0F6E595-2306-499B-9461-88926D69FE80}" type="sibTrans" cxnId="{DDF8F6DF-431A-44EE-8274-B71A711EE7F1}">
      <dgm:prSet/>
      <dgm:spPr/>
      <dgm:t>
        <a:bodyPr/>
        <a:lstStyle/>
        <a:p>
          <a:endParaRPr lang="es-MX"/>
        </a:p>
      </dgm:t>
    </dgm:pt>
    <dgm:pt modelId="{B7EC358D-23E4-4F73-A9B6-59B9D7F0C271}" type="pres">
      <dgm:prSet presAssocID="{94074833-E23A-42CA-9113-579887A37A96}" presName="CompostProcess" presStyleCnt="0">
        <dgm:presLayoutVars>
          <dgm:dir/>
          <dgm:resizeHandles val="exact"/>
        </dgm:presLayoutVars>
      </dgm:prSet>
      <dgm:spPr/>
    </dgm:pt>
    <dgm:pt modelId="{FE18F3A5-0F01-4CFF-9711-28D0C9E9E58A}" type="pres">
      <dgm:prSet presAssocID="{94074833-E23A-42CA-9113-579887A37A96}" presName="arrow" presStyleLbl="bgShp" presStyleIdx="0" presStyleCnt="1"/>
      <dgm:spPr>
        <a:solidFill>
          <a:srgbClr val="600030"/>
        </a:solidFill>
      </dgm:spPr>
    </dgm:pt>
    <dgm:pt modelId="{1CEDD8CA-03C7-4603-AD15-CEE5703F0D2B}" type="pres">
      <dgm:prSet presAssocID="{94074833-E23A-42CA-9113-579887A37A96}" presName="linearProcess" presStyleCnt="0"/>
      <dgm:spPr/>
    </dgm:pt>
    <dgm:pt modelId="{07CB59F3-C942-475F-A5EF-F628CB590612}" type="pres">
      <dgm:prSet presAssocID="{66B1FCFF-58A3-4303-A249-4914C6D7A59F}" presName="textNode" presStyleLbl="node1" presStyleIdx="0" presStyleCnt="5">
        <dgm:presLayoutVars>
          <dgm:bulletEnabled val="1"/>
        </dgm:presLayoutVars>
      </dgm:prSet>
      <dgm:spPr/>
    </dgm:pt>
    <dgm:pt modelId="{BA10AC79-AC37-4751-AE55-149CF966EC8F}" type="pres">
      <dgm:prSet presAssocID="{0005795C-774C-42C5-B2B0-6F72C9A2592F}" presName="sibTrans" presStyleCnt="0"/>
      <dgm:spPr/>
    </dgm:pt>
    <dgm:pt modelId="{00F3170A-A63D-45FD-9188-6A3B195563EA}" type="pres">
      <dgm:prSet presAssocID="{0FB71FD2-A97F-420A-BA52-3835187426A1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419B20-22D4-4CB5-96A7-FD454957E5B7}" type="pres">
      <dgm:prSet presAssocID="{D5D84798-E132-42E1-ACE5-3ACD47AA317E}" presName="sibTrans" presStyleCnt="0"/>
      <dgm:spPr/>
    </dgm:pt>
    <dgm:pt modelId="{233D3597-58AB-4A90-A997-FB2A561BA72B}" type="pres">
      <dgm:prSet presAssocID="{889DE9A5-77F1-4BA9-ABE3-00FDDDCEF230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50B030-E4E1-4B37-831A-32723D9C67B0}" type="pres">
      <dgm:prSet presAssocID="{E0F6E595-2306-499B-9461-88926D69FE80}" presName="sibTrans" presStyleCnt="0"/>
      <dgm:spPr/>
    </dgm:pt>
    <dgm:pt modelId="{6FFBF6B3-C79D-4796-A177-267C42EAE2FD}" type="pres">
      <dgm:prSet presAssocID="{B940F5CF-D916-4DB9-BCF5-778818539D58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022C79-9020-4B1F-B698-69697A698DA7}" type="pres">
      <dgm:prSet presAssocID="{4783B2DE-97FC-4493-942E-789D219D8DDA}" presName="sibTrans" presStyleCnt="0"/>
      <dgm:spPr/>
    </dgm:pt>
    <dgm:pt modelId="{4AB6B38F-6307-420B-9F28-134184AEAF72}" type="pres">
      <dgm:prSet presAssocID="{4E03103A-75A4-4349-A008-52702D237AF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A72861A-DBC9-4007-8070-B024BF092992}" srcId="{94074833-E23A-42CA-9113-579887A37A96}" destId="{66B1FCFF-58A3-4303-A249-4914C6D7A59F}" srcOrd="0" destOrd="0" parTransId="{C07684EB-8727-40E0-9204-57DF83EC539D}" sibTransId="{0005795C-774C-42C5-B2B0-6F72C9A2592F}"/>
    <dgm:cxn modelId="{44503E66-48F0-4D60-B2A2-C1C70F087546}" srcId="{94074833-E23A-42CA-9113-579887A37A96}" destId="{B940F5CF-D916-4DB9-BCF5-778818539D58}" srcOrd="3" destOrd="0" parTransId="{DA8CDF89-4D50-4059-B941-E59F04050B32}" sibTransId="{4783B2DE-97FC-4493-942E-789D219D8DDA}"/>
    <dgm:cxn modelId="{6E691250-100C-4DBC-B32D-CE2AD15FDBC9}" type="presOf" srcId="{889DE9A5-77F1-4BA9-ABE3-00FDDDCEF230}" destId="{233D3597-58AB-4A90-A997-FB2A561BA72B}" srcOrd="0" destOrd="0" presId="urn:microsoft.com/office/officeart/2005/8/layout/hProcess9"/>
    <dgm:cxn modelId="{A3647E0A-7D00-44E3-9903-CC62DC418D45}" type="presOf" srcId="{66B1FCFF-58A3-4303-A249-4914C6D7A59F}" destId="{07CB59F3-C942-475F-A5EF-F628CB590612}" srcOrd="0" destOrd="0" presId="urn:microsoft.com/office/officeart/2005/8/layout/hProcess9"/>
    <dgm:cxn modelId="{E2FC29D4-CF74-4424-90FC-55BF54A0159B}" type="presOf" srcId="{94074833-E23A-42CA-9113-579887A37A96}" destId="{B7EC358D-23E4-4F73-A9B6-59B9D7F0C271}" srcOrd="0" destOrd="0" presId="urn:microsoft.com/office/officeart/2005/8/layout/hProcess9"/>
    <dgm:cxn modelId="{39FD93BE-2624-48A5-8AF4-A793CA8D4E4D}" type="presOf" srcId="{4E03103A-75A4-4349-A008-52702D237AF6}" destId="{4AB6B38F-6307-420B-9F28-134184AEAF72}" srcOrd="0" destOrd="0" presId="urn:microsoft.com/office/officeart/2005/8/layout/hProcess9"/>
    <dgm:cxn modelId="{EE23A58A-E64C-4198-817F-3FDABDDA7352}" srcId="{94074833-E23A-42CA-9113-579887A37A96}" destId="{0FB71FD2-A97F-420A-BA52-3835187426A1}" srcOrd="1" destOrd="0" parTransId="{6E4CD19F-3368-4A82-BC3E-776C3F6AD027}" sibTransId="{D5D84798-E132-42E1-ACE5-3ACD47AA317E}"/>
    <dgm:cxn modelId="{DA856C4E-5062-4403-AA8B-5FDAB3F30578}" type="presOf" srcId="{0FB71FD2-A97F-420A-BA52-3835187426A1}" destId="{00F3170A-A63D-45FD-9188-6A3B195563EA}" srcOrd="0" destOrd="0" presId="urn:microsoft.com/office/officeart/2005/8/layout/hProcess9"/>
    <dgm:cxn modelId="{78CF5A53-DFCD-483D-9B09-A5BFECB66191}" type="presOf" srcId="{B940F5CF-D916-4DB9-BCF5-778818539D58}" destId="{6FFBF6B3-C79D-4796-A177-267C42EAE2FD}" srcOrd="0" destOrd="0" presId="urn:microsoft.com/office/officeart/2005/8/layout/hProcess9"/>
    <dgm:cxn modelId="{DDF8F6DF-431A-44EE-8274-B71A711EE7F1}" srcId="{94074833-E23A-42CA-9113-579887A37A96}" destId="{889DE9A5-77F1-4BA9-ABE3-00FDDDCEF230}" srcOrd="2" destOrd="0" parTransId="{8E36DC49-1F80-4AC9-BCA5-F077E5CDD27C}" sibTransId="{E0F6E595-2306-499B-9461-88926D69FE80}"/>
    <dgm:cxn modelId="{24CCE812-0163-49F0-BFB2-4D48381F64B6}" srcId="{94074833-E23A-42CA-9113-579887A37A96}" destId="{4E03103A-75A4-4349-A008-52702D237AF6}" srcOrd="4" destOrd="0" parTransId="{ABB3C33A-B554-4B52-93F5-F22FFB45395A}" sibTransId="{5B32BC81-F904-4052-B764-941F6E38477D}"/>
    <dgm:cxn modelId="{FA31356F-B75F-44E0-95C2-E84DEAFFFA92}" type="presParOf" srcId="{B7EC358D-23E4-4F73-A9B6-59B9D7F0C271}" destId="{FE18F3A5-0F01-4CFF-9711-28D0C9E9E58A}" srcOrd="0" destOrd="0" presId="urn:microsoft.com/office/officeart/2005/8/layout/hProcess9"/>
    <dgm:cxn modelId="{97C6FEA0-A66E-4260-BFD8-43311115F109}" type="presParOf" srcId="{B7EC358D-23E4-4F73-A9B6-59B9D7F0C271}" destId="{1CEDD8CA-03C7-4603-AD15-CEE5703F0D2B}" srcOrd="1" destOrd="0" presId="urn:microsoft.com/office/officeart/2005/8/layout/hProcess9"/>
    <dgm:cxn modelId="{5523ECA7-43F4-43E8-8382-B793E83EEAFF}" type="presParOf" srcId="{1CEDD8CA-03C7-4603-AD15-CEE5703F0D2B}" destId="{07CB59F3-C942-475F-A5EF-F628CB590612}" srcOrd="0" destOrd="0" presId="urn:microsoft.com/office/officeart/2005/8/layout/hProcess9"/>
    <dgm:cxn modelId="{5B8B8FB2-27EC-4254-A4DD-6761C1EA3CE3}" type="presParOf" srcId="{1CEDD8CA-03C7-4603-AD15-CEE5703F0D2B}" destId="{BA10AC79-AC37-4751-AE55-149CF966EC8F}" srcOrd="1" destOrd="0" presId="urn:microsoft.com/office/officeart/2005/8/layout/hProcess9"/>
    <dgm:cxn modelId="{15428548-C649-4DF0-A00A-2F6299283314}" type="presParOf" srcId="{1CEDD8CA-03C7-4603-AD15-CEE5703F0D2B}" destId="{00F3170A-A63D-45FD-9188-6A3B195563EA}" srcOrd="2" destOrd="0" presId="urn:microsoft.com/office/officeart/2005/8/layout/hProcess9"/>
    <dgm:cxn modelId="{6A61F9BF-CE9F-4A6B-B960-E70CE518E021}" type="presParOf" srcId="{1CEDD8CA-03C7-4603-AD15-CEE5703F0D2B}" destId="{72419B20-22D4-4CB5-96A7-FD454957E5B7}" srcOrd="3" destOrd="0" presId="urn:microsoft.com/office/officeart/2005/8/layout/hProcess9"/>
    <dgm:cxn modelId="{8488B4F0-5F59-45FC-8DCD-81169F36EE45}" type="presParOf" srcId="{1CEDD8CA-03C7-4603-AD15-CEE5703F0D2B}" destId="{233D3597-58AB-4A90-A997-FB2A561BA72B}" srcOrd="4" destOrd="0" presId="urn:microsoft.com/office/officeart/2005/8/layout/hProcess9"/>
    <dgm:cxn modelId="{0A2AA203-ED78-4D99-AEAE-45821B7A50B9}" type="presParOf" srcId="{1CEDD8CA-03C7-4603-AD15-CEE5703F0D2B}" destId="{1F50B030-E4E1-4B37-831A-32723D9C67B0}" srcOrd="5" destOrd="0" presId="urn:microsoft.com/office/officeart/2005/8/layout/hProcess9"/>
    <dgm:cxn modelId="{5AFEDC78-30FA-4D22-96AF-A18C9AF9BEBD}" type="presParOf" srcId="{1CEDD8CA-03C7-4603-AD15-CEE5703F0D2B}" destId="{6FFBF6B3-C79D-4796-A177-267C42EAE2FD}" srcOrd="6" destOrd="0" presId="urn:microsoft.com/office/officeart/2005/8/layout/hProcess9"/>
    <dgm:cxn modelId="{427BEE37-78ED-4114-BF45-75FFDB0E148B}" type="presParOf" srcId="{1CEDD8CA-03C7-4603-AD15-CEE5703F0D2B}" destId="{94022C79-9020-4B1F-B698-69697A698DA7}" srcOrd="7" destOrd="0" presId="urn:microsoft.com/office/officeart/2005/8/layout/hProcess9"/>
    <dgm:cxn modelId="{08BAD8A8-64D2-4A80-8202-3B23FC3D0940}" type="presParOf" srcId="{1CEDD8CA-03C7-4603-AD15-CEE5703F0D2B}" destId="{4AB6B38F-6307-420B-9F28-134184AEAF7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399A5E-6EDB-4219-A8FE-0E0489C2D496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B419DF9B-F55E-41AE-A104-F8A167B594D8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Seleccionar estrategias</a:t>
          </a:r>
          <a:endParaRPr lang="es-MX" dirty="0"/>
        </a:p>
      </dgm:t>
    </dgm:pt>
    <dgm:pt modelId="{4B0B642D-4ADF-4C0E-A8FA-23DFD7B7016A}" type="parTrans" cxnId="{669B7278-721D-4899-A5F9-99CBC1B068F8}">
      <dgm:prSet/>
      <dgm:spPr/>
      <dgm:t>
        <a:bodyPr/>
        <a:lstStyle/>
        <a:p>
          <a:endParaRPr lang="es-MX"/>
        </a:p>
      </dgm:t>
    </dgm:pt>
    <dgm:pt modelId="{C815F019-84A0-4E1E-B5FF-D3DE6EB3DE98}" type="sibTrans" cxnId="{669B7278-721D-4899-A5F9-99CBC1B068F8}">
      <dgm:prSet/>
      <dgm:spPr/>
      <dgm:t>
        <a:bodyPr/>
        <a:lstStyle/>
        <a:p>
          <a:endParaRPr lang="es-MX"/>
        </a:p>
      </dgm:t>
    </dgm:pt>
    <dgm:pt modelId="{7778DB5A-B67C-472A-B084-0177C8916DD8}">
      <dgm:prSet phldrT="[Texto]"/>
      <dgm:spPr/>
      <dgm:t>
        <a:bodyPr/>
        <a:lstStyle/>
        <a:p>
          <a:r>
            <a:rPr lang="es-MX" dirty="0" smtClean="0"/>
            <a:t>Aprendizajes esperados</a:t>
          </a:r>
          <a:endParaRPr lang="es-MX" dirty="0"/>
        </a:p>
      </dgm:t>
    </dgm:pt>
    <dgm:pt modelId="{B70389B1-3829-4B89-AD52-E74DF35470DE}" type="parTrans" cxnId="{7EF7CC71-2A8D-4C4F-9E6B-2279122BE336}">
      <dgm:prSet/>
      <dgm:spPr/>
      <dgm:t>
        <a:bodyPr/>
        <a:lstStyle/>
        <a:p>
          <a:endParaRPr lang="es-MX"/>
        </a:p>
      </dgm:t>
    </dgm:pt>
    <dgm:pt modelId="{F46F7DF4-25C9-4E97-A9B1-0A5D47FBADE5}" type="sibTrans" cxnId="{7EF7CC71-2A8D-4C4F-9E6B-2279122BE336}">
      <dgm:prSet/>
      <dgm:spPr/>
      <dgm:t>
        <a:bodyPr/>
        <a:lstStyle/>
        <a:p>
          <a:endParaRPr lang="es-MX"/>
        </a:p>
      </dgm:t>
    </dgm:pt>
    <dgm:pt modelId="{0BDDD0A0-9131-4843-8924-0236D2D281FC}">
      <dgm:prSet phldrT="[Texto]"/>
      <dgm:spPr/>
      <dgm:t>
        <a:bodyPr/>
        <a:lstStyle/>
        <a:p>
          <a:r>
            <a:rPr lang="es-MX" dirty="0" smtClean="0"/>
            <a:t>Generar ambientes</a:t>
          </a:r>
          <a:endParaRPr lang="es-MX" dirty="0"/>
        </a:p>
      </dgm:t>
    </dgm:pt>
    <dgm:pt modelId="{319AF5D6-A7AE-4552-B3AE-FEB75A8CCE9F}" type="parTrans" cxnId="{88BEA61F-3EFC-4829-9480-2F88C1A9D7AC}">
      <dgm:prSet/>
      <dgm:spPr/>
      <dgm:t>
        <a:bodyPr/>
        <a:lstStyle/>
        <a:p>
          <a:endParaRPr lang="es-MX"/>
        </a:p>
      </dgm:t>
    </dgm:pt>
    <dgm:pt modelId="{C51C2BC9-33BF-4355-8CBF-242814CFE475}" type="sibTrans" cxnId="{88BEA61F-3EFC-4829-9480-2F88C1A9D7AC}">
      <dgm:prSet/>
      <dgm:spPr/>
      <dgm:t>
        <a:bodyPr/>
        <a:lstStyle/>
        <a:p>
          <a:endParaRPr lang="es-MX"/>
        </a:p>
      </dgm:t>
    </dgm:pt>
    <dgm:pt modelId="{E0694E79-0FD3-4744-8F75-52E595374862}">
      <dgm:prSet/>
      <dgm:spPr/>
      <dgm:t>
        <a:bodyPr/>
        <a:lstStyle/>
        <a:p>
          <a:r>
            <a:rPr lang="es-MX" dirty="0" smtClean="0"/>
            <a:t>Evidencias de desempeño</a:t>
          </a:r>
          <a:endParaRPr lang="es-MX" dirty="0"/>
        </a:p>
      </dgm:t>
    </dgm:pt>
    <dgm:pt modelId="{5A194193-7E86-4819-9FF8-4441D24BBB3F}" type="parTrans" cxnId="{1238F5FC-E1DD-4C25-A34B-328182031661}">
      <dgm:prSet/>
      <dgm:spPr/>
      <dgm:t>
        <a:bodyPr/>
        <a:lstStyle/>
        <a:p>
          <a:endParaRPr lang="es-MX"/>
        </a:p>
      </dgm:t>
    </dgm:pt>
    <dgm:pt modelId="{F8316DD7-1FDB-41EF-9F85-EA2AD586C0FE}" type="sibTrans" cxnId="{1238F5FC-E1DD-4C25-A34B-328182031661}">
      <dgm:prSet/>
      <dgm:spPr/>
      <dgm:t>
        <a:bodyPr/>
        <a:lstStyle/>
        <a:p>
          <a:endParaRPr lang="es-MX"/>
        </a:p>
      </dgm:t>
    </dgm:pt>
    <dgm:pt modelId="{DEAEF75C-70C9-4BF9-8C6A-38B184F8F3B8}" type="pres">
      <dgm:prSet presAssocID="{04399A5E-6EDB-4219-A8FE-0E0489C2D496}" presName="linear" presStyleCnt="0">
        <dgm:presLayoutVars>
          <dgm:dir/>
          <dgm:animLvl val="lvl"/>
          <dgm:resizeHandles val="exact"/>
        </dgm:presLayoutVars>
      </dgm:prSet>
      <dgm:spPr/>
    </dgm:pt>
    <dgm:pt modelId="{E66D4500-240B-4EE5-96CE-E04718710E0C}" type="pres">
      <dgm:prSet presAssocID="{B419DF9B-F55E-41AE-A104-F8A167B594D8}" presName="parentLin" presStyleCnt="0"/>
      <dgm:spPr/>
    </dgm:pt>
    <dgm:pt modelId="{0695EBBF-2772-404F-936B-4E8F87FDEF5C}" type="pres">
      <dgm:prSet presAssocID="{B419DF9B-F55E-41AE-A104-F8A167B594D8}" presName="parentLeftMargin" presStyleLbl="node1" presStyleIdx="0" presStyleCnt="4"/>
      <dgm:spPr/>
    </dgm:pt>
    <dgm:pt modelId="{12C1797B-3DF4-4EDE-9AF9-C39132225674}" type="pres">
      <dgm:prSet presAssocID="{B419DF9B-F55E-41AE-A104-F8A167B594D8}" presName="parentText" presStyleLbl="node1" presStyleIdx="0" presStyleCnt="4" custLinFactNeighborX="5483" custLinFactNeighborY="2718">
        <dgm:presLayoutVars>
          <dgm:chMax val="0"/>
          <dgm:bulletEnabled val="1"/>
        </dgm:presLayoutVars>
      </dgm:prSet>
      <dgm:spPr/>
    </dgm:pt>
    <dgm:pt modelId="{29BE15EC-C355-46DB-8402-7D0C609BA4D8}" type="pres">
      <dgm:prSet presAssocID="{B419DF9B-F55E-41AE-A104-F8A167B594D8}" presName="negativeSpace" presStyleCnt="0"/>
      <dgm:spPr/>
    </dgm:pt>
    <dgm:pt modelId="{62665CF8-7091-4324-AACC-2B60BAA3CEC1}" type="pres">
      <dgm:prSet presAssocID="{B419DF9B-F55E-41AE-A104-F8A167B594D8}" presName="childText" presStyleLbl="conFgAcc1" presStyleIdx="0" presStyleCnt="4">
        <dgm:presLayoutVars>
          <dgm:bulletEnabled val="1"/>
        </dgm:presLayoutVars>
      </dgm:prSet>
      <dgm:spPr>
        <a:ln>
          <a:solidFill>
            <a:srgbClr val="00B0F0"/>
          </a:solidFill>
        </a:ln>
      </dgm:spPr>
    </dgm:pt>
    <dgm:pt modelId="{15B53FA8-D017-401D-8B2A-3E2FF3E218B4}" type="pres">
      <dgm:prSet presAssocID="{C815F019-84A0-4E1E-B5FF-D3DE6EB3DE98}" presName="spaceBetweenRectangles" presStyleCnt="0"/>
      <dgm:spPr/>
    </dgm:pt>
    <dgm:pt modelId="{80BD7568-177D-4C05-956E-488E6F8E15E5}" type="pres">
      <dgm:prSet presAssocID="{7778DB5A-B67C-472A-B084-0177C8916DD8}" presName="parentLin" presStyleCnt="0"/>
      <dgm:spPr/>
    </dgm:pt>
    <dgm:pt modelId="{010BFFB0-D19C-47AD-BEEF-2553FDE1BB17}" type="pres">
      <dgm:prSet presAssocID="{7778DB5A-B67C-472A-B084-0177C8916DD8}" presName="parentLeftMargin" presStyleLbl="node1" presStyleIdx="0" presStyleCnt="4"/>
      <dgm:spPr/>
    </dgm:pt>
    <dgm:pt modelId="{EAAD7C93-7D12-48B1-9A66-319F4DEF1FFF}" type="pres">
      <dgm:prSet presAssocID="{7778DB5A-B67C-472A-B084-0177C8916DD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440C8-A632-431A-B067-5D2F98BA3F8A}" type="pres">
      <dgm:prSet presAssocID="{7778DB5A-B67C-472A-B084-0177C8916DD8}" presName="negativeSpace" presStyleCnt="0"/>
      <dgm:spPr/>
    </dgm:pt>
    <dgm:pt modelId="{425BAD2E-C903-4C4A-8CD1-3F2E3D907819}" type="pres">
      <dgm:prSet presAssocID="{7778DB5A-B67C-472A-B084-0177C8916DD8}" presName="childText" presStyleLbl="conFgAcc1" presStyleIdx="1" presStyleCnt="4">
        <dgm:presLayoutVars>
          <dgm:bulletEnabled val="1"/>
        </dgm:presLayoutVars>
      </dgm:prSet>
      <dgm:spPr/>
    </dgm:pt>
    <dgm:pt modelId="{13F67EC6-2398-4D91-B0EF-55BBAB5FB2C1}" type="pres">
      <dgm:prSet presAssocID="{F46F7DF4-25C9-4E97-A9B1-0A5D47FBADE5}" presName="spaceBetweenRectangles" presStyleCnt="0"/>
      <dgm:spPr/>
    </dgm:pt>
    <dgm:pt modelId="{831B672C-21FA-41D7-A7D3-27967D0165EF}" type="pres">
      <dgm:prSet presAssocID="{0BDDD0A0-9131-4843-8924-0236D2D281FC}" presName="parentLin" presStyleCnt="0"/>
      <dgm:spPr/>
    </dgm:pt>
    <dgm:pt modelId="{D352E119-F4D6-4733-9B25-BBD956D6204F}" type="pres">
      <dgm:prSet presAssocID="{0BDDD0A0-9131-4843-8924-0236D2D281FC}" presName="parentLeftMargin" presStyleLbl="node1" presStyleIdx="1" presStyleCnt="4"/>
      <dgm:spPr/>
    </dgm:pt>
    <dgm:pt modelId="{8A2F9E32-8E39-45FB-995F-BA2C4BE3582F}" type="pres">
      <dgm:prSet presAssocID="{0BDDD0A0-9131-4843-8924-0236D2D281F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A027B5-99BF-4415-9FE1-7E0068C27D67}" type="pres">
      <dgm:prSet presAssocID="{0BDDD0A0-9131-4843-8924-0236D2D281FC}" presName="negativeSpace" presStyleCnt="0"/>
      <dgm:spPr/>
    </dgm:pt>
    <dgm:pt modelId="{614CE8D6-45C8-46A7-8C15-B27FD45267FD}" type="pres">
      <dgm:prSet presAssocID="{0BDDD0A0-9131-4843-8924-0236D2D281FC}" presName="childText" presStyleLbl="conFgAcc1" presStyleIdx="2" presStyleCnt="4">
        <dgm:presLayoutVars>
          <dgm:bulletEnabled val="1"/>
        </dgm:presLayoutVars>
      </dgm:prSet>
      <dgm:spPr/>
    </dgm:pt>
    <dgm:pt modelId="{75D8E759-FEAA-4ECB-936E-D7E12DDA8AD2}" type="pres">
      <dgm:prSet presAssocID="{C51C2BC9-33BF-4355-8CBF-242814CFE475}" presName="spaceBetweenRectangles" presStyleCnt="0"/>
      <dgm:spPr/>
    </dgm:pt>
    <dgm:pt modelId="{66B76ADB-9708-4D96-A485-A3887545CA7E}" type="pres">
      <dgm:prSet presAssocID="{E0694E79-0FD3-4744-8F75-52E595374862}" presName="parentLin" presStyleCnt="0"/>
      <dgm:spPr/>
    </dgm:pt>
    <dgm:pt modelId="{A9D9072B-AF11-44AF-80CD-25073835D981}" type="pres">
      <dgm:prSet presAssocID="{E0694E79-0FD3-4744-8F75-52E595374862}" presName="parentLeftMargin" presStyleLbl="node1" presStyleIdx="2" presStyleCnt="4"/>
      <dgm:spPr/>
    </dgm:pt>
    <dgm:pt modelId="{FEAC4B61-4854-4317-8068-F652079285BE}" type="pres">
      <dgm:prSet presAssocID="{E0694E79-0FD3-4744-8F75-52E59537486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891B951B-452B-4CB0-A2C9-E4A66CBBE171}" type="pres">
      <dgm:prSet presAssocID="{E0694E79-0FD3-4744-8F75-52E595374862}" presName="negativeSpace" presStyleCnt="0"/>
      <dgm:spPr/>
    </dgm:pt>
    <dgm:pt modelId="{7B0D12A9-F5CB-4AD6-B111-FB959E9D8DB4}" type="pres">
      <dgm:prSet presAssocID="{E0694E79-0FD3-4744-8F75-52E59537486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69B7278-721D-4899-A5F9-99CBC1B068F8}" srcId="{04399A5E-6EDB-4219-A8FE-0E0489C2D496}" destId="{B419DF9B-F55E-41AE-A104-F8A167B594D8}" srcOrd="0" destOrd="0" parTransId="{4B0B642D-4ADF-4C0E-A8FA-23DFD7B7016A}" sibTransId="{C815F019-84A0-4E1E-B5FF-D3DE6EB3DE98}"/>
    <dgm:cxn modelId="{D4306401-7719-4C5A-9D07-2CC99E35EBCB}" type="presOf" srcId="{E0694E79-0FD3-4744-8F75-52E595374862}" destId="{FEAC4B61-4854-4317-8068-F652079285BE}" srcOrd="1" destOrd="0" presId="urn:microsoft.com/office/officeart/2005/8/layout/list1"/>
    <dgm:cxn modelId="{A074EA1A-81A0-4B48-A299-905EB963D264}" type="presOf" srcId="{04399A5E-6EDB-4219-A8FE-0E0489C2D496}" destId="{DEAEF75C-70C9-4BF9-8C6A-38B184F8F3B8}" srcOrd="0" destOrd="0" presId="urn:microsoft.com/office/officeart/2005/8/layout/list1"/>
    <dgm:cxn modelId="{52D22E0F-80C5-4338-A970-002EE1FE0FA0}" type="presOf" srcId="{B419DF9B-F55E-41AE-A104-F8A167B594D8}" destId="{0695EBBF-2772-404F-936B-4E8F87FDEF5C}" srcOrd="0" destOrd="0" presId="urn:microsoft.com/office/officeart/2005/8/layout/list1"/>
    <dgm:cxn modelId="{797C4682-7570-4FAD-B273-2FA9C3E6F3E8}" type="presOf" srcId="{0BDDD0A0-9131-4843-8924-0236D2D281FC}" destId="{D352E119-F4D6-4733-9B25-BBD956D6204F}" srcOrd="0" destOrd="0" presId="urn:microsoft.com/office/officeart/2005/8/layout/list1"/>
    <dgm:cxn modelId="{7EF7CC71-2A8D-4C4F-9E6B-2279122BE336}" srcId="{04399A5E-6EDB-4219-A8FE-0E0489C2D496}" destId="{7778DB5A-B67C-472A-B084-0177C8916DD8}" srcOrd="1" destOrd="0" parTransId="{B70389B1-3829-4B89-AD52-E74DF35470DE}" sibTransId="{F46F7DF4-25C9-4E97-A9B1-0A5D47FBADE5}"/>
    <dgm:cxn modelId="{CA765231-04F2-4841-9E51-9E1077BFFA2F}" type="presOf" srcId="{7778DB5A-B67C-472A-B084-0177C8916DD8}" destId="{010BFFB0-D19C-47AD-BEEF-2553FDE1BB17}" srcOrd="0" destOrd="0" presId="urn:microsoft.com/office/officeart/2005/8/layout/list1"/>
    <dgm:cxn modelId="{EFA0FD0F-9A9C-4BDC-AB79-2F0C9DAEED91}" type="presOf" srcId="{B419DF9B-F55E-41AE-A104-F8A167B594D8}" destId="{12C1797B-3DF4-4EDE-9AF9-C39132225674}" srcOrd="1" destOrd="0" presId="urn:microsoft.com/office/officeart/2005/8/layout/list1"/>
    <dgm:cxn modelId="{88BEA61F-3EFC-4829-9480-2F88C1A9D7AC}" srcId="{04399A5E-6EDB-4219-A8FE-0E0489C2D496}" destId="{0BDDD0A0-9131-4843-8924-0236D2D281FC}" srcOrd="2" destOrd="0" parTransId="{319AF5D6-A7AE-4552-B3AE-FEB75A8CCE9F}" sibTransId="{C51C2BC9-33BF-4355-8CBF-242814CFE475}"/>
    <dgm:cxn modelId="{1238F5FC-E1DD-4C25-A34B-328182031661}" srcId="{04399A5E-6EDB-4219-A8FE-0E0489C2D496}" destId="{E0694E79-0FD3-4744-8F75-52E595374862}" srcOrd="3" destOrd="0" parTransId="{5A194193-7E86-4819-9FF8-4441D24BBB3F}" sibTransId="{F8316DD7-1FDB-41EF-9F85-EA2AD586C0FE}"/>
    <dgm:cxn modelId="{5911AB9F-FE2B-404B-BBAD-3525D0B28670}" type="presOf" srcId="{0BDDD0A0-9131-4843-8924-0236D2D281FC}" destId="{8A2F9E32-8E39-45FB-995F-BA2C4BE3582F}" srcOrd="1" destOrd="0" presId="urn:microsoft.com/office/officeart/2005/8/layout/list1"/>
    <dgm:cxn modelId="{965F6E92-E3FC-4E18-BC09-C71DD3B20F63}" type="presOf" srcId="{7778DB5A-B67C-472A-B084-0177C8916DD8}" destId="{EAAD7C93-7D12-48B1-9A66-319F4DEF1FFF}" srcOrd="1" destOrd="0" presId="urn:microsoft.com/office/officeart/2005/8/layout/list1"/>
    <dgm:cxn modelId="{27C96F94-51FB-4F43-876E-491EF602D9C3}" type="presOf" srcId="{E0694E79-0FD3-4744-8F75-52E595374862}" destId="{A9D9072B-AF11-44AF-80CD-25073835D981}" srcOrd="0" destOrd="0" presId="urn:microsoft.com/office/officeart/2005/8/layout/list1"/>
    <dgm:cxn modelId="{F0C7C69C-58B7-41F2-BC4F-C9D89DC4FDC9}" type="presParOf" srcId="{DEAEF75C-70C9-4BF9-8C6A-38B184F8F3B8}" destId="{E66D4500-240B-4EE5-96CE-E04718710E0C}" srcOrd="0" destOrd="0" presId="urn:microsoft.com/office/officeart/2005/8/layout/list1"/>
    <dgm:cxn modelId="{29357ADB-737E-4392-B862-8EAAB68C7CE6}" type="presParOf" srcId="{E66D4500-240B-4EE5-96CE-E04718710E0C}" destId="{0695EBBF-2772-404F-936B-4E8F87FDEF5C}" srcOrd="0" destOrd="0" presId="urn:microsoft.com/office/officeart/2005/8/layout/list1"/>
    <dgm:cxn modelId="{992C0773-043B-4F43-92C5-7820F1A0079D}" type="presParOf" srcId="{E66D4500-240B-4EE5-96CE-E04718710E0C}" destId="{12C1797B-3DF4-4EDE-9AF9-C39132225674}" srcOrd="1" destOrd="0" presId="urn:microsoft.com/office/officeart/2005/8/layout/list1"/>
    <dgm:cxn modelId="{01FAFADC-5611-4DC2-B492-06ABD2FEFD62}" type="presParOf" srcId="{DEAEF75C-70C9-4BF9-8C6A-38B184F8F3B8}" destId="{29BE15EC-C355-46DB-8402-7D0C609BA4D8}" srcOrd="1" destOrd="0" presId="urn:microsoft.com/office/officeart/2005/8/layout/list1"/>
    <dgm:cxn modelId="{E819E4DF-D921-4BE0-B9C7-7CC07758BC68}" type="presParOf" srcId="{DEAEF75C-70C9-4BF9-8C6A-38B184F8F3B8}" destId="{62665CF8-7091-4324-AACC-2B60BAA3CEC1}" srcOrd="2" destOrd="0" presId="urn:microsoft.com/office/officeart/2005/8/layout/list1"/>
    <dgm:cxn modelId="{7D70BF30-D0CB-43F7-96F8-A177AF65D6F8}" type="presParOf" srcId="{DEAEF75C-70C9-4BF9-8C6A-38B184F8F3B8}" destId="{15B53FA8-D017-401D-8B2A-3E2FF3E218B4}" srcOrd="3" destOrd="0" presId="urn:microsoft.com/office/officeart/2005/8/layout/list1"/>
    <dgm:cxn modelId="{737D9DEB-D2FE-4359-B2C5-B6BB9E9EFA96}" type="presParOf" srcId="{DEAEF75C-70C9-4BF9-8C6A-38B184F8F3B8}" destId="{80BD7568-177D-4C05-956E-488E6F8E15E5}" srcOrd="4" destOrd="0" presId="urn:microsoft.com/office/officeart/2005/8/layout/list1"/>
    <dgm:cxn modelId="{117F6417-FAF4-46E9-B5C5-F856556CC6BC}" type="presParOf" srcId="{80BD7568-177D-4C05-956E-488E6F8E15E5}" destId="{010BFFB0-D19C-47AD-BEEF-2553FDE1BB17}" srcOrd="0" destOrd="0" presId="urn:microsoft.com/office/officeart/2005/8/layout/list1"/>
    <dgm:cxn modelId="{E4BDC117-12B2-4D1A-BDBD-A3491B723C1C}" type="presParOf" srcId="{80BD7568-177D-4C05-956E-488E6F8E15E5}" destId="{EAAD7C93-7D12-48B1-9A66-319F4DEF1FFF}" srcOrd="1" destOrd="0" presId="urn:microsoft.com/office/officeart/2005/8/layout/list1"/>
    <dgm:cxn modelId="{8B568793-6B00-4C49-B1E6-18E53F1522C6}" type="presParOf" srcId="{DEAEF75C-70C9-4BF9-8C6A-38B184F8F3B8}" destId="{EC5440C8-A632-431A-B067-5D2F98BA3F8A}" srcOrd="5" destOrd="0" presId="urn:microsoft.com/office/officeart/2005/8/layout/list1"/>
    <dgm:cxn modelId="{5FDAC9FD-25A2-4B68-A4FB-602DEDC06923}" type="presParOf" srcId="{DEAEF75C-70C9-4BF9-8C6A-38B184F8F3B8}" destId="{425BAD2E-C903-4C4A-8CD1-3F2E3D907819}" srcOrd="6" destOrd="0" presId="urn:microsoft.com/office/officeart/2005/8/layout/list1"/>
    <dgm:cxn modelId="{513E7249-F6C6-42CA-887C-FE1441A508E2}" type="presParOf" srcId="{DEAEF75C-70C9-4BF9-8C6A-38B184F8F3B8}" destId="{13F67EC6-2398-4D91-B0EF-55BBAB5FB2C1}" srcOrd="7" destOrd="0" presId="urn:microsoft.com/office/officeart/2005/8/layout/list1"/>
    <dgm:cxn modelId="{9D3C191F-4DAC-4BDC-8087-CCF0D2E09231}" type="presParOf" srcId="{DEAEF75C-70C9-4BF9-8C6A-38B184F8F3B8}" destId="{831B672C-21FA-41D7-A7D3-27967D0165EF}" srcOrd="8" destOrd="0" presId="urn:microsoft.com/office/officeart/2005/8/layout/list1"/>
    <dgm:cxn modelId="{C8D78D2B-7AFB-4588-A027-AE25E47806DA}" type="presParOf" srcId="{831B672C-21FA-41D7-A7D3-27967D0165EF}" destId="{D352E119-F4D6-4733-9B25-BBD956D6204F}" srcOrd="0" destOrd="0" presId="urn:microsoft.com/office/officeart/2005/8/layout/list1"/>
    <dgm:cxn modelId="{476CD496-BEC7-4279-9EFE-817793B1FC7D}" type="presParOf" srcId="{831B672C-21FA-41D7-A7D3-27967D0165EF}" destId="{8A2F9E32-8E39-45FB-995F-BA2C4BE3582F}" srcOrd="1" destOrd="0" presId="urn:microsoft.com/office/officeart/2005/8/layout/list1"/>
    <dgm:cxn modelId="{FA8201DA-97F4-4C1D-8017-2BDF2E528BF4}" type="presParOf" srcId="{DEAEF75C-70C9-4BF9-8C6A-38B184F8F3B8}" destId="{83A027B5-99BF-4415-9FE1-7E0068C27D67}" srcOrd="9" destOrd="0" presId="urn:microsoft.com/office/officeart/2005/8/layout/list1"/>
    <dgm:cxn modelId="{E26EAB67-7C36-4310-B924-0A9D430526D3}" type="presParOf" srcId="{DEAEF75C-70C9-4BF9-8C6A-38B184F8F3B8}" destId="{614CE8D6-45C8-46A7-8C15-B27FD45267FD}" srcOrd="10" destOrd="0" presId="urn:microsoft.com/office/officeart/2005/8/layout/list1"/>
    <dgm:cxn modelId="{E5355F91-2C38-4F80-9806-FBB98E38E50D}" type="presParOf" srcId="{DEAEF75C-70C9-4BF9-8C6A-38B184F8F3B8}" destId="{75D8E759-FEAA-4ECB-936E-D7E12DDA8AD2}" srcOrd="11" destOrd="0" presId="urn:microsoft.com/office/officeart/2005/8/layout/list1"/>
    <dgm:cxn modelId="{49DBB318-A886-4285-86C3-7BF92138F230}" type="presParOf" srcId="{DEAEF75C-70C9-4BF9-8C6A-38B184F8F3B8}" destId="{66B76ADB-9708-4D96-A485-A3887545CA7E}" srcOrd="12" destOrd="0" presId="urn:microsoft.com/office/officeart/2005/8/layout/list1"/>
    <dgm:cxn modelId="{76D76D0D-7345-4663-A05D-8C70E4A8B1F1}" type="presParOf" srcId="{66B76ADB-9708-4D96-A485-A3887545CA7E}" destId="{A9D9072B-AF11-44AF-80CD-25073835D981}" srcOrd="0" destOrd="0" presId="urn:microsoft.com/office/officeart/2005/8/layout/list1"/>
    <dgm:cxn modelId="{BFD8968F-871D-4C4F-8CF7-5618F7E9E636}" type="presParOf" srcId="{66B76ADB-9708-4D96-A485-A3887545CA7E}" destId="{FEAC4B61-4854-4317-8068-F652079285BE}" srcOrd="1" destOrd="0" presId="urn:microsoft.com/office/officeart/2005/8/layout/list1"/>
    <dgm:cxn modelId="{C770A6E9-1EBE-4CE4-BC62-C4CF1355C6DF}" type="presParOf" srcId="{DEAEF75C-70C9-4BF9-8C6A-38B184F8F3B8}" destId="{891B951B-452B-4CB0-A2C9-E4A66CBBE171}" srcOrd="13" destOrd="0" presId="urn:microsoft.com/office/officeart/2005/8/layout/list1"/>
    <dgm:cxn modelId="{F4B010DB-0FDE-4512-8258-38BAFDB12638}" type="presParOf" srcId="{DEAEF75C-70C9-4BF9-8C6A-38B184F8F3B8}" destId="{7B0D12A9-F5CB-4AD6-B111-FB959E9D8DB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4529E1-20BD-4694-8518-4429C98A7384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26C7408C-5B74-4E25-BF53-7BF6F92DE2A5}">
      <dgm:prSet phldrT="[Texto]"/>
      <dgm:spPr>
        <a:solidFill>
          <a:srgbClr val="FF7C80"/>
        </a:solidFill>
      </dgm:spPr>
      <dgm:t>
        <a:bodyPr/>
        <a:lstStyle/>
        <a:p>
          <a:r>
            <a:rPr lang="es-MX" dirty="0" smtClean="0"/>
            <a:t>Hogar</a:t>
          </a:r>
          <a:endParaRPr lang="es-MX" dirty="0"/>
        </a:p>
      </dgm:t>
    </dgm:pt>
    <dgm:pt modelId="{EC22B972-8A33-42ED-A337-5C90FB0AFE17}" type="parTrans" cxnId="{68B75313-46AC-49F7-A5FF-2D2CC55A5377}">
      <dgm:prSet/>
      <dgm:spPr/>
      <dgm:t>
        <a:bodyPr/>
        <a:lstStyle/>
        <a:p>
          <a:endParaRPr lang="es-MX"/>
        </a:p>
      </dgm:t>
    </dgm:pt>
    <dgm:pt modelId="{649881D1-00DF-4478-A495-DA349839AD77}" type="sibTrans" cxnId="{68B75313-46AC-49F7-A5FF-2D2CC55A5377}">
      <dgm:prSet/>
      <dgm:spPr/>
      <dgm:t>
        <a:bodyPr/>
        <a:lstStyle/>
        <a:p>
          <a:endParaRPr lang="es-MX"/>
        </a:p>
      </dgm:t>
    </dgm:pt>
    <dgm:pt modelId="{450A67FE-8C89-426F-A30E-5C6B1DDEA0A2}">
      <dgm:prSet phldrT="[Texto]"/>
      <dgm:spPr>
        <a:solidFill>
          <a:srgbClr val="F74B8D"/>
        </a:solidFill>
      </dgm:spPr>
      <dgm:t>
        <a:bodyPr/>
        <a:lstStyle/>
        <a:p>
          <a:r>
            <a:rPr lang="es-MX" dirty="0" smtClean="0"/>
            <a:t>Elementos del contexto</a:t>
          </a:r>
          <a:endParaRPr lang="es-MX" dirty="0"/>
        </a:p>
      </dgm:t>
    </dgm:pt>
    <dgm:pt modelId="{D4FFDC53-C542-408D-9EA0-CB2706DFCC0F}" type="parTrans" cxnId="{480FBC10-3474-4FA9-AFAC-C4582BA46B69}">
      <dgm:prSet/>
      <dgm:spPr/>
      <dgm:t>
        <a:bodyPr/>
        <a:lstStyle/>
        <a:p>
          <a:endParaRPr lang="es-MX"/>
        </a:p>
      </dgm:t>
    </dgm:pt>
    <dgm:pt modelId="{1F724A0F-BA7F-4D16-B297-B3B7819C7716}" type="sibTrans" cxnId="{480FBC10-3474-4FA9-AFAC-C4582BA46B69}">
      <dgm:prSet/>
      <dgm:spPr/>
      <dgm:t>
        <a:bodyPr/>
        <a:lstStyle/>
        <a:p>
          <a:endParaRPr lang="es-MX"/>
        </a:p>
      </dgm:t>
    </dgm:pt>
    <dgm:pt modelId="{38B0CCD4-D4F4-4B09-8D27-2EEE807657E0}">
      <dgm:prSet phldrT="[Texto]"/>
      <dgm:spPr>
        <a:solidFill>
          <a:srgbClr val="F74B8D"/>
        </a:solidFill>
      </dgm:spPr>
      <dgm:t>
        <a:bodyPr/>
        <a:lstStyle/>
        <a:p>
          <a:r>
            <a:rPr lang="es-MX" dirty="0" smtClean="0"/>
            <a:t>Aprendizaje esperado</a:t>
          </a:r>
          <a:endParaRPr lang="es-MX" dirty="0"/>
        </a:p>
      </dgm:t>
    </dgm:pt>
    <dgm:pt modelId="{20DB68ED-928E-41C1-A540-9048C2F59C87}" type="parTrans" cxnId="{FE654734-312C-42E2-9B97-9111127077F4}">
      <dgm:prSet/>
      <dgm:spPr/>
      <dgm:t>
        <a:bodyPr/>
        <a:lstStyle/>
        <a:p>
          <a:endParaRPr lang="es-MX"/>
        </a:p>
      </dgm:t>
    </dgm:pt>
    <dgm:pt modelId="{A2A2B408-7266-4EAA-96E8-8F7D38F80406}" type="sibTrans" cxnId="{FE654734-312C-42E2-9B97-9111127077F4}">
      <dgm:prSet/>
      <dgm:spPr/>
      <dgm:t>
        <a:bodyPr/>
        <a:lstStyle/>
        <a:p>
          <a:endParaRPr lang="es-MX"/>
        </a:p>
      </dgm:t>
    </dgm:pt>
    <dgm:pt modelId="{F20B067E-81F5-4250-A60F-F470376B780A}">
      <dgm:prSet/>
      <dgm:spPr>
        <a:solidFill>
          <a:srgbClr val="F74B8D"/>
        </a:solidFill>
      </dgm:spPr>
      <dgm:t>
        <a:bodyPr/>
        <a:lstStyle/>
        <a:p>
          <a:r>
            <a:rPr lang="es-MX" dirty="0" smtClean="0"/>
            <a:t>Interacciones entre alumnos y maestros </a:t>
          </a:r>
          <a:endParaRPr lang="es-MX" dirty="0"/>
        </a:p>
      </dgm:t>
    </dgm:pt>
    <dgm:pt modelId="{D160C0A1-35BF-48EA-A181-478E87BFDA88}" type="parTrans" cxnId="{C770359B-EF92-420F-A9A5-51DF0D5DB559}">
      <dgm:prSet/>
      <dgm:spPr/>
      <dgm:t>
        <a:bodyPr/>
        <a:lstStyle/>
        <a:p>
          <a:endParaRPr lang="es-MX"/>
        </a:p>
      </dgm:t>
    </dgm:pt>
    <dgm:pt modelId="{448B0FD9-BF69-47C9-977D-1200DC571D47}" type="sibTrans" cxnId="{C770359B-EF92-420F-A9A5-51DF0D5DB559}">
      <dgm:prSet/>
      <dgm:spPr/>
      <dgm:t>
        <a:bodyPr/>
        <a:lstStyle/>
        <a:p>
          <a:endParaRPr lang="es-MX"/>
        </a:p>
      </dgm:t>
    </dgm:pt>
    <dgm:pt modelId="{F7522B74-2257-4EF6-905D-22E56A0696FB}">
      <dgm:prSet/>
      <dgm:spPr>
        <a:solidFill>
          <a:srgbClr val="F74B8D"/>
        </a:solidFill>
      </dgm:spPr>
      <dgm:t>
        <a:bodyPr/>
        <a:lstStyle/>
        <a:p>
          <a:r>
            <a:rPr lang="es-MX" dirty="0" smtClean="0"/>
            <a:t>Materiales</a:t>
          </a:r>
          <a:endParaRPr lang="es-MX" dirty="0"/>
        </a:p>
      </dgm:t>
    </dgm:pt>
    <dgm:pt modelId="{A54ED2D7-F71F-4C6E-8F18-F4D48B7AC3D9}" type="parTrans" cxnId="{A08765B5-1EF4-41F4-AABF-5C3AE68B0FD7}">
      <dgm:prSet/>
      <dgm:spPr/>
      <dgm:t>
        <a:bodyPr/>
        <a:lstStyle/>
        <a:p>
          <a:endParaRPr lang="es-MX"/>
        </a:p>
      </dgm:t>
    </dgm:pt>
    <dgm:pt modelId="{CA460444-5F19-4ED8-87A3-FBC8638C212A}" type="sibTrans" cxnId="{A08765B5-1EF4-41F4-AABF-5C3AE68B0FD7}">
      <dgm:prSet/>
      <dgm:spPr/>
      <dgm:t>
        <a:bodyPr/>
        <a:lstStyle/>
        <a:p>
          <a:endParaRPr lang="es-MX"/>
        </a:p>
      </dgm:t>
    </dgm:pt>
    <dgm:pt modelId="{738C2CBC-0CE4-4075-A238-17DC4D227A52}" type="pres">
      <dgm:prSet presAssocID="{DD4529E1-20BD-4694-8518-4429C98A7384}" presName="compositeShape" presStyleCnt="0">
        <dgm:presLayoutVars>
          <dgm:chMax val="7"/>
          <dgm:dir/>
          <dgm:resizeHandles val="exact"/>
        </dgm:presLayoutVars>
      </dgm:prSet>
      <dgm:spPr/>
    </dgm:pt>
    <dgm:pt modelId="{688BE432-4022-4E5A-BE2B-0CF5A2AE5127}" type="pres">
      <dgm:prSet presAssocID="{DD4529E1-20BD-4694-8518-4429C98A7384}" presName="wedge1" presStyleLbl="node1" presStyleIdx="0" presStyleCnt="5" custLinFactNeighborX="275" custLinFactNeighborY="-275"/>
      <dgm:spPr/>
    </dgm:pt>
    <dgm:pt modelId="{5E4BE483-69D7-4C91-8453-1B9F544613D3}" type="pres">
      <dgm:prSet presAssocID="{DD4529E1-20BD-4694-8518-4429C98A7384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F4607496-A8B6-4E2F-8D41-808A39F46F6B}" type="pres">
      <dgm:prSet presAssocID="{DD4529E1-20BD-4694-8518-4429C98A7384}" presName="wedge2" presStyleLbl="node1" presStyleIdx="1" presStyleCnt="5" custLinFactNeighborX="-826" custLinFactNeighborY="-1101"/>
      <dgm:spPr/>
      <dgm:t>
        <a:bodyPr/>
        <a:lstStyle/>
        <a:p>
          <a:endParaRPr lang="es-MX"/>
        </a:p>
      </dgm:t>
    </dgm:pt>
    <dgm:pt modelId="{30C57154-137D-45FE-BBB7-5B956AC2DD05}" type="pres">
      <dgm:prSet presAssocID="{DD4529E1-20BD-4694-8518-4429C98A7384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8569FA8-BEB3-4C25-AB7A-3BD38608B20D}" type="pres">
      <dgm:prSet presAssocID="{DD4529E1-20BD-4694-8518-4429C98A7384}" presName="wedge3" presStyleLbl="node1" presStyleIdx="2" presStyleCnt="5" custLinFactNeighborX="-275" custLinFactNeighborY="-1101"/>
      <dgm:spPr/>
      <dgm:t>
        <a:bodyPr/>
        <a:lstStyle/>
        <a:p>
          <a:endParaRPr lang="es-MX"/>
        </a:p>
      </dgm:t>
    </dgm:pt>
    <dgm:pt modelId="{778EADBE-6734-4F84-A7C4-332BDB8F857F}" type="pres">
      <dgm:prSet presAssocID="{DD4529E1-20BD-4694-8518-4429C98A7384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9F25CC-7954-4D36-BBE0-3C8024403BB0}" type="pres">
      <dgm:prSet presAssocID="{DD4529E1-20BD-4694-8518-4429C98A7384}" presName="wedge4" presStyleLbl="node1" presStyleIdx="3" presStyleCnt="5"/>
      <dgm:spPr/>
    </dgm:pt>
    <dgm:pt modelId="{88F82647-6D76-4525-89CA-9DF9C8BD4601}" type="pres">
      <dgm:prSet presAssocID="{DD4529E1-20BD-4694-8518-4429C98A7384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1FCE6CBA-F1A0-4D15-A1AE-CEB8FADC22CD}" type="pres">
      <dgm:prSet presAssocID="{DD4529E1-20BD-4694-8518-4429C98A7384}" presName="wedge5" presStyleLbl="node1" presStyleIdx="4" presStyleCnt="5"/>
      <dgm:spPr/>
      <dgm:t>
        <a:bodyPr/>
        <a:lstStyle/>
        <a:p>
          <a:endParaRPr lang="es-MX"/>
        </a:p>
      </dgm:t>
    </dgm:pt>
    <dgm:pt modelId="{8C151389-C0A6-4CC2-8842-35B15199AA32}" type="pres">
      <dgm:prSet presAssocID="{DD4529E1-20BD-4694-8518-4429C98A7384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8B75313-46AC-49F7-A5FF-2D2CC55A5377}" srcId="{DD4529E1-20BD-4694-8518-4429C98A7384}" destId="{26C7408C-5B74-4E25-BF53-7BF6F92DE2A5}" srcOrd="0" destOrd="0" parTransId="{EC22B972-8A33-42ED-A337-5C90FB0AFE17}" sibTransId="{649881D1-00DF-4478-A495-DA349839AD77}"/>
    <dgm:cxn modelId="{706075C7-628C-4C0E-BEE8-36733C613D90}" type="presOf" srcId="{38B0CCD4-D4F4-4B09-8D27-2EEE807657E0}" destId="{8C151389-C0A6-4CC2-8842-35B15199AA32}" srcOrd="1" destOrd="0" presId="urn:microsoft.com/office/officeart/2005/8/layout/chart3"/>
    <dgm:cxn modelId="{480FBC10-3474-4FA9-AFAC-C4582BA46B69}" srcId="{DD4529E1-20BD-4694-8518-4429C98A7384}" destId="{450A67FE-8C89-426F-A30E-5C6B1DDEA0A2}" srcOrd="3" destOrd="0" parTransId="{D4FFDC53-C542-408D-9EA0-CB2706DFCC0F}" sibTransId="{1F724A0F-BA7F-4D16-B297-B3B7819C7716}"/>
    <dgm:cxn modelId="{FE654734-312C-42E2-9B97-9111127077F4}" srcId="{DD4529E1-20BD-4694-8518-4429C98A7384}" destId="{38B0CCD4-D4F4-4B09-8D27-2EEE807657E0}" srcOrd="4" destOrd="0" parTransId="{20DB68ED-928E-41C1-A540-9048C2F59C87}" sibTransId="{A2A2B408-7266-4EAA-96E8-8F7D38F80406}"/>
    <dgm:cxn modelId="{C770359B-EF92-420F-A9A5-51DF0D5DB559}" srcId="{DD4529E1-20BD-4694-8518-4429C98A7384}" destId="{F20B067E-81F5-4250-A60F-F470376B780A}" srcOrd="1" destOrd="0" parTransId="{D160C0A1-35BF-48EA-A181-478E87BFDA88}" sibTransId="{448B0FD9-BF69-47C9-977D-1200DC571D47}"/>
    <dgm:cxn modelId="{522AF628-9AF2-4701-8520-26533D3CBBD2}" type="presOf" srcId="{26C7408C-5B74-4E25-BF53-7BF6F92DE2A5}" destId="{688BE432-4022-4E5A-BE2B-0CF5A2AE5127}" srcOrd="0" destOrd="0" presId="urn:microsoft.com/office/officeart/2005/8/layout/chart3"/>
    <dgm:cxn modelId="{9CF9D3F1-FD06-43FB-9439-3ED33E7E5CB4}" type="presOf" srcId="{450A67FE-8C89-426F-A30E-5C6B1DDEA0A2}" destId="{88F82647-6D76-4525-89CA-9DF9C8BD4601}" srcOrd="1" destOrd="0" presId="urn:microsoft.com/office/officeart/2005/8/layout/chart3"/>
    <dgm:cxn modelId="{3748DC0C-05BC-423C-AF6E-79C551A2EDE8}" type="presOf" srcId="{F20B067E-81F5-4250-A60F-F470376B780A}" destId="{F4607496-A8B6-4E2F-8D41-808A39F46F6B}" srcOrd="0" destOrd="0" presId="urn:microsoft.com/office/officeart/2005/8/layout/chart3"/>
    <dgm:cxn modelId="{7F8C2D11-FEA6-45B3-805E-7793479A8099}" type="presOf" srcId="{F20B067E-81F5-4250-A60F-F470376B780A}" destId="{30C57154-137D-45FE-BBB7-5B956AC2DD05}" srcOrd="1" destOrd="0" presId="urn:microsoft.com/office/officeart/2005/8/layout/chart3"/>
    <dgm:cxn modelId="{A08765B5-1EF4-41F4-AABF-5C3AE68B0FD7}" srcId="{DD4529E1-20BD-4694-8518-4429C98A7384}" destId="{F7522B74-2257-4EF6-905D-22E56A0696FB}" srcOrd="2" destOrd="0" parTransId="{A54ED2D7-F71F-4C6E-8F18-F4D48B7AC3D9}" sibTransId="{CA460444-5F19-4ED8-87A3-FBC8638C212A}"/>
    <dgm:cxn modelId="{51B79F2C-1A56-4C7F-9A66-CD240B7BB68B}" type="presOf" srcId="{450A67FE-8C89-426F-A30E-5C6B1DDEA0A2}" destId="{C59F25CC-7954-4D36-BBE0-3C8024403BB0}" srcOrd="0" destOrd="0" presId="urn:microsoft.com/office/officeart/2005/8/layout/chart3"/>
    <dgm:cxn modelId="{B2F49187-C949-4230-AE71-F272EEE00531}" type="presOf" srcId="{DD4529E1-20BD-4694-8518-4429C98A7384}" destId="{738C2CBC-0CE4-4075-A238-17DC4D227A52}" srcOrd="0" destOrd="0" presId="urn:microsoft.com/office/officeart/2005/8/layout/chart3"/>
    <dgm:cxn modelId="{7C8F6E1D-6A45-417D-A3A0-1F5D15A051E0}" type="presOf" srcId="{26C7408C-5B74-4E25-BF53-7BF6F92DE2A5}" destId="{5E4BE483-69D7-4C91-8453-1B9F544613D3}" srcOrd="1" destOrd="0" presId="urn:microsoft.com/office/officeart/2005/8/layout/chart3"/>
    <dgm:cxn modelId="{6050CFAC-CBA3-4481-B4FF-8EDB2AA9EE36}" type="presOf" srcId="{F7522B74-2257-4EF6-905D-22E56A0696FB}" destId="{778EADBE-6734-4F84-A7C4-332BDB8F857F}" srcOrd="1" destOrd="0" presId="urn:microsoft.com/office/officeart/2005/8/layout/chart3"/>
    <dgm:cxn modelId="{9EA660DC-2208-42E6-8C16-B9994A2117AE}" type="presOf" srcId="{38B0CCD4-D4F4-4B09-8D27-2EEE807657E0}" destId="{1FCE6CBA-F1A0-4D15-A1AE-CEB8FADC22CD}" srcOrd="0" destOrd="0" presId="urn:microsoft.com/office/officeart/2005/8/layout/chart3"/>
    <dgm:cxn modelId="{AB0DD97E-BFFC-469F-8BBE-4050FE8F69C4}" type="presOf" srcId="{F7522B74-2257-4EF6-905D-22E56A0696FB}" destId="{C8569FA8-BEB3-4C25-AB7A-3BD38608B20D}" srcOrd="0" destOrd="0" presId="urn:microsoft.com/office/officeart/2005/8/layout/chart3"/>
    <dgm:cxn modelId="{B36C1C8B-835F-4674-BE21-044A8E0C8070}" type="presParOf" srcId="{738C2CBC-0CE4-4075-A238-17DC4D227A52}" destId="{688BE432-4022-4E5A-BE2B-0CF5A2AE5127}" srcOrd="0" destOrd="0" presId="urn:microsoft.com/office/officeart/2005/8/layout/chart3"/>
    <dgm:cxn modelId="{10A953BA-FAB4-4DBA-AAD6-88CA1EA67B43}" type="presParOf" srcId="{738C2CBC-0CE4-4075-A238-17DC4D227A52}" destId="{5E4BE483-69D7-4C91-8453-1B9F544613D3}" srcOrd="1" destOrd="0" presId="urn:microsoft.com/office/officeart/2005/8/layout/chart3"/>
    <dgm:cxn modelId="{BA0A6D59-5050-461C-950D-C21243AC8A33}" type="presParOf" srcId="{738C2CBC-0CE4-4075-A238-17DC4D227A52}" destId="{F4607496-A8B6-4E2F-8D41-808A39F46F6B}" srcOrd="2" destOrd="0" presId="urn:microsoft.com/office/officeart/2005/8/layout/chart3"/>
    <dgm:cxn modelId="{F01E794A-D139-4CB0-BF84-450ED23B5E13}" type="presParOf" srcId="{738C2CBC-0CE4-4075-A238-17DC4D227A52}" destId="{30C57154-137D-45FE-BBB7-5B956AC2DD05}" srcOrd="3" destOrd="0" presId="urn:microsoft.com/office/officeart/2005/8/layout/chart3"/>
    <dgm:cxn modelId="{14B7ADFA-AFCE-4F82-ACEB-7FFB18AFAE40}" type="presParOf" srcId="{738C2CBC-0CE4-4075-A238-17DC4D227A52}" destId="{C8569FA8-BEB3-4C25-AB7A-3BD38608B20D}" srcOrd="4" destOrd="0" presId="urn:microsoft.com/office/officeart/2005/8/layout/chart3"/>
    <dgm:cxn modelId="{5CD02473-6163-4E01-9D94-4572B467742A}" type="presParOf" srcId="{738C2CBC-0CE4-4075-A238-17DC4D227A52}" destId="{778EADBE-6734-4F84-A7C4-332BDB8F857F}" srcOrd="5" destOrd="0" presId="urn:microsoft.com/office/officeart/2005/8/layout/chart3"/>
    <dgm:cxn modelId="{099A8FF2-43A5-4D96-9CF6-D4148D60C2B9}" type="presParOf" srcId="{738C2CBC-0CE4-4075-A238-17DC4D227A52}" destId="{C59F25CC-7954-4D36-BBE0-3C8024403BB0}" srcOrd="6" destOrd="0" presId="urn:microsoft.com/office/officeart/2005/8/layout/chart3"/>
    <dgm:cxn modelId="{7C1FF041-8C23-43C5-81D2-E7D7634ECD55}" type="presParOf" srcId="{738C2CBC-0CE4-4075-A238-17DC4D227A52}" destId="{88F82647-6D76-4525-89CA-9DF9C8BD4601}" srcOrd="7" destOrd="0" presId="urn:microsoft.com/office/officeart/2005/8/layout/chart3"/>
    <dgm:cxn modelId="{5A2E2DB7-1BDC-43DE-89A8-F09FF8F0D5BB}" type="presParOf" srcId="{738C2CBC-0CE4-4075-A238-17DC4D227A52}" destId="{1FCE6CBA-F1A0-4D15-A1AE-CEB8FADC22CD}" srcOrd="8" destOrd="0" presId="urn:microsoft.com/office/officeart/2005/8/layout/chart3"/>
    <dgm:cxn modelId="{3F0B1E24-9CC0-4A47-B1D3-5F06029D86D8}" type="presParOf" srcId="{738C2CBC-0CE4-4075-A238-17DC4D227A52}" destId="{8C151389-C0A6-4CC2-8842-35B15199AA32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8FB2DC-60D9-4C2A-A403-367C42F0DE54}" type="doc">
      <dgm:prSet loTypeId="urn:microsoft.com/office/officeart/2005/8/layout/hierarchy2" loCatId="hierarchy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78EC04C4-9FC1-4A05-9039-E1DD73D2BCF4}">
      <dgm:prSet phldrT="[Texto]"/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Materiales</a:t>
          </a:r>
          <a:endParaRPr lang="es-MX" dirty="0"/>
        </a:p>
      </dgm:t>
    </dgm:pt>
    <dgm:pt modelId="{0B8E1AE8-BEF3-4F63-8793-F6EAAD05711A}" type="parTrans" cxnId="{8C941329-A50F-4145-9AF4-05EB46AED87B}">
      <dgm:prSet/>
      <dgm:spPr/>
      <dgm:t>
        <a:bodyPr/>
        <a:lstStyle/>
        <a:p>
          <a:endParaRPr lang="es-MX"/>
        </a:p>
      </dgm:t>
    </dgm:pt>
    <dgm:pt modelId="{A6CEE88A-FA9E-4FC3-9851-384A3FCC9825}" type="sibTrans" cxnId="{8C941329-A50F-4145-9AF4-05EB46AED87B}">
      <dgm:prSet/>
      <dgm:spPr/>
      <dgm:t>
        <a:bodyPr/>
        <a:lstStyle/>
        <a:p>
          <a:endParaRPr lang="es-MX"/>
        </a:p>
      </dgm:t>
    </dgm:pt>
    <dgm:pt modelId="{BADA1320-C69C-47D0-B685-08091BAFFC3E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Habilidad lectora </a:t>
          </a:r>
          <a:endParaRPr lang="es-MX" dirty="0"/>
        </a:p>
      </dgm:t>
    </dgm:pt>
    <dgm:pt modelId="{9276AF4E-FA8C-4D63-9D05-8D9227D623F1}" type="parTrans" cxnId="{3F2AAC3E-0C70-4DF0-A23A-92DF2EED548F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B1D0A90F-D857-4D96-8FB8-0D974F4372E2}" type="sibTrans" cxnId="{3F2AAC3E-0C70-4DF0-A23A-92DF2EED548F}">
      <dgm:prSet/>
      <dgm:spPr/>
      <dgm:t>
        <a:bodyPr/>
        <a:lstStyle/>
        <a:p>
          <a:endParaRPr lang="es-MX"/>
        </a:p>
      </dgm:t>
    </dgm:pt>
    <dgm:pt modelId="{8F99B6FE-0B01-4616-A978-D525834A540F}">
      <dgm:prSet phldrT="[Texto]"/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Libros de texto</a:t>
          </a:r>
          <a:endParaRPr lang="es-MX" dirty="0"/>
        </a:p>
      </dgm:t>
    </dgm:pt>
    <dgm:pt modelId="{91DEF3E5-BC4C-42C1-A53C-97664EDCC317}" type="parTrans" cxnId="{165C2EE9-5FFB-4C5B-A0AD-ED8D95EAF2A1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0A6D6317-7CA9-4A22-BF51-D96C9CCC6689}" type="sibTrans" cxnId="{165C2EE9-5FFB-4C5B-A0AD-ED8D95EAF2A1}">
      <dgm:prSet/>
      <dgm:spPr/>
      <dgm:t>
        <a:bodyPr/>
        <a:lstStyle/>
        <a:p>
          <a:endParaRPr lang="es-MX"/>
        </a:p>
      </dgm:t>
    </dgm:pt>
    <dgm:pt modelId="{AEC4AD51-4177-4811-9EFE-79C8CD42DAF0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Biblioteca escolar y del aula</a:t>
          </a:r>
          <a:endParaRPr lang="es-MX" dirty="0"/>
        </a:p>
      </dgm:t>
    </dgm:pt>
    <dgm:pt modelId="{48183EB1-5D63-4304-99B1-5F6154362B5E}" type="parTrans" cxnId="{88516A11-4718-4A05-B4E8-2DFAD97F9865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6796A6E8-2741-407E-BBDF-44FFD8602026}" type="sibTrans" cxnId="{88516A11-4718-4A05-B4E8-2DFAD97F9865}">
      <dgm:prSet/>
      <dgm:spPr/>
      <dgm:t>
        <a:bodyPr/>
        <a:lstStyle/>
        <a:p>
          <a:endParaRPr lang="es-MX"/>
        </a:p>
      </dgm:t>
    </dgm:pt>
    <dgm:pt modelId="{039B5DC3-239D-4182-95D0-EA999D8DB65A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Materiales audiovisuales</a:t>
          </a:r>
          <a:endParaRPr lang="es-MX" dirty="0"/>
        </a:p>
      </dgm:t>
    </dgm:pt>
    <dgm:pt modelId="{E28E7A2D-2F76-452D-A0A5-DB13D97B7F89}" type="parTrans" cxnId="{CA39358F-124B-468D-8D9B-39DB4F71B93D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50471261-552C-4E09-B53E-60C18A7F2957}" type="sibTrans" cxnId="{CA39358F-124B-468D-8D9B-39DB4F71B93D}">
      <dgm:prSet/>
      <dgm:spPr/>
      <dgm:t>
        <a:bodyPr/>
        <a:lstStyle/>
        <a:p>
          <a:endParaRPr lang="es-MX"/>
        </a:p>
      </dgm:t>
    </dgm:pt>
    <dgm:pt modelId="{A67A40C5-733B-47DE-B3BC-B8426DD18EE0}">
      <dgm:prSet phldrT="[Texto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Multimedia e internet</a:t>
          </a:r>
          <a:endParaRPr lang="es-MX" dirty="0"/>
        </a:p>
      </dgm:t>
    </dgm:pt>
    <dgm:pt modelId="{A7C3CDCB-B3AF-4711-AB6F-55170C1034C2}" type="parTrans" cxnId="{00C8C1E7-3A67-40B3-BBF8-7C33648C05E3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3C90E77C-8AC5-4E07-A8C6-F0F486F493CB}" type="sibTrans" cxnId="{00C8C1E7-3A67-40B3-BBF8-7C33648C05E3}">
      <dgm:prSet/>
      <dgm:spPr/>
      <dgm:t>
        <a:bodyPr/>
        <a:lstStyle/>
        <a:p>
          <a:endParaRPr lang="es-MX"/>
        </a:p>
      </dgm:t>
    </dgm:pt>
    <dgm:pt modelId="{764E5DEE-209B-4251-BDBA-749B2458F50A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Informáticos</a:t>
          </a:r>
          <a:endParaRPr lang="es-MX" dirty="0"/>
        </a:p>
      </dgm:t>
    </dgm:pt>
    <dgm:pt modelId="{3130BA55-E930-4749-8998-6660C31B8010}" type="parTrans" cxnId="{6B6DE1DE-D898-4783-B603-C71FBEDDA20F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30043B33-E025-4FDC-A7CA-11CBF5868777}" type="sibTrans" cxnId="{6B6DE1DE-D898-4783-B603-C71FBEDDA20F}">
      <dgm:prSet/>
      <dgm:spPr/>
      <dgm:t>
        <a:bodyPr/>
        <a:lstStyle/>
        <a:p>
          <a:endParaRPr lang="es-MX"/>
        </a:p>
      </dgm:t>
    </dgm:pt>
    <dgm:pt modelId="{7101109C-5983-4AC4-B6C4-05AA2ABC2936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Objetos de aprendizaje</a:t>
          </a:r>
          <a:endParaRPr lang="es-MX" dirty="0"/>
        </a:p>
      </dgm:t>
    </dgm:pt>
    <dgm:pt modelId="{02174027-E839-474C-A00D-E686BBBAE304}" type="parTrans" cxnId="{EBD788DF-27F0-4941-B0D0-1DA03297B2CD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81EED4F3-E7D8-460B-AC0E-328581CAD880}" type="sibTrans" cxnId="{EBD788DF-27F0-4941-B0D0-1DA03297B2CD}">
      <dgm:prSet/>
      <dgm:spPr/>
      <dgm:t>
        <a:bodyPr/>
        <a:lstStyle/>
        <a:p>
          <a:endParaRPr lang="es-MX"/>
        </a:p>
      </dgm:t>
    </dgm:pt>
    <dgm:pt modelId="{2926D9A8-102C-44FA-85A9-92747086B4EB}">
      <dgm:prSet/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Reactivos</a:t>
          </a:r>
          <a:endParaRPr lang="es-MX" dirty="0"/>
        </a:p>
      </dgm:t>
    </dgm:pt>
    <dgm:pt modelId="{663E2EF0-0C56-4381-B662-5256CA415CF1}" type="parTrans" cxnId="{72F48949-8C2D-48E4-90DC-2A964CAD8111}">
      <dgm:prSet/>
      <dgm:spPr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BB76D8F7-35E5-431A-AD74-8BCADC724D9F}" type="sibTrans" cxnId="{72F48949-8C2D-48E4-90DC-2A964CAD8111}">
      <dgm:prSet/>
      <dgm:spPr/>
      <dgm:t>
        <a:bodyPr/>
        <a:lstStyle/>
        <a:p>
          <a:endParaRPr lang="es-MX"/>
        </a:p>
      </dgm:t>
    </dgm:pt>
    <dgm:pt modelId="{070BFC79-13D4-4F9E-9E4E-2DFF48FAAA56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Planes de clase</a:t>
          </a:r>
          <a:endParaRPr lang="es-MX" dirty="0"/>
        </a:p>
      </dgm:t>
    </dgm:pt>
    <dgm:pt modelId="{625E28B0-3C79-44E0-9C51-0A53B0F0EDC5}" type="parTrans" cxnId="{EE86CEBE-9DB6-4289-87A1-294050851898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FAAC485A-91BE-46DD-933D-278AF10959D7}" type="sibTrans" cxnId="{EE86CEBE-9DB6-4289-87A1-294050851898}">
      <dgm:prSet/>
      <dgm:spPr/>
      <dgm:t>
        <a:bodyPr/>
        <a:lstStyle/>
        <a:p>
          <a:endParaRPr lang="es-MX"/>
        </a:p>
      </dgm:t>
    </dgm:pt>
    <dgm:pt modelId="{22E01252-AA78-40FF-B296-BBB3482E38D8}">
      <dgm:prSet/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Plataformas tecnológicas </a:t>
          </a:r>
          <a:endParaRPr lang="es-MX" dirty="0"/>
        </a:p>
      </dgm:t>
    </dgm:pt>
    <dgm:pt modelId="{126FC1D2-9288-4A44-90CB-2120F026087B}" type="parTrans" cxnId="{46A31A7F-B5A9-4FB5-94AA-DC0A6885AD96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648C1429-7ABD-4441-BFC8-EDB16E831518}" type="sibTrans" cxnId="{46A31A7F-B5A9-4FB5-94AA-DC0A6885AD96}">
      <dgm:prSet/>
      <dgm:spPr/>
      <dgm:t>
        <a:bodyPr/>
        <a:lstStyle/>
        <a:p>
          <a:endParaRPr lang="es-MX"/>
        </a:p>
      </dgm:t>
    </dgm:pt>
    <dgm:pt modelId="{9B8DB9A2-9CFD-4046-A716-D664AA0C57CA}">
      <dgm:prSet/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r>
            <a:rPr lang="es-MX" dirty="0" smtClean="0"/>
            <a:t>Software educativo</a:t>
          </a:r>
          <a:endParaRPr lang="es-MX" dirty="0"/>
        </a:p>
      </dgm:t>
    </dgm:pt>
    <dgm:pt modelId="{9D400B80-446A-446F-BF3E-27F07E78FEC5}" type="parTrans" cxnId="{E0A39D36-8C4A-4982-8A8B-4D029C4D52FC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rgbClr val="FF7C80"/>
        </a:solidFill>
        <a:ln>
          <a:solidFill>
            <a:srgbClr val="FF7C80"/>
          </a:solidFill>
        </a:ln>
      </dgm:spPr>
      <dgm:t>
        <a:bodyPr/>
        <a:lstStyle/>
        <a:p>
          <a:endParaRPr lang="es-MX"/>
        </a:p>
      </dgm:t>
    </dgm:pt>
    <dgm:pt modelId="{3E6924F0-685D-4CB9-A20B-E79C33F6506F}" type="sibTrans" cxnId="{E0A39D36-8C4A-4982-8A8B-4D029C4D52FC}">
      <dgm:prSet/>
      <dgm:spPr/>
      <dgm:t>
        <a:bodyPr/>
        <a:lstStyle/>
        <a:p>
          <a:endParaRPr lang="es-MX"/>
        </a:p>
      </dgm:t>
    </dgm:pt>
    <dgm:pt modelId="{640D626A-6A6E-4259-95E5-43C28E7DF2C6}" type="pres">
      <dgm:prSet presAssocID="{688FB2DC-60D9-4C2A-A403-367C42F0DE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30A79C4-9BAF-467E-8537-850E509D10CE}" type="pres">
      <dgm:prSet presAssocID="{78EC04C4-9FC1-4A05-9039-E1DD73D2BCF4}" presName="root1" presStyleCnt="0"/>
      <dgm:spPr/>
    </dgm:pt>
    <dgm:pt modelId="{E81C71FA-BCBD-4C9A-A473-B6478549F3DC}" type="pres">
      <dgm:prSet presAssocID="{78EC04C4-9FC1-4A05-9039-E1DD73D2BCF4}" presName="LevelOneTextNode" presStyleLbl="node0" presStyleIdx="0" presStyleCnt="1">
        <dgm:presLayoutVars>
          <dgm:chPref val="3"/>
        </dgm:presLayoutVars>
      </dgm:prSet>
      <dgm:spPr/>
    </dgm:pt>
    <dgm:pt modelId="{F71603F0-B1C2-4ECF-A16F-720D3B7947B3}" type="pres">
      <dgm:prSet presAssocID="{78EC04C4-9FC1-4A05-9039-E1DD73D2BCF4}" presName="level2hierChild" presStyleCnt="0"/>
      <dgm:spPr/>
    </dgm:pt>
    <dgm:pt modelId="{86ABF08C-04F5-40CC-9591-AA7EB3FB7FD0}" type="pres">
      <dgm:prSet presAssocID="{9276AF4E-FA8C-4D63-9D05-8D9227D623F1}" presName="conn2-1" presStyleLbl="parChTrans1D2" presStyleIdx="0" presStyleCnt="3"/>
      <dgm:spPr/>
    </dgm:pt>
    <dgm:pt modelId="{87369E6C-BB11-48A2-9738-6142CEF0EF29}" type="pres">
      <dgm:prSet presAssocID="{9276AF4E-FA8C-4D63-9D05-8D9227D623F1}" presName="connTx" presStyleLbl="parChTrans1D2" presStyleIdx="0" presStyleCnt="3"/>
      <dgm:spPr/>
    </dgm:pt>
    <dgm:pt modelId="{2CC340E1-DE85-4C42-97E1-99A3FCD53122}" type="pres">
      <dgm:prSet presAssocID="{BADA1320-C69C-47D0-B685-08091BAFFC3E}" presName="root2" presStyleCnt="0"/>
      <dgm:spPr/>
    </dgm:pt>
    <dgm:pt modelId="{77D582FA-2903-4ABB-93A0-96D8548731A4}" type="pres">
      <dgm:prSet presAssocID="{BADA1320-C69C-47D0-B685-08091BAFFC3E}" presName="LevelTwoTextNode" presStyleLbl="node2" presStyleIdx="0" presStyleCnt="3">
        <dgm:presLayoutVars>
          <dgm:chPref val="3"/>
        </dgm:presLayoutVars>
      </dgm:prSet>
      <dgm:spPr/>
    </dgm:pt>
    <dgm:pt modelId="{3310851E-4B7F-4469-82C3-337ABDD18159}" type="pres">
      <dgm:prSet presAssocID="{BADA1320-C69C-47D0-B685-08091BAFFC3E}" presName="level3hierChild" presStyleCnt="0"/>
      <dgm:spPr/>
    </dgm:pt>
    <dgm:pt modelId="{A11D9FFC-DED7-4043-B1A5-8B5B6E690D78}" type="pres">
      <dgm:prSet presAssocID="{91DEF3E5-BC4C-42C1-A53C-97664EDCC317}" presName="conn2-1" presStyleLbl="parChTrans1D3" presStyleIdx="0" presStyleCnt="6"/>
      <dgm:spPr/>
    </dgm:pt>
    <dgm:pt modelId="{C9A92047-3E48-4208-81EF-A4C5E789DBA5}" type="pres">
      <dgm:prSet presAssocID="{91DEF3E5-BC4C-42C1-A53C-97664EDCC317}" presName="connTx" presStyleLbl="parChTrans1D3" presStyleIdx="0" presStyleCnt="6"/>
      <dgm:spPr/>
    </dgm:pt>
    <dgm:pt modelId="{C3E0C85B-76FF-4792-A39B-006CE317407A}" type="pres">
      <dgm:prSet presAssocID="{8F99B6FE-0B01-4616-A978-D525834A540F}" presName="root2" presStyleCnt="0"/>
      <dgm:spPr/>
    </dgm:pt>
    <dgm:pt modelId="{9420C234-812D-4BCA-B05C-796E2B96E720}" type="pres">
      <dgm:prSet presAssocID="{8F99B6FE-0B01-4616-A978-D525834A540F}" presName="LevelTwoTextNode" presStyleLbl="node3" presStyleIdx="0" presStyleCnt="6">
        <dgm:presLayoutVars>
          <dgm:chPref val="3"/>
        </dgm:presLayoutVars>
      </dgm:prSet>
      <dgm:spPr/>
    </dgm:pt>
    <dgm:pt modelId="{3C260482-BEAC-4000-8C5C-1BE4E04B4686}" type="pres">
      <dgm:prSet presAssocID="{8F99B6FE-0B01-4616-A978-D525834A540F}" presName="level3hierChild" presStyleCnt="0"/>
      <dgm:spPr/>
    </dgm:pt>
    <dgm:pt modelId="{CCC8A7D3-AB9E-4068-98CE-ED6A304AAE66}" type="pres">
      <dgm:prSet presAssocID="{48183EB1-5D63-4304-99B1-5F6154362B5E}" presName="conn2-1" presStyleLbl="parChTrans1D3" presStyleIdx="1" presStyleCnt="6"/>
      <dgm:spPr/>
    </dgm:pt>
    <dgm:pt modelId="{A34B9631-16C0-4A86-AFC8-6C8148A1849A}" type="pres">
      <dgm:prSet presAssocID="{48183EB1-5D63-4304-99B1-5F6154362B5E}" presName="connTx" presStyleLbl="parChTrans1D3" presStyleIdx="1" presStyleCnt="6"/>
      <dgm:spPr/>
    </dgm:pt>
    <dgm:pt modelId="{06C48E40-E4E6-4440-AE2F-055C69F55F20}" type="pres">
      <dgm:prSet presAssocID="{AEC4AD51-4177-4811-9EFE-79C8CD42DAF0}" presName="root2" presStyleCnt="0"/>
      <dgm:spPr/>
    </dgm:pt>
    <dgm:pt modelId="{02D3620C-13CB-4909-A9EC-2AC0B3F66024}" type="pres">
      <dgm:prSet presAssocID="{AEC4AD51-4177-4811-9EFE-79C8CD42DAF0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32869F5-C738-4252-9090-D92D55F4EBAD}" type="pres">
      <dgm:prSet presAssocID="{AEC4AD51-4177-4811-9EFE-79C8CD42DAF0}" presName="level3hierChild" presStyleCnt="0"/>
      <dgm:spPr/>
    </dgm:pt>
    <dgm:pt modelId="{CCA1D66A-07B5-4EE9-9120-5F2287685309}" type="pres">
      <dgm:prSet presAssocID="{E28E7A2D-2F76-452D-A0A5-DB13D97B7F89}" presName="conn2-1" presStyleLbl="parChTrans1D2" presStyleIdx="1" presStyleCnt="3"/>
      <dgm:spPr/>
    </dgm:pt>
    <dgm:pt modelId="{2FBE06A7-0ADA-4472-9381-0068EE85531F}" type="pres">
      <dgm:prSet presAssocID="{E28E7A2D-2F76-452D-A0A5-DB13D97B7F89}" presName="connTx" presStyleLbl="parChTrans1D2" presStyleIdx="1" presStyleCnt="3"/>
      <dgm:spPr/>
    </dgm:pt>
    <dgm:pt modelId="{BF4FC17C-0398-482D-AC91-E70209CB13C1}" type="pres">
      <dgm:prSet presAssocID="{039B5DC3-239D-4182-95D0-EA999D8DB65A}" presName="root2" presStyleCnt="0"/>
      <dgm:spPr/>
    </dgm:pt>
    <dgm:pt modelId="{5D7FDCD2-910D-4211-9E1D-AE7C6DD99BA2}" type="pres">
      <dgm:prSet presAssocID="{039B5DC3-239D-4182-95D0-EA999D8DB65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A10D038-32B8-464F-8674-E7A664922069}" type="pres">
      <dgm:prSet presAssocID="{039B5DC3-239D-4182-95D0-EA999D8DB65A}" presName="level3hierChild" presStyleCnt="0"/>
      <dgm:spPr/>
    </dgm:pt>
    <dgm:pt modelId="{A7F69854-878A-4D92-B8B3-FC31FF4FA242}" type="pres">
      <dgm:prSet presAssocID="{A7C3CDCB-B3AF-4711-AB6F-55170C1034C2}" presName="conn2-1" presStyleLbl="parChTrans1D3" presStyleIdx="2" presStyleCnt="6"/>
      <dgm:spPr/>
    </dgm:pt>
    <dgm:pt modelId="{DD96D163-C3E1-42CF-9417-CDBF69B9AAD1}" type="pres">
      <dgm:prSet presAssocID="{A7C3CDCB-B3AF-4711-AB6F-55170C1034C2}" presName="connTx" presStyleLbl="parChTrans1D3" presStyleIdx="2" presStyleCnt="6"/>
      <dgm:spPr/>
    </dgm:pt>
    <dgm:pt modelId="{B8CB48D8-BFD6-4113-8CA0-B7912F32CC7F}" type="pres">
      <dgm:prSet presAssocID="{A67A40C5-733B-47DE-B3BC-B8426DD18EE0}" presName="root2" presStyleCnt="0"/>
      <dgm:spPr/>
    </dgm:pt>
    <dgm:pt modelId="{996C68EE-6523-454D-A5E9-9CA18D5B875B}" type="pres">
      <dgm:prSet presAssocID="{A67A40C5-733B-47DE-B3BC-B8426DD18EE0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32D8FBE-B846-46C5-BDCE-E7DDD84E33E1}" type="pres">
      <dgm:prSet presAssocID="{A67A40C5-733B-47DE-B3BC-B8426DD18EE0}" presName="level3hierChild" presStyleCnt="0"/>
      <dgm:spPr/>
    </dgm:pt>
    <dgm:pt modelId="{13C43723-20D9-47D1-B8C1-CB4A52097BB6}" type="pres">
      <dgm:prSet presAssocID="{3130BA55-E930-4749-8998-6660C31B8010}" presName="conn2-1" presStyleLbl="parChTrans1D2" presStyleIdx="2" presStyleCnt="3"/>
      <dgm:spPr/>
    </dgm:pt>
    <dgm:pt modelId="{CD82BA11-D55E-48CF-9628-735989835B0E}" type="pres">
      <dgm:prSet presAssocID="{3130BA55-E930-4749-8998-6660C31B8010}" presName="connTx" presStyleLbl="parChTrans1D2" presStyleIdx="2" presStyleCnt="3"/>
      <dgm:spPr/>
    </dgm:pt>
    <dgm:pt modelId="{D5C2097F-DC3B-48E6-ACAB-7715443E8384}" type="pres">
      <dgm:prSet presAssocID="{764E5DEE-209B-4251-BDBA-749B2458F50A}" presName="root2" presStyleCnt="0"/>
      <dgm:spPr/>
    </dgm:pt>
    <dgm:pt modelId="{458D784F-4AC1-4A3F-B7BD-DAC53FCDBF55}" type="pres">
      <dgm:prSet presAssocID="{764E5DEE-209B-4251-BDBA-749B2458F50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08A9555-ADAB-411D-9EE6-C6555C220C2F}" type="pres">
      <dgm:prSet presAssocID="{764E5DEE-209B-4251-BDBA-749B2458F50A}" presName="level3hierChild" presStyleCnt="0"/>
      <dgm:spPr/>
    </dgm:pt>
    <dgm:pt modelId="{86DD6136-035E-408A-9850-7B053796E572}" type="pres">
      <dgm:prSet presAssocID="{02174027-E839-474C-A00D-E686BBBAE304}" presName="conn2-1" presStyleLbl="parChTrans1D3" presStyleIdx="3" presStyleCnt="6"/>
      <dgm:spPr/>
    </dgm:pt>
    <dgm:pt modelId="{24518843-CC22-4198-9791-5FC7B7E7B0AA}" type="pres">
      <dgm:prSet presAssocID="{02174027-E839-474C-A00D-E686BBBAE304}" presName="connTx" presStyleLbl="parChTrans1D3" presStyleIdx="3" presStyleCnt="6"/>
      <dgm:spPr/>
    </dgm:pt>
    <dgm:pt modelId="{577FA1C6-E6A0-4717-B6C2-DFED620768DD}" type="pres">
      <dgm:prSet presAssocID="{7101109C-5983-4AC4-B6C4-05AA2ABC2936}" presName="root2" presStyleCnt="0"/>
      <dgm:spPr/>
    </dgm:pt>
    <dgm:pt modelId="{E56A3F84-78C5-4918-866C-4EAD1C71F8A1}" type="pres">
      <dgm:prSet presAssocID="{7101109C-5983-4AC4-B6C4-05AA2ABC2936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B0E536D-51D8-4C71-A813-151A9F332834}" type="pres">
      <dgm:prSet presAssocID="{7101109C-5983-4AC4-B6C4-05AA2ABC2936}" presName="level3hierChild" presStyleCnt="0"/>
      <dgm:spPr/>
    </dgm:pt>
    <dgm:pt modelId="{E6C82A8E-D0A3-4161-96B3-C8DC57126619}" type="pres">
      <dgm:prSet presAssocID="{126FC1D2-9288-4A44-90CB-2120F026087B}" presName="conn2-1" presStyleLbl="parChTrans1D4" presStyleIdx="0" presStyleCnt="2"/>
      <dgm:spPr/>
    </dgm:pt>
    <dgm:pt modelId="{AB3CBBD5-7518-4BA9-9C60-E162ECF4EACA}" type="pres">
      <dgm:prSet presAssocID="{126FC1D2-9288-4A44-90CB-2120F026087B}" presName="connTx" presStyleLbl="parChTrans1D4" presStyleIdx="0" presStyleCnt="2"/>
      <dgm:spPr/>
    </dgm:pt>
    <dgm:pt modelId="{0CEF8433-BE07-4E4E-85E6-987FAC26DF70}" type="pres">
      <dgm:prSet presAssocID="{22E01252-AA78-40FF-B296-BBB3482E38D8}" presName="root2" presStyleCnt="0"/>
      <dgm:spPr/>
    </dgm:pt>
    <dgm:pt modelId="{3C687FFC-A73B-4DFE-AB51-43A03257998C}" type="pres">
      <dgm:prSet presAssocID="{22E01252-AA78-40FF-B296-BBB3482E38D8}" presName="LevelTwoTextNode" presStyleLbl="node4" presStyleIdx="0" presStyleCnt="2">
        <dgm:presLayoutVars>
          <dgm:chPref val="3"/>
        </dgm:presLayoutVars>
      </dgm:prSet>
      <dgm:spPr/>
    </dgm:pt>
    <dgm:pt modelId="{E5AA4068-878D-4C18-8B0A-72B71DFA3B53}" type="pres">
      <dgm:prSet presAssocID="{22E01252-AA78-40FF-B296-BBB3482E38D8}" presName="level3hierChild" presStyleCnt="0"/>
      <dgm:spPr/>
    </dgm:pt>
    <dgm:pt modelId="{901A3D12-F544-4D55-89D2-F30161C75B01}" type="pres">
      <dgm:prSet presAssocID="{625E28B0-3C79-44E0-9C51-0A53B0F0EDC5}" presName="conn2-1" presStyleLbl="parChTrans1D3" presStyleIdx="4" presStyleCnt="6"/>
      <dgm:spPr/>
    </dgm:pt>
    <dgm:pt modelId="{2F9EBE5A-850D-474D-A426-67558EF84E5F}" type="pres">
      <dgm:prSet presAssocID="{625E28B0-3C79-44E0-9C51-0A53B0F0EDC5}" presName="connTx" presStyleLbl="parChTrans1D3" presStyleIdx="4" presStyleCnt="6"/>
      <dgm:spPr/>
    </dgm:pt>
    <dgm:pt modelId="{B02DEA02-6E3B-4C3B-BD55-351941719754}" type="pres">
      <dgm:prSet presAssocID="{070BFC79-13D4-4F9E-9E4E-2DFF48FAAA56}" presName="root2" presStyleCnt="0"/>
      <dgm:spPr/>
    </dgm:pt>
    <dgm:pt modelId="{F70AB807-6CE5-4BA5-9597-BD51FED4DE0D}" type="pres">
      <dgm:prSet presAssocID="{070BFC79-13D4-4F9E-9E4E-2DFF48FAAA56}" presName="LevelTwoTextNode" presStyleLbl="node3" presStyleIdx="4" presStyleCnt="6">
        <dgm:presLayoutVars>
          <dgm:chPref val="3"/>
        </dgm:presLayoutVars>
      </dgm:prSet>
      <dgm:spPr/>
    </dgm:pt>
    <dgm:pt modelId="{FDFD67BE-B61E-46EE-B47C-BE4BC301BA93}" type="pres">
      <dgm:prSet presAssocID="{070BFC79-13D4-4F9E-9E4E-2DFF48FAAA56}" presName="level3hierChild" presStyleCnt="0"/>
      <dgm:spPr/>
    </dgm:pt>
    <dgm:pt modelId="{955246DF-9E31-4774-BE69-B272CA596908}" type="pres">
      <dgm:prSet presAssocID="{9D400B80-446A-446F-BF3E-27F07E78FEC5}" presName="conn2-1" presStyleLbl="parChTrans1D4" presStyleIdx="1" presStyleCnt="2"/>
      <dgm:spPr/>
    </dgm:pt>
    <dgm:pt modelId="{E7BDD1AE-8893-408B-852E-E17654E1A13B}" type="pres">
      <dgm:prSet presAssocID="{9D400B80-446A-446F-BF3E-27F07E78FEC5}" presName="connTx" presStyleLbl="parChTrans1D4" presStyleIdx="1" presStyleCnt="2"/>
      <dgm:spPr/>
    </dgm:pt>
    <dgm:pt modelId="{1DA5DD53-4C12-4790-B274-114867E1BF1B}" type="pres">
      <dgm:prSet presAssocID="{9B8DB9A2-9CFD-4046-A716-D664AA0C57CA}" presName="root2" presStyleCnt="0"/>
      <dgm:spPr/>
    </dgm:pt>
    <dgm:pt modelId="{B299BBD4-5956-4F6E-93FF-015DA5DEEEA1}" type="pres">
      <dgm:prSet presAssocID="{9B8DB9A2-9CFD-4046-A716-D664AA0C57C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B89036-2FB6-44BD-9750-71DF5C76CB4B}" type="pres">
      <dgm:prSet presAssocID="{9B8DB9A2-9CFD-4046-A716-D664AA0C57CA}" presName="level3hierChild" presStyleCnt="0"/>
      <dgm:spPr/>
    </dgm:pt>
    <dgm:pt modelId="{BD9CAEAE-73D6-4FC6-90A5-32FBD33A5700}" type="pres">
      <dgm:prSet presAssocID="{663E2EF0-0C56-4381-B662-5256CA415CF1}" presName="conn2-1" presStyleLbl="parChTrans1D3" presStyleIdx="5" presStyleCnt="6"/>
      <dgm:spPr/>
    </dgm:pt>
    <dgm:pt modelId="{2DB5922A-0F8C-4ED3-9CC7-A5D6C4C9893C}" type="pres">
      <dgm:prSet presAssocID="{663E2EF0-0C56-4381-B662-5256CA415CF1}" presName="connTx" presStyleLbl="parChTrans1D3" presStyleIdx="5" presStyleCnt="6"/>
      <dgm:spPr/>
    </dgm:pt>
    <dgm:pt modelId="{EB43D33F-A057-479C-8131-E28823B86133}" type="pres">
      <dgm:prSet presAssocID="{2926D9A8-102C-44FA-85A9-92747086B4EB}" presName="root2" presStyleCnt="0"/>
      <dgm:spPr/>
    </dgm:pt>
    <dgm:pt modelId="{0A9509ED-0875-4DC9-BCF7-9DF0B9891F2F}" type="pres">
      <dgm:prSet presAssocID="{2926D9A8-102C-44FA-85A9-92747086B4EB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2CE60-C6D0-4383-AF55-61E31C7FF204}" type="pres">
      <dgm:prSet presAssocID="{2926D9A8-102C-44FA-85A9-92747086B4EB}" presName="level3hierChild" presStyleCnt="0"/>
      <dgm:spPr/>
    </dgm:pt>
  </dgm:ptLst>
  <dgm:cxnLst>
    <dgm:cxn modelId="{88516A11-4718-4A05-B4E8-2DFAD97F9865}" srcId="{BADA1320-C69C-47D0-B685-08091BAFFC3E}" destId="{AEC4AD51-4177-4811-9EFE-79C8CD42DAF0}" srcOrd="1" destOrd="0" parTransId="{48183EB1-5D63-4304-99B1-5F6154362B5E}" sibTransId="{6796A6E8-2741-407E-BBDF-44FFD8602026}"/>
    <dgm:cxn modelId="{040B5B9F-44BE-45D6-8811-D49D31BA4372}" type="presOf" srcId="{91DEF3E5-BC4C-42C1-A53C-97664EDCC317}" destId="{C9A92047-3E48-4208-81EF-A4C5E789DBA5}" srcOrd="1" destOrd="0" presId="urn:microsoft.com/office/officeart/2005/8/layout/hierarchy2"/>
    <dgm:cxn modelId="{3F913436-A8DC-4636-A09A-9B26ABA8CA65}" type="presOf" srcId="{625E28B0-3C79-44E0-9C51-0A53B0F0EDC5}" destId="{2F9EBE5A-850D-474D-A426-67558EF84E5F}" srcOrd="1" destOrd="0" presId="urn:microsoft.com/office/officeart/2005/8/layout/hierarchy2"/>
    <dgm:cxn modelId="{23D68E82-24ED-4FFB-A8B4-5285D339F2FD}" type="presOf" srcId="{48183EB1-5D63-4304-99B1-5F6154362B5E}" destId="{CCC8A7D3-AB9E-4068-98CE-ED6A304AAE66}" srcOrd="0" destOrd="0" presId="urn:microsoft.com/office/officeart/2005/8/layout/hierarchy2"/>
    <dgm:cxn modelId="{A2EE85B5-29CA-4EFC-94EF-AFACB31BE4A9}" type="presOf" srcId="{9D400B80-446A-446F-BF3E-27F07E78FEC5}" destId="{955246DF-9E31-4774-BE69-B272CA596908}" srcOrd="0" destOrd="0" presId="urn:microsoft.com/office/officeart/2005/8/layout/hierarchy2"/>
    <dgm:cxn modelId="{5D0951CE-611C-42EA-A2F4-572A9000421D}" type="presOf" srcId="{91DEF3E5-BC4C-42C1-A53C-97664EDCC317}" destId="{A11D9FFC-DED7-4043-B1A5-8B5B6E690D78}" srcOrd="0" destOrd="0" presId="urn:microsoft.com/office/officeart/2005/8/layout/hierarchy2"/>
    <dgm:cxn modelId="{8C941329-A50F-4145-9AF4-05EB46AED87B}" srcId="{688FB2DC-60D9-4C2A-A403-367C42F0DE54}" destId="{78EC04C4-9FC1-4A05-9039-E1DD73D2BCF4}" srcOrd="0" destOrd="0" parTransId="{0B8E1AE8-BEF3-4F63-8793-F6EAAD05711A}" sibTransId="{A6CEE88A-FA9E-4FC3-9851-384A3FCC9825}"/>
    <dgm:cxn modelId="{6B6DE1DE-D898-4783-B603-C71FBEDDA20F}" srcId="{78EC04C4-9FC1-4A05-9039-E1DD73D2BCF4}" destId="{764E5DEE-209B-4251-BDBA-749B2458F50A}" srcOrd="2" destOrd="0" parTransId="{3130BA55-E930-4749-8998-6660C31B8010}" sibTransId="{30043B33-E025-4FDC-A7CA-11CBF5868777}"/>
    <dgm:cxn modelId="{3F2AAC3E-0C70-4DF0-A23A-92DF2EED548F}" srcId="{78EC04C4-9FC1-4A05-9039-E1DD73D2BCF4}" destId="{BADA1320-C69C-47D0-B685-08091BAFFC3E}" srcOrd="0" destOrd="0" parTransId="{9276AF4E-FA8C-4D63-9D05-8D9227D623F1}" sibTransId="{B1D0A90F-D857-4D96-8FB8-0D974F4372E2}"/>
    <dgm:cxn modelId="{E0A39D36-8C4A-4982-8A8B-4D029C4D52FC}" srcId="{070BFC79-13D4-4F9E-9E4E-2DFF48FAAA56}" destId="{9B8DB9A2-9CFD-4046-A716-D664AA0C57CA}" srcOrd="0" destOrd="0" parTransId="{9D400B80-446A-446F-BF3E-27F07E78FEC5}" sibTransId="{3E6924F0-685D-4CB9-A20B-E79C33F6506F}"/>
    <dgm:cxn modelId="{2873BCC9-D2FB-448F-9EF0-797213BF9A85}" type="presOf" srcId="{9B8DB9A2-9CFD-4046-A716-D664AA0C57CA}" destId="{B299BBD4-5956-4F6E-93FF-015DA5DEEEA1}" srcOrd="0" destOrd="0" presId="urn:microsoft.com/office/officeart/2005/8/layout/hierarchy2"/>
    <dgm:cxn modelId="{92AC5AC7-6307-4757-ACD6-790C06A1921C}" type="presOf" srcId="{126FC1D2-9288-4A44-90CB-2120F026087B}" destId="{AB3CBBD5-7518-4BA9-9C60-E162ECF4EACA}" srcOrd="1" destOrd="0" presId="urn:microsoft.com/office/officeart/2005/8/layout/hierarchy2"/>
    <dgm:cxn modelId="{E0163A0D-24C0-4CF0-95A1-BA8FCA966E10}" type="presOf" srcId="{625E28B0-3C79-44E0-9C51-0A53B0F0EDC5}" destId="{901A3D12-F544-4D55-89D2-F30161C75B01}" srcOrd="0" destOrd="0" presId="urn:microsoft.com/office/officeart/2005/8/layout/hierarchy2"/>
    <dgm:cxn modelId="{EE86CEBE-9DB6-4289-87A1-294050851898}" srcId="{764E5DEE-209B-4251-BDBA-749B2458F50A}" destId="{070BFC79-13D4-4F9E-9E4E-2DFF48FAAA56}" srcOrd="1" destOrd="0" parTransId="{625E28B0-3C79-44E0-9C51-0A53B0F0EDC5}" sibTransId="{FAAC485A-91BE-46DD-933D-278AF10959D7}"/>
    <dgm:cxn modelId="{C581DC60-CDF9-4109-9142-40BDC66EA844}" type="presOf" srcId="{A67A40C5-733B-47DE-B3BC-B8426DD18EE0}" destId="{996C68EE-6523-454D-A5E9-9CA18D5B875B}" srcOrd="0" destOrd="0" presId="urn:microsoft.com/office/officeart/2005/8/layout/hierarchy2"/>
    <dgm:cxn modelId="{06F4D4CC-CDAE-43B0-AC26-5460823E8798}" type="presOf" srcId="{2926D9A8-102C-44FA-85A9-92747086B4EB}" destId="{0A9509ED-0875-4DC9-BCF7-9DF0B9891F2F}" srcOrd="0" destOrd="0" presId="urn:microsoft.com/office/officeart/2005/8/layout/hierarchy2"/>
    <dgm:cxn modelId="{165C2EE9-5FFB-4C5B-A0AD-ED8D95EAF2A1}" srcId="{BADA1320-C69C-47D0-B685-08091BAFFC3E}" destId="{8F99B6FE-0B01-4616-A978-D525834A540F}" srcOrd="0" destOrd="0" parTransId="{91DEF3E5-BC4C-42C1-A53C-97664EDCC317}" sibTransId="{0A6D6317-7CA9-4A22-BF51-D96C9CCC6689}"/>
    <dgm:cxn modelId="{00C8C1E7-3A67-40B3-BBF8-7C33648C05E3}" srcId="{039B5DC3-239D-4182-95D0-EA999D8DB65A}" destId="{A67A40C5-733B-47DE-B3BC-B8426DD18EE0}" srcOrd="0" destOrd="0" parTransId="{A7C3CDCB-B3AF-4711-AB6F-55170C1034C2}" sibTransId="{3C90E77C-8AC5-4E07-A8C6-F0F486F493CB}"/>
    <dgm:cxn modelId="{890C1479-72B9-4A90-99D6-4BA9E5253D6C}" type="presOf" srcId="{78EC04C4-9FC1-4A05-9039-E1DD73D2BCF4}" destId="{E81C71FA-BCBD-4C9A-A473-B6478549F3DC}" srcOrd="0" destOrd="0" presId="urn:microsoft.com/office/officeart/2005/8/layout/hierarchy2"/>
    <dgm:cxn modelId="{2ED216CE-1D74-4EB9-B387-DACE67207753}" type="presOf" srcId="{A7C3CDCB-B3AF-4711-AB6F-55170C1034C2}" destId="{DD96D163-C3E1-42CF-9417-CDBF69B9AAD1}" srcOrd="1" destOrd="0" presId="urn:microsoft.com/office/officeart/2005/8/layout/hierarchy2"/>
    <dgm:cxn modelId="{E555036F-4BF0-40FE-A8D9-B1D55A77E771}" type="presOf" srcId="{039B5DC3-239D-4182-95D0-EA999D8DB65A}" destId="{5D7FDCD2-910D-4211-9E1D-AE7C6DD99BA2}" srcOrd="0" destOrd="0" presId="urn:microsoft.com/office/officeart/2005/8/layout/hierarchy2"/>
    <dgm:cxn modelId="{46A31A7F-B5A9-4FB5-94AA-DC0A6885AD96}" srcId="{7101109C-5983-4AC4-B6C4-05AA2ABC2936}" destId="{22E01252-AA78-40FF-B296-BBB3482E38D8}" srcOrd="0" destOrd="0" parTransId="{126FC1D2-9288-4A44-90CB-2120F026087B}" sibTransId="{648C1429-7ABD-4441-BFC8-EDB16E831518}"/>
    <dgm:cxn modelId="{CA39358F-124B-468D-8D9B-39DB4F71B93D}" srcId="{78EC04C4-9FC1-4A05-9039-E1DD73D2BCF4}" destId="{039B5DC3-239D-4182-95D0-EA999D8DB65A}" srcOrd="1" destOrd="0" parTransId="{E28E7A2D-2F76-452D-A0A5-DB13D97B7F89}" sibTransId="{50471261-552C-4E09-B53E-60C18A7F2957}"/>
    <dgm:cxn modelId="{FB6C281C-6A68-401D-B229-BB2F2BFE0434}" type="presOf" srcId="{22E01252-AA78-40FF-B296-BBB3482E38D8}" destId="{3C687FFC-A73B-4DFE-AB51-43A03257998C}" srcOrd="0" destOrd="0" presId="urn:microsoft.com/office/officeart/2005/8/layout/hierarchy2"/>
    <dgm:cxn modelId="{72F48949-8C2D-48E4-90DC-2A964CAD8111}" srcId="{764E5DEE-209B-4251-BDBA-749B2458F50A}" destId="{2926D9A8-102C-44FA-85A9-92747086B4EB}" srcOrd="2" destOrd="0" parTransId="{663E2EF0-0C56-4381-B662-5256CA415CF1}" sibTransId="{BB76D8F7-35E5-431A-AD74-8BCADC724D9F}"/>
    <dgm:cxn modelId="{24D81DDA-9BF1-442D-98F2-A160E46798F6}" type="presOf" srcId="{8F99B6FE-0B01-4616-A978-D525834A540F}" destId="{9420C234-812D-4BCA-B05C-796E2B96E720}" srcOrd="0" destOrd="0" presId="urn:microsoft.com/office/officeart/2005/8/layout/hierarchy2"/>
    <dgm:cxn modelId="{DFFB897D-7BEA-4EBC-AA5F-1FB56A1B82DA}" type="presOf" srcId="{663E2EF0-0C56-4381-B662-5256CA415CF1}" destId="{BD9CAEAE-73D6-4FC6-90A5-32FBD33A5700}" srcOrd="0" destOrd="0" presId="urn:microsoft.com/office/officeart/2005/8/layout/hierarchy2"/>
    <dgm:cxn modelId="{E07DAC75-BE65-4285-BB4B-B9C7D94942FB}" type="presOf" srcId="{AEC4AD51-4177-4811-9EFE-79C8CD42DAF0}" destId="{02D3620C-13CB-4909-A9EC-2AC0B3F66024}" srcOrd="0" destOrd="0" presId="urn:microsoft.com/office/officeart/2005/8/layout/hierarchy2"/>
    <dgm:cxn modelId="{6BFE3A0C-12DF-477F-AAE2-883BB43F5C7B}" type="presOf" srcId="{02174027-E839-474C-A00D-E686BBBAE304}" destId="{86DD6136-035E-408A-9850-7B053796E572}" srcOrd="0" destOrd="0" presId="urn:microsoft.com/office/officeart/2005/8/layout/hierarchy2"/>
    <dgm:cxn modelId="{CA1EAB3B-0F80-4D1D-B02F-1758DD71FE85}" type="presOf" srcId="{3130BA55-E930-4749-8998-6660C31B8010}" destId="{13C43723-20D9-47D1-B8C1-CB4A52097BB6}" srcOrd="0" destOrd="0" presId="urn:microsoft.com/office/officeart/2005/8/layout/hierarchy2"/>
    <dgm:cxn modelId="{3B3401BF-0B13-4BE6-87F0-E5B84E184C04}" type="presOf" srcId="{764E5DEE-209B-4251-BDBA-749B2458F50A}" destId="{458D784F-4AC1-4A3F-B7BD-DAC53FCDBF55}" srcOrd="0" destOrd="0" presId="urn:microsoft.com/office/officeart/2005/8/layout/hierarchy2"/>
    <dgm:cxn modelId="{B2F71366-3839-43AE-8DFF-888BB2BE387E}" type="presOf" srcId="{663E2EF0-0C56-4381-B662-5256CA415CF1}" destId="{2DB5922A-0F8C-4ED3-9CC7-A5D6C4C9893C}" srcOrd="1" destOrd="0" presId="urn:microsoft.com/office/officeart/2005/8/layout/hierarchy2"/>
    <dgm:cxn modelId="{F48B65C5-1E32-45DF-AAB8-37E5F2948FCA}" type="presOf" srcId="{070BFC79-13D4-4F9E-9E4E-2DFF48FAAA56}" destId="{F70AB807-6CE5-4BA5-9597-BD51FED4DE0D}" srcOrd="0" destOrd="0" presId="urn:microsoft.com/office/officeart/2005/8/layout/hierarchy2"/>
    <dgm:cxn modelId="{EBD788DF-27F0-4941-B0D0-1DA03297B2CD}" srcId="{764E5DEE-209B-4251-BDBA-749B2458F50A}" destId="{7101109C-5983-4AC4-B6C4-05AA2ABC2936}" srcOrd="0" destOrd="0" parTransId="{02174027-E839-474C-A00D-E686BBBAE304}" sibTransId="{81EED4F3-E7D8-460B-AC0E-328581CAD880}"/>
    <dgm:cxn modelId="{BDF5B4E2-0862-40EC-A4BF-73AC97CCEB34}" type="presOf" srcId="{48183EB1-5D63-4304-99B1-5F6154362B5E}" destId="{A34B9631-16C0-4A86-AFC8-6C8148A1849A}" srcOrd="1" destOrd="0" presId="urn:microsoft.com/office/officeart/2005/8/layout/hierarchy2"/>
    <dgm:cxn modelId="{CCDEAC50-15DE-4695-A886-2F6D0EE63C30}" type="presOf" srcId="{A7C3CDCB-B3AF-4711-AB6F-55170C1034C2}" destId="{A7F69854-878A-4D92-B8B3-FC31FF4FA242}" srcOrd="0" destOrd="0" presId="urn:microsoft.com/office/officeart/2005/8/layout/hierarchy2"/>
    <dgm:cxn modelId="{A75F9C78-B807-4415-8C9A-594E56DBFEF5}" type="presOf" srcId="{126FC1D2-9288-4A44-90CB-2120F026087B}" destId="{E6C82A8E-D0A3-4161-96B3-C8DC57126619}" srcOrd="0" destOrd="0" presId="urn:microsoft.com/office/officeart/2005/8/layout/hierarchy2"/>
    <dgm:cxn modelId="{62F9126A-6C35-42E8-AC80-1947174BA7E9}" type="presOf" srcId="{9276AF4E-FA8C-4D63-9D05-8D9227D623F1}" destId="{87369E6C-BB11-48A2-9738-6142CEF0EF29}" srcOrd="1" destOrd="0" presId="urn:microsoft.com/office/officeart/2005/8/layout/hierarchy2"/>
    <dgm:cxn modelId="{51BCAF97-EDC7-41A2-B58F-6CBE9477057E}" type="presOf" srcId="{E28E7A2D-2F76-452D-A0A5-DB13D97B7F89}" destId="{2FBE06A7-0ADA-4472-9381-0068EE85531F}" srcOrd="1" destOrd="0" presId="urn:microsoft.com/office/officeart/2005/8/layout/hierarchy2"/>
    <dgm:cxn modelId="{BD4DE1E6-8D53-4931-9177-F9520F5D5893}" type="presOf" srcId="{9276AF4E-FA8C-4D63-9D05-8D9227D623F1}" destId="{86ABF08C-04F5-40CC-9591-AA7EB3FB7FD0}" srcOrd="0" destOrd="0" presId="urn:microsoft.com/office/officeart/2005/8/layout/hierarchy2"/>
    <dgm:cxn modelId="{FB9D6FE5-E172-4C88-A2E0-21773090E233}" type="presOf" srcId="{E28E7A2D-2F76-452D-A0A5-DB13D97B7F89}" destId="{CCA1D66A-07B5-4EE9-9120-5F2287685309}" srcOrd="0" destOrd="0" presId="urn:microsoft.com/office/officeart/2005/8/layout/hierarchy2"/>
    <dgm:cxn modelId="{C7D9D9CC-3F85-4C61-8D00-390CEB8142FA}" type="presOf" srcId="{BADA1320-C69C-47D0-B685-08091BAFFC3E}" destId="{77D582FA-2903-4ABB-93A0-96D8548731A4}" srcOrd="0" destOrd="0" presId="urn:microsoft.com/office/officeart/2005/8/layout/hierarchy2"/>
    <dgm:cxn modelId="{30720D5A-148F-4337-B1DF-3FF6595FE382}" type="presOf" srcId="{688FB2DC-60D9-4C2A-A403-367C42F0DE54}" destId="{640D626A-6A6E-4259-95E5-43C28E7DF2C6}" srcOrd="0" destOrd="0" presId="urn:microsoft.com/office/officeart/2005/8/layout/hierarchy2"/>
    <dgm:cxn modelId="{88195BB1-A41D-432D-BC80-E7CD6C1E1138}" type="presOf" srcId="{02174027-E839-474C-A00D-E686BBBAE304}" destId="{24518843-CC22-4198-9791-5FC7B7E7B0AA}" srcOrd="1" destOrd="0" presId="urn:microsoft.com/office/officeart/2005/8/layout/hierarchy2"/>
    <dgm:cxn modelId="{1694B714-04BF-444B-AC12-52D73167CEC0}" type="presOf" srcId="{9D400B80-446A-446F-BF3E-27F07E78FEC5}" destId="{E7BDD1AE-8893-408B-852E-E17654E1A13B}" srcOrd="1" destOrd="0" presId="urn:microsoft.com/office/officeart/2005/8/layout/hierarchy2"/>
    <dgm:cxn modelId="{4861E6F2-A68C-4CFB-8A8C-1C6638499EF3}" type="presOf" srcId="{3130BA55-E930-4749-8998-6660C31B8010}" destId="{CD82BA11-D55E-48CF-9628-735989835B0E}" srcOrd="1" destOrd="0" presId="urn:microsoft.com/office/officeart/2005/8/layout/hierarchy2"/>
    <dgm:cxn modelId="{A568A1B2-9C40-4FB8-95A3-EA758735737F}" type="presOf" srcId="{7101109C-5983-4AC4-B6C4-05AA2ABC2936}" destId="{E56A3F84-78C5-4918-866C-4EAD1C71F8A1}" srcOrd="0" destOrd="0" presId="urn:microsoft.com/office/officeart/2005/8/layout/hierarchy2"/>
    <dgm:cxn modelId="{63D9174B-A10D-48C4-9BAE-A2C1E088A7AE}" type="presParOf" srcId="{640D626A-6A6E-4259-95E5-43C28E7DF2C6}" destId="{C30A79C4-9BAF-467E-8537-850E509D10CE}" srcOrd="0" destOrd="0" presId="urn:microsoft.com/office/officeart/2005/8/layout/hierarchy2"/>
    <dgm:cxn modelId="{38E821AA-74D6-4D10-AA48-D27E53B567F0}" type="presParOf" srcId="{C30A79C4-9BAF-467E-8537-850E509D10CE}" destId="{E81C71FA-BCBD-4C9A-A473-B6478549F3DC}" srcOrd="0" destOrd="0" presId="urn:microsoft.com/office/officeart/2005/8/layout/hierarchy2"/>
    <dgm:cxn modelId="{67051814-876F-49B6-BC0B-91E6DB3AD083}" type="presParOf" srcId="{C30A79C4-9BAF-467E-8537-850E509D10CE}" destId="{F71603F0-B1C2-4ECF-A16F-720D3B7947B3}" srcOrd="1" destOrd="0" presId="urn:microsoft.com/office/officeart/2005/8/layout/hierarchy2"/>
    <dgm:cxn modelId="{1F1201AA-B515-4384-B670-2D6E03786B5C}" type="presParOf" srcId="{F71603F0-B1C2-4ECF-A16F-720D3B7947B3}" destId="{86ABF08C-04F5-40CC-9591-AA7EB3FB7FD0}" srcOrd="0" destOrd="0" presId="urn:microsoft.com/office/officeart/2005/8/layout/hierarchy2"/>
    <dgm:cxn modelId="{8FBB6EF1-EC2C-4C91-AEE4-D525C7990F6C}" type="presParOf" srcId="{86ABF08C-04F5-40CC-9591-AA7EB3FB7FD0}" destId="{87369E6C-BB11-48A2-9738-6142CEF0EF29}" srcOrd="0" destOrd="0" presId="urn:microsoft.com/office/officeart/2005/8/layout/hierarchy2"/>
    <dgm:cxn modelId="{23AEAEDD-C6E4-4B63-A092-D134F9A14B24}" type="presParOf" srcId="{F71603F0-B1C2-4ECF-A16F-720D3B7947B3}" destId="{2CC340E1-DE85-4C42-97E1-99A3FCD53122}" srcOrd="1" destOrd="0" presId="urn:microsoft.com/office/officeart/2005/8/layout/hierarchy2"/>
    <dgm:cxn modelId="{3B804B36-57E2-4928-871D-E8994E8DB9C2}" type="presParOf" srcId="{2CC340E1-DE85-4C42-97E1-99A3FCD53122}" destId="{77D582FA-2903-4ABB-93A0-96D8548731A4}" srcOrd="0" destOrd="0" presId="urn:microsoft.com/office/officeart/2005/8/layout/hierarchy2"/>
    <dgm:cxn modelId="{B11E6B63-602C-442A-8DDC-1C0E597825D2}" type="presParOf" srcId="{2CC340E1-DE85-4C42-97E1-99A3FCD53122}" destId="{3310851E-4B7F-4469-82C3-337ABDD18159}" srcOrd="1" destOrd="0" presId="urn:microsoft.com/office/officeart/2005/8/layout/hierarchy2"/>
    <dgm:cxn modelId="{0F5EFE03-7E63-40F8-BB79-ADA0D81FCA58}" type="presParOf" srcId="{3310851E-4B7F-4469-82C3-337ABDD18159}" destId="{A11D9FFC-DED7-4043-B1A5-8B5B6E690D78}" srcOrd="0" destOrd="0" presId="urn:microsoft.com/office/officeart/2005/8/layout/hierarchy2"/>
    <dgm:cxn modelId="{EB7315F0-FF00-4EB3-AAFD-FF2C6EC3923A}" type="presParOf" srcId="{A11D9FFC-DED7-4043-B1A5-8B5B6E690D78}" destId="{C9A92047-3E48-4208-81EF-A4C5E789DBA5}" srcOrd="0" destOrd="0" presId="urn:microsoft.com/office/officeart/2005/8/layout/hierarchy2"/>
    <dgm:cxn modelId="{26038C58-BE53-4E8B-9D85-E60657A9792B}" type="presParOf" srcId="{3310851E-4B7F-4469-82C3-337ABDD18159}" destId="{C3E0C85B-76FF-4792-A39B-006CE317407A}" srcOrd="1" destOrd="0" presId="urn:microsoft.com/office/officeart/2005/8/layout/hierarchy2"/>
    <dgm:cxn modelId="{7A69DC42-2523-4E15-AD58-34F053DE793C}" type="presParOf" srcId="{C3E0C85B-76FF-4792-A39B-006CE317407A}" destId="{9420C234-812D-4BCA-B05C-796E2B96E720}" srcOrd="0" destOrd="0" presId="urn:microsoft.com/office/officeart/2005/8/layout/hierarchy2"/>
    <dgm:cxn modelId="{71C8126E-2BD2-4857-9233-80751E0AA870}" type="presParOf" srcId="{C3E0C85B-76FF-4792-A39B-006CE317407A}" destId="{3C260482-BEAC-4000-8C5C-1BE4E04B4686}" srcOrd="1" destOrd="0" presId="urn:microsoft.com/office/officeart/2005/8/layout/hierarchy2"/>
    <dgm:cxn modelId="{2F29B05B-1589-474E-AD95-10A548A3365D}" type="presParOf" srcId="{3310851E-4B7F-4469-82C3-337ABDD18159}" destId="{CCC8A7D3-AB9E-4068-98CE-ED6A304AAE66}" srcOrd="2" destOrd="0" presId="urn:microsoft.com/office/officeart/2005/8/layout/hierarchy2"/>
    <dgm:cxn modelId="{F4E3699C-9B98-41F7-ACF4-53A3F9BEE4FE}" type="presParOf" srcId="{CCC8A7D3-AB9E-4068-98CE-ED6A304AAE66}" destId="{A34B9631-16C0-4A86-AFC8-6C8148A1849A}" srcOrd="0" destOrd="0" presId="urn:microsoft.com/office/officeart/2005/8/layout/hierarchy2"/>
    <dgm:cxn modelId="{A19118EC-4A10-423D-B823-96CFFC9B3EA3}" type="presParOf" srcId="{3310851E-4B7F-4469-82C3-337ABDD18159}" destId="{06C48E40-E4E6-4440-AE2F-055C69F55F20}" srcOrd="3" destOrd="0" presId="urn:microsoft.com/office/officeart/2005/8/layout/hierarchy2"/>
    <dgm:cxn modelId="{0836DBA2-4265-46B6-9F97-F7059973C2CA}" type="presParOf" srcId="{06C48E40-E4E6-4440-AE2F-055C69F55F20}" destId="{02D3620C-13CB-4909-A9EC-2AC0B3F66024}" srcOrd="0" destOrd="0" presId="urn:microsoft.com/office/officeart/2005/8/layout/hierarchy2"/>
    <dgm:cxn modelId="{97BEFCBE-E014-4628-BFAB-E15502C78FA8}" type="presParOf" srcId="{06C48E40-E4E6-4440-AE2F-055C69F55F20}" destId="{732869F5-C738-4252-9090-D92D55F4EBAD}" srcOrd="1" destOrd="0" presId="urn:microsoft.com/office/officeart/2005/8/layout/hierarchy2"/>
    <dgm:cxn modelId="{72FDECA4-E675-412F-B5F5-09E60D1DEA53}" type="presParOf" srcId="{F71603F0-B1C2-4ECF-A16F-720D3B7947B3}" destId="{CCA1D66A-07B5-4EE9-9120-5F2287685309}" srcOrd="2" destOrd="0" presId="urn:microsoft.com/office/officeart/2005/8/layout/hierarchy2"/>
    <dgm:cxn modelId="{9D15F786-EAEE-4724-8147-E313151EF51F}" type="presParOf" srcId="{CCA1D66A-07B5-4EE9-9120-5F2287685309}" destId="{2FBE06A7-0ADA-4472-9381-0068EE85531F}" srcOrd="0" destOrd="0" presId="urn:microsoft.com/office/officeart/2005/8/layout/hierarchy2"/>
    <dgm:cxn modelId="{E621340F-6540-437E-9C09-810624BA7892}" type="presParOf" srcId="{F71603F0-B1C2-4ECF-A16F-720D3B7947B3}" destId="{BF4FC17C-0398-482D-AC91-E70209CB13C1}" srcOrd="3" destOrd="0" presId="urn:microsoft.com/office/officeart/2005/8/layout/hierarchy2"/>
    <dgm:cxn modelId="{28CA5F4D-CDBD-4EE2-8F98-72CE5B7F4089}" type="presParOf" srcId="{BF4FC17C-0398-482D-AC91-E70209CB13C1}" destId="{5D7FDCD2-910D-4211-9E1D-AE7C6DD99BA2}" srcOrd="0" destOrd="0" presId="urn:microsoft.com/office/officeart/2005/8/layout/hierarchy2"/>
    <dgm:cxn modelId="{94B77175-EBD4-4A7A-8EBC-7D2F2327E368}" type="presParOf" srcId="{BF4FC17C-0398-482D-AC91-E70209CB13C1}" destId="{2A10D038-32B8-464F-8674-E7A664922069}" srcOrd="1" destOrd="0" presId="urn:microsoft.com/office/officeart/2005/8/layout/hierarchy2"/>
    <dgm:cxn modelId="{9D71EC89-79DC-4530-9D2E-BE8E694E56EF}" type="presParOf" srcId="{2A10D038-32B8-464F-8674-E7A664922069}" destId="{A7F69854-878A-4D92-B8B3-FC31FF4FA242}" srcOrd="0" destOrd="0" presId="urn:microsoft.com/office/officeart/2005/8/layout/hierarchy2"/>
    <dgm:cxn modelId="{6F12D835-7CA3-4A7A-8EA2-8A94094ED1ED}" type="presParOf" srcId="{A7F69854-878A-4D92-B8B3-FC31FF4FA242}" destId="{DD96D163-C3E1-42CF-9417-CDBF69B9AAD1}" srcOrd="0" destOrd="0" presId="urn:microsoft.com/office/officeart/2005/8/layout/hierarchy2"/>
    <dgm:cxn modelId="{8425EA86-BBD4-4447-BAFA-69DF55B1C86E}" type="presParOf" srcId="{2A10D038-32B8-464F-8674-E7A664922069}" destId="{B8CB48D8-BFD6-4113-8CA0-B7912F32CC7F}" srcOrd="1" destOrd="0" presId="urn:microsoft.com/office/officeart/2005/8/layout/hierarchy2"/>
    <dgm:cxn modelId="{BFFFDE61-B49B-4789-B475-83932C9CBC23}" type="presParOf" srcId="{B8CB48D8-BFD6-4113-8CA0-B7912F32CC7F}" destId="{996C68EE-6523-454D-A5E9-9CA18D5B875B}" srcOrd="0" destOrd="0" presId="urn:microsoft.com/office/officeart/2005/8/layout/hierarchy2"/>
    <dgm:cxn modelId="{D106E226-09CA-4959-AA65-AC864BFAA8A6}" type="presParOf" srcId="{B8CB48D8-BFD6-4113-8CA0-B7912F32CC7F}" destId="{E32D8FBE-B846-46C5-BDCE-E7DDD84E33E1}" srcOrd="1" destOrd="0" presId="urn:microsoft.com/office/officeart/2005/8/layout/hierarchy2"/>
    <dgm:cxn modelId="{93689501-E129-42F4-955B-9553B12C9A84}" type="presParOf" srcId="{F71603F0-B1C2-4ECF-A16F-720D3B7947B3}" destId="{13C43723-20D9-47D1-B8C1-CB4A52097BB6}" srcOrd="4" destOrd="0" presId="urn:microsoft.com/office/officeart/2005/8/layout/hierarchy2"/>
    <dgm:cxn modelId="{3338642E-309F-4088-8BA5-82C1175A8962}" type="presParOf" srcId="{13C43723-20D9-47D1-B8C1-CB4A52097BB6}" destId="{CD82BA11-D55E-48CF-9628-735989835B0E}" srcOrd="0" destOrd="0" presId="urn:microsoft.com/office/officeart/2005/8/layout/hierarchy2"/>
    <dgm:cxn modelId="{D4D19BA3-5D3F-4FB9-82AF-DB2F164CC46A}" type="presParOf" srcId="{F71603F0-B1C2-4ECF-A16F-720D3B7947B3}" destId="{D5C2097F-DC3B-48E6-ACAB-7715443E8384}" srcOrd="5" destOrd="0" presId="urn:microsoft.com/office/officeart/2005/8/layout/hierarchy2"/>
    <dgm:cxn modelId="{077F6FB3-2482-4E5F-A592-5F1DCEF28097}" type="presParOf" srcId="{D5C2097F-DC3B-48E6-ACAB-7715443E8384}" destId="{458D784F-4AC1-4A3F-B7BD-DAC53FCDBF55}" srcOrd="0" destOrd="0" presId="urn:microsoft.com/office/officeart/2005/8/layout/hierarchy2"/>
    <dgm:cxn modelId="{902140ED-C2FC-4A20-A84F-D80AA28C8E78}" type="presParOf" srcId="{D5C2097F-DC3B-48E6-ACAB-7715443E8384}" destId="{A08A9555-ADAB-411D-9EE6-C6555C220C2F}" srcOrd="1" destOrd="0" presId="urn:microsoft.com/office/officeart/2005/8/layout/hierarchy2"/>
    <dgm:cxn modelId="{6B02938A-51A1-47A7-96A0-D78344072FFA}" type="presParOf" srcId="{A08A9555-ADAB-411D-9EE6-C6555C220C2F}" destId="{86DD6136-035E-408A-9850-7B053796E572}" srcOrd="0" destOrd="0" presId="urn:microsoft.com/office/officeart/2005/8/layout/hierarchy2"/>
    <dgm:cxn modelId="{7A9667E2-C0E9-4187-B154-3169D9A788C0}" type="presParOf" srcId="{86DD6136-035E-408A-9850-7B053796E572}" destId="{24518843-CC22-4198-9791-5FC7B7E7B0AA}" srcOrd="0" destOrd="0" presId="urn:microsoft.com/office/officeart/2005/8/layout/hierarchy2"/>
    <dgm:cxn modelId="{A47F3B47-B161-49E4-AD8E-613B2C0924B4}" type="presParOf" srcId="{A08A9555-ADAB-411D-9EE6-C6555C220C2F}" destId="{577FA1C6-E6A0-4717-B6C2-DFED620768DD}" srcOrd="1" destOrd="0" presId="urn:microsoft.com/office/officeart/2005/8/layout/hierarchy2"/>
    <dgm:cxn modelId="{5B04DFFF-52E0-4597-A759-476FC2E0125E}" type="presParOf" srcId="{577FA1C6-E6A0-4717-B6C2-DFED620768DD}" destId="{E56A3F84-78C5-4918-866C-4EAD1C71F8A1}" srcOrd="0" destOrd="0" presId="urn:microsoft.com/office/officeart/2005/8/layout/hierarchy2"/>
    <dgm:cxn modelId="{B3B0B7B8-3C53-4520-8C78-5411506A354B}" type="presParOf" srcId="{577FA1C6-E6A0-4717-B6C2-DFED620768DD}" destId="{EB0E536D-51D8-4C71-A813-151A9F332834}" srcOrd="1" destOrd="0" presId="urn:microsoft.com/office/officeart/2005/8/layout/hierarchy2"/>
    <dgm:cxn modelId="{03E26212-99FE-437D-AFB5-9E9E33E63B6C}" type="presParOf" srcId="{EB0E536D-51D8-4C71-A813-151A9F332834}" destId="{E6C82A8E-D0A3-4161-96B3-C8DC57126619}" srcOrd="0" destOrd="0" presId="urn:microsoft.com/office/officeart/2005/8/layout/hierarchy2"/>
    <dgm:cxn modelId="{C6F48327-E795-4BE0-90E7-85826A050816}" type="presParOf" srcId="{E6C82A8E-D0A3-4161-96B3-C8DC57126619}" destId="{AB3CBBD5-7518-4BA9-9C60-E162ECF4EACA}" srcOrd="0" destOrd="0" presId="urn:microsoft.com/office/officeart/2005/8/layout/hierarchy2"/>
    <dgm:cxn modelId="{63F4D603-5896-41FC-A5CE-0D36144CB24A}" type="presParOf" srcId="{EB0E536D-51D8-4C71-A813-151A9F332834}" destId="{0CEF8433-BE07-4E4E-85E6-987FAC26DF70}" srcOrd="1" destOrd="0" presId="urn:microsoft.com/office/officeart/2005/8/layout/hierarchy2"/>
    <dgm:cxn modelId="{18271128-99AA-4ED2-8095-AD96A7BF11BB}" type="presParOf" srcId="{0CEF8433-BE07-4E4E-85E6-987FAC26DF70}" destId="{3C687FFC-A73B-4DFE-AB51-43A03257998C}" srcOrd="0" destOrd="0" presId="urn:microsoft.com/office/officeart/2005/8/layout/hierarchy2"/>
    <dgm:cxn modelId="{C95CAB98-89BF-4C9C-B0F5-7F78269FEE7F}" type="presParOf" srcId="{0CEF8433-BE07-4E4E-85E6-987FAC26DF70}" destId="{E5AA4068-878D-4C18-8B0A-72B71DFA3B53}" srcOrd="1" destOrd="0" presId="urn:microsoft.com/office/officeart/2005/8/layout/hierarchy2"/>
    <dgm:cxn modelId="{86EEFF2E-FD1E-4204-BC28-62607CF0447A}" type="presParOf" srcId="{A08A9555-ADAB-411D-9EE6-C6555C220C2F}" destId="{901A3D12-F544-4D55-89D2-F30161C75B01}" srcOrd="2" destOrd="0" presId="urn:microsoft.com/office/officeart/2005/8/layout/hierarchy2"/>
    <dgm:cxn modelId="{D03BE617-892D-4F06-9897-968D406463CC}" type="presParOf" srcId="{901A3D12-F544-4D55-89D2-F30161C75B01}" destId="{2F9EBE5A-850D-474D-A426-67558EF84E5F}" srcOrd="0" destOrd="0" presId="urn:microsoft.com/office/officeart/2005/8/layout/hierarchy2"/>
    <dgm:cxn modelId="{0CDC205E-4DB4-45EC-967C-B2DC68EE870B}" type="presParOf" srcId="{A08A9555-ADAB-411D-9EE6-C6555C220C2F}" destId="{B02DEA02-6E3B-4C3B-BD55-351941719754}" srcOrd="3" destOrd="0" presId="urn:microsoft.com/office/officeart/2005/8/layout/hierarchy2"/>
    <dgm:cxn modelId="{B8D77C0E-A683-4625-926A-1887019405A8}" type="presParOf" srcId="{B02DEA02-6E3B-4C3B-BD55-351941719754}" destId="{F70AB807-6CE5-4BA5-9597-BD51FED4DE0D}" srcOrd="0" destOrd="0" presId="urn:microsoft.com/office/officeart/2005/8/layout/hierarchy2"/>
    <dgm:cxn modelId="{68C4079A-5626-4CB7-B354-46D5D90AA5B0}" type="presParOf" srcId="{B02DEA02-6E3B-4C3B-BD55-351941719754}" destId="{FDFD67BE-B61E-46EE-B47C-BE4BC301BA93}" srcOrd="1" destOrd="0" presId="urn:microsoft.com/office/officeart/2005/8/layout/hierarchy2"/>
    <dgm:cxn modelId="{29DB707C-BEFB-41B5-8BCF-14436C1E9264}" type="presParOf" srcId="{FDFD67BE-B61E-46EE-B47C-BE4BC301BA93}" destId="{955246DF-9E31-4774-BE69-B272CA596908}" srcOrd="0" destOrd="0" presId="urn:microsoft.com/office/officeart/2005/8/layout/hierarchy2"/>
    <dgm:cxn modelId="{C2C8BC09-4B6D-4C08-8868-82CDA7D57F00}" type="presParOf" srcId="{955246DF-9E31-4774-BE69-B272CA596908}" destId="{E7BDD1AE-8893-408B-852E-E17654E1A13B}" srcOrd="0" destOrd="0" presId="urn:microsoft.com/office/officeart/2005/8/layout/hierarchy2"/>
    <dgm:cxn modelId="{F45D482A-A4A2-4792-9E09-314C57734C24}" type="presParOf" srcId="{FDFD67BE-B61E-46EE-B47C-BE4BC301BA93}" destId="{1DA5DD53-4C12-4790-B274-114867E1BF1B}" srcOrd="1" destOrd="0" presId="urn:microsoft.com/office/officeart/2005/8/layout/hierarchy2"/>
    <dgm:cxn modelId="{7FDEC0D4-1280-4633-9417-B21E8B40C238}" type="presParOf" srcId="{1DA5DD53-4C12-4790-B274-114867E1BF1B}" destId="{B299BBD4-5956-4F6E-93FF-015DA5DEEEA1}" srcOrd="0" destOrd="0" presId="urn:microsoft.com/office/officeart/2005/8/layout/hierarchy2"/>
    <dgm:cxn modelId="{56022409-42E5-4AD5-9152-4F39A5B8FC27}" type="presParOf" srcId="{1DA5DD53-4C12-4790-B274-114867E1BF1B}" destId="{9BB89036-2FB6-44BD-9750-71DF5C76CB4B}" srcOrd="1" destOrd="0" presId="urn:microsoft.com/office/officeart/2005/8/layout/hierarchy2"/>
    <dgm:cxn modelId="{D5385803-8F9F-48B5-AA21-A47DCF06F7A2}" type="presParOf" srcId="{A08A9555-ADAB-411D-9EE6-C6555C220C2F}" destId="{BD9CAEAE-73D6-4FC6-90A5-32FBD33A5700}" srcOrd="4" destOrd="0" presId="urn:microsoft.com/office/officeart/2005/8/layout/hierarchy2"/>
    <dgm:cxn modelId="{1C96C736-6858-4F7F-8798-63A70597D9F7}" type="presParOf" srcId="{BD9CAEAE-73D6-4FC6-90A5-32FBD33A5700}" destId="{2DB5922A-0F8C-4ED3-9CC7-A5D6C4C9893C}" srcOrd="0" destOrd="0" presId="urn:microsoft.com/office/officeart/2005/8/layout/hierarchy2"/>
    <dgm:cxn modelId="{7A23891B-EF70-4CDE-8BB8-D43C155787C9}" type="presParOf" srcId="{A08A9555-ADAB-411D-9EE6-C6555C220C2F}" destId="{EB43D33F-A057-479C-8131-E28823B86133}" srcOrd="5" destOrd="0" presId="urn:microsoft.com/office/officeart/2005/8/layout/hierarchy2"/>
    <dgm:cxn modelId="{C2D67B97-5C26-40C6-9591-95CFE8358E9F}" type="presParOf" srcId="{EB43D33F-A057-479C-8131-E28823B86133}" destId="{0A9509ED-0875-4DC9-BCF7-9DF0B9891F2F}" srcOrd="0" destOrd="0" presId="urn:microsoft.com/office/officeart/2005/8/layout/hierarchy2"/>
    <dgm:cxn modelId="{A739CFF7-E229-42AA-AC82-3FC5E47B0489}" type="presParOf" srcId="{EB43D33F-A057-479C-8131-E28823B86133}" destId="{3572CE60-C6D0-4383-AF55-61E31C7FF20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8F3A5-0F01-4CFF-9711-28D0C9E9E58A}">
      <dsp:nvSpPr>
        <dsp:cNvPr id="0" name=""/>
        <dsp:cNvSpPr/>
      </dsp:nvSpPr>
      <dsp:spPr>
        <a:xfrm>
          <a:off x="836294" y="0"/>
          <a:ext cx="9478010" cy="5524559"/>
        </a:xfrm>
        <a:prstGeom prst="rightArrow">
          <a:avLst/>
        </a:prstGeom>
        <a:solidFill>
          <a:srgbClr val="60003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CB59F3-C942-475F-A5EF-F628CB590612}">
      <dsp:nvSpPr>
        <dsp:cNvPr id="0" name=""/>
        <dsp:cNvSpPr/>
      </dsp:nvSpPr>
      <dsp:spPr>
        <a:xfrm>
          <a:off x="5572" y="1657367"/>
          <a:ext cx="2071085" cy="220982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Alumnos</a:t>
          </a:r>
          <a:endParaRPr lang="es-MX" sz="2000" kern="1200" dirty="0"/>
        </a:p>
      </dsp:txBody>
      <dsp:txXfrm>
        <a:off x="106674" y="1758469"/>
        <a:ext cx="1868881" cy="2007619"/>
      </dsp:txXfrm>
    </dsp:sp>
    <dsp:sp modelId="{00F3170A-A63D-45FD-9188-6A3B195563EA}">
      <dsp:nvSpPr>
        <dsp:cNvPr id="0" name=""/>
        <dsp:cNvSpPr/>
      </dsp:nvSpPr>
      <dsp:spPr>
        <a:xfrm>
          <a:off x="2272664" y="1657367"/>
          <a:ext cx="2071085" cy="2209823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Conocimientos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Creencias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Suposiciones</a:t>
          </a:r>
          <a:endParaRPr lang="es-MX" sz="2000" kern="1200" dirty="0"/>
        </a:p>
      </dsp:txBody>
      <dsp:txXfrm>
        <a:off x="2373766" y="1758469"/>
        <a:ext cx="1868881" cy="2007619"/>
      </dsp:txXfrm>
    </dsp:sp>
    <dsp:sp modelId="{233D3597-58AB-4A90-A997-FB2A561BA72B}">
      <dsp:nvSpPr>
        <dsp:cNvPr id="0" name=""/>
        <dsp:cNvSpPr/>
      </dsp:nvSpPr>
      <dsp:spPr>
        <a:xfrm>
          <a:off x="4539757" y="1657367"/>
          <a:ext cx="2071085" cy="2209823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Desarrollo de habilidades en etapas tempranas</a:t>
          </a:r>
          <a:endParaRPr lang="es-MX" sz="2000" kern="1200" dirty="0"/>
        </a:p>
      </dsp:txBody>
      <dsp:txXfrm>
        <a:off x="4640859" y="1758469"/>
        <a:ext cx="1868881" cy="2007619"/>
      </dsp:txXfrm>
    </dsp:sp>
    <dsp:sp modelId="{6FFBF6B3-C79D-4796-A177-267C42EAE2FD}">
      <dsp:nvSpPr>
        <dsp:cNvPr id="0" name=""/>
        <dsp:cNvSpPr/>
      </dsp:nvSpPr>
      <dsp:spPr>
        <a:xfrm>
          <a:off x="6806849" y="1657367"/>
          <a:ext cx="2071085" cy="2209823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Conocer estilos, ritmos y particularidades</a:t>
          </a:r>
          <a:endParaRPr lang="es-MX" sz="2000" kern="1200" dirty="0"/>
        </a:p>
      </dsp:txBody>
      <dsp:txXfrm>
        <a:off x="6907951" y="1758469"/>
        <a:ext cx="1868881" cy="2007619"/>
      </dsp:txXfrm>
    </dsp:sp>
    <dsp:sp modelId="{4AB6B38F-6307-420B-9F28-134184AEAF72}">
      <dsp:nvSpPr>
        <dsp:cNvPr id="0" name=""/>
        <dsp:cNvSpPr/>
      </dsp:nvSpPr>
      <dsp:spPr>
        <a:xfrm>
          <a:off x="9073941" y="1657367"/>
          <a:ext cx="2071085" cy="2209823"/>
        </a:xfrm>
        <a:prstGeom prst="round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Generar ambientes de aprendizaje</a:t>
          </a:r>
          <a:endParaRPr lang="es-MX" sz="2000" kern="1200" dirty="0"/>
        </a:p>
      </dsp:txBody>
      <dsp:txXfrm>
        <a:off x="9175043" y="1758469"/>
        <a:ext cx="1868881" cy="2007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65CF8-7091-4324-AACC-2B60BAA3CEC1}">
      <dsp:nvSpPr>
        <dsp:cNvPr id="0" name=""/>
        <dsp:cNvSpPr/>
      </dsp:nvSpPr>
      <dsp:spPr>
        <a:xfrm>
          <a:off x="0" y="251440"/>
          <a:ext cx="45692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C1797B-3DF4-4EDE-9AF9-C39132225674}">
      <dsp:nvSpPr>
        <dsp:cNvPr id="0" name=""/>
        <dsp:cNvSpPr/>
      </dsp:nvSpPr>
      <dsp:spPr>
        <a:xfrm>
          <a:off x="240987" y="14160"/>
          <a:ext cx="3198451" cy="50184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894" tIns="0" rIns="12089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Seleccionar estrategias</a:t>
          </a:r>
          <a:endParaRPr lang="es-MX" sz="1700" kern="1200" dirty="0"/>
        </a:p>
      </dsp:txBody>
      <dsp:txXfrm>
        <a:off x="265485" y="38658"/>
        <a:ext cx="3149455" cy="452844"/>
      </dsp:txXfrm>
    </dsp:sp>
    <dsp:sp modelId="{425BAD2E-C903-4C4A-8CD1-3F2E3D907819}">
      <dsp:nvSpPr>
        <dsp:cNvPr id="0" name=""/>
        <dsp:cNvSpPr/>
      </dsp:nvSpPr>
      <dsp:spPr>
        <a:xfrm>
          <a:off x="0" y="1022560"/>
          <a:ext cx="45692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D7C93-7D12-48B1-9A66-319F4DEF1FFF}">
      <dsp:nvSpPr>
        <dsp:cNvPr id="0" name=""/>
        <dsp:cNvSpPr/>
      </dsp:nvSpPr>
      <dsp:spPr>
        <a:xfrm>
          <a:off x="228460" y="771640"/>
          <a:ext cx="3198451" cy="501840"/>
        </a:xfrm>
        <a:prstGeom prst="round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894" tIns="0" rIns="12089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Aprendizajes esperados</a:t>
          </a:r>
          <a:endParaRPr lang="es-MX" sz="1700" kern="1200" dirty="0"/>
        </a:p>
      </dsp:txBody>
      <dsp:txXfrm>
        <a:off x="252958" y="796138"/>
        <a:ext cx="3149455" cy="452844"/>
      </dsp:txXfrm>
    </dsp:sp>
    <dsp:sp modelId="{614CE8D6-45C8-46A7-8C15-B27FD45267FD}">
      <dsp:nvSpPr>
        <dsp:cNvPr id="0" name=""/>
        <dsp:cNvSpPr/>
      </dsp:nvSpPr>
      <dsp:spPr>
        <a:xfrm>
          <a:off x="0" y="1793680"/>
          <a:ext cx="45692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F9E32-8E39-45FB-995F-BA2C4BE3582F}">
      <dsp:nvSpPr>
        <dsp:cNvPr id="0" name=""/>
        <dsp:cNvSpPr/>
      </dsp:nvSpPr>
      <dsp:spPr>
        <a:xfrm>
          <a:off x="228460" y="1542760"/>
          <a:ext cx="3198451" cy="501840"/>
        </a:xfrm>
        <a:prstGeom prst="round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894" tIns="0" rIns="12089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Generar ambientes</a:t>
          </a:r>
          <a:endParaRPr lang="es-MX" sz="1700" kern="1200" dirty="0"/>
        </a:p>
      </dsp:txBody>
      <dsp:txXfrm>
        <a:off x="252958" y="1567258"/>
        <a:ext cx="3149455" cy="452844"/>
      </dsp:txXfrm>
    </dsp:sp>
    <dsp:sp modelId="{7B0D12A9-F5CB-4AD6-B111-FB959E9D8DB4}">
      <dsp:nvSpPr>
        <dsp:cNvPr id="0" name=""/>
        <dsp:cNvSpPr/>
      </dsp:nvSpPr>
      <dsp:spPr>
        <a:xfrm>
          <a:off x="0" y="2564800"/>
          <a:ext cx="456921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AC4B61-4854-4317-8068-F652079285BE}">
      <dsp:nvSpPr>
        <dsp:cNvPr id="0" name=""/>
        <dsp:cNvSpPr/>
      </dsp:nvSpPr>
      <dsp:spPr>
        <a:xfrm>
          <a:off x="228460" y="2313880"/>
          <a:ext cx="3198451" cy="501840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894" tIns="0" rIns="12089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Evidencias de desempeño</a:t>
          </a:r>
          <a:endParaRPr lang="es-MX" sz="1700" kern="1200" dirty="0"/>
        </a:p>
      </dsp:txBody>
      <dsp:txXfrm>
        <a:off x="252958" y="2338378"/>
        <a:ext cx="3149455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BE432-4022-4E5A-BE2B-0CF5A2AE5127}">
      <dsp:nvSpPr>
        <dsp:cNvPr id="0" name=""/>
        <dsp:cNvSpPr/>
      </dsp:nvSpPr>
      <dsp:spPr>
        <a:xfrm>
          <a:off x="1880331" y="311248"/>
          <a:ext cx="4551680" cy="4551680"/>
        </a:xfrm>
        <a:prstGeom prst="pie">
          <a:avLst>
            <a:gd name="adj1" fmla="val 16200000"/>
            <a:gd name="adj2" fmla="val 20520000"/>
          </a:avLst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Hogar</a:t>
          </a:r>
          <a:endParaRPr lang="es-MX" sz="1900" kern="1200" dirty="0"/>
        </a:p>
      </dsp:txBody>
      <dsp:txXfrm>
        <a:off x="4213609" y="991290"/>
        <a:ext cx="1544320" cy="1056640"/>
      </dsp:txXfrm>
    </dsp:sp>
    <dsp:sp modelId="{F4607496-A8B6-4E2F-8D41-808A39F46F6B}">
      <dsp:nvSpPr>
        <dsp:cNvPr id="0" name=""/>
        <dsp:cNvSpPr/>
      </dsp:nvSpPr>
      <dsp:spPr>
        <a:xfrm>
          <a:off x="1670908" y="493107"/>
          <a:ext cx="4551680" cy="4551680"/>
        </a:xfrm>
        <a:prstGeom prst="pie">
          <a:avLst>
            <a:gd name="adj1" fmla="val 20520000"/>
            <a:gd name="adj2" fmla="val 3240000"/>
          </a:avLst>
        </a:prstGeom>
        <a:solidFill>
          <a:srgbClr val="F74B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Interacciones entre alumnos y maestros </a:t>
          </a:r>
          <a:endParaRPr lang="es-MX" sz="1900" kern="1200" dirty="0"/>
        </a:p>
      </dsp:txBody>
      <dsp:txXfrm>
        <a:off x="4645756" y="2552200"/>
        <a:ext cx="1354666" cy="1143338"/>
      </dsp:txXfrm>
    </dsp:sp>
    <dsp:sp modelId="{C8569FA8-BEB3-4C25-AB7A-3BD38608B20D}">
      <dsp:nvSpPr>
        <dsp:cNvPr id="0" name=""/>
        <dsp:cNvSpPr/>
      </dsp:nvSpPr>
      <dsp:spPr>
        <a:xfrm>
          <a:off x="1695988" y="493107"/>
          <a:ext cx="4551680" cy="4551680"/>
        </a:xfrm>
        <a:prstGeom prst="pie">
          <a:avLst>
            <a:gd name="adj1" fmla="val 3240000"/>
            <a:gd name="adj2" fmla="val 7560000"/>
          </a:avLst>
        </a:prstGeom>
        <a:solidFill>
          <a:srgbClr val="F74B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Materiales</a:t>
          </a:r>
          <a:endParaRPr lang="es-MX" sz="1900" kern="1200" dirty="0"/>
        </a:p>
      </dsp:txBody>
      <dsp:txXfrm>
        <a:off x="3159028" y="3906867"/>
        <a:ext cx="1625600" cy="975360"/>
      </dsp:txXfrm>
    </dsp:sp>
    <dsp:sp modelId="{C59F25CC-7954-4D36-BBE0-3C8024403BB0}">
      <dsp:nvSpPr>
        <dsp:cNvPr id="0" name=""/>
        <dsp:cNvSpPr/>
      </dsp:nvSpPr>
      <dsp:spPr>
        <a:xfrm>
          <a:off x="1708505" y="543221"/>
          <a:ext cx="4551680" cy="4551680"/>
        </a:xfrm>
        <a:prstGeom prst="pie">
          <a:avLst>
            <a:gd name="adj1" fmla="val 7560000"/>
            <a:gd name="adj2" fmla="val 11880000"/>
          </a:avLst>
        </a:prstGeom>
        <a:solidFill>
          <a:srgbClr val="F74B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Elementos del contexto</a:t>
          </a:r>
          <a:endParaRPr lang="es-MX" sz="1900" kern="1200" dirty="0"/>
        </a:p>
      </dsp:txBody>
      <dsp:txXfrm>
        <a:off x="1925252" y="2602314"/>
        <a:ext cx="1354666" cy="1143338"/>
      </dsp:txXfrm>
    </dsp:sp>
    <dsp:sp modelId="{1FCE6CBA-F1A0-4D15-A1AE-CEB8FADC22CD}">
      <dsp:nvSpPr>
        <dsp:cNvPr id="0" name=""/>
        <dsp:cNvSpPr/>
      </dsp:nvSpPr>
      <dsp:spPr>
        <a:xfrm>
          <a:off x="1708505" y="543221"/>
          <a:ext cx="4551680" cy="4551680"/>
        </a:xfrm>
        <a:prstGeom prst="pie">
          <a:avLst>
            <a:gd name="adj1" fmla="val 11880000"/>
            <a:gd name="adj2" fmla="val 16200000"/>
          </a:avLst>
        </a:prstGeom>
        <a:solidFill>
          <a:srgbClr val="F74B8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Aprendizaje esperado</a:t>
          </a:r>
          <a:endParaRPr lang="es-MX" sz="1900" kern="1200" dirty="0"/>
        </a:p>
      </dsp:txBody>
      <dsp:txXfrm>
        <a:off x="2372292" y="1236810"/>
        <a:ext cx="1544320" cy="1056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C71FA-BCBD-4C9A-A473-B6478549F3DC}">
      <dsp:nvSpPr>
        <dsp:cNvPr id="0" name=""/>
        <dsp:cNvSpPr/>
      </dsp:nvSpPr>
      <dsp:spPr>
        <a:xfrm>
          <a:off x="992056" y="2335248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solidFill>
            <a:srgbClr val="FF7C8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Materiales</a:t>
          </a:r>
          <a:endParaRPr lang="es-MX" sz="1900" kern="1200" dirty="0"/>
        </a:p>
      </dsp:txBody>
      <dsp:txXfrm>
        <a:off x="1018443" y="2361635"/>
        <a:ext cx="1749088" cy="848157"/>
      </dsp:txXfrm>
    </dsp:sp>
    <dsp:sp modelId="{86ABF08C-04F5-40CC-9591-AA7EB3FB7FD0}">
      <dsp:nvSpPr>
        <dsp:cNvPr id="0" name=""/>
        <dsp:cNvSpPr/>
      </dsp:nvSpPr>
      <dsp:spPr>
        <a:xfrm rot="17500715">
          <a:off x="2178728" y="1865836"/>
          <a:ext cx="195112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51126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" kern="1200"/>
        </a:p>
      </dsp:txBody>
      <dsp:txXfrm>
        <a:off x="3105513" y="1830373"/>
        <a:ext cx="97556" cy="97556"/>
      </dsp:txXfrm>
    </dsp:sp>
    <dsp:sp modelId="{77D582FA-2903-4ABB-93A0-96D8548731A4}">
      <dsp:nvSpPr>
        <dsp:cNvPr id="0" name=""/>
        <dsp:cNvSpPr/>
      </dsp:nvSpPr>
      <dsp:spPr>
        <a:xfrm>
          <a:off x="3514664" y="522123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Habilidad lectora </a:t>
          </a:r>
          <a:endParaRPr lang="es-MX" sz="1900" kern="1200" dirty="0"/>
        </a:p>
      </dsp:txBody>
      <dsp:txXfrm>
        <a:off x="3541051" y="548510"/>
        <a:ext cx="1749088" cy="848157"/>
      </dsp:txXfrm>
    </dsp:sp>
    <dsp:sp modelId="{A11D9FFC-DED7-4043-B1A5-8B5B6E690D78}">
      <dsp:nvSpPr>
        <dsp:cNvPr id="0" name=""/>
        <dsp:cNvSpPr/>
      </dsp:nvSpPr>
      <dsp:spPr>
        <a:xfrm rot="19457599">
          <a:off x="5233099" y="700256"/>
          <a:ext cx="88760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87600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54709" y="691381"/>
        <a:ext cx="44380" cy="44380"/>
      </dsp:txXfrm>
    </dsp:sp>
    <dsp:sp modelId="{9420C234-812D-4BCA-B05C-796E2B96E720}">
      <dsp:nvSpPr>
        <dsp:cNvPr id="0" name=""/>
        <dsp:cNvSpPr/>
      </dsp:nvSpPr>
      <dsp:spPr>
        <a:xfrm>
          <a:off x="6037272" y="4088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solidFill>
            <a:srgbClr val="FF7C8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Libros de texto</a:t>
          </a:r>
          <a:endParaRPr lang="es-MX" sz="1900" kern="1200" dirty="0"/>
        </a:p>
      </dsp:txBody>
      <dsp:txXfrm>
        <a:off x="6063659" y="30475"/>
        <a:ext cx="1749088" cy="848157"/>
      </dsp:txXfrm>
    </dsp:sp>
    <dsp:sp modelId="{CCC8A7D3-AB9E-4068-98CE-ED6A304AAE66}">
      <dsp:nvSpPr>
        <dsp:cNvPr id="0" name=""/>
        <dsp:cNvSpPr/>
      </dsp:nvSpPr>
      <dsp:spPr>
        <a:xfrm rot="2142401">
          <a:off x="5233099" y="1218292"/>
          <a:ext cx="88760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87600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54709" y="1209417"/>
        <a:ext cx="44380" cy="44380"/>
      </dsp:txXfrm>
    </dsp:sp>
    <dsp:sp modelId="{02D3620C-13CB-4909-A9EC-2AC0B3F66024}">
      <dsp:nvSpPr>
        <dsp:cNvPr id="0" name=""/>
        <dsp:cNvSpPr/>
      </dsp:nvSpPr>
      <dsp:spPr>
        <a:xfrm>
          <a:off x="6037272" y="1040159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Biblioteca escolar y del aula</a:t>
          </a:r>
          <a:endParaRPr lang="es-MX" sz="1900" kern="1200" dirty="0"/>
        </a:p>
      </dsp:txBody>
      <dsp:txXfrm>
        <a:off x="6063659" y="1066546"/>
        <a:ext cx="1749088" cy="848157"/>
      </dsp:txXfrm>
    </dsp:sp>
    <dsp:sp modelId="{CCA1D66A-07B5-4EE9-9120-5F2287685309}">
      <dsp:nvSpPr>
        <dsp:cNvPr id="0" name=""/>
        <dsp:cNvSpPr/>
      </dsp:nvSpPr>
      <dsp:spPr>
        <a:xfrm rot="20413970">
          <a:off x="2771354" y="2642889"/>
          <a:ext cx="76587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65874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135145" y="2637058"/>
        <a:ext cx="38293" cy="38293"/>
      </dsp:txXfrm>
    </dsp:sp>
    <dsp:sp modelId="{5D7FDCD2-910D-4211-9E1D-AE7C6DD99BA2}">
      <dsp:nvSpPr>
        <dsp:cNvPr id="0" name=""/>
        <dsp:cNvSpPr/>
      </dsp:nvSpPr>
      <dsp:spPr>
        <a:xfrm>
          <a:off x="3514664" y="2076230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Materiales audiovisuales</a:t>
          </a:r>
          <a:endParaRPr lang="es-MX" sz="1900" kern="1200" dirty="0"/>
        </a:p>
      </dsp:txBody>
      <dsp:txXfrm>
        <a:off x="3541051" y="2102617"/>
        <a:ext cx="1749088" cy="848157"/>
      </dsp:txXfrm>
    </dsp:sp>
    <dsp:sp modelId="{A7F69854-878A-4D92-B8B3-FC31FF4FA242}">
      <dsp:nvSpPr>
        <dsp:cNvPr id="0" name=""/>
        <dsp:cNvSpPr/>
      </dsp:nvSpPr>
      <dsp:spPr>
        <a:xfrm>
          <a:off x="5316527" y="2513380"/>
          <a:ext cx="72074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0745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58881" y="2508677"/>
        <a:ext cx="36037" cy="36037"/>
      </dsp:txXfrm>
    </dsp:sp>
    <dsp:sp modelId="{996C68EE-6523-454D-A5E9-9CA18D5B875B}">
      <dsp:nvSpPr>
        <dsp:cNvPr id="0" name=""/>
        <dsp:cNvSpPr/>
      </dsp:nvSpPr>
      <dsp:spPr>
        <a:xfrm>
          <a:off x="6037272" y="2076230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Multimedia e internet</a:t>
          </a:r>
          <a:endParaRPr lang="es-MX" sz="1900" kern="1200" dirty="0"/>
        </a:p>
      </dsp:txBody>
      <dsp:txXfrm>
        <a:off x="6063659" y="2102617"/>
        <a:ext cx="1749088" cy="848157"/>
      </dsp:txXfrm>
    </dsp:sp>
    <dsp:sp modelId="{13C43723-20D9-47D1-B8C1-CB4A52097BB6}">
      <dsp:nvSpPr>
        <dsp:cNvPr id="0" name=""/>
        <dsp:cNvSpPr/>
      </dsp:nvSpPr>
      <dsp:spPr>
        <a:xfrm rot="4099285">
          <a:off x="2178728" y="3678961"/>
          <a:ext cx="195112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951126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00" kern="1200"/>
        </a:p>
      </dsp:txBody>
      <dsp:txXfrm>
        <a:off x="3105513" y="3643498"/>
        <a:ext cx="97556" cy="97556"/>
      </dsp:txXfrm>
    </dsp:sp>
    <dsp:sp modelId="{458D784F-4AC1-4A3F-B7BD-DAC53FCDBF55}">
      <dsp:nvSpPr>
        <dsp:cNvPr id="0" name=""/>
        <dsp:cNvSpPr/>
      </dsp:nvSpPr>
      <dsp:spPr>
        <a:xfrm>
          <a:off x="3514664" y="4148373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Informáticos</a:t>
          </a:r>
          <a:endParaRPr lang="es-MX" sz="1900" kern="1200" dirty="0"/>
        </a:p>
      </dsp:txBody>
      <dsp:txXfrm>
        <a:off x="3541051" y="4174760"/>
        <a:ext cx="1749088" cy="848157"/>
      </dsp:txXfrm>
    </dsp:sp>
    <dsp:sp modelId="{86DD6136-035E-408A-9850-7B053796E572}">
      <dsp:nvSpPr>
        <dsp:cNvPr id="0" name=""/>
        <dsp:cNvSpPr/>
      </dsp:nvSpPr>
      <dsp:spPr>
        <a:xfrm rot="18289469">
          <a:off x="5045845" y="4067487"/>
          <a:ext cx="12621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62108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45347" y="4049250"/>
        <a:ext cx="63105" cy="63105"/>
      </dsp:txXfrm>
    </dsp:sp>
    <dsp:sp modelId="{E56A3F84-78C5-4918-866C-4EAD1C71F8A1}">
      <dsp:nvSpPr>
        <dsp:cNvPr id="0" name=""/>
        <dsp:cNvSpPr/>
      </dsp:nvSpPr>
      <dsp:spPr>
        <a:xfrm>
          <a:off x="6037272" y="3112301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Objetos de aprendizaje</a:t>
          </a:r>
          <a:endParaRPr lang="es-MX" sz="1900" kern="1200" dirty="0"/>
        </a:p>
      </dsp:txBody>
      <dsp:txXfrm>
        <a:off x="6063659" y="3138688"/>
        <a:ext cx="1749088" cy="848157"/>
      </dsp:txXfrm>
    </dsp:sp>
    <dsp:sp modelId="{E6C82A8E-D0A3-4161-96B3-C8DC57126619}">
      <dsp:nvSpPr>
        <dsp:cNvPr id="0" name=""/>
        <dsp:cNvSpPr/>
      </dsp:nvSpPr>
      <dsp:spPr>
        <a:xfrm>
          <a:off x="7839135" y="3549452"/>
          <a:ext cx="72074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0745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8181489" y="3544748"/>
        <a:ext cx="36037" cy="36037"/>
      </dsp:txXfrm>
    </dsp:sp>
    <dsp:sp modelId="{3C687FFC-A73B-4DFE-AB51-43A03257998C}">
      <dsp:nvSpPr>
        <dsp:cNvPr id="0" name=""/>
        <dsp:cNvSpPr/>
      </dsp:nvSpPr>
      <dsp:spPr>
        <a:xfrm>
          <a:off x="8559880" y="3112301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solidFill>
            <a:srgbClr val="FF7C8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Plataformas tecnológicas </a:t>
          </a:r>
          <a:endParaRPr lang="es-MX" sz="1900" kern="1200" dirty="0"/>
        </a:p>
      </dsp:txBody>
      <dsp:txXfrm>
        <a:off x="8586267" y="3138688"/>
        <a:ext cx="1749088" cy="848157"/>
      </dsp:txXfrm>
    </dsp:sp>
    <dsp:sp modelId="{901A3D12-F544-4D55-89D2-F30161C75B01}">
      <dsp:nvSpPr>
        <dsp:cNvPr id="0" name=""/>
        <dsp:cNvSpPr/>
      </dsp:nvSpPr>
      <dsp:spPr>
        <a:xfrm>
          <a:off x="5316527" y="4585523"/>
          <a:ext cx="72074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0745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58881" y="4580820"/>
        <a:ext cx="36037" cy="36037"/>
      </dsp:txXfrm>
    </dsp:sp>
    <dsp:sp modelId="{F70AB807-6CE5-4BA5-9597-BD51FED4DE0D}">
      <dsp:nvSpPr>
        <dsp:cNvPr id="0" name=""/>
        <dsp:cNvSpPr/>
      </dsp:nvSpPr>
      <dsp:spPr>
        <a:xfrm>
          <a:off x="6037272" y="4148373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Planes de clase</a:t>
          </a:r>
          <a:endParaRPr lang="es-MX" sz="1900" kern="1200" dirty="0"/>
        </a:p>
      </dsp:txBody>
      <dsp:txXfrm>
        <a:off x="6063659" y="4174760"/>
        <a:ext cx="1749088" cy="848157"/>
      </dsp:txXfrm>
    </dsp:sp>
    <dsp:sp modelId="{955246DF-9E31-4774-BE69-B272CA596908}">
      <dsp:nvSpPr>
        <dsp:cNvPr id="0" name=""/>
        <dsp:cNvSpPr/>
      </dsp:nvSpPr>
      <dsp:spPr>
        <a:xfrm>
          <a:off x="7839135" y="4585523"/>
          <a:ext cx="720745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20745" y="13315"/>
              </a:lnTo>
            </a:path>
          </a:pathLst>
        </a:custGeom>
        <a:noFill/>
        <a:ln w="635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8181489" y="4580820"/>
        <a:ext cx="36037" cy="36037"/>
      </dsp:txXfrm>
    </dsp:sp>
    <dsp:sp modelId="{B299BBD4-5956-4F6E-93FF-015DA5DEEEA1}">
      <dsp:nvSpPr>
        <dsp:cNvPr id="0" name=""/>
        <dsp:cNvSpPr/>
      </dsp:nvSpPr>
      <dsp:spPr>
        <a:xfrm>
          <a:off x="8559880" y="4148373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solidFill>
            <a:srgbClr val="FF7C8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Software educativo</a:t>
          </a:r>
          <a:endParaRPr lang="es-MX" sz="1900" kern="1200" dirty="0"/>
        </a:p>
      </dsp:txBody>
      <dsp:txXfrm>
        <a:off x="8586267" y="4174760"/>
        <a:ext cx="1749088" cy="848157"/>
      </dsp:txXfrm>
    </dsp:sp>
    <dsp:sp modelId="{BD9CAEAE-73D6-4FC6-90A5-32FBD33A5700}">
      <dsp:nvSpPr>
        <dsp:cNvPr id="0" name=""/>
        <dsp:cNvSpPr/>
      </dsp:nvSpPr>
      <dsp:spPr>
        <a:xfrm rot="3310531">
          <a:off x="5045845" y="5103558"/>
          <a:ext cx="126210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62108" y="13315"/>
              </a:lnTo>
            </a:path>
          </a:pathLst>
        </a:custGeom>
        <a:noFill/>
        <a:ln w="12700" cap="flat" cmpd="sng" algn="ctr">
          <a:solidFill>
            <a:srgbClr val="FF7C8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5645347" y="5085321"/>
        <a:ext cx="63105" cy="63105"/>
      </dsp:txXfrm>
    </dsp:sp>
    <dsp:sp modelId="{0A9509ED-0875-4DC9-BCF7-9DF0B9891F2F}">
      <dsp:nvSpPr>
        <dsp:cNvPr id="0" name=""/>
        <dsp:cNvSpPr/>
      </dsp:nvSpPr>
      <dsp:spPr>
        <a:xfrm>
          <a:off x="6037272" y="5184444"/>
          <a:ext cx="1801862" cy="900931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solidFill>
            <a:srgbClr val="FF7C8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Reactivos</a:t>
          </a:r>
          <a:endParaRPr lang="es-MX" sz="1900" kern="1200" dirty="0"/>
        </a:p>
      </dsp:txBody>
      <dsp:txXfrm>
        <a:off x="6063659" y="5210831"/>
        <a:ext cx="1749088" cy="848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41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28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70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688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9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43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1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11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260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08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42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1DEF-8140-4628-826E-F9C6241A231C}" type="datetimeFigureOut">
              <a:rPr lang="es-MX" smtClean="0"/>
              <a:t>26/02/2017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34C1F-59FB-4DA7-A71B-7662CCA122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3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Tw Cen MT" panose="020B0602020104020603" pitchFamily="34" charset="0"/>
              </a:rPr>
              <a:t>Principios Pedagógicos que sustentan el plan de estudios 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380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1.8. Favorecer la inclusión para atender a la diversidad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977" y="2103064"/>
            <a:ext cx="116720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Al reconocer la diversidad que existe en nuestro país, el sistema educativo hace efectivo este derecho al ofrecer una educación pertinente e inclusiva.</a:t>
            </a:r>
          </a:p>
          <a:p>
            <a:pPr marL="0" indent="0">
              <a:buNone/>
            </a:pPr>
            <a:endParaRPr lang="es-MX" dirty="0" smtClean="0"/>
          </a:p>
          <a:p>
            <a:r>
              <a:rPr lang="es-MX" dirty="0" smtClean="0"/>
              <a:t>Pertinente porque valora, protege y desarrolla las culturas y sus visiones y conocimientos del mundo, mismos que se incluyen en el desarrollo curricular.</a:t>
            </a:r>
          </a:p>
          <a:p>
            <a:r>
              <a:rPr lang="es-MX" dirty="0" smtClean="0"/>
              <a:t>Inclusiva porque se ocupa de reducir al máximo la desigualdad del acceso a las oportunidades, y evita los distintos tipos de discriminación a los que están expuestos niñas, niños y adolescentes.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1791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1.9. Incorporar temas de relevancia social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8235" y="1506071"/>
            <a:ext cx="11084859" cy="4975692"/>
          </a:xfrm>
          <a:ln w="76200">
            <a:solidFill>
              <a:srgbClr val="F74B8D"/>
            </a:solidFill>
            <a:prstDash val="sysDot"/>
          </a:ln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s-MX" dirty="0" smtClean="0">
                <a:latin typeface="Segoe UI Semibold" panose="020B0702040204020203" pitchFamily="34" charset="0"/>
              </a:rPr>
              <a:t>Estos temas favorecen aprendizajes relacionados con valores y actitudes sin dejar de lado conocimientos y habilidades, y se refieren a la atención a la diversidad, la equidad de género, la educación para la salud, la educación sexual, la educación ambiental para la sustentabilidad, la educación financiera, la educación del consumidor, la prevención de la violencia escolar –</a:t>
            </a:r>
            <a:r>
              <a:rPr lang="es-MX" dirty="0" err="1" smtClean="0">
                <a:latin typeface="Segoe UI Semibold" panose="020B0702040204020203" pitchFamily="34" charset="0"/>
              </a:rPr>
              <a:t>bullying</a:t>
            </a:r>
            <a:r>
              <a:rPr lang="es-MX" dirty="0" smtClean="0">
                <a:latin typeface="Segoe UI Semibold" panose="020B0702040204020203" pitchFamily="34" charset="0"/>
              </a:rPr>
              <a:t>–, la educación para la paz y los derechos humanos, la educación vial, y la educación en valores y ciudadanía.  </a:t>
            </a:r>
            <a:endParaRPr lang="es-MX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66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975" y="3530844"/>
            <a:ext cx="4919345" cy="2202815"/>
          </a:xfrm>
        </p:spPr>
        <p:txBody>
          <a:bodyPr>
            <a:normAutofit fontScale="90000"/>
          </a:bodyPr>
          <a:lstStyle/>
          <a:p>
            <a:pPr algn="just"/>
            <a:r>
              <a:rPr lang="es-MX" dirty="0" smtClean="0">
                <a:solidFill>
                  <a:srgbClr val="F74B8D"/>
                </a:solidFill>
                <a:latin typeface="Tw Cen MT" panose="020B0602020104020603" pitchFamily="34" charset="0"/>
              </a:rPr>
              <a:t>1.10. Renovar el pacto entre el estudiante,</a:t>
            </a:r>
            <a:br>
              <a:rPr lang="es-MX" dirty="0" smtClean="0">
                <a:solidFill>
                  <a:srgbClr val="F74B8D"/>
                </a:solidFill>
                <a:latin typeface="Tw Cen MT" panose="020B0602020104020603" pitchFamily="34" charset="0"/>
              </a:rPr>
            </a:br>
            <a:r>
              <a:rPr lang="es-MX" dirty="0" smtClean="0">
                <a:solidFill>
                  <a:srgbClr val="F74B8D"/>
                </a:solidFill>
                <a:latin typeface="Tw Cen MT" panose="020B0602020104020603" pitchFamily="34" charset="0"/>
              </a:rPr>
              <a:t>el docente, la familia y la escuela</a:t>
            </a:r>
            <a:endParaRPr lang="es-MX" dirty="0">
              <a:solidFill>
                <a:srgbClr val="F74B8D"/>
              </a:solidFill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0200" y="160338"/>
            <a:ext cx="6583680" cy="62861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dirty="0">
                <a:latin typeface="Tw Cen MT" panose="020B0602020104020603" pitchFamily="34" charset="0"/>
              </a:rPr>
              <a:t>S</a:t>
            </a:r>
            <a:r>
              <a:rPr lang="es-MX" dirty="0" smtClean="0">
                <a:latin typeface="Tw Cen MT" panose="020B0602020104020603" pitchFamily="34" charset="0"/>
              </a:rPr>
              <a:t>e requiere renovar el pacto entre los diversos actores educativos, con el fin de promover normas que regulen la convivencia diaria, establezcan vínculos entre los derechos y las responsabilidades, y delimiten el ejercicio del poder y de la autoridad en la escuela con la participación de la familia. </a:t>
            </a:r>
          </a:p>
          <a:p>
            <a:pPr algn="ctr"/>
            <a:endParaRPr lang="es-MX" dirty="0">
              <a:latin typeface="Tw Cen MT" panose="020B0602020104020603" pitchFamily="34" charset="0"/>
            </a:endParaRPr>
          </a:p>
          <a:p>
            <a:pPr marL="0" indent="0" algn="ctr">
              <a:buNone/>
            </a:pPr>
            <a:r>
              <a:rPr lang="es-MX" dirty="0" smtClean="0">
                <a:latin typeface="Tw Cen MT" panose="020B0602020104020603" pitchFamily="34" charset="0"/>
              </a:rPr>
              <a:t>Si las normas se elaboran de manera participativa con los alumnos, e incluso con sus familias, se convierten en un compromiso compartido y se incrementa la posibilidad de que se respeten, permitiendo fortalecer su autoestima, su autorregulación y su autonomía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4" name="AutoShape 2" descr="Resultado de imagen para familia dibuj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Resultado de imagen para familia dibuj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3" b="7445"/>
          <a:stretch/>
        </p:blipFill>
        <p:spPr bwMode="auto">
          <a:xfrm>
            <a:off x="985325" y="648017"/>
            <a:ext cx="3259844" cy="288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268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1.11. Reorientar el liderazgo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400" y="1825625"/>
            <a:ext cx="1175004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 smtClean="0"/>
              <a:t>Reorientar el liderazgo implica un compromiso personal y con el grupo, una relación horizontal en la que el diálogo informado favorezca la toma de decisiones centrada en el aprendizaje de los alumnos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 smtClean="0"/>
              <a:t>Algunas características del liderazgo son: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• La creatividad colectiva.</a:t>
            </a:r>
          </a:p>
          <a:p>
            <a:pPr marL="0" indent="0">
              <a:buNone/>
            </a:pPr>
            <a:r>
              <a:rPr lang="es-MX" dirty="0" smtClean="0"/>
              <a:t>• La visión de futuro. </a:t>
            </a:r>
          </a:p>
          <a:p>
            <a:pPr marL="0" indent="0">
              <a:buNone/>
            </a:pPr>
            <a:r>
              <a:rPr lang="es-MX" dirty="0" smtClean="0"/>
              <a:t>• La innovación para la transformación. </a:t>
            </a:r>
          </a:p>
          <a:p>
            <a:pPr marL="0" indent="0">
              <a:buNone/>
            </a:pPr>
            <a:r>
              <a:rPr lang="es-MX" dirty="0" smtClean="0"/>
              <a:t>• El fortalecimiento de la gestión. </a:t>
            </a:r>
          </a:p>
          <a:p>
            <a:pPr marL="0" indent="0">
              <a:buNone/>
            </a:pPr>
            <a:r>
              <a:rPr lang="es-MX" dirty="0" smtClean="0"/>
              <a:t>• La promoción del trabajo colaborativo. </a:t>
            </a:r>
          </a:p>
          <a:p>
            <a:pPr marL="0" indent="0">
              <a:buNone/>
            </a:pPr>
            <a:r>
              <a:rPr lang="es-MX" dirty="0" smtClean="0"/>
              <a:t>• La asesoría y la orientación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621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1.12. La tutoría y la asesoría académica a la escuela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Franklin Gothic Book" panose="020B0503020102020204" pitchFamily="34" charset="0"/>
              </a:rPr>
              <a:t>La asesoría es un acompañamiento que se da a los docentes para la comprensión e implementación de las nuevas propuestas curriculares. Su reto está en la </a:t>
            </a:r>
            <a:r>
              <a:rPr lang="es-MX" dirty="0" err="1" smtClean="0">
                <a:latin typeface="Franklin Gothic Book" panose="020B0503020102020204" pitchFamily="34" charset="0"/>
              </a:rPr>
              <a:t>resignificación</a:t>
            </a:r>
            <a:r>
              <a:rPr lang="es-MX" dirty="0" smtClean="0">
                <a:latin typeface="Franklin Gothic Book" panose="020B0503020102020204" pitchFamily="34" charset="0"/>
              </a:rPr>
              <a:t> de conceptos y prácticas. </a:t>
            </a:r>
          </a:p>
          <a:p>
            <a:pPr algn="just"/>
            <a:endParaRPr lang="es-MX" dirty="0">
              <a:latin typeface="Franklin Gothic Book" panose="020B0503020102020204" pitchFamily="34" charset="0"/>
            </a:endParaRPr>
          </a:p>
          <a:p>
            <a:pPr algn="just"/>
            <a:r>
              <a:rPr lang="es-MX" dirty="0" smtClean="0">
                <a:latin typeface="Franklin Gothic Book" panose="020B0503020102020204" pitchFamily="34" charset="0"/>
              </a:rPr>
              <a:t>Tanto la tutoría como la asesoría suponen un acompañamiento cercano; esto es, concebir a la escuela como un espacio de aprendizaje y reconocer que el tutor y el asesor también aprenden.</a:t>
            </a:r>
            <a:endParaRPr lang="es-MX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41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6910" y="114604"/>
            <a:ext cx="12075090" cy="1325563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1.1 Centrar la atención en los estudiantes y en sus procesos de aprendizaje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>
              <a:latin typeface="Tw Cen MT" panose="020B0602020104020603" pitchFamily="34" charset="0"/>
            </a:endParaRPr>
          </a:p>
          <a:p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78894790"/>
              </p:ext>
            </p:extLst>
          </p:nvPr>
        </p:nvGraphicFramePr>
        <p:xfrm>
          <a:off x="838200" y="1333441"/>
          <a:ext cx="11150600" cy="5524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160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40073"/>
            <a:ext cx="10515600" cy="1325563"/>
          </a:xfrm>
        </p:spPr>
        <p:txBody>
          <a:bodyPr/>
          <a:lstStyle/>
          <a:p>
            <a:r>
              <a:rPr lang="es-MX" dirty="0" smtClean="0">
                <a:latin typeface="Tw Cen MT" panose="020B0602020104020603" pitchFamily="34" charset="0"/>
              </a:rPr>
              <a:t>1.2. Planificar para potenciar el aprendizaje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dirty="0" smtClean="0">
                <a:latin typeface="Tw Cen MT" panose="020B0602020104020603" pitchFamily="34" charset="0"/>
              </a:rPr>
              <a:t>Actividades de aprendizaje a través de situaciones y secuencias didácticas, proyectos, etc.</a:t>
            </a:r>
          </a:p>
          <a:p>
            <a:pPr marL="0" indent="0">
              <a:buNone/>
            </a:pPr>
            <a:endParaRPr lang="es-MX" dirty="0">
              <a:latin typeface="Tw Cen MT" panose="020B0602020104020603" pitchFamily="34" charset="0"/>
            </a:endParaRPr>
          </a:p>
          <a:p>
            <a:pPr marL="0" indent="0">
              <a:buNone/>
            </a:pPr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31746443"/>
              </p:ext>
            </p:extLst>
          </p:nvPr>
        </p:nvGraphicFramePr>
        <p:xfrm>
          <a:off x="691716" y="2931090"/>
          <a:ext cx="4569216" cy="2993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7114783" y="2945248"/>
            <a:ext cx="4096011" cy="3231715"/>
          </a:xfrm>
          <a:prstGeom prst="round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 debe de considerar:</a:t>
            </a:r>
          </a:p>
          <a:p>
            <a:pPr algn="ctr"/>
            <a:endParaRPr lang="es-MX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Situaciones interesantes y desafiantes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Complejidad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 smtClean="0"/>
              <a:t>De qué manera se movilizarán los saberes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2521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w Cen MT" panose="020B0602020104020603" pitchFamily="34" charset="0"/>
              </a:rPr>
              <a:t>1.3. Generar ambientes de aprendizaje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7992" y="3281493"/>
            <a:ext cx="4927948" cy="1829126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>
                <a:latin typeface="Tw Cen MT" panose="020B0602020104020603" pitchFamily="34" charset="0"/>
              </a:rPr>
              <a:t>Ambiente de aprendizaje es el espacio de comunicación e interacciones.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61436894"/>
              </p:ext>
            </p:extLst>
          </p:nvPr>
        </p:nvGraphicFramePr>
        <p:xfrm>
          <a:off x="4499627" y="123975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6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w Cen MT" panose="020B0602020104020603" pitchFamily="34" charset="0"/>
              </a:rPr>
              <a:t>1.4. Trabajar en colaboración para construir el aprendizaje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865285"/>
            <a:ext cx="10515600" cy="2132600"/>
          </a:xfrm>
          <a:ln w="76200">
            <a:solidFill>
              <a:srgbClr val="F74B8D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s-MX" dirty="0" smtClean="0">
                <a:latin typeface="Tw Cen MT" panose="020B0602020104020603" pitchFamily="34" charset="0"/>
              </a:rPr>
              <a:t>El trabajo colaborativo entre alumnos y maestros debe ser inclusivo, tener metas comunes, liderazgo compartido, intercambio de recursos , sentido de responsabilidad, entornos presenciales y virtuales.</a:t>
            </a:r>
          </a:p>
        </p:txBody>
      </p:sp>
    </p:spTree>
    <p:extLst>
      <p:ext uri="{BB962C8B-B14F-4D97-AF65-F5344CB8AC3E}">
        <p14:creationId xmlns:p14="http://schemas.microsoft.com/office/powerpoint/2010/main" val="210928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838" y="365125"/>
            <a:ext cx="11724362" cy="1325563"/>
          </a:xfrm>
        </p:spPr>
        <p:txBody>
          <a:bodyPr>
            <a:normAutofit/>
          </a:bodyPr>
          <a:lstStyle/>
          <a:p>
            <a:r>
              <a:rPr lang="es-MX" sz="3600" dirty="0" smtClean="0">
                <a:latin typeface="Tw Cen MT" panose="020B0602020104020603" pitchFamily="34" charset="0"/>
              </a:rPr>
              <a:t>1.5. Poner énfasis en el desarrollo de competencias, el logro de los Estándares Curriculares y los aprendizajes esperados </a:t>
            </a:r>
            <a:endParaRPr lang="es-MX" sz="3600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5574" y="2088672"/>
            <a:ext cx="11711834" cy="4351338"/>
          </a:xfrm>
        </p:spPr>
        <p:txBody>
          <a:bodyPr>
            <a:normAutofit/>
          </a:bodyPr>
          <a:lstStyle/>
          <a:p>
            <a:pPr>
              <a:buClr>
                <a:srgbClr val="F74B8D"/>
              </a:buClr>
              <a:buFont typeface="Wingdings" panose="05000000000000000000" pitchFamily="2" charset="2"/>
              <a:buChar char="ü"/>
            </a:pPr>
            <a:r>
              <a:rPr lang="es-MX" sz="2400" dirty="0" smtClean="0"/>
              <a:t> Una COMPETENCIA es la capacidad de responder a diferentes situaciones, e implica un </a:t>
            </a:r>
            <a:r>
              <a:rPr lang="es-MX" sz="2400" b="1" dirty="0" smtClean="0"/>
              <a:t>saber hacer </a:t>
            </a:r>
            <a:r>
              <a:rPr lang="es-MX" sz="2400" dirty="0" smtClean="0"/>
              <a:t>(habilidades) </a:t>
            </a:r>
            <a:r>
              <a:rPr lang="es-MX" sz="2400" b="1" dirty="0" smtClean="0"/>
              <a:t>con saber </a:t>
            </a:r>
            <a:r>
              <a:rPr lang="es-MX" sz="2400" dirty="0" smtClean="0"/>
              <a:t>(conocimiento), así como la valoración de las </a:t>
            </a:r>
            <a:r>
              <a:rPr lang="es-MX" sz="2400" b="1" dirty="0" smtClean="0"/>
              <a:t>consecuencias de ese hacer </a:t>
            </a:r>
            <a:r>
              <a:rPr lang="es-MX" sz="2400" dirty="0" smtClean="0"/>
              <a:t>(valores y actitudes)</a:t>
            </a:r>
          </a:p>
          <a:p>
            <a:pPr>
              <a:buClr>
                <a:srgbClr val="F74B8D"/>
              </a:buClr>
              <a:buFont typeface="Wingdings" panose="05000000000000000000" pitchFamily="2" charset="2"/>
              <a:buChar char="ü"/>
            </a:pPr>
            <a:r>
              <a:rPr lang="es-MX" sz="2400" dirty="0" smtClean="0"/>
              <a:t> Los ESTÁNDARES CURRICULARES son equiparables con estándares internacionales y, en conjunto con los aprendizajes esperados, constituyen referentes para </a:t>
            </a:r>
            <a:r>
              <a:rPr lang="es-MX" sz="2400" b="1" dirty="0" smtClean="0"/>
              <a:t>evaluaciones nacionales e internacionales </a:t>
            </a:r>
            <a:r>
              <a:rPr lang="es-MX" sz="2400" dirty="0" smtClean="0"/>
              <a:t>que sirvan para conocer el avance de los estudiantes durante su tránsito por la Educación Básica</a:t>
            </a:r>
          </a:p>
          <a:p>
            <a:pPr>
              <a:buClr>
                <a:srgbClr val="F74B8D"/>
              </a:buClr>
              <a:buFont typeface="Wingdings" panose="05000000000000000000" pitchFamily="2" charset="2"/>
              <a:buChar char="ü"/>
            </a:pPr>
            <a:r>
              <a:rPr lang="es-MX" sz="2400" dirty="0" smtClean="0"/>
              <a:t> Los APRENDIZAJES ESPERADOS son </a:t>
            </a:r>
            <a:r>
              <a:rPr lang="es-MX" sz="2400" b="1" dirty="0" smtClean="0"/>
              <a:t>indicadores de logro </a:t>
            </a:r>
            <a:r>
              <a:rPr lang="es-MX" sz="2400" dirty="0" smtClean="0"/>
              <a:t>que definen lo que se espera de cada alumno en términos de saber, saber hacer y saber ser; además, le dan concreción al trabajo docente al hacer constatable lo que los estudiantes logran, y constituyen un referente para la planificación y la evaluación en el aula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00710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37564" y="598207"/>
            <a:ext cx="497092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1.6. Usar materiales educativos para favorecer el aprendizaje</a:t>
            </a:r>
            <a:endParaRPr lang="es-MX" dirty="0">
              <a:latin typeface="Tw Cen MT" panose="020B0602020104020603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057898"/>
              </p:ext>
            </p:extLst>
          </p:nvPr>
        </p:nvGraphicFramePr>
        <p:xfrm>
          <a:off x="1434353" y="598207"/>
          <a:ext cx="11353800" cy="608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410135" y="4410635"/>
            <a:ext cx="3675529" cy="1972236"/>
          </a:xfrm>
          <a:prstGeom prst="rect">
            <a:avLst/>
          </a:prstGeom>
          <a:noFill/>
          <a:ln w="76200">
            <a:solidFill>
              <a:srgbClr val="F74B8D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Papel del maestro</a:t>
            </a:r>
          </a:p>
          <a:p>
            <a:pPr algn="ctr"/>
            <a:endParaRPr lang="es-MX" sz="2400" dirty="0">
              <a:solidFill>
                <a:schemeClr val="tx1"/>
              </a:solidFill>
              <a:latin typeface="Segoe UI Semibold" panose="020B0702040204020203" pitchFamily="34" charset="0"/>
            </a:endParaRP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Segoe UI Semibold" panose="020B0702040204020203" pitchFamily="34" charset="0"/>
              </a:rPr>
              <a:t>Mediador para el uso adecuado de éstos</a:t>
            </a:r>
            <a:endParaRPr lang="es-MX" sz="2400" dirty="0">
              <a:solidFill>
                <a:schemeClr val="tx1"/>
              </a:solidFill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76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Tw Cen MT" panose="020B0602020104020603" pitchFamily="34" charset="0"/>
              </a:rPr>
              <a:t>1.7. Evaluar para aprender</a:t>
            </a:r>
            <a:endParaRPr lang="es-MX" dirty="0">
              <a:latin typeface="Tw Cen MT" panose="020B06020201040206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941" y="1502896"/>
            <a:ext cx="9717741" cy="1814046"/>
          </a:xfrm>
          <a:ln w="38100">
            <a:solidFill>
              <a:srgbClr val="00B0F0"/>
            </a:solidFill>
          </a:ln>
        </p:spPr>
        <p:txBody>
          <a:bodyPr anchor="ctr"/>
          <a:lstStyle/>
          <a:p>
            <a:pPr marL="0" indent="0" algn="just">
              <a:buNone/>
            </a:pPr>
            <a:r>
              <a:rPr lang="es-MX" dirty="0" smtClean="0">
                <a:latin typeface="Segoe UI Semibold" panose="020B0702040204020203" pitchFamily="34" charset="0"/>
              </a:rPr>
              <a:t>La evaluación de los aprendizajes es el proceso que permite obtener evidencias, elaborar juicios y brindar retroalimentación, además es constitutiva de la enseñanza  y el aprendizaje.</a:t>
            </a:r>
            <a:endParaRPr lang="es-MX" dirty="0">
              <a:latin typeface="Segoe UI Semibold" panose="020B07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536141" y="3537030"/>
            <a:ext cx="7064188" cy="258532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txBody>
          <a:bodyPr wrap="square" rtlCol="0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s-MX" dirty="0" smtClean="0">
              <a:latin typeface="Segoe UI Semibold" panose="020B07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>
                <a:latin typeface="Segoe UI Semibold" panose="020B0702040204020203" pitchFamily="34" charset="0"/>
              </a:rPr>
              <a:t>En preescolar los referentes son los aprendizajes esperados.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>
                <a:latin typeface="Segoe UI Semibold" panose="020B0702040204020203" pitchFamily="34" charset="0"/>
              </a:rPr>
              <a:t>Se lleva a cabo la evaluación diagnóstica, formativa y </a:t>
            </a:r>
            <a:r>
              <a:rPr lang="es-MX" dirty="0" err="1" smtClean="0">
                <a:latin typeface="Segoe UI Semibold" panose="020B0702040204020203" pitchFamily="34" charset="0"/>
              </a:rPr>
              <a:t>sumativa</a:t>
            </a:r>
            <a:r>
              <a:rPr lang="es-MX" dirty="0" smtClean="0">
                <a:latin typeface="Segoe UI Semibold" panose="020B0702040204020203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 smtClean="0">
                <a:latin typeface="Segoe UI Semibold" panose="020B0702040204020203" pitchFamily="34" charset="0"/>
              </a:rPr>
              <a:t>Autoevaluación, </a:t>
            </a:r>
            <a:r>
              <a:rPr lang="es-MX" dirty="0" err="1" smtClean="0">
                <a:latin typeface="Segoe UI Semibold" panose="020B0702040204020203" pitchFamily="34" charset="0"/>
              </a:rPr>
              <a:t>coevaluación</a:t>
            </a:r>
            <a:r>
              <a:rPr lang="es-MX" dirty="0" smtClean="0">
                <a:latin typeface="Segoe UI Semibold" panose="020B0702040204020203" pitchFamily="34" charset="0"/>
              </a:rPr>
              <a:t> y </a:t>
            </a:r>
            <a:r>
              <a:rPr lang="es-MX" dirty="0" err="1" smtClean="0">
                <a:latin typeface="Segoe UI Semibold" panose="020B0702040204020203" pitchFamily="34" charset="0"/>
              </a:rPr>
              <a:t>heteroevaluación</a:t>
            </a:r>
            <a:r>
              <a:rPr lang="es-MX" dirty="0" smtClean="0">
                <a:latin typeface="Segoe UI Semibold" panose="020B0702040204020203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dirty="0">
              <a:latin typeface="Segoe UI Semibold" panose="020B0702040204020203" pitchFamily="34" charset="0"/>
            </a:endParaRPr>
          </a:p>
          <a:p>
            <a:r>
              <a:rPr lang="es-MX" dirty="0" smtClean="0">
                <a:latin typeface="Segoe UI Semibold" panose="020B0702040204020203" pitchFamily="34" charset="0"/>
              </a:rPr>
              <a:t>Cuando el aprendizaje esperado no se logra desarrollar, se deben ofrecer tutorías o apoyos.</a:t>
            </a:r>
            <a:endParaRPr lang="es-MX" dirty="0">
              <a:latin typeface="Segoe UI Semibold" panose="020B0702040204020203" pitchFamily="34" charset="0"/>
            </a:endParaRPr>
          </a:p>
          <a:p>
            <a:endParaRPr lang="es-MX" dirty="0" smtClean="0">
              <a:latin typeface="Segoe UI Semibold" panose="020B0702040204020203" pitchFamily="34" charset="0"/>
            </a:endParaRPr>
          </a:p>
          <a:p>
            <a:r>
              <a:rPr lang="es-MX" dirty="0" smtClean="0">
                <a:latin typeface="Segoe UI Semibold" panose="020B07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3258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Segoe UI Semibold" panose="020B0702040204020203" pitchFamily="34" charset="0"/>
              </a:rPr>
              <a:t>INSTRUMENTOS DE EVALUACIÓN</a:t>
            </a:r>
            <a:endParaRPr lang="es-MX" dirty="0">
              <a:latin typeface="Segoe UI Semibold" panose="020B0702040204020203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>
                <a:latin typeface="Franklin Gothic Book" panose="020B0503020102020204" pitchFamily="34" charset="0"/>
              </a:rPr>
              <a:t>Rúbrica o matriz de verificación.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 Listas de cotejo o control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Registro anecdótico o anecdotario.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Observación directa.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Producciones escritas y gráficas.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Proyectos colectivos de búsqueda de información, identificación de problemáticas y formulación de alternativas de solución.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Esquemas y mapas conceptuales.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Registros y cuadros de actitudes observadas en los estudiantes en actividades colectivas. 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Portafolios y carpetas de los trabajos.</a:t>
            </a:r>
          </a:p>
          <a:p>
            <a:r>
              <a:rPr lang="es-MX" dirty="0" smtClean="0">
                <a:latin typeface="Franklin Gothic Book" panose="020B0503020102020204" pitchFamily="34" charset="0"/>
              </a:rPr>
              <a:t>Pruebas escritas u orales.</a:t>
            </a:r>
            <a:endParaRPr lang="es-MX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051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973</Words>
  <Application>Microsoft Office PowerPoint</Application>
  <PresentationFormat>Panorámica</PresentationFormat>
  <Paragraphs>96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Franklin Gothic Book</vt:lpstr>
      <vt:lpstr>Segoe UI Semibold</vt:lpstr>
      <vt:lpstr>Tw Cen MT</vt:lpstr>
      <vt:lpstr>Wingdings</vt:lpstr>
      <vt:lpstr>Tema de Office</vt:lpstr>
      <vt:lpstr>Principios Pedagógicos que sustentan el plan de estudios </vt:lpstr>
      <vt:lpstr>1.1 Centrar la atención en los estudiantes y en sus procesos de aprendizaje</vt:lpstr>
      <vt:lpstr>1.2. Planificar para potenciar el aprendizaje</vt:lpstr>
      <vt:lpstr>1.3. Generar ambientes de aprendizaje</vt:lpstr>
      <vt:lpstr>1.4. Trabajar en colaboración para construir el aprendizaje</vt:lpstr>
      <vt:lpstr>1.5. Poner énfasis en el desarrollo de competencias, el logro de los Estándares Curriculares y los aprendizajes esperados </vt:lpstr>
      <vt:lpstr>1.6. Usar materiales educativos para favorecer el aprendizaje</vt:lpstr>
      <vt:lpstr>1.7. Evaluar para aprender</vt:lpstr>
      <vt:lpstr>INSTRUMENTOS DE EVALUACIÓN</vt:lpstr>
      <vt:lpstr>1.8. Favorecer la inclusión para atender a la diversidad</vt:lpstr>
      <vt:lpstr>1.9. Incorporar temas de relevancia social</vt:lpstr>
      <vt:lpstr>1.10. Renovar el pacto entre el estudiante, el docente, la familia y la escuela</vt:lpstr>
      <vt:lpstr>1.11. Reorientar el liderazgo</vt:lpstr>
      <vt:lpstr>1.12. La tutoría y la asesoría académica a la escuela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Pedagógicos que sustentan el plan de estudios</dc:title>
  <dc:creator>Mario</dc:creator>
  <cp:lastModifiedBy>Mario</cp:lastModifiedBy>
  <cp:revision>9</cp:revision>
  <dcterms:created xsi:type="dcterms:W3CDTF">2017-02-27T04:16:47Z</dcterms:created>
  <dcterms:modified xsi:type="dcterms:W3CDTF">2017-02-27T06:23:41Z</dcterms:modified>
</cp:coreProperties>
</file>