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6" r:id="rId8"/>
    <p:sldId id="261" r:id="rId9"/>
    <p:sldId id="263" r:id="rId10"/>
    <p:sldId id="268" r:id="rId11"/>
    <p:sldId id="269" r:id="rId12"/>
    <p:sldId id="264" r:id="rId13"/>
    <p:sldId id="265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A64-BA7F-498F-86A0-9B618FDE4CF9}" type="datetimeFigureOut">
              <a:rPr lang="es-MX" smtClean="0"/>
              <a:t>01/12/2021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486B-119C-42A9-ADBB-F64E14B4C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290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A64-BA7F-498F-86A0-9B618FDE4CF9}" type="datetimeFigureOut">
              <a:rPr lang="es-MX" smtClean="0"/>
              <a:t>01/12/2021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486B-119C-42A9-ADBB-F64E14B4C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255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A64-BA7F-498F-86A0-9B618FDE4CF9}" type="datetimeFigureOut">
              <a:rPr lang="es-MX" smtClean="0"/>
              <a:t>01/12/2021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486B-119C-42A9-ADBB-F64E14B4C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11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A64-BA7F-498F-86A0-9B618FDE4CF9}" type="datetimeFigureOut">
              <a:rPr lang="es-MX" smtClean="0"/>
              <a:t>01/12/2021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486B-119C-42A9-ADBB-F64E14B4C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221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A64-BA7F-498F-86A0-9B618FDE4CF9}" type="datetimeFigureOut">
              <a:rPr lang="es-MX" smtClean="0"/>
              <a:t>01/12/2021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486B-119C-42A9-ADBB-F64E14B4C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1666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A64-BA7F-498F-86A0-9B618FDE4CF9}" type="datetimeFigureOut">
              <a:rPr lang="es-MX" smtClean="0"/>
              <a:t>01/12/2021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486B-119C-42A9-ADBB-F64E14B4C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52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A64-BA7F-498F-86A0-9B618FDE4CF9}" type="datetimeFigureOut">
              <a:rPr lang="es-MX" smtClean="0"/>
              <a:t>01/12/2021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486B-119C-42A9-ADBB-F64E14B4C322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70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A64-BA7F-498F-86A0-9B618FDE4CF9}" type="datetimeFigureOut">
              <a:rPr lang="es-MX" smtClean="0"/>
              <a:t>01/12/2021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486B-119C-42A9-ADBB-F64E14B4C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200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A64-BA7F-498F-86A0-9B618FDE4CF9}" type="datetimeFigureOut">
              <a:rPr lang="es-MX" smtClean="0"/>
              <a:t>01/12/2021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486B-119C-42A9-ADBB-F64E14B4C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618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A64-BA7F-498F-86A0-9B618FDE4CF9}" type="datetimeFigureOut">
              <a:rPr lang="es-MX" smtClean="0"/>
              <a:t>01/12/2021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486B-119C-42A9-ADBB-F64E14B4C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18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B9CBA64-BA7F-498F-86A0-9B618FDE4CF9}" type="datetimeFigureOut">
              <a:rPr lang="es-MX" smtClean="0"/>
              <a:t>01/12/2021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486B-119C-42A9-ADBB-F64E14B4C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792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B9CBA64-BA7F-498F-86A0-9B618FDE4CF9}" type="datetimeFigureOut">
              <a:rPr lang="es-MX" smtClean="0"/>
              <a:t>01/12/2021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E3E486B-119C-42A9-ADBB-F64E14B4C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3095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EACF3D-FD01-4784-9A6F-20CA31ADB4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8800" b="1" dirty="0"/>
              <a:t>UNIDAD 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CE37D51-159A-4C80-8699-BE4CA3F2C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4863" y="4352544"/>
            <a:ext cx="8065571" cy="1239894"/>
          </a:xfrm>
        </p:spPr>
        <p:txBody>
          <a:bodyPr>
            <a:noAutofit/>
          </a:bodyPr>
          <a:lstStyle/>
          <a:p>
            <a:r>
              <a:rPr lang="es-ES" sz="4400" b="1" dirty="0"/>
              <a:t>Planeación de actividades de expresión corporal y danza desde el enfoque intercultural</a:t>
            </a:r>
            <a:endParaRPr lang="es-MX" sz="4400" b="1" dirty="0"/>
          </a:p>
        </p:txBody>
      </p:sp>
    </p:spTree>
    <p:extLst>
      <p:ext uri="{BB962C8B-B14F-4D97-AF65-F5344CB8AC3E}">
        <p14:creationId xmlns:p14="http://schemas.microsoft.com/office/powerpoint/2010/main" val="860410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3A11882-643A-4618-A620-8D81E00038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192" t="22140" r="24423" b="20806"/>
          <a:stretch/>
        </p:blipFill>
        <p:spPr>
          <a:xfrm>
            <a:off x="1150511" y="492368"/>
            <a:ext cx="10075507" cy="616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503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BB2111B-789F-4EF7-9F4D-F377DFBEE9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308" t="30349" r="24423" b="16292"/>
          <a:stretch/>
        </p:blipFill>
        <p:spPr>
          <a:xfrm>
            <a:off x="1045023" y="759655"/>
            <a:ext cx="10101953" cy="579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832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3EC72-8F0E-42D7-994F-B9BB0F692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60023"/>
          </a:xfrm>
        </p:spPr>
        <p:txBody>
          <a:bodyPr/>
          <a:lstStyle/>
          <a:p>
            <a:r>
              <a:rPr lang="es-MX" dirty="0"/>
              <a:t>Actividades a desarrollar:</a:t>
            </a:r>
            <a:br>
              <a:rPr lang="es-MX" dirty="0"/>
            </a:br>
            <a:r>
              <a:rPr lang="es-MX" b="1" dirty="0"/>
              <a:t>Actividad 1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E8EC76-0156-4FBE-A0C2-2B1B9D0C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4983"/>
            <a:ext cx="10515600" cy="3210201"/>
          </a:xfrm>
        </p:spPr>
        <p:txBody>
          <a:bodyPr>
            <a:normAutofit fontScale="85000" lnSpcReduction="10000"/>
          </a:bodyPr>
          <a:lstStyle/>
          <a:p>
            <a:r>
              <a:rPr lang="es-ES" sz="3200" dirty="0"/>
              <a:t>Leer el documento y llevar a cabo una mesa de discusión sobre lo que expone la autora en el texto. </a:t>
            </a:r>
          </a:p>
          <a:p>
            <a:r>
              <a:rPr lang="es-ES" sz="3200" dirty="0"/>
              <a:t>https://www.youtube.com/watch?v=KR_JiWQWfDg </a:t>
            </a:r>
          </a:p>
          <a:p>
            <a:r>
              <a:rPr lang="es-ES" sz="3200" dirty="0"/>
              <a:t>Posterior a este trabajo se pide a los estudiantes que individualmente escriban una postura sobre este tema y la relación que tiene con el desarrollo de actividades vinculadas al arte en las escuelas de preescolar, la cual será expuesta grupalmente en plenaria.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183482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DA6656-23FE-4647-9690-DBD2B66A3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Actividad 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B7FED9-422C-4F51-8F9E-2F56A9DE4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ES" sz="2800" dirty="0"/>
              <a:t>De manera individual </a:t>
            </a:r>
          </a:p>
          <a:p>
            <a:r>
              <a:rPr lang="es-ES" sz="2800" dirty="0"/>
              <a:t>Recuperar los aprendizajes que posibiliten el diseño de una planeación. Se tomará como referencia el programa de estudio vigente, específicamente en torno a la danza y a la expresión corporal. Presentar por escrito la planeación didáctica en la que describan las actividades a realizar con los alumnos de preescolar se sugiere considerar: </a:t>
            </a:r>
          </a:p>
        </p:txBody>
      </p:sp>
    </p:spTree>
    <p:extLst>
      <p:ext uri="{BB962C8B-B14F-4D97-AF65-F5344CB8AC3E}">
        <p14:creationId xmlns:p14="http://schemas.microsoft.com/office/powerpoint/2010/main" val="535191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6F59DC-6747-445E-ACD8-20966440C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6950B1-1B29-41AA-A4A9-655BD1D0C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s-ES" sz="2800" dirty="0"/>
              <a:t>Aprendizajes esperados.  </a:t>
            </a:r>
          </a:p>
          <a:p>
            <a:pPr lvl="1"/>
            <a:r>
              <a:rPr lang="es-ES" sz="2800" dirty="0"/>
              <a:t>Competencias que favorece para la educación preescolar.  </a:t>
            </a:r>
          </a:p>
          <a:p>
            <a:pPr lvl="1"/>
            <a:r>
              <a:rPr lang="es-ES" sz="2800" dirty="0"/>
              <a:t>Propuesta de actividades, (tiempos, materiales, recursos, espacio para desarrollarse)</a:t>
            </a:r>
          </a:p>
          <a:p>
            <a:pPr lvl="1"/>
            <a:r>
              <a:rPr lang="es-ES" sz="2800" dirty="0"/>
              <a:t>Evidencias de aprendizaje, que recuperen los parámetros que se describen en el apartado de Sugerencias de evaluación.</a:t>
            </a:r>
            <a:endParaRPr lang="es-MX" sz="2800" dirty="0"/>
          </a:p>
          <a:p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590252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DEBE7A-11C1-4746-9C21-E7CE271C8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Descripción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E0B622-67FC-4550-B3B0-FBDECABDA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200" dirty="0"/>
              <a:t>En esta Unidad el estudiantado elaborará algunas propuestas didácticas para la enseñanza de la expresión corporal y la danza en la educación preescolar, teniendo como punto de partida los aprendizajes logrados a partir de la primera y segunda Unidad.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432616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4A95D2-A8E1-4888-A7EA-6748E7A4B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Propósito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92A7A3-9007-4FD4-8783-79A4F2A2F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19991"/>
            <a:ext cx="7729728" cy="3101983"/>
          </a:xfrm>
        </p:spPr>
        <p:txBody>
          <a:bodyPr>
            <a:noAutofit/>
          </a:bodyPr>
          <a:lstStyle/>
          <a:p>
            <a:r>
              <a:rPr lang="es-ES" sz="2800" dirty="0"/>
              <a:t>Desarrolla habilidades para la enseñanza de la expresión corporal y la danza, vinculando los aprendizajes desarrollados en las dos Unidades anteriores con los contenidos sobre la educación artística, en específico de la danza y la expresión corporal, del programa de estudio de educación preescolar y así, desarrollar la competencia artística y cultural en niños y niñas de preescolar.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194495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F1FE0C-8833-44B6-BE36-0A94C095E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Contenidos: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F19BB3-7622-4794-B243-CB2C6B2CF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El enfoque intercultural en la enseñanza y el aprendizaje de la danza y la expresión corporal.  </a:t>
            </a:r>
          </a:p>
          <a:p>
            <a:r>
              <a:rPr lang="es-ES" sz="3200" dirty="0"/>
              <a:t>Planeando secuencias de expresión corporal y danza.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438567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533BD5C-D8E5-4173-99DA-6E7BE1F4A8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Sesión 1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67AAB231-78D4-4628-A275-4AE5B75EA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1855" y="4352544"/>
            <a:ext cx="7896606" cy="1239894"/>
          </a:xfrm>
        </p:spPr>
        <p:txBody>
          <a:bodyPr>
            <a:normAutofit/>
          </a:bodyPr>
          <a:lstStyle/>
          <a:p>
            <a:r>
              <a:rPr lang="es-MX" sz="3200" b="1" dirty="0"/>
              <a:t>Con apoyo del texto de Virginia Morton</a:t>
            </a:r>
          </a:p>
        </p:txBody>
      </p:sp>
    </p:spTree>
    <p:extLst>
      <p:ext uri="{BB962C8B-B14F-4D97-AF65-F5344CB8AC3E}">
        <p14:creationId xmlns:p14="http://schemas.microsoft.com/office/powerpoint/2010/main" val="323714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0D663-AF50-4E96-A958-4EC5A0239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Reflexionemos…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EC10CE-3E4B-46D3-8C29-915FE63E1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33244"/>
            <a:ext cx="7729728" cy="3101983"/>
          </a:xfrm>
        </p:spPr>
        <p:txBody>
          <a:bodyPr>
            <a:noAutofit/>
          </a:bodyPr>
          <a:lstStyle/>
          <a:p>
            <a:r>
              <a:rPr lang="es-ES" sz="2800" dirty="0"/>
              <a:t>¿Qué conocimientos debe desarrollar un docente de educación preescolar, para proponer actividades vinculadas con el arte, específicamente con la expresión corporal y la danza? </a:t>
            </a:r>
          </a:p>
          <a:p>
            <a:r>
              <a:rPr lang="es-ES" sz="2800" dirty="0"/>
              <a:t>¿Qué actitudes debe desarrollar un docente de educación preescolar, para proponer actividades vinculadas con el arte, específicamente con la expresión corporal y la danza? </a:t>
            </a:r>
          </a:p>
        </p:txBody>
      </p:sp>
    </p:spTree>
    <p:extLst>
      <p:ext uri="{BB962C8B-B14F-4D97-AF65-F5344CB8AC3E}">
        <p14:creationId xmlns:p14="http://schemas.microsoft.com/office/powerpoint/2010/main" val="917404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5CA7A2-B1E8-4EE2-9E16-E4BCBFAB4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53F5E81-D1CA-48E2-8704-1A16A1D0D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33244"/>
            <a:ext cx="7729728" cy="3101983"/>
          </a:xfrm>
        </p:spPr>
        <p:txBody>
          <a:bodyPr>
            <a:noAutofit/>
          </a:bodyPr>
          <a:lstStyle/>
          <a:p>
            <a:r>
              <a:rPr lang="es-ES" sz="2800" dirty="0"/>
              <a:t>Por qué es determinante la actitud que muestran los docentes para el éxito de actividades artísticas hacia el fortalecimiento de competencias artísticas y culturales. </a:t>
            </a:r>
          </a:p>
          <a:p>
            <a:r>
              <a:rPr lang="es-ES" sz="2800" dirty="0"/>
              <a:t>¿Qué habilidades debe desarrollar un docente de educación preescolar, para proponer actividades vinculadas con el arte, específicamente con la expresión corporal y la danza?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818237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65C27C-BAD7-4F19-BAB0-593317991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 a desarrollar: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4A80CC-6C8E-4F65-B575-A5BD6755C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200" dirty="0"/>
              <a:t>Elaboren en parejas un decálogo que de manera puntual exponga que competencias debe desarrollar un docente que desarrolla actividades de expresión corporal y danza. Difundan en la comunidad normalista su decálogo a partir de un tríptico, ya sea de manera </a:t>
            </a:r>
            <a:r>
              <a:rPr lang="es-ES" sz="3200" b="1" i="1" dirty="0"/>
              <a:t>física</a:t>
            </a:r>
            <a:r>
              <a:rPr lang="es-ES" sz="3200" dirty="0"/>
              <a:t> o digital. (Los intercambiaremos con otra sección)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746651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B74D902-BA29-40A2-859F-41DFE1DE4F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Sesión 2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5B3B5CC2-9968-41A7-A8C1-F01F4E57D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8558" y="4352543"/>
            <a:ext cx="8454887" cy="2088013"/>
          </a:xfrm>
        </p:spPr>
        <p:txBody>
          <a:bodyPr>
            <a:normAutofit/>
          </a:bodyPr>
          <a:lstStyle/>
          <a:p>
            <a:r>
              <a:rPr lang="es-MX" sz="3200" dirty="0"/>
              <a:t>Con apoyo del documento (video) de Andrea </a:t>
            </a:r>
            <a:r>
              <a:rPr lang="es-MX" sz="3200" dirty="0" err="1"/>
              <a:t>Giraldéz</a:t>
            </a:r>
            <a:endParaRPr lang="es-MX" sz="3200" dirty="0"/>
          </a:p>
          <a:p>
            <a:r>
              <a:rPr lang="es-MX" sz="3200" dirty="0"/>
              <a:t>https://www.youtube.com/watch?v=IF0ygUHvRqw</a:t>
            </a:r>
          </a:p>
        </p:txBody>
      </p:sp>
    </p:spTree>
    <p:extLst>
      <p:ext uri="{BB962C8B-B14F-4D97-AF65-F5344CB8AC3E}">
        <p14:creationId xmlns:p14="http://schemas.microsoft.com/office/powerpoint/2010/main" val="2056087277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que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TM02892315[[fn=Espiral]]</Template>
  <TotalTime>6178</TotalTime>
  <Words>542</Words>
  <Application>Microsoft Office PowerPoint</Application>
  <PresentationFormat>Panorámica</PresentationFormat>
  <Paragraphs>32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Paquete</vt:lpstr>
      <vt:lpstr>UNIDAD 3</vt:lpstr>
      <vt:lpstr>Descripción</vt:lpstr>
      <vt:lpstr>Propósito</vt:lpstr>
      <vt:lpstr>Contenidos:</vt:lpstr>
      <vt:lpstr>Sesión 1</vt:lpstr>
      <vt:lpstr>Reflexionemos…</vt:lpstr>
      <vt:lpstr>Presentación de PowerPoint</vt:lpstr>
      <vt:lpstr>Actividad a desarrollar: </vt:lpstr>
      <vt:lpstr>Sesión 2</vt:lpstr>
      <vt:lpstr>Presentación de PowerPoint</vt:lpstr>
      <vt:lpstr>Presentación de PowerPoint</vt:lpstr>
      <vt:lpstr>Actividades a desarrollar: Actividad 1</vt:lpstr>
      <vt:lpstr>Actividad 2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EFIGENIA MAURY ARREDONDO</dc:creator>
  <cp:lastModifiedBy>MARIA EFIGENIA MAURY ARREDONDO</cp:lastModifiedBy>
  <cp:revision>13</cp:revision>
  <dcterms:created xsi:type="dcterms:W3CDTF">2021-11-27T16:50:32Z</dcterms:created>
  <dcterms:modified xsi:type="dcterms:W3CDTF">2021-12-02T02:03:29Z</dcterms:modified>
</cp:coreProperties>
</file>