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60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17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89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23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58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4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37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11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13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62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94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5FB2666-03E3-43A7-98DF-E5958B1149A7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838B538-D6D3-47CD-9555-FDA7362C40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885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DB265-418F-4317-8F18-C5980F220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El maestro de educación artística en el nivel básico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141B0B-5BE4-4079-AACA-396012657E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/>
              <a:t>Virginia Morton</a:t>
            </a:r>
          </a:p>
        </p:txBody>
      </p:sp>
    </p:spTree>
    <p:extLst>
      <p:ext uri="{BB962C8B-B14F-4D97-AF65-F5344CB8AC3E}">
        <p14:creationId xmlns:p14="http://schemas.microsoft.com/office/powerpoint/2010/main" val="47379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FAB490-E578-457F-A0B0-2A0B893F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viii</a:t>
            </a:r>
            <a:r>
              <a:rPr lang="es-MX" dirty="0"/>
              <a:t>. Qué es una experiencia estético-afectiva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B9ABD5-BC28-430A-B2EC-5E2638F07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Cuando nuestras emociones influyen en lo que hacemos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01940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EE70D-3728-478C-A7E9-FFB718AD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ix</a:t>
            </a:r>
            <a:r>
              <a:rPr lang="es-MX" dirty="0"/>
              <a:t>. Requerimientos para trabajar los contenidos de educación artística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73EA4-B039-4B44-A4B6-EA041F1F7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Conciencia</a:t>
            </a:r>
          </a:p>
          <a:p>
            <a:r>
              <a:rPr lang="es-MX" sz="3200" dirty="0" smtClean="0"/>
              <a:t>Capacidad</a:t>
            </a:r>
          </a:p>
          <a:p>
            <a:r>
              <a:rPr lang="es-MX" sz="3200" dirty="0" smtClean="0"/>
              <a:t>Sensibilidad</a:t>
            </a:r>
          </a:p>
          <a:p>
            <a:r>
              <a:rPr lang="es-MX" sz="3200" dirty="0" smtClean="0"/>
              <a:t>Creatividad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91619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8B315-5EED-4521-BAD9-061868C2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x. Relación de la educación artística con otros contenidos escolares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8CFC73-1AFA-4F7C-B014-F69F4D07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 Las actividades artísticas se </a:t>
            </a:r>
            <a:r>
              <a:rPr lang="es-MX" sz="3200" dirty="0" err="1" smtClean="0"/>
              <a:t>transversalizan</a:t>
            </a:r>
            <a:r>
              <a:rPr lang="es-MX" sz="3200" dirty="0" smtClean="0"/>
              <a:t> con los campos de formación para favorecer los aprendizajes y </a:t>
            </a:r>
            <a:r>
              <a:rPr lang="es-MX" sz="3200" smtClean="0"/>
              <a:t>propósitos establecidos.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9576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7DE9A81-A720-4650-B528-0974C646AA53}"/>
              </a:ext>
            </a:extLst>
          </p:cNvPr>
          <p:cNvSpPr txBox="1">
            <a:spLocks/>
          </p:cNvSpPr>
          <p:nvPr/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4000" b="1" i="1" dirty="0"/>
              <a:t>La </a:t>
            </a:r>
            <a:r>
              <a:rPr lang="es-MX" sz="4000" b="1" i="1" dirty="0">
                <a:highlight>
                  <a:srgbClr val="0000FF"/>
                </a:highlight>
              </a:rPr>
              <a:t>conciencia</a:t>
            </a:r>
            <a:r>
              <a:rPr lang="es-MX" sz="4000" b="1" i="1" dirty="0"/>
              <a:t>, la </a:t>
            </a:r>
            <a:r>
              <a:rPr lang="es-MX" sz="4000" b="1" i="1" dirty="0">
                <a:highlight>
                  <a:srgbClr val="0000FF"/>
                </a:highlight>
              </a:rPr>
              <a:t>sensibilidad</a:t>
            </a:r>
            <a:r>
              <a:rPr lang="es-MX" sz="4000" b="1" i="1" dirty="0"/>
              <a:t> y </a:t>
            </a:r>
            <a:r>
              <a:rPr lang="es-MX" sz="4000" b="1" i="1" dirty="0">
                <a:highlight>
                  <a:srgbClr val="0000FF"/>
                </a:highlight>
              </a:rPr>
              <a:t>capacidad</a:t>
            </a:r>
            <a:r>
              <a:rPr lang="es-MX" sz="4000" b="1" i="1" dirty="0"/>
              <a:t> que el docente pone en juego en el proceso de comprensión de los contenidos artísticos son elementos cruciales para que estos puedan ser accesibles a los niños.</a:t>
            </a:r>
          </a:p>
        </p:txBody>
      </p:sp>
    </p:spTree>
    <p:extLst>
      <p:ext uri="{BB962C8B-B14F-4D97-AF65-F5344CB8AC3E}">
        <p14:creationId xmlns:p14="http://schemas.microsoft.com/office/powerpoint/2010/main" val="128985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64E4C-2B09-46C5-AFFB-635EEC73C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i. Concepción de arte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3D9623-17FD-45EF-8147-0A1B2BFC8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Forma de expresar lo que sentimos o pensamos.</a:t>
            </a:r>
          </a:p>
          <a:p>
            <a:r>
              <a:rPr lang="es-MX" sz="3200" dirty="0" smtClean="0"/>
              <a:t>Habilidad del ser humano para expresar sentimientos, emociones.</a:t>
            </a:r>
          </a:p>
          <a:p>
            <a:r>
              <a:rPr lang="es-MX" sz="3200" dirty="0" smtClean="0"/>
              <a:t> </a:t>
            </a:r>
            <a:r>
              <a:rPr lang="es-MX" sz="3200" dirty="0" smtClean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3799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F11ED-2F7A-4A5C-951A-860329710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ii. </a:t>
            </a:r>
            <a:r>
              <a:rPr lang="es-MX" dirty="0" smtClean="0"/>
              <a:t>Concepción  de educación artística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0F31D-F3CC-4A18-A368-892F92B5C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Es un método de enseñanza que proporciona técnicas enfocadas en las artes  para desarrollar habilidades artísticas en los alumnos.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4717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E981F-8B10-4A79-A297-EDCC083CF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iii</a:t>
            </a:r>
            <a:r>
              <a:rPr lang="es-MX" dirty="0"/>
              <a:t>. Formas de acercar al niño a una experiencia artística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291568-DB80-4869-9D87-4092D47DD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Manualidades</a:t>
            </a:r>
          </a:p>
          <a:p>
            <a:r>
              <a:rPr lang="es-MX" sz="3200" dirty="0" smtClean="0"/>
              <a:t>Diferentes técnicas o estrategias</a:t>
            </a:r>
          </a:p>
          <a:p>
            <a:r>
              <a:rPr lang="es-MX" sz="3200" dirty="0" smtClean="0"/>
              <a:t>Mostrar gusto por las artes y así despertar interés en el niño.</a:t>
            </a:r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0493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B1120-A489-49CE-8C0A-FB00AE146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iv</a:t>
            </a:r>
            <a:r>
              <a:rPr lang="es-MX" dirty="0"/>
              <a:t>. El papel de la educación artística en la formación del niño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76ED1B-3047-4A7A-8B46-9080FEAC5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Área de oportunidad para el desarrollo socioemocional, físico e intelectual del niño.</a:t>
            </a:r>
          </a:p>
          <a:p>
            <a:r>
              <a:rPr lang="es-MX" sz="3200" dirty="0" smtClean="0"/>
              <a:t>Rescatar los sentimientos del niño para reactivarlo en forma práctica y reconocer su creatividad como parte de la educación integral.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07481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941CC-C70F-43D2-8920-031E82EC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v. El papel de la educación artística en la educación básica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49C07F-D22C-4A93-A289-BB8FD5BD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Es de igual importancia porque ayuda a preparar a los alumnos a los niveles subsecuentes, brinda al niño elementos o herramientas que le ayuden a expresarse en todas las áreas de su vida.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165432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7D64-67C9-4973-8391-7EBF6091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vi. Concepción de creatividad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5C4628-0015-4DAE-A0C7-40AA792EA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Forma de expresarse y poder plasmas nuestras ideas de diferentes maneras.</a:t>
            </a:r>
          </a:p>
          <a:p>
            <a:r>
              <a:rPr lang="es-MX" sz="3200" dirty="0" smtClean="0"/>
              <a:t>Habilidad de improvisar con los elementos que hay al alcance.</a:t>
            </a:r>
          </a:p>
          <a:p>
            <a:r>
              <a:rPr lang="es-MX" sz="3200" dirty="0" smtClean="0"/>
              <a:t>Capacidad de crear e inventar.</a:t>
            </a:r>
            <a:r>
              <a:rPr lang="es-MX" sz="3200" dirty="0"/>
              <a:t/>
            </a:r>
            <a:br>
              <a:rPr lang="es-MX" sz="3200" dirty="0"/>
            </a:b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2808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7D377-992B-43A1-BA47-EBC85DDD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vii</a:t>
            </a:r>
            <a:r>
              <a:rPr lang="es-MX" dirty="0"/>
              <a:t>. Condiciones necesarias para el desarrollo de la creatividad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B6C31E-1E14-456B-945B-9EBE574F7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Diversidad de materiales en el aula para atender a las necesidades e intereses de los niños.</a:t>
            </a:r>
          </a:p>
          <a:p>
            <a:r>
              <a:rPr lang="es-MX" sz="3200" dirty="0" smtClean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599251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119</TotalTime>
  <Words>342</Words>
  <Application>Microsoft Office PowerPoint</Application>
  <PresentationFormat>Panorámica</PresentationFormat>
  <Paragraphs>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Corbel</vt:lpstr>
      <vt:lpstr>Wingdings</vt:lpstr>
      <vt:lpstr>Con bandas</vt:lpstr>
      <vt:lpstr>El maestro de educación artística en el nivel básico</vt:lpstr>
      <vt:lpstr>Presentación de PowerPoint</vt:lpstr>
      <vt:lpstr>i. Concepción de arte</vt:lpstr>
      <vt:lpstr>ii. Concepción  de educación artística </vt:lpstr>
      <vt:lpstr>iii. Formas de acercar al niño a una experiencia artística</vt:lpstr>
      <vt:lpstr>iv. El papel de la educación artística en la formación del niño</vt:lpstr>
      <vt:lpstr>v. El papel de la educación artística en la educación básica</vt:lpstr>
      <vt:lpstr>vi. Concepción de creatividad</vt:lpstr>
      <vt:lpstr>vii. Condiciones necesarias para el desarrollo de la creatividad</vt:lpstr>
      <vt:lpstr>viii. Qué es una experiencia estético-afectiva</vt:lpstr>
      <vt:lpstr>ix. Requerimientos para trabajar los contenidos de educación artística</vt:lpstr>
      <vt:lpstr>x. Relación de la educación artística con otros contenidos escolares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maestro de educación artística en el nivel básico</dc:title>
  <dc:creator>MARIA EFIGENIA MAURY ARREDONDO</dc:creator>
  <cp:lastModifiedBy>ENEP</cp:lastModifiedBy>
  <cp:revision>9</cp:revision>
  <dcterms:created xsi:type="dcterms:W3CDTF">2021-12-07T22:36:16Z</dcterms:created>
  <dcterms:modified xsi:type="dcterms:W3CDTF">2021-12-08T16:39:36Z</dcterms:modified>
</cp:coreProperties>
</file>