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8229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8193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625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985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344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03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57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336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138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0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62F0B-33FD-45CD-9ED0-3A3135CE769E}" type="datetimeFigureOut">
              <a:rPr lang="es-MX" smtClean="0"/>
              <a:t>11/10/2021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7FEC-4C04-4FEA-909F-F572E0C9B2BF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151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Idea inicial de Investigación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Martha Gabriela </a:t>
            </a:r>
            <a:r>
              <a:rPr lang="es-MX" dirty="0" err="1" smtClean="0"/>
              <a:t>Avila</a:t>
            </a:r>
            <a:r>
              <a:rPr lang="es-MX" dirty="0" smtClean="0"/>
              <a:t> Camacho</a:t>
            </a:r>
          </a:p>
          <a:p>
            <a:r>
              <a:rPr lang="es-MX" dirty="0" smtClean="0"/>
              <a:t>Octubre 2021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100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De dónde surge una IDEA de investigación?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00" t="19397" r="3408" b="17241"/>
          <a:stretch/>
        </p:blipFill>
        <p:spPr bwMode="auto">
          <a:xfrm>
            <a:off x="76200" y="1676400"/>
            <a:ext cx="9144000" cy="4414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600200" y="6236732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Hernández-</a:t>
            </a:r>
            <a:r>
              <a:rPr lang="es-MX" dirty="0" err="1" smtClean="0"/>
              <a:t>Sampieri</a:t>
            </a:r>
            <a:r>
              <a:rPr lang="es-MX" dirty="0" smtClean="0"/>
              <a:t> y Mendoza-Torres (2018, p. 27)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0861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Antecedentes o </a:t>
            </a:r>
            <a:r>
              <a:rPr lang="es-MX" b="1" dirty="0"/>
              <a:t>estudios previos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Revisar </a:t>
            </a:r>
            <a:r>
              <a:rPr lang="es-MX" dirty="0"/>
              <a:t>estudios, </a:t>
            </a:r>
            <a:r>
              <a:rPr lang="es-MX" dirty="0" smtClean="0"/>
              <a:t>investigaciones y</a:t>
            </a:r>
            <a:r>
              <a:rPr lang="es-ES" dirty="0" smtClean="0"/>
              <a:t> </a:t>
            </a:r>
            <a:r>
              <a:rPr lang="es-ES" dirty="0"/>
              <a:t>trabajos anteriores, especialmente si uno no es experto en el </a:t>
            </a:r>
            <a:r>
              <a:rPr lang="es-ES" dirty="0" smtClean="0"/>
              <a:t>tema ayuda </a:t>
            </a:r>
            <a:r>
              <a:rPr lang="es-ES" dirty="0"/>
              <a:t>a</a:t>
            </a:r>
            <a:r>
              <a:rPr lang="es-ES" dirty="0" smtClean="0"/>
              <a:t>:</a:t>
            </a:r>
          </a:p>
          <a:p>
            <a:pPr marL="0" indent="0">
              <a:buNone/>
            </a:pPr>
            <a:r>
              <a:rPr lang="es-ES" i="1" dirty="0"/>
              <a:t>Evitar temas que ya se han investigado tan a fondo que se conocen ampliamente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i="1" dirty="0"/>
              <a:t>Estructurar con mayor claridad la idea de investigación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8352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Podemos encontrar: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i="1" dirty="0"/>
              <a:t>Temas investigados, estructurados y </a:t>
            </a:r>
            <a:r>
              <a:rPr lang="es-ES" i="1" dirty="0" smtClean="0"/>
              <a:t>formalizados</a:t>
            </a:r>
          </a:p>
          <a:p>
            <a:r>
              <a:rPr lang="es-ES" i="1" dirty="0"/>
              <a:t>Temas ya investigados, pero menos estructurados y </a:t>
            </a:r>
            <a:r>
              <a:rPr lang="es-ES" i="1" dirty="0" smtClean="0"/>
              <a:t>formalizados</a:t>
            </a:r>
          </a:p>
          <a:p>
            <a:r>
              <a:rPr lang="es-ES" i="1" dirty="0"/>
              <a:t>Temas poco investigados y no </a:t>
            </a:r>
            <a:r>
              <a:rPr lang="es-ES" i="1" dirty="0" smtClean="0"/>
              <a:t>estructurados</a:t>
            </a:r>
          </a:p>
          <a:p>
            <a:r>
              <a:rPr lang="es-MX" i="1" dirty="0"/>
              <a:t>Temas no investigados o examinados de manera muy </a:t>
            </a:r>
            <a:r>
              <a:rPr lang="es-MX" i="1" dirty="0" smtClean="0"/>
              <a:t>incipiente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5485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39" t="18857" r="6034" b="8514"/>
          <a:stretch/>
        </p:blipFill>
        <p:spPr bwMode="auto">
          <a:xfrm>
            <a:off x="48754" y="1066800"/>
            <a:ext cx="9019046" cy="4398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19200" y="6183868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Hernández-</a:t>
            </a:r>
            <a:r>
              <a:rPr lang="es-MX" dirty="0" err="1" smtClean="0"/>
              <a:t>Sampieri</a:t>
            </a:r>
            <a:r>
              <a:rPr lang="es-MX" dirty="0" smtClean="0"/>
              <a:t> y Mendoza-Torres (2018, p. 33)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6056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 para la semana del 11-15 de Octubre</a:t>
            </a:r>
            <a:endParaRPr lang="es-MX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937874"/>
              </p:ext>
            </p:extLst>
          </p:nvPr>
        </p:nvGraphicFramePr>
        <p:xfrm>
          <a:off x="685800" y="4323588"/>
          <a:ext cx="7924800" cy="1848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1200"/>
                <a:gridCol w="1981200"/>
                <a:gridCol w="1981200"/>
                <a:gridCol w="1981200"/>
              </a:tblGrid>
              <a:tr h="25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Investigación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Investigación 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Investigación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Autores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50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Link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50">
                          <a:effectLst/>
                        </a:rPr>
                        <a:t>Método empleado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666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50">
                          <a:effectLst/>
                        </a:rPr>
                        <a:t>Resultados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997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50">
                          <a:effectLst/>
                        </a:rPr>
                        <a:t>Principales conclusiones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90600" y="1434167"/>
            <a:ext cx="7162800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Trabajo para la semana del 11-15 de Octubre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Delimitar la idea de la investigación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 base en la idea más clara: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Objetivo general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Objetivos específicos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Preguntas de investigación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Recuperar tres investigaciones que trabajen el mismo problema (tema):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Método empleado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Resultados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Conclusiones principales </a:t>
            </a:r>
            <a:endParaRPr kumimoji="0" 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436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185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Idea inicial de Investigación</vt:lpstr>
      <vt:lpstr>De dónde surge una IDEA de investigación?</vt:lpstr>
      <vt:lpstr>Antecedentes o estudios previos</vt:lpstr>
      <vt:lpstr>Podemos encontrar:</vt:lpstr>
      <vt:lpstr>PowerPoint Presentation</vt:lpstr>
      <vt:lpstr>Trabajo para la semana del 11-15 de Octubre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New</cp:lastModifiedBy>
  <cp:revision>5</cp:revision>
  <dcterms:created xsi:type="dcterms:W3CDTF">2021-10-11T16:56:35Z</dcterms:created>
  <dcterms:modified xsi:type="dcterms:W3CDTF">2021-10-11T17:36:48Z</dcterms:modified>
</cp:coreProperties>
</file>