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75D6A-1815-42F8-ACA5-FCC4ACFE1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C046FF-9163-4693-864A-A5C70C9AB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BB2AF2-0F47-4FAF-A613-D9640A69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CD0FDC-0DCA-426B-9BE4-F887AFD3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B1E478-8DA3-4CED-82BB-914F559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11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C32A4-668A-4B31-8736-A7F488FE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67394A-5F1E-45C1-906B-9254A8B51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88FDFA-BA65-4AB2-B691-6B1BEC5C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D71FE1-A404-4473-9C72-D970D476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48E0B5-7AB5-42FE-BDEE-086FD896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73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1AAE9D-CCE2-49D5-A3E1-B56C379B8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573431-F7A8-45E9-8412-C47A62E62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CAEC21-C362-4D79-8215-443E45346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B75D9-7415-4FCB-84AA-A7EAFE411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E30E1A-6B82-4387-BE3E-E002E5CA8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89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40BDA-6C49-45B4-B78A-4A278B1BA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F9E476-4DC3-472D-A2C6-16D111100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C8B5BD-B8D4-4A96-89C0-4C9CFA55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D4514D-22CC-43FC-85FA-B61230CB0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9262C-9BBB-424C-974F-36BB8FCA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94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BDB47-EBC9-454C-A85E-6E5BAC32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673077-8103-491D-AABB-99F1EE632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B16C43-A42B-4592-89D3-9AB4D3A6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87C78B-2CF6-44AF-B163-DDFA2124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4E8758-92E2-48EA-B2B9-D9EB7D05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03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B527A-F69E-4CAA-BA15-A3E5CBF5E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E5653-5E1E-4104-A5F9-B00338608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017E0B-27E9-4065-8737-4EADE11A8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3AA60-DB2F-4366-8130-6779F38E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9D4CF8-E002-4054-91A9-DD5FD7FB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AA4FC9-0815-41C2-BC1E-87690BF0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8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F4D06-3599-437E-8A00-E0A257973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34C9BB-3AB7-4858-9E28-42A0E51E8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9DD75A-CA5B-48EA-9877-D5F6293A9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F733C3-8B89-47FB-8B4E-B40D5907B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1D3818C-2407-4E42-B497-3CD937EC5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19DD3B4-0745-4D79-B633-C82CCCDC5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A559EA-DFBD-42A0-8E24-08D097D5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381858B-1F67-4B8A-AFB9-2040D3A6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59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E3FCA-FDDB-4AF2-B548-B6B23881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A17DEF-D071-441C-8F00-9A7A4E97C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1D1D1D-7847-4A65-9212-FAEB0425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031784-9572-40E0-BF35-AFBEB12A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03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39EE399-FC98-4ADB-8D2A-05452231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D60FEED-57F8-4B7B-987D-ECA39C1B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D84226-E094-4CBE-9533-484EDF4C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18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897FA-FC76-47FB-BE1B-3A918308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74D4B2-4227-447F-B902-5B12CA742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84FC1C-2F9F-4FC6-A80E-5FC597A21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C02347-BEE9-419A-8F04-EFA734F8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26B0D6-F7C1-49D6-8D9C-2EC232F7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AB8343-6036-4754-82D8-AB25DBC64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36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F6EE7-6AD7-453C-9D10-43820B51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B20D82-D85E-40C6-BD8F-807F44314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84C460-D431-4F1F-95F5-AADA80696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1FE0D4-7093-4AFA-8CE4-0DD908DE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7912AF-823F-4199-A142-DB3CADC03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24AB0C-4CAC-4DF0-ADBD-103A628F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852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C1C099-B740-40C9-AF1A-73B987C96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1344AF-B655-4CD5-9BEC-82E0A9D5E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04BE1C-2E20-46F0-9675-1D156C72D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790C-44D9-43C5-8D5C-A7312331624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290AD7-B071-427F-9490-D6A0CE2C8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DB553C-E087-41FB-B4F6-D427621C4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871C9-38BD-4F5B-B4BB-EAE2AA278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3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C1CF575-A188-4083-AB43-8068D8718214}"/>
              </a:ext>
            </a:extLst>
          </p:cNvPr>
          <p:cNvSpPr/>
          <p:nvPr/>
        </p:nvSpPr>
        <p:spPr>
          <a:xfrm>
            <a:off x="138552" y="239190"/>
            <a:ext cx="552795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ESCUELA NORMAL DE EDUCACIÓN PREESCOLAR</a:t>
            </a:r>
          </a:p>
          <a:p>
            <a:pPr algn="ctr"/>
            <a:r>
              <a:rPr lang="es-MX" sz="1400" b="1" dirty="0"/>
              <a:t>LICENCIATURA EN EDUCACIÓN PREESCOLAR</a:t>
            </a:r>
          </a:p>
          <a:p>
            <a:pPr algn="ctr"/>
            <a:r>
              <a:rPr lang="es-MX" sz="1400" b="1" dirty="0"/>
              <a:t>PERÍODO ESCOLAR 2017-2018</a:t>
            </a:r>
          </a:p>
          <a:p>
            <a:r>
              <a:rPr lang="es-MX" sz="1400" dirty="0"/>
              <a:t>GRUPO: </a:t>
            </a:r>
            <a:r>
              <a:rPr lang="es-MX" sz="1600" b="1" dirty="0">
                <a:latin typeface="Arial Black" panose="020B0A04020102020204" pitchFamily="34" charset="0"/>
              </a:rPr>
              <a:t>1 A</a:t>
            </a:r>
          </a:p>
          <a:p>
            <a:r>
              <a:rPr lang="es-MX" sz="1400" dirty="0"/>
              <a:t>MATERIA: INGLÉS</a:t>
            </a:r>
          </a:p>
          <a:p>
            <a:r>
              <a:rPr lang="es-MX" sz="1400" dirty="0"/>
              <a:t>MAESTRO: MAYELA ALEJANDRA DEL CARMEN GAONA GARCIA</a:t>
            </a:r>
          </a:p>
          <a:p>
            <a:r>
              <a:rPr lang="es-MX" sz="1400" dirty="0" err="1"/>
              <a:t>Nº</a:t>
            </a:r>
            <a:r>
              <a:rPr lang="es-MX" sz="1400" dirty="0"/>
              <a:t> NOMBRE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 ALVAREZ VALDEZ ZAIRA VANESSA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2 CRESPO NUÑEZ DAVID BRIAN</a:t>
            </a:r>
          </a:p>
          <a:p>
            <a:r>
              <a:rPr lang="es-MX" sz="1400" dirty="0"/>
              <a:t>3 CHARLES HERNANDEZ JIMENA GUADALUPE</a:t>
            </a:r>
          </a:p>
          <a:p>
            <a:r>
              <a:rPr lang="es-MX" sz="1400" dirty="0"/>
              <a:t>4 DAVILA PATLAN LARISSA ELIZABETH</a:t>
            </a:r>
          </a:p>
          <a:p>
            <a:r>
              <a:rPr lang="es-MX" sz="1400" dirty="0"/>
              <a:t>5 ESPINOZA VILLARREAL DANIELA PAOLA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6 GARCIA BALDERAS ITZEL SARAHID</a:t>
            </a:r>
          </a:p>
          <a:p>
            <a:r>
              <a:rPr lang="es-MX" sz="1400" dirty="0"/>
              <a:t>7 GARCIA </a:t>
            </a:r>
            <a:r>
              <a:rPr lang="es-MX" sz="1400" dirty="0" err="1"/>
              <a:t>GARCIA</a:t>
            </a:r>
            <a:r>
              <a:rPr lang="es-MX" sz="1400" dirty="0"/>
              <a:t> VICTORIA ESTEFANIA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8 GARCIA SAMANIEGO FATIMA ARAMINDA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9 GARCIA SAUCEDO KARLA CAROLINA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10 GONZALEZ ESCOBEDO DANIELA</a:t>
            </a:r>
          </a:p>
          <a:p>
            <a:r>
              <a:rPr lang="es-MX" sz="1400" dirty="0"/>
              <a:t>11 GONZALEZ MENDEZ FERNANDA ALEJANDRA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12 GUTIERREZ ZAPATA DIANA SOFIA</a:t>
            </a:r>
          </a:p>
          <a:p>
            <a:r>
              <a:rPr lang="es-MX" sz="1400" dirty="0"/>
              <a:t>13 HERNANDEZ CRUZ LUISA LUCIA</a:t>
            </a:r>
          </a:p>
          <a:p>
            <a:r>
              <a:rPr lang="es-MX" sz="1400" dirty="0"/>
              <a:t>14 LUNA RANGEL DANIELA ELIZABETH</a:t>
            </a:r>
          </a:p>
          <a:p>
            <a:r>
              <a:rPr lang="es-MX" sz="1400" dirty="0"/>
              <a:t>15 MARTINEZ ESPINOSA KARLA CECILIA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16 PALOMO RODRIGUEZ YADIRA ALEJANDRA</a:t>
            </a:r>
          </a:p>
          <a:p>
            <a:r>
              <a:rPr lang="es-MX" sz="1400" dirty="0"/>
              <a:t>17 QUILANTAN RANGEL DANIELA GUADALUPE</a:t>
            </a:r>
          </a:p>
          <a:p>
            <a:r>
              <a:rPr lang="es-MX" sz="1400" dirty="0"/>
              <a:t>18 REYNA HIDALGO VIRGINIA LIBERTAD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19 RODRIGUEZ DIAZ GABRIELA GUADALUPE</a:t>
            </a:r>
          </a:p>
          <a:p>
            <a:r>
              <a:rPr lang="es-MX" sz="1400" dirty="0">
                <a:highlight>
                  <a:srgbClr val="FFFF00"/>
                </a:highlight>
              </a:rPr>
              <a:t>20 SANCHEZ CARRANZA NALLELY ALEJANDRA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21 VILLALOBOS DURAN MOED CHASHAR</a:t>
            </a:r>
          </a:p>
          <a:p>
            <a:r>
              <a:rPr lang="es-MX" sz="1400" dirty="0">
                <a:highlight>
                  <a:srgbClr val="FFFF00"/>
                </a:highlight>
              </a:rPr>
              <a:t>22 ZAPATA CASTILLO BELEN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D45B51-A7DA-4AF5-9165-2886915E08D4}"/>
              </a:ext>
            </a:extLst>
          </p:cNvPr>
          <p:cNvSpPr txBox="1"/>
          <p:nvPr/>
        </p:nvSpPr>
        <p:spPr>
          <a:xfrm>
            <a:off x="6483927" y="1745673"/>
            <a:ext cx="48081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Nota:</a:t>
            </a:r>
          </a:p>
          <a:p>
            <a:pPr algn="just"/>
            <a:r>
              <a:rPr lang="es-MX" dirty="0"/>
              <a:t>Las alumnas subrayadas en amarillo (12 alumnas en total) se sugiere que se les brinde apoyo para la práctica y estudio pues el diagnostico final del semestre anterior reveló que así lo requiere.</a:t>
            </a:r>
          </a:p>
        </p:txBody>
      </p:sp>
    </p:spTree>
    <p:extLst>
      <p:ext uri="{BB962C8B-B14F-4D97-AF65-F5344CB8AC3E}">
        <p14:creationId xmlns:p14="http://schemas.microsoft.com/office/powerpoint/2010/main" val="353295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03C887E-7330-428A-B5D8-22E662B86195}"/>
              </a:ext>
            </a:extLst>
          </p:cNvPr>
          <p:cNvSpPr/>
          <p:nvPr/>
        </p:nvSpPr>
        <p:spPr>
          <a:xfrm>
            <a:off x="277091" y="86778"/>
            <a:ext cx="886690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500" b="1" dirty="0"/>
              <a:t>ESCUELA NORMAL DE EDUCACIÓN PREESCOLAR</a:t>
            </a:r>
          </a:p>
          <a:p>
            <a:pPr algn="ctr"/>
            <a:r>
              <a:rPr lang="es-MX" sz="1500" b="1" dirty="0"/>
              <a:t>LICENCIATURA EN EDUCACIÓN PREESCOLAR</a:t>
            </a:r>
          </a:p>
          <a:p>
            <a:pPr algn="ctr"/>
            <a:r>
              <a:rPr lang="es-MX" sz="1500" b="1" dirty="0"/>
              <a:t>PERÍODO ESCOLAR 2017-2018</a:t>
            </a:r>
          </a:p>
          <a:p>
            <a:r>
              <a:rPr lang="es-MX" sz="1500" dirty="0"/>
              <a:t>GRUPO: </a:t>
            </a:r>
            <a:r>
              <a:rPr lang="es-MX" sz="1600" b="1" dirty="0">
                <a:latin typeface="Arial Black" panose="020B0A04020102020204" pitchFamily="34" charset="0"/>
              </a:rPr>
              <a:t>1 B</a:t>
            </a:r>
          </a:p>
          <a:p>
            <a:r>
              <a:rPr lang="es-MX" sz="1500" dirty="0"/>
              <a:t>MATERIA: INGLÉS</a:t>
            </a:r>
          </a:p>
          <a:p>
            <a:r>
              <a:rPr lang="es-MX" sz="1500" dirty="0"/>
              <a:t>MAESTRO: MAYELA ALEJANDRA DEL CARMEN GAONA GARCIA</a:t>
            </a:r>
          </a:p>
          <a:p>
            <a:r>
              <a:rPr lang="es-MX" sz="1500" dirty="0" err="1"/>
              <a:t>Nº</a:t>
            </a:r>
            <a:r>
              <a:rPr lang="es-MX" sz="1500" dirty="0"/>
              <a:t> NOMBRE</a:t>
            </a:r>
          </a:p>
          <a:p>
            <a:r>
              <a:rPr lang="es-MX" sz="1500" dirty="0"/>
              <a:t>1 ARIZPE MESQUITIC DENNISE</a:t>
            </a:r>
          </a:p>
          <a:p>
            <a:r>
              <a:rPr lang="es-MX" sz="1500" dirty="0">
                <a:highlight>
                  <a:srgbClr val="00FFFF"/>
                </a:highlight>
              </a:rPr>
              <a:t>2 AVILA SALAS PRISCILA NICOLE CERTIFICADA  EN NIVEL A2</a:t>
            </a:r>
          </a:p>
          <a:p>
            <a:r>
              <a:rPr lang="es-MX" sz="1500" dirty="0">
                <a:highlight>
                  <a:srgbClr val="FFFF00"/>
                </a:highlight>
              </a:rPr>
              <a:t>3 BUSTOS GUTIERREZ ALEJANDRA ABIGAIL </a:t>
            </a:r>
            <a:r>
              <a:rPr lang="es-MX" sz="1500" dirty="0">
                <a:highlight>
                  <a:srgbClr val="00FFFF"/>
                </a:highlight>
              </a:rPr>
              <a:t> </a:t>
            </a:r>
          </a:p>
          <a:p>
            <a:r>
              <a:rPr lang="es-MX" sz="1500" dirty="0"/>
              <a:t>4 CASTILLO MARTINEZ IRLANDA MARGARET</a:t>
            </a:r>
          </a:p>
          <a:p>
            <a:r>
              <a:rPr lang="es-MX" sz="1500" dirty="0"/>
              <a:t>5 FARIAS ARROYO BERENICE ABIGAIL</a:t>
            </a:r>
          </a:p>
          <a:p>
            <a:r>
              <a:rPr lang="es-MX" sz="1500" dirty="0">
                <a:highlight>
                  <a:srgbClr val="FFFF00"/>
                </a:highlight>
              </a:rPr>
              <a:t>6 FERRER BADILLO ADRIANA GUADALUPE</a:t>
            </a:r>
          </a:p>
          <a:p>
            <a:r>
              <a:rPr lang="es-MX" sz="1500" dirty="0"/>
              <a:t>7 FUENTES SID MARIA FERNANDA</a:t>
            </a:r>
          </a:p>
          <a:p>
            <a:r>
              <a:rPr lang="es-MX" sz="1500" dirty="0">
                <a:highlight>
                  <a:srgbClr val="FFFF00"/>
                </a:highlight>
              </a:rPr>
              <a:t>8 GARCIA VEGA ROCIO ELIZABETH</a:t>
            </a:r>
          </a:p>
          <a:p>
            <a:r>
              <a:rPr lang="es-MX" sz="1500" dirty="0">
                <a:highlight>
                  <a:srgbClr val="FFFF00"/>
                </a:highlight>
              </a:rPr>
              <a:t>9 LOERA NAVARRO YOLANDA ANAHI</a:t>
            </a:r>
          </a:p>
          <a:p>
            <a:r>
              <a:rPr lang="es-MX" sz="1500" dirty="0"/>
              <a:t>10 MENDOZA MENDEZ SANDRA MONSERRAT</a:t>
            </a:r>
          </a:p>
          <a:p>
            <a:r>
              <a:rPr lang="es-MX" sz="1500" dirty="0">
                <a:highlight>
                  <a:srgbClr val="FFFF00"/>
                </a:highlight>
              </a:rPr>
              <a:t>11 MORALES MORENO ALBA SOFIA</a:t>
            </a:r>
          </a:p>
          <a:p>
            <a:r>
              <a:rPr lang="es-MX" sz="1500" dirty="0">
                <a:highlight>
                  <a:srgbClr val="FFFF00"/>
                </a:highlight>
              </a:rPr>
              <a:t>12 MORALES VERASTEGUI KAREN GUADALUPE</a:t>
            </a:r>
          </a:p>
          <a:p>
            <a:r>
              <a:rPr lang="es-MX" sz="1500" dirty="0"/>
              <a:t>13 MUÑIZ LIMON DANIELA KARIME</a:t>
            </a:r>
          </a:p>
          <a:p>
            <a:r>
              <a:rPr lang="es-MX" sz="1500" dirty="0">
                <a:highlight>
                  <a:srgbClr val="FFFF00"/>
                </a:highlight>
              </a:rPr>
              <a:t>14 NAVARRO MARTINEZ ANDREA LIDIETH</a:t>
            </a:r>
          </a:p>
          <a:p>
            <a:r>
              <a:rPr lang="es-MX" sz="1500" dirty="0"/>
              <a:t>15 ORTIZ COLORADO KARLA VANESA</a:t>
            </a:r>
          </a:p>
          <a:p>
            <a:r>
              <a:rPr lang="es-MX" sz="1500" dirty="0">
                <a:highlight>
                  <a:srgbClr val="FFFF00"/>
                </a:highlight>
              </a:rPr>
              <a:t>16 RETTA RIOJAS ANA LILIA</a:t>
            </a:r>
          </a:p>
          <a:p>
            <a:r>
              <a:rPr lang="es-MX" sz="1500" dirty="0">
                <a:highlight>
                  <a:srgbClr val="00FFFF"/>
                </a:highlight>
              </a:rPr>
              <a:t>17 RODRIGUEZ RAMOS NATALIA ELIZABETH CERTIFICADA  EN NIVEL A1 </a:t>
            </a:r>
          </a:p>
          <a:p>
            <a:r>
              <a:rPr lang="es-MX" sz="1500" dirty="0">
                <a:highlight>
                  <a:srgbClr val="00FFFF"/>
                </a:highlight>
              </a:rPr>
              <a:t>18 ROJAS SANCHEZ DENISSE ALEJANDRA CERTIFICADA  EN NIVEL A1</a:t>
            </a:r>
          </a:p>
          <a:p>
            <a:r>
              <a:rPr lang="es-MX" sz="1500" dirty="0">
                <a:highlight>
                  <a:srgbClr val="00FFFF"/>
                </a:highlight>
              </a:rPr>
              <a:t>19 RUIZ RAMOS BERENICE DEL CARMEN CERTIFICADA  EN NIVEL B1</a:t>
            </a:r>
          </a:p>
          <a:p>
            <a:r>
              <a:rPr lang="es-MX" sz="1500" dirty="0">
                <a:highlight>
                  <a:srgbClr val="00FFFF"/>
                </a:highlight>
              </a:rPr>
              <a:t>20 SONORA MONTALVO LEYDA YOLANDA CERTIFICADA  EN NIVEL A2</a:t>
            </a:r>
          </a:p>
          <a:p>
            <a:r>
              <a:rPr lang="es-MX" sz="1500" dirty="0"/>
              <a:t>21 VASQUEZ REYNA MARIA GUADALUPE DE JESUS</a:t>
            </a:r>
          </a:p>
          <a:p>
            <a:r>
              <a:rPr lang="es-MX" sz="1500" dirty="0">
                <a:highlight>
                  <a:srgbClr val="FFFF00"/>
                </a:highlight>
              </a:rPr>
              <a:t>22 VAZQUEZ ESPINOZA MONTSERRAT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22558D9-AD7A-4CA6-8CBC-CBFE659766A2}"/>
              </a:ext>
            </a:extLst>
          </p:cNvPr>
          <p:cNvSpPr txBox="1"/>
          <p:nvPr/>
        </p:nvSpPr>
        <p:spPr>
          <a:xfrm>
            <a:off x="6483927" y="1745673"/>
            <a:ext cx="48081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Nota:</a:t>
            </a:r>
          </a:p>
          <a:p>
            <a:pPr algn="just"/>
            <a:r>
              <a:rPr lang="es-MX" dirty="0"/>
              <a:t>Las alumnas subrayadas en amarillo (9 alumnas en total) se sugiere que se les brinde apoyo para la práctica y estudio pues el diagnostico final del semestre anterior reveló que así lo requiere.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Las alumnas subrayadas en azul presentaron certificación y se muestran sus resultados, estarán exentas en la maya curricular según el nivel aprobado, a reserva del proyecto que se tenga destinado para dichas alumnas.</a:t>
            </a:r>
          </a:p>
        </p:txBody>
      </p:sp>
    </p:spTree>
    <p:extLst>
      <p:ext uri="{BB962C8B-B14F-4D97-AF65-F5344CB8AC3E}">
        <p14:creationId xmlns:p14="http://schemas.microsoft.com/office/powerpoint/2010/main" val="315006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72DA569-5775-4C71-B8B2-7E16EB62C176}"/>
              </a:ext>
            </a:extLst>
          </p:cNvPr>
          <p:cNvSpPr/>
          <p:nvPr/>
        </p:nvSpPr>
        <p:spPr>
          <a:xfrm>
            <a:off x="517235" y="-40841"/>
            <a:ext cx="872308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/>
              <a:t>ESCUELA NORMAL DE EDUCACIÓN PREESCOLAR</a:t>
            </a:r>
          </a:p>
          <a:p>
            <a:pPr algn="ctr"/>
            <a:r>
              <a:rPr lang="es-MX" sz="1600" b="1" dirty="0"/>
              <a:t>LICENCIATURA EN EDUCACIÓN PREESCOLAR</a:t>
            </a:r>
          </a:p>
          <a:p>
            <a:pPr algn="ctr"/>
            <a:r>
              <a:rPr lang="es-MX" sz="1600" b="1" dirty="0"/>
              <a:t>PERÍODO ESCOLAR 2017-2018</a:t>
            </a:r>
          </a:p>
          <a:p>
            <a:r>
              <a:rPr lang="es-MX" sz="1400" dirty="0"/>
              <a:t>GRUPO:</a:t>
            </a:r>
            <a:r>
              <a:rPr lang="es-MX" sz="1600" b="1" dirty="0">
                <a:latin typeface="Arial Black" panose="020B0A04020102020204" pitchFamily="34" charset="0"/>
              </a:rPr>
              <a:t> 2 A</a:t>
            </a:r>
          </a:p>
          <a:p>
            <a:r>
              <a:rPr lang="es-MX" sz="1400" dirty="0"/>
              <a:t>MATERIA: INGLÉS A1</a:t>
            </a:r>
          </a:p>
          <a:p>
            <a:r>
              <a:rPr lang="es-MX" sz="1400" dirty="0"/>
              <a:t>MAESTRO: MAYELA ALEJANDRA DEL CARMEN GAONA GARCIA</a:t>
            </a:r>
          </a:p>
          <a:p>
            <a:r>
              <a:rPr lang="es-MX" sz="1400" dirty="0" err="1"/>
              <a:t>Nº</a:t>
            </a:r>
            <a:r>
              <a:rPr lang="es-MX" sz="1400" dirty="0"/>
              <a:t> NOMBRE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 CERVANTES SANCHEZ MELISSA DANIELA</a:t>
            </a:r>
          </a:p>
          <a:p>
            <a:r>
              <a:rPr lang="es-MX" sz="1400" dirty="0"/>
              <a:t>2 CHAVEZ</a:t>
            </a:r>
            <a:r>
              <a:rPr lang="es-MX" sz="1600" dirty="0"/>
              <a:t> </a:t>
            </a:r>
            <a:r>
              <a:rPr lang="es-MX" sz="1400" dirty="0"/>
              <a:t>REYNA</a:t>
            </a:r>
            <a:r>
              <a:rPr lang="es-MX" sz="1600" dirty="0"/>
              <a:t> </a:t>
            </a:r>
            <a:r>
              <a:rPr lang="es-MX" sz="1400" dirty="0"/>
              <a:t>YONAH LEVANAH</a:t>
            </a:r>
          </a:p>
          <a:p>
            <a:r>
              <a:rPr lang="es-MX" sz="1400" dirty="0">
                <a:highlight>
                  <a:srgbClr val="FFFF00"/>
                </a:highlight>
              </a:rPr>
              <a:t>3 DENA GUERRERO GLORIA JANETH</a:t>
            </a:r>
          </a:p>
          <a:p>
            <a:r>
              <a:rPr lang="es-MX" sz="1400" dirty="0">
                <a:highlight>
                  <a:srgbClr val="00FFFF"/>
                </a:highlight>
              </a:rPr>
              <a:t>4 GARCIA GUERRERO SILVIA PATRICIA CERTIFICADA  EN NIVEL B2</a:t>
            </a:r>
          </a:p>
          <a:p>
            <a:r>
              <a:rPr lang="es-MX" sz="1400" dirty="0"/>
              <a:t>5 GONZALEZ GIL MIRIAM</a:t>
            </a:r>
          </a:p>
          <a:p>
            <a:r>
              <a:rPr lang="es-MX" sz="1400" dirty="0">
                <a:highlight>
                  <a:srgbClr val="00FFFF"/>
                </a:highlight>
              </a:rPr>
              <a:t>6 GONZALEZ RILEY ANDREA CERTIFICADA  EN NIVEL B2</a:t>
            </a:r>
          </a:p>
          <a:p>
            <a:r>
              <a:rPr lang="es-MX" sz="1400" dirty="0">
                <a:highlight>
                  <a:srgbClr val="FFFF00"/>
                </a:highlight>
              </a:rPr>
              <a:t>7 HERNANDEZ RIVERA TANIA LIBERTAD</a:t>
            </a:r>
          </a:p>
          <a:p>
            <a:r>
              <a:rPr lang="es-MX" sz="1400" dirty="0"/>
              <a:t>8 IBARRA MARTINEZ FABIOLA ELIZABETH</a:t>
            </a:r>
          </a:p>
          <a:p>
            <a:r>
              <a:rPr lang="es-MX" sz="1400" dirty="0">
                <a:highlight>
                  <a:srgbClr val="FFFF00"/>
                </a:highlight>
              </a:rPr>
              <a:t>9 LEOS LOPEZ LIZETH BERENICE</a:t>
            </a:r>
          </a:p>
          <a:p>
            <a:r>
              <a:rPr lang="es-MX" sz="1400" dirty="0"/>
              <a:t>10 LUNA PEREZ DALILA</a:t>
            </a:r>
          </a:p>
          <a:p>
            <a:r>
              <a:rPr lang="es-MX" sz="1400" dirty="0"/>
              <a:t>11 MARTINEZ GONZALEZ ALEJANDRA ELIZABETH</a:t>
            </a:r>
          </a:p>
          <a:p>
            <a:r>
              <a:rPr lang="es-MX" sz="1400" dirty="0">
                <a:highlight>
                  <a:srgbClr val="00FFFF"/>
                </a:highlight>
              </a:rPr>
              <a:t>12 MORALES CUELLAR ARACELY CERTIFICADA  EN NIVEL A2  </a:t>
            </a:r>
          </a:p>
          <a:p>
            <a:r>
              <a:rPr lang="es-MX" sz="1400" dirty="0">
                <a:highlight>
                  <a:srgbClr val="00FFFF"/>
                </a:highlight>
              </a:rPr>
              <a:t>13 PEREZ GAVILAN RAMIREZ BARBARA CERTIFICADA  EN NIVEL A2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14 PUENTE COVARRUBIAS JULISSA MARCELA</a:t>
            </a:r>
          </a:p>
          <a:p>
            <a:r>
              <a:rPr lang="es-MX" sz="1400" dirty="0"/>
              <a:t>15 REALME SALAS PAULINA ALEJANDRA</a:t>
            </a:r>
          </a:p>
          <a:p>
            <a:r>
              <a:rPr lang="es-MX" sz="1400" dirty="0"/>
              <a:t>16 ROCHA PERALES DIANA TERECITA</a:t>
            </a:r>
          </a:p>
          <a:p>
            <a:r>
              <a:rPr lang="es-MX" sz="1400" dirty="0">
                <a:highlight>
                  <a:srgbClr val="FFFF00"/>
                </a:highlight>
              </a:rPr>
              <a:t>17 SALAZAR PERALES DAISY MARLEN</a:t>
            </a:r>
          </a:p>
          <a:p>
            <a:r>
              <a:rPr lang="es-MX" sz="1400" dirty="0"/>
              <a:t>18 SAMANIEGO RIVAS CARMEN VALERIA</a:t>
            </a:r>
          </a:p>
          <a:p>
            <a:r>
              <a:rPr lang="es-MX" sz="1400" dirty="0"/>
              <a:t>19 SANTANA BENAVIDES KARLA ABIGAIL</a:t>
            </a:r>
          </a:p>
          <a:p>
            <a:r>
              <a:rPr lang="es-MX" sz="1400" dirty="0">
                <a:highlight>
                  <a:srgbClr val="00FFFF"/>
                </a:highlight>
              </a:rPr>
              <a:t>20 SOTO MARTINEZ FATIMA SOFIA CERTIFICADA  EN NIVEL A2</a:t>
            </a:r>
          </a:p>
          <a:p>
            <a:r>
              <a:rPr lang="es-MX" sz="1400" dirty="0">
                <a:highlight>
                  <a:srgbClr val="FFFF00"/>
                </a:highlight>
              </a:rPr>
              <a:t>21 TOBIAS GARZA LAURA ELIZABETH</a:t>
            </a:r>
          </a:p>
          <a:p>
            <a:r>
              <a:rPr lang="es-MX" sz="1400" dirty="0"/>
              <a:t>22 URENDA SANCHEZ VERONICA IRASEMA</a:t>
            </a:r>
          </a:p>
          <a:p>
            <a:r>
              <a:rPr lang="es-MX" sz="1400" dirty="0"/>
              <a:t>23 VALDES DENA DENISS</a:t>
            </a:r>
          </a:p>
          <a:p>
            <a:r>
              <a:rPr lang="es-MX" sz="1400" dirty="0"/>
              <a:t>24 VALDEZ CABELLO DANIELA ARACELI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3659E8-6589-4731-9224-F7C4E492ABDB}"/>
              </a:ext>
            </a:extLst>
          </p:cNvPr>
          <p:cNvSpPr txBox="1"/>
          <p:nvPr/>
        </p:nvSpPr>
        <p:spPr>
          <a:xfrm>
            <a:off x="6483927" y="1745673"/>
            <a:ext cx="48081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Nota:</a:t>
            </a:r>
          </a:p>
          <a:p>
            <a:pPr algn="just"/>
            <a:r>
              <a:rPr lang="es-MX" dirty="0"/>
              <a:t>Las alumnas subrayadas en amarillo (7 alumnas en total) se sugiere que se les brinde apoyo para la práctica y estudio pues el diagnostico final del semestre anterior reveló que así lo requiere.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Las alumnas subrayadas en azul presentaron certificación y se muestran sus resultados, estarán exentas en la maya curricular según el nivel aprobado, a reserva del proyecto que se tenga destinado para dichas alumnas.</a:t>
            </a:r>
          </a:p>
        </p:txBody>
      </p:sp>
    </p:spTree>
    <p:extLst>
      <p:ext uri="{BB962C8B-B14F-4D97-AF65-F5344CB8AC3E}">
        <p14:creationId xmlns:p14="http://schemas.microsoft.com/office/powerpoint/2010/main" val="289141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648</Words>
  <Application>Microsoft Office PowerPoint</Application>
  <PresentationFormat>Panorámica</PresentationFormat>
  <Paragraphs>99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4</cp:revision>
  <dcterms:created xsi:type="dcterms:W3CDTF">2018-03-16T03:35:18Z</dcterms:created>
  <dcterms:modified xsi:type="dcterms:W3CDTF">2018-03-16T04:04:50Z</dcterms:modified>
</cp:coreProperties>
</file>