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3" r:id="rId5"/>
    <p:sldId id="264" r:id="rId6"/>
    <p:sldId id="261" r:id="rId7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25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9761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1701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158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856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089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9084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041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123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2614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391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6167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55044-A06D-40FB-B6B4-EFA6F909901C}" type="datetimeFigureOut">
              <a:rPr lang="es-MX" smtClean="0"/>
              <a:t>12/09/2019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8450B-DE6B-4219-ACA3-A6ED4280D1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85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C875C4B-FB1B-4AEE-8007-F893ADBE5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9" t="9834" r="43424" b="16457"/>
          <a:stretch/>
        </p:blipFill>
        <p:spPr>
          <a:xfrm>
            <a:off x="247134" y="247134"/>
            <a:ext cx="6178379" cy="41024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732113-C9E9-48EF-8A6C-5AA73AC50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4" t="33549" r="40180" b="17739"/>
          <a:stretch/>
        </p:blipFill>
        <p:spPr>
          <a:xfrm>
            <a:off x="222422" y="4250723"/>
            <a:ext cx="6301946" cy="27926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6C14B3-7BA6-4461-8AF4-C284064EC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75" t="12397" r="6307" b="16457"/>
          <a:stretch/>
        </p:blipFill>
        <p:spPr>
          <a:xfrm>
            <a:off x="172994" y="7043350"/>
            <a:ext cx="6227805" cy="489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8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8AA0EB-3E8B-42CF-AFF0-925F221EB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99" r="47027" b="66734"/>
          <a:stretch/>
        </p:blipFill>
        <p:spPr>
          <a:xfrm>
            <a:off x="0" y="247134"/>
            <a:ext cx="6598508" cy="13592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B97ED72-C95C-4757-A620-B8CD1C0F0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7" t="9834" r="50991" b="13459"/>
          <a:stretch/>
        </p:blipFill>
        <p:spPr>
          <a:xfrm>
            <a:off x="395415" y="1804085"/>
            <a:ext cx="6277234" cy="55852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691F5C1-B4F2-4146-8703-98B25B40D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26" t="27358" r="12432" b="14314"/>
          <a:stretch/>
        </p:blipFill>
        <p:spPr>
          <a:xfrm>
            <a:off x="345988" y="7488194"/>
            <a:ext cx="5955957" cy="442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8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798A116-3E1E-484B-BBC1-BEBBE5BE6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6" t="11756" r="31171" b="20944"/>
          <a:stretch/>
        </p:blipFill>
        <p:spPr>
          <a:xfrm>
            <a:off x="0" y="1"/>
            <a:ext cx="6858000" cy="49674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6003618-CD91-49C9-AF79-82F5E9023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0" t="17524" r="33693" b="13894"/>
          <a:stretch/>
        </p:blipFill>
        <p:spPr>
          <a:xfrm>
            <a:off x="247135" y="5016838"/>
            <a:ext cx="6610865" cy="306447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61BC53-36A9-49BD-88D8-C977354A58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98" t="12397" r="7027" b="18379"/>
          <a:stretch/>
        </p:blipFill>
        <p:spPr>
          <a:xfrm>
            <a:off x="271848" y="8180173"/>
            <a:ext cx="6326660" cy="401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90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2FF0ECC-05B0-4206-8862-F9686E850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0" t="16666" r="34415" b="33341"/>
          <a:stretch/>
        </p:blipFill>
        <p:spPr>
          <a:xfrm>
            <a:off x="321276" y="247134"/>
            <a:ext cx="6203092" cy="26443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6DDDC60-4C12-4237-BA2A-602F3FF8A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69" t="10473" r="34775" b="14893"/>
          <a:stretch/>
        </p:blipFill>
        <p:spPr>
          <a:xfrm>
            <a:off x="321276" y="2866765"/>
            <a:ext cx="6079524" cy="37070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3C3EED5-4843-4F7F-89B1-CDBD53DE6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56" t="9833" r="6666" b="22867"/>
          <a:stretch/>
        </p:blipFill>
        <p:spPr>
          <a:xfrm>
            <a:off x="247135" y="6697364"/>
            <a:ext cx="6203092" cy="52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59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9AB69C3-50B4-42D9-8336-504DD46C0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6" t="14320" r="48108" b="53632"/>
          <a:stretch/>
        </p:blipFill>
        <p:spPr>
          <a:xfrm>
            <a:off x="49424" y="-1"/>
            <a:ext cx="6808576" cy="39047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286D02-DAF2-45BA-AFF6-EE3A50DAC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8" t="11117" r="45586" b="20059"/>
          <a:stretch/>
        </p:blipFill>
        <p:spPr>
          <a:xfrm>
            <a:off x="98851" y="3954162"/>
            <a:ext cx="6635579" cy="38305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F273049-1FB0-4314-98E1-D025973BF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87" t="14961" r="5947" b="25430"/>
          <a:stretch/>
        </p:blipFill>
        <p:spPr>
          <a:xfrm>
            <a:off x="247136" y="7784757"/>
            <a:ext cx="6376086" cy="440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9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1931B61-55BA-4CFC-B70D-D3C348407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87" t="18166" r="5586" b="19662"/>
          <a:stretch/>
        </p:blipFill>
        <p:spPr>
          <a:xfrm>
            <a:off x="222420" y="197708"/>
            <a:ext cx="6326661" cy="486856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C9CE027-2915-47E2-98D4-303EBC652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8" t="15602" r="47028" b="51709"/>
          <a:stretch/>
        </p:blipFill>
        <p:spPr>
          <a:xfrm>
            <a:off x="271849" y="5140410"/>
            <a:ext cx="6079524" cy="29656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0F2C3AC-A31A-4AE2-AE0B-50646A558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9" t="9834" r="53514" b="13252"/>
          <a:stretch/>
        </p:blipFill>
        <p:spPr>
          <a:xfrm>
            <a:off x="123566" y="7858898"/>
            <a:ext cx="6660292" cy="43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627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0</Words>
  <Application>Microsoft Office PowerPoint</Application>
  <PresentationFormat>Panorámica</PresentationFormat>
  <Paragraphs>0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puente</dc:creator>
  <cp:lastModifiedBy>javier puente</cp:lastModifiedBy>
  <cp:revision>5</cp:revision>
  <dcterms:created xsi:type="dcterms:W3CDTF">2019-09-12T22:00:39Z</dcterms:created>
  <dcterms:modified xsi:type="dcterms:W3CDTF">2019-09-12T23:00:53Z</dcterms:modified>
</cp:coreProperties>
</file>