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37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059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538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1460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965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935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823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341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1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656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87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31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08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71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13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68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82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6698EB-3E20-4C1E-B66C-0C76FF6C754A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B6DDF-C8FE-4777-AB47-B83A602092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603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La discriminación de genero </a:t>
            </a:r>
            <a:endParaRPr lang="es-MX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133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400" y="876300"/>
            <a:ext cx="10172700" cy="5829300"/>
          </a:xfrm>
        </p:spPr>
        <p:txBody>
          <a:bodyPr>
            <a:normAutofit/>
          </a:bodyPr>
          <a:lstStyle/>
          <a:p>
            <a:r>
              <a:rPr lang="es-MX" dirty="0"/>
              <a:t>La discriminación por condición de género ha ocasionado un mundo dividido, pero sobre todo violento por los estereotipos y prejuicios construidos desde perspectivas históricas y culturales de lo que es ser hombre o mujer en sus diversas interacciones y tensiones ante un mundo que demanda otras formas de interacciones y espacios de participación de hombres y mujeres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dirty="0"/>
              <a:t>La escuela como espacio social y cultural, no se escapa de reproducir o incluso fortalecer esta interrelaciones establecidas y validadas culturalmente a lo largo de generaciones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dirty="0"/>
              <a:t>Cuestionar y replantear las relaciones de género, desde discusiones </a:t>
            </a:r>
            <a:r>
              <a:rPr lang="es-MX" dirty="0" err="1"/>
              <a:t>interseccionales</a:t>
            </a:r>
            <a:r>
              <a:rPr lang="es-MX" dirty="0"/>
              <a:t> abre oportunidades al desarrollo pleno de niñas y niños de educación preescolar como sujetos en tránsito hacia la adolescencia, juventud y adultez con todas las oportunidades de modificar en autonomía, condiciones de vida violentas, desde perspectivas de género. </a:t>
            </a:r>
          </a:p>
        </p:txBody>
      </p:sp>
    </p:spTree>
    <p:extLst>
      <p:ext uri="{BB962C8B-B14F-4D97-AF65-F5344CB8AC3E}">
        <p14:creationId xmlns:p14="http://schemas.microsoft.com/office/powerpoint/2010/main" val="1375984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44500" y="1257300"/>
            <a:ext cx="111633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La discriminación por género ha ocasionado un mundo dividido por valores y estereotipos, las más de las veces </a:t>
            </a:r>
            <a:r>
              <a:rPr lang="es-MX" dirty="0" err="1" smtClean="0"/>
              <a:t>introyectados</a:t>
            </a:r>
            <a:r>
              <a:rPr lang="es-MX" dirty="0" smtClean="0"/>
              <a:t>, que definen el ser hombre y mujer en todos los ámbitos que rigen su vida. </a:t>
            </a:r>
          </a:p>
          <a:p>
            <a:r>
              <a:rPr lang="es-MX" dirty="0" smtClean="0"/>
              <a:t>Cuestionar las relaciones de poder que propician la desigualdad y la violencia de género, ofrecerá oportunidades reales para organizar la vida en el salón de clases para el desarrollo e inclusión de todos y todas las estudiantes.</a:t>
            </a:r>
          </a:p>
          <a:p>
            <a:r>
              <a:rPr lang="es-MX" dirty="0" smtClean="0"/>
              <a:t> La inclusión es para todos, solo así se dinamiza la atención a la diversidad no desde el déficit, sino desde el derecho a que todos los niños y niñas tienen un lugar desde lo que son en las escuelas primarias, para su desarrollo educativo, vinculado a los derechos que tiene, como sujeto.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3248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281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La discriminación de genero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discriminación de genero</dc:title>
  <dc:creator>liz ramos</dc:creator>
  <cp:lastModifiedBy>liz ramos</cp:lastModifiedBy>
  <cp:revision>2</cp:revision>
  <dcterms:created xsi:type="dcterms:W3CDTF">2020-04-21T20:31:12Z</dcterms:created>
  <dcterms:modified xsi:type="dcterms:W3CDTF">2020-04-21T20:45:58Z</dcterms:modified>
</cp:coreProperties>
</file>