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6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93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86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7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1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03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13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3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23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6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4182-999B-4460-91EC-DE52082CCD32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E666-4965-467C-BFAC-8065A82A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5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sensemedia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>
              <a:off x="912794" y="1028671"/>
              <a:ext cx="81493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Broadway" panose="04040905080B02020502" pitchFamily="82" charset="0"/>
                  <a:cs typeface="Arial" panose="020B0604020202020204" pitchFamily="34" charset="0"/>
                </a:rPr>
                <a:t>THAT’S ENTERTAINMENT!</a:t>
              </a:r>
              <a:endParaRPr lang="es-ES" sz="4400" dirty="0">
                <a:solidFill>
                  <a:schemeClr val="bg1"/>
                </a:solidFill>
                <a:latin typeface="Broadway" panose="04040905080B02020502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2647666" y="1873753"/>
              <a:ext cx="94430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Objective: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popular entertainment using participles and adjectives.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movies and famous names using relative clauses.</a:t>
              </a:r>
              <a:endPara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912794" y="259230"/>
              <a:ext cx="22496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 9 </a:t>
              </a:r>
              <a:endPara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36978" y="1260199"/>
            <a:ext cx="108636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the end of Unit 9, the students must be able to answer the following questions: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last movie you’ve seen? What did you like/dislike about it?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new movie would you most like to see? Why?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 see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movie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los Nobles”?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like it? Why?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kinds of movies are you interested in?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your favorite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Mexican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movie? Why do you like it?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your favorite movie/TV show/book? Tell me about it.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clauses.)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your favorite actor/actress/director/author? Tell me about him/her.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clauses.)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me about my taste in books and movies. or Ask [classmate] about his/her taste in books and movies.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UNIT 9 Cycle 2</a:t>
            </a:r>
            <a:endParaRPr lang="es-ES" sz="5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4231" t="28498" r="14301" b="39972"/>
          <a:stretch/>
        </p:blipFill>
        <p:spPr>
          <a:xfrm>
            <a:off x="10539955" y="2034021"/>
            <a:ext cx="992402" cy="5590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207" y="0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Book task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LISTENING At the movies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3428" t="22528" r="12938" b="19077"/>
          <a:stretch/>
        </p:blipFill>
        <p:spPr>
          <a:xfrm>
            <a:off x="1052466" y="2369907"/>
            <a:ext cx="8238144" cy="367313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154132" y="2034022"/>
            <a:ext cx="909999" cy="394773"/>
            <a:chOff x="9098434" y="1624630"/>
            <a:chExt cx="909999" cy="394773"/>
          </a:xfrm>
        </p:grpSpPr>
        <p:sp>
          <p:nvSpPr>
            <p:cNvPr id="7" name="Flecha derecha 6"/>
            <p:cNvSpPr/>
            <p:nvPr/>
          </p:nvSpPr>
          <p:spPr>
            <a:xfrm>
              <a:off x="9098434" y="1624630"/>
              <a:ext cx="909999" cy="39477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9098434" y="1683516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Answers</a:t>
              </a:r>
              <a:endParaRPr lang="es-E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720058" y="661732"/>
            <a:ext cx="1081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 exercise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and B.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Put yourself to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TEST. Then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compare your answers with the box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answers.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Listening Unit 13. At the movies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5385" y="1424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WRITING PRACTICE 2. 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book or movie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2514" y="696036"/>
            <a:ext cx="1042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exercise will be considered as part of the PROYECT grade.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095" y="1514478"/>
            <a:ext cx="10003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book you have read or a movie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seen during the contingency. Then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REVIEW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ON A WORD FILE to turn in. Use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adjectives, relative pronouns and the vocabulary and expressions from the language summary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Story:What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?):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didn’t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was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 role?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rate it?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55314" y="5715628"/>
            <a:ext cx="3858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Visit the site to see examples:</a:t>
            </a:r>
            <a:endParaRPr lang="es-ES" dirty="0" smtClean="0">
              <a:hlinkClick r:id=""/>
            </a:endParaRPr>
          </a:p>
          <a:p>
            <a:r>
              <a:rPr lang="es-ES" dirty="0" smtClean="0">
                <a:hlinkClick r:id=""/>
              </a:rPr>
              <a:t>https</a:t>
            </a:r>
            <a:r>
              <a:rPr lang="es-ES" dirty="0">
                <a:hlinkClick r:id="rId2"/>
              </a:rPr>
              <a:t>://www.commonsensemedia.org/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72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325</Words>
  <Application>Microsoft Office PowerPoint</Application>
  <PresentationFormat>Panorámica</PresentationFormat>
  <Paragraphs>32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Broadway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7</cp:revision>
  <dcterms:created xsi:type="dcterms:W3CDTF">2020-05-16T02:27:51Z</dcterms:created>
  <dcterms:modified xsi:type="dcterms:W3CDTF">2020-05-23T18:57:48Z</dcterms:modified>
</cp:coreProperties>
</file>